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52"/>
  </p:notesMasterIdLst>
  <p:sldIdLst>
    <p:sldId id="362" r:id="rId4"/>
    <p:sldId id="357" r:id="rId5"/>
    <p:sldId id="347" r:id="rId6"/>
    <p:sldId id="259" r:id="rId7"/>
    <p:sldId id="260" r:id="rId8"/>
    <p:sldId id="298"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299" r:id="rId44"/>
    <p:sldId id="300" r:id="rId45"/>
    <p:sldId id="346"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0" d="100"/>
          <a:sy n="110" d="100"/>
        </p:scale>
        <p:origin x="630" y="102"/>
      </p:cViewPr>
      <p:guideLst>
        <p:guide orient="horz" pos="2478"/>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796553217442961E-2"/>
          <c:y val="5.1559414652304979E-2"/>
          <c:w val="0.96040689356511411"/>
          <c:h val="0.91274560597302234"/>
        </c:manualLayout>
      </c:layout>
      <c:barChart>
        <c:barDir val="col"/>
        <c:grouping val="stacked"/>
        <c:varyColors val="0"/>
        <c:ser>
          <c:idx val="0"/>
          <c:order val="0"/>
          <c:tx>
            <c:strRef>
              <c:f>Sheet1!$B$1</c:f>
              <c:strCache>
                <c:ptCount val="1"/>
                <c:pt idx="0">
                  <c:v>Series 1</c:v>
                </c:pt>
              </c:strCache>
            </c:strRef>
          </c:tx>
          <c:spPr>
            <a:solidFill>
              <a:schemeClr val="accent6"/>
            </a:solidFill>
            <a:ln w="50800">
              <a:noFill/>
            </a:ln>
            <a:effectLst>
              <a:outerShdw blurRad="50800" dist="38100" dir="2700000" algn="tl" rotWithShape="0">
                <a:prstClr val="black">
                  <a:alpha val="40000"/>
                </a:prstClr>
              </a:outerShdw>
            </a:effectLst>
          </c:spPr>
          <c:invertIfNegative val="0"/>
          <c:dPt>
            <c:idx val="0"/>
            <c:invertIfNegative val="0"/>
            <c:bubble3D val="0"/>
            <c:extLst>
              <c:ext xmlns:c16="http://schemas.microsoft.com/office/drawing/2014/chart" uri="{C3380CC4-5D6E-409C-BE32-E72D297353CC}">
                <c16:uniqueId val="{00000000-2275-4B12-A5F0-4F23D5BBE7CA}"/>
              </c:ext>
            </c:extLst>
          </c:dPt>
          <c:dPt>
            <c:idx val="1"/>
            <c:invertIfNegative val="0"/>
            <c:bubble3D val="0"/>
            <c:spPr>
              <a:solidFill>
                <a:schemeClr val="accent1"/>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2-2275-4B12-A5F0-4F23D5BBE7CA}"/>
              </c:ext>
            </c:extLst>
          </c:dPt>
          <c:dPt>
            <c:idx val="2"/>
            <c:invertIfNegative val="0"/>
            <c:bubble3D val="0"/>
            <c:spPr>
              <a:solidFill>
                <a:schemeClr val="accent2"/>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4-2275-4B12-A5F0-4F23D5BBE7CA}"/>
              </c:ext>
            </c:extLst>
          </c:dPt>
          <c:dPt>
            <c:idx val="3"/>
            <c:invertIfNegative val="0"/>
            <c:bubble3D val="0"/>
            <c:spPr>
              <a:solidFill>
                <a:schemeClr val="accent3"/>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6-2275-4B12-A5F0-4F23D5BBE7CA}"/>
              </c:ext>
            </c:extLst>
          </c:dPt>
          <c:dPt>
            <c:idx val="4"/>
            <c:invertIfNegative val="0"/>
            <c:bubble3D val="0"/>
            <c:spPr>
              <a:solidFill>
                <a:schemeClr val="accent4"/>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8-2275-4B12-A5F0-4F23D5BBE7CA}"/>
              </c:ext>
            </c:extLst>
          </c:dPt>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50</c:v>
                </c:pt>
                <c:pt idx="1">
                  <c:v>60</c:v>
                </c:pt>
                <c:pt idx="2">
                  <c:v>90</c:v>
                </c:pt>
                <c:pt idx="3">
                  <c:v>40</c:v>
                </c:pt>
                <c:pt idx="4">
                  <c:v>80</c:v>
                </c:pt>
              </c:numCache>
            </c:numRef>
          </c:val>
          <c:extLst>
            <c:ext xmlns:c16="http://schemas.microsoft.com/office/drawing/2014/chart" uri="{C3380CC4-5D6E-409C-BE32-E72D297353CC}">
              <c16:uniqueId val="{00000009-2275-4B12-A5F0-4F23D5BBE7CA}"/>
            </c:ext>
          </c:extLst>
        </c:ser>
        <c:dLbls>
          <c:showLegendKey val="0"/>
          <c:showVal val="0"/>
          <c:showCatName val="0"/>
          <c:showSerName val="0"/>
          <c:showPercent val="0"/>
          <c:showBubbleSize val="0"/>
        </c:dLbls>
        <c:gapWidth val="84"/>
        <c:overlap val="100"/>
        <c:axId val="172143360"/>
        <c:axId val="172144896"/>
      </c:barChart>
      <c:catAx>
        <c:axId val="172143360"/>
        <c:scaling>
          <c:orientation val="minMax"/>
        </c:scaling>
        <c:delete val="1"/>
        <c:axPos val="b"/>
        <c:numFmt formatCode="General" sourceLinked="0"/>
        <c:majorTickMark val="out"/>
        <c:minorTickMark val="none"/>
        <c:tickLblPos val="nextTo"/>
        <c:crossAx val="172144896"/>
        <c:crosses val="autoZero"/>
        <c:auto val="1"/>
        <c:lblAlgn val="ctr"/>
        <c:lblOffset val="100"/>
        <c:noMultiLvlLbl val="0"/>
      </c:catAx>
      <c:valAx>
        <c:axId val="172144896"/>
        <c:scaling>
          <c:orientation val="minMax"/>
        </c:scaling>
        <c:delete val="1"/>
        <c:axPos val="l"/>
        <c:majorGridlines>
          <c:spPr>
            <a:ln>
              <a:noFill/>
            </a:ln>
          </c:spPr>
        </c:majorGridlines>
        <c:numFmt formatCode="General" sourceLinked="1"/>
        <c:majorTickMark val="out"/>
        <c:minorTickMark val="none"/>
        <c:tickLblPos val="nextTo"/>
        <c:crossAx val="172143360"/>
        <c:crosses val="autoZero"/>
        <c:crossBetween val="between"/>
      </c:valAx>
    </c:plotArea>
    <c:plotVisOnly val="1"/>
    <c:dispBlanksAs val="gap"/>
    <c:showDLblsOverMax val="0"/>
  </c:chart>
  <c:spPr>
    <a:noFill/>
  </c:spPr>
  <c:txPr>
    <a:bodyPr/>
    <a:lstStyle/>
    <a:p>
      <a:pPr>
        <a:defRPr sz="1800"/>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c:spPr>
            <c:extLst>
              <c:ext xmlns:c16="http://schemas.microsoft.com/office/drawing/2014/chart" uri="{C3380CC4-5D6E-409C-BE32-E72D297353CC}">
                <c16:uniqueId val="{00000001-3F84-4C09-86AE-BAAB57D01180}"/>
              </c:ext>
            </c:extLst>
          </c:dPt>
          <c:dPt>
            <c:idx val="1"/>
            <c:bubble3D val="0"/>
            <c:spPr>
              <a:noFill/>
            </c:spPr>
            <c:extLst>
              <c:ext xmlns:c16="http://schemas.microsoft.com/office/drawing/2014/chart" uri="{C3380CC4-5D6E-409C-BE32-E72D297353CC}">
                <c16:uniqueId val="{00000003-3F84-4C09-86AE-BAAB57D01180}"/>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3F84-4C09-86AE-BAAB57D01180}"/>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CF32-45E1-82E5-2814A2F8B304}"/>
              </c:ext>
            </c:extLst>
          </c:dPt>
          <c:dPt>
            <c:idx val="1"/>
            <c:bubble3D val="0"/>
            <c:spPr>
              <a:noFill/>
            </c:spPr>
            <c:extLst>
              <c:ext xmlns:c16="http://schemas.microsoft.com/office/drawing/2014/chart" uri="{C3380CC4-5D6E-409C-BE32-E72D297353CC}">
                <c16:uniqueId val="{00000003-CF32-45E1-82E5-2814A2F8B304}"/>
              </c:ext>
            </c:extLst>
          </c:dPt>
          <c:cat>
            <c:strRef>
              <c:f>Sheet1!$A$2:$A$3</c:f>
              <c:strCache>
                <c:ptCount val="2"/>
                <c:pt idx="0">
                  <c:v>1st Qtr</c:v>
                </c:pt>
                <c:pt idx="1">
                  <c:v>2nd Qtr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CF32-45E1-82E5-2814A2F8B304}"/>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3"/>
              </a:solidFill>
            </c:spPr>
            <c:extLst>
              <c:ext xmlns:c16="http://schemas.microsoft.com/office/drawing/2014/chart" uri="{C3380CC4-5D6E-409C-BE32-E72D297353CC}">
                <c16:uniqueId val="{00000001-DBE4-4D3F-94F5-D7324EE5E1F3}"/>
              </c:ext>
            </c:extLst>
          </c:dPt>
          <c:dPt>
            <c:idx val="1"/>
            <c:bubble3D val="0"/>
            <c:spPr>
              <a:noFill/>
            </c:spPr>
            <c:extLst>
              <c:ext xmlns:c16="http://schemas.microsoft.com/office/drawing/2014/chart" uri="{C3380CC4-5D6E-409C-BE32-E72D297353CC}">
                <c16:uniqueId val="{00000003-DBE4-4D3F-94F5-D7324EE5E1F3}"/>
              </c:ext>
            </c:extLst>
          </c:dPt>
          <c:cat>
            <c:strRef>
              <c:f>Sheet1!$A$2:$A$3</c:f>
              <c:strCache>
                <c:ptCount val="2"/>
                <c:pt idx="0">
                  <c:v>1st Qtr</c:v>
                </c:pt>
                <c:pt idx="1">
                  <c:v>2nd Qtr</c:v>
                </c:pt>
              </c:strCache>
            </c:strRef>
          </c:cat>
          <c:val>
            <c:numRef>
              <c:f>Sheet1!$B$2:$B$3</c:f>
              <c:numCache>
                <c:formatCode>General</c:formatCode>
                <c:ptCount val="2"/>
                <c:pt idx="0">
                  <c:v>35</c:v>
                </c:pt>
                <c:pt idx="1">
                  <c:v>65</c:v>
                </c:pt>
              </c:numCache>
            </c:numRef>
          </c:val>
          <c:extLst>
            <c:ext xmlns:c16="http://schemas.microsoft.com/office/drawing/2014/chart" uri="{C3380CC4-5D6E-409C-BE32-E72D297353CC}">
              <c16:uniqueId val="{00000004-DBE4-4D3F-94F5-D7324EE5E1F3}"/>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8575" cap="rnd">
              <a:solidFill>
                <a:schemeClr val="accent1"/>
              </a:solidFill>
              <a:round/>
              <a:headEnd type="oval"/>
            </a:ln>
            <a:effectLst/>
          </c:spPr>
          <c:marker>
            <c:symbol val="circle"/>
            <c:size val="7"/>
            <c:spPr>
              <a:solidFill>
                <a:schemeClr val="accent1"/>
              </a:solidFill>
              <a:ln w="9525">
                <a:solidFill>
                  <a:schemeClr val="accent1"/>
                </a:solidFill>
                <a:headEnd type="none"/>
              </a:ln>
              <a:effectLst/>
            </c:spPr>
          </c:marker>
          <c:cat>
            <c:strRef>
              <c:f>Sheet1!$A$2:$A$6</c:f>
              <c:strCache>
                <c:ptCount val="5"/>
                <c:pt idx="0">
                  <c:v>Category 1</c:v>
                </c:pt>
                <c:pt idx="1">
                  <c:v>Category 2</c:v>
                </c:pt>
                <c:pt idx="2">
                  <c:v>Category 3</c:v>
                </c:pt>
                <c:pt idx="3">
                  <c:v>Category 4</c:v>
                </c:pt>
                <c:pt idx="4">
                  <c:v>Categor 5</c:v>
                </c:pt>
              </c:strCache>
            </c:strRef>
          </c:cat>
          <c:val>
            <c:numRef>
              <c:f>Sheet1!$B$2:$B$6</c:f>
              <c:numCache>
                <c:formatCode>General</c:formatCode>
                <c:ptCount val="5"/>
                <c:pt idx="0">
                  <c:v>5</c:v>
                </c:pt>
                <c:pt idx="1">
                  <c:v>25</c:v>
                </c:pt>
                <c:pt idx="2">
                  <c:v>25</c:v>
                </c:pt>
                <c:pt idx="3">
                  <c:v>70</c:v>
                </c:pt>
                <c:pt idx="4">
                  <c:v>75</c:v>
                </c:pt>
              </c:numCache>
            </c:numRef>
          </c:val>
          <c:smooth val="0"/>
          <c:extLst>
            <c:ext xmlns:c16="http://schemas.microsoft.com/office/drawing/2014/chart" uri="{C3380CC4-5D6E-409C-BE32-E72D297353CC}">
              <c16:uniqueId val="{00000000-79A3-4BC9-98A4-2E49CC9E3BEB}"/>
            </c:ext>
          </c:extLst>
        </c:ser>
        <c:ser>
          <c:idx val="1"/>
          <c:order val="1"/>
          <c:tx>
            <c:strRef>
              <c:f>Sheet1!$C$1</c:f>
              <c:strCache>
                <c:ptCount val="1"/>
                <c:pt idx="0">
                  <c:v>Series 4</c:v>
                </c:pt>
              </c:strCache>
            </c:strRef>
          </c:tx>
          <c:spPr>
            <a:ln w="28575" cap="rnd">
              <a:solidFill>
                <a:schemeClr val="accent4"/>
              </a:solidFill>
              <a:round/>
            </a:ln>
            <a:effectLst/>
          </c:spPr>
          <c:marker>
            <c:symbol val="circle"/>
            <c:size val="7"/>
            <c:spPr>
              <a:solidFill>
                <a:schemeClr val="accent4"/>
              </a:solidFill>
              <a:ln w="9525">
                <a:solidFill>
                  <a:schemeClr val="accent4"/>
                </a:solidFill>
              </a:ln>
              <a:effectLst/>
            </c:spPr>
          </c:marker>
          <c:cat>
            <c:strRef>
              <c:f>Sheet1!$A$2:$A$6</c:f>
              <c:strCache>
                <c:ptCount val="5"/>
                <c:pt idx="0">
                  <c:v>Category 1</c:v>
                </c:pt>
                <c:pt idx="1">
                  <c:v>Category 2</c:v>
                </c:pt>
                <c:pt idx="2">
                  <c:v>Category 3</c:v>
                </c:pt>
                <c:pt idx="3">
                  <c:v>Category 4</c:v>
                </c:pt>
                <c:pt idx="4">
                  <c:v>Categor 5</c:v>
                </c:pt>
              </c:strCache>
            </c:strRef>
          </c:cat>
          <c:val>
            <c:numRef>
              <c:f>Sheet1!$C$2:$C$6</c:f>
              <c:numCache>
                <c:formatCode>General</c:formatCode>
                <c:ptCount val="5"/>
                <c:pt idx="0">
                  <c:v>20</c:v>
                </c:pt>
                <c:pt idx="1">
                  <c:v>65</c:v>
                </c:pt>
                <c:pt idx="2">
                  <c:v>15</c:v>
                </c:pt>
                <c:pt idx="3">
                  <c:v>50</c:v>
                </c:pt>
                <c:pt idx="4">
                  <c:v>35</c:v>
                </c:pt>
              </c:numCache>
            </c:numRef>
          </c:val>
          <c:smooth val="0"/>
          <c:extLst>
            <c:ext xmlns:c16="http://schemas.microsoft.com/office/drawing/2014/chart" uri="{C3380CC4-5D6E-409C-BE32-E72D297353CC}">
              <c16:uniqueId val="{00000001-79A3-4BC9-98A4-2E49CC9E3BEB}"/>
            </c:ext>
          </c:extLst>
        </c:ser>
        <c:dLbls>
          <c:showLegendKey val="0"/>
          <c:showVal val="0"/>
          <c:showCatName val="0"/>
          <c:showSerName val="0"/>
          <c:showPercent val="0"/>
          <c:showBubbleSize val="0"/>
        </c:dLbls>
        <c:marker val="1"/>
        <c:smooth val="0"/>
        <c:axId val="657666392"/>
        <c:axId val="657666784"/>
      </c:lineChart>
      <c:catAx>
        <c:axId val="657666392"/>
        <c:scaling>
          <c:orientation val="minMax"/>
        </c:scaling>
        <c:delete val="1"/>
        <c:axPos val="b"/>
        <c:numFmt formatCode="General" sourceLinked="1"/>
        <c:majorTickMark val="none"/>
        <c:minorTickMark val="none"/>
        <c:tickLblPos val="nextTo"/>
        <c:crossAx val="657666784"/>
        <c:crosses val="autoZero"/>
        <c:auto val="1"/>
        <c:lblAlgn val="ctr"/>
        <c:lblOffset val="100"/>
        <c:noMultiLvlLbl val="0"/>
      </c:catAx>
      <c:valAx>
        <c:axId val="657666784"/>
        <c:scaling>
          <c:orientation val="minMax"/>
        </c:scaling>
        <c:delete val="0"/>
        <c:axPos val="l"/>
        <c:majorGridlines>
          <c:spPr>
            <a:ln w="9525" cap="flat" cmpd="sng" algn="ctr">
              <a:solidFill>
                <a:schemeClr val="tx1">
                  <a:lumMod val="75000"/>
                  <a:lumOff val="25000"/>
                </a:schemeClr>
              </a:solidFill>
              <a:round/>
            </a:ln>
            <a:effectLst/>
          </c:spPr>
        </c:majorGridlines>
        <c:numFmt formatCode="General" sourceLinked="1"/>
        <c:majorTickMark val="none"/>
        <c:minorTickMark val="none"/>
        <c:tickLblPos val="nextTo"/>
        <c:spPr>
          <a:noFill/>
          <a:ln>
            <a:solidFill>
              <a:schemeClr val="tx1">
                <a:lumMod val="75000"/>
                <a:lumOff val="25000"/>
              </a:schemeClr>
            </a:solid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ko-KR"/>
          </a:p>
        </c:txPr>
        <c:crossAx val="657666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0C146F8-785E-4357-89E6-5E2DAB1904A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FA8684E8-EFC5-4377-9100-E2ABBB9E5E71}"/>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878F75C-38C4-446A-B23A-06334235612F}"/>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4C0D4A67-1414-47F5-B5C1-3185747F7D5F}"/>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AD577DF-DF85-454F-BDBF-23209987934F}"/>
              </a:ext>
            </a:extLst>
          </p:cNvPr>
          <p:cNvGrpSpPr/>
          <p:nvPr userDrawn="1"/>
        </p:nvGrpSpPr>
        <p:grpSpPr>
          <a:xfrm>
            <a:off x="772528" y="2049261"/>
            <a:ext cx="2249349" cy="3954238"/>
            <a:chOff x="4871870" y="1763729"/>
            <a:chExt cx="2448272" cy="4303935"/>
          </a:xfrm>
        </p:grpSpPr>
        <p:grpSp>
          <p:nvGrpSpPr>
            <p:cNvPr id="3" name="Group 3">
              <a:extLst>
                <a:ext uri="{FF2B5EF4-FFF2-40B4-BE49-F238E27FC236}">
                  <a16:creationId xmlns:a16="http://schemas.microsoft.com/office/drawing/2014/main" id="{977273B1-644C-4645-AABB-179031C21461}"/>
                </a:ext>
              </a:extLst>
            </p:cNvPr>
            <p:cNvGrpSpPr/>
            <p:nvPr/>
          </p:nvGrpSpPr>
          <p:grpSpPr>
            <a:xfrm>
              <a:off x="4871870" y="1763729"/>
              <a:ext cx="2448272" cy="4303935"/>
              <a:chOff x="445712" y="1449040"/>
              <a:chExt cx="2113018" cy="3924176"/>
            </a:xfrm>
          </p:grpSpPr>
          <p:sp>
            <p:nvSpPr>
              <p:cNvPr id="5" name="Rounded Rectangle 4">
                <a:extLst>
                  <a:ext uri="{FF2B5EF4-FFF2-40B4-BE49-F238E27FC236}">
                    <a16:creationId xmlns:a16="http://schemas.microsoft.com/office/drawing/2014/main" id="{30E56E3F-48AE-47B3-8C2E-9FD14A7E4A3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a:extLst>
                  <a:ext uri="{FF2B5EF4-FFF2-40B4-BE49-F238E27FC236}">
                    <a16:creationId xmlns:a16="http://schemas.microsoft.com/office/drawing/2014/main" id="{B1915F00-E4FB-4F04-A92B-517AC284A98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903D2C95-E196-4FAC-AD62-42DEA2377A73}"/>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8974296E-583C-48DF-91A2-8FFA857C7DE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024CA893-4AE4-49A1-8B5D-CD95875B6DAC}"/>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4" name="Picture Placeholder 2">
              <a:extLst>
                <a:ext uri="{FF2B5EF4-FFF2-40B4-BE49-F238E27FC236}">
                  <a16:creationId xmlns:a16="http://schemas.microsoft.com/office/drawing/2014/main" id="{3BB5BB93-F976-4215-A6F1-B0D5EFCEF701}"/>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sp>
        <p:nvSpPr>
          <p:cNvPr id="10" name="그림 개체 틀 2">
            <a:extLst>
              <a:ext uri="{FF2B5EF4-FFF2-40B4-BE49-F238E27FC236}">
                <a16:creationId xmlns:a16="http://schemas.microsoft.com/office/drawing/2014/main" id="{3AB80860-A297-4DAD-AAE7-38F186BA6701}"/>
              </a:ext>
            </a:extLst>
          </p:cNvPr>
          <p:cNvSpPr>
            <a:spLocks noGrp="1"/>
          </p:cNvSpPr>
          <p:nvPr>
            <p:ph type="pic" sz="quarter" idx="10" hasCustomPrompt="1"/>
          </p:nvPr>
        </p:nvSpPr>
        <p:spPr>
          <a:xfrm>
            <a:off x="5591176" y="1"/>
            <a:ext cx="6605602" cy="6866390"/>
          </a:xfrm>
          <a:custGeom>
            <a:avLst/>
            <a:gdLst>
              <a:gd name="connsiteX0" fmla="*/ 0 w 4427984"/>
              <a:gd name="connsiteY0" fmla="*/ 0 h 6866389"/>
              <a:gd name="connsiteX1" fmla="*/ 4427984 w 4427984"/>
              <a:gd name="connsiteY1" fmla="*/ 0 h 6866389"/>
              <a:gd name="connsiteX2" fmla="*/ 4427984 w 4427984"/>
              <a:gd name="connsiteY2" fmla="*/ 6866389 h 6866389"/>
              <a:gd name="connsiteX3" fmla="*/ 0 w 4427984"/>
              <a:gd name="connsiteY3" fmla="*/ 6866389 h 6866389"/>
              <a:gd name="connsiteX4" fmla="*/ 0 w 4427984"/>
              <a:gd name="connsiteY4" fmla="*/ 0 h 6866389"/>
              <a:gd name="connsiteX0" fmla="*/ 595618 w 4427984"/>
              <a:gd name="connsiteY0" fmla="*/ 0 h 6883167"/>
              <a:gd name="connsiteX1" fmla="*/ 4427984 w 4427984"/>
              <a:gd name="connsiteY1" fmla="*/ 16778 h 6883167"/>
              <a:gd name="connsiteX2" fmla="*/ 4427984 w 4427984"/>
              <a:gd name="connsiteY2" fmla="*/ 6883167 h 6883167"/>
              <a:gd name="connsiteX3" fmla="*/ 0 w 4427984"/>
              <a:gd name="connsiteY3" fmla="*/ 6883167 h 6883167"/>
              <a:gd name="connsiteX4" fmla="*/ 595618 w 4427984"/>
              <a:gd name="connsiteY4" fmla="*/ 0 h 6883167"/>
              <a:gd name="connsiteX0" fmla="*/ 1258348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258348 w 5090714"/>
              <a:gd name="connsiteY4" fmla="*/ 0 h 6883167"/>
              <a:gd name="connsiteX0" fmla="*/ 1493240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493240 w 5090714"/>
              <a:gd name="connsiteY4" fmla="*/ 0 h 6883167"/>
              <a:gd name="connsiteX0" fmla="*/ 1459684 w 5090714"/>
              <a:gd name="connsiteY0" fmla="*/ 0 h 6866389"/>
              <a:gd name="connsiteX1" fmla="*/ 5090714 w 5090714"/>
              <a:gd name="connsiteY1" fmla="*/ 0 h 6866389"/>
              <a:gd name="connsiteX2" fmla="*/ 5090714 w 5090714"/>
              <a:gd name="connsiteY2" fmla="*/ 6866389 h 6866389"/>
              <a:gd name="connsiteX3" fmla="*/ 0 w 5090714"/>
              <a:gd name="connsiteY3" fmla="*/ 6858001 h 6866389"/>
              <a:gd name="connsiteX4" fmla="*/ 1459684 w 5090714"/>
              <a:gd name="connsiteY4" fmla="*/ 0 h 6866389"/>
              <a:gd name="connsiteX0" fmla="*/ 1711354 w 5090714"/>
              <a:gd name="connsiteY0" fmla="*/ 0 h 6874778"/>
              <a:gd name="connsiteX1" fmla="*/ 5090714 w 5090714"/>
              <a:gd name="connsiteY1" fmla="*/ 8389 h 6874778"/>
              <a:gd name="connsiteX2" fmla="*/ 5090714 w 5090714"/>
              <a:gd name="connsiteY2" fmla="*/ 6874778 h 6874778"/>
              <a:gd name="connsiteX3" fmla="*/ 0 w 5090714"/>
              <a:gd name="connsiteY3" fmla="*/ 6866390 h 6874778"/>
              <a:gd name="connsiteX4" fmla="*/ 1711354 w 5090714"/>
              <a:gd name="connsiteY4" fmla="*/ 0 h 6874778"/>
              <a:gd name="connsiteX0" fmla="*/ 1937857 w 5317217"/>
              <a:gd name="connsiteY0" fmla="*/ 0 h 6874779"/>
              <a:gd name="connsiteX1" fmla="*/ 5317217 w 5317217"/>
              <a:gd name="connsiteY1" fmla="*/ 8389 h 6874779"/>
              <a:gd name="connsiteX2" fmla="*/ 5317217 w 5317217"/>
              <a:gd name="connsiteY2" fmla="*/ 6874778 h 6874779"/>
              <a:gd name="connsiteX3" fmla="*/ 0 w 5317217"/>
              <a:gd name="connsiteY3" fmla="*/ 6874779 h 6874779"/>
              <a:gd name="connsiteX4" fmla="*/ 1937857 w 5317217"/>
              <a:gd name="connsiteY4" fmla="*/ 0 h 6874779"/>
              <a:gd name="connsiteX0" fmla="*/ 1280632 w 5317217"/>
              <a:gd name="connsiteY0" fmla="*/ 10661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0661 h 6866390"/>
              <a:gd name="connsiteX0" fmla="*/ 1280632 w 5317217"/>
              <a:gd name="connsiteY0" fmla="*/ 1136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136 h 6866390"/>
              <a:gd name="connsiteX0" fmla="*/ 1413982 w 5450567"/>
              <a:gd name="connsiteY0" fmla="*/ 1136 h 6866390"/>
              <a:gd name="connsiteX1" fmla="*/ 5450567 w 5450567"/>
              <a:gd name="connsiteY1" fmla="*/ 0 h 6866390"/>
              <a:gd name="connsiteX2" fmla="*/ 5450567 w 5450567"/>
              <a:gd name="connsiteY2" fmla="*/ 6866389 h 6866390"/>
              <a:gd name="connsiteX3" fmla="*/ 0 w 5450567"/>
              <a:gd name="connsiteY3" fmla="*/ 6866390 h 6866390"/>
              <a:gd name="connsiteX4" fmla="*/ 1413982 w 5450567"/>
              <a:gd name="connsiteY4" fmla="*/ 1136 h 6866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0567" h="6866390">
                <a:moveTo>
                  <a:pt x="1413982" y="1136"/>
                </a:moveTo>
                <a:lnTo>
                  <a:pt x="5450567" y="0"/>
                </a:lnTo>
                <a:lnTo>
                  <a:pt x="5450567" y="6866389"/>
                </a:lnTo>
                <a:lnTo>
                  <a:pt x="0" y="6866390"/>
                </a:lnTo>
                <a:lnTo>
                  <a:pt x="1413982" y="1136"/>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11" name="그림 개체 틀 2">
            <a:extLst>
              <a:ext uri="{FF2B5EF4-FFF2-40B4-BE49-F238E27FC236}">
                <a16:creationId xmlns:a16="http://schemas.microsoft.com/office/drawing/2014/main" id="{5F01346D-41B4-4635-A65B-D14C19699D24}"/>
              </a:ext>
            </a:extLst>
          </p:cNvPr>
          <p:cNvSpPr>
            <a:spLocks noGrp="1"/>
          </p:cNvSpPr>
          <p:nvPr>
            <p:ph type="pic" sz="quarter" idx="14" hasCustomPrompt="1"/>
          </p:nvPr>
        </p:nvSpPr>
        <p:spPr>
          <a:xfrm>
            <a:off x="942863" y="2412995"/>
            <a:ext cx="1918562" cy="318560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4CF88C7B-B8EA-43A6-8678-AF268289A155}"/>
              </a:ext>
            </a:extLst>
          </p:cNvPr>
          <p:cNvSpPr>
            <a:spLocks noGrp="1"/>
          </p:cNvSpPr>
          <p:nvPr>
            <p:ph type="pic" sz="quarter" idx="11" hasCustomPrompt="1"/>
          </p:nvPr>
        </p:nvSpPr>
        <p:spPr>
          <a:xfrm>
            <a:off x="0" y="0"/>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06E47833-EA54-4B75-BE6B-4C9356A97732}"/>
              </a:ext>
            </a:extLst>
          </p:cNvPr>
          <p:cNvSpPr>
            <a:spLocks noGrp="1"/>
          </p:cNvSpPr>
          <p:nvPr>
            <p:ph type="pic" sz="quarter" idx="11" hasCustomPrompt="1"/>
          </p:nvPr>
        </p:nvSpPr>
        <p:spPr>
          <a:xfrm>
            <a:off x="7489153" y="830338"/>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5" name="Picture Placeholder 9">
            <a:extLst>
              <a:ext uri="{FF2B5EF4-FFF2-40B4-BE49-F238E27FC236}">
                <a16:creationId xmlns:a16="http://schemas.microsoft.com/office/drawing/2014/main" id="{BFAA4E01-2BD5-4B03-88A7-337F27D418F3}"/>
              </a:ext>
            </a:extLst>
          </p:cNvPr>
          <p:cNvSpPr>
            <a:spLocks noGrp="1"/>
          </p:cNvSpPr>
          <p:nvPr>
            <p:ph type="pic" sz="quarter" idx="12" hasCustomPrompt="1"/>
          </p:nvPr>
        </p:nvSpPr>
        <p:spPr>
          <a:xfrm>
            <a:off x="5303513" y="830338"/>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6" name="Picture Placeholder 9">
            <a:extLst>
              <a:ext uri="{FF2B5EF4-FFF2-40B4-BE49-F238E27FC236}">
                <a16:creationId xmlns:a16="http://schemas.microsoft.com/office/drawing/2014/main" id="{73E4E795-5EEE-4740-A183-83C37E7CE5B8}"/>
              </a:ext>
            </a:extLst>
          </p:cNvPr>
          <p:cNvSpPr>
            <a:spLocks noGrp="1"/>
          </p:cNvSpPr>
          <p:nvPr>
            <p:ph type="pic" sz="quarter" idx="13" hasCustomPrompt="1"/>
          </p:nvPr>
        </p:nvSpPr>
        <p:spPr>
          <a:xfrm>
            <a:off x="3117873" y="830337"/>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9" name="Picture Placeholder 9">
            <a:extLst>
              <a:ext uri="{FF2B5EF4-FFF2-40B4-BE49-F238E27FC236}">
                <a16:creationId xmlns:a16="http://schemas.microsoft.com/office/drawing/2014/main" id="{7B740AC6-8F21-4A94-839D-C0FFBF79FA28}"/>
              </a:ext>
            </a:extLst>
          </p:cNvPr>
          <p:cNvSpPr>
            <a:spLocks noGrp="1"/>
          </p:cNvSpPr>
          <p:nvPr>
            <p:ph type="pic" sz="quarter" idx="14" hasCustomPrompt="1"/>
          </p:nvPr>
        </p:nvSpPr>
        <p:spPr>
          <a:xfrm>
            <a:off x="932233" y="830336"/>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5990891-A407-4083-90D9-EDB81A1D2836}"/>
              </a:ext>
            </a:extLst>
          </p:cNvPr>
          <p:cNvSpPr>
            <a:spLocks noGrp="1"/>
          </p:cNvSpPr>
          <p:nvPr>
            <p:ph type="pic" idx="10" hasCustomPrompt="1"/>
          </p:nvPr>
        </p:nvSpPr>
        <p:spPr>
          <a:xfrm>
            <a:off x="687337" y="1254229"/>
            <a:ext cx="11504663" cy="2995555"/>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052B485F-EA15-4698-9895-28C209313AFC}"/>
              </a:ext>
            </a:extLst>
          </p:cNvPr>
          <p:cNvSpPr/>
          <p:nvPr userDrawn="1"/>
        </p:nvSpPr>
        <p:spPr>
          <a:xfrm>
            <a:off x="1" y="2060849"/>
            <a:ext cx="4190267" cy="17285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3" name="Rectangle 16">
            <a:extLst>
              <a:ext uri="{FF2B5EF4-FFF2-40B4-BE49-F238E27FC236}">
                <a16:creationId xmlns:a16="http://schemas.microsoft.com/office/drawing/2014/main" id="{CC4FB6C6-B749-4587-B3B4-09BD00EBAAF6}"/>
              </a:ext>
            </a:extLst>
          </p:cNvPr>
          <p:cNvSpPr/>
          <p:nvPr userDrawn="1"/>
        </p:nvSpPr>
        <p:spPr>
          <a:xfrm>
            <a:off x="7769438" y="3261741"/>
            <a:ext cx="4422562" cy="172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aphic 14">
            <a:extLst>
              <a:ext uri="{FF2B5EF4-FFF2-40B4-BE49-F238E27FC236}">
                <a16:creationId xmlns:a16="http://schemas.microsoft.com/office/drawing/2014/main" id="{ED2B33C8-78A4-4ABB-938C-C8B4EF619B0B}"/>
              </a:ext>
            </a:extLst>
          </p:cNvPr>
          <p:cNvGrpSpPr/>
          <p:nvPr userDrawn="1"/>
        </p:nvGrpSpPr>
        <p:grpSpPr>
          <a:xfrm>
            <a:off x="4057675" y="1772818"/>
            <a:ext cx="3867113" cy="3041550"/>
            <a:chOff x="2444748" y="555044"/>
            <a:chExt cx="7282046" cy="5727455"/>
          </a:xfrm>
        </p:grpSpPr>
        <p:sp>
          <p:nvSpPr>
            <p:cNvPr id="5" name="Freeform: Shape 5">
              <a:extLst>
                <a:ext uri="{FF2B5EF4-FFF2-40B4-BE49-F238E27FC236}">
                  <a16:creationId xmlns:a16="http://schemas.microsoft.com/office/drawing/2014/main" id="{DEC648F6-8D3C-49A7-9CD4-F134D31A0B76}"/>
                </a:ext>
              </a:extLst>
            </p:cNvPr>
            <p:cNvSpPr/>
            <p:nvPr/>
          </p:nvSpPr>
          <p:spPr>
            <a:xfrm>
              <a:off x="4964692"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657002FD-B659-4676-A5F3-CD98885D52FE}"/>
                </a:ext>
              </a:extLst>
            </p:cNvPr>
            <p:cNvSpPr/>
            <p:nvPr/>
          </p:nvSpPr>
          <p:spPr>
            <a:xfrm>
              <a:off x="2444748" y="555044"/>
              <a:ext cx="7282046"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7">
              <a:extLst>
                <a:ext uri="{FF2B5EF4-FFF2-40B4-BE49-F238E27FC236}">
                  <a16:creationId xmlns:a16="http://schemas.microsoft.com/office/drawing/2014/main" id="{9F59F015-3FBC-4C5E-83BB-CDEF4CC3D12A}"/>
                </a:ext>
              </a:extLst>
            </p:cNvPr>
            <p:cNvSpPr/>
            <p:nvPr/>
          </p:nvSpPr>
          <p:spPr>
            <a:xfrm>
              <a:off x="8706598" y="5435656"/>
              <a:ext cx="490924"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6F0F37F5-F7D4-4A15-B23E-F44504BFE495}"/>
                </a:ext>
              </a:extLst>
            </p:cNvPr>
            <p:cNvSpPr/>
            <p:nvPr/>
          </p:nvSpPr>
          <p:spPr>
            <a:xfrm>
              <a:off x="2481568" y="595956"/>
              <a:ext cx="7200227"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9">
              <a:extLst>
                <a:ext uri="{FF2B5EF4-FFF2-40B4-BE49-F238E27FC236}">
                  <a16:creationId xmlns:a16="http://schemas.microsoft.com/office/drawing/2014/main" id="{C717899C-A9F8-4538-B189-1D93A0ADE242}"/>
                </a:ext>
              </a:extLst>
            </p:cNvPr>
            <p:cNvSpPr/>
            <p:nvPr/>
          </p:nvSpPr>
          <p:spPr>
            <a:xfrm>
              <a:off x="4968920"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10">
              <a:extLst>
                <a:ext uri="{FF2B5EF4-FFF2-40B4-BE49-F238E27FC236}">
                  <a16:creationId xmlns:a16="http://schemas.microsoft.com/office/drawing/2014/main" id="{AF681879-E332-4667-A3DD-D285370C6011}"/>
                </a:ext>
              </a:extLst>
            </p:cNvPr>
            <p:cNvSpPr/>
            <p:nvPr/>
          </p:nvSpPr>
          <p:spPr>
            <a:xfrm>
              <a:off x="2481568" y="4903820"/>
              <a:ext cx="7200227"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1">
              <a:extLst>
                <a:ext uri="{FF2B5EF4-FFF2-40B4-BE49-F238E27FC236}">
                  <a16:creationId xmlns:a16="http://schemas.microsoft.com/office/drawing/2014/main" id="{D975E02C-E219-40F8-B258-7BB8FDEB2479}"/>
                </a:ext>
              </a:extLst>
            </p:cNvPr>
            <p:cNvSpPr/>
            <p:nvPr/>
          </p:nvSpPr>
          <p:spPr>
            <a:xfrm>
              <a:off x="2747714" y="910966"/>
              <a:ext cx="6676114"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2">
              <a:extLst>
                <a:ext uri="{FF2B5EF4-FFF2-40B4-BE49-F238E27FC236}">
                  <a16:creationId xmlns:a16="http://schemas.microsoft.com/office/drawing/2014/main" id="{258962D9-524F-42E6-AA6E-C9B50F490963}"/>
                </a:ext>
              </a:extLst>
            </p:cNvPr>
            <p:cNvSpPr/>
            <p:nvPr/>
          </p:nvSpPr>
          <p:spPr>
            <a:xfrm>
              <a:off x="5654591" y="939517"/>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그림 개체 틀 2">
            <a:extLst>
              <a:ext uri="{FF2B5EF4-FFF2-40B4-BE49-F238E27FC236}">
                <a16:creationId xmlns:a16="http://schemas.microsoft.com/office/drawing/2014/main" id="{D60EF0F3-CB71-4497-9834-6FEE9CF6934E}"/>
              </a:ext>
            </a:extLst>
          </p:cNvPr>
          <p:cNvSpPr>
            <a:spLocks noGrp="1"/>
          </p:cNvSpPr>
          <p:nvPr>
            <p:ph type="pic" sz="quarter" idx="43" hasCustomPrompt="1"/>
          </p:nvPr>
        </p:nvSpPr>
        <p:spPr>
          <a:xfrm>
            <a:off x="4203257" y="1895562"/>
            <a:ext cx="3599245" cy="2121485"/>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
        <p:nvSpPr>
          <p:cNvPr id="14" name="그림 개체 틀 2">
            <a:extLst>
              <a:ext uri="{FF2B5EF4-FFF2-40B4-BE49-F238E27FC236}">
                <a16:creationId xmlns:a16="http://schemas.microsoft.com/office/drawing/2014/main" id="{A24ADF49-0093-4BF3-A045-0F3461FBDF88}"/>
              </a:ext>
            </a:extLst>
          </p:cNvPr>
          <p:cNvSpPr>
            <a:spLocks noGrp="1"/>
          </p:cNvSpPr>
          <p:nvPr>
            <p:ph type="pic" sz="quarter" idx="42" hasCustomPrompt="1"/>
          </p:nvPr>
        </p:nvSpPr>
        <p:spPr>
          <a:xfrm>
            <a:off x="7114449" y="3260426"/>
            <a:ext cx="1045514" cy="1728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5" name="Text Placeholder 9">
            <a:extLst>
              <a:ext uri="{FF2B5EF4-FFF2-40B4-BE49-F238E27FC236}">
                <a16:creationId xmlns:a16="http://schemas.microsoft.com/office/drawing/2014/main" id="{3A154447-C4FE-4332-8D76-49A02E250B3A}"/>
              </a:ext>
            </a:extLst>
          </p:cNvPr>
          <p:cNvSpPr>
            <a:spLocks noGrp="1"/>
          </p:cNvSpPr>
          <p:nvPr>
            <p:ph type="body" sz="quarter" idx="10" hasCustomPrompt="1"/>
          </p:nvPr>
        </p:nvSpPr>
        <p:spPr>
          <a:xfrm>
            <a:off x="323529" y="31363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그룹 21">
            <a:extLst>
              <a:ext uri="{FF2B5EF4-FFF2-40B4-BE49-F238E27FC236}">
                <a16:creationId xmlns:a16="http://schemas.microsoft.com/office/drawing/2014/main" id="{17D37BB6-BA94-4617-B942-1F9B66EBC35E}"/>
              </a:ext>
            </a:extLst>
          </p:cNvPr>
          <p:cNvGrpSpPr/>
          <p:nvPr/>
        </p:nvGrpSpPr>
        <p:grpSpPr>
          <a:xfrm>
            <a:off x="6474824" y="456018"/>
            <a:ext cx="5286102" cy="3851334"/>
            <a:chOff x="3452949" y="1065618"/>
            <a:chExt cx="5286102" cy="3851334"/>
          </a:xfrm>
        </p:grpSpPr>
        <p:sp>
          <p:nvSpPr>
            <p:cNvPr id="23" name="TextBox 22">
              <a:hlinkClick r:id="rId2"/>
              <a:extLst>
                <a:ext uri="{FF2B5EF4-FFF2-40B4-BE49-F238E27FC236}">
                  <a16:creationId xmlns:a16="http://schemas.microsoft.com/office/drawing/2014/main" id="{D6A79285-3107-4BC0-8875-8EF27C571FEF}"/>
                </a:ext>
              </a:extLst>
            </p:cNvPr>
            <p:cNvSpPr txBox="1"/>
            <p:nvPr/>
          </p:nvSpPr>
          <p:spPr>
            <a:xfrm>
              <a:off x="3452950" y="4075177"/>
              <a:ext cx="5286101" cy="246221"/>
            </a:xfrm>
            <a:prstGeom prst="rect">
              <a:avLst/>
            </a:prstGeom>
            <a:noFill/>
          </p:spPr>
          <p:txBody>
            <a:bodyPr wrap="square" rtlCol="0" anchor="ctr">
              <a:spAutoFit/>
            </a:bodyPr>
            <a:lstStyle/>
            <a:p>
              <a:pPr algn="r"/>
              <a:r>
                <a:rPr lang="en-US" altLang="ko-KR" sz="1000" dirty="0">
                  <a:solidFill>
                    <a:schemeClr val="bg1"/>
                  </a:solidFill>
                  <a:cs typeface="Arial" pitchFamily="34" charset="0"/>
                  <a:hlinkClick r:id="rId2">
                    <a:extLst>
                      <a:ext uri="{A12FA001-AC4F-418D-AE19-62706E023703}">
                        <ahyp:hlinkClr xmlns:ahyp="http://schemas.microsoft.com/office/drawing/2018/hyperlinkcolor" val="tx"/>
                      </a:ext>
                    </a:extLst>
                  </a:hlinkClick>
                </a:rPr>
                <a:t>http://www.free-powerpoint-templates-design.com</a:t>
              </a:r>
              <a:endParaRPr lang="ko-KR" altLang="en-US" sz="1000" dirty="0">
                <a:solidFill>
                  <a:schemeClr val="bg1"/>
                </a:solidFill>
                <a:cs typeface="Arial" pitchFamily="34" charset="0"/>
              </a:endParaRPr>
            </a:p>
          </p:txBody>
        </p:sp>
        <p:sp>
          <p:nvSpPr>
            <p:cNvPr id="24" name="TextBox 23">
              <a:extLst>
                <a:ext uri="{FF2B5EF4-FFF2-40B4-BE49-F238E27FC236}">
                  <a16:creationId xmlns:a16="http://schemas.microsoft.com/office/drawing/2014/main" id="{C8B135A4-E404-492F-A148-A6DA3E196F2F}"/>
                </a:ext>
              </a:extLst>
            </p:cNvPr>
            <p:cNvSpPr txBox="1"/>
            <p:nvPr/>
          </p:nvSpPr>
          <p:spPr>
            <a:xfrm>
              <a:off x="3452949" y="1065618"/>
              <a:ext cx="5286102" cy="2585323"/>
            </a:xfrm>
            <a:prstGeom prst="rect">
              <a:avLst/>
            </a:prstGeom>
            <a:noFill/>
          </p:spPr>
          <p:txBody>
            <a:bodyPr wrap="square" rtlCol="0" anchor="ctr">
              <a:spAutoFit/>
            </a:bodyPr>
            <a:lstStyle/>
            <a:p>
              <a:pPr algn="r"/>
              <a:r>
                <a:rPr lang="en-US" sz="5400" dirty="0">
                  <a:solidFill>
                    <a:schemeClr val="bg1"/>
                  </a:solidFill>
                  <a:latin typeface="+mj-lt"/>
                </a:rPr>
                <a:t>Free </a:t>
              </a:r>
            </a:p>
            <a:p>
              <a:pPr algn="r"/>
              <a:r>
                <a:rPr lang="en-US" sz="5400" dirty="0">
                  <a:solidFill>
                    <a:schemeClr val="bg1"/>
                  </a:solidFill>
                  <a:latin typeface="+mj-lt"/>
                </a:rPr>
                <a:t>Business</a:t>
              </a:r>
            </a:p>
            <a:p>
              <a:pPr algn="r"/>
              <a:r>
                <a:rPr lang="en-US" sz="5400" dirty="0">
                  <a:solidFill>
                    <a:schemeClr val="bg1"/>
                  </a:solidFill>
                  <a:latin typeface="+mj-lt"/>
                </a:rPr>
                <a:t>PPT Templates</a:t>
              </a:r>
              <a:endParaRPr lang="ko-KR" altLang="en-US" sz="5400" dirty="0">
                <a:solidFill>
                  <a:schemeClr val="bg1"/>
                </a:solidFill>
                <a:latin typeface="+mj-lt"/>
                <a:cs typeface="Arial" pitchFamily="34" charset="0"/>
              </a:endParaRPr>
            </a:p>
          </p:txBody>
        </p:sp>
        <p:sp>
          <p:nvSpPr>
            <p:cNvPr id="35" name="TextBox 34">
              <a:extLst>
                <a:ext uri="{FF2B5EF4-FFF2-40B4-BE49-F238E27FC236}">
                  <a16:creationId xmlns:a16="http://schemas.microsoft.com/office/drawing/2014/main" id="{E40B7C1A-C50C-404D-A7B2-1762B76D5ED9}"/>
                </a:ext>
              </a:extLst>
            </p:cNvPr>
            <p:cNvSpPr txBox="1"/>
            <p:nvPr/>
          </p:nvSpPr>
          <p:spPr>
            <a:xfrm>
              <a:off x="3452949" y="3673231"/>
              <a:ext cx="5286102"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sp>
          <p:nvSpPr>
            <p:cNvPr id="36" name="자유형: 도형 35">
              <a:extLst>
                <a:ext uri="{FF2B5EF4-FFF2-40B4-BE49-F238E27FC236}">
                  <a16:creationId xmlns:a16="http://schemas.microsoft.com/office/drawing/2014/main" id="{3A81106C-4A25-414A-B03C-328D3D3E8974}"/>
                </a:ext>
              </a:extLst>
            </p:cNvPr>
            <p:cNvSpPr/>
            <p:nvPr/>
          </p:nvSpPr>
          <p:spPr>
            <a:xfrm>
              <a:off x="7054452" y="4484035"/>
              <a:ext cx="1684599" cy="432917"/>
            </a:xfrm>
            <a:custGeom>
              <a:avLst/>
              <a:gdLst>
                <a:gd name="connsiteX0" fmla="*/ 1270457 w 1684599"/>
                <a:gd name="connsiteY0" fmla="*/ 318010 h 432917"/>
                <a:gd name="connsiteX1" fmla="*/ 1282754 w 1684599"/>
                <a:gd name="connsiteY1" fmla="*/ 318010 h 432917"/>
                <a:gd name="connsiteX2" fmla="*/ 1282754 w 1684599"/>
                <a:gd name="connsiteY2" fmla="*/ 328456 h 432917"/>
                <a:gd name="connsiteX3" fmla="*/ 1270457 w 1684599"/>
                <a:gd name="connsiteY3" fmla="*/ 328456 h 432917"/>
                <a:gd name="connsiteX4" fmla="*/ 1388670 w 1684599"/>
                <a:gd name="connsiteY4" fmla="*/ 282441 h 432917"/>
                <a:gd name="connsiteX5" fmla="*/ 1375712 w 1684599"/>
                <a:gd name="connsiteY5" fmla="*/ 287069 h 432917"/>
                <a:gd name="connsiteX6" fmla="*/ 1370819 w 1684599"/>
                <a:gd name="connsiteY6" fmla="*/ 301217 h 432917"/>
                <a:gd name="connsiteX7" fmla="*/ 1375844 w 1684599"/>
                <a:gd name="connsiteY7" fmla="*/ 315234 h 432917"/>
                <a:gd name="connsiteX8" fmla="*/ 1388670 w 1684599"/>
                <a:gd name="connsiteY8" fmla="*/ 319994 h 432917"/>
                <a:gd name="connsiteX9" fmla="*/ 1401364 w 1684599"/>
                <a:gd name="connsiteY9" fmla="*/ 315234 h 432917"/>
                <a:gd name="connsiteX10" fmla="*/ 1406389 w 1684599"/>
                <a:gd name="connsiteY10" fmla="*/ 300953 h 432917"/>
                <a:gd name="connsiteX11" fmla="*/ 1401496 w 1684599"/>
                <a:gd name="connsiteY11" fmla="*/ 286937 h 432917"/>
                <a:gd name="connsiteX12" fmla="*/ 1388670 w 1684599"/>
                <a:gd name="connsiteY12" fmla="*/ 282441 h 432917"/>
                <a:gd name="connsiteX13" fmla="*/ 1425033 w 1684599"/>
                <a:gd name="connsiteY13" fmla="*/ 273846 h 432917"/>
                <a:gd name="connsiteX14" fmla="*/ 1444339 w 1684599"/>
                <a:gd name="connsiteY14" fmla="*/ 273846 h 432917"/>
                <a:gd name="connsiteX15" fmla="*/ 1455975 w 1684599"/>
                <a:gd name="connsiteY15" fmla="*/ 311134 h 432917"/>
                <a:gd name="connsiteX16" fmla="*/ 1467479 w 1684599"/>
                <a:gd name="connsiteY16" fmla="*/ 273846 h 432917"/>
                <a:gd name="connsiteX17" fmla="*/ 1486916 w 1684599"/>
                <a:gd name="connsiteY17" fmla="*/ 273846 h 432917"/>
                <a:gd name="connsiteX18" fmla="*/ 1486916 w 1684599"/>
                <a:gd name="connsiteY18" fmla="*/ 328456 h 432917"/>
                <a:gd name="connsiteX19" fmla="*/ 1474883 w 1684599"/>
                <a:gd name="connsiteY19" fmla="*/ 328456 h 432917"/>
                <a:gd name="connsiteX20" fmla="*/ 1474883 w 1684599"/>
                <a:gd name="connsiteY20" fmla="*/ 285482 h 432917"/>
                <a:gd name="connsiteX21" fmla="*/ 1462190 w 1684599"/>
                <a:gd name="connsiteY21" fmla="*/ 328456 h 432917"/>
                <a:gd name="connsiteX22" fmla="*/ 1449760 w 1684599"/>
                <a:gd name="connsiteY22" fmla="*/ 328456 h 432917"/>
                <a:gd name="connsiteX23" fmla="*/ 1437066 w 1684599"/>
                <a:gd name="connsiteY23" fmla="*/ 285482 h 432917"/>
                <a:gd name="connsiteX24" fmla="*/ 1437066 w 1684599"/>
                <a:gd name="connsiteY24" fmla="*/ 328456 h 432917"/>
                <a:gd name="connsiteX25" fmla="*/ 1425033 w 1684599"/>
                <a:gd name="connsiteY25" fmla="*/ 328456 h 432917"/>
                <a:gd name="connsiteX26" fmla="*/ 1388538 w 1684599"/>
                <a:gd name="connsiteY26" fmla="*/ 272920 h 432917"/>
                <a:gd name="connsiteX27" fmla="*/ 1411149 w 1684599"/>
                <a:gd name="connsiteY27" fmla="*/ 280457 h 432917"/>
                <a:gd name="connsiteX28" fmla="*/ 1419612 w 1684599"/>
                <a:gd name="connsiteY28" fmla="*/ 301217 h 432917"/>
                <a:gd name="connsiteX29" fmla="*/ 1411149 w 1684599"/>
                <a:gd name="connsiteY29" fmla="*/ 321845 h 432917"/>
                <a:gd name="connsiteX30" fmla="*/ 1388538 w 1684599"/>
                <a:gd name="connsiteY30" fmla="*/ 329250 h 432917"/>
                <a:gd name="connsiteX31" fmla="*/ 1365795 w 1684599"/>
                <a:gd name="connsiteY31" fmla="*/ 321845 h 432917"/>
                <a:gd name="connsiteX32" fmla="*/ 1357332 w 1684599"/>
                <a:gd name="connsiteY32" fmla="*/ 301350 h 432917"/>
                <a:gd name="connsiteX33" fmla="*/ 1360241 w 1684599"/>
                <a:gd name="connsiteY33" fmla="*/ 287333 h 432917"/>
                <a:gd name="connsiteX34" fmla="*/ 1366191 w 1684599"/>
                <a:gd name="connsiteY34" fmla="*/ 279796 h 432917"/>
                <a:gd name="connsiteX35" fmla="*/ 1374522 w 1684599"/>
                <a:gd name="connsiteY35" fmla="*/ 274904 h 432917"/>
                <a:gd name="connsiteX36" fmla="*/ 1388538 w 1684599"/>
                <a:gd name="connsiteY36" fmla="*/ 272920 h 432917"/>
                <a:gd name="connsiteX37" fmla="*/ 1322688 w 1684599"/>
                <a:gd name="connsiteY37" fmla="*/ 272920 h 432917"/>
                <a:gd name="connsiteX38" fmla="*/ 1341729 w 1684599"/>
                <a:gd name="connsiteY38" fmla="*/ 278871 h 432917"/>
                <a:gd name="connsiteX39" fmla="*/ 1348340 w 1684599"/>
                <a:gd name="connsiteY39" fmla="*/ 288920 h 432917"/>
                <a:gd name="connsiteX40" fmla="*/ 1335514 w 1684599"/>
                <a:gd name="connsiteY40" fmla="*/ 291565 h 432917"/>
                <a:gd name="connsiteX41" fmla="*/ 1330754 w 1684599"/>
                <a:gd name="connsiteY41" fmla="*/ 284821 h 432917"/>
                <a:gd name="connsiteX42" fmla="*/ 1322027 w 1684599"/>
                <a:gd name="connsiteY42" fmla="*/ 282309 h 432917"/>
                <a:gd name="connsiteX43" fmla="*/ 1310523 w 1684599"/>
                <a:gd name="connsiteY43" fmla="*/ 286672 h 432917"/>
                <a:gd name="connsiteX44" fmla="*/ 1306027 w 1684599"/>
                <a:gd name="connsiteY44" fmla="*/ 300821 h 432917"/>
                <a:gd name="connsiteX45" fmla="*/ 1310390 w 1684599"/>
                <a:gd name="connsiteY45" fmla="*/ 315630 h 432917"/>
                <a:gd name="connsiteX46" fmla="*/ 1321762 w 1684599"/>
                <a:gd name="connsiteY46" fmla="*/ 319994 h 432917"/>
                <a:gd name="connsiteX47" fmla="*/ 1330622 w 1684599"/>
                <a:gd name="connsiteY47" fmla="*/ 317217 h 432917"/>
                <a:gd name="connsiteX48" fmla="*/ 1335911 w 1684599"/>
                <a:gd name="connsiteY48" fmla="*/ 308490 h 432917"/>
                <a:gd name="connsiteX49" fmla="*/ 1348472 w 1684599"/>
                <a:gd name="connsiteY49" fmla="*/ 311928 h 432917"/>
                <a:gd name="connsiteX50" fmla="*/ 1338820 w 1684599"/>
                <a:gd name="connsiteY50" fmla="*/ 325151 h 432917"/>
                <a:gd name="connsiteX51" fmla="*/ 1321762 w 1684599"/>
                <a:gd name="connsiteY51" fmla="*/ 329514 h 432917"/>
                <a:gd name="connsiteX52" fmla="*/ 1300738 w 1684599"/>
                <a:gd name="connsiteY52" fmla="*/ 322109 h 432917"/>
                <a:gd name="connsiteX53" fmla="*/ 1292540 w 1684599"/>
                <a:gd name="connsiteY53" fmla="*/ 301746 h 432917"/>
                <a:gd name="connsiteX54" fmla="*/ 1300738 w 1684599"/>
                <a:gd name="connsiteY54" fmla="*/ 280590 h 432917"/>
                <a:gd name="connsiteX55" fmla="*/ 1322688 w 1684599"/>
                <a:gd name="connsiteY55" fmla="*/ 272920 h 432917"/>
                <a:gd name="connsiteX56" fmla="*/ 1016180 w 1684599"/>
                <a:gd name="connsiteY56" fmla="*/ 134080 h 432917"/>
                <a:gd name="connsiteX57" fmla="*/ 1016180 w 1684599"/>
                <a:gd name="connsiteY57" fmla="*/ 200723 h 432917"/>
                <a:gd name="connsiteX58" fmla="*/ 1039055 w 1684599"/>
                <a:gd name="connsiteY58" fmla="*/ 200723 h 432917"/>
                <a:gd name="connsiteX59" fmla="*/ 1072113 w 1684599"/>
                <a:gd name="connsiteY59" fmla="*/ 197021 h 432917"/>
                <a:gd name="connsiteX60" fmla="*/ 1085203 w 1684599"/>
                <a:gd name="connsiteY60" fmla="*/ 185517 h 432917"/>
                <a:gd name="connsiteX61" fmla="*/ 1089964 w 1684599"/>
                <a:gd name="connsiteY61" fmla="*/ 167269 h 432917"/>
                <a:gd name="connsiteX62" fmla="*/ 1083352 w 1684599"/>
                <a:gd name="connsiteY62" fmla="*/ 146113 h 432917"/>
                <a:gd name="connsiteX63" fmla="*/ 1066559 w 1684599"/>
                <a:gd name="connsiteY63" fmla="*/ 135667 h 432917"/>
                <a:gd name="connsiteX64" fmla="*/ 1036411 w 1684599"/>
                <a:gd name="connsiteY64" fmla="*/ 134080 h 432917"/>
                <a:gd name="connsiteX65" fmla="*/ 822993 w 1684599"/>
                <a:gd name="connsiteY65" fmla="*/ 134080 h 432917"/>
                <a:gd name="connsiteX66" fmla="*/ 822993 w 1684599"/>
                <a:gd name="connsiteY66" fmla="*/ 200723 h 432917"/>
                <a:gd name="connsiteX67" fmla="*/ 845869 w 1684599"/>
                <a:gd name="connsiteY67" fmla="*/ 200723 h 432917"/>
                <a:gd name="connsiteX68" fmla="*/ 878926 w 1684599"/>
                <a:gd name="connsiteY68" fmla="*/ 197021 h 432917"/>
                <a:gd name="connsiteX69" fmla="*/ 892017 w 1684599"/>
                <a:gd name="connsiteY69" fmla="*/ 185517 h 432917"/>
                <a:gd name="connsiteX70" fmla="*/ 896777 w 1684599"/>
                <a:gd name="connsiteY70" fmla="*/ 167269 h 432917"/>
                <a:gd name="connsiteX71" fmla="*/ 890166 w 1684599"/>
                <a:gd name="connsiteY71" fmla="*/ 146113 h 432917"/>
                <a:gd name="connsiteX72" fmla="*/ 873373 w 1684599"/>
                <a:gd name="connsiteY72" fmla="*/ 135667 h 432917"/>
                <a:gd name="connsiteX73" fmla="*/ 843224 w 1684599"/>
                <a:gd name="connsiteY73" fmla="*/ 134080 h 432917"/>
                <a:gd name="connsiteX74" fmla="*/ 626501 w 1684599"/>
                <a:gd name="connsiteY74" fmla="*/ 103271 h 432917"/>
                <a:gd name="connsiteX75" fmla="*/ 645278 w 1684599"/>
                <a:gd name="connsiteY75" fmla="*/ 103800 h 432917"/>
                <a:gd name="connsiteX76" fmla="*/ 640121 w 1684599"/>
                <a:gd name="connsiteY76" fmla="*/ 319994 h 432917"/>
                <a:gd name="connsiteX77" fmla="*/ 743524 w 1684599"/>
                <a:gd name="connsiteY77" fmla="*/ 319994 h 432917"/>
                <a:gd name="connsiteX78" fmla="*/ 743524 w 1684599"/>
                <a:gd name="connsiteY78" fmla="*/ 338902 h 432917"/>
                <a:gd name="connsiteX79" fmla="*/ 620948 w 1684599"/>
                <a:gd name="connsiteY79" fmla="*/ 338902 h 432917"/>
                <a:gd name="connsiteX80" fmla="*/ 475496 w 1684599"/>
                <a:gd name="connsiteY80" fmla="*/ 103271 h 432917"/>
                <a:gd name="connsiteX81" fmla="*/ 494272 w 1684599"/>
                <a:gd name="connsiteY81" fmla="*/ 103800 h 432917"/>
                <a:gd name="connsiteX82" fmla="*/ 489644 w 1684599"/>
                <a:gd name="connsiteY82" fmla="*/ 319994 h 432917"/>
                <a:gd name="connsiteX83" fmla="*/ 583527 w 1684599"/>
                <a:gd name="connsiteY83" fmla="*/ 319994 h 432917"/>
                <a:gd name="connsiteX84" fmla="*/ 583527 w 1684599"/>
                <a:gd name="connsiteY84" fmla="*/ 338902 h 432917"/>
                <a:gd name="connsiteX85" fmla="*/ 470339 w 1684599"/>
                <a:gd name="connsiteY85" fmla="*/ 338902 h 432917"/>
                <a:gd name="connsiteX86" fmla="*/ 340754 w 1684599"/>
                <a:gd name="connsiteY86" fmla="*/ 103271 h 432917"/>
                <a:gd name="connsiteX87" fmla="*/ 441645 w 1684599"/>
                <a:gd name="connsiteY87" fmla="*/ 332422 h 432917"/>
                <a:gd name="connsiteX88" fmla="*/ 424191 w 1684599"/>
                <a:gd name="connsiteY88" fmla="*/ 338902 h 432917"/>
                <a:gd name="connsiteX89" fmla="*/ 341019 w 1684599"/>
                <a:gd name="connsiteY89" fmla="*/ 150226 h 432917"/>
                <a:gd name="connsiteX90" fmla="*/ 262871 w 1684599"/>
                <a:gd name="connsiteY90" fmla="*/ 334133 h 432917"/>
                <a:gd name="connsiteX91" fmla="*/ 245285 w 1684599"/>
                <a:gd name="connsiteY91" fmla="*/ 327653 h 432917"/>
                <a:gd name="connsiteX92" fmla="*/ 1152640 w 1684599"/>
                <a:gd name="connsiteY92" fmla="*/ 94147 h 432917"/>
                <a:gd name="connsiteX93" fmla="*/ 1317530 w 1684599"/>
                <a:gd name="connsiteY93" fmla="*/ 94147 h 432917"/>
                <a:gd name="connsiteX94" fmla="*/ 1317530 w 1684599"/>
                <a:gd name="connsiteY94" fmla="*/ 133948 h 432917"/>
                <a:gd name="connsiteX95" fmla="*/ 1256176 w 1684599"/>
                <a:gd name="connsiteY95" fmla="*/ 133948 h 432917"/>
                <a:gd name="connsiteX96" fmla="*/ 1256176 w 1684599"/>
                <a:gd name="connsiteY96" fmla="*/ 329514 h 432917"/>
                <a:gd name="connsiteX97" fmla="*/ 1214259 w 1684599"/>
                <a:gd name="connsiteY97" fmla="*/ 329514 h 432917"/>
                <a:gd name="connsiteX98" fmla="*/ 1214259 w 1684599"/>
                <a:gd name="connsiteY98" fmla="*/ 133948 h 432917"/>
                <a:gd name="connsiteX99" fmla="*/ 1152640 w 1684599"/>
                <a:gd name="connsiteY99" fmla="*/ 133948 h 432917"/>
                <a:gd name="connsiteX100" fmla="*/ 974396 w 1684599"/>
                <a:gd name="connsiteY100" fmla="*/ 94147 h 432917"/>
                <a:gd name="connsiteX101" fmla="*/ 1041568 w 1684599"/>
                <a:gd name="connsiteY101" fmla="*/ 94147 h 432917"/>
                <a:gd name="connsiteX102" fmla="*/ 1091418 w 1684599"/>
                <a:gd name="connsiteY102" fmla="*/ 97717 h 432917"/>
                <a:gd name="connsiteX103" fmla="*/ 1121302 w 1684599"/>
                <a:gd name="connsiteY103" fmla="*/ 120725 h 432917"/>
                <a:gd name="connsiteX104" fmla="*/ 1133335 w 1684599"/>
                <a:gd name="connsiteY104" fmla="*/ 166608 h 432917"/>
                <a:gd name="connsiteX105" fmla="*/ 1126459 w 1684599"/>
                <a:gd name="connsiteY105" fmla="*/ 203103 h 432917"/>
                <a:gd name="connsiteX106" fmla="*/ 1108872 w 1684599"/>
                <a:gd name="connsiteY106" fmla="*/ 226243 h 432917"/>
                <a:gd name="connsiteX107" fmla="*/ 1087187 w 1684599"/>
                <a:gd name="connsiteY107" fmla="*/ 237350 h 432917"/>
                <a:gd name="connsiteX108" fmla="*/ 1043684 w 1684599"/>
                <a:gd name="connsiteY108" fmla="*/ 240656 h 432917"/>
                <a:gd name="connsiteX109" fmla="*/ 1016312 w 1684599"/>
                <a:gd name="connsiteY109" fmla="*/ 240656 h 432917"/>
                <a:gd name="connsiteX110" fmla="*/ 1016312 w 1684599"/>
                <a:gd name="connsiteY110" fmla="*/ 329382 h 432917"/>
                <a:gd name="connsiteX111" fmla="*/ 974396 w 1684599"/>
                <a:gd name="connsiteY111" fmla="*/ 329382 h 432917"/>
                <a:gd name="connsiteX112" fmla="*/ 781077 w 1684599"/>
                <a:gd name="connsiteY112" fmla="*/ 94147 h 432917"/>
                <a:gd name="connsiteX113" fmla="*/ 848249 w 1684599"/>
                <a:gd name="connsiteY113" fmla="*/ 94147 h 432917"/>
                <a:gd name="connsiteX114" fmla="*/ 898099 w 1684599"/>
                <a:gd name="connsiteY114" fmla="*/ 97717 h 432917"/>
                <a:gd name="connsiteX115" fmla="*/ 927983 w 1684599"/>
                <a:gd name="connsiteY115" fmla="*/ 120725 h 432917"/>
                <a:gd name="connsiteX116" fmla="*/ 940016 w 1684599"/>
                <a:gd name="connsiteY116" fmla="*/ 166608 h 432917"/>
                <a:gd name="connsiteX117" fmla="*/ 933140 w 1684599"/>
                <a:gd name="connsiteY117" fmla="*/ 203103 h 432917"/>
                <a:gd name="connsiteX118" fmla="*/ 915554 w 1684599"/>
                <a:gd name="connsiteY118" fmla="*/ 226243 h 432917"/>
                <a:gd name="connsiteX119" fmla="*/ 893868 w 1684599"/>
                <a:gd name="connsiteY119" fmla="*/ 237350 h 432917"/>
                <a:gd name="connsiteX120" fmla="*/ 850365 w 1684599"/>
                <a:gd name="connsiteY120" fmla="*/ 240656 h 432917"/>
                <a:gd name="connsiteX121" fmla="*/ 822993 w 1684599"/>
                <a:gd name="connsiteY121" fmla="*/ 240656 h 432917"/>
                <a:gd name="connsiteX122" fmla="*/ 822993 w 1684599"/>
                <a:gd name="connsiteY122" fmla="*/ 329382 h 432917"/>
                <a:gd name="connsiteX123" fmla="*/ 781077 w 1684599"/>
                <a:gd name="connsiteY123" fmla="*/ 329382 h 432917"/>
                <a:gd name="connsiteX124" fmla="*/ 216459 w 1684599"/>
                <a:gd name="connsiteY124" fmla="*/ 18776 h 432917"/>
                <a:gd name="connsiteX125" fmla="*/ 18776 w 1684599"/>
                <a:gd name="connsiteY125" fmla="*/ 216458 h 432917"/>
                <a:gd name="connsiteX126" fmla="*/ 216459 w 1684599"/>
                <a:gd name="connsiteY126" fmla="*/ 414141 h 432917"/>
                <a:gd name="connsiteX127" fmla="*/ 1468140 w 1684599"/>
                <a:gd name="connsiteY127" fmla="*/ 414141 h 432917"/>
                <a:gd name="connsiteX128" fmla="*/ 1665823 w 1684599"/>
                <a:gd name="connsiteY128" fmla="*/ 216458 h 432917"/>
                <a:gd name="connsiteX129" fmla="*/ 1468140 w 1684599"/>
                <a:gd name="connsiteY129" fmla="*/ 18776 h 432917"/>
                <a:gd name="connsiteX130" fmla="*/ 216459 w 1684599"/>
                <a:gd name="connsiteY130" fmla="*/ 0 h 432917"/>
                <a:gd name="connsiteX131" fmla="*/ 1468140 w 1684599"/>
                <a:gd name="connsiteY131" fmla="*/ 0 h 432917"/>
                <a:gd name="connsiteX132" fmla="*/ 1684599 w 1684599"/>
                <a:gd name="connsiteY132" fmla="*/ 216458 h 432917"/>
                <a:gd name="connsiteX133" fmla="*/ 1468140 w 1684599"/>
                <a:gd name="connsiteY133" fmla="*/ 432917 h 432917"/>
                <a:gd name="connsiteX134" fmla="*/ 216459 w 1684599"/>
                <a:gd name="connsiteY134" fmla="*/ 432917 h 432917"/>
                <a:gd name="connsiteX135" fmla="*/ 0 w 1684599"/>
                <a:gd name="connsiteY135" fmla="*/ 216458 h 432917"/>
                <a:gd name="connsiteX136" fmla="*/ 216459 w 1684599"/>
                <a:gd name="connsiteY136" fmla="*/ 0 h 43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1684599" h="432917">
                  <a:moveTo>
                    <a:pt x="1270457" y="318010"/>
                  </a:moveTo>
                  <a:lnTo>
                    <a:pt x="1282754" y="318010"/>
                  </a:lnTo>
                  <a:lnTo>
                    <a:pt x="1282754" y="328456"/>
                  </a:lnTo>
                  <a:lnTo>
                    <a:pt x="1270457" y="328456"/>
                  </a:lnTo>
                  <a:close/>
                  <a:moveTo>
                    <a:pt x="1388670" y="282441"/>
                  </a:moveTo>
                  <a:cubicBezTo>
                    <a:pt x="1383381" y="282441"/>
                    <a:pt x="1379017" y="284027"/>
                    <a:pt x="1375712" y="287069"/>
                  </a:cubicBezTo>
                  <a:cubicBezTo>
                    <a:pt x="1372406" y="290242"/>
                    <a:pt x="1370819" y="294870"/>
                    <a:pt x="1370819" y="301217"/>
                  </a:cubicBezTo>
                  <a:cubicBezTo>
                    <a:pt x="1370819" y="307432"/>
                    <a:pt x="1372538" y="312060"/>
                    <a:pt x="1375844" y="315234"/>
                  </a:cubicBezTo>
                  <a:cubicBezTo>
                    <a:pt x="1379150" y="318407"/>
                    <a:pt x="1383513" y="319994"/>
                    <a:pt x="1388670" y="319994"/>
                  </a:cubicBezTo>
                  <a:cubicBezTo>
                    <a:pt x="1393827" y="319994"/>
                    <a:pt x="1398058" y="318407"/>
                    <a:pt x="1401364" y="315234"/>
                  </a:cubicBezTo>
                  <a:cubicBezTo>
                    <a:pt x="1404670" y="312060"/>
                    <a:pt x="1406389" y="307300"/>
                    <a:pt x="1406389" y="300953"/>
                  </a:cubicBezTo>
                  <a:cubicBezTo>
                    <a:pt x="1406389" y="294738"/>
                    <a:pt x="1404802" y="289978"/>
                    <a:pt x="1401496" y="286937"/>
                  </a:cubicBezTo>
                  <a:cubicBezTo>
                    <a:pt x="1398191" y="283895"/>
                    <a:pt x="1393959" y="282441"/>
                    <a:pt x="1388670" y="282441"/>
                  </a:cubicBezTo>
                  <a:close/>
                  <a:moveTo>
                    <a:pt x="1425033" y="273846"/>
                  </a:moveTo>
                  <a:lnTo>
                    <a:pt x="1444339" y="273846"/>
                  </a:lnTo>
                  <a:lnTo>
                    <a:pt x="1455975" y="311134"/>
                  </a:lnTo>
                  <a:lnTo>
                    <a:pt x="1467479" y="273846"/>
                  </a:lnTo>
                  <a:lnTo>
                    <a:pt x="1486916" y="273846"/>
                  </a:lnTo>
                  <a:lnTo>
                    <a:pt x="1486916" y="328456"/>
                  </a:lnTo>
                  <a:lnTo>
                    <a:pt x="1474883" y="328456"/>
                  </a:lnTo>
                  <a:lnTo>
                    <a:pt x="1474883" y="285482"/>
                  </a:lnTo>
                  <a:lnTo>
                    <a:pt x="1462190" y="328456"/>
                  </a:lnTo>
                  <a:lnTo>
                    <a:pt x="1449760" y="328456"/>
                  </a:lnTo>
                  <a:lnTo>
                    <a:pt x="1437066" y="285482"/>
                  </a:lnTo>
                  <a:lnTo>
                    <a:pt x="1437066" y="328456"/>
                  </a:lnTo>
                  <a:lnTo>
                    <a:pt x="1425033" y="328456"/>
                  </a:lnTo>
                  <a:close/>
                  <a:moveTo>
                    <a:pt x="1388538" y="272920"/>
                  </a:moveTo>
                  <a:cubicBezTo>
                    <a:pt x="1397926" y="272920"/>
                    <a:pt x="1405595" y="275433"/>
                    <a:pt x="1411149" y="280457"/>
                  </a:cubicBezTo>
                  <a:cubicBezTo>
                    <a:pt x="1416835" y="285482"/>
                    <a:pt x="1419612" y="292358"/>
                    <a:pt x="1419612" y="301217"/>
                  </a:cubicBezTo>
                  <a:cubicBezTo>
                    <a:pt x="1419612" y="310077"/>
                    <a:pt x="1416835" y="316953"/>
                    <a:pt x="1411149" y="321845"/>
                  </a:cubicBezTo>
                  <a:cubicBezTo>
                    <a:pt x="1405463" y="326870"/>
                    <a:pt x="1398058" y="329250"/>
                    <a:pt x="1388538" y="329250"/>
                  </a:cubicBezTo>
                  <a:cubicBezTo>
                    <a:pt x="1379017" y="329250"/>
                    <a:pt x="1371480" y="326738"/>
                    <a:pt x="1365795" y="321845"/>
                  </a:cubicBezTo>
                  <a:cubicBezTo>
                    <a:pt x="1360109" y="316953"/>
                    <a:pt x="1357332" y="310077"/>
                    <a:pt x="1357332" y="301350"/>
                  </a:cubicBezTo>
                  <a:cubicBezTo>
                    <a:pt x="1357332" y="295796"/>
                    <a:pt x="1358257" y="291168"/>
                    <a:pt x="1360241" y="287333"/>
                  </a:cubicBezTo>
                  <a:cubicBezTo>
                    <a:pt x="1361695" y="284556"/>
                    <a:pt x="1363679" y="282044"/>
                    <a:pt x="1366191" y="279796"/>
                  </a:cubicBezTo>
                  <a:cubicBezTo>
                    <a:pt x="1368703" y="277548"/>
                    <a:pt x="1371480" y="275962"/>
                    <a:pt x="1374522" y="274904"/>
                  </a:cubicBezTo>
                  <a:cubicBezTo>
                    <a:pt x="1378621" y="273714"/>
                    <a:pt x="1383249" y="272920"/>
                    <a:pt x="1388538" y="272920"/>
                  </a:cubicBezTo>
                  <a:close/>
                  <a:moveTo>
                    <a:pt x="1322688" y="272920"/>
                  </a:moveTo>
                  <a:cubicBezTo>
                    <a:pt x="1330489" y="272920"/>
                    <a:pt x="1336836" y="274904"/>
                    <a:pt x="1341729" y="278871"/>
                  </a:cubicBezTo>
                  <a:cubicBezTo>
                    <a:pt x="1344638" y="281251"/>
                    <a:pt x="1346886" y="284556"/>
                    <a:pt x="1348340" y="288920"/>
                  </a:cubicBezTo>
                  <a:lnTo>
                    <a:pt x="1335514" y="291565"/>
                  </a:lnTo>
                  <a:cubicBezTo>
                    <a:pt x="1334721" y="288788"/>
                    <a:pt x="1333134" y="286540"/>
                    <a:pt x="1330754" y="284821"/>
                  </a:cubicBezTo>
                  <a:cubicBezTo>
                    <a:pt x="1328374" y="283234"/>
                    <a:pt x="1325465" y="282309"/>
                    <a:pt x="1322027" y="282309"/>
                  </a:cubicBezTo>
                  <a:cubicBezTo>
                    <a:pt x="1317266" y="282309"/>
                    <a:pt x="1313432" y="283763"/>
                    <a:pt x="1310523" y="286672"/>
                  </a:cubicBezTo>
                  <a:cubicBezTo>
                    <a:pt x="1307614" y="289581"/>
                    <a:pt x="1306027" y="294341"/>
                    <a:pt x="1306027" y="300821"/>
                  </a:cubicBezTo>
                  <a:cubicBezTo>
                    <a:pt x="1306027" y="307697"/>
                    <a:pt x="1307481" y="312589"/>
                    <a:pt x="1310390" y="315630"/>
                  </a:cubicBezTo>
                  <a:cubicBezTo>
                    <a:pt x="1313299" y="318539"/>
                    <a:pt x="1317134" y="319994"/>
                    <a:pt x="1321762" y="319994"/>
                  </a:cubicBezTo>
                  <a:cubicBezTo>
                    <a:pt x="1325200" y="319994"/>
                    <a:pt x="1328109" y="319068"/>
                    <a:pt x="1330622" y="317217"/>
                  </a:cubicBezTo>
                  <a:cubicBezTo>
                    <a:pt x="1333134" y="315366"/>
                    <a:pt x="1334853" y="312457"/>
                    <a:pt x="1335911" y="308490"/>
                  </a:cubicBezTo>
                  <a:lnTo>
                    <a:pt x="1348472" y="311928"/>
                  </a:lnTo>
                  <a:cubicBezTo>
                    <a:pt x="1346489" y="317878"/>
                    <a:pt x="1343316" y="322374"/>
                    <a:pt x="1338820" y="325151"/>
                  </a:cubicBezTo>
                  <a:cubicBezTo>
                    <a:pt x="1334324" y="328060"/>
                    <a:pt x="1328638" y="329514"/>
                    <a:pt x="1321762" y="329514"/>
                  </a:cubicBezTo>
                  <a:cubicBezTo>
                    <a:pt x="1313299" y="329514"/>
                    <a:pt x="1306291" y="327002"/>
                    <a:pt x="1300738" y="322109"/>
                  </a:cubicBezTo>
                  <a:cubicBezTo>
                    <a:pt x="1295316" y="317217"/>
                    <a:pt x="1292540" y="310341"/>
                    <a:pt x="1292540" y="301746"/>
                  </a:cubicBezTo>
                  <a:cubicBezTo>
                    <a:pt x="1292540" y="292622"/>
                    <a:pt x="1295316" y="285614"/>
                    <a:pt x="1300738" y="280590"/>
                  </a:cubicBezTo>
                  <a:cubicBezTo>
                    <a:pt x="1306159" y="275565"/>
                    <a:pt x="1313696" y="272920"/>
                    <a:pt x="1322688" y="272920"/>
                  </a:cubicBezTo>
                  <a:close/>
                  <a:moveTo>
                    <a:pt x="1016180" y="134080"/>
                  </a:moveTo>
                  <a:lnTo>
                    <a:pt x="1016180" y="200723"/>
                  </a:lnTo>
                  <a:lnTo>
                    <a:pt x="1039055" y="200723"/>
                  </a:lnTo>
                  <a:cubicBezTo>
                    <a:pt x="1055584" y="200723"/>
                    <a:pt x="1066559" y="199533"/>
                    <a:pt x="1072113" y="197021"/>
                  </a:cubicBezTo>
                  <a:cubicBezTo>
                    <a:pt x="1077666" y="194508"/>
                    <a:pt x="1082030" y="190674"/>
                    <a:pt x="1085203" y="185517"/>
                  </a:cubicBezTo>
                  <a:cubicBezTo>
                    <a:pt x="1088377" y="180228"/>
                    <a:pt x="1089964" y="174145"/>
                    <a:pt x="1089964" y="167269"/>
                  </a:cubicBezTo>
                  <a:cubicBezTo>
                    <a:pt x="1089964" y="158674"/>
                    <a:pt x="1087716" y="151666"/>
                    <a:pt x="1083352" y="146113"/>
                  </a:cubicBezTo>
                  <a:cubicBezTo>
                    <a:pt x="1078856" y="140559"/>
                    <a:pt x="1073303" y="137121"/>
                    <a:pt x="1066559" y="135667"/>
                  </a:cubicBezTo>
                  <a:cubicBezTo>
                    <a:pt x="1061534" y="134609"/>
                    <a:pt x="1051485" y="134080"/>
                    <a:pt x="1036411" y="134080"/>
                  </a:cubicBezTo>
                  <a:close/>
                  <a:moveTo>
                    <a:pt x="822993" y="134080"/>
                  </a:moveTo>
                  <a:lnTo>
                    <a:pt x="822993" y="200723"/>
                  </a:lnTo>
                  <a:lnTo>
                    <a:pt x="845869" y="200723"/>
                  </a:lnTo>
                  <a:cubicBezTo>
                    <a:pt x="862398" y="200723"/>
                    <a:pt x="873373" y="199533"/>
                    <a:pt x="878926" y="197021"/>
                  </a:cubicBezTo>
                  <a:cubicBezTo>
                    <a:pt x="884480" y="194508"/>
                    <a:pt x="888843" y="190674"/>
                    <a:pt x="892017" y="185517"/>
                  </a:cubicBezTo>
                  <a:cubicBezTo>
                    <a:pt x="895190" y="180228"/>
                    <a:pt x="896777" y="174145"/>
                    <a:pt x="896777" y="167269"/>
                  </a:cubicBezTo>
                  <a:cubicBezTo>
                    <a:pt x="896777" y="158674"/>
                    <a:pt x="894529" y="151666"/>
                    <a:pt x="890166" y="146113"/>
                  </a:cubicBezTo>
                  <a:cubicBezTo>
                    <a:pt x="885670" y="140559"/>
                    <a:pt x="880116" y="137121"/>
                    <a:pt x="873373" y="135667"/>
                  </a:cubicBezTo>
                  <a:cubicBezTo>
                    <a:pt x="868348" y="134609"/>
                    <a:pt x="858298" y="134080"/>
                    <a:pt x="843224" y="134080"/>
                  </a:cubicBezTo>
                  <a:close/>
                  <a:moveTo>
                    <a:pt x="626501" y="103271"/>
                  </a:moveTo>
                  <a:lnTo>
                    <a:pt x="645278" y="103800"/>
                  </a:lnTo>
                  <a:lnTo>
                    <a:pt x="640121" y="319994"/>
                  </a:lnTo>
                  <a:lnTo>
                    <a:pt x="743524" y="319994"/>
                  </a:lnTo>
                  <a:lnTo>
                    <a:pt x="743524" y="338902"/>
                  </a:lnTo>
                  <a:lnTo>
                    <a:pt x="620948" y="338902"/>
                  </a:lnTo>
                  <a:close/>
                  <a:moveTo>
                    <a:pt x="475496" y="103271"/>
                  </a:moveTo>
                  <a:lnTo>
                    <a:pt x="494272" y="103800"/>
                  </a:lnTo>
                  <a:lnTo>
                    <a:pt x="489644" y="319994"/>
                  </a:lnTo>
                  <a:lnTo>
                    <a:pt x="583527" y="319994"/>
                  </a:lnTo>
                  <a:lnTo>
                    <a:pt x="583527" y="338902"/>
                  </a:lnTo>
                  <a:lnTo>
                    <a:pt x="470339" y="338902"/>
                  </a:lnTo>
                  <a:close/>
                  <a:moveTo>
                    <a:pt x="340754" y="103271"/>
                  </a:moveTo>
                  <a:lnTo>
                    <a:pt x="441645" y="332422"/>
                  </a:lnTo>
                  <a:lnTo>
                    <a:pt x="424191" y="338902"/>
                  </a:lnTo>
                  <a:lnTo>
                    <a:pt x="341019" y="150226"/>
                  </a:lnTo>
                  <a:lnTo>
                    <a:pt x="262871" y="334133"/>
                  </a:lnTo>
                  <a:lnTo>
                    <a:pt x="245285" y="327653"/>
                  </a:lnTo>
                  <a:close/>
                  <a:moveTo>
                    <a:pt x="1152640" y="94147"/>
                  </a:moveTo>
                  <a:lnTo>
                    <a:pt x="1317530" y="94147"/>
                  </a:lnTo>
                  <a:lnTo>
                    <a:pt x="1317530" y="133948"/>
                  </a:lnTo>
                  <a:lnTo>
                    <a:pt x="1256176" y="133948"/>
                  </a:lnTo>
                  <a:lnTo>
                    <a:pt x="1256176" y="329514"/>
                  </a:lnTo>
                  <a:lnTo>
                    <a:pt x="1214259" y="329514"/>
                  </a:lnTo>
                  <a:lnTo>
                    <a:pt x="1214259" y="133948"/>
                  </a:lnTo>
                  <a:lnTo>
                    <a:pt x="1152640" y="133948"/>
                  </a:lnTo>
                  <a:close/>
                  <a:moveTo>
                    <a:pt x="974396" y="94147"/>
                  </a:moveTo>
                  <a:lnTo>
                    <a:pt x="1041568" y="94147"/>
                  </a:lnTo>
                  <a:cubicBezTo>
                    <a:pt x="1067088" y="94147"/>
                    <a:pt x="1083617" y="95337"/>
                    <a:pt x="1091418" y="97717"/>
                  </a:cubicBezTo>
                  <a:cubicBezTo>
                    <a:pt x="1103319" y="101287"/>
                    <a:pt x="1113236" y="108956"/>
                    <a:pt x="1121302" y="120725"/>
                  </a:cubicBezTo>
                  <a:cubicBezTo>
                    <a:pt x="1129368" y="132493"/>
                    <a:pt x="1133335" y="147832"/>
                    <a:pt x="1133335" y="166608"/>
                  </a:cubicBezTo>
                  <a:cubicBezTo>
                    <a:pt x="1133335" y="181021"/>
                    <a:pt x="1131087" y="193186"/>
                    <a:pt x="1126459" y="203103"/>
                  </a:cubicBezTo>
                  <a:cubicBezTo>
                    <a:pt x="1121831" y="212888"/>
                    <a:pt x="1116013" y="220690"/>
                    <a:pt x="1108872" y="226243"/>
                  </a:cubicBezTo>
                  <a:cubicBezTo>
                    <a:pt x="1101732" y="231797"/>
                    <a:pt x="1094460" y="235631"/>
                    <a:pt x="1087187" y="237350"/>
                  </a:cubicBezTo>
                  <a:cubicBezTo>
                    <a:pt x="1077137" y="239598"/>
                    <a:pt x="1062725" y="240656"/>
                    <a:pt x="1043684" y="240656"/>
                  </a:cubicBezTo>
                  <a:lnTo>
                    <a:pt x="1016312" y="240656"/>
                  </a:lnTo>
                  <a:lnTo>
                    <a:pt x="1016312" y="329382"/>
                  </a:lnTo>
                  <a:lnTo>
                    <a:pt x="974396" y="329382"/>
                  </a:lnTo>
                  <a:close/>
                  <a:moveTo>
                    <a:pt x="781077" y="94147"/>
                  </a:moveTo>
                  <a:lnTo>
                    <a:pt x="848249" y="94147"/>
                  </a:lnTo>
                  <a:cubicBezTo>
                    <a:pt x="873769" y="94147"/>
                    <a:pt x="890298" y="95337"/>
                    <a:pt x="898099" y="97717"/>
                  </a:cubicBezTo>
                  <a:cubicBezTo>
                    <a:pt x="910000" y="101287"/>
                    <a:pt x="919917" y="108956"/>
                    <a:pt x="927983" y="120725"/>
                  </a:cubicBezTo>
                  <a:cubicBezTo>
                    <a:pt x="936049" y="132493"/>
                    <a:pt x="940016" y="147832"/>
                    <a:pt x="940016" y="166608"/>
                  </a:cubicBezTo>
                  <a:cubicBezTo>
                    <a:pt x="940016" y="181021"/>
                    <a:pt x="937768" y="193186"/>
                    <a:pt x="933140" y="203103"/>
                  </a:cubicBezTo>
                  <a:cubicBezTo>
                    <a:pt x="928512" y="212888"/>
                    <a:pt x="922694" y="220690"/>
                    <a:pt x="915554" y="226243"/>
                  </a:cubicBezTo>
                  <a:cubicBezTo>
                    <a:pt x="908413" y="231797"/>
                    <a:pt x="901141" y="235631"/>
                    <a:pt x="893868" y="237350"/>
                  </a:cubicBezTo>
                  <a:cubicBezTo>
                    <a:pt x="883819" y="239598"/>
                    <a:pt x="869406" y="240656"/>
                    <a:pt x="850365" y="240656"/>
                  </a:cubicBezTo>
                  <a:lnTo>
                    <a:pt x="822993" y="240656"/>
                  </a:lnTo>
                  <a:lnTo>
                    <a:pt x="822993" y="329382"/>
                  </a:lnTo>
                  <a:lnTo>
                    <a:pt x="781077" y="329382"/>
                  </a:lnTo>
                  <a:close/>
                  <a:moveTo>
                    <a:pt x="216459" y="18776"/>
                  </a:moveTo>
                  <a:cubicBezTo>
                    <a:pt x="107502" y="18776"/>
                    <a:pt x="18776" y="107502"/>
                    <a:pt x="18776" y="216458"/>
                  </a:cubicBezTo>
                  <a:cubicBezTo>
                    <a:pt x="18776" y="325415"/>
                    <a:pt x="107370" y="414141"/>
                    <a:pt x="216459" y="414141"/>
                  </a:cubicBezTo>
                  <a:lnTo>
                    <a:pt x="1468140" y="414141"/>
                  </a:lnTo>
                  <a:cubicBezTo>
                    <a:pt x="1577097" y="414141"/>
                    <a:pt x="1665823" y="325415"/>
                    <a:pt x="1665823" y="216458"/>
                  </a:cubicBezTo>
                  <a:cubicBezTo>
                    <a:pt x="1665823" y="107502"/>
                    <a:pt x="1577229" y="18776"/>
                    <a:pt x="1468140" y="18776"/>
                  </a:cubicBezTo>
                  <a:close/>
                  <a:moveTo>
                    <a:pt x="216459" y="0"/>
                  </a:moveTo>
                  <a:lnTo>
                    <a:pt x="1468140" y="0"/>
                  </a:lnTo>
                  <a:cubicBezTo>
                    <a:pt x="1587543" y="0"/>
                    <a:pt x="1684599" y="97056"/>
                    <a:pt x="1684599" y="216458"/>
                  </a:cubicBezTo>
                  <a:cubicBezTo>
                    <a:pt x="1684599" y="335861"/>
                    <a:pt x="1587543" y="432917"/>
                    <a:pt x="1468140" y="432917"/>
                  </a:cubicBezTo>
                  <a:lnTo>
                    <a:pt x="216459" y="432917"/>
                  </a:lnTo>
                  <a:cubicBezTo>
                    <a:pt x="97056" y="432917"/>
                    <a:pt x="0" y="335861"/>
                    <a:pt x="0" y="216458"/>
                  </a:cubicBezTo>
                  <a:cubicBezTo>
                    <a:pt x="0" y="97056"/>
                    <a:pt x="97056" y="0"/>
                    <a:pt x="216459" y="0"/>
                  </a:cubicBezTo>
                  <a:close/>
                </a:path>
              </a:pathLst>
            </a:custGeom>
            <a:solidFill>
              <a:schemeClr val="bg1"/>
            </a:solidFill>
            <a:ln w="9525" cap="flat">
              <a:noFill/>
              <a:prstDash val="solid"/>
              <a:miter/>
            </a:ln>
          </p:spPr>
          <p:txBody>
            <a:bodyPr wrap="square" rtlCol="0" anchor="ctr">
              <a:noAutofit/>
            </a:bodyPr>
            <a:lstStyle/>
            <a:p>
              <a:pPr algn="r"/>
              <a:endParaRPr lang="en-US">
                <a:solidFill>
                  <a:schemeClr val="tx1">
                    <a:lumMod val="75000"/>
                    <a:lumOff val="25000"/>
                  </a:schemeClr>
                </a:solidFill>
              </a:endParaRPr>
            </a:p>
          </p:txBody>
        </p:sp>
      </p:grpSp>
    </p:spTree>
    <p:extLst>
      <p:ext uri="{BB962C8B-B14F-4D97-AF65-F5344CB8AC3E}">
        <p14:creationId xmlns:p14="http://schemas.microsoft.com/office/powerpoint/2010/main" val="347897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5">
            <a:extLst>
              <a:ext uri="{FF2B5EF4-FFF2-40B4-BE49-F238E27FC236}">
                <a16:creationId xmlns:a16="http://schemas.microsoft.com/office/drawing/2014/main" id="{46156228-9630-4293-970E-1794504C7DEA}"/>
              </a:ext>
            </a:extLst>
          </p:cNvPr>
          <p:cNvGrpSpPr/>
          <p:nvPr/>
        </p:nvGrpSpPr>
        <p:grpSpPr>
          <a:xfrm>
            <a:off x="8665741" y="1903180"/>
            <a:ext cx="2706608" cy="4118440"/>
            <a:chOff x="3052558" y="488760"/>
            <a:chExt cx="2706608" cy="4118440"/>
          </a:xfrm>
        </p:grpSpPr>
        <p:sp>
          <p:nvSpPr>
            <p:cNvPr id="4" name="Rounded Rectangle 3">
              <a:extLst>
                <a:ext uri="{FF2B5EF4-FFF2-40B4-BE49-F238E27FC236}">
                  <a16:creationId xmlns:a16="http://schemas.microsoft.com/office/drawing/2014/main" id="{5E1AFF0F-F091-4560-A3C6-9BF84397F00C}"/>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5" name="Diamond 2">
              <a:extLst>
                <a:ext uri="{FF2B5EF4-FFF2-40B4-BE49-F238E27FC236}">
                  <a16:creationId xmlns:a16="http://schemas.microsoft.com/office/drawing/2014/main" id="{35177E1F-FEC4-475C-B488-3BD6D0719121}"/>
                </a:ext>
              </a:extLst>
            </p:cNvPr>
            <p:cNvSpPr/>
            <p:nvPr/>
          </p:nvSpPr>
          <p:spPr>
            <a:xfrm>
              <a:off x="4869947" y="1250150"/>
              <a:ext cx="889219" cy="2677657"/>
            </a:xfrm>
            <a:prstGeom prst="diamond">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4">
              <a:extLst>
                <a:ext uri="{FF2B5EF4-FFF2-40B4-BE49-F238E27FC236}">
                  <a16:creationId xmlns:a16="http://schemas.microsoft.com/office/drawing/2014/main" id="{27D0DFD4-1961-4DBD-8CEF-8BB00F3CAD3D}"/>
                </a:ext>
              </a:extLst>
            </p:cNvPr>
            <p:cNvGrpSpPr/>
            <p:nvPr/>
          </p:nvGrpSpPr>
          <p:grpSpPr>
            <a:xfrm>
              <a:off x="3237370" y="797019"/>
              <a:ext cx="1632577" cy="3501923"/>
              <a:chOff x="3237370" y="958300"/>
              <a:chExt cx="1632577" cy="3501923"/>
            </a:xfrm>
          </p:grpSpPr>
          <p:sp>
            <p:nvSpPr>
              <p:cNvPr id="8" name="TextBox 7">
                <a:extLst>
                  <a:ext uri="{FF2B5EF4-FFF2-40B4-BE49-F238E27FC236}">
                    <a16:creationId xmlns:a16="http://schemas.microsoft.com/office/drawing/2014/main" id="{547B9E89-6D96-408D-AC39-64D4C3388976}"/>
                  </a:ext>
                </a:extLst>
              </p:cNvPr>
              <p:cNvSpPr txBox="1"/>
              <p:nvPr/>
            </p:nvSpPr>
            <p:spPr>
              <a:xfrm>
                <a:off x="3237370" y="1413235"/>
                <a:ext cx="1632577" cy="3046988"/>
              </a:xfrm>
              <a:prstGeom prst="rect">
                <a:avLst/>
              </a:prstGeom>
              <a:noFill/>
            </p:spPr>
            <p:txBody>
              <a:bodyPr wrap="square" rtlCol="0">
                <a:spAutoFit/>
              </a:bodyPr>
              <a:lstStyle/>
              <a:p>
                <a:r>
                  <a:rPr lang="en-US" altLang="ko-KR" sz="1200" dirty="0">
                    <a:solidFill>
                      <a:schemeClr val="tx1">
                        <a:lumMod val="85000"/>
                        <a:lumOff val="15000"/>
                      </a:schemeClr>
                    </a:solidFill>
                  </a:rPr>
                  <a:t>Get a modern PowerPoint  Presentation that is beautifully designed. I hope and I believe that this Template will your Time, Money and Reputation. Easy to change colors, photos and Text.</a:t>
                </a:r>
                <a:r>
                  <a:rPr lang="en-US" altLang="ko-KR" sz="1200" dirty="0">
                    <a:solidFill>
                      <a:schemeClr val="tx1">
                        <a:lumMod val="85000"/>
                        <a:lumOff val="15000"/>
                      </a:schemeClr>
                    </a:solidFill>
                    <a:cs typeface="Arial" pitchFamily="34" charset="0"/>
                  </a:rPr>
                  <a:t> You can simply impress your audience and add a unique zing and appeal to your Presentations. </a:t>
                </a:r>
                <a:endParaRPr lang="ko-KR" altLang="en-US" sz="1200" dirty="0">
                  <a:solidFill>
                    <a:schemeClr val="tx1">
                      <a:lumMod val="85000"/>
                      <a:lumOff val="15000"/>
                    </a:schemeClr>
                  </a:solidFill>
                </a:endParaRPr>
              </a:p>
            </p:txBody>
          </p:sp>
          <p:sp>
            <p:nvSpPr>
              <p:cNvPr id="9" name="TextBox 8">
                <a:extLst>
                  <a:ext uri="{FF2B5EF4-FFF2-40B4-BE49-F238E27FC236}">
                    <a16:creationId xmlns:a16="http://schemas.microsoft.com/office/drawing/2014/main" id="{A14E9117-FE12-48D2-B36C-F070A6CAA5A5}"/>
                  </a:ext>
                </a:extLst>
              </p:cNvPr>
              <p:cNvSpPr txBox="1"/>
              <p:nvPr/>
            </p:nvSpPr>
            <p:spPr>
              <a:xfrm>
                <a:off x="3237370" y="958300"/>
                <a:ext cx="1632577" cy="307777"/>
              </a:xfrm>
              <a:prstGeom prst="rect">
                <a:avLst/>
              </a:prstGeom>
              <a:noFill/>
            </p:spPr>
            <p:txBody>
              <a:bodyPr wrap="square" rtlCol="0">
                <a:spAutoFit/>
              </a:bodyPr>
              <a:lstStyle/>
              <a:p>
                <a:r>
                  <a:rPr lang="en-US" altLang="ko-KR" sz="1400" b="1" dirty="0">
                    <a:solidFill>
                      <a:schemeClr val="accent4"/>
                    </a:solidFill>
                  </a:rPr>
                  <a:t>Contents Title</a:t>
                </a:r>
                <a:endParaRPr lang="ko-KR" altLang="en-US" sz="1400" b="1" dirty="0">
                  <a:solidFill>
                    <a:schemeClr val="accent4"/>
                  </a:solidFill>
                </a:endParaRPr>
              </a:p>
            </p:txBody>
          </p:sp>
        </p:grpSp>
        <p:sp>
          <p:nvSpPr>
            <p:cNvPr id="7" name="TextBox 6">
              <a:extLst>
                <a:ext uri="{FF2B5EF4-FFF2-40B4-BE49-F238E27FC236}">
                  <a16:creationId xmlns:a16="http://schemas.microsoft.com/office/drawing/2014/main" id="{E279E134-003F-41CD-9A4F-307C7821B2C1}"/>
                </a:ext>
              </a:extLst>
            </p:cNvPr>
            <p:cNvSpPr txBox="1"/>
            <p:nvPr/>
          </p:nvSpPr>
          <p:spPr>
            <a:xfrm>
              <a:off x="4927255" y="2373534"/>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04</a:t>
              </a:r>
              <a:endParaRPr lang="ko-KR" altLang="en-US" sz="2800" b="1" dirty="0">
                <a:solidFill>
                  <a:schemeClr val="bg1"/>
                </a:solidFill>
              </a:endParaRPr>
            </a:p>
          </p:txBody>
        </p:sp>
      </p:grpSp>
      <p:grpSp>
        <p:nvGrpSpPr>
          <p:cNvPr id="10" name="Group 59">
            <a:extLst>
              <a:ext uri="{FF2B5EF4-FFF2-40B4-BE49-F238E27FC236}">
                <a16:creationId xmlns:a16="http://schemas.microsoft.com/office/drawing/2014/main" id="{F81E6367-60D5-41CC-9325-8AFE70D784CF}"/>
              </a:ext>
            </a:extLst>
          </p:cNvPr>
          <p:cNvGrpSpPr/>
          <p:nvPr/>
        </p:nvGrpSpPr>
        <p:grpSpPr>
          <a:xfrm>
            <a:off x="6120228" y="1903180"/>
            <a:ext cx="2706608" cy="4118440"/>
            <a:chOff x="3052558" y="488760"/>
            <a:chExt cx="2706608" cy="4118440"/>
          </a:xfrm>
        </p:grpSpPr>
        <p:sp>
          <p:nvSpPr>
            <p:cNvPr id="11" name="Rounded Rectangle 3">
              <a:extLst>
                <a:ext uri="{FF2B5EF4-FFF2-40B4-BE49-F238E27FC236}">
                  <a16:creationId xmlns:a16="http://schemas.microsoft.com/office/drawing/2014/main" id="{E43927FB-F077-4E40-ACD4-3CEFDE55A487}"/>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12" name="Diamond 61">
              <a:extLst>
                <a:ext uri="{FF2B5EF4-FFF2-40B4-BE49-F238E27FC236}">
                  <a16:creationId xmlns:a16="http://schemas.microsoft.com/office/drawing/2014/main" id="{D56CB60D-17F7-4F9F-A1BE-1D42DF8936AE}"/>
                </a:ext>
              </a:extLst>
            </p:cNvPr>
            <p:cNvSpPr/>
            <p:nvPr/>
          </p:nvSpPr>
          <p:spPr>
            <a:xfrm>
              <a:off x="4869947" y="1250150"/>
              <a:ext cx="889219" cy="2677657"/>
            </a:xfrm>
            <a:prstGeom prst="diamond">
              <a:avLst/>
            </a:prstGeom>
            <a:solidFill>
              <a:schemeClr val="accent3"/>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62">
              <a:extLst>
                <a:ext uri="{FF2B5EF4-FFF2-40B4-BE49-F238E27FC236}">
                  <a16:creationId xmlns:a16="http://schemas.microsoft.com/office/drawing/2014/main" id="{488A5B99-EC88-4655-A09F-82D8AF157A39}"/>
                </a:ext>
              </a:extLst>
            </p:cNvPr>
            <p:cNvGrpSpPr/>
            <p:nvPr/>
          </p:nvGrpSpPr>
          <p:grpSpPr>
            <a:xfrm>
              <a:off x="3237370" y="797019"/>
              <a:ext cx="1632577" cy="3501923"/>
              <a:chOff x="3237370" y="958300"/>
              <a:chExt cx="1632577" cy="3501923"/>
            </a:xfrm>
          </p:grpSpPr>
          <p:sp>
            <p:nvSpPr>
              <p:cNvPr id="15" name="TextBox 14">
                <a:extLst>
                  <a:ext uri="{FF2B5EF4-FFF2-40B4-BE49-F238E27FC236}">
                    <a16:creationId xmlns:a16="http://schemas.microsoft.com/office/drawing/2014/main" id="{51C39447-3534-4699-BFAB-E6F59F0979B8}"/>
                  </a:ext>
                </a:extLst>
              </p:cNvPr>
              <p:cNvSpPr txBox="1"/>
              <p:nvPr/>
            </p:nvSpPr>
            <p:spPr>
              <a:xfrm>
                <a:off x="3237370" y="1413235"/>
                <a:ext cx="1632577" cy="3046988"/>
              </a:xfrm>
              <a:prstGeom prst="rect">
                <a:avLst/>
              </a:prstGeom>
              <a:noFill/>
            </p:spPr>
            <p:txBody>
              <a:bodyPr wrap="square" rtlCol="0">
                <a:spAutoFit/>
              </a:bodyPr>
              <a:lstStyle/>
              <a:p>
                <a:r>
                  <a:rPr lang="en-US" altLang="ko-KR" sz="1200" dirty="0">
                    <a:solidFill>
                      <a:schemeClr val="tx1">
                        <a:lumMod val="85000"/>
                        <a:lumOff val="15000"/>
                      </a:schemeClr>
                    </a:solidFill>
                  </a:rPr>
                  <a:t>Get a modern PowerPoint  Presentation that is beautifully designed. I hope and I believe that this Template will your Time, Money and Reputation. Easy to change colors, photos and Text.</a:t>
                </a:r>
                <a:r>
                  <a:rPr lang="en-US" altLang="ko-KR" sz="1200" dirty="0">
                    <a:solidFill>
                      <a:schemeClr val="tx1">
                        <a:lumMod val="85000"/>
                        <a:lumOff val="15000"/>
                      </a:schemeClr>
                    </a:solidFill>
                    <a:cs typeface="Arial" pitchFamily="34" charset="0"/>
                  </a:rPr>
                  <a:t> You can simply impress your audience and add a unique zing and appeal to your Presentations. </a:t>
                </a:r>
                <a:endParaRPr lang="ko-KR" altLang="en-US" sz="1200" dirty="0">
                  <a:solidFill>
                    <a:schemeClr val="tx1">
                      <a:lumMod val="85000"/>
                      <a:lumOff val="15000"/>
                    </a:schemeClr>
                  </a:solidFill>
                </a:endParaRPr>
              </a:p>
            </p:txBody>
          </p:sp>
          <p:sp>
            <p:nvSpPr>
              <p:cNvPr id="16" name="TextBox 15">
                <a:extLst>
                  <a:ext uri="{FF2B5EF4-FFF2-40B4-BE49-F238E27FC236}">
                    <a16:creationId xmlns:a16="http://schemas.microsoft.com/office/drawing/2014/main" id="{46F9984A-83A2-4A06-A122-F65DC300FDDA}"/>
                  </a:ext>
                </a:extLst>
              </p:cNvPr>
              <p:cNvSpPr txBox="1"/>
              <p:nvPr/>
            </p:nvSpPr>
            <p:spPr>
              <a:xfrm>
                <a:off x="3237370" y="958300"/>
                <a:ext cx="1632577" cy="307777"/>
              </a:xfrm>
              <a:prstGeom prst="rect">
                <a:avLst/>
              </a:prstGeom>
              <a:noFill/>
            </p:spPr>
            <p:txBody>
              <a:bodyPr wrap="square" rtlCol="0">
                <a:spAutoFit/>
              </a:bodyPr>
              <a:lstStyle/>
              <a:p>
                <a:r>
                  <a:rPr lang="en-US" altLang="ko-KR" sz="1400" b="1" dirty="0">
                    <a:solidFill>
                      <a:schemeClr val="accent3"/>
                    </a:solidFill>
                  </a:rPr>
                  <a:t>Contents Title</a:t>
                </a:r>
                <a:endParaRPr lang="ko-KR" altLang="en-US" sz="1400" b="1" dirty="0">
                  <a:solidFill>
                    <a:schemeClr val="accent3"/>
                  </a:solidFill>
                </a:endParaRPr>
              </a:p>
            </p:txBody>
          </p:sp>
        </p:grpSp>
        <p:sp>
          <p:nvSpPr>
            <p:cNvPr id="14" name="TextBox 13">
              <a:extLst>
                <a:ext uri="{FF2B5EF4-FFF2-40B4-BE49-F238E27FC236}">
                  <a16:creationId xmlns:a16="http://schemas.microsoft.com/office/drawing/2014/main" id="{2ED203BF-570E-47BB-915E-3A5FCE24DAAA}"/>
                </a:ext>
              </a:extLst>
            </p:cNvPr>
            <p:cNvSpPr txBox="1"/>
            <p:nvPr/>
          </p:nvSpPr>
          <p:spPr>
            <a:xfrm>
              <a:off x="4927255" y="2373534"/>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03</a:t>
              </a:r>
              <a:endParaRPr lang="ko-KR" altLang="en-US" sz="2800" b="1" dirty="0">
                <a:solidFill>
                  <a:schemeClr val="bg1"/>
                </a:solidFill>
              </a:endParaRPr>
            </a:p>
          </p:txBody>
        </p:sp>
      </p:grpSp>
      <p:grpSp>
        <p:nvGrpSpPr>
          <p:cNvPr id="17" name="Group 66">
            <a:extLst>
              <a:ext uri="{FF2B5EF4-FFF2-40B4-BE49-F238E27FC236}">
                <a16:creationId xmlns:a16="http://schemas.microsoft.com/office/drawing/2014/main" id="{84000CE4-3195-49B5-A774-3E08D6577D3E}"/>
              </a:ext>
            </a:extLst>
          </p:cNvPr>
          <p:cNvGrpSpPr/>
          <p:nvPr/>
        </p:nvGrpSpPr>
        <p:grpSpPr>
          <a:xfrm>
            <a:off x="3574715" y="1903180"/>
            <a:ext cx="2706608" cy="4118440"/>
            <a:chOff x="3052558" y="488760"/>
            <a:chExt cx="2706608" cy="4118440"/>
          </a:xfrm>
        </p:grpSpPr>
        <p:sp>
          <p:nvSpPr>
            <p:cNvPr id="18" name="Rounded Rectangle 3">
              <a:extLst>
                <a:ext uri="{FF2B5EF4-FFF2-40B4-BE49-F238E27FC236}">
                  <a16:creationId xmlns:a16="http://schemas.microsoft.com/office/drawing/2014/main" id="{3D5A5263-4C5D-44E6-9B30-0024C6D4EE53}"/>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19" name="Diamond 68">
              <a:extLst>
                <a:ext uri="{FF2B5EF4-FFF2-40B4-BE49-F238E27FC236}">
                  <a16:creationId xmlns:a16="http://schemas.microsoft.com/office/drawing/2014/main" id="{C3350C0F-76B5-4067-B623-92E766B111A1}"/>
                </a:ext>
              </a:extLst>
            </p:cNvPr>
            <p:cNvSpPr/>
            <p:nvPr/>
          </p:nvSpPr>
          <p:spPr>
            <a:xfrm>
              <a:off x="4869947" y="1250150"/>
              <a:ext cx="889219" cy="2677657"/>
            </a:xfrm>
            <a:prstGeom prst="diamond">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69">
              <a:extLst>
                <a:ext uri="{FF2B5EF4-FFF2-40B4-BE49-F238E27FC236}">
                  <a16:creationId xmlns:a16="http://schemas.microsoft.com/office/drawing/2014/main" id="{022EB0C1-6961-4706-9CA3-E73A15EDE268}"/>
                </a:ext>
              </a:extLst>
            </p:cNvPr>
            <p:cNvGrpSpPr/>
            <p:nvPr/>
          </p:nvGrpSpPr>
          <p:grpSpPr>
            <a:xfrm>
              <a:off x="3237370" y="797019"/>
              <a:ext cx="1632577" cy="3501923"/>
              <a:chOff x="3237370" y="958300"/>
              <a:chExt cx="1632577" cy="3501923"/>
            </a:xfrm>
          </p:grpSpPr>
          <p:sp>
            <p:nvSpPr>
              <p:cNvPr id="22" name="TextBox 21">
                <a:extLst>
                  <a:ext uri="{FF2B5EF4-FFF2-40B4-BE49-F238E27FC236}">
                    <a16:creationId xmlns:a16="http://schemas.microsoft.com/office/drawing/2014/main" id="{BC2D1B46-9A64-4447-838A-35DBDB04A3CE}"/>
                  </a:ext>
                </a:extLst>
              </p:cNvPr>
              <p:cNvSpPr txBox="1"/>
              <p:nvPr/>
            </p:nvSpPr>
            <p:spPr>
              <a:xfrm>
                <a:off x="3237370" y="1413235"/>
                <a:ext cx="1632577" cy="3046988"/>
              </a:xfrm>
              <a:prstGeom prst="rect">
                <a:avLst/>
              </a:prstGeom>
              <a:noFill/>
            </p:spPr>
            <p:txBody>
              <a:bodyPr wrap="square" rtlCol="0">
                <a:spAutoFit/>
              </a:bodyPr>
              <a:lstStyle/>
              <a:p>
                <a:r>
                  <a:rPr lang="en-US" altLang="ko-KR" sz="1200" dirty="0">
                    <a:solidFill>
                      <a:schemeClr val="tx1">
                        <a:lumMod val="85000"/>
                        <a:lumOff val="15000"/>
                      </a:schemeClr>
                    </a:solidFill>
                  </a:rPr>
                  <a:t>Get a modern PowerPoint  Presentation that is beautifully designed. I hope and I believe that this Template will your Time, Money and Reputation. Easy to change colors, photos and Text.</a:t>
                </a:r>
                <a:r>
                  <a:rPr lang="en-US" altLang="ko-KR" sz="1200" dirty="0">
                    <a:solidFill>
                      <a:schemeClr val="tx1">
                        <a:lumMod val="85000"/>
                        <a:lumOff val="15000"/>
                      </a:schemeClr>
                    </a:solidFill>
                    <a:cs typeface="Arial" pitchFamily="34" charset="0"/>
                  </a:rPr>
                  <a:t> You can simply impress your audience and add a unique zing and appeal to your Presentations. </a:t>
                </a:r>
                <a:endParaRPr lang="ko-KR" altLang="en-US" sz="1200" dirty="0">
                  <a:solidFill>
                    <a:schemeClr val="tx1">
                      <a:lumMod val="85000"/>
                      <a:lumOff val="15000"/>
                    </a:schemeClr>
                  </a:solidFill>
                </a:endParaRPr>
              </a:p>
            </p:txBody>
          </p:sp>
          <p:sp>
            <p:nvSpPr>
              <p:cNvPr id="23" name="TextBox 22">
                <a:extLst>
                  <a:ext uri="{FF2B5EF4-FFF2-40B4-BE49-F238E27FC236}">
                    <a16:creationId xmlns:a16="http://schemas.microsoft.com/office/drawing/2014/main" id="{E407FD0B-1F5C-484A-A7A2-B9D6D031F24D}"/>
                  </a:ext>
                </a:extLst>
              </p:cNvPr>
              <p:cNvSpPr txBox="1"/>
              <p:nvPr/>
            </p:nvSpPr>
            <p:spPr>
              <a:xfrm>
                <a:off x="3237370" y="958300"/>
                <a:ext cx="1632577" cy="307777"/>
              </a:xfrm>
              <a:prstGeom prst="rect">
                <a:avLst/>
              </a:prstGeom>
              <a:noFill/>
            </p:spPr>
            <p:txBody>
              <a:bodyPr wrap="square" rtlCol="0">
                <a:spAutoFit/>
              </a:bodyPr>
              <a:lstStyle/>
              <a:p>
                <a:r>
                  <a:rPr lang="en-US" altLang="ko-KR" sz="1400" b="1" dirty="0">
                    <a:solidFill>
                      <a:schemeClr val="accent2"/>
                    </a:solidFill>
                  </a:rPr>
                  <a:t>Contents Title</a:t>
                </a:r>
                <a:endParaRPr lang="ko-KR" altLang="en-US" sz="1400" b="1" dirty="0">
                  <a:solidFill>
                    <a:schemeClr val="accent2"/>
                  </a:solidFill>
                </a:endParaRPr>
              </a:p>
            </p:txBody>
          </p:sp>
        </p:grpSp>
        <p:sp>
          <p:nvSpPr>
            <p:cNvPr id="21" name="TextBox 20">
              <a:extLst>
                <a:ext uri="{FF2B5EF4-FFF2-40B4-BE49-F238E27FC236}">
                  <a16:creationId xmlns:a16="http://schemas.microsoft.com/office/drawing/2014/main" id="{1F5F734A-49C8-4E51-93FF-1CFAAFD45CA4}"/>
                </a:ext>
              </a:extLst>
            </p:cNvPr>
            <p:cNvSpPr txBox="1"/>
            <p:nvPr/>
          </p:nvSpPr>
          <p:spPr>
            <a:xfrm>
              <a:off x="4927255" y="2373534"/>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02</a:t>
              </a:r>
              <a:endParaRPr lang="ko-KR" altLang="en-US" sz="2800" b="1" dirty="0">
                <a:solidFill>
                  <a:schemeClr val="bg1"/>
                </a:solidFill>
              </a:endParaRPr>
            </a:p>
          </p:txBody>
        </p:sp>
      </p:grpSp>
      <p:grpSp>
        <p:nvGrpSpPr>
          <p:cNvPr id="24" name="Group 73">
            <a:extLst>
              <a:ext uri="{FF2B5EF4-FFF2-40B4-BE49-F238E27FC236}">
                <a16:creationId xmlns:a16="http://schemas.microsoft.com/office/drawing/2014/main" id="{76B42DB2-14A3-4D46-8039-AB66A4489F58}"/>
              </a:ext>
            </a:extLst>
          </p:cNvPr>
          <p:cNvGrpSpPr/>
          <p:nvPr/>
        </p:nvGrpSpPr>
        <p:grpSpPr>
          <a:xfrm>
            <a:off x="1029202" y="1903180"/>
            <a:ext cx="2706608" cy="4118440"/>
            <a:chOff x="3052558" y="488760"/>
            <a:chExt cx="2706608" cy="4118440"/>
          </a:xfrm>
        </p:grpSpPr>
        <p:sp>
          <p:nvSpPr>
            <p:cNvPr id="25" name="Rounded Rectangle 3">
              <a:extLst>
                <a:ext uri="{FF2B5EF4-FFF2-40B4-BE49-F238E27FC236}">
                  <a16:creationId xmlns:a16="http://schemas.microsoft.com/office/drawing/2014/main" id="{FDEE4657-B93F-4885-A640-28D3E7F4A154}"/>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26" name="Diamond 75">
              <a:extLst>
                <a:ext uri="{FF2B5EF4-FFF2-40B4-BE49-F238E27FC236}">
                  <a16:creationId xmlns:a16="http://schemas.microsoft.com/office/drawing/2014/main" id="{D8C0571C-3617-43F7-B9E2-914447AC33AE}"/>
                </a:ext>
              </a:extLst>
            </p:cNvPr>
            <p:cNvSpPr/>
            <p:nvPr/>
          </p:nvSpPr>
          <p:spPr>
            <a:xfrm>
              <a:off x="4869947" y="1250150"/>
              <a:ext cx="889219" cy="2677657"/>
            </a:xfrm>
            <a:prstGeom prst="diamond">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6">
              <a:extLst>
                <a:ext uri="{FF2B5EF4-FFF2-40B4-BE49-F238E27FC236}">
                  <a16:creationId xmlns:a16="http://schemas.microsoft.com/office/drawing/2014/main" id="{5A1F8526-5E65-484C-B69F-BA5DD23B97D8}"/>
                </a:ext>
              </a:extLst>
            </p:cNvPr>
            <p:cNvGrpSpPr/>
            <p:nvPr/>
          </p:nvGrpSpPr>
          <p:grpSpPr>
            <a:xfrm>
              <a:off x="3237370" y="797019"/>
              <a:ext cx="1632577" cy="3501923"/>
              <a:chOff x="3237370" y="958300"/>
              <a:chExt cx="1632577" cy="3501923"/>
            </a:xfrm>
          </p:grpSpPr>
          <p:sp>
            <p:nvSpPr>
              <p:cNvPr id="29" name="TextBox 28">
                <a:extLst>
                  <a:ext uri="{FF2B5EF4-FFF2-40B4-BE49-F238E27FC236}">
                    <a16:creationId xmlns:a16="http://schemas.microsoft.com/office/drawing/2014/main" id="{5B5257DA-AC44-47BC-8876-35539732A20E}"/>
                  </a:ext>
                </a:extLst>
              </p:cNvPr>
              <p:cNvSpPr txBox="1"/>
              <p:nvPr/>
            </p:nvSpPr>
            <p:spPr>
              <a:xfrm>
                <a:off x="3237370" y="1413235"/>
                <a:ext cx="1632577" cy="3046988"/>
              </a:xfrm>
              <a:prstGeom prst="rect">
                <a:avLst/>
              </a:prstGeom>
              <a:noFill/>
            </p:spPr>
            <p:txBody>
              <a:bodyPr wrap="square" rtlCol="0">
                <a:spAutoFit/>
              </a:bodyPr>
              <a:lstStyle/>
              <a:p>
                <a:r>
                  <a:rPr lang="en-US" altLang="ko-KR" sz="1200" dirty="0">
                    <a:solidFill>
                      <a:schemeClr val="tx1">
                        <a:lumMod val="85000"/>
                        <a:lumOff val="15000"/>
                      </a:schemeClr>
                    </a:solidFill>
                  </a:rPr>
                  <a:t>Get a modern PowerPoint  Presentation that is beautifully designed. I hope and I believe that this Template will your Time, Money and Reputation. Easy to change colors, photos and Text.</a:t>
                </a:r>
                <a:r>
                  <a:rPr lang="en-US" altLang="ko-KR" sz="1200" dirty="0">
                    <a:solidFill>
                      <a:schemeClr val="tx1">
                        <a:lumMod val="85000"/>
                        <a:lumOff val="15000"/>
                      </a:schemeClr>
                    </a:solidFill>
                    <a:cs typeface="Arial" pitchFamily="34" charset="0"/>
                  </a:rPr>
                  <a:t> You can simply impress your audience and add a unique zing and appeal to your Presentations. </a:t>
                </a:r>
                <a:endParaRPr lang="ko-KR" altLang="en-US" sz="1200" dirty="0">
                  <a:solidFill>
                    <a:schemeClr val="tx1">
                      <a:lumMod val="85000"/>
                      <a:lumOff val="15000"/>
                    </a:schemeClr>
                  </a:solidFill>
                </a:endParaRPr>
              </a:p>
            </p:txBody>
          </p:sp>
          <p:sp>
            <p:nvSpPr>
              <p:cNvPr id="30" name="TextBox 29">
                <a:extLst>
                  <a:ext uri="{FF2B5EF4-FFF2-40B4-BE49-F238E27FC236}">
                    <a16:creationId xmlns:a16="http://schemas.microsoft.com/office/drawing/2014/main" id="{095FBB3D-0A57-4590-B51E-3378BF172DA6}"/>
                  </a:ext>
                </a:extLst>
              </p:cNvPr>
              <p:cNvSpPr txBox="1"/>
              <p:nvPr/>
            </p:nvSpPr>
            <p:spPr>
              <a:xfrm>
                <a:off x="3237370" y="958300"/>
                <a:ext cx="1632577" cy="307777"/>
              </a:xfrm>
              <a:prstGeom prst="rect">
                <a:avLst/>
              </a:prstGeom>
              <a:noFill/>
            </p:spPr>
            <p:txBody>
              <a:bodyPr wrap="square" rtlCol="0">
                <a:spAutoFit/>
              </a:bodyPr>
              <a:lstStyle/>
              <a:p>
                <a:r>
                  <a:rPr lang="en-US" altLang="ko-KR" sz="1400" b="1" dirty="0">
                    <a:solidFill>
                      <a:schemeClr val="accent1"/>
                    </a:solidFill>
                  </a:rPr>
                  <a:t>Contents Title</a:t>
                </a:r>
                <a:endParaRPr lang="ko-KR" altLang="en-US" sz="1400" b="1" dirty="0">
                  <a:solidFill>
                    <a:schemeClr val="accent1"/>
                  </a:solidFill>
                </a:endParaRPr>
              </a:p>
            </p:txBody>
          </p:sp>
        </p:grpSp>
        <p:sp>
          <p:nvSpPr>
            <p:cNvPr id="28" name="TextBox 27">
              <a:extLst>
                <a:ext uri="{FF2B5EF4-FFF2-40B4-BE49-F238E27FC236}">
                  <a16:creationId xmlns:a16="http://schemas.microsoft.com/office/drawing/2014/main" id="{6B9DB573-FC86-4F6C-A79D-3C846381F1A7}"/>
                </a:ext>
              </a:extLst>
            </p:cNvPr>
            <p:cNvSpPr txBox="1"/>
            <p:nvPr/>
          </p:nvSpPr>
          <p:spPr>
            <a:xfrm>
              <a:off x="4927255" y="2373534"/>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01</a:t>
              </a:r>
              <a:endParaRPr lang="ko-KR" altLang="en-US" sz="2800" b="1" dirty="0">
                <a:solidFill>
                  <a:schemeClr val="bg1"/>
                </a:solidFill>
              </a:endParaRPr>
            </a:p>
          </p:txBody>
        </p:sp>
      </p:grpSp>
    </p:spTree>
    <p:extLst>
      <p:ext uri="{BB962C8B-B14F-4D97-AF65-F5344CB8AC3E}">
        <p14:creationId xmlns:p14="http://schemas.microsoft.com/office/powerpoint/2010/main" val="155730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29902E-01EF-44CD-9F6E-0156C9258880}"/>
              </a:ext>
            </a:extLst>
          </p:cNvPr>
          <p:cNvSpPr txBox="1"/>
          <p:nvPr/>
        </p:nvSpPr>
        <p:spPr>
          <a:xfrm>
            <a:off x="8428769" y="4301291"/>
            <a:ext cx="3109688" cy="646331"/>
          </a:xfrm>
          <a:prstGeom prst="rect">
            <a:avLst/>
          </a:prstGeom>
          <a:noFill/>
        </p:spPr>
        <p:txBody>
          <a:bodyPr wrap="square" rtlCol="0">
            <a:spAutoFit/>
          </a:bodyPr>
          <a:lstStyle/>
          <a:p>
            <a:pPr algn="r"/>
            <a:r>
              <a:rPr lang="en-US" altLang="ko-KR" sz="1200" b="1" dirty="0">
                <a:solidFill>
                  <a:schemeClr val="accent3"/>
                </a:solidFill>
                <a:cs typeface="Arial" pitchFamily="34" charset="0"/>
              </a:rPr>
              <a:t>Get a modern PowerPoint  Presentation that is beautifully designed. Easy to change colors, photos and Text. </a:t>
            </a:r>
            <a:endParaRPr lang="ko-KR" altLang="en-US" sz="1200" b="1" dirty="0">
              <a:solidFill>
                <a:schemeClr val="accent3"/>
              </a:solidFill>
              <a:cs typeface="Arial" pitchFamily="34" charset="0"/>
            </a:endParaRPr>
          </a:p>
        </p:txBody>
      </p:sp>
      <p:sp>
        <p:nvSpPr>
          <p:cNvPr id="5" name="TextBox 4">
            <a:extLst>
              <a:ext uri="{FF2B5EF4-FFF2-40B4-BE49-F238E27FC236}">
                <a16:creationId xmlns:a16="http://schemas.microsoft.com/office/drawing/2014/main" id="{4901C30D-A258-41A3-A0FA-82901C9DDB68}"/>
              </a:ext>
            </a:extLst>
          </p:cNvPr>
          <p:cNvSpPr txBox="1"/>
          <p:nvPr/>
        </p:nvSpPr>
        <p:spPr>
          <a:xfrm>
            <a:off x="8824891" y="5304607"/>
            <a:ext cx="2713565" cy="264688"/>
          </a:xfrm>
          <a:prstGeom prst="rect">
            <a:avLst/>
          </a:prstGeom>
          <a:noFill/>
        </p:spPr>
        <p:txBody>
          <a:bodyPr wrap="square" rtlCol="0">
            <a:spAutoFit/>
          </a:bodyPr>
          <a:lstStyle/>
          <a:p>
            <a:pPr algn="r">
              <a:lnSpc>
                <a:spcPct val="80000"/>
              </a:lnSpc>
            </a:pPr>
            <a:r>
              <a:rPr lang="en-US" altLang="ko-KR" sz="1400" dirty="0">
                <a:solidFill>
                  <a:schemeClr val="tx1">
                    <a:lumMod val="75000"/>
                    <a:lumOff val="25000"/>
                  </a:schemeClr>
                </a:solidFill>
                <a:cs typeface="Arial" pitchFamily="34" charset="0"/>
              </a:rPr>
              <a:t>Presentation</a:t>
            </a:r>
          </a:p>
        </p:txBody>
      </p:sp>
      <p:sp>
        <p:nvSpPr>
          <p:cNvPr id="6" name="TextBox 5">
            <a:extLst>
              <a:ext uri="{FF2B5EF4-FFF2-40B4-BE49-F238E27FC236}">
                <a16:creationId xmlns:a16="http://schemas.microsoft.com/office/drawing/2014/main" id="{64C250F2-C713-4EE0-97A4-E08371F7B740}"/>
              </a:ext>
            </a:extLst>
          </p:cNvPr>
          <p:cNvSpPr txBox="1"/>
          <p:nvPr/>
        </p:nvSpPr>
        <p:spPr>
          <a:xfrm>
            <a:off x="8824891" y="6268087"/>
            <a:ext cx="2713565" cy="264688"/>
          </a:xfrm>
          <a:prstGeom prst="rect">
            <a:avLst/>
          </a:prstGeom>
          <a:noFill/>
        </p:spPr>
        <p:txBody>
          <a:bodyPr wrap="square" rtlCol="0">
            <a:spAutoFit/>
          </a:bodyPr>
          <a:lstStyle/>
          <a:p>
            <a:pPr algn="r">
              <a:lnSpc>
                <a:spcPct val="80000"/>
              </a:lnSpc>
            </a:pPr>
            <a:r>
              <a:rPr lang="en-US" altLang="ko-KR" sz="1400" dirty="0">
                <a:solidFill>
                  <a:schemeClr val="tx1">
                    <a:lumMod val="75000"/>
                    <a:lumOff val="25000"/>
                  </a:schemeClr>
                </a:solidFill>
                <a:cs typeface="Arial" pitchFamily="34" charset="0"/>
              </a:rPr>
              <a:t>Portfolio Presentation</a:t>
            </a:r>
          </a:p>
        </p:txBody>
      </p:sp>
      <p:sp>
        <p:nvSpPr>
          <p:cNvPr id="7" name="TextBox 6">
            <a:extLst>
              <a:ext uri="{FF2B5EF4-FFF2-40B4-BE49-F238E27FC236}">
                <a16:creationId xmlns:a16="http://schemas.microsoft.com/office/drawing/2014/main" id="{13BE6BC4-A610-4B19-B9E5-9922B8AD22A8}"/>
              </a:ext>
            </a:extLst>
          </p:cNvPr>
          <p:cNvSpPr txBox="1"/>
          <p:nvPr/>
        </p:nvSpPr>
        <p:spPr>
          <a:xfrm>
            <a:off x="8824891" y="5946927"/>
            <a:ext cx="2713565" cy="264688"/>
          </a:xfrm>
          <a:prstGeom prst="rect">
            <a:avLst/>
          </a:prstGeom>
          <a:noFill/>
        </p:spPr>
        <p:txBody>
          <a:bodyPr wrap="square" rtlCol="0">
            <a:spAutoFit/>
          </a:bodyPr>
          <a:lstStyle/>
          <a:p>
            <a:pPr algn="r">
              <a:lnSpc>
                <a:spcPct val="80000"/>
              </a:lnSpc>
            </a:pPr>
            <a:r>
              <a:rPr lang="en-US" altLang="ko-KR" sz="1400" dirty="0">
                <a:solidFill>
                  <a:schemeClr val="tx1">
                    <a:lumMod val="75000"/>
                    <a:lumOff val="25000"/>
                  </a:schemeClr>
                </a:solidFill>
                <a:cs typeface="Arial" pitchFamily="34" charset="0"/>
              </a:rPr>
              <a:t>Simple Portfolio</a:t>
            </a:r>
          </a:p>
        </p:txBody>
      </p:sp>
      <p:sp>
        <p:nvSpPr>
          <p:cNvPr id="8" name="TextBox 7">
            <a:extLst>
              <a:ext uri="{FF2B5EF4-FFF2-40B4-BE49-F238E27FC236}">
                <a16:creationId xmlns:a16="http://schemas.microsoft.com/office/drawing/2014/main" id="{C2F6ABDC-1D22-478E-9BAE-5376B4F00B6C}"/>
              </a:ext>
            </a:extLst>
          </p:cNvPr>
          <p:cNvSpPr txBox="1"/>
          <p:nvPr/>
        </p:nvSpPr>
        <p:spPr>
          <a:xfrm>
            <a:off x="8824891" y="5625767"/>
            <a:ext cx="2713565" cy="264688"/>
          </a:xfrm>
          <a:prstGeom prst="rect">
            <a:avLst/>
          </a:prstGeom>
          <a:noFill/>
        </p:spPr>
        <p:txBody>
          <a:bodyPr wrap="square" rtlCol="0">
            <a:spAutoFit/>
          </a:bodyPr>
          <a:lstStyle/>
          <a:p>
            <a:pPr algn="r">
              <a:lnSpc>
                <a:spcPct val="80000"/>
              </a:lnSpc>
            </a:pPr>
            <a:r>
              <a:rPr lang="en-US" altLang="ko-KR" sz="1400" dirty="0">
                <a:solidFill>
                  <a:schemeClr val="tx1">
                    <a:lumMod val="75000"/>
                    <a:lumOff val="25000"/>
                  </a:schemeClr>
                </a:solidFill>
                <a:cs typeface="Arial" pitchFamily="34" charset="0"/>
              </a:rPr>
              <a:t>Portfolio</a:t>
            </a:r>
          </a:p>
        </p:txBody>
      </p:sp>
      <p:sp>
        <p:nvSpPr>
          <p:cNvPr id="9" name="TextBox 8">
            <a:extLst>
              <a:ext uri="{FF2B5EF4-FFF2-40B4-BE49-F238E27FC236}">
                <a16:creationId xmlns:a16="http://schemas.microsoft.com/office/drawing/2014/main" id="{8A270D44-9BED-486F-A19B-EA805CB22076}"/>
              </a:ext>
            </a:extLst>
          </p:cNvPr>
          <p:cNvSpPr txBox="1"/>
          <p:nvPr/>
        </p:nvSpPr>
        <p:spPr>
          <a:xfrm>
            <a:off x="7169787" y="2859824"/>
            <a:ext cx="4368669" cy="1384995"/>
          </a:xfrm>
          <a:prstGeom prst="rect">
            <a:avLst/>
          </a:prstGeom>
          <a:noFill/>
        </p:spPr>
        <p:txBody>
          <a:bodyPr wrap="square" rtlCol="0" anchor="ctr">
            <a:spAutoFit/>
          </a:bodyPr>
          <a:lstStyle/>
          <a:p>
            <a:pPr algn="r"/>
            <a:r>
              <a:rPr lang="en-GB" altLang="ko-KR" sz="2800" dirty="0">
                <a:solidFill>
                  <a:schemeClr val="accent2"/>
                </a:solidFill>
                <a:cs typeface="Arial" pitchFamily="34" charset="0"/>
              </a:rPr>
              <a:t>ALLPPT</a:t>
            </a:r>
            <a:r>
              <a:rPr lang="en-GB" altLang="ko-KR" sz="2800" dirty="0">
                <a:cs typeface="Arial" pitchFamily="34" charset="0"/>
              </a:rPr>
              <a:t> </a:t>
            </a:r>
            <a:r>
              <a:rPr lang="en-GB" altLang="ko-KR" sz="2800" dirty="0">
                <a:solidFill>
                  <a:schemeClr val="tx1">
                    <a:lumMod val="75000"/>
                    <a:lumOff val="25000"/>
                  </a:schemeClr>
                </a:solidFill>
                <a:cs typeface="Arial" pitchFamily="34" charset="0"/>
              </a:rPr>
              <a:t>Layout</a:t>
            </a:r>
          </a:p>
          <a:p>
            <a:pPr algn="r"/>
            <a:r>
              <a:rPr lang="en-GB" altLang="ko-KR" sz="2800" dirty="0">
                <a:solidFill>
                  <a:schemeClr val="tx1">
                    <a:lumMod val="75000"/>
                    <a:lumOff val="25000"/>
                  </a:schemeClr>
                </a:solidFill>
                <a:cs typeface="Arial" pitchFamily="34" charset="0"/>
              </a:rPr>
              <a:t>Clean Text Slide for your Presentation</a:t>
            </a:r>
            <a:endParaRPr lang="ko-KR" altLang="en-US" sz="2800" dirty="0">
              <a:solidFill>
                <a:schemeClr val="tx1">
                  <a:lumMod val="75000"/>
                  <a:lumOff val="25000"/>
                </a:schemeClr>
              </a:solidFill>
              <a:cs typeface="Arial" pitchFamily="34" charset="0"/>
            </a:endParaRPr>
          </a:p>
        </p:txBody>
      </p:sp>
      <p:grpSp>
        <p:nvGrpSpPr>
          <p:cNvPr id="10" name="Group 8">
            <a:extLst>
              <a:ext uri="{FF2B5EF4-FFF2-40B4-BE49-F238E27FC236}">
                <a16:creationId xmlns:a16="http://schemas.microsoft.com/office/drawing/2014/main" id="{0FA703CE-B32B-4666-A2FA-59066B5FABA3}"/>
              </a:ext>
            </a:extLst>
          </p:cNvPr>
          <p:cNvGrpSpPr/>
          <p:nvPr/>
        </p:nvGrpSpPr>
        <p:grpSpPr>
          <a:xfrm>
            <a:off x="599731" y="185088"/>
            <a:ext cx="4233526" cy="1569660"/>
            <a:chOff x="4651035" y="1744721"/>
            <a:chExt cx="4233526" cy="1842421"/>
          </a:xfrm>
        </p:grpSpPr>
        <p:sp>
          <p:nvSpPr>
            <p:cNvPr id="11" name="TextBox 10">
              <a:extLst>
                <a:ext uri="{FF2B5EF4-FFF2-40B4-BE49-F238E27FC236}">
                  <a16:creationId xmlns:a16="http://schemas.microsoft.com/office/drawing/2014/main" id="{9C1DC0BE-0583-47D4-8D3F-943D52277E2E}"/>
                </a:ext>
              </a:extLst>
            </p:cNvPr>
            <p:cNvSpPr txBox="1"/>
            <p:nvPr/>
          </p:nvSpPr>
          <p:spPr>
            <a:xfrm>
              <a:off x="5526261" y="1929411"/>
              <a:ext cx="3358300" cy="975400"/>
            </a:xfrm>
            <a:prstGeom prst="rect">
              <a:avLst/>
            </a:prstGeom>
            <a:noFill/>
          </p:spPr>
          <p:txBody>
            <a:bodyPr wrap="square" rtlCol="0" anchor="ctr">
              <a:spAutoFit/>
            </a:bodyPr>
            <a:lstStyle/>
            <a:p>
              <a:pPr algn="dist"/>
              <a:r>
                <a:rPr lang="en-US" altLang="ko-KR" sz="4800" b="1" dirty="0">
                  <a:solidFill>
                    <a:schemeClr val="tx1">
                      <a:lumMod val="75000"/>
                      <a:lumOff val="25000"/>
                    </a:schemeClr>
                  </a:solidFill>
                  <a:cs typeface="Arial" pitchFamily="34" charset="0"/>
                </a:rPr>
                <a:t>WESOME</a:t>
              </a:r>
              <a:endParaRPr lang="en-US" altLang="ko-KR" sz="4800" b="1" dirty="0">
                <a:solidFill>
                  <a:schemeClr val="tx1">
                    <a:lumMod val="75000"/>
                    <a:lumOff val="25000"/>
                  </a:schemeClr>
                </a:solidFill>
                <a:latin typeface="Arial Black" panose="020B0A04020102020204" pitchFamily="34" charset="0"/>
                <a:cs typeface="Arial" pitchFamily="34" charset="0"/>
              </a:endParaRPr>
            </a:p>
          </p:txBody>
        </p:sp>
        <p:sp>
          <p:nvSpPr>
            <p:cNvPr id="12" name="TextBox 11">
              <a:extLst>
                <a:ext uri="{FF2B5EF4-FFF2-40B4-BE49-F238E27FC236}">
                  <a16:creationId xmlns:a16="http://schemas.microsoft.com/office/drawing/2014/main" id="{86531632-A430-4E46-A6EC-38094D3D62A8}"/>
                </a:ext>
              </a:extLst>
            </p:cNvPr>
            <p:cNvSpPr txBox="1"/>
            <p:nvPr/>
          </p:nvSpPr>
          <p:spPr>
            <a:xfrm>
              <a:off x="5526261" y="2670080"/>
              <a:ext cx="3358300" cy="686392"/>
            </a:xfrm>
            <a:prstGeom prst="rect">
              <a:avLst/>
            </a:prstGeom>
            <a:noFill/>
          </p:spPr>
          <p:txBody>
            <a:bodyPr wrap="square" rtlCol="0" anchor="ctr">
              <a:spAutoFit/>
            </a:bodyPr>
            <a:lstStyle/>
            <a:p>
              <a:pPr algn="dist"/>
              <a:r>
                <a:rPr lang="en-US" altLang="ko-KR" sz="3200" dirty="0">
                  <a:solidFill>
                    <a:schemeClr val="tx1">
                      <a:lumMod val="75000"/>
                      <a:lumOff val="25000"/>
                    </a:schemeClr>
                  </a:solidFill>
                  <a:cs typeface="Arial" pitchFamily="34" charset="0"/>
                </a:rPr>
                <a:t>PRESENTATION</a:t>
              </a:r>
              <a:endParaRPr lang="ko-KR" altLang="en-US" sz="3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A5907321-15A3-4036-A425-F8233E0801D8}"/>
                </a:ext>
              </a:extLst>
            </p:cNvPr>
            <p:cNvSpPr txBox="1"/>
            <p:nvPr/>
          </p:nvSpPr>
          <p:spPr>
            <a:xfrm>
              <a:off x="4651035" y="1744721"/>
              <a:ext cx="1021196" cy="1842421"/>
            </a:xfrm>
            <a:prstGeom prst="rect">
              <a:avLst/>
            </a:prstGeom>
            <a:noFill/>
          </p:spPr>
          <p:txBody>
            <a:bodyPr wrap="square" rtlCol="0" anchor="ctr">
              <a:spAutoFit/>
            </a:bodyPr>
            <a:lstStyle/>
            <a:p>
              <a:pPr algn="ctr"/>
              <a:r>
                <a:rPr lang="en-US" altLang="ko-KR" sz="9600" b="1" dirty="0">
                  <a:solidFill>
                    <a:schemeClr val="tx1">
                      <a:lumMod val="75000"/>
                      <a:lumOff val="25000"/>
                    </a:schemeClr>
                  </a:solidFill>
                  <a:cs typeface="Arial" pitchFamily="34" charset="0"/>
                </a:rPr>
                <a:t>A</a:t>
              </a:r>
            </a:p>
          </p:txBody>
        </p:sp>
      </p:grpSp>
    </p:spTree>
    <p:extLst>
      <p:ext uri="{BB962C8B-B14F-4D97-AF65-F5344CB8AC3E}">
        <p14:creationId xmlns:p14="http://schemas.microsoft.com/office/powerpoint/2010/main" val="249816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61">
            <a:extLst>
              <a:ext uri="{FF2B5EF4-FFF2-40B4-BE49-F238E27FC236}">
                <a16:creationId xmlns:a16="http://schemas.microsoft.com/office/drawing/2014/main" id="{A25865C9-883B-4520-B5B1-0FDF4F403BDE}"/>
              </a:ext>
            </a:extLst>
          </p:cNvPr>
          <p:cNvGrpSpPr/>
          <p:nvPr/>
        </p:nvGrpSpPr>
        <p:grpSpPr>
          <a:xfrm>
            <a:off x="4055059" y="1943606"/>
            <a:ext cx="4969300" cy="3980438"/>
            <a:chOff x="4843589" y="1516326"/>
            <a:chExt cx="7442255" cy="5961289"/>
          </a:xfrm>
        </p:grpSpPr>
        <p:sp>
          <p:nvSpPr>
            <p:cNvPr id="4" name="Freeform: Shape 55">
              <a:extLst>
                <a:ext uri="{FF2B5EF4-FFF2-40B4-BE49-F238E27FC236}">
                  <a16:creationId xmlns:a16="http://schemas.microsoft.com/office/drawing/2014/main" id="{920F4AC2-3ABC-44C4-A5A2-4FB49E3D3C1A}"/>
                </a:ext>
              </a:extLst>
            </p:cNvPr>
            <p:cNvSpPr/>
            <p:nvPr/>
          </p:nvSpPr>
          <p:spPr>
            <a:xfrm>
              <a:off x="6816354" y="1516326"/>
              <a:ext cx="2124075" cy="3019425"/>
            </a:xfrm>
            <a:custGeom>
              <a:avLst/>
              <a:gdLst>
                <a:gd name="connsiteX0" fmla="*/ 2122884 w 2124075"/>
                <a:gd name="connsiteY0" fmla="*/ 1533169 h 3019425"/>
                <a:gd name="connsiteX1" fmla="*/ 1438989 w 2124075"/>
                <a:gd name="connsiteY1" fmla="*/ 534949 h 3019425"/>
                <a:gd name="connsiteX2" fmla="*/ 1095137 w 2124075"/>
                <a:gd name="connsiteY2" fmla="*/ 32981 h 3019425"/>
                <a:gd name="connsiteX3" fmla="*/ 1034177 w 2124075"/>
                <a:gd name="connsiteY3" fmla="*/ 32029 h 3019425"/>
                <a:gd name="connsiteX4" fmla="*/ 12144 w 2124075"/>
                <a:gd name="connsiteY4" fmla="*/ 1522691 h 3019425"/>
                <a:gd name="connsiteX5" fmla="*/ 12144 w 2124075"/>
                <a:gd name="connsiteY5" fmla="*/ 1586509 h 3019425"/>
                <a:gd name="connsiteX6" fmla="*/ 1032272 w 2124075"/>
                <a:gd name="connsiteY6" fmla="*/ 2989541 h 3019425"/>
                <a:gd name="connsiteX7" fmla="*/ 1100852 w 2124075"/>
                <a:gd name="connsiteY7" fmla="*/ 2985731 h 3019425"/>
                <a:gd name="connsiteX8" fmla="*/ 2105740 w 2124075"/>
                <a:gd name="connsiteY8" fmla="*/ 1600796 h 3019425"/>
                <a:gd name="connsiteX9" fmla="*/ 2122884 w 2124075"/>
                <a:gd name="connsiteY9" fmla="*/ 1533169 h 3019425"/>
                <a:gd name="connsiteX10" fmla="*/ 1708547 w 2124075"/>
                <a:gd name="connsiteY10" fmla="*/ 1591271 h 3019425"/>
                <a:gd name="connsiteX11" fmla="*/ 1103709 w 2124075"/>
                <a:gd name="connsiteY11" fmla="*/ 2422804 h 3019425"/>
                <a:gd name="connsiteX12" fmla="*/ 1028462 w 2124075"/>
                <a:gd name="connsiteY12" fmla="*/ 2423756 h 3019425"/>
                <a:gd name="connsiteX13" fmla="*/ 416004 w 2124075"/>
                <a:gd name="connsiteY13" fmla="*/ 1581746 h 3019425"/>
                <a:gd name="connsiteX14" fmla="*/ 413147 w 2124075"/>
                <a:gd name="connsiteY14" fmla="*/ 1459826 h 3019425"/>
                <a:gd name="connsiteX15" fmla="*/ 1033224 w 2124075"/>
                <a:gd name="connsiteY15" fmla="*/ 554951 h 3019425"/>
                <a:gd name="connsiteX16" fmla="*/ 1095137 w 2124075"/>
                <a:gd name="connsiteY16" fmla="*/ 553046 h 3019425"/>
                <a:gd name="connsiteX17" fmla="*/ 1711404 w 2124075"/>
                <a:gd name="connsiteY17" fmla="*/ 1452206 h 3019425"/>
                <a:gd name="connsiteX18" fmla="*/ 1708547 w 2124075"/>
                <a:gd name="connsiteY18" fmla="*/ 1591271 h 30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075" h="3019425">
                  <a:moveTo>
                    <a:pt x="2122884" y="1533169"/>
                  </a:moveTo>
                  <a:cubicBezTo>
                    <a:pt x="2055257" y="1434109"/>
                    <a:pt x="1438989" y="534949"/>
                    <a:pt x="1438989" y="534949"/>
                  </a:cubicBezTo>
                  <a:cubicBezTo>
                    <a:pt x="1438989" y="534949"/>
                    <a:pt x="1210389" y="200621"/>
                    <a:pt x="1095137" y="32981"/>
                  </a:cubicBezTo>
                  <a:cubicBezTo>
                    <a:pt x="1065609" y="-10834"/>
                    <a:pt x="1063704" y="-10834"/>
                    <a:pt x="1034177" y="32029"/>
                  </a:cubicBezTo>
                  <a:cubicBezTo>
                    <a:pt x="838914" y="317779"/>
                    <a:pt x="157877" y="1311236"/>
                    <a:pt x="12144" y="1522691"/>
                  </a:cubicBezTo>
                  <a:cubicBezTo>
                    <a:pt x="-4048" y="1545551"/>
                    <a:pt x="-4048" y="1563649"/>
                    <a:pt x="12144" y="1586509"/>
                  </a:cubicBezTo>
                  <a:cubicBezTo>
                    <a:pt x="116919" y="1728431"/>
                    <a:pt x="800814" y="2672359"/>
                    <a:pt x="1032272" y="2989541"/>
                  </a:cubicBezTo>
                  <a:cubicBezTo>
                    <a:pt x="1064657" y="3033356"/>
                    <a:pt x="1067514" y="3033356"/>
                    <a:pt x="1100852" y="2985731"/>
                  </a:cubicBezTo>
                  <a:cubicBezTo>
                    <a:pt x="1293257" y="2718079"/>
                    <a:pt x="2000012" y="1747481"/>
                    <a:pt x="2105740" y="1600796"/>
                  </a:cubicBezTo>
                  <a:cubicBezTo>
                    <a:pt x="2120027" y="1581746"/>
                    <a:pt x="2141934" y="1561744"/>
                    <a:pt x="2122884" y="1533169"/>
                  </a:cubicBezTo>
                  <a:close/>
                  <a:moveTo>
                    <a:pt x="1708547" y="1591271"/>
                  </a:moveTo>
                  <a:cubicBezTo>
                    <a:pt x="1599962" y="1739861"/>
                    <a:pt x="1173242" y="2326601"/>
                    <a:pt x="1103709" y="2422804"/>
                  </a:cubicBezTo>
                  <a:cubicBezTo>
                    <a:pt x="1069419" y="2469477"/>
                    <a:pt x="1061799" y="2469477"/>
                    <a:pt x="1028462" y="2423756"/>
                  </a:cubicBezTo>
                  <a:cubicBezTo>
                    <a:pt x="1005602" y="2393276"/>
                    <a:pt x="487442" y="1680806"/>
                    <a:pt x="416004" y="1581746"/>
                  </a:cubicBezTo>
                  <a:cubicBezTo>
                    <a:pt x="375047" y="1524596"/>
                    <a:pt x="373142" y="1517929"/>
                    <a:pt x="413147" y="1459826"/>
                  </a:cubicBezTo>
                  <a:cubicBezTo>
                    <a:pt x="524589" y="1299806"/>
                    <a:pt x="963692" y="658774"/>
                    <a:pt x="1033224" y="554951"/>
                  </a:cubicBezTo>
                  <a:cubicBezTo>
                    <a:pt x="1058942" y="515899"/>
                    <a:pt x="1067514" y="516851"/>
                    <a:pt x="1095137" y="553046"/>
                  </a:cubicBezTo>
                  <a:cubicBezTo>
                    <a:pt x="1117997" y="583526"/>
                    <a:pt x="1686639" y="1414106"/>
                    <a:pt x="1711404" y="1452206"/>
                  </a:cubicBezTo>
                  <a:cubicBezTo>
                    <a:pt x="1755219" y="1519834"/>
                    <a:pt x="1755219" y="1527454"/>
                    <a:pt x="1708547" y="1591271"/>
                  </a:cubicBezTo>
                  <a:close/>
                </a:path>
              </a:pathLst>
            </a:custGeom>
            <a:solidFill>
              <a:schemeClr val="accent5"/>
            </a:solidFill>
            <a:ln w="9525" cap="flat">
              <a:noFill/>
              <a:prstDash val="solid"/>
              <a:miter/>
            </a:ln>
          </p:spPr>
          <p:txBody>
            <a:bodyPr rtlCol="0" anchor="ctr"/>
            <a:lstStyle/>
            <a:p>
              <a:endParaRPr lang="en-US"/>
            </a:p>
          </p:txBody>
        </p:sp>
        <p:sp>
          <p:nvSpPr>
            <p:cNvPr id="5" name="Freeform: Shape 56">
              <a:extLst>
                <a:ext uri="{FF2B5EF4-FFF2-40B4-BE49-F238E27FC236}">
                  <a16:creationId xmlns:a16="http://schemas.microsoft.com/office/drawing/2014/main" id="{B2351E2C-4695-4689-AB34-9458430B8D41}"/>
                </a:ext>
              </a:extLst>
            </p:cNvPr>
            <p:cNvSpPr/>
            <p:nvPr/>
          </p:nvSpPr>
          <p:spPr>
            <a:xfrm>
              <a:off x="7980544" y="3136101"/>
              <a:ext cx="4305300" cy="2038350"/>
            </a:xfrm>
            <a:custGeom>
              <a:avLst/>
              <a:gdLst>
                <a:gd name="connsiteX0" fmla="*/ 4307685 w 4305300"/>
                <a:gd name="connsiteY0" fmla="*/ 62936 h 2038350"/>
                <a:gd name="connsiteX1" fmla="*/ 1095855 w 4305300"/>
                <a:gd name="connsiteY1" fmla="*/ 71 h 2038350"/>
                <a:gd name="connsiteX2" fmla="*/ 1040610 w 4305300"/>
                <a:gd name="connsiteY2" fmla="*/ 27694 h 2038350"/>
                <a:gd name="connsiteX3" fmla="*/ 598650 w 4305300"/>
                <a:gd name="connsiteY3" fmla="*/ 638246 h 2038350"/>
                <a:gd name="connsiteX4" fmla="*/ 12862 w 4305300"/>
                <a:gd name="connsiteY4" fmla="*/ 1442156 h 2038350"/>
                <a:gd name="connsiteX5" fmla="*/ 30960 w 4305300"/>
                <a:gd name="connsiteY5" fmla="*/ 1492639 h 2038350"/>
                <a:gd name="connsiteX6" fmla="*/ 1707360 w 4305300"/>
                <a:gd name="connsiteY6" fmla="*/ 2036516 h 2038350"/>
                <a:gd name="connsiteX7" fmla="*/ 1751175 w 4305300"/>
                <a:gd name="connsiteY7" fmla="*/ 2025086 h 2038350"/>
                <a:gd name="connsiteX8" fmla="*/ 4300065 w 4305300"/>
                <a:gd name="connsiteY8" fmla="*/ 92464 h 2038350"/>
                <a:gd name="connsiteX9" fmla="*/ 4307685 w 4305300"/>
                <a:gd name="connsiteY9" fmla="*/ 62936 h 2038350"/>
                <a:gd name="connsiteX10" fmla="*/ 3363757 w 4305300"/>
                <a:gd name="connsiteY10" fmla="*/ 402979 h 2038350"/>
                <a:gd name="connsiteX11" fmla="*/ 1772130 w 4305300"/>
                <a:gd name="connsiteY11" fmla="*/ 1612654 h 2038350"/>
                <a:gd name="connsiteX12" fmla="*/ 1563532 w 4305300"/>
                <a:gd name="connsiteY12" fmla="*/ 1646944 h 2038350"/>
                <a:gd name="connsiteX13" fmla="*/ 591030 w 4305300"/>
                <a:gd name="connsiteY13" fmla="*/ 1327856 h 2038350"/>
                <a:gd name="connsiteX14" fmla="*/ 562455 w 4305300"/>
                <a:gd name="connsiteY14" fmla="*/ 1244989 h 2038350"/>
                <a:gd name="connsiteX15" fmla="*/ 1197772 w 4305300"/>
                <a:gd name="connsiteY15" fmla="*/ 369641 h 2038350"/>
                <a:gd name="connsiteX16" fmla="*/ 1274925 w 4305300"/>
                <a:gd name="connsiteY16" fmla="*/ 321064 h 2038350"/>
                <a:gd name="connsiteX17" fmla="*/ 2900842 w 4305300"/>
                <a:gd name="connsiteY17" fmla="*/ 353449 h 2038350"/>
                <a:gd name="connsiteX18" fmla="*/ 3341850 w 4305300"/>
                <a:gd name="connsiteY18" fmla="*/ 356306 h 2038350"/>
                <a:gd name="connsiteX19" fmla="*/ 3363757 w 4305300"/>
                <a:gd name="connsiteY19" fmla="*/ 402979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05300" h="2038350">
                  <a:moveTo>
                    <a:pt x="4307685" y="62936"/>
                  </a:moveTo>
                  <a:cubicBezTo>
                    <a:pt x="4041937" y="58174"/>
                    <a:pt x="1146337" y="1976"/>
                    <a:pt x="1095855" y="71"/>
                  </a:cubicBezTo>
                  <a:cubicBezTo>
                    <a:pt x="1071090" y="-881"/>
                    <a:pt x="1054897" y="7691"/>
                    <a:pt x="1040610" y="27694"/>
                  </a:cubicBezTo>
                  <a:cubicBezTo>
                    <a:pt x="893925" y="231529"/>
                    <a:pt x="746287" y="435364"/>
                    <a:pt x="598650" y="638246"/>
                  </a:cubicBezTo>
                  <a:cubicBezTo>
                    <a:pt x="598650" y="638246"/>
                    <a:pt x="209077" y="1174504"/>
                    <a:pt x="12862" y="1442156"/>
                  </a:cubicBezTo>
                  <a:cubicBezTo>
                    <a:pt x="-9998" y="1472636"/>
                    <a:pt x="-1425" y="1482161"/>
                    <a:pt x="30960" y="1492639"/>
                  </a:cubicBezTo>
                  <a:cubicBezTo>
                    <a:pt x="290992" y="1575506"/>
                    <a:pt x="1509240" y="1970794"/>
                    <a:pt x="1707360" y="2036516"/>
                  </a:cubicBezTo>
                  <a:cubicBezTo>
                    <a:pt x="1724505" y="2042231"/>
                    <a:pt x="1737840" y="2035564"/>
                    <a:pt x="1751175" y="2025086"/>
                  </a:cubicBezTo>
                  <a:cubicBezTo>
                    <a:pt x="1907385" y="1906024"/>
                    <a:pt x="3948592" y="359164"/>
                    <a:pt x="4300065" y="92464"/>
                  </a:cubicBezTo>
                  <a:cubicBezTo>
                    <a:pt x="4305780" y="86749"/>
                    <a:pt x="4316258" y="82939"/>
                    <a:pt x="4307685" y="62936"/>
                  </a:cubicBezTo>
                  <a:close/>
                  <a:moveTo>
                    <a:pt x="3363757" y="402979"/>
                  </a:moveTo>
                  <a:cubicBezTo>
                    <a:pt x="3288510" y="459176"/>
                    <a:pt x="1855950" y="1538359"/>
                    <a:pt x="1772130" y="1612654"/>
                  </a:cubicBezTo>
                  <a:cubicBezTo>
                    <a:pt x="1706407" y="1670756"/>
                    <a:pt x="1643542" y="1676471"/>
                    <a:pt x="1563532" y="1646944"/>
                  </a:cubicBezTo>
                  <a:cubicBezTo>
                    <a:pt x="1427325" y="1595509"/>
                    <a:pt x="739620" y="1379291"/>
                    <a:pt x="591030" y="1327856"/>
                  </a:cubicBezTo>
                  <a:cubicBezTo>
                    <a:pt x="530070" y="1306901"/>
                    <a:pt x="527212" y="1295471"/>
                    <a:pt x="562455" y="1244989"/>
                  </a:cubicBezTo>
                  <a:cubicBezTo>
                    <a:pt x="613890" y="1172599"/>
                    <a:pt x="1069185" y="545854"/>
                    <a:pt x="1197772" y="369641"/>
                  </a:cubicBezTo>
                  <a:cubicBezTo>
                    <a:pt x="1216822" y="342971"/>
                    <a:pt x="1239682" y="321064"/>
                    <a:pt x="1274925" y="321064"/>
                  </a:cubicBezTo>
                  <a:cubicBezTo>
                    <a:pt x="1369222" y="322016"/>
                    <a:pt x="2779875" y="342971"/>
                    <a:pt x="2900842" y="353449"/>
                  </a:cubicBezTo>
                  <a:cubicBezTo>
                    <a:pt x="2990377" y="351544"/>
                    <a:pt x="3291367" y="355354"/>
                    <a:pt x="3341850" y="356306"/>
                  </a:cubicBezTo>
                  <a:cubicBezTo>
                    <a:pt x="3386617" y="357259"/>
                    <a:pt x="3384712" y="387739"/>
                    <a:pt x="3363757" y="402979"/>
                  </a:cubicBezTo>
                  <a:close/>
                </a:path>
              </a:pathLst>
            </a:custGeom>
            <a:solidFill>
              <a:schemeClr val="accent1"/>
            </a:solidFill>
            <a:ln w="9525" cap="flat">
              <a:noFill/>
              <a:prstDash val="solid"/>
              <a:miter/>
            </a:ln>
          </p:spPr>
          <p:txBody>
            <a:bodyPr rtlCol="0" anchor="ctr"/>
            <a:lstStyle/>
            <a:p>
              <a:endParaRPr lang="en-US"/>
            </a:p>
          </p:txBody>
        </p:sp>
        <p:sp>
          <p:nvSpPr>
            <p:cNvPr id="6" name="Freeform: Shape 57">
              <a:extLst>
                <a:ext uri="{FF2B5EF4-FFF2-40B4-BE49-F238E27FC236}">
                  <a16:creationId xmlns:a16="http://schemas.microsoft.com/office/drawing/2014/main" id="{A0321F5A-9567-4C97-8E3C-0613F3C09C06}"/>
                </a:ext>
              </a:extLst>
            </p:cNvPr>
            <p:cNvSpPr/>
            <p:nvPr/>
          </p:nvSpPr>
          <p:spPr>
            <a:xfrm rot="17218986">
              <a:off x="5291264" y="2658172"/>
              <a:ext cx="2124075" cy="3019425"/>
            </a:xfrm>
            <a:custGeom>
              <a:avLst/>
              <a:gdLst>
                <a:gd name="connsiteX0" fmla="*/ 2122884 w 2124075"/>
                <a:gd name="connsiteY0" fmla="*/ 1533169 h 3019425"/>
                <a:gd name="connsiteX1" fmla="*/ 1438989 w 2124075"/>
                <a:gd name="connsiteY1" fmla="*/ 534949 h 3019425"/>
                <a:gd name="connsiteX2" fmla="*/ 1095137 w 2124075"/>
                <a:gd name="connsiteY2" fmla="*/ 32981 h 3019425"/>
                <a:gd name="connsiteX3" fmla="*/ 1034177 w 2124075"/>
                <a:gd name="connsiteY3" fmla="*/ 32029 h 3019425"/>
                <a:gd name="connsiteX4" fmla="*/ 12144 w 2124075"/>
                <a:gd name="connsiteY4" fmla="*/ 1522691 h 3019425"/>
                <a:gd name="connsiteX5" fmla="*/ 12144 w 2124075"/>
                <a:gd name="connsiteY5" fmla="*/ 1586509 h 3019425"/>
                <a:gd name="connsiteX6" fmla="*/ 1032272 w 2124075"/>
                <a:gd name="connsiteY6" fmla="*/ 2989541 h 3019425"/>
                <a:gd name="connsiteX7" fmla="*/ 1100852 w 2124075"/>
                <a:gd name="connsiteY7" fmla="*/ 2985731 h 3019425"/>
                <a:gd name="connsiteX8" fmla="*/ 2105740 w 2124075"/>
                <a:gd name="connsiteY8" fmla="*/ 1600796 h 3019425"/>
                <a:gd name="connsiteX9" fmla="*/ 2122884 w 2124075"/>
                <a:gd name="connsiteY9" fmla="*/ 1533169 h 3019425"/>
                <a:gd name="connsiteX10" fmla="*/ 1708547 w 2124075"/>
                <a:gd name="connsiteY10" fmla="*/ 1591271 h 3019425"/>
                <a:gd name="connsiteX11" fmla="*/ 1103709 w 2124075"/>
                <a:gd name="connsiteY11" fmla="*/ 2422804 h 3019425"/>
                <a:gd name="connsiteX12" fmla="*/ 1028462 w 2124075"/>
                <a:gd name="connsiteY12" fmla="*/ 2423756 h 3019425"/>
                <a:gd name="connsiteX13" fmla="*/ 416004 w 2124075"/>
                <a:gd name="connsiteY13" fmla="*/ 1581746 h 3019425"/>
                <a:gd name="connsiteX14" fmla="*/ 413147 w 2124075"/>
                <a:gd name="connsiteY14" fmla="*/ 1459826 h 3019425"/>
                <a:gd name="connsiteX15" fmla="*/ 1033224 w 2124075"/>
                <a:gd name="connsiteY15" fmla="*/ 554951 h 3019425"/>
                <a:gd name="connsiteX16" fmla="*/ 1095137 w 2124075"/>
                <a:gd name="connsiteY16" fmla="*/ 553046 h 3019425"/>
                <a:gd name="connsiteX17" fmla="*/ 1711404 w 2124075"/>
                <a:gd name="connsiteY17" fmla="*/ 1452206 h 3019425"/>
                <a:gd name="connsiteX18" fmla="*/ 1708547 w 2124075"/>
                <a:gd name="connsiteY18" fmla="*/ 1591271 h 30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075" h="3019425">
                  <a:moveTo>
                    <a:pt x="2122884" y="1533169"/>
                  </a:moveTo>
                  <a:cubicBezTo>
                    <a:pt x="2055257" y="1434109"/>
                    <a:pt x="1438989" y="534949"/>
                    <a:pt x="1438989" y="534949"/>
                  </a:cubicBezTo>
                  <a:cubicBezTo>
                    <a:pt x="1438989" y="534949"/>
                    <a:pt x="1210389" y="200621"/>
                    <a:pt x="1095137" y="32981"/>
                  </a:cubicBezTo>
                  <a:cubicBezTo>
                    <a:pt x="1065609" y="-10834"/>
                    <a:pt x="1063704" y="-10834"/>
                    <a:pt x="1034177" y="32029"/>
                  </a:cubicBezTo>
                  <a:cubicBezTo>
                    <a:pt x="838914" y="317779"/>
                    <a:pt x="157877" y="1311236"/>
                    <a:pt x="12144" y="1522691"/>
                  </a:cubicBezTo>
                  <a:cubicBezTo>
                    <a:pt x="-4048" y="1545551"/>
                    <a:pt x="-4048" y="1563649"/>
                    <a:pt x="12144" y="1586509"/>
                  </a:cubicBezTo>
                  <a:cubicBezTo>
                    <a:pt x="116919" y="1728431"/>
                    <a:pt x="800814" y="2672359"/>
                    <a:pt x="1032272" y="2989541"/>
                  </a:cubicBezTo>
                  <a:cubicBezTo>
                    <a:pt x="1064657" y="3033356"/>
                    <a:pt x="1067514" y="3033356"/>
                    <a:pt x="1100852" y="2985731"/>
                  </a:cubicBezTo>
                  <a:cubicBezTo>
                    <a:pt x="1293257" y="2718079"/>
                    <a:pt x="2000012" y="1747481"/>
                    <a:pt x="2105740" y="1600796"/>
                  </a:cubicBezTo>
                  <a:cubicBezTo>
                    <a:pt x="2120027" y="1581746"/>
                    <a:pt x="2141934" y="1561744"/>
                    <a:pt x="2122884" y="1533169"/>
                  </a:cubicBezTo>
                  <a:close/>
                  <a:moveTo>
                    <a:pt x="1708547" y="1591271"/>
                  </a:moveTo>
                  <a:cubicBezTo>
                    <a:pt x="1599962" y="1739861"/>
                    <a:pt x="1173242" y="2326601"/>
                    <a:pt x="1103709" y="2422804"/>
                  </a:cubicBezTo>
                  <a:cubicBezTo>
                    <a:pt x="1069419" y="2469477"/>
                    <a:pt x="1061799" y="2469477"/>
                    <a:pt x="1028462" y="2423756"/>
                  </a:cubicBezTo>
                  <a:cubicBezTo>
                    <a:pt x="1005602" y="2393276"/>
                    <a:pt x="487442" y="1680806"/>
                    <a:pt x="416004" y="1581746"/>
                  </a:cubicBezTo>
                  <a:cubicBezTo>
                    <a:pt x="375047" y="1524596"/>
                    <a:pt x="373142" y="1517929"/>
                    <a:pt x="413147" y="1459826"/>
                  </a:cubicBezTo>
                  <a:cubicBezTo>
                    <a:pt x="524589" y="1299806"/>
                    <a:pt x="963692" y="658774"/>
                    <a:pt x="1033224" y="554951"/>
                  </a:cubicBezTo>
                  <a:cubicBezTo>
                    <a:pt x="1058942" y="515899"/>
                    <a:pt x="1067514" y="516851"/>
                    <a:pt x="1095137" y="553046"/>
                  </a:cubicBezTo>
                  <a:cubicBezTo>
                    <a:pt x="1117997" y="583526"/>
                    <a:pt x="1686639" y="1414106"/>
                    <a:pt x="1711404" y="1452206"/>
                  </a:cubicBezTo>
                  <a:cubicBezTo>
                    <a:pt x="1755219" y="1519834"/>
                    <a:pt x="1755219" y="1527454"/>
                    <a:pt x="1708547" y="1591271"/>
                  </a:cubicBezTo>
                  <a:close/>
                </a:path>
              </a:pathLst>
            </a:custGeom>
            <a:solidFill>
              <a:schemeClr val="accent4"/>
            </a:solidFill>
            <a:ln w="9525" cap="flat">
              <a:noFill/>
              <a:prstDash val="solid"/>
              <a:miter/>
            </a:ln>
          </p:spPr>
          <p:txBody>
            <a:bodyPr rtlCol="0" anchor="ctr"/>
            <a:lstStyle/>
            <a:p>
              <a:endParaRPr lang="en-US"/>
            </a:p>
          </p:txBody>
        </p:sp>
        <p:sp>
          <p:nvSpPr>
            <p:cNvPr id="7" name="Freeform: Shape 58">
              <a:extLst>
                <a:ext uri="{FF2B5EF4-FFF2-40B4-BE49-F238E27FC236}">
                  <a16:creationId xmlns:a16="http://schemas.microsoft.com/office/drawing/2014/main" id="{C7B94CEA-F3E6-4571-A1A5-25D7EA532DE2}"/>
                </a:ext>
              </a:extLst>
            </p:cNvPr>
            <p:cNvSpPr/>
            <p:nvPr/>
          </p:nvSpPr>
          <p:spPr>
            <a:xfrm rot="12946337">
              <a:off x="5888997" y="4458190"/>
              <a:ext cx="2124075" cy="3019425"/>
            </a:xfrm>
            <a:custGeom>
              <a:avLst/>
              <a:gdLst>
                <a:gd name="connsiteX0" fmla="*/ 2122884 w 2124075"/>
                <a:gd name="connsiteY0" fmla="*/ 1533169 h 3019425"/>
                <a:gd name="connsiteX1" fmla="*/ 1438989 w 2124075"/>
                <a:gd name="connsiteY1" fmla="*/ 534949 h 3019425"/>
                <a:gd name="connsiteX2" fmla="*/ 1095137 w 2124075"/>
                <a:gd name="connsiteY2" fmla="*/ 32981 h 3019425"/>
                <a:gd name="connsiteX3" fmla="*/ 1034177 w 2124075"/>
                <a:gd name="connsiteY3" fmla="*/ 32029 h 3019425"/>
                <a:gd name="connsiteX4" fmla="*/ 12144 w 2124075"/>
                <a:gd name="connsiteY4" fmla="*/ 1522691 h 3019425"/>
                <a:gd name="connsiteX5" fmla="*/ 12144 w 2124075"/>
                <a:gd name="connsiteY5" fmla="*/ 1586509 h 3019425"/>
                <a:gd name="connsiteX6" fmla="*/ 1032272 w 2124075"/>
                <a:gd name="connsiteY6" fmla="*/ 2989541 h 3019425"/>
                <a:gd name="connsiteX7" fmla="*/ 1100852 w 2124075"/>
                <a:gd name="connsiteY7" fmla="*/ 2985731 h 3019425"/>
                <a:gd name="connsiteX8" fmla="*/ 2105740 w 2124075"/>
                <a:gd name="connsiteY8" fmla="*/ 1600796 h 3019425"/>
                <a:gd name="connsiteX9" fmla="*/ 2122884 w 2124075"/>
                <a:gd name="connsiteY9" fmla="*/ 1533169 h 3019425"/>
                <a:gd name="connsiteX10" fmla="*/ 1708547 w 2124075"/>
                <a:gd name="connsiteY10" fmla="*/ 1591271 h 3019425"/>
                <a:gd name="connsiteX11" fmla="*/ 1103709 w 2124075"/>
                <a:gd name="connsiteY11" fmla="*/ 2422804 h 3019425"/>
                <a:gd name="connsiteX12" fmla="*/ 1028462 w 2124075"/>
                <a:gd name="connsiteY12" fmla="*/ 2423756 h 3019425"/>
                <a:gd name="connsiteX13" fmla="*/ 416004 w 2124075"/>
                <a:gd name="connsiteY13" fmla="*/ 1581746 h 3019425"/>
                <a:gd name="connsiteX14" fmla="*/ 413147 w 2124075"/>
                <a:gd name="connsiteY14" fmla="*/ 1459826 h 3019425"/>
                <a:gd name="connsiteX15" fmla="*/ 1033224 w 2124075"/>
                <a:gd name="connsiteY15" fmla="*/ 554951 h 3019425"/>
                <a:gd name="connsiteX16" fmla="*/ 1095137 w 2124075"/>
                <a:gd name="connsiteY16" fmla="*/ 553046 h 3019425"/>
                <a:gd name="connsiteX17" fmla="*/ 1711404 w 2124075"/>
                <a:gd name="connsiteY17" fmla="*/ 1452206 h 3019425"/>
                <a:gd name="connsiteX18" fmla="*/ 1708547 w 2124075"/>
                <a:gd name="connsiteY18" fmla="*/ 1591271 h 30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075" h="3019425">
                  <a:moveTo>
                    <a:pt x="2122884" y="1533169"/>
                  </a:moveTo>
                  <a:cubicBezTo>
                    <a:pt x="2055257" y="1434109"/>
                    <a:pt x="1438989" y="534949"/>
                    <a:pt x="1438989" y="534949"/>
                  </a:cubicBezTo>
                  <a:cubicBezTo>
                    <a:pt x="1438989" y="534949"/>
                    <a:pt x="1210389" y="200621"/>
                    <a:pt x="1095137" y="32981"/>
                  </a:cubicBezTo>
                  <a:cubicBezTo>
                    <a:pt x="1065609" y="-10834"/>
                    <a:pt x="1063704" y="-10834"/>
                    <a:pt x="1034177" y="32029"/>
                  </a:cubicBezTo>
                  <a:cubicBezTo>
                    <a:pt x="838914" y="317779"/>
                    <a:pt x="157877" y="1311236"/>
                    <a:pt x="12144" y="1522691"/>
                  </a:cubicBezTo>
                  <a:cubicBezTo>
                    <a:pt x="-4048" y="1545551"/>
                    <a:pt x="-4048" y="1563649"/>
                    <a:pt x="12144" y="1586509"/>
                  </a:cubicBezTo>
                  <a:cubicBezTo>
                    <a:pt x="116919" y="1728431"/>
                    <a:pt x="800814" y="2672359"/>
                    <a:pt x="1032272" y="2989541"/>
                  </a:cubicBezTo>
                  <a:cubicBezTo>
                    <a:pt x="1064657" y="3033356"/>
                    <a:pt x="1067514" y="3033356"/>
                    <a:pt x="1100852" y="2985731"/>
                  </a:cubicBezTo>
                  <a:cubicBezTo>
                    <a:pt x="1293257" y="2718079"/>
                    <a:pt x="2000012" y="1747481"/>
                    <a:pt x="2105740" y="1600796"/>
                  </a:cubicBezTo>
                  <a:cubicBezTo>
                    <a:pt x="2120027" y="1581746"/>
                    <a:pt x="2141934" y="1561744"/>
                    <a:pt x="2122884" y="1533169"/>
                  </a:cubicBezTo>
                  <a:close/>
                  <a:moveTo>
                    <a:pt x="1708547" y="1591271"/>
                  </a:moveTo>
                  <a:cubicBezTo>
                    <a:pt x="1599962" y="1739861"/>
                    <a:pt x="1173242" y="2326601"/>
                    <a:pt x="1103709" y="2422804"/>
                  </a:cubicBezTo>
                  <a:cubicBezTo>
                    <a:pt x="1069419" y="2469477"/>
                    <a:pt x="1061799" y="2469477"/>
                    <a:pt x="1028462" y="2423756"/>
                  </a:cubicBezTo>
                  <a:cubicBezTo>
                    <a:pt x="1005602" y="2393276"/>
                    <a:pt x="487442" y="1680806"/>
                    <a:pt x="416004" y="1581746"/>
                  </a:cubicBezTo>
                  <a:cubicBezTo>
                    <a:pt x="375047" y="1524596"/>
                    <a:pt x="373142" y="1517929"/>
                    <a:pt x="413147" y="1459826"/>
                  </a:cubicBezTo>
                  <a:cubicBezTo>
                    <a:pt x="524589" y="1299806"/>
                    <a:pt x="963692" y="658774"/>
                    <a:pt x="1033224" y="554951"/>
                  </a:cubicBezTo>
                  <a:cubicBezTo>
                    <a:pt x="1058942" y="515899"/>
                    <a:pt x="1067514" y="516851"/>
                    <a:pt x="1095137" y="553046"/>
                  </a:cubicBezTo>
                  <a:cubicBezTo>
                    <a:pt x="1117997" y="583526"/>
                    <a:pt x="1686639" y="1414106"/>
                    <a:pt x="1711404" y="1452206"/>
                  </a:cubicBezTo>
                  <a:cubicBezTo>
                    <a:pt x="1755219" y="1519834"/>
                    <a:pt x="1755219" y="1527454"/>
                    <a:pt x="1708547" y="1591271"/>
                  </a:cubicBezTo>
                  <a:close/>
                </a:path>
              </a:pathLst>
            </a:custGeom>
            <a:solidFill>
              <a:schemeClr val="accent3"/>
            </a:solidFill>
            <a:ln w="9525" cap="flat">
              <a:noFill/>
              <a:prstDash val="solid"/>
              <a:miter/>
            </a:ln>
          </p:spPr>
          <p:txBody>
            <a:bodyPr rtlCol="0" anchor="ctr"/>
            <a:lstStyle/>
            <a:p>
              <a:endParaRPr lang="en-US"/>
            </a:p>
          </p:txBody>
        </p:sp>
        <p:sp>
          <p:nvSpPr>
            <p:cNvPr id="8" name="Freeform: Shape 59">
              <a:extLst>
                <a:ext uri="{FF2B5EF4-FFF2-40B4-BE49-F238E27FC236}">
                  <a16:creationId xmlns:a16="http://schemas.microsoft.com/office/drawing/2014/main" id="{30A4AC68-5199-4190-BA19-95FEB1DDED52}"/>
                </a:ext>
              </a:extLst>
            </p:cNvPr>
            <p:cNvSpPr/>
            <p:nvPr/>
          </p:nvSpPr>
          <p:spPr>
            <a:xfrm rot="8565323">
              <a:off x="7793857" y="4423272"/>
              <a:ext cx="2124075" cy="3019425"/>
            </a:xfrm>
            <a:custGeom>
              <a:avLst/>
              <a:gdLst>
                <a:gd name="connsiteX0" fmla="*/ 2122884 w 2124075"/>
                <a:gd name="connsiteY0" fmla="*/ 1533169 h 3019425"/>
                <a:gd name="connsiteX1" fmla="*/ 1438989 w 2124075"/>
                <a:gd name="connsiteY1" fmla="*/ 534949 h 3019425"/>
                <a:gd name="connsiteX2" fmla="*/ 1095137 w 2124075"/>
                <a:gd name="connsiteY2" fmla="*/ 32981 h 3019425"/>
                <a:gd name="connsiteX3" fmla="*/ 1034177 w 2124075"/>
                <a:gd name="connsiteY3" fmla="*/ 32029 h 3019425"/>
                <a:gd name="connsiteX4" fmla="*/ 12144 w 2124075"/>
                <a:gd name="connsiteY4" fmla="*/ 1522691 h 3019425"/>
                <a:gd name="connsiteX5" fmla="*/ 12144 w 2124075"/>
                <a:gd name="connsiteY5" fmla="*/ 1586509 h 3019425"/>
                <a:gd name="connsiteX6" fmla="*/ 1032272 w 2124075"/>
                <a:gd name="connsiteY6" fmla="*/ 2989541 h 3019425"/>
                <a:gd name="connsiteX7" fmla="*/ 1100852 w 2124075"/>
                <a:gd name="connsiteY7" fmla="*/ 2985731 h 3019425"/>
                <a:gd name="connsiteX8" fmla="*/ 2105740 w 2124075"/>
                <a:gd name="connsiteY8" fmla="*/ 1600796 h 3019425"/>
                <a:gd name="connsiteX9" fmla="*/ 2122884 w 2124075"/>
                <a:gd name="connsiteY9" fmla="*/ 1533169 h 3019425"/>
                <a:gd name="connsiteX10" fmla="*/ 1708547 w 2124075"/>
                <a:gd name="connsiteY10" fmla="*/ 1591271 h 3019425"/>
                <a:gd name="connsiteX11" fmla="*/ 1103709 w 2124075"/>
                <a:gd name="connsiteY11" fmla="*/ 2422804 h 3019425"/>
                <a:gd name="connsiteX12" fmla="*/ 1028462 w 2124075"/>
                <a:gd name="connsiteY12" fmla="*/ 2423756 h 3019425"/>
                <a:gd name="connsiteX13" fmla="*/ 416004 w 2124075"/>
                <a:gd name="connsiteY13" fmla="*/ 1581746 h 3019425"/>
                <a:gd name="connsiteX14" fmla="*/ 413147 w 2124075"/>
                <a:gd name="connsiteY14" fmla="*/ 1459826 h 3019425"/>
                <a:gd name="connsiteX15" fmla="*/ 1033224 w 2124075"/>
                <a:gd name="connsiteY15" fmla="*/ 554951 h 3019425"/>
                <a:gd name="connsiteX16" fmla="*/ 1095137 w 2124075"/>
                <a:gd name="connsiteY16" fmla="*/ 553046 h 3019425"/>
                <a:gd name="connsiteX17" fmla="*/ 1711404 w 2124075"/>
                <a:gd name="connsiteY17" fmla="*/ 1452206 h 3019425"/>
                <a:gd name="connsiteX18" fmla="*/ 1708547 w 2124075"/>
                <a:gd name="connsiteY18" fmla="*/ 1591271 h 30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075" h="3019425">
                  <a:moveTo>
                    <a:pt x="2122884" y="1533169"/>
                  </a:moveTo>
                  <a:cubicBezTo>
                    <a:pt x="2055257" y="1434109"/>
                    <a:pt x="1438989" y="534949"/>
                    <a:pt x="1438989" y="534949"/>
                  </a:cubicBezTo>
                  <a:cubicBezTo>
                    <a:pt x="1438989" y="534949"/>
                    <a:pt x="1210389" y="200621"/>
                    <a:pt x="1095137" y="32981"/>
                  </a:cubicBezTo>
                  <a:cubicBezTo>
                    <a:pt x="1065609" y="-10834"/>
                    <a:pt x="1063704" y="-10834"/>
                    <a:pt x="1034177" y="32029"/>
                  </a:cubicBezTo>
                  <a:cubicBezTo>
                    <a:pt x="838914" y="317779"/>
                    <a:pt x="157877" y="1311236"/>
                    <a:pt x="12144" y="1522691"/>
                  </a:cubicBezTo>
                  <a:cubicBezTo>
                    <a:pt x="-4048" y="1545551"/>
                    <a:pt x="-4048" y="1563649"/>
                    <a:pt x="12144" y="1586509"/>
                  </a:cubicBezTo>
                  <a:cubicBezTo>
                    <a:pt x="116919" y="1728431"/>
                    <a:pt x="800814" y="2672359"/>
                    <a:pt x="1032272" y="2989541"/>
                  </a:cubicBezTo>
                  <a:cubicBezTo>
                    <a:pt x="1064657" y="3033356"/>
                    <a:pt x="1067514" y="3033356"/>
                    <a:pt x="1100852" y="2985731"/>
                  </a:cubicBezTo>
                  <a:cubicBezTo>
                    <a:pt x="1293257" y="2718079"/>
                    <a:pt x="2000012" y="1747481"/>
                    <a:pt x="2105740" y="1600796"/>
                  </a:cubicBezTo>
                  <a:cubicBezTo>
                    <a:pt x="2120027" y="1581746"/>
                    <a:pt x="2141934" y="1561744"/>
                    <a:pt x="2122884" y="1533169"/>
                  </a:cubicBezTo>
                  <a:close/>
                  <a:moveTo>
                    <a:pt x="1708547" y="1591271"/>
                  </a:moveTo>
                  <a:cubicBezTo>
                    <a:pt x="1599962" y="1739861"/>
                    <a:pt x="1173242" y="2326601"/>
                    <a:pt x="1103709" y="2422804"/>
                  </a:cubicBezTo>
                  <a:cubicBezTo>
                    <a:pt x="1069419" y="2469477"/>
                    <a:pt x="1061799" y="2469477"/>
                    <a:pt x="1028462" y="2423756"/>
                  </a:cubicBezTo>
                  <a:cubicBezTo>
                    <a:pt x="1005602" y="2393276"/>
                    <a:pt x="487442" y="1680806"/>
                    <a:pt x="416004" y="1581746"/>
                  </a:cubicBezTo>
                  <a:cubicBezTo>
                    <a:pt x="375047" y="1524596"/>
                    <a:pt x="373142" y="1517929"/>
                    <a:pt x="413147" y="1459826"/>
                  </a:cubicBezTo>
                  <a:cubicBezTo>
                    <a:pt x="524589" y="1299806"/>
                    <a:pt x="963692" y="658774"/>
                    <a:pt x="1033224" y="554951"/>
                  </a:cubicBezTo>
                  <a:cubicBezTo>
                    <a:pt x="1058942" y="515899"/>
                    <a:pt x="1067514" y="516851"/>
                    <a:pt x="1095137" y="553046"/>
                  </a:cubicBezTo>
                  <a:cubicBezTo>
                    <a:pt x="1117997" y="583526"/>
                    <a:pt x="1686639" y="1414106"/>
                    <a:pt x="1711404" y="1452206"/>
                  </a:cubicBezTo>
                  <a:cubicBezTo>
                    <a:pt x="1755219" y="1519834"/>
                    <a:pt x="1755219" y="1527454"/>
                    <a:pt x="1708547" y="1591271"/>
                  </a:cubicBezTo>
                  <a:close/>
                </a:path>
              </a:pathLst>
            </a:custGeom>
            <a:solidFill>
              <a:schemeClr val="accent2"/>
            </a:solidFill>
            <a:ln w="9525" cap="flat">
              <a:noFill/>
              <a:prstDash val="solid"/>
              <a:miter/>
            </a:ln>
          </p:spPr>
          <p:txBody>
            <a:bodyPr rtlCol="0" anchor="ctr"/>
            <a:lstStyle/>
            <a:p>
              <a:endParaRPr lang="en-US"/>
            </a:p>
          </p:txBody>
        </p:sp>
      </p:grpSp>
      <p:sp>
        <p:nvSpPr>
          <p:cNvPr id="9" name="Isosceles Triangle 22">
            <a:extLst>
              <a:ext uri="{FF2B5EF4-FFF2-40B4-BE49-F238E27FC236}">
                <a16:creationId xmlns:a16="http://schemas.microsoft.com/office/drawing/2014/main" id="{778B9985-5078-4324-B41A-98A03EAB4DE2}"/>
              </a:ext>
            </a:extLst>
          </p:cNvPr>
          <p:cNvSpPr/>
          <p:nvPr/>
        </p:nvSpPr>
        <p:spPr>
          <a:xfrm rot="19800000">
            <a:off x="4921872" y="3497338"/>
            <a:ext cx="433574" cy="433500"/>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ie 2">
            <a:extLst>
              <a:ext uri="{FF2B5EF4-FFF2-40B4-BE49-F238E27FC236}">
                <a16:creationId xmlns:a16="http://schemas.microsoft.com/office/drawing/2014/main" id="{C9D7BFBE-86D6-41F8-8606-B21345183858}"/>
              </a:ext>
            </a:extLst>
          </p:cNvPr>
          <p:cNvSpPr/>
          <p:nvPr/>
        </p:nvSpPr>
        <p:spPr>
          <a:xfrm>
            <a:off x="7020230" y="3474453"/>
            <a:ext cx="379478" cy="373123"/>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11" name="Rounded Rectangle 5">
            <a:extLst>
              <a:ext uri="{FF2B5EF4-FFF2-40B4-BE49-F238E27FC236}">
                <a16:creationId xmlns:a16="http://schemas.microsoft.com/office/drawing/2014/main" id="{C197B7C3-62A9-4A87-87FD-535450BDD347}"/>
              </a:ext>
            </a:extLst>
          </p:cNvPr>
          <p:cNvSpPr/>
          <p:nvPr/>
        </p:nvSpPr>
        <p:spPr>
          <a:xfrm flipH="1">
            <a:off x="5301309" y="475443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12" name="Teardrop 1">
            <a:extLst>
              <a:ext uri="{FF2B5EF4-FFF2-40B4-BE49-F238E27FC236}">
                <a16:creationId xmlns:a16="http://schemas.microsoft.com/office/drawing/2014/main" id="{8A78CCAC-76AA-477E-BAB1-335074D63DFF}"/>
              </a:ext>
            </a:extLst>
          </p:cNvPr>
          <p:cNvSpPr/>
          <p:nvPr/>
        </p:nvSpPr>
        <p:spPr>
          <a:xfrm rot="18805991">
            <a:off x="6549462" y="4692836"/>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13" name="Rectangle 130">
            <a:extLst>
              <a:ext uri="{FF2B5EF4-FFF2-40B4-BE49-F238E27FC236}">
                <a16:creationId xmlns:a16="http://schemas.microsoft.com/office/drawing/2014/main" id="{3B6B81C9-B002-494D-BEA7-4CEE23E5DB9C}"/>
              </a:ext>
            </a:extLst>
          </p:cNvPr>
          <p:cNvSpPr/>
          <p:nvPr/>
        </p:nvSpPr>
        <p:spPr>
          <a:xfrm>
            <a:off x="5915576" y="2780308"/>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grpSp>
        <p:nvGrpSpPr>
          <p:cNvPr id="14" name="Group 2">
            <a:extLst>
              <a:ext uri="{FF2B5EF4-FFF2-40B4-BE49-F238E27FC236}">
                <a16:creationId xmlns:a16="http://schemas.microsoft.com/office/drawing/2014/main" id="{2BE259E3-3F25-4CE6-AC34-195E188C49CC}"/>
              </a:ext>
            </a:extLst>
          </p:cNvPr>
          <p:cNvGrpSpPr/>
          <p:nvPr/>
        </p:nvGrpSpPr>
        <p:grpSpPr>
          <a:xfrm>
            <a:off x="1622545" y="1483629"/>
            <a:ext cx="2911651" cy="959036"/>
            <a:chOff x="680500" y="1484784"/>
            <a:chExt cx="2175465" cy="959036"/>
          </a:xfrm>
        </p:grpSpPr>
        <p:sp>
          <p:nvSpPr>
            <p:cNvPr id="15" name="TextBox 14">
              <a:extLst>
                <a:ext uri="{FF2B5EF4-FFF2-40B4-BE49-F238E27FC236}">
                  <a16:creationId xmlns:a16="http://schemas.microsoft.com/office/drawing/2014/main" id="{B2B7D8AA-9623-4018-8392-A8BB868349DE}"/>
                </a:ext>
              </a:extLst>
            </p:cNvPr>
            <p:cNvSpPr txBox="1"/>
            <p:nvPr/>
          </p:nvSpPr>
          <p:spPr>
            <a:xfrm>
              <a:off x="680500" y="1484784"/>
              <a:ext cx="2175465"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D113FA9B-A29B-4252-AA4B-D1983B778957}"/>
                </a:ext>
              </a:extLst>
            </p:cNvPr>
            <p:cNvSpPr txBox="1"/>
            <p:nvPr/>
          </p:nvSpPr>
          <p:spPr>
            <a:xfrm>
              <a:off x="680501" y="1797489"/>
              <a:ext cx="217546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17" name="Group 4">
            <a:extLst>
              <a:ext uri="{FF2B5EF4-FFF2-40B4-BE49-F238E27FC236}">
                <a16:creationId xmlns:a16="http://schemas.microsoft.com/office/drawing/2014/main" id="{0543CEF2-0CBB-4262-B166-A3A7B16A3773}"/>
              </a:ext>
            </a:extLst>
          </p:cNvPr>
          <p:cNvGrpSpPr/>
          <p:nvPr/>
        </p:nvGrpSpPr>
        <p:grpSpPr>
          <a:xfrm>
            <a:off x="1250299" y="5175788"/>
            <a:ext cx="2911651" cy="959038"/>
            <a:chOff x="740351" y="4896385"/>
            <a:chExt cx="2175465" cy="959038"/>
          </a:xfrm>
        </p:grpSpPr>
        <p:sp>
          <p:nvSpPr>
            <p:cNvPr id="18" name="TextBox 17">
              <a:extLst>
                <a:ext uri="{FF2B5EF4-FFF2-40B4-BE49-F238E27FC236}">
                  <a16:creationId xmlns:a16="http://schemas.microsoft.com/office/drawing/2014/main" id="{4BC69E90-F833-4D1A-A6A0-73861AC1BF5D}"/>
                </a:ext>
              </a:extLst>
            </p:cNvPr>
            <p:cNvSpPr txBox="1"/>
            <p:nvPr/>
          </p:nvSpPr>
          <p:spPr>
            <a:xfrm>
              <a:off x="740351" y="4896385"/>
              <a:ext cx="2175465"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D7C78AFE-F5D3-4A4C-A958-4EA5B4A14ED9}"/>
                </a:ext>
              </a:extLst>
            </p:cNvPr>
            <p:cNvSpPr txBox="1"/>
            <p:nvPr/>
          </p:nvSpPr>
          <p:spPr>
            <a:xfrm>
              <a:off x="740352" y="5209092"/>
              <a:ext cx="217546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20" name="Group 3">
            <a:extLst>
              <a:ext uri="{FF2B5EF4-FFF2-40B4-BE49-F238E27FC236}">
                <a16:creationId xmlns:a16="http://schemas.microsoft.com/office/drawing/2014/main" id="{FE4BEA0F-F85A-4F65-A1E4-E623AE7F14A7}"/>
              </a:ext>
            </a:extLst>
          </p:cNvPr>
          <p:cNvGrpSpPr/>
          <p:nvPr/>
        </p:nvGrpSpPr>
        <p:grpSpPr>
          <a:xfrm>
            <a:off x="597117" y="3329708"/>
            <a:ext cx="2911651" cy="959038"/>
            <a:chOff x="-2604" y="3201033"/>
            <a:chExt cx="2175465" cy="959038"/>
          </a:xfrm>
        </p:grpSpPr>
        <p:sp>
          <p:nvSpPr>
            <p:cNvPr id="21" name="TextBox 20">
              <a:extLst>
                <a:ext uri="{FF2B5EF4-FFF2-40B4-BE49-F238E27FC236}">
                  <a16:creationId xmlns:a16="http://schemas.microsoft.com/office/drawing/2014/main" id="{052D94EA-142A-4375-BE96-D291A76675F3}"/>
                </a:ext>
              </a:extLst>
            </p:cNvPr>
            <p:cNvSpPr txBox="1"/>
            <p:nvPr/>
          </p:nvSpPr>
          <p:spPr>
            <a:xfrm>
              <a:off x="-2604" y="3201033"/>
              <a:ext cx="2175465"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11C18EE7-04DA-4282-800D-733445E7909C}"/>
                </a:ext>
              </a:extLst>
            </p:cNvPr>
            <p:cNvSpPr txBox="1"/>
            <p:nvPr/>
          </p:nvSpPr>
          <p:spPr>
            <a:xfrm>
              <a:off x="-2603" y="3513740"/>
              <a:ext cx="217546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23" name="Group 7">
            <a:extLst>
              <a:ext uri="{FF2B5EF4-FFF2-40B4-BE49-F238E27FC236}">
                <a16:creationId xmlns:a16="http://schemas.microsoft.com/office/drawing/2014/main" id="{00BDFDF6-0898-4794-83C8-34A04F522AF1}"/>
              </a:ext>
            </a:extLst>
          </p:cNvPr>
          <p:cNvGrpSpPr/>
          <p:nvPr/>
        </p:nvGrpSpPr>
        <p:grpSpPr>
          <a:xfrm>
            <a:off x="7859779" y="1684053"/>
            <a:ext cx="3085358" cy="959036"/>
            <a:chOff x="6310076" y="1490145"/>
            <a:chExt cx="2175465" cy="959036"/>
          </a:xfrm>
        </p:grpSpPr>
        <p:sp>
          <p:nvSpPr>
            <p:cNvPr id="24" name="TextBox 23">
              <a:extLst>
                <a:ext uri="{FF2B5EF4-FFF2-40B4-BE49-F238E27FC236}">
                  <a16:creationId xmlns:a16="http://schemas.microsoft.com/office/drawing/2014/main" id="{803A3242-358F-425F-836B-1F02F21AAE71}"/>
                </a:ext>
              </a:extLst>
            </p:cNvPr>
            <p:cNvSpPr txBox="1"/>
            <p:nvPr/>
          </p:nvSpPr>
          <p:spPr>
            <a:xfrm>
              <a:off x="6310076" y="1490145"/>
              <a:ext cx="2175465" cy="307777"/>
            </a:xfrm>
            <a:prstGeom prst="rect">
              <a:avLst/>
            </a:prstGeom>
            <a:noFill/>
          </p:spPr>
          <p:txBody>
            <a:bodyPr wrap="square" rtlCol="0" anchor="ctr">
              <a:spAutoFit/>
            </a:bodyPr>
            <a:lstStyle/>
            <a:p>
              <a:r>
                <a:rPr lang="en-US" altLang="ko-KR" sz="1400" b="1" dirty="0">
                  <a:solidFill>
                    <a:schemeClr val="accent1"/>
                  </a:solidFill>
                  <a:cs typeface="Arial" pitchFamily="34" charset="0"/>
                </a:rPr>
                <a:t>Content  Here</a:t>
              </a:r>
              <a:endParaRPr lang="ko-KR" altLang="en-US" sz="1400"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81C778DB-3F17-4DB9-AEFA-E1DFCB35C36E}"/>
                </a:ext>
              </a:extLst>
            </p:cNvPr>
            <p:cNvSpPr txBox="1"/>
            <p:nvPr/>
          </p:nvSpPr>
          <p:spPr>
            <a:xfrm>
              <a:off x="6310077" y="1802850"/>
              <a:ext cx="2175464" cy="646331"/>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b="1" dirty="0">
                <a:solidFill>
                  <a:schemeClr val="tx1">
                    <a:lumMod val="75000"/>
                    <a:lumOff val="25000"/>
                  </a:schemeClr>
                </a:solidFill>
                <a:cs typeface="Arial" pitchFamily="34" charset="0"/>
              </a:endParaRPr>
            </a:p>
          </p:txBody>
        </p:sp>
      </p:grpSp>
      <p:grpSp>
        <p:nvGrpSpPr>
          <p:cNvPr id="26" name="Group 5">
            <a:extLst>
              <a:ext uri="{FF2B5EF4-FFF2-40B4-BE49-F238E27FC236}">
                <a16:creationId xmlns:a16="http://schemas.microsoft.com/office/drawing/2014/main" id="{4525E3BB-19B4-41F2-9DB0-E8504BE97DCA}"/>
              </a:ext>
            </a:extLst>
          </p:cNvPr>
          <p:cNvGrpSpPr/>
          <p:nvPr/>
        </p:nvGrpSpPr>
        <p:grpSpPr>
          <a:xfrm>
            <a:off x="8033487" y="5175788"/>
            <a:ext cx="2911650" cy="959038"/>
            <a:chOff x="6369928" y="4901747"/>
            <a:chExt cx="2175465" cy="959038"/>
          </a:xfrm>
        </p:grpSpPr>
        <p:sp>
          <p:nvSpPr>
            <p:cNvPr id="27" name="TextBox 26">
              <a:extLst>
                <a:ext uri="{FF2B5EF4-FFF2-40B4-BE49-F238E27FC236}">
                  <a16:creationId xmlns:a16="http://schemas.microsoft.com/office/drawing/2014/main" id="{9857FA6C-EA1E-42E2-9C91-93ACE89BB09B}"/>
                </a:ext>
              </a:extLst>
            </p:cNvPr>
            <p:cNvSpPr txBox="1"/>
            <p:nvPr/>
          </p:nvSpPr>
          <p:spPr>
            <a:xfrm>
              <a:off x="6369928" y="4901747"/>
              <a:ext cx="2175465"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DAA8A3-4ECC-4E94-B2BA-C6693CCB173E}"/>
                </a:ext>
              </a:extLst>
            </p:cNvPr>
            <p:cNvSpPr txBox="1"/>
            <p:nvPr/>
          </p:nvSpPr>
          <p:spPr>
            <a:xfrm>
              <a:off x="6369929" y="5214454"/>
              <a:ext cx="217546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79224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E43384A2-D574-4483-A87A-BBEBBA8B8E64}"/>
              </a:ext>
            </a:extLst>
          </p:cNvPr>
          <p:cNvGrpSpPr/>
          <p:nvPr/>
        </p:nvGrpSpPr>
        <p:grpSpPr>
          <a:xfrm>
            <a:off x="5437205" y="1535083"/>
            <a:ext cx="1387049" cy="2106475"/>
            <a:chOff x="5732107" y="1899400"/>
            <a:chExt cx="804653" cy="1222008"/>
          </a:xfrm>
        </p:grpSpPr>
        <p:sp>
          <p:nvSpPr>
            <p:cNvPr id="9" name="자유형: 도형 8">
              <a:extLst>
                <a:ext uri="{FF2B5EF4-FFF2-40B4-BE49-F238E27FC236}">
                  <a16:creationId xmlns:a16="http://schemas.microsoft.com/office/drawing/2014/main" id="{0BCE494B-8EE4-4406-A046-DA9814B825DB}"/>
                </a:ext>
              </a:extLst>
            </p:cNvPr>
            <p:cNvSpPr/>
            <p:nvPr/>
          </p:nvSpPr>
          <p:spPr>
            <a:xfrm>
              <a:off x="6088829" y="1925881"/>
              <a:ext cx="44694" cy="1195527"/>
            </a:xfrm>
            <a:custGeom>
              <a:avLst/>
              <a:gdLst>
                <a:gd name="connsiteX0" fmla="*/ 44695 w 44694"/>
                <a:gd name="connsiteY0" fmla="*/ 1195528 h 1195527"/>
                <a:gd name="connsiteX1" fmla="*/ 0 w 44694"/>
                <a:gd name="connsiteY1" fmla="*/ 1195528 h 1195527"/>
                <a:gd name="connsiteX2" fmla="*/ 0 w 44694"/>
                <a:gd name="connsiteY2" fmla="*/ 11509 h 1195527"/>
                <a:gd name="connsiteX3" fmla="*/ 11509 w 44694"/>
                <a:gd name="connsiteY3" fmla="*/ 0 h 1195527"/>
                <a:gd name="connsiteX4" fmla="*/ 33186 w 44694"/>
                <a:gd name="connsiteY4" fmla="*/ 0 h 1195527"/>
                <a:gd name="connsiteX5" fmla="*/ 44695 w 44694"/>
                <a:gd name="connsiteY5" fmla="*/ 11509 h 1195527"/>
                <a:gd name="connsiteX6" fmla="*/ 44695 w 44694"/>
                <a:gd name="connsiteY6" fmla="*/ 1195528 h 119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94" h="1195527">
                  <a:moveTo>
                    <a:pt x="44695" y="1195528"/>
                  </a:moveTo>
                  <a:lnTo>
                    <a:pt x="0" y="1195528"/>
                  </a:lnTo>
                  <a:lnTo>
                    <a:pt x="0" y="11509"/>
                  </a:lnTo>
                  <a:cubicBezTo>
                    <a:pt x="0" y="5140"/>
                    <a:pt x="5140" y="0"/>
                    <a:pt x="11509" y="0"/>
                  </a:cubicBezTo>
                  <a:lnTo>
                    <a:pt x="33186" y="0"/>
                  </a:lnTo>
                  <a:cubicBezTo>
                    <a:pt x="39555" y="0"/>
                    <a:pt x="44695" y="5140"/>
                    <a:pt x="44695" y="11509"/>
                  </a:cubicBezTo>
                  <a:lnTo>
                    <a:pt x="44695" y="1195528"/>
                  </a:lnTo>
                  <a:close/>
                </a:path>
              </a:pathLst>
            </a:custGeom>
            <a:solidFill>
              <a:schemeClr val="accent3">
                <a:lumMod val="50000"/>
              </a:schemeClr>
            </a:solidFill>
            <a:ln w="5581"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CF360072-B164-4A76-9D9E-175B977AECAE}"/>
                </a:ext>
              </a:extLst>
            </p:cNvPr>
            <p:cNvSpPr/>
            <p:nvPr/>
          </p:nvSpPr>
          <p:spPr>
            <a:xfrm>
              <a:off x="5931773" y="2260533"/>
              <a:ext cx="604987" cy="371692"/>
            </a:xfrm>
            <a:custGeom>
              <a:avLst/>
              <a:gdLst>
                <a:gd name="connsiteX0" fmla="*/ 20570 w 604987"/>
                <a:gd name="connsiteY0" fmla="*/ 289622 h 371692"/>
                <a:gd name="connsiteX1" fmla="*/ 10 w 604987"/>
                <a:gd name="connsiteY1" fmla="*/ 269230 h 371692"/>
                <a:gd name="connsiteX2" fmla="*/ 10 w 604987"/>
                <a:gd name="connsiteY2" fmla="*/ 99613 h 371692"/>
                <a:gd name="connsiteX3" fmla="*/ 20737 w 604987"/>
                <a:gd name="connsiteY3" fmla="*/ 79445 h 371692"/>
                <a:gd name="connsiteX4" fmla="*/ 374496 w 604987"/>
                <a:gd name="connsiteY4" fmla="*/ 80004 h 371692"/>
                <a:gd name="connsiteX5" fmla="*/ 390977 w 604987"/>
                <a:gd name="connsiteY5" fmla="*/ 61623 h 371692"/>
                <a:gd name="connsiteX6" fmla="*/ 390754 w 604987"/>
                <a:gd name="connsiteY6" fmla="*/ 0 h 371692"/>
                <a:gd name="connsiteX7" fmla="*/ 598528 w 604987"/>
                <a:gd name="connsiteY7" fmla="*/ 175985 h 371692"/>
                <a:gd name="connsiteX8" fmla="*/ 598584 w 604987"/>
                <a:gd name="connsiteY8" fmla="*/ 195260 h 371692"/>
                <a:gd name="connsiteX9" fmla="*/ 396340 w 604987"/>
                <a:gd name="connsiteY9" fmla="*/ 371692 h 371692"/>
                <a:gd name="connsiteX10" fmla="*/ 396508 w 604987"/>
                <a:gd name="connsiteY10" fmla="*/ 305712 h 371692"/>
                <a:gd name="connsiteX11" fmla="*/ 380138 w 604987"/>
                <a:gd name="connsiteY11" fmla="*/ 289287 h 371692"/>
                <a:gd name="connsiteX12" fmla="*/ 20570 w 604987"/>
                <a:gd name="connsiteY12" fmla="*/ 289622 h 37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4987" h="371692">
                  <a:moveTo>
                    <a:pt x="20570" y="289622"/>
                  </a:moveTo>
                  <a:cubicBezTo>
                    <a:pt x="5038" y="289845"/>
                    <a:pt x="-214" y="285264"/>
                    <a:pt x="10" y="269230"/>
                  </a:cubicBezTo>
                  <a:cubicBezTo>
                    <a:pt x="904" y="212691"/>
                    <a:pt x="904" y="156152"/>
                    <a:pt x="10" y="99613"/>
                  </a:cubicBezTo>
                  <a:cubicBezTo>
                    <a:pt x="-269" y="83467"/>
                    <a:pt x="5262" y="79221"/>
                    <a:pt x="20737" y="79445"/>
                  </a:cubicBezTo>
                  <a:cubicBezTo>
                    <a:pt x="61465" y="80059"/>
                    <a:pt x="318795" y="78998"/>
                    <a:pt x="374496" y="80004"/>
                  </a:cubicBezTo>
                  <a:cubicBezTo>
                    <a:pt x="388798" y="80227"/>
                    <a:pt x="391480" y="74026"/>
                    <a:pt x="390977" y="61623"/>
                  </a:cubicBezTo>
                  <a:cubicBezTo>
                    <a:pt x="390195" y="42404"/>
                    <a:pt x="390754" y="23130"/>
                    <a:pt x="390754" y="0"/>
                  </a:cubicBezTo>
                  <a:cubicBezTo>
                    <a:pt x="461706" y="60170"/>
                    <a:pt x="529922" y="118273"/>
                    <a:pt x="598528" y="175985"/>
                  </a:cubicBezTo>
                  <a:cubicBezTo>
                    <a:pt x="607188" y="183304"/>
                    <a:pt x="607076" y="187885"/>
                    <a:pt x="598584" y="195260"/>
                  </a:cubicBezTo>
                  <a:cubicBezTo>
                    <a:pt x="532827" y="252246"/>
                    <a:pt x="467405" y="309623"/>
                    <a:pt x="396340" y="371692"/>
                  </a:cubicBezTo>
                  <a:cubicBezTo>
                    <a:pt x="396340" y="345546"/>
                    <a:pt x="395949" y="325601"/>
                    <a:pt x="396508" y="305712"/>
                  </a:cubicBezTo>
                  <a:cubicBezTo>
                    <a:pt x="396843" y="293812"/>
                    <a:pt x="391983" y="289119"/>
                    <a:pt x="380138" y="289287"/>
                  </a:cubicBezTo>
                  <a:cubicBezTo>
                    <a:pt x="322482" y="289957"/>
                    <a:pt x="60404" y="289007"/>
                    <a:pt x="20570" y="289622"/>
                  </a:cubicBezTo>
                  <a:close/>
                </a:path>
              </a:pathLst>
            </a:custGeom>
            <a:solidFill>
              <a:schemeClr val="accent4"/>
            </a:solidFill>
            <a:ln w="5581"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90292160-7185-4802-8FE9-9648250C56B4}"/>
                </a:ext>
              </a:extLst>
            </p:cNvPr>
            <p:cNvSpPr/>
            <p:nvPr/>
          </p:nvSpPr>
          <p:spPr>
            <a:xfrm>
              <a:off x="5732107" y="1899400"/>
              <a:ext cx="604122" cy="372083"/>
            </a:xfrm>
            <a:custGeom>
              <a:avLst/>
              <a:gdLst>
                <a:gd name="connsiteX0" fmla="*/ 582207 w 604122"/>
                <a:gd name="connsiteY0" fmla="*/ 79836 h 372083"/>
                <a:gd name="connsiteX1" fmla="*/ 604107 w 604122"/>
                <a:gd name="connsiteY1" fmla="*/ 101234 h 372083"/>
                <a:gd name="connsiteX2" fmla="*/ 604107 w 604122"/>
                <a:gd name="connsiteY2" fmla="*/ 268057 h 372083"/>
                <a:gd name="connsiteX3" fmla="*/ 582151 w 604122"/>
                <a:gd name="connsiteY3" fmla="*/ 289510 h 372083"/>
                <a:gd name="connsiteX4" fmla="*/ 228392 w 604122"/>
                <a:gd name="connsiteY4" fmla="*/ 288840 h 372083"/>
                <a:gd name="connsiteX5" fmla="*/ 208671 w 604122"/>
                <a:gd name="connsiteY5" fmla="*/ 307332 h 372083"/>
                <a:gd name="connsiteX6" fmla="*/ 208894 w 604122"/>
                <a:gd name="connsiteY6" fmla="*/ 372084 h 372083"/>
                <a:gd name="connsiteX7" fmla="*/ 6092 w 604122"/>
                <a:gd name="connsiteY7" fmla="*/ 194981 h 372083"/>
                <a:gd name="connsiteX8" fmla="*/ 6818 w 604122"/>
                <a:gd name="connsiteY8" fmla="*/ 175594 h 372083"/>
                <a:gd name="connsiteX9" fmla="*/ 213810 w 604122"/>
                <a:gd name="connsiteY9" fmla="*/ 0 h 372083"/>
                <a:gd name="connsiteX10" fmla="*/ 213531 w 604122"/>
                <a:gd name="connsiteY10" fmla="*/ 62740 h 372083"/>
                <a:gd name="connsiteX11" fmla="*/ 230795 w 604122"/>
                <a:gd name="connsiteY11" fmla="*/ 80506 h 372083"/>
                <a:gd name="connsiteX12" fmla="*/ 582207 w 604122"/>
                <a:gd name="connsiteY12" fmla="*/ 79836 h 372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4122" h="372083">
                  <a:moveTo>
                    <a:pt x="582207" y="79836"/>
                  </a:moveTo>
                  <a:cubicBezTo>
                    <a:pt x="599191" y="79668"/>
                    <a:pt x="604443" y="83858"/>
                    <a:pt x="604107" y="101234"/>
                  </a:cubicBezTo>
                  <a:cubicBezTo>
                    <a:pt x="602990" y="156823"/>
                    <a:pt x="602990" y="212468"/>
                    <a:pt x="604107" y="268057"/>
                  </a:cubicBezTo>
                  <a:cubicBezTo>
                    <a:pt x="604443" y="285488"/>
                    <a:pt x="599023" y="289734"/>
                    <a:pt x="582151" y="289510"/>
                  </a:cubicBezTo>
                  <a:cubicBezTo>
                    <a:pt x="523769" y="288784"/>
                    <a:pt x="266494" y="289957"/>
                    <a:pt x="228392" y="288840"/>
                  </a:cubicBezTo>
                  <a:cubicBezTo>
                    <a:pt x="214146" y="288393"/>
                    <a:pt x="208056" y="292527"/>
                    <a:pt x="208671" y="307332"/>
                  </a:cubicBezTo>
                  <a:cubicBezTo>
                    <a:pt x="209509" y="326439"/>
                    <a:pt x="208894" y="345658"/>
                    <a:pt x="208894" y="372084"/>
                  </a:cubicBezTo>
                  <a:cubicBezTo>
                    <a:pt x="137215" y="309399"/>
                    <a:pt x="71793" y="252022"/>
                    <a:pt x="6092" y="194981"/>
                  </a:cubicBezTo>
                  <a:cubicBezTo>
                    <a:pt x="-2791" y="187271"/>
                    <a:pt x="-1450" y="182578"/>
                    <a:pt x="6818" y="175594"/>
                  </a:cubicBezTo>
                  <a:cubicBezTo>
                    <a:pt x="74922" y="118162"/>
                    <a:pt x="142746" y="60338"/>
                    <a:pt x="213810" y="0"/>
                  </a:cubicBezTo>
                  <a:cubicBezTo>
                    <a:pt x="213810" y="23409"/>
                    <a:pt x="214593" y="43130"/>
                    <a:pt x="213531" y="62740"/>
                  </a:cubicBezTo>
                  <a:cubicBezTo>
                    <a:pt x="212805" y="76205"/>
                    <a:pt x="217330" y="80897"/>
                    <a:pt x="230795" y="80506"/>
                  </a:cubicBezTo>
                  <a:cubicBezTo>
                    <a:pt x="268003" y="79389"/>
                    <a:pt x="523880" y="80395"/>
                    <a:pt x="582207" y="79836"/>
                  </a:cubicBezTo>
                  <a:close/>
                </a:path>
              </a:pathLst>
            </a:custGeom>
            <a:solidFill>
              <a:schemeClr val="accent1"/>
            </a:solidFill>
            <a:ln w="5581" cap="flat">
              <a:noFill/>
              <a:prstDash val="solid"/>
              <a:miter/>
            </a:ln>
          </p:spPr>
          <p:txBody>
            <a:bodyPr rtlCol="0" anchor="ctr"/>
            <a:lstStyle/>
            <a:p>
              <a:endParaRPr lang="ko-KR" altLang="en-US"/>
            </a:p>
          </p:txBody>
        </p:sp>
      </p:grpSp>
      <p:sp>
        <p:nvSpPr>
          <p:cNvPr id="6" name="자유형: 도형 5">
            <a:extLst>
              <a:ext uri="{FF2B5EF4-FFF2-40B4-BE49-F238E27FC236}">
                <a16:creationId xmlns:a16="http://schemas.microsoft.com/office/drawing/2014/main" id="{856F77DC-5902-401A-A85F-085BBDD7DC58}"/>
              </a:ext>
            </a:extLst>
          </p:cNvPr>
          <p:cNvSpPr/>
          <p:nvPr/>
        </p:nvSpPr>
        <p:spPr>
          <a:xfrm>
            <a:off x="0" y="3590704"/>
            <a:ext cx="12192000" cy="3261710"/>
          </a:xfrm>
          <a:custGeom>
            <a:avLst/>
            <a:gdLst>
              <a:gd name="connsiteX0" fmla="*/ 0 w 7151154"/>
              <a:gd name="connsiteY0" fmla="*/ 0 h 2631401"/>
              <a:gd name="connsiteX1" fmla="*/ 7151154 w 7151154"/>
              <a:gd name="connsiteY1" fmla="*/ 0 h 2631401"/>
              <a:gd name="connsiteX2" fmla="*/ 7151154 w 7151154"/>
              <a:gd name="connsiteY2" fmla="*/ 2631402 h 2631401"/>
              <a:gd name="connsiteX3" fmla="*/ 0 w 7151154"/>
              <a:gd name="connsiteY3" fmla="*/ 2631402 h 2631401"/>
            </a:gdLst>
            <a:ahLst/>
            <a:cxnLst>
              <a:cxn ang="0">
                <a:pos x="connsiteX0" y="connsiteY0"/>
              </a:cxn>
              <a:cxn ang="0">
                <a:pos x="connsiteX1" y="connsiteY1"/>
              </a:cxn>
              <a:cxn ang="0">
                <a:pos x="connsiteX2" y="connsiteY2"/>
              </a:cxn>
              <a:cxn ang="0">
                <a:pos x="connsiteX3" y="connsiteY3"/>
              </a:cxn>
            </a:cxnLst>
            <a:rect l="l" t="t" r="r" b="b"/>
            <a:pathLst>
              <a:path w="7151154" h="2631401">
                <a:moveTo>
                  <a:pt x="0" y="0"/>
                </a:moveTo>
                <a:lnTo>
                  <a:pt x="7151154" y="0"/>
                </a:lnTo>
                <a:lnTo>
                  <a:pt x="7151154" y="2631402"/>
                </a:lnTo>
                <a:lnTo>
                  <a:pt x="0" y="2631402"/>
                </a:lnTo>
                <a:close/>
              </a:path>
            </a:pathLst>
          </a:custGeom>
          <a:solidFill>
            <a:schemeClr val="accent5">
              <a:lumMod val="50000"/>
            </a:schemeClr>
          </a:solidFill>
          <a:ln w="5581"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07A2940D-60C2-4FE1-9606-FD4BE6D01AF0}"/>
              </a:ext>
            </a:extLst>
          </p:cNvPr>
          <p:cNvSpPr/>
          <p:nvPr/>
        </p:nvSpPr>
        <p:spPr>
          <a:xfrm>
            <a:off x="5183761" y="3462206"/>
            <a:ext cx="1893938" cy="3395794"/>
          </a:xfrm>
          <a:custGeom>
            <a:avLst/>
            <a:gdLst>
              <a:gd name="connsiteX0" fmla="*/ 1893939 w 1893938"/>
              <a:gd name="connsiteY0" fmla="*/ 2754312 h 2754311"/>
              <a:gd name="connsiteX1" fmla="*/ 0 w 1893938"/>
              <a:gd name="connsiteY1" fmla="*/ 2754312 h 2754311"/>
              <a:gd name="connsiteX2" fmla="*/ 419013 w 1893938"/>
              <a:gd name="connsiteY2" fmla="*/ 0 h 2754311"/>
              <a:gd name="connsiteX3" fmla="*/ 1340841 w 1893938"/>
              <a:gd name="connsiteY3" fmla="*/ 0 h 2754311"/>
            </a:gdLst>
            <a:ahLst/>
            <a:cxnLst>
              <a:cxn ang="0">
                <a:pos x="connsiteX0" y="connsiteY0"/>
              </a:cxn>
              <a:cxn ang="0">
                <a:pos x="connsiteX1" y="connsiteY1"/>
              </a:cxn>
              <a:cxn ang="0">
                <a:pos x="connsiteX2" y="connsiteY2"/>
              </a:cxn>
              <a:cxn ang="0">
                <a:pos x="connsiteX3" y="connsiteY3"/>
              </a:cxn>
            </a:cxnLst>
            <a:rect l="l" t="t" r="r" b="b"/>
            <a:pathLst>
              <a:path w="1893938" h="2754311">
                <a:moveTo>
                  <a:pt x="1893939" y="2754312"/>
                </a:moveTo>
                <a:lnTo>
                  <a:pt x="0" y="2754312"/>
                </a:lnTo>
                <a:lnTo>
                  <a:pt x="419013" y="0"/>
                </a:lnTo>
                <a:lnTo>
                  <a:pt x="1340841" y="0"/>
                </a:lnTo>
                <a:close/>
              </a:path>
            </a:pathLst>
          </a:custGeom>
          <a:solidFill>
            <a:schemeClr val="accent3">
              <a:lumMod val="75000"/>
            </a:schemeClr>
          </a:solidFill>
          <a:ln w="5581"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F8B60D44-491E-4998-B881-8A80ED3D80C4}"/>
              </a:ext>
            </a:extLst>
          </p:cNvPr>
          <p:cNvSpPr/>
          <p:nvPr/>
        </p:nvSpPr>
        <p:spPr>
          <a:xfrm>
            <a:off x="5796406" y="5510393"/>
            <a:ext cx="645125" cy="1353452"/>
          </a:xfrm>
          <a:custGeom>
            <a:avLst/>
            <a:gdLst>
              <a:gd name="connsiteX0" fmla="*/ 647012 w 647961"/>
              <a:gd name="connsiteY0" fmla="*/ 732882 h 743887"/>
              <a:gd name="connsiteX1" fmla="*/ 451640 w 647961"/>
              <a:gd name="connsiteY1" fmla="*/ 50729 h 743887"/>
              <a:gd name="connsiteX2" fmla="*/ 405493 w 647961"/>
              <a:gd name="connsiteY2" fmla="*/ 71456 h 743887"/>
              <a:gd name="connsiteX3" fmla="*/ 340741 w 647961"/>
              <a:gd name="connsiteY3" fmla="*/ 84529 h 743887"/>
              <a:gd name="connsiteX4" fmla="*/ 318506 w 647961"/>
              <a:gd name="connsiteY4" fmla="*/ 83077 h 743887"/>
              <a:gd name="connsiteX5" fmla="*/ 319065 w 647961"/>
              <a:gd name="connsiteY5" fmla="*/ 84306 h 743887"/>
              <a:gd name="connsiteX6" fmla="*/ 282247 w 647961"/>
              <a:gd name="connsiteY6" fmla="*/ 603826 h 743887"/>
              <a:gd name="connsiteX7" fmla="*/ 273308 w 647961"/>
              <a:gd name="connsiteY7" fmla="*/ 588853 h 743887"/>
              <a:gd name="connsiteX8" fmla="*/ 134084 w 647961"/>
              <a:gd name="connsiteY8" fmla="*/ 86876 h 743887"/>
              <a:gd name="connsiteX9" fmla="*/ 96317 w 647961"/>
              <a:gd name="connsiteY9" fmla="*/ 224 h 743887"/>
              <a:gd name="connsiteX10" fmla="*/ 96317 w 647961"/>
              <a:gd name="connsiteY10" fmla="*/ 0 h 743887"/>
              <a:gd name="connsiteX11" fmla="*/ 89445 w 647961"/>
              <a:gd name="connsiteY11" fmla="*/ 8939 h 743887"/>
              <a:gd name="connsiteX12" fmla="*/ 95703 w 647961"/>
              <a:gd name="connsiteY12" fmla="*/ 38661 h 743887"/>
              <a:gd name="connsiteX13" fmla="*/ 90842 w 647961"/>
              <a:gd name="connsiteY13" fmla="*/ 74473 h 743887"/>
              <a:gd name="connsiteX14" fmla="*/ 49220 w 647961"/>
              <a:gd name="connsiteY14" fmla="*/ 79389 h 743887"/>
              <a:gd name="connsiteX15" fmla="*/ 15867 w 647961"/>
              <a:gd name="connsiteY15" fmla="*/ 74585 h 743887"/>
              <a:gd name="connsiteX16" fmla="*/ 0 w 647961"/>
              <a:gd name="connsiteY16" fmla="*/ 743888 h 743887"/>
              <a:gd name="connsiteX17" fmla="*/ 647962 w 647961"/>
              <a:gd name="connsiteY17" fmla="*/ 743888 h 743887"/>
              <a:gd name="connsiteX18" fmla="*/ 647012 w 647961"/>
              <a:gd name="connsiteY18" fmla="*/ 732882 h 743887"/>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89445 w 647962"/>
              <a:gd name="connsiteY11" fmla="*/ 8939 h 743888"/>
              <a:gd name="connsiteX12" fmla="*/ 95703 w 647962"/>
              <a:gd name="connsiteY12" fmla="*/ 38661 h 743888"/>
              <a:gd name="connsiteX13" fmla="*/ 49220 w 647962"/>
              <a:gd name="connsiteY13" fmla="*/ 79389 h 743888"/>
              <a:gd name="connsiteX14" fmla="*/ 15867 w 647962"/>
              <a:gd name="connsiteY14" fmla="*/ 74585 h 743888"/>
              <a:gd name="connsiteX15" fmla="*/ 0 w 647962"/>
              <a:gd name="connsiteY15" fmla="*/ 743888 h 743888"/>
              <a:gd name="connsiteX16" fmla="*/ 647962 w 647962"/>
              <a:gd name="connsiteY16" fmla="*/ 743888 h 743888"/>
              <a:gd name="connsiteX17" fmla="*/ 647012 w 647962"/>
              <a:gd name="connsiteY17" fmla="*/ 732882 h 743888"/>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89445 w 647962"/>
              <a:gd name="connsiteY11" fmla="*/ 8939 h 743888"/>
              <a:gd name="connsiteX12" fmla="*/ 95703 w 647962"/>
              <a:gd name="connsiteY12" fmla="*/ 38661 h 743888"/>
              <a:gd name="connsiteX13" fmla="*/ 15867 w 647962"/>
              <a:gd name="connsiteY13" fmla="*/ 74585 h 743888"/>
              <a:gd name="connsiteX14" fmla="*/ 0 w 647962"/>
              <a:gd name="connsiteY14" fmla="*/ 743888 h 743888"/>
              <a:gd name="connsiteX15" fmla="*/ 647962 w 647962"/>
              <a:gd name="connsiteY15" fmla="*/ 743888 h 743888"/>
              <a:gd name="connsiteX16" fmla="*/ 647012 w 647962"/>
              <a:gd name="connsiteY16" fmla="*/ 732882 h 743888"/>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89445 w 647962"/>
              <a:gd name="connsiteY11" fmla="*/ 8939 h 743888"/>
              <a:gd name="connsiteX12" fmla="*/ 15867 w 647962"/>
              <a:gd name="connsiteY12" fmla="*/ 74585 h 743888"/>
              <a:gd name="connsiteX13" fmla="*/ 0 w 647962"/>
              <a:gd name="connsiteY13" fmla="*/ 743888 h 743888"/>
              <a:gd name="connsiteX14" fmla="*/ 647962 w 647962"/>
              <a:gd name="connsiteY14" fmla="*/ 743888 h 743888"/>
              <a:gd name="connsiteX15" fmla="*/ 647012 w 647962"/>
              <a:gd name="connsiteY15" fmla="*/ 732882 h 743888"/>
              <a:gd name="connsiteX0" fmla="*/ 647012 w 647962"/>
              <a:gd name="connsiteY0" fmla="*/ 737579 h 748585"/>
              <a:gd name="connsiteX1" fmla="*/ 451640 w 647962"/>
              <a:gd name="connsiteY1" fmla="*/ 55426 h 748585"/>
              <a:gd name="connsiteX2" fmla="*/ 405493 w 647962"/>
              <a:gd name="connsiteY2" fmla="*/ 76153 h 748585"/>
              <a:gd name="connsiteX3" fmla="*/ 340741 w 647962"/>
              <a:gd name="connsiteY3" fmla="*/ 89226 h 748585"/>
              <a:gd name="connsiteX4" fmla="*/ 318506 w 647962"/>
              <a:gd name="connsiteY4" fmla="*/ 87774 h 748585"/>
              <a:gd name="connsiteX5" fmla="*/ 319065 w 647962"/>
              <a:gd name="connsiteY5" fmla="*/ 89003 h 748585"/>
              <a:gd name="connsiteX6" fmla="*/ 282247 w 647962"/>
              <a:gd name="connsiteY6" fmla="*/ 608523 h 748585"/>
              <a:gd name="connsiteX7" fmla="*/ 273308 w 647962"/>
              <a:gd name="connsiteY7" fmla="*/ 593550 h 748585"/>
              <a:gd name="connsiteX8" fmla="*/ 134084 w 647962"/>
              <a:gd name="connsiteY8" fmla="*/ 91573 h 748585"/>
              <a:gd name="connsiteX9" fmla="*/ 96317 w 647962"/>
              <a:gd name="connsiteY9" fmla="*/ 4921 h 748585"/>
              <a:gd name="connsiteX10" fmla="*/ 96317 w 647962"/>
              <a:gd name="connsiteY10" fmla="*/ 4697 h 748585"/>
              <a:gd name="connsiteX11" fmla="*/ 15867 w 647962"/>
              <a:gd name="connsiteY11" fmla="*/ 79282 h 748585"/>
              <a:gd name="connsiteX12" fmla="*/ 0 w 647962"/>
              <a:gd name="connsiteY12" fmla="*/ 748585 h 748585"/>
              <a:gd name="connsiteX13" fmla="*/ 647962 w 647962"/>
              <a:gd name="connsiteY13" fmla="*/ 748585 h 748585"/>
              <a:gd name="connsiteX14" fmla="*/ 647012 w 647962"/>
              <a:gd name="connsiteY14" fmla="*/ 737579 h 748585"/>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15867 w 647962"/>
              <a:gd name="connsiteY11" fmla="*/ 74585 h 743888"/>
              <a:gd name="connsiteX12" fmla="*/ 0 w 647962"/>
              <a:gd name="connsiteY12" fmla="*/ 743888 h 743888"/>
              <a:gd name="connsiteX13" fmla="*/ 647962 w 647962"/>
              <a:gd name="connsiteY13" fmla="*/ 743888 h 743888"/>
              <a:gd name="connsiteX14" fmla="*/ 647012 w 647962"/>
              <a:gd name="connsiteY14" fmla="*/ 732882 h 743888"/>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15867 w 647962"/>
              <a:gd name="connsiteY11" fmla="*/ 20689 h 743888"/>
              <a:gd name="connsiteX12" fmla="*/ 0 w 647962"/>
              <a:gd name="connsiteY12" fmla="*/ 743888 h 743888"/>
              <a:gd name="connsiteX13" fmla="*/ 647962 w 647962"/>
              <a:gd name="connsiteY13" fmla="*/ 743888 h 743888"/>
              <a:gd name="connsiteX14" fmla="*/ 647012 w 647962"/>
              <a:gd name="connsiteY14" fmla="*/ 732882 h 743888"/>
              <a:gd name="connsiteX0" fmla="*/ 647012 w 647962"/>
              <a:gd name="connsiteY0" fmla="*/ 732658 h 743664"/>
              <a:gd name="connsiteX1" fmla="*/ 451640 w 647962"/>
              <a:gd name="connsiteY1" fmla="*/ 50505 h 743664"/>
              <a:gd name="connsiteX2" fmla="*/ 405493 w 647962"/>
              <a:gd name="connsiteY2" fmla="*/ 71232 h 743664"/>
              <a:gd name="connsiteX3" fmla="*/ 340741 w 647962"/>
              <a:gd name="connsiteY3" fmla="*/ 84305 h 743664"/>
              <a:gd name="connsiteX4" fmla="*/ 318506 w 647962"/>
              <a:gd name="connsiteY4" fmla="*/ 82853 h 743664"/>
              <a:gd name="connsiteX5" fmla="*/ 319065 w 647962"/>
              <a:gd name="connsiteY5" fmla="*/ 84082 h 743664"/>
              <a:gd name="connsiteX6" fmla="*/ 282247 w 647962"/>
              <a:gd name="connsiteY6" fmla="*/ 603602 h 743664"/>
              <a:gd name="connsiteX7" fmla="*/ 273308 w 647962"/>
              <a:gd name="connsiteY7" fmla="*/ 588629 h 743664"/>
              <a:gd name="connsiteX8" fmla="*/ 134084 w 647962"/>
              <a:gd name="connsiteY8" fmla="*/ 86652 h 743664"/>
              <a:gd name="connsiteX9" fmla="*/ 96317 w 647962"/>
              <a:gd name="connsiteY9" fmla="*/ 0 h 743664"/>
              <a:gd name="connsiteX10" fmla="*/ 107747 w 647962"/>
              <a:gd name="connsiteY10" fmla="*/ 18255 h 743664"/>
              <a:gd name="connsiteX11" fmla="*/ 15867 w 647962"/>
              <a:gd name="connsiteY11" fmla="*/ 20465 h 743664"/>
              <a:gd name="connsiteX12" fmla="*/ 0 w 647962"/>
              <a:gd name="connsiteY12" fmla="*/ 743664 h 743664"/>
              <a:gd name="connsiteX13" fmla="*/ 647962 w 647962"/>
              <a:gd name="connsiteY13" fmla="*/ 743664 h 743664"/>
              <a:gd name="connsiteX14" fmla="*/ 647012 w 647962"/>
              <a:gd name="connsiteY14" fmla="*/ 732658 h 743664"/>
              <a:gd name="connsiteX0" fmla="*/ 647012 w 647962"/>
              <a:gd name="connsiteY0" fmla="*/ 732658 h 743664"/>
              <a:gd name="connsiteX1" fmla="*/ 451640 w 647962"/>
              <a:gd name="connsiteY1" fmla="*/ 50505 h 743664"/>
              <a:gd name="connsiteX2" fmla="*/ 405493 w 647962"/>
              <a:gd name="connsiteY2" fmla="*/ 71232 h 743664"/>
              <a:gd name="connsiteX3" fmla="*/ 340741 w 647962"/>
              <a:gd name="connsiteY3" fmla="*/ 84305 h 743664"/>
              <a:gd name="connsiteX4" fmla="*/ 318506 w 647962"/>
              <a:gd name="connsiteY4" fmla="*/ 82853 h 743664"/>
              <a:gd name="connsiteX5" fmla="*/ 319065 w 647962"/>
              <a:gd name="connsiteY5" fmla="*/ 84082 h 743664"/>
              <a:gd name="connsiteX6" fmla="*/ 282247 w 647962"/>
              <a:gd name="connsiteY6" fmla="*/ 603602 h 743664"/>
              <a:gd name="connsiteX7" fmla="*/ 273308 w 647962"/>
              <a:gd name="connsiteY7" fmla="*/ 588629 h 743664"/>
              <a:gd name="connsiteX8" fmla="*/ 134084 w 647962"/>
              <a:gd name="connsiteY8" fmla="*/ 86652 h 743664"/>
              <a:gd name="connsiteX9" fmla="*/ 96317 w 647962"/>
              <a:gd name="connsiteY9" fmla="*/ 0 h 743664"/>
              <a:gd name="connsiteX10" fmla="*/ 107747 w 647962"/>
              <a:gd name="connsiteY10" fmla="*/ 18255 h 743664"/>
              <a:gd name="connsiteX11" fmla="*/ 15867 w 647962"/>
              <a:gd name="connsiteY11" fmla="*/ 20465 h 743664"/>
              <a:gd name="connsiteX12" fmla="*/ 0 w 647962"/>
              <a:gd name="connsiteY12" fmla="*/ 743664 h 743664"/>
              <a:gd name="connsiteX13" fmla="*/ 647962 w 647962"/>
              <a:gd name="connsiteY13" fmla="*/ 743664 h 743664"/>
              <a:gd name="connsiteX14" fmla="*/ 647012 w 647962"/>
              <a:gd name="connsiteY14" fmla="*/ 732658 h 743664"/>
              <a:gd name="connsiteX0" fmla="*/ 647012 w 647962"/>
              <a:gd name="connsiteY0" fmla="*/ 732658 h 743664"/>
              <a:gd name="connsiteX1" fmla="*/ 451640 w 647962"/>
              <a:gd name="connsiteY1" fmla="*/ 50505 h 743664"/>
              <a:gd name="connsiteX2" fmla="*/ 405493 w 647962"/>
              <a:gd name="connsiteY2" fmla="*/ 71232 h 743664"/>
              <a:gd name="connsiteX3" fmla="*/ 340741 w 647962"/>
              <a:gd name="connsiteY3" fmla="*/ 84305 h 743664"/>
              <a:gd name="connsiteX4" fmla="*/ 318506 w 647962"/>
              <a:gd name="connsiteY4" fmla="*/ 82853 h 743664"/>
              <a:gd name="connsiteX5" fmla="*/ 319065 w 647962"/>
              <a:gd name="connsiteY5" fmla="*/ 84082 h 743664"/>
              <a:gd name="connsiteX6" fmla="*/ 282247 w 647962"/>
              <a:gd name="connsiteY6" fmla="*/ 603602 h 743664"/>
              <a:gd name="connsiteX7" fmla="*/ 273308 w 647962"/>
              <a:gd name="connsiteY7" fmla="*/ 588629 h 743664"/>
              <a:gd name="connsiteX8" fmla="*/ 134084 w 647962"/>
              <a:gd name="connsiteY8" fmla="*/ 86652 h 743664"/>
              <a:gd name="connsiteX9" fmla="*/ 96317 w 647962"/>
              <a:gd name="connsiteY9" fmla="*/ 0 h 743664"/>
              <a:gd name="connsiteX10" fmla="*/ 139179 w 647962"/>
              <a:gd name="connsiteY10" fmla="*/ 39813 h 743664"/>
              <a:gd name="connsiteX11" fmla="*/ 15867 w 647962"/>
              <a:gd name="connsiteY11" fmla="*/ 20465 h 743664"/>
              <a:gd name="connsiteX12" fmla="*/ 0 w 647962"/>
              <a:gd name="connsiteY12" fmla="*/ 743664 h 743664"/>
              <a:gd name="connsiteX13" fmla="*/ 647962 w 647962"/>
              <a:gd name="connsiteY13" fmla="*/ 743664 h 743664"/>
              <a:gd name="connsiteX14" fmla="*/ 647012 w 647962"/>
              <a:gd name="connsiteY14" fmla="*/ 732658 h 743664"/>
              <a:gd name="connsiteX0" fmla="*/ 647012 w 647962"/>
              <a:gd name="connsiteY0" fmla="*/ 732658 h 743664"/>
              <a:gd name="connsiteX1" fmla="*/ 451640 w 647962"/>
              <a:gd name="connsiteY1" fmla="*/ 50505 h 743664"/>
              <a:gd name="connsiteX2" fmla="*/ 405493 w 647962"/>
              <a:gd name="connsiteY2" fmla="*/ 71232 h 743664"/>
              <a:gd name="connsiteX3" fmla="*/ 340741 w 647962"/>
              <a:gd name="connsiteY3" fmla="*/ 84305 h 743664"/>
              <a:gd name="connsiteX4" fmla="*/ 318506 w 647962"/>
              <a:gd name="connsiteY4" fmla="*/ 82853 h 743664"/>
              <a:gd name="connsiteX5" fmla="*/ 319065 w 647962"/>
              <a:gd name="connsiteY5" fmla="*/ 84082 h 743664"/>
              <a:gd name="connsiteX6" fmla="*/ 282247 w 647962"/>
              <a:gd name="connsiteY6" fmla="*/ 603602 h 743664"/>
              <a:gd name="connsiteX7" fmla="*/ 273308 w 647962"/>
              <a:gd name="connsiteY7" fmla="*/ 588629 h 743664"/>
              <a:gd name="connsiteX8" fmla="*/ 134084 w 647962"/>
              <a:gd name="connsiteY8" fmla="*/ 86652 h 743664"/>
              <a:gd name="connsiteX9" fmla="*/ 96317 w 647962"/>
              <a:gd name="connsiteY9" fmla="*/ 0 h 743664"/>
              <a:gd name="connsiteX10" fmla="*/ 139179 w 647962"/>
              <a:gd name="connsiteY10" fmla="*/ 39813 h 743664"/>
              <a:gd name="connsiteX11" fmla="*/ 15867 w 647962"/>
              <a:gd name="connsiteY11" fmla="*/ 20465 h 743664"/>
              <a:gd name="connsiteX12" fmla="*/ 0 w 647962"/>
              <a:gd name="connsiteY12" fmla="*/ 743664 h 743664"/>
              <a:gd name="connsiteX13" fmla="*/ 647962 w 647962"/>
              <a:gd name="connsiteY13" fmla="*/ 743664 h 743664"/>
              <a:gd name="connsiteX14" fmla="*/ 647012 w 647962"/>
              <a:gd name="connsiteY14" fmla="*/ 732658 h 743664"/>
              <a:gd name="connsiteX0" fmla="*/ 647012 w 647962"/>
              <a:gd name="connsiteY0" fmla="*/ 776135 h 787141"/>
              <a:gd name="connsiteX1" fmla="*/ 451640 w 647962"/>
              <a:gd name="connsiteY1" fmla="*/ 93982 h 787141"/>
              <a:gd name="connsiteX2" fmla="*/ 405493 w 647962"/>
              <a:gd name="connsiteY2" fmla="*/ 114709 h 787141"/>
              <a:gd name="connsiteX3" fmla="*/ 340741 w 647962"/>
              <a:gd name="connsiteY3" fmla="*/ 127782 h 787141"/>
              <a:gd name="connsiteX4" fmla="*/ 318506 w 647962"/>
              <a:gd name="connsiteY4" fmla="*/ 126330 h 787141"/>
              <a:gd name="connsiteX5" fmla="*/ 319065 w 647962"/>
              <a:gd name="connsiteY5" fmla="*/ 127559 h 787141"/>
              <a:gd name="connsiteX6" fmla="*/ 282247 w 647962"/>
              <a:gd name="connsiteY6" fmla="*/ 647079 h 787141"/>
              <a:gd name="connsiteX7" fmla="*/ 273308 w 647962"/>
              <a:gd name="connsiteY7" fmla="*/ 632106 h 787141"/>
              <a:gd name="connsiteX8" fmla="*/ 134084 w 647962"/>
              <a:gd name="connsiteY8" fmla="*/ 130129 h 787141"/>
              <a:gd name="connsiteX9" fmla="*/ 96317 w 647962"/>
              <a:gd name="connsiteY9" fmla="*/ 43477 h 787141"/>
              <a:gd name="connsiteX10" fmla="*/ 15867 w 647962"/>
              <a:gd name="connsiteY10" fmla="*/ 63942 h 787141"/>
              <a:gd name="connsiteX11" fmla="*/ 0 w 647962"/>
              <a:gd name="connsiteY11" fmla="*/ 787141 h 787141"/>
              <a:gd name="connsiteX12" fmla="*/ 647962 w 647962"/>
              <a:gd name="connsiteY12" fmla="*/ 787141 h 787141"/>
              <a:gd name="connsiteX13" fmla="*/ 647012 w 647962"/>
              <a:gd name="connsiteY13" fmla="*/ 776135 h 787141"/>
              <a:gd name="connsiteX0" fmla="*/ 647012 w 647962"/>
              <a:gd name="connsiteY0" fmla="*/ 767452 h 778458"/>
              <a:gd name="connsiteX1" fmla="*/ 451640 w 647962"/>
              <a:gd name="connsiteY1" fmla="*/ 85299 h 778458"/>
              <a:gd name="connsiteX2" fmla="*/ 405493 w 647962"/>
              <a:gd name="connsiteY2" fmla="*/ 106026 h 778458"/>
              <a:gd name="connsiteX3" fmla="*/ 340741 w 647962"/>
              <a:gd name="connsiteY3" fmla="*/ 119099 h 778458"/>
              <a:gd name="connsiteX4" fmla="*/ 318506 w 647962"/>
              <a:gd name="connsiteY4" fmla="*/ 117647 h 778458"/>
              <a:gd name="connsiteX5" fmla="*/ 319065 w 647962"/>
              <a:gd name="connsiteY5" fmla="*/ 118876 h 778458"/>
              <a:gd name="connsiteX6" fmla="*/ 282247 w 647962"/>
              <a:gd name="connsiteY6" fmla="*/ 638396 h 778458"/>
              <a:gd name="connsiteX7" fmla="*/ 273308 w 647962"/>
              <a:gd name="connsiteY7" fmla="*/ 623423 h 778458"/>
              <a:gd name="connsiteX8" fmla="*/ 134084 w 647962"/>
              <a:gd name="connsiteY8" fmla="*/ 121446 h 778458"/>
              <a:gd name="connsiteX9" fmla="*/ 107747 w 647962"/>
              <a:gd name="connsiteY9" fmla="*/ 64052 h 778458"/>
              <a:gd name="connsiteX10" fmla="*/ 15867 w 647962"/>
              <a:gd name="connsiteY10" fmla="*/ 55259 h 778458"/>
              <a:gd name="connsiteX11" fmla="*/ 0 w 647962"/>
              <a:gd name="connsiteY11" fmla="*/ 778458 h 778458"/>
              <a:gd name="connsiteX12" fmla="*/ 647962 w 647962"/>
              <a:gd name="connsiteY12" fmla="*/ 778458 h 778458"/>
              <a:gd name="connsiteX13" fmla="*/ 647012 w 647962"/>
              <a:gd name="connsiteY13" fmla="*/ 767452 h 778458"/>
              <a:gd name="connsiteX0" fmla="*/ 647012 w 647962"/>
              <a:gd name="connsiteY0" fmla="*/ 765905 h 776911"/>
              <a:gd name="connsiteX1" fmla="*/ 451640 w 647962"/>
              <a:gd name="connsiteY1" fmla="*/ 83752 h 776911"/>
              <a:gd name="connsiteX2" fmla="*/ 405493 w 647962"/>
              <a:gd name="connsiteY2" fmla="*/ 104479 h 776911"/>
              <a:gd name="connsiteX3" fmla="*/ 340741 w 647962"/>
              <a:gd name="connsiteY3" fmla="*/ 117552 h 776911"/>
              <a:gd name="connsiteX4" fmla="*/ 318506 w 647962"/>
              <a:gd name="connsiteY4" fmla="*/ 116100 h 776911"/>
              <a:gd name="connsiteX5" fmla="*/ 319065 w 647962"/>
              <a:gd name="connsiteY5" fmla="*/ 117329 h 776911"/>
              <a:gd name="connsiteX6" fmla="*/ 282247 w 647962"/>
              <a:gd name="connsiteY6" fmla="*/ 636849 h 776911"/>
              <a:gd name="connsiteX7" fmla="*/ 273308 w 647962"/>
              <a:gd name="connsiteY7" fmla="*/ 621876 h 776911"/>
              <a:gd name="connsiteX8" fmla="*/ 134084 w 647962"/>
              <a:gd name="connsiteY8" fmla="*/ 119899 h 776911"/>
              <a:gd name="connsiteX9" fmla="*/ 90602 w 647962"/>
              <a:gd name="connsiteY9" fmla="*/ 68664 h 776911"/>
              <a:gd name="connsiteX10" fmla="*/ 15867 w 647962"/>
              <a:gd name="connsiteY10" fmla="*/ 53712 h 776911"/>
              <a:gd name="connsiteX11" fmla="*/ 0 w 647962"/>
              <a:gd name="connsiteY11" fmla="*/ 776911 h 776911"/>
              <a:gd name="connsiteX12" fmla="*/ 647962 w 647962"/>
              <a:gd name="connsiteY12" fmla="*/ 776911 h 776911"/>
              <a:gd name="connsiteX13" fmla="*/ 647012 w 647962"/>
              <a:gd name="connsiteY13" fmla="*/ 765905 h 776911"/>
              <a:gd name="connsiteX0" fmla="*/ 647012 w 647962"/>
              <a:gd name="connsiteY0" fmla="*/ 769086 h 780092"/>
              <a:gd name="connsiteX1" fmla="*/ 451640 w 647962"/>
              <a:gd name="connsiteY1" fmla="*/ 86933 h 780092"/>
              <a:gd name="connsiteX2" fmla="*/ 405493 w 647962"/>
              <a:gd name="connsiteY2" fmla="*/ 107660 h 780092"/>
              <a:gd name="connsiteX3" fmla="*/ 340741 w 647962"/>
              <a:gd name="connsiteY3" fmla="*/ 120733 h 780092"/>
              <a:gd name="connsiteX4" fmla="*/ 318506 w 647962"/>
              <a:gd name="connsiteY4" fmla="*/ 119281 h 780092"/>
              <a:gd name="connsiteX5" fmla="*/ 319065 w 647962"/>
              <a:gd name="connsiteY5" fmla="*/ 120510 h 780092"/>
              <a:gd name="connsiteX6" fmla="*/ 282247 w 647962"/>
              <a:gd name="connsiteY6" fmla="*/ 640030 h 780092"/>
              <a:gd name="connsiteX7" fmla="*/ 273308 w 647962"/>
              <a:gd name="connsiteY7" fmla="*/ 625057 h 780092"/>
              <a:gd name="connsiteX8" fmla="*/ 134084 w 647962"/>
              <a:gd name="connsiteY8" fmla="*/ 123080 h 780092"/>
              <a:gd name="connsiteX9" fmla="*/ 110604 w 647962"/>
              <a:gd name="connsiteY9" fmla="*/ 59526 h 780092"/>
              <a:gd name="connsiteX10" fmla="*/ 15867 w 647962"/>
              <a:gd name="connsiteY10" fmla="*/ 56893 h 780092"/>
              <a:gd name="connsiteX11" fmla="*/ 0 w 647962"/>
              <a:gd name="connsiteY11" fmla="*/ 780092 h 780092"/>
              <a:gd name="connsiteX12" fmla="*/ 647962 w 647962"/>
              <a:gd name="connsiteY12" fmla="*/ 780092 h 780092"/>
              <a:gd name="connsiteX13" fmla="*/ 647012 w 647962"/>
              <a:gd name="connsiteY13" fmla="*/ 769086 h 780092"/>
              <a:gd name="connsiteX0" fmla="*/ 647012 w 647962"/>
              <a:gd name="connsiteY0" fmla="*/ 765667 h 776673"/>
              <a:gd name="connsiteX1" fmla="*/ 451640 w 647962"/>
              <a:gd name="connsiteY1" fmla="*/ 83514 h 776673"/>
              <a:gd name="connsiteX2" fmla="*/ 405493 w 647962"/>
              <a:gd name="connsiteY2" fmla="*/ 104241 h 776673"/>
              <a:gd name="connsiteX3" fmla="*/ 340741 w 647962"/>
              <a:gd name="connsiteY3" fmla="*/ 117314 h 776673"/>
              <a:gd name="connsiteX4" fmla="*/ 318506 w 647962"/>
              <a:gd name="connsiteY4" fmla="*/ 115862 h 776673"/>
              <a:gd name="connsiteX5" fmla="*/ 319065 w 647962"/>
              <a:gd name="connsiteY5" fmla="*/ 117091 h 776673"/>
              <a:gd name="connsiteX6" fmla="*/ 282247 w 647962"/>
              <a:gd name="connsiteY6" fmla="*/ 636611 h 776673"/>
              <a:gd name="connsiteX7" fmla="*/ 273308 w 647962"/>
              <a:gd name="connsiteY7" fmla="*/ 621638 h 776673"/>
              <a:gd name="connsiteX8" fmla="*/ 134084 w 647962"/>
              <a:gd name="connsiteY8" fmla="*/ 119661 h 776673"/>
              <a:gd name="connsiteX9" fmla="*/ 110604 w 647962"/>
              <a:gd name="connsiteY9" fmla="*/ 56107 h 776673"/>
              <a:gd name="connsiteX10" fmla="*/ 15867 w 647962"/>
              <a:gd name="connsiteY10" fmla="*/ 53474 h 776673"/>
              <a:gd name="connsiteX11" fmla="*/ 0 w 647962"/>
              <a:gd name="connsiteY11" fmla="*/ 776673 h 776673"/>
              <a:gd name="connsiteX12" fmla="*/ 647962 w 647962"/>
              <a:gd name="connsiteY12" fmla="*/ 776673 h 776673"/>
              <a:gd name="connsiteX13" fmla="*/ 647012 w 647962"/>
              <a:gd name="connsiteY13" fmla="*/ 765667 h 776673"/>
              <a:gd name="connsiteX0" fmla="*/ 647012 w 647962"/>
              <a:gd name="connsiteY0" fmla="*/ 765667 h 776673"/>
              <a:gd name="connsiteX1" fmla="*/ 451640 w 647962"/>
              <a:gd name="connsiteY1" fmla="*/ 83514 h 776673"/>
              <a:gd name="connsiteX2" fmla="*/ 405493 w 647962"/>
              <a:gd name="connsiteY2" fmla="*/ 104241 h 776673"/>
              <a:gd name="connsiteX3" fmla="*/ 340741 w 647962"/>
              <a:gd name="connsiteY3" fmla="*/ 117314 h 776673"/>
              <a:gd name="connsiteX4" fmla="*/ 318506 w 647962"/>
              <a:gd name="connsiteY4" fmla="*/ 115862 h 776673"/>
              <a:gd name="connsiteX5" fmla="*/ 319065 w 647962"/>
              <a:gd name="connsiteY5" fmla="*/ 117091 h 776673"/>
              <a:gd name="connsiteX6" fmla="*/ 282247 w 647962"/>
              <a:gd name="connsiteY6" fmla="*/ 636611 h 776673"/>
              <a:gd name="connsiteX7" fmla="*/ 273308 w 647962"/>
              <a:gd name="connsiteY7" fmla="*/ 621638 h 776673"/>
              <a:gd name="connsiteX8" fmla="*/ 134084 w 647962"/>
              <a:gd name="connsiteY8" fmla="*/ 119661 h 776673"/>
              <a:gd name="connsiteX9" fmla="*/ 110604 w 647962"/>
              <a:gd name="connsiteY9" fmla="*/ 56107 h 776673"/>
              <a:gd name="connsiteX10" fmla="*/ 15867 w 647962"/>
              <a:gd name="connsiteY10" fmla="*/ 53474 h 776673"/>
              <a:gd name="connsiteX11" fmla="*/ 0 w 647962"/>
              <a:gd name="connsiteY11" fmla="*/ 776673 h 776673"/>
              <a:gd name="connsiteX12" fmla="*/ 647962 w 647962"/>
              <a:gd name="connsiteY12" fmla="*/ 776673 h 776673"/>
              <a:gd name="connsiteX13" fmla="*/ 647012 w 647962"/>
              <a:gd name="connsiteY13" fmla="*/ 765667 h 776673"/>
              <a:gd name="connsiteX0" fmla="*/ 647012 w 647962"/>
              <a:gd name="connsiteY0" fmla="*/ 764771 h 775777"/>
              <a:gd name="connsiteX1" fmla="*/ 451640 w 647962"/>
              <a:gd name="connsiteY1" fmla="*/ 82618 h 775777"/>
              <a:gd name="connsiteX2" fmla="*/ 405493 w 647962"/>
              <a:gd name="connsiteY2" fmla="*/ 103345 h 775777"/>
              <a:gd name="connsiteX3" fmla="*/ 340741 w 647962"/>
              <a:gd name="connsiteY3" fmla="*/ 116418 h 775777"/>
              <a:gd name="connsiteX4" fmla="*/ 318506 w 647962"/>
              <a:gd name="connsiteY4" fmla="*/ 114966 h 775777"/>
              <a:gd name="connsiteX5" fmla="*/ 319065 w 647962"/>
              <a:gd name="connsiteY5" fmla="*/ 116195 h 775777"/>
              <a:gd name="connsiteX6" fmla="*/ 282247 w 647962"/>
              <a:gd name="connsiteY6" fmla="*/ 635715 h 775777"/>
              <a:gd name="connsiteX7" fmla="*/ 273308 w 647962"/>
              <a:gd name="connsiteY7" fmla="*/ 620742 h 775777"/>
              <a:gd name="connsiteX8" fmla="*/ 134084 w 647962"/>
              <a:gd name="connsiteY8" fmla="*/ 118765 h 775777"/>
              <a:gd name="connsiteX9" fmla="*/ 15867 w 647962"/>
              <a:gd name="connsiteY9" fmla="*/ 52578 h 775777"/>
              <a:gd name="connsiteX10" fmla="*/ 0 w 647962"/>
              <a:gd name="connsiteY10" fmla="*/ 775777 h 775777"/>
              <a:gd name="connsiteX11" fmla="*/ 647962 w 647962"/>
              <a:gd name="connsiteY11" fmla="*/ 775777 h 775777"/>
              <a:gd name="connsiteX12" fmla="*/ 647012 w 647962"/>
              <a:gd name="connsiteY12" fmla="*/ 764771 h 775777"/>
              <a:gd name="connsiteX0" fmla="*/ 647012 w 647962"/>
              <a:gd name="connsiteY0" fmla="*/ 786034 h 797040"/>
              <a:gd name="connsiteX1" fmla="*/ 451640 w 647962"/>
              <a:gd name="connsiteY1" fmla="*/ 103881 h 797040"/>
              <a:gd name="connsiteX2" fmla="*/ 405493 w 647962"/>
              <a:gd name="connsiteY2" fmla="*/ 124608 h 797040"/>
              <a:gd name="connsiteX3" fmla="*/ 340741 w 647962"/>
              <a:gd name="connsiteY3" fmla="*/ 137681 h 797040"/>
              <a:gd name="connsiteX4" fmla="*/ 318506 w 647962"/>
              <a:gd name="connsiteY4" fmla="*/ 136229 h 797040"/>
              <a:gd name="connsiteX5" fmla="*/ 319065 w 647962"/>
              <a:gd name="connsiteY5" fmla="*/ 137458 h 797040"/>
              <a:gd name="connsiteX6" fmla="*/ 282247 w 647962"/>
              <a:gd name="connsiteY6" fmla="*/ 656978 h 797040"/>
              <a:gd name="connsiteX7" fmla="*/ 273308 w 647962"/>
              <a:gd name="connsiteY7" fmla="*/ 642005 h 797040"/>
              <a:gd name="connsiteX8" fmla="*/ 102652 w 647962"/>
              <a:gd name="connsiteY8" fmla="*/ 79973 h 797040"/>
              <a:gd name="connsiteX9" fmla="*/ 15867 w 647962"/>
              <a:gd name="connsiteY9" fmla="*/ 73841 h 797040"/>
              <a:gd name="connsiteX10" fmla="*/ 0 w 647962"/>
              <a:gd name="connsiteY10" fmla="*/ 797040 h 797040"/>
              <a:gd name="connsiteX11" fmla="*/ 647962 w 647962"/>
              <a:gd name="connsiteY11" fmla="*/ 797040 h 797040"/>
              <a:gd name="connsiteX12" fmla="*/ 647012 w 647962"/>
              <a:gd name="connsiteY12" fmla="*/ 786034 h 797040"/>
              <a:gd name="connsiteX0" fmla="*/ 647012 w 647962"/>
              <a:gd name="connsiteY0" fmla="*/ 787544 h 798550"/>
              <a:gd name="connsiteX1" fmla="*/ 451640 w 647962"/>
              <a:gd name="connsiteY1" fmla="*/ 105391 h 798550"/>
              <a:gd name="connsiteX2" fmla="*/ 405493 w 647962"/>
              <a:gd name="connsiteY2" fmla="*/ 126118 h 798550"/>
              <a:gd name="connsiteX3" fmla="*/ 340741 w 647962"/>
              <a:gd name="connsiteY3" fmla="*/ 139191 h 798550"/>
              <a:gd name="connsiteX4" fmla="*/ 318506 w 647962"/>
              <a:gd name="connsiteY4" fmla="*/ 137739 h 798550"/>
              <a:gd name="connsiteX5" fmla="*/ 319065 w 647962"/>
              <a:gd name="connsiteY5" fmla="*/ 138968 h 798550"/>
              <a:gd name="connsiteX6" fmla="*/ 282247 w 647962"/>
              <a:gd name="connsiteY6" fmla="*/ 658488 h 798550"/>
              <a:gd name="connsiteX7" fmla="*/ 273308 w 647962"/>
              <a:gd name="connsiteY7" fmla="*/ 643515 h 798550"/>
              <a:gd name="connsiteX8" fmla="*/ 102652 w 647962"/>
              <a:gd name="connsiteY8" fmla="*/ 81483 h 798550"/>
              <a:gd name="connsiteX9" fmla="*/ 15867 w 647962"/>
              <a:gd name="connsiteY9" fmla="*/ 75351 h 798550"/>
              <a:gd name="connsiteX10" fmla="*/ 0 w 647962"/>
              <a:gd name="connsiteY10" fmla="*/ 798550 h 798550"/>
              <a:gd name="connsiteX11" fmla="*/ 647962 w 647962"/>
              <a:gd name="connsiteY11" fmla="*/ 798550 h 798550"/>
              <a:gd name="connsiteX12" fmla="*/ 647012 w 647962"/>
              <a:gd name="connsiteY12" fmla="*/ 787544 h 798550"/>
              <a:gd name="connsiteX0" fmla="*/ 647012 w 647962"/>
              <a:gd name="connsiteY0" fmla="*/ 760069 h 771075"/>
              <a:gd name="connsiteX1" fmla="*/ 451640 w 647962"/>
              <a:gd name="connsiteY1" fmla="*/ 77916 h 771075"/>
              <a:gd name="connsiteX2" fmla="*/ 405493 w 647962"/>
              <a:gd name="connsiteY2" fmla="*/ 98643 h 771075"/>
              <a:gd name="connsiteX3" fmla="*/ 340741 w 647962"/>
              <a:gd name="connsiteY3" fmla="*/ 111716 h 771075"/>
              <a:gd name="connsiteX4" fmla="*/ 318506 w 647962"/>
              <a:gd name="connsiteY4" fmla="*/ 110264 h 771075"/>
              <a:gd name="connsiteX5" fmla="*/ 319065 w 647962"/>
              <a:gd name="connsiteY5" fmla="*/ 111493 h 771075"/>
              <a:gd name="connsiteX6" fmla="*/ 282247 w 647962"/>
              <a:gd name="connsiteY6" fmla="*/ 631013 h 771075"/>
              <a:gd name="connsiteX7" fmla="*/ 273308 w 647962"/>
              <a:gd name="connsiteY7" fmla="*/ 616040 h 771075"/>
              <a:gd name="connsiteX8" fmla="*/ 102652 w 647962"/>
              <a:gd name="connsiteY8" fmla="*/ 54008 h 771075"/>
              <a:gd name="connsiteX9" fmla="*/ 15867 w 647962"/>
              <a:gd name="connsiteY9" fmla="*/ 47876 h 771075"/>
              <a:gd name="connsiteX10" fmla="*/ 0 w 647962"/>
              <a:gd name="connsiteY10" fmla="*/ 771075 h 771075"/>
              <a:gd name="connsiteX11" fmla="*/ 647962 w 647962"/>
              <a:gd name="connsiteY11" fmla="*/ 771075 h 771075"/>
              <a:gd name="connsiteX12" fmla="*/ 647012 w 647962"/>
              <a:gd name="connsiteY12" fmla="*/ 760069 h 771075"/>
              <a:gd name="connsiteX0" fmla="*/ 647012 w 647962"/>
              <a:gd name="connsiteY0" fmla="*/ 712201 h 723207"/>
              <a:gd name="connsiteX1" fmla="*/ 451640 w 647962"/>
              <a:gd name="connsiteY1" fmla="*/ 30048 h 723207"/>
              <a:gd name="connsiteX2" fmla="*/ 405493 w 647962"/>
              <a:gd name="connsiteY2" fmla="*/ 50775 h 723207"/>
              <a:gd name="connsiteX3" fmla="*/ 340741 w 647962"/>
              <a:gd name="connsiteY3" fmla="*/ 63848 h 723207"/>
              <a:gd name="connsiteX4" fmla="*/ 318506 w 647962"/>
              <a:gd name="connsiteY4" fmla="*/ 62396 h 723207"/>
              <a:gd name="connsiteX5" fmla="*/ 319065 w 647962"/>
              <a:gd name="connsiteY5" fmla="*/ 63625 h 723207"/>
              <a:gd name="connsiteX6" fmla="*/ 282247 w 647962"/>
              <a:gd name="connsiteY6" fmla="*/ 583145 h 723207"/>
              <a:gd name="connsiteX7" fmla="*/ 273308 w 647962"/>
              <a:gd name="connsiteY7" fmla="*/ 568172 h 723207"/>
              <a:gd name="connsiteX8" fmla="*/ 102652 w 647962"/>
              <a:gd name="connsiteY8" fmla="*/ 6140 h 723207"/>
              <a:gd name="connsiteX9" fmla="*/ 15867 w 647962"/>
              <a:gd name="connsiteY9" fmla="*/ 8 h 723207"/>
              <a:gd name="connsiteX10" fmla="*/ 0 w 647962"/>
              <a:gd name="connsiteY10" fmla="*/ 723207 h 723207"/>
              <a:gd name="connsiteX11" fmla="*/ 647962 w 647962"/>
              <a:gd name="connsiteY11" fmla="*/ 723207 h 723207"/>
              <a:gd name="connsiteX12" fmla="*/ 647012 w 647962"/>
              <a:gd name="connsiteY12" fmla="*/ 712201 h 723207"/>
              <a:gd name="connsiteX0" fmla="*/ 647012 w 647962"/>
              <a:gd name="connsiteY0" fmla="*/ 712201 h 723207"/>
              <a:gd name="connsiteX1" fmla="*/ 451640 w 647962"/>
              <a:gd name="connsiteY1" fmla="*/ 30048 h 723207"/>
              <a:gd name="connsiteX2" fmla="*/ 405493 w 647962"/>
              <a:gd name="connsiteY2" fmla="*/ 50775 h 723207"/>
              <a:gd name="connsiteX3" fmla="*/ 318506 w 647962"/>
              <a:gd name="connsiteY3" fmla="*/ 62396 h 723207"/>
              <a:gd name="connsiteX4" fmla="*/ 319065 w 647962"/>
              <a:gd name="connsiteY4" fmla="*/ 63625 h 723207"/>
              <a:gd name="connsiteX5" fmla="*/ 282247 w 647962"/>
              <a:gd name="connsiteY5" fmla="*/ 583145 h 723207"/>
              <a:gd name="connsiteX6" fmla="*/ 273308 w 647962"/>
              <a:gd name="connsiteY6" fmla="*/ 568172 h 723207"/>
              <a:gd name="connsiteX7" fmla="*/ 102652 w 647962"/>
              <a:gd name="connsiteY7" fmla="*/ 6140 h 723207"/>
              <a:gd name="connsiteX8" fmla="*/ 15867 w 647962"/>
              <a:gd name="connsiteY8" fmla="*/ 8 h 723207"/>
              <a:gd name="connsiteX9" fmla="*/ 0 w 647962"/>
              <a:gd name="connsiteY9" fmla="*/ 723207 h 723207"/>
              <a:gd name="connsiteX10" fmla="*/ 647962 w 647962"/>
              <a:gd name="connsiteY10" fmla="*/ 723207 h 723207"/>
              <a:gd name="connsiteX11" fmla="*/ 647012 w 647962"/>
              <a:gd name="connsiteY11" fmla="*/ 712201 h 723207"/>
              <a:gd name="connsiteX0" fmla="*/ 647012 w 647962"/>
              <a:gd name="connsiteY0" fmla="*/ 712201 h 723207"/>
              <a:gd name="connsiteX1" fmla="*/ 451640 w 647962"/>
              <a:gd name="connsiteY1" fmla="*/ 30048 h 723207"/>
              <a:gd name="connsiteX2" fmla="*/ 405493 w 647962"/>
              <a:gd name="connsiteY2" fmla="*/ 50775 h 723207"/>
              <a:gd name="connsiteX3" fmla="*/ 318506 w 647962"/>
              <a:gd name="connsiteY3" fmla="*/ 62396 h 723207"/>
              <a:gd name="connsiteX4" fmla="*/ 282247 w 647962"/>
              <a:gd name="connsiteY4" fmla="*/ 583145 h 723207"/>
              <a:gd name="connsiteX5" fmla="*/ 273308 w 647962"/>
              <a:gd name="connsiteY5" fmla="*/ 568172 h 723207"/>
              <a:gd name="connsiteX6" fmla="*/ 102652 w 647962"/>
              <a:gd name="connsiteY6" fmla="*/ 6140 h 723207"/>
              <a:gd name="connsiteX7" fmla="*/ 15867 w 647962"/>
              <a:gd name="connsiteY7" fmla="*/ 8 h 723207"/>
              <a:gd name="connsiteX8" fmla="*/ 0 w 647962"/>
              <a:gd name="connsiteY8" fmla="*/ 723207 h 723207"/>
              <a:gd name="connsiteX9" fmla="*/ 647962 w 647962"/>
              <a:gd name="connsiteY9" fmla="*/ 723207 h 723207"/>
              <a:gd name="connsiteX10" fmla="*/ 647012 w 647962"/>
              <a:gd name="connsiteY10" fmla="*/ 712201 h 723207"/>
              <a:gd name="connsiteX0" fmla="*/ 647012 w 647962"/>
              <a:gd name="connsiteY0" fmla="*/ 744107 h 755113"/>
              <a:gd name="connsiteX1" fmla="*/ 451640 w 647962"/>
              <a:gd name="connsiteY1" fmla="*/ 61954 h 755113"/>
              <a:gd name="connsiteX2" fmla="*/ 318506 w 647962"/>
              <a:gd name="connsiteY2" fmla="*/ 94302 h 755113"/>
              <a:gd name="connsiteX3" fmla="*/ 282247 w 647962"/>
              <a:gd name="connsiteY3" fmla="*/ 615051 h 755113"/>
              <a:gd name="connsiteX4" fmla="*/ 273308 w 647962"/>
              <a:gd name="connsiteY4" fmla="*/ 600078 h 755113"/>
              <a:gd name="connsiteX5" fmla="*/ 102652 w 647962"/>
              <a:gd name="connsiteY5" fmla="*/ 38046 h 755113"/>
              <a:gd name="connsiteX6" fmla="*/ 15867 w 647962"/>
              <a:gd name="connsiteY6" fmla="*/ 31914 h 755113"/>
              <a:gd name="connsiteX7" fmla="*/ 0 w 647962"/>
              <a:gd name="connsiteY7" fmla="*/ 755113 h 755113"/>
              <a:gd name="connsiteX8" fmla="*/ 647962 w 647962"/>
              <a:gd name="connsiteY8" fmla="*/ 755113 h 755113"/>
              <a:gd name="connsiteX9" fmla="*/ 647012 w 647962"/>
              <a:gd name="connsiteY9" fmla="*/ 744107 h 755113"/>
              <a:gd name="connsiteX0" fmla="*/ 647012 w 647962"/>
              <a:gd name="connsiteY0" fmla="*/ 712201 h 723207"/>
              <a:gd name="connsiteX1" fmla="*/ 451640 w 647962"/>
              <a:gd name="connsiteY1" fmla="*/ 30048 h 723207"/>
              <a:gd name="connsiteX2" fmla="*/ 318506 w 647962"/>
              <a:gd name="connsiteY2" fmla="*/ 62396 h 723207"/>
              <a:gd name="connsiteX3" fmla="*/ 282247 w 647962"/>
              <a:gd name="connsiteY3" fmla="*/ 583145 h 723207"/>
              <a:gd name="connsiteX4" fmla="*/ 273308 w 647962"/>
              <a:gd name="connsiteY4" fmla="*/ 568172 h 723207"/>
              <a:gd name="connsiteX5" fmla="*/ 102652 w 647962"/>
              <a:gd name="connsiteY5" fmla="*/ 6140 h 723207"/>
              <a:gd name="connsiteX6" fmla="*/ 15867 w 647962"/>
              <a:gd name="connsiteY6" fmla="*/ 8 h 723207"/>
              <a:gd name="connsiteX7" fmla="*/ 0 w 647962"/>
              <a:gd name="connsiteY7" fmla="*/ 723207 h 723207"/>
              <a:gd name="connsiteX8" fmla="*/ 647962 w 647962"/>
              <a:gd name="connsiteY8" fmla="*/ 723207 h 723207"/>
              <a:gd name="connsiteX9" fmla="*/ 647012 w 647962"/>
              <a:gd name="connsiteY9" fmla="*/ 712201 h 723207"/>
              <a:gd name="connsiteX0" fmla="*/ 647012 w 647962"/>
              <a:gd name="connsiteY0" fmla="*/ 712201 h 723207"/>
              <a:gd name="connsiteX1" fmla="*/ 451640 w 647962"/>
              <a:gd name="connsiteY1" fmla="*/ 30048 h 723207"/>
              <a:gd name="connsiteX2" fmla="*/ 318506 w 647962"/>
              <a:gd name="connsiteY2" fmla="*/ 62396 h 723207"/>
              <a:gd name="connsiteX3" fmla="*/ 282247 w 647962"/>
              <a:gd name="connsiteY3" fmla="*/ 583145 h 723207"/>
              <a:gd name="connsiteX4" fmla="*/ 273308 w 647962"/>
              <a:gd name="connsiteY4" fmla="*/ 568172 h 723207"/>
              <a:gd name="connsiteX5" fmla="*/ 102652 w 647962"/>
              <a:gd name="connsiteY5" fmla="*/ 6140 h 723207"/>
              <a:gd name="connsiteX6" fmla="*/ 15867 w 647962"/>
              <a:gd name="connsiteY6" fmla="*/ 8 h 723207"/>
              <a:gd name="connsiteX7" fmla="*/ 0 w 647962"/>
              <a:gd name="connsiteY7" fmla="*/ 723207 h 723207"/>
              <a:gd name="connsiteX8" fmla="*/ 647962 w 647962"/>
              <a:gd name="connsiteY8" fmla="*/ 723207 h 723207"/>
              <a:gd name="connsiteX9" fmla="*/ 647012 w 647962"/>
              <a:gd name="connsiteY9" fmla="*/ 712201 h 723207"/>
              <a:gd name="connsiteX0" fmla="*/ 647012 w 647962"/>
              <a:gd name="connsiteY0" fmla="*/ 712201 h 723207"/>
              <a:gd name="connsiteX1" fmla="*/ 451640 w 647962"/>
              <a:gd name="connsiteY1" fmla="*/ 30048 h 723207"/>
              <a:gd name="connsiteX2" fmla="*/ 318506 w 647962"/>
              <a:gd name="connsiteY2" fmla="*/ 14660 h 723207"/>
              <a:gd name="connsiteX3" fmla="*/ 282247 w 647962"/>
              <a:gd name="connsiteY3" fmla="*/ 583145 h 723207"/>
              <a:gd name="connsiteX4" fmla="*/ 273308 w 647962"/>
              <a:gd name="connsiteY4" fmla="*/ 568172 h 723207"/>
              <a:gd name="connsiteX5" fmla="*/ 102652 w 647962"/>
              <a:gd name="connsiteY5" fmla="*/ 6140 h 723207"/>
              <a:gd name="connsiteX6" fmla="*/ 15867 w 647962"/>
              <a:gd name="connsiteY6" fmla="*/ 8 h 723207"/>
              <a:gd name="connsiteX7" fmla="*/ 0 w 647962"/>
              <a:gd name="connsiteY7" fmla="*/ 723207 h 723207"/>
              <a:gd name="connsiteX8" fmla="*/ 647962 w 647962"/>
              <a:gd name="connsiteY8" fmla="*/ 723207 h 723207"/>
              <a:gd name="connsiteX9" fmla="*/ 647012 w 647962"/>
              <a:gd name="connsiteY9" fmla="*/ 712201 h 723207"/>
              <a:gd name="connsiteX0" fmla="*/ 647012 w 647962"/>
              <a:gd name="connsiteY0" fmla="*/ 716030 h 727036"/>
              <a:gd name="connsiteX1" fmla="*/ 451640 w 647962"/>
              <a:gd name="connsiteY1" fmla="*/ 0 h 727036"/>
              <a:gd name="connsiteX2" fmla="*/ 318506 w 647962"/>
              <a:gd name="connsiteY2" fmla="*/ 18489 h 727036"/>
              <a:gd name="connsiteX3" fmla="*/ 282247 w 647962"/>
              <a:gd name="connsiteY3" fmla="*/ 586974 h 727036"/>
              <a:gd name="connsiteX4" fmla="*/ 273308 w 647962"/>
              <a:gd name="connsiteY4" fmla="*/ 572001 h 727036"/>
              <a:gd name="connsiteX5" fmla="*/ 102652 w 647962"/>
              <a:gd name="connsiteY5" fmla="*/ 9969 h 727036"/>
              <a:gd name="connsiteX6" fmla="*/ 15867 w 647962"/>
              <a:gd name="connsiteY6" fmla="*/ 3837 h 727036"/>
              <a:gd name="connsiteX7" fmla="*/ 0 w 647962"/>
              <a:gd name="connsiteY7" fmla="*/ 727036 h 727036"/>
              <a:gd name="connsiteX8" fmla="*/ 647962 w 647962"/>
              <a:gd name="connsiteY8" fmla="*/ 727036 h 727036"/>
              <a:gd name="connsiteX9" fmla="*/ 647012 w 647962"/>
              <a:gd name="connsiteY9" fmla="*/ 716030 h 727036"/>
              <a:gd name="connsiteX0" fmla="*/ 721307 w 722257"/>
              <a:gd name="connsiteY0" fmla="*/ 716030 h 728576"/>
              <a:gd name="connsiteX1" fmla="*/ 525935 w 722257"/>
              <a:gd name="connsiteY1" fmla="*/ 0 h 728576"/>
              <a:gd name="connsiteX2" fmla="*/ 392801 w 722257"/>
              <a:gd name="connsiteY2" fmla="*/ 18489 h 728576"/>
              <a:gd name="connsiteX3" fmla="*/ 356542 w 722257"/>
              <a:gd name="connsiteY3" fmla="*/ 586974 h 728576"/>
              <a:gd name="connsiteX4" fmla="*/ 347603 w 722257"/>
              <a:gd name="connsiteY4" fmla="*/ 572001 h 728576"/>
              <a:gd name="connsiteX5" fmla="*/ 176947 w 722257"/>
              <a:gd name="connsiteY5" fmla="*/ 9969 h 728576"/>
              <a:gd name="connsiteX6" fmla="*/ 90162 w 722257"/>
              <a:gd name="connsiteY6" fmla="*/ 3837 h 728576"/>
              <a:gd name="connsiteX7" fmla="*/ 0 w 722257"/>
              <a:gd name="connsiteY7" fmla="*/ 728576 h 728576"/>
              <a:gd name="connsiteX8" fmla="*/ 722257 w 722257"/>
              <a:gd name="connsiteY8" fmla="*/ 727036 h 728576"/>
              <a:gd name="connsiteX9" fmla="*/ 721307 w 722257"/>
              <a:gd name="connsiteY9" fmla="*/ 716030 h 728576"/>
              <a:gd name="connsiteX0" fmla="*/ 722257 w 742022"/>
              <a:gd name="connsiteY0" fmla="*/ 727036 h 728576"/>
              <a:gd name="connsiteX1" fmla="*/ 525935 w 742022"/>
              <a:gd name="connsiteY1" fmla="*/ 0 h 728576"/>
              <a:gd name="connsiteX2" fmla="*/ 392801 w 742022"/>
              <a:gd name="connsiteY2" fmla="*/ 18489 h 728576"/>
              <a:gd name="connsiteX3" fmla="*/ 356542 w 742022"/>
              <a:gd name="connsiteY3" fmla="*/ 586974 h 728576"/>
              <a:gd name="connsiteX4" fmla="*/ 347603 w 742022"/>
              <a:gd name="connsiteY4" fmla="*/ 572001 h 728576"/>
              <a:gd name="connsiteX5" fmla="*/ 176947 w 742022"/>
              <a:gd name="connsiteY5" fmla="*/ 9969 h 728576"/>
              <a:gd name="connsiteX6" fmla="*/ 90162 w 742022"/>
              <a:gd name="connsiteY6" fmla="*/ 3837 h 728576"/>
              <a:gd name="connsiteX7" fmla="*/ 0 w 742022"/>
              <a:gd name="connsiteY7" fmla="*/ 728576 h 728576"/>
              <a:gd name="connsiteX8" fmla="*/ 722257 w 742022"/>
              <a:gd name="connsiteY8" fmla="*/ 727036 h 728576"/>
              <a:gd name="connsiteX0" fmla="*/ 722257 w 722257"/>
              <a:gd name="connsiteY0" fmla="*/ 727036 h 728576"/>
              <a:gd name="connsiteX1" fmla="*/ 525935 w 722257"/>
              <a:gd name="connsiteY1" fmla="*/ 0 h 728576"/>
              <a:gd name="connsiteX2" fmla="*/ 392801 w 722257"/>
              <a:gd name="connsiteY2" fmla="*/ 18489 h 728576"/>
              <a:gd name="connsiteX3" fmla="*/ 356542 w 722257"/>
              <a:gd name="connsiteY3" fmla="*/ 586974 h 728576"/>
              <a:gd name="connsiteX4" fmla="*/ 347603 w 722257"/>
              <a:gd name="connsiteY4" fmla="*/ 572001 h 728576"/>
              <a:gd name="connsiteX5" fmla="*/ 176947 w 722257"/>
              <a:gd name="connsiteY5" fmla="*/ 9969 h 728576"/>
              <a:gd name="connsiteX6" fmla="*/ 90162 w 722257"/>
              <a:gd name="connsiteY6" fmla="*/ 3837 h 728576"/>
              <a:gd name="connsiteX7" fmla="*/ 0 w 722257"/>
              <a:gd name="connsiteY7" fmla="*/ 728576 h 728576"/>
              <a:gd name="connsiteX8" fmla="*/ 722257 w 722257"/>
              <a:gd name="connsiteY8" fmla="*/ 727036 h 728576"/>
              <a:gd name="connsiteX0" fmla="*/ 722257 w 722257"/>
              <a:gd name="connsiteY0" fmla="*/ 727036 h 728576"/>
              <a:gd name="connsiteX1" fmla="*/ 525935 w 722257"/>
              <a:gd name="connsiteY1" fmla="*/ 0 h 728576"/>
              <a:gd name="connsiteX2" fmla="*/ 392801 w 722257"/>
              <a:gd name="connsiteY2" fmla="*/ 18489 h 728576"/>
              <a:gd name="connsiteX3" fmla="*/ 356542 w 722257"/>
              <a:gd name="connsiteY3" fmla="*/ 586974 h 728576"/>
              <a:gd name="connsiteX4" fmla="*/ 176947 w 722257"/>
              <a:gd name="connsiteY4" fmla="*/ 9969 h 728576"/>
              <a:gd name="connsiteX5" fmla="*/ 90162 w 722257"/>
              <a:gd name="connsiteY5" fmla="*/ 3837 h 728576"/>
              <a:gd name="connsiteX6" fmla="*/ 0 w 722257"/>
              <a:gd name="connsiteY6" fmla="*/ 728576 h 728576"/>
              <a:gd name="connsiteX7" fmla="*/ 722257 w 722257"/>
              <a:gd name="connsiteY7" fmla="*/ 727036 h 728576"/>
              <a:gd name="connsiteX0" fmla="*/ 722257 w 722257"/>
              <a:gd name="connsiteY0" fmla="*/ 727036 h 728576"/>
              <a:gd name="connsiteX1" fmla="*/ 525935 w 722257"/>
              <a:gd name="connsiteY1" fmla="*/ 0 h 728576"/>
              <a:gd name="connsiteX2" fmla="*/ 392801 w 722257"/>
              <a:gd name="connsiteY2" fmla="*/ 18489 h 728576"/>
              <a:gd name="connsiteX3" fmla="*/ 325110 w 722257"/>
              <a:gd name="connsiteY3" fmla="*/ 617772 h 728576"/>
              <a:gd name="connsiteX4" fmla="*/ 176947 w 722257"/>
              <a:gd name="connsiteY4" fmla="*/ 9969 h 728576"/>
              <a:gd name="connsiteX5" fmla="*/ 90162 w 722257"/>
              <a:gd name="connsiteY5" fmla="*/ 3837 h 728576"/>
              <a:gd name="connsiteX6" fmla="*/ 0 w 722257"/>
              <a:gd name="connsiteY6" fmla="*/ 728576 h 728576"/>
              <a:gd name="connsiteX7" fmla="*/ 722257 w 722257"/>
              <a:gd name="connsiteY7" fmla="*/ 727036 h 728576"/>
              <a:gd name="connsiteX0" fmla="*/ 722257 w 722257"/>
              <a:gd name="connsiteY0" fmla="*/ 727036 h 728576"/>
              <a:gd name="connsiteX1" fmla="*/ 525935 w 722257"/>
              <a:gd name="connsiteY1" fmla="*/ 0 h 728576"/>
              <a:gd name="connsiteX2" fmla="*/ 392801 w 722257"/>
              <a:gd name="connsiteY2" fmla="*/ 18489 h 728576"/>
              <a:gd name="connsiteX3" fmla="*/ 305107 w 722257"/>
              <a:gd name="connsiteY3" fmla="*/ 623932 h 728576"/>
              <a:gd name="connsiteX4" fmla="*/ 176947 w 722257"/>
              <a:gd name="connsiteY4" fmla="*/ 9969 h 728576"/>
              <a:gd name="connsiteX5" fmla="*/ 90162 w 722257"/>
              <a:gd name="connsiteY5" fmla="*/ 3837 h 728576"/>
              <a:gd name="connsiteX6" fmla="*/ 0 w 722257"/>
              <a:gd name="connsiteY6" fmla="*/ 728576 h 728576"/>
              <a:gd name="connsiteX7" fmla="*/ 722257 w 722257"/>
              <a:gd name="connsiteY7" fmla="*/ 727036 h 728576"/>
              <a:gd name="connsiteX0" fmla="*/ 722257 w 722257"/>
              <a:gd name="connsiteY0" fmla="*/ 745515 h 747055"/>
              <a:gd name="connsiteX1" fmla="*/ 565940 w 722257"/>
              <a:gd name="connsiteY1" fmla="*/ 0 h 747055"/>
              <a:gd name="connsiteX2" fmla="*/ 392801 w 722257"/>
              <a:gd name="connsiteY2" fmla="*/ 36968 h 747055"/>
              <a:gd name="connsiteX3" fmla="*/ 305107 w 722257"/>
              <a:gd name="connsiteY3" fmla="*/ 642411 h 747055"/>
              <a:gd name="connsiteX4" fmla="*/ 176947 w 722257"/>
              <a:gd name="connsiteY4" fmla="*/ 28448 h 747055"/>
              <a:gd name="connsiteX5" fmla="*/ 90162 w 722257"/>
              <a:gd name="connsiteY5" fmla="*/ 22316 h 747055"/>
              <a:gd name="connsiteX6" fmla="*/ 0 w 722257"/>
              <a:gd name="connsiteY6" fmla="*/ 747055 h 747055"/>
              <a:gd name="connsiteX7" fmla="*/ 722257 w 722257"/>
              <a:gd name="connsiteY7" fmla="*/ 745515 h 747055"/>
              <a:gd name="connsiteX0" fmla="*/ 722257 w 722257"/>
              <a:gd name="connsiteY0" fmla="*/ 745515 h 747055"/>
              <a:gd name="connsiteX1" fmla="*/ 565940 w 722257"/>
              <a:gd name="connsiteY1" fmla="*/ 0 h 747055"/>
              <a:gd name="connsiteX2" fmla="*/ 392801 w 722257"/>
              <a:gd name="connsiteY2" fmla="*/ 36968 h 747055"/>
              <a:gd name="connsiteX3" fmla="*/ 305107 w 722257"/>
              <a:gd name="connsiteY3" fmla="*/ 642411 h 747055"/>
              <a:gd name="connsiteX4" fmla="*/ 176947 w 722257"/>
              <a:gd name="connsiteY4" fmla="*/ 28448 h 747055"/>
              <a:gd name="connsiteX5" fmla="*/ 90162 w 722257"/>
              <a:gd name="connsiteY5" fmla="*/ 22316 h 747055"/>
              <a:gd name="connsiteX6" fmla="*/ 0 w 722257"/>
              <a:gd name="connsiteY6" fmla="*/ 747055 h 747055"/>
              <a:gd name="connsiteX7" fmla="*/ 722257 w 722257"/>
              <a:gd name="connsiteY7" fmla="*/ 745515 h 747055"/>
              <a:gd name="connsiteX0" fmla="*/ 722257 w 722257"/>
              <a:gd name="connsiteY0" fmla="*/ 723207 h 724747"/>
              <a:gd name="connsiteX1" fmla="*/ 497360 w 722257"/>
              <a:gd name="connsiteY1" fmla="*/ 5410 h 724747"/>
              <a:gd name="connsiteX2" fmla="*/ 392801 w 722257"/>
              <a:gd name="connsiteY2" fmla="*/ 14660 h 724747"/>
              <a:gd name="connsiteX3" fmla="*/ 305107 w 722257"/>
              <a:gd name="connsiteY3" fmla="*/ 620103 h 724747"/>
              <a:gd name="connsiteX4" fmla="*/ 176947 w 722257"/>
              <a:gd name="connsiteY4" fmla="*/ 6140 h 724747"/>
              <a:gd name="connsiteX5" fmla="*/ 90162 w 722257"/>
              <a:gd name="connsiteY5" fmla="*/ 8 h 724747"/>
              <a:gd name="connsiteX6" fmla="*/ 0 w 722257"/>
              <a:gd name="connsiteY6" fmla="*/ 724747 h 724747"/>
              <a:gd name="connsiteX7" fmla="*/ 722257 w 722257"/>
              <a:gd name="connsiteY7" fmla="*/ 723207 h 724747"/>
              <a:gd name="connsiteX0" fmla="*/ 659392 w 659392"/>
              <a:gd name="connsiteY0" fmla="*/ 724746 h 724747"/>
              <a:gd name="connsiteX1" fmla="*/ 497360 w 659392"/>
              <a:gd name="connsiteY1" fmla="*/ 5410 h 724747"/>
              <a:gd name="connsiteX2" fmla="*/ 392801 w 659392"/>
              <a:gd name="connsiteY2" fmla="*/ 14660 h 724747"/>
              <a:gd name="connsiteX3" fmla="*/ 305107 w 659392"/>
              <a:gd name="connsiteY3" fmla="*/ 620103 h 724747"/>
              <a:gd name="connsiteX4" fmla="*/ 176947 w 659392"/>
              <a:gd name="connsiteY4" fmla="*/ 6140 h 724747"/>
              <a:gd name="connsiteX5" fmla="*/ 90162 w 659392"/>
              <a:gd name="connsiteY5" fmla="*/ 8 h 724747"/>
              <a:gd name="connsiteX6" fmla="*/ 0 w 659392"/>
              <a:gd name="connsiteY6" fmla="*/ 724747 h 724747"/>
              <a:gd name="connsiteX7" fmla="*/ 659392 w 659392"/>
              <a:gd name="connsiteY7" fmla="*/ 724746 h 724747"/>
              <a:gd name="connsiteX0" fmla="*/ 659392 w 659410"/>
              <a:gd name="connsiteY0" fmla="*/ 724746 h 724747"/>
              <a:gd name="connsiteX1" fmla="*/ 497360 w 659410"/>
              <a:gd name="connsiteY1" fmla="*/ 5410 h 724747"/>
              <a:gd name="connsiteX2" fmla="*/ 392801 w 659410"/>
              <a:gd name="connsiteY2" fmla="*/ 14660 h 724747"/>
              <a:gd name="connsiteX3" fmla="*/ 305107 w 659410"/>
              <a:gd name="connsiteY3" fmla="*/ 620103 h 724747"/>
              <a:gd name="connsiteX4" fmla="*/ 176947 w 659410"/>
              <a:gd name="connsiteY4" fmla="*/ 6140 h 724747"/>
              <a:gd name="connsiteX5" fmla="*/ 90162 w 659410"/>
              <a:gd name="connsiteY5" fmla="*/ 8 h 724747"/>
              <a:gd name="connsiteX6" fmla="*/ 0 w 659410"/>
              <a:gd name="connsiteY6" fmla="*/ 724747 h 724747"/>
              <a:gd name="connsiteX7" fmla="*/ 659392 w 659410"/>
              <a:gd name="connsiteY7" fmla="*/ 724746 h 724747"/>
              <a:gd name="connsiteX0" fmla="*/ 639390 w 639410"/>
              <a:gd name="connsiteY0" fmla="*/ 729366 h 729366"/>
              <a:gd name="connsiteX1" fmla="*/ 497360 w 639410"/>
              <a:gd name="connsiteY1" fmla="*/ 5410 h 729366"/>
              <a:gd name="connsiteX2" fmla="*/ 392801 w 639410"/>
              <a:gd name="connsiteY2" fmla="*/ 14660 h 729366"/>
              <a:gd name="connsiteX3" fmla="*/ 305107 w 639410"/>
              <a:gd name="connsiteY3" fmla="*/ 620103 h 729366"/>
              <a:gd name="connsiteX4" fmla="*/ 176947 w 639410"/>
              <a:gd name="connsiteY4" fmla="*/ 6140 h 729366"/>
              <a:gd name="connsiteX5" fmla="*/ 90162 w 639410"/>
              <a:gd name="connsiteY5" fmla="*/ 8 h 729366"/>
              <a:gd name="connsiteX6" fmla="*/ 0 w 639410"/>
              <a:gd name="connsiteY6" fmla="*/ 724747 h 729366"/>
              <a:gd name="connsiteX7" fmla="*/ 639390 w 639410"/>
              <a:gd name="connsiteY7" fmla="*/ 729366 h 729366"/>
              <a:gd name="connsiteX0" fmla="*/ 645105 w 645125"/>
              <a:gd name="connsiteY0" fmla="*/ 729366 h 729366"/>
              <a:gd name="connsiteX1" fmla="*/ 503075 w 645125"/>
              <a:gd name="connsiteY1" fmla="*/ 5410 h 729366"/>
              <a:gd name="connsiteX2" fmla="*/ 398516 w 645125"/>
              <a:gd name="connsiteY2" fmla="*/ 14660 h 729366"/>
              <a:gd name="connsiteX3" fmla="*/ 310822 w 645125"/>
              <a:gd name="connsiteY3" fmla="*/ 620103 h 729366"/>
              <a:gd name="connsiteX4" fmla="*/ 182662 w 645125"/>
              <a:gd name="connsiteY4" fmla="*/ 6140 h 729366"/>
              <a:gd name="connsiteX5" fmla="*/ 95877 w 645125"/>
              <a:gd name="connsiteY5" fmla="*/ 8 h 729366"/>
              <a:gd name="connsiteX6" fmla="*/ 0 w 645125"/>
              <a:gd name="connsiteY6" fmla="*/ 726287 h 729366"/>
              <a:gd name="connsiteX7" fmla="*/ 645105 w 645125"/>
              <a:gd name="connsiteY7" fmla="*/ 729366 h 729366"/>
              <a:gd name="connsiteX0" fmla="*/ 645105 w 645125"/>
              <a:gd name="connsiteY0" fmla="*/ 729366 h 729366"/>
              <a:gd name="connsiteX1" fmla="*/ 503075 w 645125"/>
              <a:gd name="connsiteY1" fmla="*/ 5410 h 729366"/>
              <a:gd name="connsiteX2" fmla="*/ 398516 w 645125"/>
              <a:gd name="connsiteY2" fmla="*/ 14660 h 729366"/>
              <a:gd name="connsiteX3" fmla="*/ 310822 w 645125"/>
              <a:gd name="connsiteY3" fmla="*/ 620103 h 729366"/>
              <a:gd name="connsiteX4" fmla="*/ 182662 w 645125"/>
              <a:gd name="connsiteY4" fmla="*/ 6140 h 729366"/>
              <a:gd name="connsiteX5" fmla="*/ 95877 w 645125"/>
              <a:gd name="connsiteY5" fmla="*/ 8 h 729366"/>
              <a:gd name="connsiteX6" fmla="*/ 0 w 645125"/>
              <a:gd name="connsiteY6" fmla="*/ 726287 h 729366"/>
              <a:gd name="connsiteX7" fmla="*/ 645105 w 645125"/>
              <a:gd name="connsiteY7" fmla="*/ 729366 h 72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125" h="729366">
                <a:moveTo>
                  <a:pt x="645105" y="729366"/>
                </a:moveTo>
                <a:cubicBezTo>
                  <a:pt x="647036" y="530943"/>
                  <a:pt x="515122" y="66525"/>
                  <a:pt x="503075" y="5410"/>
                </a:cubicBezTo>
                <a:cubicBezTo>
                  <a:pt x="468327" y="7981"/>
                  <a:pt x="435321" y="11791"/>
                  <a:pt x="398516" y="14660"/>
                </a:cubicBezTo>
                <a:cubicBezTo>
                  <a:pt x="370284" y="106843"/>
                  <a:pt x="346798" y="621523"/>
                  <a:pt x="310822" y="620103"/>
                </a:cubicBezTo>
                <a:cubicBezTo>
                  <a:pt x="274846" y="618683"/>
                  <a:pt x="227059" y="103329"/>
                  <a:pt x="182662" y="6140"/>
                </a:cubicBezTo>
                <a:cubicBezTo>
                  <a:pt x="153758" y="2622"/>
                  <a:pt x="135369" y="-162"/>
                  <a:pt x="95877" y="8"/>
                </a:cubicBezTo>
                <a:cubicBezTo>
                  <a:pt x="49112" y="232329"/>
                  <a:pt x="10280" y="503316"/>
                  <a:pt x="0" y="726287"/>
                </a:cubicBezTo>
                <a:lnTo>
                  <a:pt x="645105" y="729366"/>
                </a:lnTo>
                <a:close/>
              </a:path>
            </a:pathLst>
          </a:custGeom>
          <a:solidFill>
            <a:schemeClr val="tx1">
              <a:lumMod val="75000"/>
              <a:lumOff val="25000"/>
            </a:schemeClr>
          </a:solidFill>
          <a:ln w="5581" cap="flat">
            <a:noFill/>
            <a:prstDash val="solid"/>
            <a:miter/>
          </a:ln>
        </p:spPr>
        <p:txBody>
          <a:bodyPr rtlCol="0" anchor="ctr"/>
          <a:lstStyle/>
          <a:p>
            <a:endParaRPr lang="ko-KR" alt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7" name="자유형: 도형 6">
            <a:extLst>
              <a:ext uri="{FF2B5EF4-FFF2-40B4-BE49-F238E27FC236}">
                <a16:creationId xmlns:a16="http://schemas.microsoft.com/office/drawing/2014/main" id="{28209E6F-EE66-425C-AE7F-D7AFA894CD2E}"/>
              </a:ext>
            </a:extLst>
          </p:cNvPr>
          <p:cNvSpPr/>
          <p:nvPr/>
        </p:nvSpPr>
        <p:spPr>
          <a:xfrm>
            <a:off x="0" y="3182864"/>
            <a:ext cx="12192000" cy="407839"/>
          </a:xfrm>
          <a:custGeom>
            <a:avLst/>
            <a:gdLst>
              <a:gd name="connsiteX0" fmla="*/ 0 w 7151154"/>
              <a:gd name="connsiteY0" fmla="*/ 0 h 407839"/>
              <a:gd name="connsiteX1" fmla="*/ 7151154 w 7151154"/>
              <a:gd name="connsiteY1" fmla="*/ 0 h 407839"/>
              <a:gd name="connsiteX2" fmla="*/ 7151154 w 7151154"/>
              <a:gd name="connsiteY2" fmla="*/ 407839 h 407839"/>
              <a:gd name="connsiteX3" fmla="*/ 0 w 7151154"/>
              <a:gd name="connsiteY3" fmla="*/ 407839 h 407839"/>
            </a:gdLst>
            <a:ahLst/>
            <a:cxnLst>
              <a:cxn ang="0">
                <a:pos x="connsiteX0" y="connsiteY0"/>
              </a:cxn>
              <a:cxn ang="0">
                <a:pos x="connsiteX1" y="connsiteY1"/>
              </a:cxn>
              <a:cxn ang="0">
                <a:pos x="connsiteX2" y="connsiteY2"/>
              </a:cxn>
              <a:cxn ang="0">
                <a:pos x="connsiteX3" y="connsiteY3"/>
              </a:cxn>
            </a:cxnLst>
            <a:rect l="l" t="t" r="r" b="b"/>
            <a:pathLst>
              <a:path w="7151154" h="407839">
                <a:moveTo>
                  <a:pt x="0" y="0"/>
                </a:moveTo>
                <a:lnTo>
                  <a:pt x="7151154" y="0"/>
                </a:lnTo>
                <a:lnTo>
                  <a:pt x="7151154" y="407839"/>
                </a:lnTo>
                <a:lnTo>
                  <a:pt x="0" y="407839"/>
                </a:lnTo>
                <a:close/>
              </a:path>
            </a:pathLst>
          </a:custGeom>
          <a:solidFill>
            <a:schemeClr val="accent3">
              <a:lumMod val="75000"/>
            </a:schemeClr>
          </a:solidFill>
          <a:ln w="5581"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1F862731-5739-43A1-ACAD-A9F790A722B2}"/>
              </a:ext>
            </a:extLst>
          </p:cNvPr>
          <p:cNvSpPr/>
          <p:nvPr/>
        </p:nvSpPr>
        <p:spPr>
          <a:xfrm>
            <a:off x="3653302" y="3578183"/>
            <a:ext cx="1941765" cy="3279818"/>
          </a:xfrm>
          <a:custGeom>
            <a:avLst/>
            <a:gdLst>
              <a:gd name="connsiteX0" fmla="*/ 1530459 w 1932711"/>
              <a:gd name="connsiteY0" fmla="*/ 2620228 h 2620227"/>
              <a:gd name="connsiteX1" fmla="*/ 0 w 1932711"/>
              <a:gd name="connsiteY1" fmla="*/ 2619557 h 2620227"/>
              <a:gd name="connsiteX2" fmla="*/ 1932711 w 1932711"/>
              <a:gd name="connsiteY2" fmla="*/ 0 h 2620227"/>
              <a:gd name="connsiteX3" fmla="*/ 1530459 w 1932711"/>
              <a:gd name="connsiteY3" fmla="*/ 2620228 h 2620227"/>
              <a:gd name="connsiteX0" fmla="*/ 1530459 w 1941765"/>
              <a:gd name="connsiteY0" fmla="*/ 2634774 h 2634774"/>
              <a:gd name="connsiteX1" fmla="*/ 0 w 1941765"/>
              <a:gd name="connsiteY1" fmla="*/ 2634103 h 2634774"/>
              <a:gd name="connsiteX2" fmla="*/ 1941765 w 1941765"/>
              <a:gd name="connsiteY2" fmla="*/ 0 h 2634774"/>
              <a:gd name="connsiteX3" fmla="*/ 1530459 w 1941765"/>
              <a:gd name="connsiteY3" fmla="*/ 2634774 h 2634774"/>
            </a:gdLst>
            <a:ahLst/>
            <a:cxnLst>
              <a:cxn ang="0">
                <a:pos x="connsiteX0" y="connsiteY0"/>
              </a:cxn>
              <a:cxn ang="0">
                <a:pos x="connsiteX1" y="connsiteY1"/>
              </a:cxn>
              <a:cxn ang="0">
                <a:pos x="connsiteX2" y="connsiteY2"/>
              </a:cxn>
              <a:cxn ang="0">
                <a:pos x="connsiteX3" y="connsiteY3"/>
              </a:cxn>
            </a:cxnLst>
            <a:rect l="l" t="t" r="r" b="b"/>
            <a:pathLst>
              <a:path w="1941765" h="2634774">
                <a:moveTo>
                  <a:pt x="1530459" y="2634774"/>
                </a:moveTo>
                <a:lnTo>
                  <a:pt x="0" y="2634103"/>
                </a:lnTo>
                <a:cubicBezTo>
                  <a:pt x="95144" y="2508400"/>
                  <a:pt x="1816341" y="164532"/>
                  <a:pt x="1941765" y="0"/>
                </a:cubicBezTo>
                <a:cubicBezTo>
                  <a:pt x="1846789" y="631313"/>
                  <a:pt x="1561019" y="2434486"/>
                  <a:pt x="1530459" y="2634774"/>
                </a:cubicBezTo>
                <a:close/>
              </a:path>
            </a:pathLst>
          </a:custGeom>
          <a:solidFill>
            <a:schemeClr val="tx1">
              <a:lumMod val="75000"/>
              <a:lumOff val="25000"/>
            </a:schemeClr>
          </a:solidFill>
          <a:ln w="5581"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4DE78709-E206-413B-B635-0A6BC9A1AFD8}"/>
              </a:ext>
            </a:extLst>
          </p:cNvPr>
          <p:cNvSpPr/>
          <p:nvPr/>
        </p:nvSpPr>
        <p:spPr>
          <a:xfrm>
            <a:off x="6543482" y="3581650"/>
            <a:ext cx="1757399" cy="3277720"/>
          </a:xfrm>
          <a:custGeom>
            <a:avLst/>
            <a:gdLst>
              <a:gd name="connsiteX0" fmla="*/ 536337 w 1748345"/>
              <a:gd name="connsiteY0" fmla="*/ 2625815 h 2625814"/>
              <a:gd name="connsiteX1" fmla="*/ 0 w 1748345"/>
              <a:gd name="connsiteY1" fmla="*/ 0 h 2625814"/>
              <a:gd name="connsiteX2" fmla="*/ 1748345 w 1748345"/>
              <a:gd name="connsiteY2" fmla="*/ 2625144 h 2625814"/>
              <a:gd name="connsiteX3" fmla="*/ 536337 w 1748345"/>
              <a:gd name="connsiteY3" fmla="*/ 2625815 h 2625814"/>
              <a:gd name="connsiteX0" fmla="*/ 516240 w 1748345"/>
              <a:gd name="connsiteY0" fmla="*/ 2625815 h 2625815"/>
              <a:gd name="connsiteX1" fmla="*/ 0 w 1748345"/>
              <a:gd name="connsiteY1" fmla="*/ 0 h 2625815"/>
              <a:gd name="connsiteX2" fmla="*/ 1748345 w 1748345"/>
              <a:gd name="connsiteY2" fmla="*/ 2625144 h 2625815"/>
              <a:gd name="connsiteX3" fmla="*/ 516240 w 1748345"/>
              <a:gd name="connsiteY3" fmla="*/ 2625815 h 2625815"/>
              <a:gd name="connsiteX0" fmla="*/ 525294 w 1757399"/>
              <a:gd name="connsiteY0" fmla="*/ 2633088 h 2633088"/>
              <a:gd name="connsiteX1" fmla="*/ 0 w 1757399"/>
              <a:gd name="connsiteY1" fmla="*/ 0 h 2633088"/>
              <a:gd name="connsiteX2" fmla="*/ 1757399 w 1757399"/>
              <a:gd name="connsiteY2" fmla="*/ 2632417 h 2633088"/>
              <a:gd name="connsiteX3" fmla="*/ 525294 w 1757399"/>
              <a:gd name="connsiteY3" fmla="*/ 2633088 h 2633088"/>
            </a:gdLst>
            <a:ahLst/>
            <a:cxnLst>
              <a:cxn ang="0">
                <a:pos x="connsiteX0" y="connsiteY0"/>
              </a:cxn>
              <a:cxn ang="0">
                <a:pos x="connsiteX1" y="connsiteY1"/>
              </a:cxn>
              <a:cxn ang="0">
                <a:pos x="connsiteX2" y="connsiteY2"/>
              </a:cxn>
              <a:cxn ang="0">
                <a:pos x="connsiteX3" y="connsiteY3"/>
              </a:cxn>
            </a:cxnLst>
            <a:rect l="l" t="t" r="r" b="b"/>
            <a:pathLst>
              <a:path w="1757399" h="2633088">
                <a:moveTo>
                  <a:pt x="525294" y="2633088"/>
                </a:moveTo>
                <a:cubicBezTo>
                  <a:pt x="499315" y="2509507"/>
                  <a:pt x="67768" y="301745"/>
                  <a:pt x="0" y="0"/>
                </a:cubicBezTo>
                <a:lnTo>
                  <a:pt x="1757399" y="2632417"/>
                </a:lnTo>
                <a:lnTo>
                  <a:pt x="525294" y="2633088"/>
                </a:lnTo>
                <a:close/>
              </a:path>
            </a:pathLst>
          </a:custGeom>
          <a:solidFill>
            <a:schemeClr val="tx1">
              <a:lumMod val="75000"/>
              <a:lumOff val="25000"/>
            </a:schemeClr>
          </a:solidFill>
          <a:ln w="5581" cap="flat">
            <a:noFill/>
            <a:prstDash val="solid"/>
            <a:miter/>
          </a:ln>
        </p:spPr>
        <p:txBody>
          <a:bodyPr rtlCol="0" anchor="ctr"/>
          <a:lstStyle/>
          <a:p>
            <a:endParaRPr lang="ko-KR" altLang="en-US"/>
          </a:p>
        </p:txBody>
      </p:sp>
      <p:grpSp>
        <p:nvGrpSpPr>
          <p:cNvPr id="4" name="그룹 3">
            <a:extLst>
              <a:ext uri="{FF2B5EF4-FFF2-40B4-BE49-F238E27FC236}">
                <a16:creationId xmlns:a16="http://schemas.microsoft.com/office/drawing/2014/main" id="{E4445F29-D6F1-4830-AF15-58FB1725F1EF}"/>
              </a:ext>
            </a:extLst>
          </p:cNvPr>
          <p:cNvGrpSpPr/>
          <p:nvPr/>
        </p:nvGrpSpPr>
        <p:grpSpPr>
          <a:xfrm>
            <a:off x="5785007" y="3331340"/>
            <a:ext cx="644070" cy="2240674"/>
            <a:chOff x="5785007" y="3331340"/>
            <a:chExt cx="644070" cy="2240674"/>
          </a:xfrm>
        </p:grpSpPr>
        <p:sp>
          <p:nvSpPr>
            <p:cNvPr id="26" name="자유형: 도형 25">
              <a:extLst>
                <a:ext uri="{FF2B5EF4-FFF2-40B4-BE49-F238E27FC236}">
                  <a16:creationId xmlns:a16="http://schemas.microsoft.com/office/drawing/2014/main" id="{ADB7C898-150E-476F-9740-0C176A56EC75}"/>
                </a:ext>
              </a:extLst>
            </p:cNvPr>
            <p:cNvSpPr/>
            <p:nvPr/>
          </p:nvSpPr>
          <p:spPr>
            <a:xfrm>
              <a:off x="5785007" y="3627834"/>
              <a:ext cx="644070" cy="1859589"/>
            </a:xfrm>
            <a:custGeom>
              <a:avLst/>
              <a:gdLst>
                <a:gd name="connsiteX0" fmla="*/ 512546 w 644070"/>
                <a:gd name="connsiteY0" fmla="*/ 431829 h 1859589"/>
                <a:gd name="connsiteX1" fmla="*/ 526122 w 644070"/>
                <a:gd name="connsiteY1" fmla="*/ 658543 h 1859589"/>
                <a:gd name="connsiteX2" fmla="*/ 512546 w 644070"/>
                <a:gd name="connsiteY2" fmla="*/ 431829 h 1859589"/>
                <a:gd name="connsiteX3" fmla="*/ 119512 w 644070"/>
                <a:gd name="connsiteY3" fmla="*/ 423002 h 1859589"/>
                <a:gd name="connsiteX4" fmla="*/ 114483 w 644070"/>
                <a:gd name="connsiteY4" fmla="*/ 656253 h 1859589"/>
                <a:gd name="connsiteX5" fmla="*/ 119512 w 644070"/>
                <a:gd name="connsiteY5" fmla="*/ 423002 h 1859589"/>
                <a:gd name="connsiteX6" fmla="*/ 322063 w 644070"/>
                <a:gd name="connsiteY6" fmla="*/ 1 h 1859589"/>
                <a:gd name="connsiteX7" fmla="*/ 387234 w 644070"/>
                <a:gd name="connsiteY7" fmla="*/ 18235 h 1859589"/>
                <a:gd name="connsiteX8" fmla="*/ 548637 w 644070"/>
                <a:gd name="connsiteY8" fmla="*/ 101814 h 1859589"/>
                <a:gd name="connsiteX9" fmla="*/ 568303 w 644070"/>
                <a:gd name="connsiteY9" fmla="*/ 121200 h 1859589"/>
                <a:gd name="connsiteX10" fmla="*/ 643502 w 644070"/>
                <a:gd name="connsiteY10" fmla="*/ 519654 h 1859589"/>
                <a:gd name="connsiteX11" fmla="*/ 625121 w 644070"/>
                <a:gd name="connsiteY11" fmla="*/ 727149 h 1859589"/>
                <a:gd name="connsiteX12" fmla="*/ 621546 w 644070"/>
                <a:gd name="connsiteY12" fmla="*/ 760335 h 1859589"/>
                <a:gd name="connsiteX13" fmla="*/ 577968 w 644070"/>
                <a:gd name="connsiteY13" fmla="*/ 800393 h 1859589"/>
                <a:gd name="connsiteX14" fmla="*/ 538358 w 644070"/>
                <a:gd name="connsiteY14" fmla="*/ 791398 h 1859589"/>
                <a:gd name="connsiteX15" fmla="*/ 538358 w 644070"/>
                <a:gd name="connsiteY15" fmla="*/ 839891 h 1859589"/>
                <a:gd name="connsiteX16" fmla="*/ 517351 w 644070"/>
                <a:gd name="connsiteY16" fmla="*/ 1391033 h 1859589"/>
                <a:gd name="connsiteX17" fmla="*/ 533162 w 644070"/>
                <a:gd name="connsiteY17" fmla="*/ 1800549 h 1859589"/>
                <a:gd name="connsiteX18" fmla="*/ 537408 w 644070"/>
                <a:gd name="connsiteY18" fmla="*/ 1813175 h 1859589"/>
                <a:gd name="connsiteX19" fmla="*/ 536905 w 644070"/>
                <a:gd name="connsiteY19" fmla="*/ 1818482 h 1859589"/>
                <a:gd name="connsiteX20" fmla="*/ 415112 w 644070"/>
                <a:gd name="connsiteY20" fmla="*/ 1850942 h 1859589"/>
                <a:gd name="connsiteX21" fmla="*/ 415391 w 644070"/>
                <a:gd name="connsiteY21" fmla="*/ 1850216 h 1859589"/>
                <a:gd name="connsiteX22" fmla="*/ 380864 w 644070"/>
                <a:gd name="connsiteY22" fmla="*/ 1467964 h 1859589"/>
                <a:gd name="connsiteX23" fmla="*/ 378630 w 644070"/>
                <a:gd name="connsiteY23" fmla="*/ 1448634 h 1859589"/>
                <a:gd name="connsiteX24" fmla="*/ 347791 w 644070"/>
                <a:gd name="connsiteY24" fmla="*/ 1213875 h 1859589"/>
                <a:gd name="connsiteX25" fmla="*/ 319130 w 644070"/>
                <a:gd name="connsiteY25" fmla="*/ 1010793 h 1859589"/>
                <a:gd name="connsiteX26" fmla="*/ 309186 w 644070"/>
                <a:gd name="connsiteY26" fmla="*/ 1030291 h 1859589"/>
                <a:gd name="connsiteX27" fmla="*/ 209293 w 644070"/>
                <a:gd name="connsiteY27" fmla="*/ 1645570 h 1859589"/>
                <a:gd name="connsiteX28" fmla="*/ 187783 w 644070"/>
                <a:gd name="connsiteY28" fmla="*/ 1844517 h 1859589"/>
                <a:gd name="connsiteX29" fmla="*/ 186163 w 644070"/>
                <a:gd name="connsiteY29" fmla="*/ 1857367 h 1859589"/>
                <a:gd name="connsiteX30" fmla="*/ 96103 w 644070"/>
                <a:gd name="connsiteY30" fmla="*/ 1822002 h 1859589"/>
                <a:gd name="connsiteX31" fmla="*/ 77276 w 644070"/>
                <a:gd name="connsiteY31" fmla="*/ 1560314 h 1859589"/>
                <a:gd name="connsiteX32" fmla="*/ 111914 w 644070"/>
                <a:gd name="connsiteY32" fmla="*/ 1099289 h 1859589"/>
                <a:gd name="connsiteX33" fmla="*/ 107109 w 644070"/>
                <a:gd name="connsiteY33" fmla="*/ 800951 h 1859589"/>
                <a:gd name="connsiteX34" fmla="*/ 63029 w 644070"/>
                <a:gd name="connsiteY34" fmla="*/ 816762 h 1859589"/>
                <a:gd name="connsiteX35" fmla="*/ 47777 w 644070"/>
                <a:gd name="connsiteY35" fmla="*/ 801566 h 1859589"/>
                <a:gd name="connsiteX36" fmla="*/ 1686 w 644070"/>
                <a:gd name="connsiteY36" fmla="*/ 438812 h 1859589"/>
                <a:gd name="connsiteX37" fmla="*/ 46101 w 644070"/>
                <a:gd name="connsiteY37" fmla="*/ 136341 h 1859589"/>
                <a:gd name="connsiteX38" fmla="*/ 60739 w 644070"/>
                <a:gd name="connsiteY38" fmla="*/ 118910 h 1859589"/>
                <a:gd name="connsiteX39" fmla="*/ 231305 w 644070"/>
                <a:gd name="connsiteY39" fmla="*/ 27844 h 1859589"/>
                <a:gd name="connsiteX40" fmla="*/ 248457 w 644070"/>
                <a:gd name="connsiteY40" fmla="*/ 19576 h 1859589"/>
                <a:gd name="connsiteX41" fmla="*/ 255384 w 644070"/>
                <a:gd name="connsiteY41" fmla="*/ 11307 h 1859589"/>
                <a:gd name="connsiteX42" fmla="*/ 322063 w 644070"/>
                <a:gd name="connsiteY42" fmla="*/ 1 h 18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4070" h="1859589">
                  <a:moveTo>
                    <a:pt x="512546" y="431829"/>
                  </a:moveTo>
                  <a:cubicBezTo>
                    <a:pt x="464108" y="512726"/>
                    <a:pt x="496959" y="583735"/>
                    <a:pt x="526122" y="658543"/>
                  </a:cubicBezTo>
                  <a:cubicBezTo>
                    <a:pt x="538357" y="581165"/>
                    <a:pt x="525228" y="508927"/>
                    <a:pt x="512546" y="431829"/>
                  </a:cubicBezTo>
                  <a:close/>
                  <a:moveTo>
                    <a:pt x="119512" y="423002"/>
                  </a:moveTo>
                  <a:cubicBezTo>
                    <a:pt x="106774" y="504402"/>
                    <a:pt x="96773" y="579769"/>
                    <a:pt x="114483" y="656253"/>
                  </a:cubicBezTo>
                  <a:cubicBezTo>
                    <a:pt x="121020" y="580719"/>
                    <a:pt x="168899" y="506302"/>
                    <a:pt x="119512" y="423002"/>
                  </a:cubicBezTo>
                  <a:close/>
                  <a:moveTo>
                    <a:pt x="322063" y="1"/>
                  </a:moveTo>
                  <a:cubicBezTo>
                    <a:pt x="344104" y="78"/>
                    <a:pt x="365892" y="5078"/>
                    <a:pt x="387234" y="18235"/>
                  </a:cubicBezTo>
                  <a:cubicBezTo>
                    <a:pt x="434219" y="59298"/>
                    <a:pt x="487461" y="88461"/>
                    <a:pt x="548637" y="101814"/>
                  </a:cubicBezTo>
                  <a:cubicBezTo>
                    <a:pt x="560537" y="104440"/>
                    <a:pt x="565565" y="109803"/>
                    <a:pt x="568303" y="121200"/>
                  </a:cubicBezTo>
                  <a:cubicBezTo>
                    <a:pt x="599645" y="252826"/>
                    <a:pt x="636127" y="383391"/>
                    <a:pt x="643502" y="519654"/>
                  </a:cubicBezTo>
                  <a:cubicBezTo>
                    <a:pt x="647301" y="589880"/>
                    <a:pt x="631043" y="657984"/>
                    <a:pt x="625121" y="727149"/>
                  </a:cubicBezTo>
                  <a:cubicBezTo>
                    <a:pt x="624172" y="738267"/>
                    <a:pt x="621546" y="749273"/>
                    <a:pt x="621546" y="760335"/>
                  </a:cubicBezTo>
                  <a:cubicBezTo>
                    <a:pt x="621546" y="790001"/>
                    <a:pt x="609143" y="805086"/>
                    <a:pt x="577968" y="800393"/>
                  </a:cubicBezTo>
                  <a:cubicBezTo>
                    <a:pt x="565007" y="797431"/>
                    <a:pt x="552045" y="794526"/>
                    <a:pt x="538358" y="791398"/>
                  </a:cubicBezTo>
                  <a:cubicBezTo>
                    <a:pt x="538358" y="808605"/>
                    <a:pt x="538358" y="824248"/>
                    <a:pt x="538358" y="839891"/>
                  </a:cubicBezTo>
                  <a:cubicBezTo>
                    <a:pt x="528245" y="1023475"/>
                    <a:pt x="509753" y="1206723"/>
                    <a:pt x="517351" y="1391033"/>
                  </a:cubicBezTo>
                  <a:cubicBezTo>
                    <a:pt x="522938" y="1527520"/>
                    <a:pt x="527743" y="1664062"/>
                    <a:pt x="533162" y="1800549"/>
                  </a:cubicBezTo>
                  <a:cubicBezTo>
                    <a:pt x="533330" y="1804795"/>
                    <a:pt x="535955" y="1808985"/>
                    <a:pt x="537408" y="1813175"/>
                  </a:cubicBezTo>
                  <a:cubicBezTo>
                    <a:pt x="537576" y="1815019"/>
                    <a:pt x="537966" y="1817309"/>
                    <a:pt x="536905" y="1818482"/>
                  </a:cubicBezTo>
                  <a:cubicBezTo>
                    <a:pt x="520424" y="1837366"/>
                    <a:pt x="444443" y="1856920"/>
                    <a:pt x="415112" y="1850942"/>
                  </a:cubicBezTo>
                  <a:cubicBezTo>
                    <a:pt x="415224" y="1850719"/>
                    <a:pt x="415280" y="1850439"/>
                    <a:pt x="415391" y="1850216"/>
                  </a:cubicBezTo>
                  <a:cubicBezTo>
                    <a:pt x="397178" y="1723394"/>
                    <a:pt x="375166" y="1596964"/>
                    <a:pt x="380864" y="1467964"/>
                  </a:cubicBezTo>
                  <a:cubicBezTo>
                    <a:pt x="381144" y="1461595"/>
                    <a:pt x="379468" y="1455059"/>
                    <a:pt x="378630" y="1448634"/>
                  </a:cubicBezTo>
                  <a:cubicBezTo>
                    <a:pt x="368350" y="1370362"/>
                    <a:pt x="358406" y="1292091"/>
                    <a:pt x="347791" y="1213875"/>
                  </a:cubicBezTo>
                  <a:cubicBezTo>
                    <a:pt x="338684" y="1146721"/>
                    <a:pt x="328851" y="1079623"/>
                    <a:pt x="319130" y="1010793"/>
                  </a:cubicBezTo>
                  <a:cubicBezTo>
                    <a:pt x="310023" y="1017218"/>
                    <a:pt x="310582" y="1024146"/>
                    <a:pt x="309186" y="1030291"/>
                  </a:cubicBezTo>
                  <a:cubicBezTo>
                    <a:pt x="262312" y="1233205"/>
                    <a:pt x="228512" y="1438186"/>
                    <a:pt x="209293" y="1645570"/>
                  </a:cubicBezTo>
                  <a:cubicBezTo>
                    <a:pt x="203147" y="1711997"/>
                    <a:pt x="195047" y="1778201"/>
                    <a:pt x="187783" y="1844517"/>
                  </a:cubicBezTo>
                  <a:cubicBezTo>
                    <a:pt x="187225" y="1848763"/>
                    <a:pt x="186722" y="1853065"/>
                    <a:pt x="186163" y="1857367"/>
                  </a:cubicBezTo>
                  <a:cubicBezTo>
                    <a:pt x="157335" y="1866362"/>
                    <a:pt x="107556" y="1846752"/>
                    <a:pt x="96103" y="1822002"/>
                  </a:cubicBezTo>
                  <a:cubicBezTo>
                    <a:pt x="66437" y="1736468"/>
                    <a:pt x="66717" y="1648698"/>
                    <a:pt x="77276" y="1560314"/>
                  </a:cubicBezTo>
                  <a:cubicBezTo>
                    <a:pt x="95600" y="1407123"/>
                    <a:pt x="116328" y="1253876"/>
                    <a:pt x="111914" y="1099289"/>
                  </a:cubicBezTo>
                  <a:cubicBezTo>
                    <a:pt x="109121" y="999843"/>
                    <a:pt x="109400" y="900397"/>
                    <a:pt x="107109" y="800951"/>
                  </a:cubicBezTo>
                  <a:cubicBezTo>
                    <a:pt x="91131" y="802627"/>
                    <a:pt x="81522" y="822069"/>
                    <a:pt x="63029" y="816762"/>
                  </a:cubicBezTo>
                  <a:cubicBezTo>
                    <a:pt x="50627" y="819053"/>
                    <a:pt x="49789" y="809331"/>
                    <a:pt x="47777" y="801566"/>
                  </a:cubicBezTo>
                  <a:cubicBezTo>
                    <a:pt x="16994" y="682622"/>
                    <a:pt x="-6639" y="562728"/>
                    <a:pt x="1686" y="438812"/>
                  </a:cubicBezTo>
                  <a:cubicBezTo>
                    <a:pt x="8502" y="336853"/>
                    <a:pt x="27106" y="236569"/>
                    <a:pt x="46101" y="136341"/>
                  </a:cubicBezTo>
                  <a:cubicBezTo>
                    <a:pt x="47833" y="127123"/>
                    <a:pt x="51074" y="121759"/>
                    <a:pt x="60739" y="118910"/>
                  </a:cubicBezTo>
                  <a:cubicBezTo>
                    <a:pt x="123814" y="100306"/>
                    <a:pt x="181191" y="70919"/>
                    <a:pt x="231305" y="27844"/>
                  </a:cubicBezTo>
                  <a:cubicBezTo>
                    <a:pt x="235942" y="23822"/>
                    <a:pt x="242702" y="22257"/>
                    <a:pt x="248457" y="19576"/>
                  </a:cubicBezTo>
                  <a:cubicBezTo>
                    <a:pt x="250021" y="16168"/>
                    <a:pt x="251976" y="12313"/>
                    <a:pt x="255384" y="11307"/>
                  </a:cubicBezTo>
                  <a:cubicBezTo>
                    <a:pt x="277732" y="4771"/>
                    <a:pt x="300023" y="-76"/>
                    <a:pt x="322063" y="1"/>
                  </a:cubicBezTo>
                  <a:close/>
                </a:path>
              </a:pathLst>
            </a:custGeom>
            <a:solidFill>
              <a:srgbClr val="0C3F5F"/>
            </a:solidFill>
            <a:ln w="5581" cap="flat">
              <a:noFill/>
              <a:prstDash val="solid"/>
              <a:miter/>
            </a:ln>
          </p:spPr>
          <p:txBody>
            <a:bodyPr wrap="square" rtlCol="0" anchor="ctr">
              <a:noAutofit/>
            </a:bodyPr>
            <a:lstStyle/>
            <a:p>
              <a:endParaRPr lang="ko-KR" altLang="en-US"/>
            </a:p>
          </p:txBody>
        </p:sp>
        <p:sp>
          <p:nvSpPr>
            <p:cNvPr id="14" name="자유형: 도형 13">
              <a:extLst>
                <a:ext uri="{FF2B5EF4-FFF2-40B4-BE49-F238E27FC236}">
                  <a16:creationId xmlns:a16="http://schemas.microsoft.com/office/drawing/2014/main" id="{467FA714-B6C8-4E62-9137-7B25EB8E2061}"/>
                </a:ext>
              </a:extLst>
            </p:cNvPr>
            <p:cNvSpPr/>
            <p:nvPr/>
          </p:nvSpPr>
          <p:spPr>
            <a:xfrm>
              <a:off x="5996714" y="3331340"/>
              <a:ext cx="214126" cy="264421"/>
            </a:xfrm>
            <a:custGeom>
              <a:avLst/>
              <a:gdLst>
                <a:gd name="connsiteX0" fmla="*/ 11888 w 214126"/>
                <a:gd name="connsiteY0" fmla="*/ 163717 h 264421"/>
                <a:gd name="connsiteX1" fmla="*/ 20100 w 214126"/>
                <a:gd name="connsiteY1" fmla="*/ 45220 h 264421"/>
                <a:gd name="connsiteX2" fmla="*/ 132899 w 214126"/>
                <a:gd name="connsiteY2" fmla="*/ 2593 h 264421"/>
                <a:gd name="connsiteX3" fmla="*/ 208935 w 214126"/>
                <a:gd name="connsiteY3" fmla="*/ 82038 h 264421"/>
                <a:gd name="connsiteX4" fmla="*/ 209438 w 214126"/>
                <a:gd name="connsiteY4" fmla="*/ 153437 h 264421"/>
                <a:gd name="connsiteX5" fmla="*/ 181448 w 214126"/>
                <a:gd name="connsiteY5" fmla="*/ 232771 h 264421"/>
                <a:gd name="connsiteX6" fmla="*/ 27866 w 214126"/>
                <a:gd name="connsiteY6" fmla="*/ 230256 h 264421"/>
                <a:gd name="connsiteX7" fmla="*/ 11888 w 214126"/>
                <a:gd name="connsiteY7" fmla="*/ 163717 h 2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26" h="264421">
                  <a:moveTo>
                    <a:pt x="11888" y="163717"/>
                  </a:moveTo>
                  <a:cubicBezTo>
                    <a:pt x="-5432" y="122822"/>
                    <a:pt x="-4761" y="81702"/>
                    <a:pt x="20100" y="45220"/>
                  </a:cubicBezTo>
                  <a:cubicBezTo>
                    <a:pt x="46638" y="6224"/>
                    <a:pt x="87310" y="-5955"/>
                    <a:pt x="132899" y="2593"/>
                  </a:cubicBezTo>
                  <a:cubicBezTo>
                    <a:pt x="176364" y="10750"/>
                    <a:pt x="198153" y="41868"/>
                    <a:pt x="208935" y="82038"/>
                  </a:cubicBezTo>
                  <a:cubicBezTo>
                    <a:pt x="215249" y="105614"/>
                    <a:pt x="216254" y="129582"/>
                    <a:pt x="209438" y="153437"/>
                  </a:cubicBezTo>
                  <a:cubicBezTo>
                    <a:pt x="207259" y="182377"/>
                    <a:pt x="199829" y="208524"/>
                    <a:pt x="181448" y="232771"/>
                  </a:cubicBezTo>
                  <a:cubicBezTo>
                    <a:pt x="148654" y="276013"/>
                    <a:pt x="60158" y="274728"/>
                    <a:pt x="27866" y="230256"/>
                  </a:cubicBezTo>
                  <a:cubicBezTo>
                    <a:pt x="12502" y="209194"/>
                    <a:pt x="6077" y="188579"/>
                    <a:pt x="11888" y="163717"/>
                  </a:cubicBezTo>
                  <a:close/>
                </a:path>
              </a:pathLst>
            </a:custGeom>
            <a:solidFill>
              <a:srgbClr val="000000"/>
            </a:solidFill>
            <a:ln w="5581"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FF0F74A1-75F0-4EC2-BF2E-AC2F031A9E74}"/>
                </a:ext>
              </a:extLst>
            </p:cNvPr>
            <p:cNvSpPr/>
            <p:nvPr/>
          </p:nvSpPr>
          <p:spPr>
            <a:xfrm>
              <a:off x="6177766" y="5427435"/>
              <a:ext cx="197607" cy="144579"/>
            </a:xfrm>
            <a:custGeom>
              <a:avLst/>
              <a:gdLst>
                <a:gd name="connsiteX0" fmla="*/ 22743 w 197607"/>
                <a:gd name="connsiteY0" fmla="*/ 50504 h 144579"/>
                <a:gd name="connsiteX1" fmla="*/ 144760 w 197607"/>
                <a:gd name="connsiteY1" fmla="*/ 13518 h 144579"/>
                <a:gd name="connsiteX2" fmla="*/ 152582 w 197607"/>
                <a:gd name="connsiteY2" fmla="*/ 10781 h 144579"/>
                <a:gd name="connsiteX3" fmla="*/ 189008 w 197607"/>
                <a:gd name="connsiteY3" fmla="*/ 7150 h 144579"/>
                <a:gd name="connsiteX4" fmla="*/ 188617 w 197607"/>
                <a:gd name="connsiteY4" fmla="*/ 55867 h 144579"/>
                <a:gd name="connsiteX5" fmla="*/ 150347 w 197607"/>
                <a:gd name="connsiteY5" fmla="*/ 95366 h 144579"/>
                <a:gd name="connsiteX6" fmla="*/ 110122 w 197607"/>
                <a:gd name="connsiteY6" fmla="*/ 123747 h 144579"/>
                <a:gd name="connsiteX7" fmla="*/ 17827 w 197607"/>
                <a:gd name="connsiteY7" fmla="*/ 128943 h 144579"/>
                <a:gd name="connsiteX8" fmla="*/ 22743 w 197607"/>
                <a:gd name="connsiteY8" fmla="*/ 50504 h 1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07" h="144579">
                  <a:moveTo>
                    <a:pt x="22743" y="50504"/>
                  </a:moveTo>
                  <a:cubicBezTo>
                    <a:pt x="62857" y="36313"/>
                    <a:pt x="105820" y="31564"/>
                    <a:pt x="144760" y="13518"/>
                  </a:cubicBezTo>
                  <a:cubicBezTo>
                    <a:pt x="147330" y="12569"/>
                    <a:pt x="149900" y="11340"/>
                    <a:pt x="152582" y="10781"/>
                  </a:cubicBezTo>
                  <a:cubicBezTo>
                    <a:pt x="164649" y="8099"/>
                    <a:pt x="175823" y="-9667"/>
                    <a:pt x="189008" y="7150"/>
                  </a:cubicBezTo>
                  <a:cubicBezTo>
                    <a:pt x="201355" y="22905"/>
                    <a:pt x="199679" y="41006"/>
                    <a:pt x="188617" y="55867"/>
                  </a:cubicBezTo>
                  <a:cubicBezTo>
                    <a:pt x="177778" y="70448"/>
                    <a:pt x="163253" y="82292"/>
                    <a:pt x="150347" y="95366"/>
                  </a:cubicBezTo>
                  <a:cubicBezTo>
                    <a:pt x="136827" y="104752"/>
                    <a:pt x="122078" y="112685"/>
                    <a:pt x="110122" y="123747"/>
                  </a:cubicBezTo>
                  <a:cubicBezTo>
                    <a:pt x="80288" y="151290"/>
                    <a:pt x="49895" y="149949"/>
                    <a:pt x="17827" y="128943"/>
                  </a:cubicBezTo>
                  <a:cubicBezTo>
                    <a:pt x="-7760" y="107769"/>
                    <a:pt x="-5526" y="72180"/>
                    <a:pt x="22743" y="50504"/>
                  </a:cubicBezTo>
                  <a:close/>
                </a:path>
              </a:pathLst>
            </a:custGeom>
            <a:solidFill>
              <a:srgbClr val="000000"/>
            </a:solidFill>
            <a:ln w="5581"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5A48B122-B0CF-449F-962C-12A3D62F1BD9}"/>
                </a:ext>
              </a:extLst>
            </p:cNvPr>
            <p:cNvSpPr/>
            <p:nvPr/>
          </p:nvSpPr>
          <p:spPr>
            <a:xfrm>
              <a:off x="5828074" y="5449724"/>
              <a:ext cx="160275" cy="117532"/>
            </a:xfrm>
            <a:custGeom>
              <a:avLst/>
              <a:gdLst>
                <a:gd name="connsiteX0" fmla="*/ 53092 w 160275"/>
                <a:gd name="connsiteY0" fmla="*/ 0 h 117532"/>
                <a:gd name="connsiteX1" fmla="*/ 143152 w 160275"/>
                <a:gd name="connsiteY1" fmla="*/ 35365 h 117532"/>
                <a:gd name="connsiteX2" fmla="*/ 155387 w 160275"/>
                <a:gd name="connsiteY2" fmla="*/ 63020 h 117532"/>
                <a:gd name="connsiteX3" fmla="*/ 148068 w 160275"/>
                <a:gd name="connsiteY3" fmla="*/ 105088 h 117532"/>
                <a:gd name="connsiteX4" fmla="*/ 96390 w 160275"/>
                <a:gd name="connsiteY4" fmla="*/ 112687 h 117532"/>
                <a:gd name="connsiteX5" fmla="*/ 64322 w 160275"/>
                <a:gd name="connsiteY5" fmla="*/ 96820 h 117532"/>
                <a:gd name="connsiteX6" fmla="*/ 35940 w 160275"/>
                <a:gd name="connsiteY6" fmla="*/ 79501 h 117532"/>
                <a:gd name="connsiteX7" fmla="*/ 967 w 160275"/>
                <a:gd name="connsiteY7" fmla="*/ 25756 h 117532"/>
                <a:gd name="connsiteX8" fmla="*/ 53092 w 160275"/>
                <a:gd name="connsiteY8" fmla="*/ 0 h 11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75" h="117532">
                  <a:moveTo>
                    <a:pt x="53092" y="0"/>
                  </a:moveTo>
                  <a:cubicBezTo>
                    <a:pt x="81473" y="15979"/>
                    <a:pt x="112033" y="26426"/>
                    <a:pt x="143152" y="35365"/>
                  </a:cubicBezTo>
                  <a:cubicBezTo>
                    <a:pt x="147286" y="44583"/>
                    <a:pt x="151756" y="53634"/>
                    <a:pt x="155387" y="63020"/>
                  </a:cubicBezTo>
                  <a:cubicBezTo>
                    <a:pt x="161309" y="78384"/>
                    <a:pt x="164773" y="94138"/>
                    <a:pt x="148068" y="105088"/>
                  </a:cubicBezTo>
                  <a:cubicBezTo>
                    <a:pt x="132369" y="115424"/>
                    <a:pt x="115553" y="122855"/>
                    <a:pt x="96390" y="112687"/>
                  </a:cubicBezTo>
                  <a:cubicBezTo>
                    <a:pt x="85887" y="107100"/>
                    <a:pt x="75048" y="102128"/>
                    <a:pt x="64322" y="96820"/>
                  </a:cubicBezTo>
                  <a:cubicBezTo>
                    <a:pt x="54880" y="91010"/>
                    <a:pt x="45717" y="84641"/>
                    <a:pt x="35940" y="79501"/>
                  </a:cubicBezTo>
                  <a:cubicBezTo>
                    <a:pt x="14096" y="67936"/>
                    <a:pt x="-4508" y="52572"/>
                    <a:pt x="967" y="25756"/>
                  </a:cubicBezTo>
                  <a:cubicBezTo>
                    <a:pt x="6665" y="-1732"/>
                    <a:pt x="33259" y="3911"/>
                    <a:pt x="53092" y="0"/>
                  </a:cubicBezTo>
                  <a:close/>
                </a:path>
              </a:pathLst>
            </a:custGeom>
            <a:solidFill>
              <a:srgbClr val="000001"/>
            </a:solidFill>
            <a:ln w="5581"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14D57D73-EC32-4594-8583-998E698641B6}"/>
                </a:ext>
              </a:extLst>
            </p:cNvPr>
            <p:cNvSpPr/>
            <p:nvPr/>
          </p:nvSpPr>
          <p:spPr>
            <a:xfrm>
              <a:off x="5996688" y="3484833"/>
              <a:ext cx="215492" cy="155258"/>
            </a:xfrm>
            <a:custGeom>
              <a:avLst/>
              <a:gdLst>
                <a:gd name="connsiteX0" fmla="*/ 11914 w 215492"/>
                <a:gd name="connsiteY0" fmla="*/ 10224 h 145076"/>
                <a:gd name="connsiteX1" fmla="*/ 15378 w 215492"/>
                <a:gd name="connsiteY1" fmla="*/ 23632 h 145076"/>
                <a:gd name="connsiteX2" fmla="*/ 117002 w 215492"/>
                <a:gd name="connsiteY2" fmla="*/ 100451 h 145076"/>
                <a:gd name="connsiteX3" fmla="*/ 192704 w 215492"/>
                <a:gd name="connsiteY3" fmla="*/ 42292 h 145076"/>
                <a:gd name="connsiteX4" fmla="*/ 209409 w 215492"/>
                <a:gd name="connsiteY4" fmla="*/ 0 h 145076"/>
                <a:gd name="connsiteX5" fmla="*/ 194045 w 215492"/>
                <a:gd name="connsiteY5" fmla="*/ 73579 h 145076"/>
                <a:gd name="connsiteX6" fmla="*/ 173541 w 215492"/>
                <a:gd name="connsiteY6" fmla="*/ 134363 h 145076"/>
                <a:gd name="connsiteX7" fmla="*/ 154490 w 215492"/>
                <a:gd name="connsiteY7" fmla="*/ 144364 h 145076"/>
                <a:gd name="connsiteX8" fmla="*/ 57447 w 215492"/>
                <a:gd name="connsiteY8" fmla="*/ 144364 h 145076"/>
                <a:gd name="connsiteX9" fmla="*/ 38340 w 215492"/>
                <a:gd name="connsiteY9" fmla="*/ 134363 h 145076"/>
                <a:gd name="connsiteX10" fmla="*/ 10126 w 215492"/>
                <a:gd name="connsiteY10" fmla="*/ 64919 h 145076"/>
                <a:gd name="connsiteX11" fmla="*/ 11914 w 215492"/>
                <a:gd name="connsiteY11" fmla="*/ 10224 h 145076"/>
                <a:gd name="connsiteX0" fmla="*/ 11914 w 215492"/>
                <a:gd name="connsiteY0" fmla="*/ 10224 h 167259"/>
                <a:gd name="connsiteX1" fmla="*/ 15378 w 215492"/>
                <a:gd name="connsiteY1" fmla="*/ 23632 h 167259"/>
                <a:gd name="connsiteX2" fmla="*/ 117002 w 215492"/>
                <a:gd name="connsiteY2" fmla="*/ 100451 h 167259"/>
                <a:gd name="connsiteX3" fmla="*/ 192704 w 215492"/>
                <a:gd name="connsiteY3" fmla="*/ 42292 h 167259"/>
                <a:gd name="connsiteX4" fmla="*/ 209409 w 215492"/>
                <a:gd name="connsiteY4" fmla="*/ 0 h 167259"/>
                <a:gd name="connsiteX5" fmla="*/ 194045 w 215492"/>
                <a:gd name="connsiteY5" fmla="*/ 73579 h 167259"/>
                <a:gd name="connsiteX6" fmla="*/ 173541 w 215492"/>
                <a:gd name="connsiteY6" fmla="*/ 134363 h 167259"/>
                <a:gd name="connsiteX7" fmla="*/ 154490 w 215492"/>
                <a:gd name="connsiteY7" fmla="*/ 144364 h 167259"/>
                <a:gd name="connsiteX8" fmla="*/ 40302 w 215492"/>
                <a:gd name="connsiteY8" fmla="*/ 167224 h 167259"/>
                <a:gd name="connsiteX9" fmla="*/ 38340 w 215492"/>
                <a:gd name="connsiteY9" fmla="*/ 134363 h 167259"/>
                <a:gd name="connsiteX10" fmla="*/ 10126 w 215492"/>
                <a:gd name="connsiteY10" fmla="*/ 64919 h 167259"/>
                <a:gd name="connsiteX11" fmla="*/ 11914 w 215492"/>
                <a:gd name="connsiteY11" fmla="*/ 10224 h 167259"/>
                <a:gd name="connsiteX0" fmla="*/ 11914 w 215492"/>
                <a:gd name="connsiteY0" fmla="*/ 10224 h 168413"/>
                <a:gd name="connsiteX1" fmla="*/ 15378 w 215492"/>
                <a:gd name="connsiteY1" fmla="*/ 23632 h 168413"/>
                <a:gd name="connsiteX2" fmla="*/ 117002 w 215492"/>
                <a:gd name="connsiteY2" fmla="*/ 100451 h 168413"/>
                <a:gd name="connsiteX3" fmla="*/ 192704 w 215492"/>
                <a:gd name="connsiteY3" fmla="*/ 42292 h 168413"/>
                <a:gd name="connsiteX4" fmla="*/ 209409 w 215492"/>
                <a:gd name="connsiteY4" fmla="*/ 0 h 168413"/>
                <a:gd name="connsiteX5" fmla="*/ 194045 w 215492"/>
                <a:gd name="connsiteY5" fmla="*/ 73579 h 168413"/>
                <a:gd name="connsiteX6" fmla="*/ 173541 w 215492"/>
                <a:gd name="connsiteY6" fmla="*/ 134363 h 168413"/>
                <a:gd name="connsiteX7" fmla="*/ 165920 w 215492"/>
                <a:gd name="connsiteY7" fmla="*/ 158652 h 168413"/>
                <a:gd name="connsiteX8" fmla="*/ 40302 w 215492"/>
                <a:gd name="connsiteY8" fmla="*/ 167224 h 168413"/>
                <a:gd name="connsiteX9" fmla="*/ 38340 w 215492"/>
                <a:gd name="connsiteY9" fmla="*/ 134363 h 168413"/>
                <a:gd name="connsiteX10" fmla="*/ 10126 w 215492"/>
                <a:gd name="connsiteY10" fmla="*/ 64919 h 168413"/>
                <a:gd name="connsiteX11" fmla="*/ 11914 w 215492"/>
                <a:gd name="connsiteY11" fmla="*/ 10224 h 168413"/>
                <a:gd name="connsiteX0" fmla="*/ 11914 w 215492"/>
                <a:gd name="connsiteY0" fmla="*/ 10224 h 167729"/>
                <a:gd name="connsiteX1" fmla="*/ 15378 w 215492"/>
                <a:gd name="connsiteY1" fmla="*/ 23632 h 167729"/>
                <a:gd name="connsiteX2" fmla="*/ 117002 w 215492"/>
                <a:gd name="connsiteY2" fmla="*/ 100451 h 167729"/>
                <a:gd name="connsiteX3" fmla="*/ 192704 w 215492"/>
                <a:gd name="connsiteY3" fmla="*/ 42292 h 167729"/>
                <a:gd name="connsiteX4" fmla="*/ 209409 w 215492"/>
                <a:gd name="connsiteY4" fmla="*/ 0 h 167729"/>
                <a:gd name="connsiteX5" fmla="*/ 194045 w 215492"/>
                <a:gd name="connsiteY5" fmla="*/ 73579 h 167729"/>
                <a:gd name="connsiteX6" fmla="*/ 173541 w 215492"/>
                <a:gd name="connsiteY6" fmla="*/ 134363 h 167729"/>
                <a:gd name="connsiteX7" fmla="*/ 168778 w 215492"/>
                <a:gd name="connsiteY7" fmla="*/ 152937 h 167729"/>
                <a:gd name="connsiteX8" fmla="*/ 40302 w 215492"/>
                <a:gd name="connsiteY8" fmla="*/ 167224 h 167729"/>
                <a:gd name="connsiteX9" fmla="*/ 38340 w 215492"/>
                <a:gd name="connsiteY9" fmla="*/ 134363 h 167729"/>
                <a:gd name="connsiteX10" fmla="*/ 10126 w 215492"/>
                <a:gd name="connsiteY10" fmla="*/ 64919 h 167729"/>
                <a:gd name="connsiteX11" fmla="*/ 11914 w 215492"/>
                <a:gd name="connsiteY11" fmla="*/ 10224 h 167729"/>
                <a:gd name="connsiteX0" fmla="*/ 11914 w 215492"/>
                <a:gd name="connsiteY0" fmla="*/ 10224 h 155258"/>
                <a:gd name="connsiteX1" fmla="*/ 15378 w 215492"/>
                <a:gd name="connsiteY1" fmla="*/ 23632 h 155258"/>
                <a:gd name="connsiteX2" fmla="*/ 117002 w 215492"/>
                <a:gd name="connsiteY2" fmla="*/ 100451 h 155258"/>
                <a:gd name="connsiteX3" fmla="*/ 192704 w 215492"/>
                <a:gd name="connsiteY3" fmla="*/ 42292 h 155258"/>
                <a:gd name="connsiteX4" fmla="*/ 209409 w 215492"/>
                <a:gd name="connsiteY4" fmla="*/ 0 h 155258"/>
                <a:gd name="connsiteX5" fmla="*/ 194045 w 215492"/>
                <a:gd name="connsiteY5" fmla="*/ 73579 h 155258"/>
                <a:gd name="connsiteX6" fmla="*/ 173541 w 215492"/>
                <a:gd name="connsiteY6" fmla="*/ 134363 h 155258"/>
                <a:gd name="connsiteX7" fmla="*/ 168778 w 215492"/>
                <a:gd name="connsiteY7" fmla="*/ 152937 h 155258"/>
                <a:gd name="connsiteX8" fmla="*/ 43160 w 215492"/>
                <a:gd name="connsiteY8" fmla="*/ 152936 h 155258"/>
                <a:gd name="connsiteX9" fmla="*/ 38340 w 215492"/>
                <a:gd name="connsiteY9" fmla="*/ 134363 h 155258"/>
                <a:gd name="connsiteX10" fmla="*/ 10126 w 215492"/>
                <a:gd name="connsiteY10" fmla="*/ 64919 h 155258"/>
                <a:gd name="connsiteX11" fmla="*/ 11914 w 215492"/>
                <a:gd name="connsiteY11" fmla="*/ 10224 h 155258"/>
                <a:gd name="connsiteX0" fmla="*/ 11914 w 215492"/>
                <a:gd name="connsiteY0" fmla="*/ 10224 h 155258"/>
                <a:gd name="connsiteX1" fmla="*/ 15378 w 215492"/>
                <a:gd name="connsiteY1" fmla="*/ 23632 h 155258"/>
                <a:gd name="connsiteX2" fmla="*/ 117002 w 215492"/>
                <a:gd name="connsiteY2" fmla="*/ 100451 h 155258"/>
                <a:gd name="connsiteX3" fmla="*/ 192704 w 215492"/>
                <a:gd name="connsiteY3" fmla="*/ 42292 h 155258"/>
                <a:gd name="connsiteX4" fmla="*/ 209409 w 215492"/>
                <a:gd name="connsiteY4" fmla="*/ 0 h 155258"/>
                <a:gd name="connsiteX5" fmla="*/ 194045 w 215492"/>
                <a:gd name="connsiteY5" fmla="*/ 73579 h 155258"/>
                <a:gd name="connsiteX6" fmla="*/ 173541 w 215492"/>
                <a:gd name="connsiteY6" fmla="*/ 134363 h 155258"/>
                <a:gd name="connsiteX7" fmla="*/ 168778 w 215492"/>
                <a:gd name="connsiteY7" fmla="*/ 152937 h 155258"/>
                <a:gd name="connsiteX8" fmla="*/ 43160 w 215492"/>
                <a:gd name="connsiteY8" fmla="*/ 152936 h 155258"/>
                <a:gd name="connsiteX9" fmla="*/ 38340 w 215492"/>
                <a:gd name="connsiteY9" fmla="*/ 134363 h 155258"/>
                <a:gd name="connsiteX10" fmla="*/ 10126 w 215492"/>
                <a:gd name="connsiteY10" fmla="*/ 64919 h 155258"/>
                <a:gd name="connsiteX11" fmla="*/ 11914 w 215492"/>
                <a:gd name="connsiteY11" fmla="*/ 10224 h 15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492" h="155258">
                  <a:moveTo>
                    <a:pt x="11914" y="10224"/>
                  </a:moveTo>
                  <a:cubicBezTo>
                    <a:pt x="13087" y="14693"/>
                    <a:pt x="14260" y="19163"/>
                    <a:pt x="15378" y="23632"/>
                  </a:cubicBezTo>
                  <a:cubicBezTo>
                    <a:pt x="29959" y="84641"/>
                    <a:pt x="53592" y="102519"/>
                    <a:pt x="117002" y="100451"/>
                  </a:cubicBezTo>
                  <a:cubicBezTo>
                    <a:pt x="155887" y="99166"/>
                    <a:pt x="180692" y="79389"/>
                    <a:pt x="192704" y="42292"/>
                  </a:cubicBezTo>
                  <a:cubicBezTo>
                    <a:pt x="197341" y="27934"/>
                    <a:pt x="194101" y="10168"/>
                    <a:pt x="209409" y="0"/>
                  </a:cubicBezTo>
                  <a:cubicBezTo>
                    <a:pt x="219633" y="27711"/>
                    <a:pt x="218515" y="51678"/>
                    <a:pt x="194045" y="73579"/>
                  </a:cubicBezTo>
                  <a:cubicBezTo>
                    <a:pt x="177172" y="88663"/>
                    <a:pt x="179072" y="113525"/>
                    <a:pt x="173541" y="134363"/>
                  </a:cubicBezTo>
                  <a:cubicBezTo>
                    <a:pt x="168792" y="140677"/>
                    <a:pt x="190508" y="149842"/>
                    <a:pt x="168778" y="152937"/>
                  </a:cubicBezTo>
                  <a:cubicBezTo>
                    <a:pt x="147048" y="156032"/>
                    <a:pt x="64900" y="156032"/>
                    <a:pt x="43160" y="152936"/>
                  </a:cubicBezTo>
                  <a:cubicBezTo>
                    <a:pt x="21420" y="149840"/>
                    <a:pt x="43200" y="140621"/>
                    <a:pt x="38340" y="134363"/>
                  </a:cubicBezTo>
                  <a:cubicBezTo>
                    <a:pt x="31412" y="110396"/>
                    <a:pt x="30798" y="85479"/>
                    <a:pt x="10126" y="64919"/>
                  </a:cubicBezTo>
                  <a:cubicBezTo>
                    <a:pt x="-2779" y="52181"/>
                    <a:pt x="-4567" y="28046"/>
                    <a:pt x="11914" y="10224"/>
                  </a:cubicBezTo>
                  <a:close/>
                </a:path>
              </a:pathLst>
            </a:custGeom>
            <a:solidFill>
              <a:srgbClr val="FCC0B5"/>
            </a:solidFill>
            <a:ln w="5581"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06E50B04-D2F8-48F1-BFB7-6E94FEBFEDB2}"/>
                </a:ext>
              </a:extLst>
            </p:cNvPr>
            <p:cNvSpPr/>
            <p:nvPr/>
          </p:nvSpPr>
          <p:spPr>
            <a:xfrm>
              <a:off x="6029903" y="3619196"/>
              <a:ext cx="142337" cy="28157"/>
            </a:xfrm>
            <a:custGeom>
              <a:avLst/>
              <a:gdLst>
                <a:gd name="connsiteX0" fmla="*/ 5069 w 142337"/>
                <a:gd name="connsiteY0" fmla="*/ 0 h 28157"/>
                <a:gd name="connsiteX1" fmla="*/ 140270 w 142337"/>
                <a:gd name="connsiteY1" fmla="*/ 0 h 28157"/>
                <a:gd name="connsiteX2" fmla="*/ 142337 w 142337"/>
                <a:gd name="connsiteY2" fmla="*/ 26873 h 28157"/>
                <a:gd name="connsiteX3" fmla="*/ 3560 w 142337"/>
                <a:gd name="connsiteY3" fmla="*/ 28158 h 28157"/>
                <a:gd name="connsiteX4" fmla="*/ 5069 w 142337"/>
                <a:gd name="connsiteY4" fmla="*/ 0 h 28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7" h="28157">
                  <a:moveTo>
                    <a:pt x="5069" y="0"/>
                  </a:moveTo>
                  <a:cubicBezTo>
                    <a:pt x="50154" y="0"/>
                    <a:pt x="95184" y="0"/>
                    <a:pt x="140270" y="0"/>
                  </a:cubicBezTo>
                  <a:cubicBezTo>
                    <a:pt x="140941" y="8939"/>
                    <a:pt x="141611" y="17934"/>
                    <a:pt x="142337" y="26873"/>
                  </a:cubicBezTo>
                  <a:cubicBezTo>
                    <a:pt x="96022" y="23074"/>
                    <a:pt x="49707" y="17487"/>
                    <a:pt x="3560" y="28158"/>
                  </a:cubicBezTo>
                  <a:cubicBezTo>
                    <a:pt x="-5323" y="18269"/>
                    <a:pt x="5236" y="9442"/>
                    <a:pt x="5069" y="0"/>
                  </a:cubicBezTo>
                  <a:close/>
                </a:path>
              </a:pathLst>
            </a:custGeom>
            <a:solidFill>
              <a:srgbClr val="FCFCFC"/>
            </a:solidFill>
            <a:ln w="5581"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35837427-27E9-4A31-8142-8D07F5117DD2}"/>
                </a:ext>
              </a:extLst>
            </p:cNvPr>
            <p:cNvSpPr/>
            <p:nvPr/>
          </p:nvSpPr>
          <p:spPr>
            <a:xfrm>
              <a:off x="5853623" y="4425456"/>
              <a:ext cx="44079" cy="59700"/>
            </a:xfrm>
            <a:custGeom>
              <a:avLst/>
              <a:gdLst>
                <a:gd name="connsiteX0" fmla="*/ 0 w 44079"/>
                <a:gd name="connsiteY0" fmla="*/ 19084 h 59700"/>
                <a:gd name="connsiteX1" fmla="*/ 44080 w 44079"/>
                <a:gd name="connsiteY1" fmla="*/ 3273 h 59700"/>
                <a:gd name="connsiteX2" fmla="*/ 38549 w 44079"/>
                <a:gd name="connsiteY2" fmla="*/ 59700 h 59700"/>
                <a:gd name="connsiteX3" fmla="*/ 0 w 44079"/>
                <a:gd name="connsiteY3" fmla="*/ 19084 h 59700"/>
              </a:gdLst>
              <a:ahLst/>
              <a:cxnLst>
                <a:cxn ang="0">
                  <a:pos x="connsiteX0" y="connsiteY0"/>
                </a:cxn>
                <a:cxn ang="0">
                  <a:pos x="connsiteX1" y="connsiteY1"/>
                </a:cxn>
                <a:cxn ang="0">
                  <a:pos x="connsiteX2" y="connsiteY2"/>
                </a:cxn>
                <a:cxn ang="0">
                  <a:pos x="connsiteX3" y="connsiteY3"/>
                </a:cxn>
              </a:cxnLst>
              <a:rect l="l" t="t" r="r" b="b"/>
              <a:pathLst>
                <a:path w="44079" h="59700">
                  <a:moveTo>
                    <a:pt x="0" y="19084"/>
                  </a:moveTo>
                  <a:cubicBezTo>
                    <a:pt x="13911" y="11542"/>
                    <a:pt x="23576" y="-7621"/>
                    <a:pt x="44080" y="3273"/>
                  </a:cubicBezTo>
                  <a:cubicBezTo>
                    <a:pt x="35700" y="20760"/>
                    <a:pt x="43242" y="39811"/>
                    <a:pt x="38549" y="59700"/>
                  </a:cubicBezTo>
                  <a:cubicBezTo>
                    <a:pt x="18101" y="52493"/>
                    <a:pt x="12961" y="31878"/>
                    <a:pt x="0" y="19084"/>
                  </a:cubicBezTo>
                  <a:close/>
                </a:path>
              </a:pathLst>
            </a:custGeom>
            <a:solidFill>
              <a:srgbClr val="F8C0B6"/>
            </a:solidFill>
            <a:ln w="5581"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96EB62FF-70E3-4BFB-B7AC-E7A578974037}"/>
                </a:ext>
              </a:extLst>
            </p:cNvPr>
            <p:cNvSpPr/>
            <p:nvPr/>
          </p:nvSpPr>
          <p:spPr>
            <a:xfrm>
              <a:off x="6323364" y="4419176"/>
              <a:ext cx="39610" cy="48493"/>
            </a:xfrm>
            <a:custGeom>
              <a:avLst/>
              <a:gdLst>
                <a:gd name="connsiteX0" fmla="*/ 0 w 39610"/>
                <a:gd name="connsiteY0" fmla="*/ 48494 h 48493"/>
                <a:gd name="connsiteX1" fmla="*/ 0 w 39610"/>
                <a:gd name="connsiteY1" fmla="*/ 0 h 48493"/>
                <a:gd name="connsiteX2" fmla="*/ 39611 w 39610"/>
                <a:gd name="connsiteY2" fmla="*/ 8995 h 48493"/>
                <a:gd name="connsiteX3" fmla="*/ 0 w 39610"/>
                <a:gd name="connsiteY3" fmla="*/ 48494 h 48493"/>
              </a:gdLst>
              <a:ahLst/>
              <a:cxnLst>
                <a:cxn ang="0">
                  <a:pos x="connsiteX0" y="connsiteY0"/>
                </a:cxn>
                <a:cxn ang="0">
                  <a:pos x="connsiteX1" y="connsiteY1"/>
                </a:cxn>
                <a:cxn ang="0">
                  <a:pos x="connsiteX2" y="connsiteY2"/>
                </a:cxn>
                <a:cxn ang="0">
                  <a:pos x="connsiteX3" y="connsiteY3"/>
                </a:cxn>
              </a:cxnLst>
              <a:rect l="l" t="t" r="r" b="b"/>
              <a:pathLst>
                <a:path w="39610" h="48493">
                  <a:moveTo>
                    <a:pt x="0" y="48494"/>
                  </a:moveTo>
                  <a:cubicBezTo>
                    <a:pt x="0" y="32851"/>
                    <a:pt x="0" y="17208"/>
                    <a:pt x="0" y="0"/>
                  </a:cubicBezTo>
                  <a:cubicBezTo>
                    <a:pt x="13688" y="3129"/>
                    <a:pt x="26649" y="6034"/>
                    <a:pt x="39611" y="8995"/>
                  </a:cubicBezTo>
                  <a:cubicBezTo>
                    <a:pt x="31678" y="27487"/>
                    <a:pt x="19275" y="41454"/>
                    <a:pt x="0" y="48494"/>
                  </a:cubicBezTo>
                  <a:close/>
                </a:path>
              </a:pathLst>
            </a:custGeom>
            <a:solidFill>
              <a:srgbClr val="F9C2B7"/>
            </a:solidFill>
            <a:ln w="5581" cap="flat">
              <a:noFill/>
              <a:prstDash val="solid"/>
              <a:miter/>
            </a:ln>
          </p:spPr>
          <p:txBody>
            <a:bodyPr rtlCol="0" anchor="ctr"/>
            <a:lstStyle/>
            <a:p>
              <a:endParaRPr lang="ko-KR" altLang="en-US"/>
            </a:p>
          </p:txBody>
        </p:sp>
      </p:grpSp>
      <p:grpSp>
        <p:nvGrpSpPr>
          <p:cNvPr id="53" name="그룹 52">
            <a:extLst>
              <a:ext uri="{FF2B5EF4-FFF2-40B4-BE49-F238E27FC236}">
                <a16:creationId xmlns:a16="http://schemas.microsoft.com/office/drawing/2014/main" id="{26E5DFB4-ACFE-4517-9CE8-8BBF5D4049D4}"/>
              </a:ext>
            </a:extLst>
          </p:cNvPr>
          <p:cNvGrpSpPr/>
          <p:nvPr/>
        </p:nvGrpSpPr>
        <p:grpSpPr>
          <a:xfrm>
            <a:off x="679201" y="3946093"/>
            <a:ext cx="10833598" cy="2236153"/>
            <a:chOff x="679201" y="3946093"/>
            <a:chExt cx="10833598" cy="2236153"/>
          </a:xfrm>
        </p:grpSpPr>
        <p:grpSp>
          <p:nvGrpSpPr>
            <p:cNvPr id="5" name="그룹 4">
              <a:extLst>
                <a:ext uri="{FF2B5EF4-FFF2-40B4-BE49-F238E27FC236}">
                  <a16:creationId xmlns:a16="http://schemas.microsoft.com/office/drawing/2014/main" id="{58061FAC-3469-44D4-8434-8A1D84981B99}"/>
                </a:ext>
              </a:extLst>
            </p:cNvPr>
            <p:cNvGrpSpPr/>
            <p:nvPr/>
          </p:nvGrpSpPr>
          <p:grpSpPr>
            <a:xfrm>
              <a:off x="679201" y="3946093"/>
              <a:ext cx="3044042" cy="2236153"/>
              <a:chOff x="532078" y="3766097"/>
              <a:chExt cx="3044042" cy="2236153"/>
            </a:xfrm>
          </p:grpSpPr>
          <p:sp>
            <p:nvSpPr>
              <p:cNvPr id="27" name="TextBox 26">
                <a:extLst>
                  <a:ext uri="{FF2B5EF4-FFF2-40B4-BE49-F238E27FC236}">
                    <a16:creationId xmlns:a16="http://schemas.microsoft.com/office/drawing/2014/main" id="{3CCE2B24-4223-4F15-9711-3D5D07111453}"/>
                  </a:ext>
                </a:extLst>
              </p:cNvPr>
              <p:cNvSpPr txBox="1"/>
              <p:nvPr/>
            </p:nvSpPr>
            <p:spPr>
              <a:xfrm>
                <a:off x="532078" y="3766097"/>
                <a:ext cx="2848134" cy="830997"/>
              </a:xfrm>
              <a:prstGeom prst="rect">
                <a:avLst/>
              </a:prstGeom>
              <a:noFill/>
            </p:spPr>
            <p:txBody>
              <a:bodyPr wrap="square" rtlCol="0" anchor="ctr">
                <a:spAutoFit/>
              </a:bodyPr>
              <a:lstStyle/>
              <a:p>
                <a:r>
                  <a:rPr lang="en-GB" altLang="ko-KR" sz="1600" dirty="0">
                    <a:solidFill>
                      <a:schemeClr val="accent3"/>
                    </a:solidFill>
                    <a:cs typeface="Arial" pitchFamily="34" charset="0"/>
                  </a:rPr>
                  <a:t>ALLPPT Layout</a:t>
                </a:r>
              </a:p>
              <a:p>
                <a:r>
                  <a:rPr lang="en-GB" altLang="ko-KR" sz="1600" dirty="0">
                    <a:solidFill>
                      <a:schemeClr val="accent3"/>
                    </a:solidFill>
                    <a:cs typeface="Arial" pitchFamily="34" charset="0"/>
                  </a:rPr>
                  <a:t>Clean Text Slide </a:t>
                </a:r>
              </a:p>
              <a:p>
                <a:r>
                  <a:rPr lang="en-GB" altLang="ko-KR" sz="1600" dirty="0">
                    <a:solidFill>
                      <a:schemeClr val="accent3"/>
                    </a:solidFill>
                    <a:cs typeface="Arial" pitchFamily="34" charset="0"/>
                  </a:rPr>
                  <a:t>for your Presentation</a:t>
                </a:r>
                <a:endParaRPr lang="ko-KR" altLang="en-US" sz="1600" dirty="0">
                  <a:solidFill>
                    <a:schemeClr val="accent3"/>
                  </a:solidFill>
                  <a:cs typeface="Arial" pitchFamily="34" charset="0"/>
                </a:endParaRPr>
              </a:p>
            </p:txBody>
          </p:sp>
          <p:grpSp>
            <p:nvGrpSpPr>
              <p:cNvPr id="29" name="Group 25">
                <a:extLst>
                  <a:ext uri="{FF2B5EF4-FFF2-40B4-BE49-F238E27FC236}">
                    <a16:creationId xmlns:a16="http://schemas.microsoft.com/office/drawing/2014/main" id="{1F5680B9-227F-4EA0-B53B-B4AE5BEC47F1}"/>
                  </a:ext>
                </a:extLst>
              </p:cNvPr>
              <p:cNvGrpSpPr/>
              <p:nvPr/>
            </p:nvGrpSpPr>
            <p:grpSpPr>
              <a:xfrm>
                <a:off x="1069002" y="4852620"/>
                <a:ext cx="2507118" cy="1149630"/>
                <a:chOff x="2424560" y="5128764"/>
                <a:chExt cx="2214057" cy="1149630"/>
              </a:xfrm>
            </p:grpSpPr>
            <p:sp>
              <p:nvSpPr>
                <p:cNvPr id="30" name="TextBox 29">
                  <a:extLst>
                    <a:ext uri="{FF2B5EF4-FFF2-40B4-BE49-F238E27FC236}">
                      <a16:creationId xmlns:a16="http://schemas.microsoft.com/office/drawing/2014/main" id="{DA0B4210-43BD-4426-9257-A02EC4FD60F4}"/>
                    </a:ext>
                  </a:extLst>
                </p:cNvPr>
                <p:cNvSpPr txBox="1"/>
                <p:nvPr/>
              </p:nvSpPr>
              <p:spPr>
                <a:xfrm>
                  <a:off x="2424560" y="5128764"/>
                  <a:ext cx="2214057" cy="338554"/>
                </a:xfrm>
                <a:prstGeom prst="rect">
                  <a:avLst/>
                </a:prstGeom>
                <a:noFill/>
              </p:spPr>
              <p:txBody>
                <a:bodyPr wrap="square" rtlCol="0">
                  <a:spAutoFit/>
                </a:bodyPr>
                <a:lstStyle/>
                <a:p>
                  <a:r>
                    <a:rPr lang="en-US" altLang="ko-KR" sz="1600" b="1" dirty="0">
                      <a:solidFill>
                        <a:schemeClr val="bg1"/>
                      </a:solidFill>
                    </a:rPr>
                    <a:t>Contents Title</a:t>
                  </a:r>
                  <a:endParaRPr lang="ko-KR" altLang="en-US" sz="1600" b="1" dirty="0">
                    <a:solidFill>
                      <a:schemeClr val="bg1"/>
                    </a:solidFill>
                  </a:endParaRPr>
                </a:p>
              </p:txBody>
            </p:sp>
            <p:sp>
              <p:nvSpPr>
                <p:cNvPr id="31" name="TextBox 30">
                  <a:extLst>
                    <a:ext uri="{FF2B5EF4-FFF2-40B4-BE49-F238E27FC236}">
                      <a16:creationId xmlns:a16="http://schemas.microsoft.com/office/drawing/2014/main" id="{E6F41AAD-13C8-43C8-9A83-A5EF443090CE}"/>
                    </a:ext>
                  </a:extLst>
                </p:cNvPr>
                <p:cNvSpPr txBox="1"/>
                <p:nvPr/>
              </p:nvSpPr>
              <p:spPr>
                <a:xfrm>
                  <a:off x="2424560" y="5447397"/>
                  <a:ext cx="2214057" cy="830997"/>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Easy to change colors, photos and Text.</a:t>
                  </a:r>
                  <a:r>
                    <a:rPr lang="ko-KR" altLang="en-US" sz="1200" dirty="0">
                      <a:solidFill>
                        <a:schemeClr val="bg1"/>
                      </a:solidFill>
                    </a:rPr>
                    <a:t>   </a:t>
                  </a:r>
                </a:p>
              </p:txBody>
            </p:sp>
          </p:grpSp>
        </p:grpSp>
        <p:grpSp>
          <p:nvGrpSpPr>
            <p:cNvPr id="32" name="그룹 31">
              <a:extLst>
                <a:ext uri="{FF2B5EF4-FFF2-40B4-BE49-F238E27FC236}">
                  <a16:creationId xmlns:a16="http://schemas.microsoft.com/office/drawing/2014/main" id="{365539BE-ADD7-4CF2-97BF-90B6416980ED}"/>
                </a:ext>
              </a:extLst>
            </p:cNvPr>
            <p:cNvGrpSpPr/>
            <p:nvPr/>
          </p:nvGrpSpPr>
          <p:grpSpPr>
            <a:xfrm flipH="1">
              <a:off x="8468757" y="3946093"/>
              <a:ext cx="3044042" cy="2236153"/>
              <a:chOff x="532078" y="3766097"/>
              <a:chExt cx="3044042" cy="2236153"/>
            </a:xfrm>
          </p:grpSpPr>
          <p:sp>
            <p:nvSpPr>
              <p:cNvPr id="33" name="TextBox 32">
                <a:extLst>
                  <a:ext uri="{FF2B5EF4-FFF2-40B4-BE49-F238E27FC236}">
                    <a16:creationId xmlns:a16="http://schemas.microsoft.com/office/drawing/2014/main" id="{D8C09E43-E793-413B-B45C-C95E535CAFDB}"/>
                  </a:ext>
                </a:extLst>
              </p:cNvPr>
              <p:cNvSpPr txBox="1"/>
              <p:nvPr/>
            </p:nvSpPr>
            <p:spPr>
              <a:xfrm>
                <a:off x="532078" y="3766097"/>
                <a:ext cx="2848134" cy="830997"/>
              </a:xfrm>
              <a:prstGeom prst="rect">
                <a:avLst/>
              </a:prstGeom>
              <a:noFill/>
            </p:spPr>
            <p:txBody>
              <a:bodyPr wrap="square" rtlCol="0" anchor="ctr">
                <a:spAutoFit/>
              </a:bodyPr>
              <a:lstStyle/>
              <a:p>
                <a:pPr algn="r"/>
                <a:r>
                  <a:rPr lang="en-GB" altLang="ko-KR" sz="1600" dirty="0">
                    <a:solidFill>
                      <a:schemeClr val="accent3"/>
                    </a:solidFill>
                    <a:cs typeface="Arial" pitchFamily="34" charset="0"/>
                  </a:rPr>
                  <a:t>ALLPPT Layout</a:t>
                </a:r>
              </a:p>
              <a:p>
                <a:pPr algn="r"/>
                <a:r>
                  <a:rPr lang="en-GB" altLang="ko-KR" sz="1600" dirty="0">
                    <a:solidFill>
                      <a:schemeClr val="accent3"/>
                    </a:solidFill>
                    <a:cs typeface="Arial" pitchFamily="34" charset="0"/>
                  </a:rPr>
                  <a:t>Clean Text Slide </a:t>
                </a:r>
              </a:p>
              <a:p>
                <a:pPr algn="r"/>
                <a:r>
                  <a:rPr lang="en-GB" altLang="ko-KR" sz="1600" dirty="0">
                    <a:solidFill>
                      <a:schemeClr val="accent3"/>
                    </a:solidFill>
                    <a:cs typeface="Arial" pitchFamily="34" charset="0"/>
                  </a:rPr>
                  <a:t>for your Presentation</a:t>
                </a:r>
                <a:endParaRPr lang="ko-KR" altLang="en-US" sz="1600" dirty="0">
                  <a:solidFill>
                    <a:schemeClr val="accent3"/>
                  </a:solidFill>
                  <a:cs typeface="Arial" pitchFamily="34" charset="0"/>
                </a:endParaRPr>
              </a:p>
            </p:txBody>
          </p:sp>
          <p:grpSp>
            <p:nvGrpSpPr>
              <p:cNvPr id="34" name="Group 25">
                <a:extLst>
                  <a:ext uri="{FF2B5EF4-FFF2-40B4-BE49-F238E27FC236}">
                    <a16:creationId xmlns:a16="http://schemas.microsoft.com/office/drawing/2014/main" id="{BC42654D-B7F8-43D9-A9A4-3EF02F5F34E1}"/>
                  </a:ext>
                </a:extLst>
              </p:cNvPr>
              <p:cNvGrpSpPr/>
              <p:nvPr/>
            </p:nvGrpSpPr>
            <p:grpSpPr>
              <a:xfrm>
                <a:off x="1069002" y="4852620"/>
                <a:ext cx="2507118" cy="1149630"/>
                <a:chOff x="2424560" y="5128764"/>
                <a:chExt cx="2214057" cy="1149630"/>
              </a:xfrm>
            </p:grpSpPr>
            <p:sp>
              <p:nvSpPr>
                <p:cNvPr id="35" name="TextBox 34">
                  <a:extLst>
                    <a:ext uri="{FF2B5EF4-FFF2-40B4-BE49-F238E27FC236}">
                      <a16:creationId xmlns:a16="http://schemas.microsoft.com/office/drawing/2014/main" id="{09BE6EC0-4C9F-4530-B95B-5F994E4B80AC}"/>
                    </a:ext>
                  </a:extLst>
                </p:cNvPr>
                <p:cNvSpPr txBox="1"/>
                <p:nvPr/>
              </p:nvSpPr>
              <p:spPr>
                <a:xfrm>
                  <a:off x="2424560" y="5128764"/>
                  <a:ext cx="2214057" cy="338554"/>
                </a:xfrm>
                <a:prstGeom prst="rect">
                  <a:avLst/>
                </a:prstGeom>
                <a:noFill/>
              </p:spPr>
              <p:txBody>
                <a:bodyPr wrap="square" rtlCol="0">
                  <a:spAutoFit/>
                </a:bodyPr>
                <a:lstStyle/>
                <a:p>
                  <a:pPr algn="r"/>
                  <a:r>
                    <a:rPr lang="en-US" altLang="ko-KR" sz="1600" b="1" dirty="0">
                      <a:solidFill>
                        <a:schemeClr val="bg1"/>
                      </a:solidFill>
                    </a:rPr>
                    <a:t>Contents Title</a:t>
                  </a:r>
                  <a:endParaRPr lang="ko-KR" altLang="en-US" sz="1600" b="1" dirty="0">
                    <a:solidFill>
                      <a:schemeClr val="bg1"/>
                    </a:solidFill>
                  </a:endParaRPr>
                </a:p>
              </p:txBody>
            </p:sp>
            <p:sp>
              <p:nvSpPr>
                <p:cNvPr id="36" name="TextBox 35">
                  <a:extLst>
                    <a:ext uri="{FF2B5EF4-FFF2-40B4-BE49-F238E27FC236}">
                      <a16:creationId xmlns:a16="http://schemas.microsoft.com/office/drawing/2014/main" id="{27293FFD-1557-420E-8AB3-071AA942F291}"/>
                    </a:ext>
                  </a:extLst>
                </p:cNvPr>
                <p:cNvSpPr txBox="1"/>
                <p:nvPr/>
              </p:nvSpPr>
              <p:spPr>
                <a:xfrm>
                  <a:off x="2424560" y="5447397"/>
                  <a:ext cx="2214057" cy="830997"/>
                </a:xfrm>
                <a:prstGeom prst="rect">
                  <a:avLst/>
                </a:prstGeom>
                <a:noFill/>
              </p:spPr>
              <p:txBody>
                <a:bodyPr wrap="square" rtlCol="0">
                  <a:spAutoFit/>
                </a:bodyPr>
                <a:lstStyle/>
                <a:p>
                  <a:pPr algn="r"/>
                  <a:r>
                    <a:rPr lang="en-US" altLang="ko-KR" sz="1200" dirty="0">
                      <a:solidFill>
                        <a:schemeClr val="bg1"/>
                      </a:solidFill>
                    </a:rPr>
                    <a:t>Get a modern PowerPoint  Presentation that is beautifully designed. Easy to change colors, photos and Text.</a:t>
                  </a:r>
                  <a:r>
                    <a:rPr lang="ko-KR" altLang="en-US" sz="1200" dirty="0">
                      <a:solidFill>
                        <a:schemeClr val="bg1"/>
                      </a:solidFill>
                    </a:rPr>
                    <a:t>   </a:t>
                  </a:r>
                </a:p>
              </p:txBody>
            </p:sp>
          </p:grpSp>
        </p:grpSp>
      </p:grpSp>
      <p:grpSp>
        <p:nvGrpSpPr>
          <p:cNvPr id="38" name="Group 41">
            <a:extLst>
              <a:ext uri="{FF2B5EF4-FFF2-40B4-BE49-F238E27FC236}">
                <a16:creationId xmlns:a16="http://schemas.microsoft.com/office/drawing/2014/main" id="{167FE00F-1EDD-4273-B114-93387734C1CD}"/>
              </a:ext>
            </a:extLst>
          </p:cNvPr>
          <p:cNvGrpSpPr/>
          <p:nvPr/>
        </p:nvGrpSpPr>
        <p:grpSpPr>
          <a:xfrm>
            <a:off x="626630" y="2185424"/>
            <a:ext cx="2427465" cy="863315"/>
            <a:chOff x="3233964" y="1954419"/>
            <a:chExt cx="1410044" cy="863315"/>
          </a:xfrm>
        </p:grpSpPr>
        <p:sp>
          <p:nvSpPr>
            <p:cNvPr id="39" name="TextBox 38">
              <a:extLst>
                <a:ext uri="{FF2B5EF4-FFF2-40B4-BE49-F238E27FC236}">
                  <a16:creationId xmlns:a16="http://schemas.microsoft.com/office/drawing/2014/main" id="{C9CFE2E1-AF06-4948-B401-A4975AF1348B}"/>
                </a:ext>
              </a:extLst>
            </p:cNvPr>
            <p:cNvSpPr txBox="1"/>
            <p:nvPr/>
          </p:nvSpPr>
          <p:spPr>
            <a:xfrm>
              <a:off x="3233964" y="1954419"/>
              <a:ext cx="140051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2916BEDB-5046-499E-819D-A25146EA1EFF}"/>
                </a:ext>
              </a:extLst>
            </p:cNvPr>
            <p:cNvSpPr txBox="1"/>
            <p:nvPr/>
          </p:nvSpPr>
          <p:spPr>
            <a:xfrm>
              <a:off x="3243489" y="2171403"/>
              <a:ext cx="1400519"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41" name="Oval 7">
            <a:extLst>
              <a:ext uri="{FF2B5EF4-FFF2-40B4-BE49-F238E27FC236}">
                <a16:creationId xmlns:a16="http://schemas.microsoft.com/office/drawing/2014/main" id="{D3C309E3-8043-42D6-9AC0-23020CA2CFFF}"/>
              </a:ext>
            </a:extLst>
          </p:cNvPr>
          <p:cNvSpPr/>
          <p:nvPr/>
        </p:nvSpPr>
        <p:spPr>
          <a:xfrm>
            <a:off x="3210029" y="2423495"/>
            <a:ext cx="387172" cy="3871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grpSp>
        <p:nvGrpSpPr>
          <p:cNvPr id="42" name="Group 44">
            <a:extLst>
              <a:ext uri="{FF2B5EF4-FFF2-40B4-BE49-F238E27FC236}">
                <a16:creationId xmlns:a16="http://schemas.microsoft.com/office/drawing/2014/main" id="{656474E3-195E-480E-B0E7-DB16FB01E561}"/>
              </a:ext>
            </a:extLst>
          </p:cNvPr>
          <p:cNvGrpSpPr/>
          <p:nvPr/>
        </p:nvGrpSpPr>
        <p:grpSpPr>
          <a:xfrm>
            <a:off x="9153371" y="2185424"/>
            <a:ext cx="2412000" cy="863315"/>
            <a:chOff x="3233964" y="1954419"/>
            <a:chExt cx="1410044" cy="863315"/>
          </a:xfrm>
        </p:grpSpPr>
        <p:sp>
          <p:nvSpPr>
            <p:cNvPr id="43" name="TextBox 42">
              <a:extLst>
                <a:ext uri="{FF2B5EF4-FFF2-40B4-BE49-F238E27FC236}">
                  <a16:creationId xmlns:a16="http://schemas.microsoft.com/office/drawing/2014/main" id="{D8806C6C-B285-4AC7-9842-199D4F76B68C}"/>
                </a:ext>
              </a:extLst>
            </p:cNvPr>
            <p:cNvSpPr txBox="1"/>
            <p:nvPr/>
          </p:nvSpPr>
          <p:spPr>
            <a:xfrm>
              <a:off x="3233964" y="1954419"/>
              <a:ext cx="140051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BEF19FF6-C3DF-4799-8A6C-2E762764B587}"/>
                </a:ext>
              </a:extLst>
            </p:cNvPr>
            <p:cNvSpPr txBox="1"/>
            <p:nvPr/>
          </p:nvSpPr>
          <p:spPr>
            <a:xfrm>
              <a:off x="3243489" y="2171403"/>
              <a:ext cx="140051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45" name="Block Arc 10">
            <a:extLst>
              <a:ext uri="{FF2B5EF4-FFF2-40B4-BE49-F238E27FC236}">
                <a16:creationId xmlns:a16="http://schemas.microsoft.com/office/drawing/2014/main" id="{98123C28-0938-456A-AA78-797A2516ECB7}"/>
              </a:ext>
            </a:extLst>
          </p:cNvPr>
          <p:cNvSpPr/>
          <p:nvPr/>
        </p:nvSpPr>
        <p:spPr>
          <a:xfrm>
            <a:off x="8518463" y="2469479"/>
            <a:ext cx="435826" cy="295205"/>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5" name="TextBox 54">
            <a:extLst>
              <a:ext uri="{FF2B5EF4-FFF2-40B4-BE49-F238E27FC236}">
                <a16:creationId xmlns:a16="http://schemas.microsoft.com/office/drawing/2014/main" id="{BFAA7816-1E45-4679-9C5A-37034D427C62}"/>
              </a:ext>
            </a:extLst>
          </p:cNvPr>
          <p:cNvSpPr txBox="1"/>
          <p:nvPr/>
        </p:nvSpPr>
        <p:spPr>
          <a:xfrm flipH="1">
            <a:off x="7950334" y="1345123"/>
            <a:ext cx="3294271" cy="584775"/>
          </a:xfrm>
          <a:prstGeom prst="rect">
            <a:avLst/>
          </a:prstGeom>
          <a:noFill/>
        </p:spPr>
        <p:txBody>
          <a:bodyPr wrap="square" rtlCol="0" anchor="ctr">
            <a:spAutoFit/>
          </a:bodyPr>
          <a:lstStyle/>
          <a:p>
            <a:r>
              <a:rPr lang="en-GB" altLang="ko-KR" sz="1600" dirty="0">
                <a:solidFill>
                  <a:schemeClr val="accent4"/>
                </a:solidFill>
                <a:cs typeface="Arial" pitchFamily="34" charset="0"/>
              </a:rPr>
              <a:t>ALLPPT Layout Clean Text Slide </a:t>
            </a:r>
          </a:p>
          <a:p>
            <a:r>
              <a:rPr lang="en-GB" altLang="ko-KR" sz="1600" dirty="0">
                <a:solidFill>
                  <a:schemeClr val="accent4"/>
                </a:solidFill>
                <a:cs typeface="Arial" pitchFamily="34" charset="0"/>
              </a:rPr>
              <a:t>for your Presentation</a:t>
            </a:r>
            <a:endParaRPr lang="ko-KR" altLang="en-US" sz="1600" dirty="0">
              <a:solidFill>
                <a:schemeClr val="accent4"/>
              </a:solidFill>
              <a:cs typeface="Arial" pitchFamily="34" charset="0"/>
            </a:endParaRPr>
          </a:p>
        </p:txBody>
      </p:sp>
      <p:sp>
        <p:nvSpPr>
          <p:cNvPr id="56" name="TextBox 55">
            <a:extLst>
              <a:ext uri="{FF2B5EF4-FFF2-40B4-BE49-F238E27FC236}">
                <a16:creationId xmlns:a16="http://schemas.microsoft.com/office/drawing/2014/main" id="{7FAB3033-190D-402E-A67E-B8B175A26BB9}"/>
              </a:ext>
            </a:extLst>
          </p:cNvPr>
          <p:cNvSpPr txBox="1"/>
          <p:nvPr/>
        </p:nvSpPr>
        <p:spPr>
          <a:xfrm flipH="1">
            <a:off x="947396" y="1345123"/>
            <a:ext cx="3294271" cy="584775"/>
          </a:xfrm>
          <a:prstGeom prst="rect">
            <a:avLst/>
          </a:prstGeom>
          <a:noFill/>
        </p:spPr>
        <p:txBody>
          <a:bodyPr wrap="square" rtlCol="0" anchor="ctr">
            <a:spAutoFit/>
          </a:bodyPr>
          <a:lstStyle/>
          <a:p>
            <a:pPr algn="r"/>
            <a:r>
              <a:rPr lang="en-GB" altLang="ko-KR" sz="1600" dirty="0">
                <a:solidFill>
                  <a:schemeClr val="accent1"/>
                </a:solidFill>
                <a:cs typeface="Arial" pitchFamily="34" charset="0"/>
              </a:rPr>
              <a:t>ALLPPT Layout Clean Text Slide </a:t>
            </a:r>
          </a:p>
          <a:p>
            <a:pPr algn="r"/>
            <a:r>
              <a:rPr lang="en-GB" altLang="ko-KR" sz="1600" dirty="0">
                <a:solidFill>
                  <a:schemeClr val="accent1"/>
                </a:solidFill>
                <a:cs typeface="Arial" pitchFamily="34" charset="0"/>
              </a:rPr>
              <a:t>for your Presentation</a:t>
            </a:r>
            <a:endParaRPr lang="ko-KR" altLang="en-US" sz="1600" dirty="0">
              <a:solidFill>
                <a:schemeClr val="accent1"/>
              </a:solidFill>
              <a:cs typeface="Arial" pitchFamily="34" charset="0"/>
            </a:endParaRPr>
          </a:p>
        </p:txBody>
      </p:sp>
    </p:spTree>
    <p:extLst>
      <p:ext uri="{BB962C8B-B14F-4D97-AF65-F5344CB8AC3E}">
        <p14:creationId xmlns:p14="http://schemas.microsoft.com/office/powerpoint/2010/main" val="382729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텍스트 개체 틀 44">
            <a:extLst>
              <a:ext uri="{FF2B5EF4-FFF2-40B4-BE49-F238E27FC236}">
                <a16:creationId xmlns:a16="http://schemas.microsoft.com/office/drawing/2014/main" id="{69FD3CF5-D79C-4BD2-9CD7-F914FC66C0D9}"/>
              </a:ext>
            </a:extLst>
          </p:cNvPr>
          <p:cNvSpPr>
            <a:spLocks noGrp="1"/>
          </p:cNvSpPr>
          <p:nvPr>
            <p:ph type="body" sz="quarter" idx="10"/>
          </p:nvPr>
        </p:nvSpPr>
        <p:spPr/>
        <p:txBody>
          <a:bodyPr/>
          <a:lstStyle/>
          <a:p>
            <a:r>
              <a:rPr lang="en-US" altLang="ko-KR" dirty="0"/>
              <a:t>Infographic Style</a:t>
            </a:r>
          </a:p>
        </p:txBody>
      </p:sp>
      <p:sp>
        <p:nvSpPr>
          <p:cNvPr id="26" name="Freeform 18">
            <a:extLst>
              <a:ext uri="{FF2B5EF4-FFF2-40B4-BE49-F238E27FC236}">
                <a16:creationId xmlns:a16="http://schemas.microsoft.com/office/drawing/2014/main" id="{38773341-9C4C-47AC-B48D-0C24C4BF6F27}"/>
              </a:ext>
            </a:extLst>
          </p:cNvPr>
          <p:cNvSpPr>
            <a:spLocks noChangeAspect="1"/>
          </p:cNvSpPr>
          <p:nvPr/>
        </p:nvSpPr>
        <p:spPr>
          <a:xfrm rot="8580000">
            <a:off x="8532019" y="3912428"/>
            <a:ext cx="428380" cy="427239"/>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27" name="그룹 25">
            <a:extLst>
              <a:ext uri="{FF2B5EF4-FFF2-40B4-BE49-F238E27FC236}">
                <a16:creationId xmlns:a16="http://schemas.microsoft.com/office/drawing/2014/main" id="{9B879A31-DEE5-4D4B-B1D7-DC51C5C14BAA}"/>
              </a:ext>
            </a:extLst>
          </p:cNvPr>
          <p:cNvGrpSpPr/>
          <p:nvPr/>
        </p:nvGrpSpPr>
        <p:grpSpPr>
          <a:xfrm>
            <a:off x="9045828" y="3492669"/>
            <a:ext cx="2478621" cy="1256566"/>
            <a:chOff x="7461167" y="4181935"/>
            <a:chExt cx="3861018" cy="1256566"/>
          </a:xfrm>
        </p:grpSpPr>
        <p:sp>
          <p:nvSpPr>
            <p:cNvPr id="28" name="TextBox 27">
              <a:extLst>
                <a:ext uri="{FF2B5EF4-FFF2-40B4-BE49-F238E27FC236}">
                  <a16:creationId xmlns:a16="http://schemas.microsoft.com/office/drawing/2014/main" id="{F55DF228-2141-40F6-BD26-826E8F40719A}"/>
                </a:ext>
              </a:extLst>
            </p:cNvPr>
            <p:cNvSpPr txBox="1"/>
            <p:nvPr/>
          </p:nvSpPr>
          <p:spPr>
            <a:xfrm>
              <a:off x="7461167" y="4422838"/>
              <a:ext cx="3861018" cy="1015663"/>
            </a:xfrm>
            <a:prstGeom prst="rect">
              <a:avLst/>
            </a:prstGeom>
            <a:noFill/>
          </p:spPr>
          <p:txBody>
            <a:bodyPr wrap="square" rtlCol="0" anchor="ctr">
              <a:spAutoFit/>
            </a:bodyPr>
            <a:lstStyle/>
            <a:p>
              <a:r>
                <a:rPr lang="en-US" altLang="ko-KR" sz="1200" dirty="0">
                  <a:solidFill>
                    <a:schemeClr val="bg1"/>
                  </a:solidFill>
                  <a:ea typeface="FZShuTi" pitchFamily="2" charset="-122"/>
                  <a:cs typeface="Arial" pitchFamily="34" charset="0"/>
                </a:rPr>
                <a:t>Get a modern PowerPoint  Presentation that is beautifully designed. I hope and I believe that this Template will your Time, Money and Reputation. </a:t>
              </a:r>
              <a:endParaRPr lang="ko-KR" altLang="en-US"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3B7C8780-B813-45EB-943B-4013AB6A9011}"/>
                </a:ext>
              </a:extLst>
            </p:cNvPr>
            <p:cNvSpPr txBox="1"/>
            <p:nvPr/>
          </p:nvSpPr>
          <p:spPr>
            <a:xfrm>
              <a:off x="7461167" y="4181935"/>
              <a:ext cx="3861018" cy="276999"/>
            </a:xfrm>
            <a:prstGeom prst="rect">
              <a:avLst/>
            </a:prstGeom>
            <a:noFill/>
          </p:spPr>
          <p:txBody>
            <a:bodyPr wrap="square" rtlCol="0" anchor="ctr">
              <a:spAutoFit/>
            </a:bodyPr>
            <a:lstStyle/>
            <a:p>
              <a:r>
                <a:rPr lang="en-US" altLang="ko-KR" sz="1200" b="1" dirty="0">
                  <a:solidFill>
                    <a:schemeClr val="bg1"/>
                  </a:solidFill>
                  <a:ea typeface="FZShuTi" pitchFamily="2" charset="-122"/>
                  <a:cs typeface="Arial" pitchFamily="34" charset="0"/>
                </a:rPr>
                <a:t>Contents_Here</a:t>
              </a:r>
              <a:endParaRPr lang="ko-KR" altLang="en-US" sz="1200" b="1" dirty="0">
                <a:solidFill>
                  <a:schemeClr val="bg1"/>
                </a:solidFill>
                <a:cs typeface="Arial" pitchFamily="34" charset="0"/>
              </a:endParaRPr>
            </a:p>
          </p:txBody>
        </p:sp>
      </p:grpSp>
      <p:grpSp>
        <p:nvGrpSpPr>
          <p:cNvPr id="30" name="그룹 28">
            <a:extLst>
              <a:ext uri="{FF2B5EF4-FFF2-40B4-BE49-F238E27FC236}">
                <a16:creationId xmlns:a16="http://schemas.microsoft.com/office/drawing/2014/main" id="{3CFB2672-EC8A-4B93-B711-D7F3BDB5D953}"/>
              </a:ext>
            </a:extLst>
          </p:cNvPr>
          <p:cNvGrpSpPr/>
          <p:nvPr/>
        </p:nvGrpSpPr>
        <p:grpSpPr>
          <a:xfrm>
            <a:off x="667551" y="2292629"/>
            <a:ext cx="2440400" cy="1256566"/>
            <a:chOff x="7461167" y="4181935"/>
            <a:chExt cx="3861018" cy="1256566"/>
          </a:xfrm>
        </p:grpSpPr>
        <p:sp>
          <p:nvSpPr>
            <p:cNvPr id="31" name="TextBox 30">
              <a:extLst>
                <a:ext uri="{FF2B5EF4-FFF2-40B4-BE49-F238E27FC236}">
                  <a16:creationId xmlns:a16="http://schemas.microsoft.com/office/drawing/2014/main" id="{28148281-8FE6-45D3-9A7E-F6C1A65347F3}"/>
                </a:ext>
              </a:extLst>
            </p:cNvPr>
            <p:cNvSpPr txBox="1"/>
            <p:nvPr/>
          </p:nvSpPr>
          <p:spPr>
            <a:xfrm>
              <a:off x="7461167" y="4422838"/>
              <a:ext cx="3861018" cy="1015663"/>
            </a:xfrm>
            <a:prstGeom prst="rect">
              <a:avLst/>
            </a:prstGeom>
            <a:noFill/>
          </p:spPr>
          <p:txBody>
            <a:bodyPr wrap="square" rtlCol="0" anchor="ctr">
              <a:spAutoFit/>
            </a:bodyPr>
            <a:lstStyle/>
            <a:p>
              <a:pPr algn="r"/>
              <a:r>
                <a:rPr lang="en-US" altLang="ko-KR" sz="1200" dirty="0">
                  <a:solidFill>
                    <a:schemeClr val="bg1"/>
                  </a:solidFill>
                  <a:ea typeface="FZShuTi" pitchFamily="2" charset="-122"/>
                  <a:cs typeface="Arial" pitchFamily="34" charset="0"/>
                </a:rPr>
                <a:t>Get a modern PowerPoint  Presentation that is beautifully designed. I hope and I believe that this Template will your Time, Money and Reputation. </a:t>
              </a:r>
              <a:endParaRPr lang="ko-KR" altLang="en-US"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389F7560-3DEA-4E5D-B116-E9BB9B3D4472}"/>
                </a:ext>
              </a:extLst>
            </p:cNvPr>
            <p:cNvSpPr txBox="1"/>
            <p:nvPr/>
          </p:nvSpPr>
          <p:spPr>
            <a:xfrm>
              <a:off x="7461167" y="4181935"/>
              <a:ext cx="3861018" cy="276999"/>
            </a:xfrm>
            <a:prstGeom prst="rect">
              <a:avLst/>
            </a:prstGeom>
            <a:noFill/>
          </p:spPr>
          <p:txBody>
            <a:bodyPr wrap="square" rtlCol="0" anchor="ctr">
              <a:spAutoFit/>
            </a:bodyPr>
            <a:lstStyle/>
            <a:p>
              <a:pPr algn="r"/>
              <a:r>
                <a:rPr lang="en-US" altLang="ko-KR" sz="1200" b="1" dirty="0">
                  <a:solidFill>
                    <a:schemeClr val="bg1"/>
                  </a:solidFill>
                  <a:ea typeface="FZShuTi" pitchFamily="2" charset="-122"/>
                  <a:cs typeface="Arial" pitchFamily="34" charset="0"/>
                </a:rPr>
                <a:t>Contents_Here</a:t>
              </a:r>
              <a:endParaRPr lang="ko-KR" altLang="en-US" sz="1200" b="1" dirty="0">
                <a:solidFill>
                  <a:schemeClr val="bg1"/>
                </a:solidFill>
                <a:cs typeface="Arial" pitchFamily="34" charset="0"/>
              </a:endParaRPr>
            </a:p>
          </p:txBody>
        </p:sp>
      </p:grpSp>
      <p:sp>
        <p:nvSpPr>
          <p:cNvPr id="33" name="Donut 6">
            <a:extLst>
              <a:ext uri="{FF2B5EF4-FFF2-40B4-BE49-F238E27FC236}">
                <a16:creationId xmlns:a16="http://schemas.microsoft.com/office/drawing/2014/main" id="{54E73412-A5D7-4164-AB98-96B658DA5125}"/>
              </a:ext>
            </a:extLst>
          </p:cNvPr>
          <p:cNvSpPr>
            <a:spLocks noChangeAspect="1"/>
          </p:cNvSpPr>
          <p:nvPr/>
        </p:nvSpPr>
        <p:spPr>
          <a:xfrm>
            <a:off x="3223990" y="2727768"/>
            <a:ext cx="423840" cy="423840"/>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34" name="TextBox 33">
            <a:extLst>
              <a:ext uri="{FF2B5EF4-FFF2-40B4-BE49-F238E27FC236}">
                <a16:creationId xmlns:a16="http://schemas.microsoft.com/office/drawing/2014/main" id="{C2E7D763-8707-4A9D-A575-7E51C59658FA}"/>
              </a:ext>
            </a:extLst>
          </p:cNvPr>
          <p:cNvSpPr txBox="1"/>
          <p:nvPr/>
        </p:nvSpPr>
        <p:spPr>
          <a:xfrm flipH="1">
            <a:off x="95407" y="4288373"/>
            <a:ext cx="3732743" cy="313932"/>
          </a:xfrm>
          <a:prstGeom prst="rect">
            <a:avLst/>
          </a:prstGeom>
          <a:noFill/>
        </p:spPr>
        <p:txBody>
          <a:bodyPr wrap="square" rtlCol="0">
            <a:spAutoFit/>
          </a:bodyPr>
          <a:lstStyle/>
          <a:p>
            <a:pPr algn="r">
              <a:lnSpc>
                <a:spcPct val="80000"/>
              </a:lnSpc>
            </a:pPr>
            <a:r>
              <a:rPr lang="en-US" altLang="ko-KR" dirty="0">
                <a:solidFill>
                  <a:schemeClr val="accent2"/>
                </a:solidFill>
                <a:cs typeface="Arial" pitchFamily="34" charset="0"/>
              </a:rPr>
              <a:t>Simple Portfolio Presentation</a:t>
            </a:r>
          </a:p>
        </p:txBody>
      </p:sp>
      <p:sp>
        <p:nvSpPr>
          <p:cNvPr id="35" name="TextBox 34">
            <a:extLst>
              <a:ext uri="{FF2B5EF4-FFF2-40B4-BE49-F238E27FC236}">
                <a16:creationId xmlns:a16="http://schemas.microsoft.com/office/drawing/2014/main" id="{73951654-CCB3-477E-A066-CF4D0C8FC91A}"/>
              </a:ext>
            </a:extLst>
          </p:cNvPr>
          <p:cNvSpPr txBox="1"/>
          <p:nvPr/>
        </p:nvSpPr>
        <p:spPr>
          <a:xfrm flipH="1">
            <a:off x="7916175" y="5494385"/>
            <a:ext cx="3732743" cy="313932"/>
          </a:xfrm>
          <a:prstGeom prst="rect">
            <a:avLst/>
          </a:prstGeom>
          <a:noFill/>
        </p:spPr>
        <p:txBody>
          <a:bodyPr wrap="square" rtlCol="0">
            <a:spAutoFit/>
          </a:bodyPr>
          <a:lstStyle/>
          <a:p>
            <a:pPr algn="r">
              <a:lnSpc>
                <a:spcPct val="80000"/>
              </a:lnSpc>
            </a:pPr>
            <a:r>
              <a:rPr lang="en-US" altLang="ko-KR" dirty="0">
                <a:solidFill>
                  <a:schemeClr val="accent2"/>
                </a:solidFill>
                <a:cs typeface="Arial" pitchFamily="34" charset="0"/>
              </a:rPr>
              <a:t>Portfolio Presentation</a:t>
            </a:r>
          </a:p>
        </p:txBody>
      </p:sp>
      <p:sp>
        <p:nvSpPr>
          <p:cNvPr id="36" name="TextBox 35">
            <a:extLst>
              <a:ext uri="{FF2B5EF4-FFF2-40B4-BE49-F238E27FC236}">
                <a16:creationId xmlns:a16="http://schemas.microsoft.com/office/drawing/2014/main" id="{9340B04F-99DF-4F2F-95BD-3F34938BDBE6}"/>
              </a:ext>
            </a:extLst>
          </p:cNvPr>
          <p:cNvSpPr txBox="1"/>
          <p:nvPr/>
        </p:nvSpPr>
        <p:spPr>
          <a:xfrm flipH="1">
            <a:off x="95407" y="5494385"/>
            <a:ext cx="3732743" cy="313932"/>
          </a:xfrm>
          <a:prstGeom prst="rect">
            <a:avLst/>
          </a:prstGeom>
          <a:noFill/>
        </p:spPr>
        <p:txBody>
          <a:bodyPr wrap="square" rtlCol="0">
            <a:spAutoFit/>
          </a:bodyPr>
          <a:lstStyle/>
          <a:p>
            <a:pPr algn="r">
              <a:lnSpc>
                <a:spcPct val="80000"/>
              </a:lnSpc>
            </a:pPr>
            <a:r>
              <a:rPr lang="en-US" altLang="ko-KR" dirty="0">
                <a:solidFill>
                  <a:schemeClr val="accent2"/>
                </a:solidFill>
                <a:cs typeface="Arial" pitchFamily="34" charset="0"/>
              </a:rPr>
              <a:t>Simple Portfolio</a:t>
            </a:r>
          </a:p>
        </p:txBody>
      </p:sp>
      <p:sp>
        <p:nvSpPr>
          <p:cNvPr id="37" name="TextBox 36">
            <a:extLst>
              <a:ext uri="{FF2B5EF4-FFF2-40B4-BE49-F238E27FC236}">
                <a16:creationId xmlns:a16="http://schemas.microsoft.com/office/drawing/2014/main" id="{A5FD62B6-70CF-491E-8A9C-1E881E3BF429}"/>
              </a:ext>
            </a:extLst>
          </p:cNvPr>
          <p:cNvSpPr txBox="1"/>
          <p:nvPr/>
        </p:nvSpPr>
        <p:spPr>
          <a:xfrm flipH="1">
            <a:off x="543082" y="4602305"/>
            <a:ext cx="292644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cs typeface="Arial" pitchFamily="34" charset="0"/>
            </a:endParaRPr>
          </a:p>
        </p:txBody>
      </p:sp>
      <p:sp>
        <p:nvSpPr>
          <p:cNvPr id="38" name="TextBox 37">
            <a:extLst>
              <a:ext uri="{FF2B5EF4-FFF2-40B4-BE49-F238E27FC236}">
                <a16:creationId xmlns:a16="http://schemas.microsoft.com/office/drawing/2014/main" id="{33A80B04-68CE-48C9-96BA-83B80CE99695}"/>
              </a:ext>
            </a:extLst>
          </p:cNvPr>
          <p:cNvSpPr txBox="1"/>
          <p:nvPr/>
        </p:nvSpPr>
        <p:spPr>
          <a:xfrm flipH="1">
            <a:off x="543082" y="5805422"/>
            <a:ext cx="292644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cs typeface="Arial" pitchFamily="34" charset="0"/>
            </a:endParaRPr>
          </a:p>
        </p:txBody>
      </p:sp>
      <p:sp>
        <p:nvSpPr>
          <p:cNvPr id="39" name="TextBox 38">
            <a:extLst>
              <a:ext uri="{FF2B5EF4-FFF2-40B4-BE49-F238E27FC236}">
                <a16:creationId xmlns:a16="http://schemas.microsoft.com/office/drawing/2014/main" id="{44E60D63-9197-40DA-A533-9C1A24022ED9}"/>
              </a:ext>
            </a:extLst>
          </p:cNvPr>
          <p:cNvSpPr txBox="1"/>
          <p:nvPr/>
        </p:nvSpPr>
        <p:spPr>
          <a:xfrm flipH="1">
            <a:off x="8363850" y="5805422"/>
            <a:ext cx="292644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cs typeface="Arial" pitchFamily="34" charset="0"/>
            </a:endParaRPr>
          </a:p>
        </p:txBody>
      </p:sp>
      <p:sp>
        <p:nvSpPr>
          <p:cNvPr id="40" name="TextBox 39">
            <a:extLst>
              <a:ext uri="{FF2B5EF4-FFF2-40B4-BE49-F238E27FC236}">
                <a16:creationId xmlns:a16="http://schemas.microsoft.com/office/drawing/2014/main" id="{9F67F6C9-564B-4C86-99E7-A545FDC3BE54}"/>
              </a:ext>
            </a:extLst>
          </p:cNvPr>
          <p:cNvSpPr txBox="1"/>
          <p:nvPr/>
        </p:nvSpPr>
        <p:spPr>
          <a:xfrm flipH="1">
            <a:off x="7916175" y="1904830"/>
            <a:ext cx="3732743" cy="313932"/>
          </a:xfrm>
          <a:prstGeom prst="rect">
            <a:avLst/>
          </a:prstGeom>
          <a:noFill/>
        </p:spPr>
        <p:txBody>
          <a:bodyPr wrap="square" rtlCol="0">
            <a:spAutoFit/>
          </a:bodyPr>
          <a:lstStyle/>
          <a:p>
            <a:pPr algn="r">
              <a:lnSpc>
                <a:spcPct val="80000"/>
              </a:lnSpc>
            </a:pPr>
            <a:r>
              <a:rPr lang="en-US" altLang="ko-KR" dirty="0">
                <a:solidFill>
                  <a:schemeClr val="accent2"/>
                </a:solidFill>
                <a:cs typeface="Arial" pitchFamily="34" charset="0"/>
              </a:rPr>
              <a:t>Simple Portfolio</a:t>
            </a:r>
          </a:p>
        </p:txBody>
      </p:sp>
      <p:sp>
        <p:nvSpPr>
          <p:cNvPr id="41" name="TextBox 40">
            <a:extLst>
              <a:ext uri="{FF2B5EF4-FFF2-40B4-BE49-F238E27FC236}">
                <a16:creationId xmlns:a16="http://schemas.microsoft.com/office/drawing/2014/main" id="{7226987E-A82C-40FF-A55F-C85110D7303A}"/>
              </a:ext>
            </a:extLst>
          </p:cNvPr>
          <p:cNvSpPr txBox="1"/>
          <p:nvPr/>
        </p:nvSpPr>
        <p:spPr>
          <a:xfrm flipH="1">
            <a:off x="8363850" y="2215867"/>
            <a:ext cx="292644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cs typeface="Arial" pitchFamily="34" charset="0"/>
            </a:endParaRPr>
          </a:p>
        </p:txBody>
      </p:sp>
      <p:grpSp>
        <p:nvGrpSpPr>
          <p:cNvPr id="42" name="Group 45">
            <a:extLst>
              <a:ext uri="{FF2B5EF4-FFF2-40B4-BE49-F238E27FC236}">
                <a16:creationId xmlns:a16="http://schemas.microsoft.com/office/drawing/2014/main" id="{2E7F9E6F-2BA9-4809-8BCA-B3499F09D5B8}"/>
              </a:ext>
            </a:extLst>
          </p:cNvPr>
          <p:cNvGrpSpPr/>
          <p:nvPr/>
        </p:nvGrpSpPr>
        <p:grpSpPr>
          <a:xfrm>
            <a:off x="4129454" y="5630545"/>
            <a:ext cx="3933092" cy="793957"/>
            <a:chOff x="1985513" y="4307149"/>
            <a:chExt cx="2380861" cy="793957"/>
          </a:xfrm>
        </p:grpSpPr>
        <p:sp>
          <p:nvSpPr>
            <p:cNvPr id="43" name="TextBox 42">
              <a:extLst>
                <a:ext uri="{FF2B5EF4-FFF2-40B4-BE49-F238E27FC236}">
                  <a16:creationId xmlns:a16="http://schemas.microsoft.com/office/drawing/2014/main" id="{FD7BC929-2037-4643-8E6F-DDE2B40EF2FD}"/>
                </a:ext>
              </a:extLst>
            </p:cNvPr>
            <p:cNvSpPr txBox="1"/>
            <p:nvPr/>
          </p:nvSpPr>
          <p:spPr>
            <a:xfrm>
              <a:off x="2004348" y="4639441"/>
              <a:ext cx="2346637"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You can simply impress your audience and add a unique zing and appeal to your Presentations. </a:t>
              </a:r>
            </a:p>
          </p:txBody>
        </p:sp>
        <p:sp>
          <p:nvSpPr>
            <p:cNvPr id="44" name="TextBox 43">
              <a:extLst>
                <a:ext uri="{FF2B5EF4-FFF2-40B4-BE49-F238E27FC236}">
                  <a16:creationId xmlns:a16="http://schemas.microsoft.com/office/drawing/2014/main" id="{ABF43FBC-6DF8-40F2-AA99-5DBAD2503FF8}"/>
                </a:ext>
              </a:extLst>
            </p:cNvPr>
            <p:cNvSpPr txBox="1"/>
            <p:nvPr/>
          </p:nvSpPr>
          <p:spPr>
            <a:xfrm>
              <a:off x="1985513" y="4307149"/>
              <a:ext cx="2380861" cy="338554"/>
            </a:xfrm>
            <a:prstGeom prst="rect">
              <a:avLst/>
            </a:prstGeom>
            <a:noFill/>
          </p:spPr>
          <p:txBody>
            <a:bodyPr wrap="square" rtlCol="0">
              <a:spAutoFit/>
            </a:bodyPr>
            <a:lstStyle/>
            <a:p>
              <a:pPr algn="ctr"/>
              <a:r>
                <a:rPr lang="en-US" altLang="ko-KR" sz="1600" dirty="0">
                  <a:solidFill>
                    <a:schemeClr val="tx1">
                      <a:lumMod val="85000"/>
                      <a:lumOff val="15000"/>
                    </a:schemeClr>
                  </a:solidFill>
                  <a:ea typeface="FZShuTi" pitchFamily="2" charset="-122"/>
                  <a:cs typeface="Arial" pitchFamily="34" charset="0"/>
                </a:rPr>
                <a:t>EASY TO CHANGE COLORS, PHOTOS.  </a:t>
              </a:r>
              <a:endParaRPr lang="ko-KR" altLang="en-US" sz="1600" dirty="0">
                <a:solidFill>
                  <a:schemeClr val="tx1">
                    <a:lumMod val="85000"/>
                    <a:lumOff val="15000"/>
                  </a:schemeClr>
                </a:solidFill>
                <a:cs typeface="Arial" pitchFamily="34" charset="0"/>
              </a:endParaRPr>
            </a:p>
          </p:txBody>
        </p:sp>
      </p:grpSp>
      <p:sp>
        <p:nvSpPr>
          <p:cNvPr id="3" name="그림 개체 틀 2">
            <a:extLst>
              <a:ext uri="{FF2B5EF4-FFF2-40B4-BE49-F238E27FC236}">
                <a16:creationId xmlns:a16="http://schemas.microsoft.com/office/drawing/2014/main" id="{41C07178-EFBA-4E03-9636-AB4F004B4928}"/>
              </a:ext>
            </a:extLst>
          </p:cNvPr>
          <p:cNvSpPr>
            <a:spLocks noGrp="1"/>
          </p:cNvSpPr>
          <p:nvPr>
            <p:ph type="pic" sz="quarter" idx="43"/>
          </p:nvPr>
        </p:nvSpPr>
        <p:spPr/>
      </p:sp>
      <p:grpSp>
        <p:nvGrpSpPr>
          <p:cNvPr id="18" name="Group 3">
            <a:extLst>
              <a:ext uri="{FF2B5EF4-FFF2-40B4-BE49-F238E27FC236}">
                <a16:creationId xmlns:a16="http://schemas.microsoft.com/office/drawing/2014/main" id="{4AD73414-8F7A-4FF9-A9BC-92433C3655E3}"/>
              </a:ext>
            </a:extLst>
          </p:cNvPr>
          <p:cNvGrpSpPr/>
          <p:nvPr/>
        </p:nvGrpSpPr>
        <p:grpSpPr>
          <a:xfrm>
            <a:off x="7026649" y="3041363"/>
            <a:ext cx="1221114" cy="2146654"/>
            <a:chOff x="4871870" y="1763729"/>
            <a:chExt cx="2448272" cy="4303935"/>
          </a:xfrm>
        </p:grpSpPr>
        <p:grpSp>
          <p:nvGrpSpPr>
            <p:cNvPr id="19" name="Group 3">
              <a:extLst>
                <a:ext uri="{FF2B5EF4-FFF2-40B4-BE49-F238E27FC236}">
                  <a16:creationId xmlns:a16="http://schemas.microsoft.com/office/drawing/2014/main" id="{44C4318D-C1F2-498F-B52C-D9014B1C7995}"/>
                </a:ext>
              </a:extLst>
            </p:cNvPr>
            <p:cNvGrpSpPr/>
            <p:nvPr/>
          </p:nvGrpSpPr>
          <p:grpSpPr>
            <a:xfrm>
              <a:off x="4871870" y="1763729"/>
              <a:ext cx="2448272" cy="4303935"/>
              <a:chOff x="445712" y="1449040"/>
              <a:chExt cx="2113018" cy="3924176"/>
            </a:xfrm>
          </p:grpSpPr>
          <p:sp>
            <p:nvSpPr>
              <p:cNvPr id="21" name="Rounded Rectangle 4">
                <a:extLst>
                  <a:ext uri="{FF2B5EF4-FFF2-40B4-BE49-F238E27FC236}">
                    <a16:creationId xmlns:a16="http://schemas.microsoft.com/office/drawing/2014/main" id="{87654F2D-E3CF-4A5F-908D-FD7D110FD2B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2" name="Rectangle 5">
                <a:extLst>
                  <a:ext uri="{FF2B5EF4-FFF2-40B4-BE49-F238E27FC236}">
                    <a16:creationId xmlns:a16="http://schemas.microsoft.com/office/drawing/2014/main" id="{95F160D7-A9A2-41C4-B05D-2A5FBF1DEF2F}"/>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3" name="Group 6">
                <a:extLst>
                  <a:ext uri="{FF2B5EF4-FFF2-40B4-BE49-F238E27FC236}">
                    <a16:creationId xmlns:a16="http://schemas.microsoft.com/office/drawing/2014/main" id="{4351F79E-F721-490F-835F-5947C21157DA}"/>
                  </a:ext>
                </a:extLst>
              </p:cNvPr>
              <p:cNvGrpSpPr/>
              <p:nvPr userDrawn="1"/>
            </p:nvGrpSpPr>
            <p:grpSpPr>
              <a:xfrm>
                <a:off x="1407705" y="5045834"/>
                <a:ext cx="211967" cy="211967"/>
                <a:chOff x="1549420" y="5712364"/>
                <a:chExt cx="312583" cy="312583"/>
              </a:xfrm>
            </p:grpSpPr>
            <p:sp>
              <p:nvSpPr>
                <p:cNvPr id="24" name="Oval 7">
                  <a:extLst>
                    <a:ext uri="{FF2B5EF4-FFF2-40B4-BE49-F238E27FC236}">
                      <a16:creationId xmlns:a16="http://schemas.microsoft.com/office/drawing/2014/main" id="{0B84D803-9317-48CB-A1D0-91C91950AE2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5" name="Rounded Rectangle 8">
                  <a:extLst>
                    <a:ext uri="{FF2B5EF4-FFF2-40B4-BE49-F238E27FC236}">
                      <a16:creationId xmlns:a16="http://schemas.microsoft.com/office/drawing/2014/main" id="{1E5C6942-06DB-4AD9-8040-774EFF109CE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0" name="Picture Placeholder 2">
              <a:extLst>
                <a:ext uri="{FF2B5EF4-FFF2-40B4-BE49-F238E27FC236}">
                  <a16:creationId xmlns:a16="http://schemas.microsoft.com/office/drawing/2014/main" id="{1AC81769-BCF9-4044-A35A-91524DED9C08}"/>
                </a:ext>
              </a:extLst>
            </p:cNvPr>
            <p:cNvSpPr txBox="1">
              <a:spLocks/>
            </p:cNvSpPr>
            <p:nvPr/>
          </p:nvSpPr>
          <p:spPr>
            <a:xfrm>
              <a:off x="5051890" y="2223506"/>
              <a:ext cx="2088231"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6" name="그림 개체 틀 5">
            <a:extLst>
              <a:ext uri="{FF2B5EF4-FFF2-40B4-BE49-F238E27FC236}">
                <a16:creationId xmlns:a16="http://schemas.microsoft.com/office/drawing/2014/main" id="{A0EA88CD-3D37-41D5-BE3E-C7161E72E3DF}"/>
              </a:ext>
            </a:extLst>
          </p:cNvPr>
          <p:cNvSpPr>
            <a:spLocks noGrp="1"/>
          </p:cNvSpPr>
          <p:nvPr>
            <p:ph type="pic" sz="quarter" idx="42"/>
          </p:nvPr>
        </p:nvSpPr>
        <p:spPr/>
      </p:sp>
    </p:spTree>
    <p:extLst>
      <p:ext uri="{BB962C8B-B14F-4D97-AF65-F5344CB8AC3E}">
        <p14:creationId xmlns:p14="http://schemas.microsoft.com/office/powerpoint/2010/main" val="366867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9" name="AutoShape 12">
            <a:extLst>
              <a:ext uri="{FF2B5EF4-FFF2-40B4-BE49-F238E27FC236}">
                <a16:creationId xmlns:a16="http://schemas.microsoft.com/office/drawing/2014/main" id="{80D3C13E-4324-4487-BB7C-0338836ABFBC}"/>
              </a:ext>
            </a:extLst>
          </p:cNvPr>
          <p:cNvSpPr>
            <a:spLocks noChangeArrowheads="1"/>
          </p:cNvSpPr>
          <p:nvPr/>
        </p:nvSpPr>
        <p:spPr bwMode="auto">
          <a:xfrm>
            <a:off x="923925" y="2552700"/>
            <a:ext cx="10506075" cy="2727292"/>
          </a:xfrm>
          <a:prstGeom prst="rightArrow">
            <a:avLst>
              <a:gd name="adj1" fmla="val 64144"/>
              <a:gd name="adj2" fmla="val 58161"/>
            </a:avLst>
          </a:prstGeom>
          <a:solidFill>
            <a:schemeClr val="accent5">
              <a:lumMod val="20000"/>
              <a:lumOff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0" name="Rounded Rectangle 2">
            <a:extLst>
              <a:ext uri="{FF2B5EF4-FFF2-40B4-BE49-F238E27FC236}">
                <a16:creationId xmlns:a16="http://schemas.microsoft.com/office/drawing/2014/main" id="{1BA78F21-5EF3-45D7-9F78-9BDF152C6DAD}"/>
              </a:ext>
            </a:extLst>
          </p:cNvPr>
          <p:cNvSpPr/>
          <p:nvPr/>
        </p:nvSpPr>
        <p:spPr>
          <a:xfrm>
            <a:off x="3550190" y="3302720"/>
            <a:ext cx="1918178" cy="1208982"/>
          </a:xfrm>
          <a:prstGeom prst="chevron">
            <a:avLst>
              <a:gd name="adj" fmla="val 25577"/>
            </a:avLst>
          </a:prstGeom>
          <a:solidFill>
            <a:schemeClr val="accent2">
              <a:lumMod val="20000"/>
              <a:lumOff val="8000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1" name="Rounded Rectangle 3">
            <a:extLst>
              <a:ext uri="{FF2B5EF4-FFF2-40B4-BE49-F238E27FC236}">
                <a16:creationId xmlns:a16="http://schemas.microsoft.com/office/drawing/2014/main" id="{CB1B4F77-D01B-45A4-8EA1-FAA1E70EA1C9}"/>
              </a:ext>
            </a:extLst>
          </p:cNvPr>
          <p:cNvSpPr/>
          <p:nvPr/>
        </p:nvSpPr>
        <p:spPr>
          <a:xfrm>
            <a:off x="5668994" y="3302720"/>
            <a:ext cx="1918178" cy="1208982"/>
          </a:xfrm>
          <a:prstGeom prst="chevron">
            <a:avLst>
              <a:gd name="adj" fmla="val 27152"/>
            </a:avLst>
          </a:prstGeom>
          <a:solidFill>
            <a:schemeClr val="accent3">
              <a:lumMod val="20000"/>
              <a:lumOff val="80000"/>
            </a:schemeClr>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2" name="Rounded Rectangle 4">
            <a:extLst>
              <a:ext uri="{FF2B5EF4-FFF2-40B4-BE49-F238E27FC236}">
                <a16:creationId xmlns:a16="http://schemas.microsoft.com/office/drawing/2014/main" id="{FB5B26A0-84BB-412A-A723-657A684991E0}"/>
              </a:ext>
            </a:extLst>
          </p:cNvPr>
          <p:cNvSpPr/>
          <p:nvPr/>
        </p:nvSpPr>
        <p:spPr>
          <a:xfrm>
            <a:off x="7787798" y="3302720"/>
            <a:ext cx="1918178" cy="1208982"/>
          </a:xfrm>
          <a:prstGeom prst="chevron">
            <a:avLst>
              <a:gd name="adj" fmla="val 27152"/>
            </a:avLst>
          </a:prstGeom>
          <a:solidFill>
            <a:schemeClr val="accent4">
              <a:lumMod val="20000"/>
              <a:lumOff val="80000"/>
            </a:schemeClr>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3" name="Rounded Rectangle 5">
            <a:extLst>
              <a:ext uri="{FF2B5EF4-FFF2-40B4-BE49-F238E27FC236}">
                <a16:creationId xmlns:a16="http://schemas.microsoft.com/office/drawing/2014/main" id="{E35D12FD-0166-4263-94EC-7FB637F710FF}"/>
              </a:ext>
            </a:extLst>
          </p:cNvPr>
          <p:cNvSpPr/>
          <p:nvPr/>
        </p:nvSpPr>
        <p:spPr>
          <a:xfrm>
            <a:off x="1431386" y="3302720"/>
            <a:ext cx="1918178" cy="1208982"/>
          </a:xfrm>
          <a:prstGeom prst="chevron">
            <a:avLst>
              <a:gd name="adj" fmla="val 27152"/>
            </a:avLst>
          </a:prstGeom>
          <a:solidFill>
            <a:schemeClr val="accent1">
              <a:lumMod val="20000"/>
              <a:lumOff val="80000"/>
            </a:schemeClr>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grpSp>
        <p:nvGrpSpPr>
          <p:cNvPr id="44" name="Group 7">
            <a:extLst>
              <a:ext uri="{FF2B5EF4-FFF2-40B4-BE49-F238E27FC236}">
                <a16:creationId xmlns:a16="http://schemas.microsoft.com/office/drawing/2014/main" id="{907B72F6-D80A-49E2-B832-16E6F223E8BA}"/>
              </a:ext>
            </a:extLst>
          </p:cNvPr>
          <p:cNvGrpSpPr/>
          <p:nvPr/>
        </p:nvGrpSpPr>
        <p:grpSpPr>
          <a:xfrm>
            <a:off x="1750554" y="3459204"/>
            <a:ext cx="1279840" cy="915071"/>
            <a:chOff x="3233964" y="1954419"/>
            <a:chExt cx="1400519" cy="915071"/>
          </a:xfrm>
        </p:grpSpPr>
        <p:sp>
          <p:nvSpPr>
            <p:cNvPr id="45" name="TextBox 44">
              <a:extLst>
                <a:ext uri="{FF2B5EF4-FFF2-40B4-BE49-F238E27FC236}">
                  <a16:creationId xmlns:a16="http://schemas.microsoft.com/office/drawing/2014/main" id="{D1504B85-7F17-4481-959E-0C5A2C56929E}"/>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5BE3C7FF-2348-4627-8357-4A602B22D011}"/>
                </a:ext>
              </a:extLst>
            </p:cNvPr>
            <p:cNvSpPr txBox="1"/>
            <p:nvPr/>
          </p:nvSpPr>
          <p:spPr>
            <a:xfrm>
              <a:off x="3233964" y="2223159"/>
              <a:ext cx="140051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47" name="Group 10">
            <a:extLst>
              <a:ext uri="{FF2B5EF4-FFF2-40B4-BE49-F238E27FC236}">
                <a16:creationId xmlns:a16="http://schemas.microsoft.com/office/drawing/2014/main" id="{4B523468-A172-4C36-8C9C-004D6A9EB086}"/>
              </a:ext>
            </a:extLst>
          </p:cNvPr>
          <p:cNvGrpSpPr/>
          <p:nvPr/>
        </p:nvGrpSpPr>
        <p:grpSpPr>
          <a:xfrm>
            <a:off x="3869358" y="3459204"/>
            <a:ext cx="1279840" cy="915071"/>
            <a:chOff x="3233964" y="1954419"/>
            <a:chExt cx="1400519" cy="915071"/>
          </a:xfrm>
        </p:grpSpPr>
        <p:sp>
          <p:nvSpPr>
            <p:cNvPr id="48" name="TextBox 47">
              <a:extLst>
                <a:ext uri="{FF2B5EF4-FFF2-40B4-BE49-F238E27FC236}">
                  <a16:creationId xmlns:a16="http://schemas.microsoft.com/office/drawing/2014/main" id="{1F537246-91D4-4C7C-B2EF-A783C73C0676}"/>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E3DD6B7D-0F69-4337-9A8C-4B189C75C0CF}"/>
                </a:ext>
              </a:extLst>
            </p:cNvPr>
            <p:cNvSpPr txBox="1"/>
            <p:nvPr/>
          </p:nvSpPr>
          <p:spPr>
            <a:xfrm>
              <a:off x="3233964" y="2223159"/>
              <a:ext cx="140051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50" name="Group 13">
            <a:extLst>
              <a:ext uri="{FF2B5EF4-FFF2-40B4-BE49-F238E27FC236}">
                <a16:creationId xmlns:a16="http://schemas.microsoft.com/office/drawing/2014/main" id="{D3EACCA2-FA9D-4326-8405-E889D29DB58B}"/>
              </a:ext>
            </a:extLst>
          </p:cNvPr>
          <p:cNvGrpSpPr/>
          <p:nvPr/>
        </p:nvGrpSpPr>
        <p:grpSpPr>
          <a:xfrm>
            <a:off x="5988162" y="3459204"/>
            <a:ext cx="1279840" cy="915071"/>
            <a:chOff x="3233964" y="1954419"/>
            <a:chExt cx="1400519" cy="915071"/>
          </a:xfrm>
        </p:grpSpPr>
        <p:sp>
          <p:nvSpPr>
            <p:cNvPr id="51" name="TextBox 50">
              <a:extLst>
                <a:ext uri="{FF2B5EF4-FFF2-40B4-BE49-F238E27FC236}">
                  <a16:creationId xmlns:a16="http://schemas.microsoft.com/office/drawing/2014/main" id="{639C8F09-68E8-4ABD-AF7E-3F2F38BDB370}"/>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91FFDDE6-8B3D-40D9-AEC7-8D466E22694A}"/>
                </a:ext>
              </a:extLst>
            </p:cNvPr>
            <p:cNvSpPr txBox="1"/>
            <p:nvPr/>
          </p:nvSpPr>
          <p:spPr>
            <a:xfrm>
              <a:off x="3233964" y="2223159"/>
              <a:ext cx="140051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53" name="Group 16">
            <a:extLst>
              <a:ext uri="{FF2B5EF4-FFF2-40B4-BE49-F238E27FC236}">
                <a16:creationId xmlns:a16="http://schemas.microsoft.com/office/drawing/2014/main" id="{38981479-FAF2-4B0F-86F9-F341B64F8311}"/>
              </a:ext>
            </a:extLst>
          </p:cNvPr>
          <p:cNvGrpSpPr/>
          <p:nvPr/>
        </p:nvGrpSpPr>
        <p:grpSpPr>
          <a:xfrm>
            <a:off x="8106966" y="3459204"/>
            <a:ext cx="1279840" cy="915071"/>
            <a:chOff x="3233964" y="1954419"/>
            <a:chExt cx="1400519" cy="915071"/>
          </a:xfrm>
        </p:grpSpPr>
        <p:sp>
          <p:nvSpPr>
            <p:cNvPr id="54" name="TextBox 53">
              <a:extLst>
                <a:ext uri="{FF2B5EF4-FFF2-40B4-BE49-F238E27FC236}">
                  <a16:creationId xmlns:a16="http://schemas.microsoft.com/office/drawing/2014/main" id="{674DAA68-BF93-4ABC-9009-2FECDCC1E881}"/>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4D7F1083-BE38-4B4D-AD99-729F8AAC42DF}"/>
                </a:ext>
              </a:extLst>
            </p:cNvPr>
            <p:cNvSpPr txBox="1"/>
            <p:nvPr/>
          </p:nvSpPr>
          <p:spPr>
            <a:xfrm>
              <a:off x="3233964" y="2223159"/>
              <a:ext cx="140051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56" name="Group 19">
            <a:extLst>
              <a:ext uri="{FF2B5EF4-FFF2-40B4-BE49-F238E27FC236}">
                <a16:creationId xmlns:a16="http://schemas.microsoft.com/office/drawing/2014/main" id="{978121B0-5111-4D79-80FB-219A7E13918F}"/>
              </a:ext>
            </a:extLst>
          </p:cNvPr>
          <p:cNvGrpSpPr/>
          <p:nvPr/>
        </p:nvGrpSpPr>
        <p:grpSpPr>
          <a:xfrm>
            <a:off x="1477133" y="1852307"/>
            <a:ext cx="1872431" cy="1107997"/>
            <a:chOff x="636587" y="3646109"/>
            <a:chExt cx="1899774" cy="1107997"/>
          </a:xfrm>
          <a:noFill/>
        </p:grpSpPr>
        <p:sp>
          <p:nvSpPr>
            <p:cNvPr id="57" name="TextBox 56">
              <a:extLst>
                <a:ext uri="{FF2B5EF4-FFF2-40B4-BE49-F238E27FC236}">
                  <a16:creationId xmlns:a16="http://schemas.microsoft.com/office/drawing/2014/main" id="{362C5E7D-A8BF-4A80-86C0-2B73204A2D29}"/>
                </a:ext>
              </a:extLst>
            </p:cNvPr>
            <p:cNvSpPr txBox="1"/>
            <p:nvPr/>
          </p:nvSpPr>
          <p:spPr>
            <a:xfrm>
              <a:off x="636589" y="3646109"/>
              <a:ext cx="1899772" cy="276999"/>
            </a:xfrm>
            <a:prstGeom prst="rect">
              <a:avLst/>
            </a:prstGeom>
            <a:grpFill/>
          </p:spPr>
          <p:txBody>
            <a:bodyPr wrap="square" rtlCol="0">
              <a:spAutoFit/>
            </a:bodyPr>
            <a:lstStyle/>
            <a:p>
              <a:pPr algn="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sp>
          <p:nvSpPr>
            <p:cNvPr id="58" name="TextBox 57">
              <a:extLst>
                <a:ext uri="{FF2B5EF4-FFF2-40B4-BE49-F238E27FC236}">
                  <a16:creationId xmlns:a16="http://schemas.microsoft.com/office/drawing/2014/main" id="{169F7134-F152-4501-8ED4-23F0F5A59313}"/>
                </a:ext>
              </a:extLst>
            </p:cNvPr>
            <p:cNvSpPr txBox="1"/>
            <p:nvPr/>
          </p:nvSpPr>
          <p:spPr>
            <a:xfrm>
              <a:off x="636587" y="3923109"/>
              <a:ext cx="1899772" cy="830997"/>
            </a:xfrm>
            <a:prstGeom prst="rect">
              <a:avLst/>
            </a:prstGeom>
            <a:grp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59" name="Group 22">
            <a:extLst>
              <a:ext uri="{FF2B5EF4-FFF2-40B4-BE49-F238E27FC236}">
                <a16:creationId xmlns:a16="http://schemas.microsoft.com/office/drawing/2014/main" id="{9096C2EE-6BB8-43E8-92FE-69013A3F48DB}"/>
              </a:ext>
            </a:extLst>
          </p:cNvPr>
          <p:cNvGrpSpPr/>
          <p:nvPr/>
        </p:nvGrpSpPr>
        <p:grpSpPr>
          <a:xfrm>
            <a:off x="5707190" y="1852307"/>
            <a:ext cx="1883998" cy="1107997"/>
            <a:chOff x="624852" y="3646109"/>
            <a:chExt cx="1911510" cy="1107997"/>
          </a:xfrm>
          <a:noFill/>
        </p:grpSpPr>
        <p:sp>
          <p:nvSpPr>
            <p:cNvPr id="60" name="TextBox 59">
              <a:extLst>
                <a:ext uri="{FF2B5EF4-FFF2-40B4-BE49-F238E27FC236}">
                  <a16:creationId xmlns:a16="http://schemas.microsoft.com/office/drawing/2014/main" id="{4DDA408C-3D82-4F9A-B360-7571774E32C9}"/>
                </a:ext>
              </a:extLst>
            </p:cNvPr>
            <p:cNvSpPr txBox="1"/>
            <p:nvPr/>
          </p:nvSpPr>
          <p:spPr>
            <a:xfrm>
              <a:off x="624854" y="3646109"/>
              <a:ext cx="1911508" cy="276999"/>
            </a:xfrm>
            <a:prstGeom prst="rect">
              <a:avLst/>
            </a:prstGeom>
            <a:grpFill/>
          </p:spPr>
          <p:txBody>
            <a:bodyPr wrap="square" rtlCol="0">
              <a:spAutoFit/>
            </a:bodyPr>
            <a:lstStyle/>
            <a:p>
              <a:pPr algn="r"/>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sp>
          <p:nvSpPr>
            <p:cNvPr id="61" name="TextBox 60">
              <a:extLst>
                <a:ext uri="{FF2B5EF4-FFF2-40B4-BE49-F238E27FC236}">
                  <a16:creationId xmlns:a16="http://schemas.microsoft.com/office/drawing/2014/main" id="{2C03CADD-42ED-40B1-9DE6-73FD13999AEF}"/>
                </a:ext>
              </a:extLst>
            </p:cNvPr>
            <p:cNvSpPr txBox="1"/>
            <p:nvPr/>
          </p:nvSpPr>
          <p:spPr>
            <a:xfrm>
              <a:off x="624852" y="3923109"/>
              <a:ext cx="1911508" cy="830997"/>
            </a:xfrm>
            <a:prstGeom prst="rect">
              <a:avLst/>
            </a:prstGeom>
            <a:grp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62" name="Group 25">
            <a:extLst>
              <a:ext uri="{FF2B5EF4-FFF2-40B4-BE49-F238E27FC236}">
                <a16:creationId xmlns:a16="http://schemas.microsoft.com/office/drawing/2014/main" id="{8F70F9AE-1EA7-47B9-9587-B3E0D14F3F56}"/>
              </a:ext>
            </a:extLst>
          </p:cNvPr>
          <p:cNvGrpSpPr/>
          <p:nvPr/>
        </p:nvGrpSpPr>
        <p:grpSpPr>
          <a:xfrm>
            <a:off x="3520173" y="4871183"/>
            <a:ext cx="2016408" cy="1107997"/>
            <a:chOff x="490508" y="3646109"/>
            <a:chExt cx="2045854" cy="1107997"/>
          </a:xfrm>
          <a:noFill/>
        </p:grpSpPr>
        <p:sp>
          <p:nvSpPr>
            <p:cNvPr id="63" name="TextBox 62">
              <a:extLst>
                <a:ext uri="{FF2B5EF4-FFF2-40B4-BE49-F238E27FC236}">
                  <a16:creationId xmlns:a16="http://schemas.microsoft.com/office/drawing/2014/main" id="{80B2956C-2A38-4DE7-99D5-9A7C586C3F78}"/>
                </a:ext>
              </a:extLst>
            </p:cNvPr>
            <p:cNvSpPr txBox="1"/>
            <p:nvPr/>
          </p:nvSpPr>
          <p:spPr>
            <a:xfrm>
              <a:off x="490508" y="3646109"/>
              <a:ext cx="2045854" cy="276999"/>
            </a:xfrm>
            <a:prstGeom prst="rect">
              <a:avLst/>
            </a:prstGeom>
            <a:grpFill/>
          </p:spPr>
          <p:txBody>
            <a:bodyPr wrap="square" rtlCol="0">
              <a:spAutoFit/>
            </a:bodyPr>
            <a:lstStyle/>
            <a:p>
              <a:pPr algn="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sp>
          <p:nvSpPr>
            <p:cNvPr id="64" name="TextBox 63">
              <a:extLst>
                <a:ext uri="{FF2B5EF4-FFF2-40B4-BE49-F238E27FC236}">
                  <a16:creationId xmlns:a16="http://schemas.microsoft.com/office/drawing/2014/main" id="{0D68C0D2-DD5C-4478-A5BF-A82CDDCDCD17}"/>
                </a:ext>
              </a:extLst>
            </p:cNvPr>
            <p:cNvSpPr txBox="1"/>
            <p:nvPr/>
          </p:nvSpPr>
          <p:spPr>
            <a:xfrm>
              <a:off x="520962" y="3923109"/>
              <a:ext cx="2015398" cy="830997"/>
            </a:xfrm>
            <a:prstGeom prst="rect">
              <a:avLst/>
            </a:prstGeom>
            <a:grp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65" name="Group 28">
            <a:extLst>
              <a:ext uri="{FF2B5EF4-FFF2-40B4-BE49-F238E27FC236}">
                <a16:creationId xmlns:a16="http://schemas.microsoft.com/office/drawing/2014/main" id="{4ED699D6-2B75-4AF9-B2E1-4E402244FAFE}"/>
              </a:ext>
            </a:extLst>
          </p:cNvPr>
          <p:cNvGrpSpPr/>
          <p:nvPr/>
        </p:nvGrpSpPr>
        <p:grpSpPr>
          <a:xfrm>
            <a:off x="7761797" y="4871183"/>
            <a:ext cx="1944179" cy="1107997"/>
            <a:chOff x="563791" y="3646109"/>
            <a:chExt cx="1972570" cy="1107997"/>
          </a:xfrm>
          <a:noFill/>
        </p:grpSpPr>
        <p:sp>
          <p:nvSpPr>
            <p:cNvPr id="66" name="TextBox 65">
              <a:extLst>
                <a:ext uri="{FF2B5EF4-FFF2-40B4-BE49-F238E27FC236}">
                  <a16:creationId xmlns:a16="http://schemas.microsoft.com/office/drawing/2014/main" id="{C102A6E6-3185-4CCB-B756-5A383F0BBEDF}"/>
                </a:ext>
              </a:extLst>
            </p:cNvPr>
            <p:cNvSpPr txBox="1"/>
            <p:nvPr/>
          </p:nvSpPr>
          <p:spPr>
            <a:xfrm>
              <a:off x="563793" y="3646109"/>
              <a:ext cx="1972568" cy="276999"/>
            </a:xfrm>
            <a:prstGeom prst="rect">
              <a:avLst/>
            </a:prstGeom>
            <a:grpFill/>
          </p:spPr>
          <p:txBody>
            <a:bodyPr wrap="square" rtlCol="0">
              <a:spAutoFit/>
            </a:bodyPr>
            <a:lstStyle/>
            <a:p>
              <a:pPr algn="r"/>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sp>
          <p:nvSpPr>
            <p:cNvPr id="67" name="TextBox 66">
              <a:extLst>
                <a:ext uri="{FF2B5EF4-FFF2-40B4-BE49-F238E27FC236}">
                  <a16:creationId xmlns:a16="http://schemas.microsoft.com/office/drawing/2014/main" id="{5D4D5149-AACB-465B-9E4F-582710186C63}"/>
                </a:ext>
              </a:extLst>
            </p:cNvPr>
            <p:cNvSpPr txBox="1"/>
            <p:nvPr/>
          </p:nvSpPr>
          <p:spPr>
            <a:xfrm>
              <a:off x="563791" y="3923109"/>
              <a:ext cx="1972568" cy="830997"/>
            </a:xfrm>
            <a:prstGeom prst="rect">
              <a:avLst/>
            </a:prstGeom>
            <a:grp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6035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19">
            <a:extLst>
              <a:ext uri="{FF2B5EF4-FFF2-40B4-BE49-F238E27FC236}">
                <a16:creationId xmlns:a16="http://schemas.microsoft.com/office/drawing/2014/main" id="{CDED8636-C1FA-411D-A0C4-2A2718DFBDBA}"/>
              </a:ext>
            </a:extLst>
          </p:cNvPr>
          <p:cNvGrpSpPr/>
          <p:nvPr/>
        </p:nvGrpSpPr>
        <p:grpSpPr>
          <a:xfrm>
            <a:off x="4598196" y="1921953"/>
            <a:ext cx="5213380" cy="4980175"/>
            <a:chOff x="2197972" y="1937479"/>
            <a:chExt cx="5474490" cy="5229605"/>
          </a:xfrm>
        </p:grpSpPr>
        <p:sp>
          <p:nvSpPr>
            <p:cNvPr id="4" name="Freeform: Shape 20">
              <a:extLst>
                <a:ext uri="{FF2B5EF4-FFF2-40B4-BE49-F238E27FC236}">
                  <a16:creationId xmlns:a16="http://schemas.microsoft.com/office/drawing/2014/main" id="{F30C8275-336E-49EB-9A9E-49D65A98776F}"/>
                </a:ext>
              </a:extLst>
            </p:cNvPr>
            <p:cNvSpPr/>
            <p:nvPr/>
          </p:nvSpPr>
          <p:spPr>
            <a:xfrm>
              <a:off x="3517530" y="1945225"/>
              <a:ext cx="2892291" cy="2101103"/>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rgbClr val="F9BA99"/>
            </a:solidFill>
            <a:ln w="4506" cap="flat">
              <a:noFill/>
              <a:prstDash val="solid"/>
              <a:miter/>
            </a:ln>
          </p:spPr>
          <p:txBody>
            <a:bodyPr rtlCol="0" anchor="ctr"/>
            <a:lstStyle/>
            <a:p>
              <a:endParaRPr lang="en-US"/>
            </a:p>
          </p:txBody>
        </p:sp>
        <p:sp>
          <p:nvSpPr>
            <p:cNvPr id="5" name="Freeform: Shape 21">
              <a:extLst>
                <a:ext uri="{FF2B5EF4-FFF2-40B4-BE49-F238E27FC236}">
                  <a16:creationId xmlns:a16="http://schemas.microsoft.com/office/drawing/2014/main" id="{F2DEF1DF-608B-4E47-AD21-A7C9B9C78803}"/>
                </a:ext>
              </a:extLst>
            </p:cNvPr>
            <p:cNvSpPr/>
            <p:nvPr/>
          </p:nvSpPr>
          <p:spPr>
            <a:xfrm>
              <a:off x="2197972" y="3226710"/>
              <a:ext cx="2333722" cy="3918561"/>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54232 w 1744918"/>
                <a:gd name="connsiteY0" fmla="*/ 2917395 h 2918586"/>
                <a:gd name="connsiteX1" fmla="*/ 966320 w 1744918"/>
                <a:gd name="connsiteY1" fmla="*/ 2721693 h 2918586"/>
                <a:gd name="connsiteX2" fmla="*/ 1012095 w 1744918"/>
                <a:gd name="connsiteY2" fmla="*/ 2124310 h 2918586"/>
                <a:gd name="connsiteX3" fmla="*/ 964691 w 1744918"/>
                <a:gd name="connsiteY3" fmla="*/ 1694889 h 2918586"/>
                <a:gd name="connsiteX4" fmla="*/ 820912 w 1744918"/>
                <a:gd name="connsiteY4" fmla="*/ 1613793 h 2918586"/>
                <a:gd name="connsiteX5" fmla="*/ 395452 w 1744918"/>
                <a:gd name="connsiteY5" fmla="*/ 1453168 h 2918586"/>
                <a:gd name="connsiteX6" fmla="*/ 390359 w 1744918"/>
                <a:gd name="connsiteY6" fmla="*/ 1451601 h 2918586"/>
                <a:gd name="connsiteX7" fmla="*/ 196042 w 1744918"/>
                <a:gd name="connsiteY7" fmla="*/ 1350133 h 2918586"/>
                <a:gd name="connsiteX8" fmla="*/ 51871 w 1744918"/>
                <a:gd name="connsiteY8" fmla="*/ 1191859 h 2918586"/>
                <a:gd name="connsiteX9" fmla="*/ 6034 w 1744918"/>
                <a:gd name="connsiteY9" fmla="*/ 1120557 h 2918586"/>
                <a:gd name="connsiteX10" fmla="*/ 107502 w 1744918"/>
                <a:gd name="connsiteY10" fmla="*/ 827515 h 2918586"/>
                <a:gd name="connsiteX11" fmla="*/ 401720 w 1744918"/>
                <a:gd name="connsiteY11" fmla="*/ 469830 h 2918586"/>
                <a:gd name="connsiteX12" fmla="*/ 805241 w 1744918"/>
                <a:gd name="connsiteY12" fmla="*/ 8328 h 2918586"/>
                <a:gd name="connsiteX13" fmla="*/ 830314 w 1744918"/>
                <a:gd name="connsiteY13" fmla="*/ 8719 h 2918586"/>
                <a:gd name="connsiteX14" fmla="*/ 952546 w 1744918"/>
                <a:gd name="connsiteY14" fmla="*/ 125466 h 2918586"/>
                <a:gd name="connsiteX15" fmla="*/ 1092799 w 1744918"/>
                <a:gd name="connsiteY15" fmla="*/ 242605 h 2918586"/>
                <a:gd name="connsiteX16" fmla="*/ 1126099 w 1744918"/>
                <a:gd name="connsiteY16" fmla="*/ 282957 h 2918586"/>
                <a:gd name="connsiteX17" fmla="*/ 979578 w 1744918"/>
                <a:gd name="connsiteY17" fmla="*/ 589711 h 2918586"/>
                <a:gd name="connsiteX18" fmla="*/ 869883 w 1744918"/>
                <a:gd name="connsiteY18" fmla="*/ 706067 h 2918586"/>
                <a:gd name="connsiteX19" fmla="*/ 790354 w 1744918"/>
                <a:gd name="connsiteY19" fmla="*/ 860423 h 2918586"/>
                <a:gd name="connsiteX20" fmla="*/ 797406 w 1744918"/>
                <a:gd name="connsiteY20" fmla="*/ 874527 h 2918586"/>
                <a:gd name="connsiteX21" fmla="*/ 848727 w 1744918"/>
                <a:gd name="connsiteY21" fmla="*/ 846711 h 2918586"/>
                <a:gd name="connsiteX22" fmla="*/ 902791 w 1744918"/>
                <a:gd name="connsiteY22" fmla="*/ 688829 h 2918586"/>
                <a:gd name="connsiteX23" fmla="*/ 952154 w 1744918"/>
                <a:gd name="connsiteY23" fmla="*/ 665323 h 2918586"/>
                <a:gd name="connsiteX24" fmla="*/ 1325117 w 1744918"/>
                <a:gd name="connsiteY24" fmla="*/ 734666 h 2918586"/>
                <a:gd name="connsiteX25" fmla="*/ 1413265 w 1744918"/>
                <a:gd name="connsiteY25" fmla="*/ 771884 h 2918586"/>
                <a:gd name="connsiteX26" fmla="*/ 1421101 w 1744918"/>
                <a:gd name="connsiteY26" fmla="*/ 748769 h 2918586"/>
                <a:gd name="connsiteX27" fmla="*/ 1453225 w 1744918"/>
                <a:gd name="connsiteY27" fmla="*/ 714685 h 2918586"/>
                <a:gd name="connsiteX28" fmla="*/ 1633831 w 1744918"/>
                <a:gd name="connsiteY28" fmla="*/ 551710 h 2918586"/>
                <a:gd name="connsiteX29" fmla="*/ 1703174 w 1744918"/>
                <a:gd name="connsiteY29" fmla="*/ 509791 h 2918586"/>
                <a:gd name="connsiteX30" fmla="*/ 1711009 w 1744918"/>
                <a:gd name="connsiteY30" fmla="*/ 633981 h 2918586"/>
                <a:gd name="connsiteX31" fmla="*/ 1743917 w 1744918"/>
                <a:gd name="connsiteY31" fmla="*/ 795782 h 2918586"/>
                <a:gd name="connsiteX32" fmla="*/ 1721978 w 1744918"/>
                <a:gd name="connsiteY32" fmla="*/ 957973 h 2918586"/>
                <a:gd name="connsiteX33" fmla="*/ 1660862 w 1744918"/>
                <a:gd name="connsiteY33" fmla="*/ 1311348 h 2918586"/>
                <a:gd name="connsiteX34" fmla="*/ 1618552 w 1744918"/>
                <a:gd name="connsiteY34" fmla="*/ 1567565 h 2918586"/>
                <a:gd name="connsiteX35" fmla="*/ 1635379 w 1744918"/>
                <a:gd name="connsiteY35" fmla="*/ 2097660 h 2918586"/>
                <a:gd name="connsiteX36" fmla="*/ 1654232 w 1744918"/>
                <a:gd name="connsiteY36" fmla="*/ 2917395 h 2918586"/>
                <a:gd name="connsiteX0" fmla="*/ 1654232 w 1744918"/>
                <a:gd name="connsiteY0" fmla="*/ 2917395 h 2929898"/>
                <a:gd name="connsiteX1" fmla="*/ 980537 w 1744918"/>
                <a:gd name="connsiteY1" fmla="*/ 2920726 h 2929898"/>
                <a:gd name="connsiteX2" fmla="*/ 1012095 w 1744918"/>
                <a:gd name="connsiteY2" fmla="*/ 2124310 h 2929898"/>
                <a:gd name="connsiteX3" fmla="*/ 964691 w 1744918"/>
                <a:gd name="connsiteY3" fmla="*/ 1694889 h 2929898"/>
                <a:gd name="connsiteX4" fmla="*/ 820912 w 1744918"/>
                <a:gd name="connsiteY4" fmla="*/ 1613793 h 2929898"/>
                <a:gd name="connsiteX5" fmla="*/ 395452 w 1744918"/>
                <a:gd name="connsiteY5" fmla="*/ 1453168 h 2929898"/>
                <a:gd name="connsiteX6" fmla="*/ 390359 w 1744918"/>
                <a:gd name="connsiteY6" fmla="*/ 1451601 h 2929898"/>
                <a:gd name="connsiteX7" fmla="*/ 196042 w 1744918"/>
                <a:gd name="connsiteY7" fmla="*/ 1350133 h 2929898"/>
                <a:gd name="connsiteX8" fmla="*/ 51871 w 1744918"/>
                <a:gd name="connsiteY8" fmla="*/ 1191859 h 2929898"/>
                <a:gd name="connsiteX9" fmla="*/ 6034 w 1744918"/>
                <a:gd name="connsiteY9" fmla="*/ 1120557 h 2929898"/>
                <a:gd name="connsiteX10" fmla="*/ 107502 w 1744918"/>
                <a:gd name="connsiteY10" fmla="*/ 827515 h 2929898"/>
                <a:gd name="connsiteX11" fmla="*/ 401720 w 1744918"/>
                <a:gd name="connsiteY11" fmla="*/ 469830 h 2929898"/>
                <a:gd name="connsiteX12" fmla="*/ 805241 w 1744918"/>
                <a:gd name="connsiteY12" fmla="*/ 8328 h 2929898"/>
                <a:gd name="connsiteX13" fmla="*/ 830314 w 1744918"/>
                <a:gd name="connsiteY13" fmla="*/ 8719 h 2929898"/>
                <a:gd name="connsiteX14" fmla="*/ 952546 w 1744918"/>
                <a:gd name="connsiteY14" fmla="*/ 125466 h 2929898"/>
                <a:gd name="connsiteX15" fmla="*/ 1092799 w 1744918"/>
                <a:gd name="connsiteY15" fmla="*/ 242605 h 2929898"/>
                <a:gd name="connsiteX16" fmla="*/ 1126099 w 1744918"/>
                <a:gd name="connsiteY16" fmla="*/ 282957 h 2929898"/>
                <a:gd name="connsiteX17" fmla="*/ 979578 w 1744918"/>
                <a:gd name="connsiteY17" fmla="*/ 589711 h 2929898"/>
                <a:gd name="connsiteX18" fmla="*/ 869883 w 1744918"/>
                <a:gd name="connsiteY18" fmla="*/ 706067 h 2929898"/>
                <a:gd name="connsiteX19" fmla="*/ 790354 w 1744918"/>
                <a:gd name="connsiteY19" fmla="*/ 860423 h 2929898"/>
                <a:gd name="connsiteX20" fmla="*/ 797406 w 1744918"/>
                <a:gd name="connsiteY20" fmla="*/ 874527 h 2929898"/>
                <a:gd name="connsiteX21" fmla="*/ 848727 w 1744918"/>
                <a:gd name="connsiteY21" fmla="*/ 846711 h 2929898"/>
                <a:gd name="connsiteX22" fmla="*/ 902791 w 1744918"/>
                <a:gd name="connsiteY22" fmla="*/ 688829 h 2929898"/>
                <a:gd name="connsiteX23" fmla="*/ 952154 w 1744918"/>
                <a:gd name="connsiteY23" fmla="*/ 665323 h 2929898"/>
                <a:gd name="connsiteX24" fmla="*/ 1325117 w 1744918"/>
                <a:gd name="connsiteY24" fmla="*/ 734666 h 2929898"/>
                <a:gd name="connsiteX25" fmla="*/ 1413265 w 1744918"/>
                <a:gd name="connsiteY25" fmla="*/ 771884 h 2929898"/>
                <a:gd name="connsiteX26" fmla="*/ 1421101 w 1744918"/>
                <a:gd name="connsiteY26" fmla="*/ 748769 h 2929898"/>
                <a:gd name="connsiteX27" fmla="*/ 1453225 w 1744918"/>
                <a:gd name="connsiteY27" fmla="*/ 714685 h 2929898"/>
                <a:gd name="connsiteX28" fmla="*/ 1633831 w 1744918"/>
                <a:gd name="connsiteY28" fmla="*/ 551710 h 2929898"/>
                <a:gd name="connsiteX29" fmla="*/ 1703174 w 1744918"/>
                <a:gd name="connsiteY29" fmla="*/ 509791 h 2929898"/>
                <a:gd name="connsiteX30" fmla="*/ 1711009 w 1744918"/>
                <a:gd name="connsiteY30" fmla="*/ 633981 h 2929898"/>
                <a:gd name="connsiteX31" fmla="*/ 1743917 w 1744918"/>
                <a:gd name="connsiteY31" fmla="*/ 795782 h 2929898"/>
                <a:gd name="connsiteX32" fmla="*/ 1721978 w 1744918"/>
                <a:gd name="connsiteY32" fmla="*/ 957973 h 2929898"/>
                <a:gd name="connsiteX33" fmla="*/ 1660862 w 1744918"/>
                <a:gd name="connsiteY33" fmla="*/ 1311348 h 2929898"/>
                <a:gd name="connsiteX34" fmla="*/ 1618552 w 1744918"/>
                <a:gd name="connsiteY34" fmla="*/ 1567565 h 2929898"/>
                <a:gd name="connsiteX35" fmla="*/ 1635379 w 1744918"/>
                <a:gd name="connsiteY35" fmla="*/ 2097660 h 2929898"/>
                <a:gd name="connsiteX36" fmla="*/ 1654232 w 1744918"/>
                <a:gd name="connsiteY36" fmla="*/ 2917395 h 29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929898">
                  <a:moveTo>
                    <a:pt x="1654232" y="2917395"/>
                  </a:moveTo>
                  <a:cubicBezTo>
                    <a:pt x="1547997" y="2935939"/>
                    <a:pt x="1250696" y="2931062"/>
                    <a:pt x="980537" y="2920726"/>
                  </a:cubicBezTo>
                  <a:cubicBezTo>
                    <a:pt x="999986" y="2775164"/>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78521" y="2896631"/>
                    <a:pt x="1654232" y="2917395"/>
                  </a:cubicBezTo>
                  <a:close/>
                </a:path>
              </a:pathLst>
            </a:custGeom>
            <a:solidFill>
              <a:srgbClr val="000000"/>
            </a:solidFill>
            <a:ln w="3910" cap="flat">
              <a:noFill/>
              <a:prstDash val="solid"/>
              <a:miter/>
            </a:ln>
          </p:spPr>
          <p:txBody>
            <a:bodyPr rtlCol="0" anchor="ctr"/>
            <a:lstStyle/>
            <a:p>
              <a:endParaRPr lang="en-US"/>
            </a:p>
          </p:txBody>
        </p:sp>
        <p:sp>
          <p:nvSpPr>
            <p:cNvPr id="6" name="Freeform: Shape 22">
              <a:extLst>
                <a:ext uri="{FF2B5EF4-FFF2-40B4-BE49-F238E27FC236}">
                  <a16:creationId xmlns:a16="http://schemas.microsoft.com/office/drawing/2014/main" id="{016C4BA0-1173-4903-965A-C782B7C53609}"/>
                </a:ext>
              </a:extLst>
            </p:cNvPr>
            <p:cNvSpPr/>
            <p:nvPr/>
          </p:nvSpPr>
          <p:spPr>
            <a:xfrm>
              <a:off x="5368635" y="3276678"/>
              <a:ext cx="2303827" cy="3865831"/>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 name="connsiteX0" fmla="*/ 788742 w 1722566"/>
                <a:gd name="connsiteY0" fmla="*/ 1965430 h 2890473"/>
                <a:gd name="connsiteX1" fmla="*/ 795819 w 1722566"/>
                <a:gd name="connsiteY1" fmla="*/ 2260188 h 2890473"/>
                <a:gd name="connsiteX2" fmla="*/ 812876 w 1722566"/>
                <a:gd name="connsiteY2" fmla="*/ 2678002 h 2890473"/>
                <a:gd name="connsiteX3" fmla="*/ 407815 w 1722566"/>
                <a:gd name="connsiteY3" fmla="*/ 2890473 h 2890473"/>
                <a:gd name="connsiteX4" fmla="*/ 283690 w 1722566"/>
                <a:gd name="connsiteY4" fmla="*/ 1751553 h 2890473"/>
                <a:gd name="connsiteX5" fmla="*/ 215130 w 1722566"/>
                <a:gd name="connsiteY5" fmla="*/ 1500821 h 2890473"/>
                <a:gd name="connsiteX6" fmla="*/ 35309 w 1722566"/>
                <a:gd name="connsiteY6" fmla="*/ 852445 h 2890473"/>
                <a:gd name="connsiteX7" fmla="*/ 4751 w 1722566"/>
                <a:gd name="connsiteY7" fmla="*/ 753720 h 2890473"/>
                <a:gd name="connsiteX8" fmla="*/ 50 w 1722566"/>
                <a:gd name="connsiteY8" fmla="*/ 725904 h 2890473"/>
                <a:gd name="connsiteX9" fmla="*/ 50 w 1722566"/>
                <a:gd name="connsiteY9" fmla="*/ 482224 h 2890473"/>
                <a:gd name="connsiteX10" fmla="*/ 1617 w 1722566"/>
                <a:gd name="connsiteY10" fmla="*/ 467337 h 2890473"/>
                <a:gd name="connsiteX11" fmla="*/ 15329 w 1722566"/>
                <a:gd name="connsiteY11" fmla="*/ 466945 h 2890473"/>
                <a:gd name="connsiteX12" fmla="*/ 34525 w 1722566"/>
                <a:gd name="connsiteY12" fmla="*/ 484183 h 2890473"/>
                <a:gd name="connsiteX13" fmla="*/ 158324 w 1722566"/>
                <a:gd name="connsiteY13" fmla="*/ 602497 h 2890473"/>
                <a:gd name="connsiteX14" fmla="*/ 184181 w 1722566"/>
                <a:gd name="connsiteY14" fmla="*/ 631488 h 2890473"/>
                <a:gd name="connsiteX15" fmla="*/ 214739 w 1722566"/>
                <a:gd name="connsiteY15" fmla="*/ 624828 h 2890473"/>
                <a:gd name="connsiteX16" fmla="*/ 316598 w 1722566"/>
                <a:gd name="connsiteY16" fmla="*/ 603281 h 2890473"/>
                <a:gd name="connsiteX17" fmla="*/ 494461 w 1722566"/>
                <a:gd name="connsiteY17" fmla="*/ 579383 h 2890473"/>
                <a:gd name="connsiteX18" fmla="*/ 634714 w 1722566"/>
                <a:gd name="connsiteY18" fmla="*/ 540598 h 2890473"/>
                <a:gd name="connsiteX19" fmla="*/ 749894 w 1722566"/>
                <a:gd name="connsiteY19" fmla="*/ 584084 h 2890473"/>
                <a:gd name="connsiteX20" fmla="*/ 801215 w 1722566"/>
                <a:gd name="connsiteY20" fmla="*/ 721203 h 2890473"/>
                <a:gd name="connsiteX21" fmla="*/ 805525 w 1722566"/>
                <a:gd name="connsiteY21" fmla="*/ 738441 h 2890473"/>
                <a:gd name="connsiteX22" fmla="*/ 828247 w 1722566"/>
                <a:gd name="connsiteY22" fmla="*/ 761947 h 2890473"/>
                <a:gd name="connsiteX23" fmla="*/ 892106 w 1722566"/>
                <a:gd name="connsiteY23" fmla="*/ 799165 h 2890473"/>
                <a:gd name="connsiteX24" fmla="*/ 929715 w 1722566"/>
                <a:gd name="connsiteY24" fmla="*/ 808959 h 2890473"/>
                <a:gd name="connsiteX25" fmla="*/ 951654 w 1722566"/>
                <a:gd name="connsiteY25" fmla="*/ 800732 h 2890473"/>
                <a:gd name="connsiteX26" fmla="*/ 936375 w 1722566"/>
                <a:gd name="connsiteY26" fmla="*/ 781927 h 2890473"/>
                <a:gd name="connsiteX27" fmla="*/ 744801 w 1722566"/>
                <a:gd name="connsiteY27" fmla="*/ 493194 h 2890473"/>
                <a:gd name="connsiteX28" fmla="*/ 619043 w 1722566"/>
                <a:gd name="connsiteY28" fmla="*/ 278505 h 2890473"/>
                <a:gd name="connsiteX29" fmla="*/ 632363 w 1722566"/>
                <a:gd name="connsiteY29" fmla="*/ 248731 h 2890473"/>
                <a:gd name="connsiteX30" fmla="*/ 821196 w 1722566"/>
                <a:gd name="connsiteY30" fmla="*/ 168418 h 2890473"/>
                <a:gd name="connsiteX31" fmla="*/ 884270 w 1722566"/>
                <a:gd name="connsiteY31" fmla="*/ 53238 h 2890473"/>
                <a:gd name="connsiteX32" fmla="*/ 913261 w 1722566"/>
                <a:gd name="connsiteY32" fmla="*/ 9752 h 2890473"/>
                <a:gd name="connsiteX33" fmla="*/ 971634 w 1722566"/>
                <a:gd name="connsiteY33" fmla="*/ 64991 h 2890473"/>
                <a:gd name="connsiteX34" fmla="*/ 1198077 w 1722566"/>
                <a:gd name="connsiteY34" fmla="*/ 294567 h 2890473"/>
                <a:gd name="connsiteX35" fmla="*/ 1428828 w 1722566"/>
                <a:gd name="connsiteY35" fmla="*/ 554701 h 2890473"/>
                <a:gd name="connsiteX36" fmla="*/ 1704632 w 1722566"/>
                <a:gd name="connsiteY36" fmla="*/ 927665 h 2890473"/>
                <a:gd name="connsiteX37" fmla="*/ 1718736 w 1722566"/>
                <a:gd name="connsiteY37" fmla="*/ 1061649 h 2890473"/>
                <a:gd name="connsiteX38" fmla="*/ 1661930 w 1722566"/>
                <a:gd name="connsiteY38" fmla="*/ 1210521 h 2890473"/>
                <a:gd name="connsiteX39" fmla="*/ 1510707 w 1722566"/>
                <a:gd name="connsiteY39" fmla="*/ 1304545 h 2890473"/>
                <a:gd name="connsiteX40" fmla="*/ 1153807 w 1722566"/>
                <a:gd name="connsiteY40" fmla="*/ 1446366 h 2890473"/>
                <a:gd name="connsiteX41" fmla="*/ 968500 w 1722566"/>
                <a:gd name="connsiteY41" fmla="*/ 1505914 h 2890473"/>
                <a:gd name="connsiteX42" fmla="*/ 817670 w 1722566"/>
                <a:gd name="connsiteY42" fmla="*/ 1537256 h 2890473"/>
                <a:gd name="connsiteX43" fmla="*/ 791029 w 1722566"/>
                <a:gd name="connsiteY43" fmla="*/ 1627362 h 2890473"/>
                <a:gd name="connsiteX44" fmla="*/ 788742 w 1722566"/>
                <a:gd name="connsiteY44" fmla="*/ 1965430 h 2890473"/>
                <a:gd name="connsiteX0" fmla="*/ 788742 w 1722566"/>
                <a:gd name="connsiteY0" fmla="*/ 1965430 h 2890473"/>
                <a:gd name="connsiteX1" fmla="*/ 795819 w 1722566"/>
                <a:gd name="connsiteY1" fmla="*/ 2260188 h 2890473"/>
                <a:gd name="connsiteX2" fmla="*/ 827093 w 1722566"/>
                <a:gd name="connsiteY2" fmla="*/ 2884142 h 2890473"/>
                <a:gd name="connsiteX3" fmla="*/ 407815 w 1722566"/>
                <a:gd name="connsiteY3" fmla="*/ 2890473 h 2890473"/>
                <a:gd name="connsiteX4" fmla="*/ 283690 w 1722566"/>
                <a:gd name="connsiteY4" fmla="*/ 1751553 h 2890473"/>
                <a:gd name="connsiteX5" fmla="*/ 215130 w 1722566"/>
                <a:gd name="connsiteY5" fmla="*/ 1500821 h 2890473"/>
                <a:gd name="connsiteX6" fmla="*/ 35309 w 1722566"/>
                <a:gd name="connsiteY6" fmla="*/ 852445 h 2890473"/>
                <a:gd name="connsiteX7" fmla="*/ 4751 w 1722566"/>
                <a:gd name="connsiteY7" fmla="*/ 753720 h 2890473"/>
                <a:gd name="connsiteX8" fmla="*/ 50 w 1722566"/>
                <a:gd name="connsiteY8" fmla="*/ 725904 h 2890473"/>
                <a:gd name="connsiteX9" fmla="*/ 50 w 1722566"/>
                <a:gd name="connsiteY9" fmla="*/ 482224 h 2890473"/>
                <a:gd name="connsiteX10" fmla="*/ 1617 w 1722566"/>
                <a:gd name="connsiteY10" fmla="*/ 467337 h 2890473"/>
                <a:gd name="connsiteX11" fmla="*/ 15329 w 1722566"/>
                <a:gd name="connsiteY11" fmla="*/ 466945 h 2890473"/>
                <a:gd name="connsiteX12" fmla="*/ 34525 w 1722566"/>
                <a:gd name="connsiteY12" fmla="*/ 484183 h 2890473"/>
                <a:gd name="connsiteX13" fmla="*/ 158324 w 1722566"/>
                <a:gd name="connsiteY13" fmla="*/ 602497 h 2890473"/>
                <a:gd name="connsiteX14" fmla="*/ 184181 w 1722566"/>
                <a:gd name="connsiteY14" fmla="*/ 631488 h 2890473"/>
                <a:gd name="connsiteX15" fmla="*/ 214739 w 1722566"/>
                <a:gd name="connsiteY15" fmla="*/ 624828 h 2890473"/>
                <a:gd name="connsiteX16" fmla="*/ 316598 w 1722566"/>
                <a:gd name="connsiteY16" fmla="*/ 603281 h 2890473"/>
                <a:gd name="connsiteX17" fmla="*/ 494461 w 1722566"/>
                <a:gd name="connsiteY17" fmla="*/ 579383 h 2890473"/>
                <a:gd name="connsiteX18" fmla="*/ 634714 w 1722566"/>
                <a:gd name="connsiteY18" fmla="*/ 540598 h 2890473"/>
                <a:gd name="connsiteX19" fmla="*/ 749894 w 1722566"/>
                <a:gd name="connsiteY19" fmla="*/ 584084 h 2890473"/>
                <a:gd name="connsiteX20" fmla="*/ 801215 w 1722566"/>
                <a:gd name="connsiteY20" fmla="*/ 721203 h 2890473"/>
                <a:gd name="connsiteX21" fmla="*/ 805525 w 1722566"/>
                <a:gd name="connsiteY21" fmla="*/ 738441 h 2890473"/>
                <a:gd name="connsiteX22" fmla="*/ 828247 w 1722566"/>
                <a:gd name="connsiteY22" fmla="*/ 761947 h 2890473"/>
                <a:gd name="connsiteX23" fmla="*/ 892106 w 1722566"/>
                <a:gd name="connsiteY23" fmla="*/ 799165 h 2890473"/>
                <a:gd name="connsiteX24" fmla="*/ 929715 w 1722566"/>
                <a:gd name="connsiteY24" fmla="*/ 808959 h 2890473"/>
                <a:gd name="connsiteX25" fmla="*/ 951654 w 1722566"/>
                <a:gd name="connsiteY25" fmla="*/ 800732 h 2890473"/>
                <a:gd name="connsiteX26" fmla="*/ 936375 w 1722566"/>
                <a:gd name="connsiteY26" fmla="*/ 781927 h 2890473"/>
                <a:gd name="connsiteX27" fmla="*/ 744801 w 1722566"/>
                <a:gd name="connsiteY27" fmla="*/ 493194 h 2890473"/>
                <a:gd name="connsiteX28" fmla="*/ 619043 w 1722566"/>
                <a:gd name="connsiteY28" fmla="*/ 278505 h 2890473"/>
                <a:gd name="connsiteX29" fmla="*/ 632363 w 1722566"/>
                <a:gd name="connsiteY29" fmla="*/ 248731 h 2890473"/>
                <a:gd name="connsiteX30" fmla="*/ 821196 w 1722566"/>
                <a:gd name="connsiteY30" fmla="*/ 168418 h 2890473"/>
                <a:gd name="connsiteX31" fmla="*/ 884270 w 1722566"/>
                <a:gd name="connsiteY31" fmla="*/ 53238 h 2890473"/>
                <a:gd name="connsiteX32" fmla="*/ 913261 w 1722566"/>
                <a:gd name="connsiteY32" fmla="*/ 9752 h 2890473"/>
                <a:gd name="connsiteX33" fmla="*/ 971634 w 1722566"/>
                <a:gd name="connsiteY33" fmla="*/ 64991 h 2890473"/>
                <a:gd name="connsiteX34" fmla="*/ 1198077 w 1722566"/>
                <a:gd name="connsiteY34" fmla="*/ 294567 h 2890473"/>
                <a:gd name="connsiteX35" fmla="*/ 1428828 w 1722566"/>
                <a:gd name="connsiteY35" fmla="*/ 554701 h 2890473"/>
                <a:gd name="connsiteX36" fmla="*/ 1704632 w 1722566"/>
                <a:gd name="connsiteY36" fmla="*/ 927665 h 2890473"/>
                <a:gd name="connsiteX37" fmla="*/ 1718736 w 1722566"/>
                <a:gd name="connsiteY37" fmla="*/ 1061649 h 2890473"/>
                <a:gd name="connsiteX38" fmla="*/ 1661930 w 1722566"/>
                <a:gd name="connsiteY38" fmla="*/ 1210521 h 2890473"/>
                <a:gd name="connsiteX39" fmla="*/ 1510707 w 1722566"/>
                <a:gd name="connsiteY39" fmla="*/ 1304545 h 2890473"/>
                <a:gd name="connsiteX40" fmla="*/ 1153807 w 1722566"/>
                <a:gd name="connsiteY40" fmla="*/ 1446366 h 2890473"/>
                <a:gd name="connsiteX41" fmla="*/ 968500 w 1722566"/>
                <a:gd name="connsiteY41" fmla="*/ 1505914 h 2890473"/>
                <a:gd name="connsiteX42" fmla="*/ 817670 w 1722566"/>
                <a:gd name="connsiteY42" fmla="*/ 1537256 h 2890473"/>
                <a:gd name="connsiteX43" fmla="*/ 791029 w 1722566"/>
                <a:gd name="connsiteY43" fmla="*/ 1627362 h 2890473"/>
                <a:gd name="connsiteX44" fmla="*/ 788742 w 1722566"/>
                <a:gd name="connsiteY44" fmla="*/ 1965430 h 28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890473">
                  <a:moveTo>
                    <a:pt x="788742" y="1965430"/>
                  </a:moveTo>
                  <a:cubicBezTo>
                    <a:pt x="787268" y="2103823"/>
                    <a:pt x="789427" y="2107069"/>
                    <a:pt x="795819" y="2260188"/>
                  </a:cubicBezTo>
                  <a:cubicBezTo>
                    <a:pt x="802211" y="2413307"/>
                    <a:pt x="819729" y="2765302"/>
                    <a:pt x="827093" y="2884142"/>
                  </a:cubicBezTo>
                  <a:lnTo>
                    <a:pt x="407815" y="2890473"/>
                  </a:lnTo>
                  <a:cubicBezTo>
                    <a:pt x="401938" y="2885772"/>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7" name="Freeform: Shape 23">
              <a:extLst>
                <a:ext uri="{FF2B5EF4-FFF2-40B4-BE49-F238E27FC236}">
                  <a16:creationId xmlns:a16="http://schemas.microsoft.com/office/drawing/2014/main" id="{A80A75C5-65D8-4CDF-A111-34CB0EC87492}"/>
                </a:ext>
              </a:extLst>
            </p:cNvPr>
            <p:cNvSpPr/>
            <p:nvPr/>
          </p:nvSpPr>
          <p:spPr>
            <a:xfrm>
              <a:off x="3296416" y="3059452"/>
              <a:ext cx="539685" cy="503006"/>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chemeClr val="accent4">
                <a:lumMod val="20000"/>
                <a:lumOff val="80000"/>
              </a:schemeClr>
            </a:solidFill>
            <a:ln w="3910" cap="flat">
              <a:noFill/>
              <a:prstDash val="solid"/>
              <a:miter/>
            </a:ln>
          </p:spPr>
          <p:txBody>
            <a:bodyPr rtlCol="0" anchor="ctr"/>
            <a:lstStyle/>
            <a:p>
              <a:endParaRPr lang="en-US"/>
            </a:p>
          </p:txBody>
        </p:sp>
        <p:sp>
          <p:nvSpPr>
            <p:cNvPr id="8" name="Freeform: Shape 24">
              <a:extLst>
                <a:ext uri="{FF2B5EF4-FFF2-40B4-BE49-F238E27FC236}">
                  <a16:creationId xmlns:a16="http://schemas.microsoft.com/office/drawing/2014/main" id="{9185DD79-6AB0-4C06-8E72-3C5B50B8D2AC}"/>
                </a:ext>
              </a:extLst>
            </p:cNvPr>
            <p:cNvSpPr/>
            <p:nvPr/>
          </p:nvSpPr>
          <p:spPr>
            <a:xfrm>
              <a:off x="6090696" y="3171358"/>
              <a:ext cx="466330" cy="440131"/>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chemeClr val="accent4">
                <a:lumMod val="20000"/>
                <a:lumOff val="80000"/>
              </a:schemeClr>
            </a:solidFill>
            <a:ln w="3910" cap="flat">
              <a:noFill/>
              <a:prstDash val="solid"/>
              <a:miter/>
            </a:ln>
          </p:spPr>
          <p:txBody>
            <a:bodyPr rtlCol="0" anchor="ctr"/>
            <a:lstStyle/>
            <a:p>
              <a:endParaRPr lang="en-US"/>
            </a:p>
          </p:txBody>
        </p:sp>
        <p:sp>
          <p:nvSpPr>
            <p:cNvPr id="9" name="Freeform: Shape 25">
              <a:extLst>
                <a:ext uri="{FF2B5EF4-FFF2-40B4-BE49-F238E27FC236}">
                  <a16:creationId xmlns:a16="http://schemas.microsoft.com/office/drawing/2014/main" id="{05FF977F-E5CA-48AC-AA5E-76B6863ABC55}"/>
                </a:ext>
              </a:extLst>
            </p:cNvPr>
            <p:cNvSpPr/>
            <p:nvPr/>
          </p:nvSpPr>
          <p:spPr>
            <a:xfrm>
              <a:off x="4611570" y="2120230"/>
              <a:ext cx="5240" cy="5240"/>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10" name="Freeform: Shape 26">
              <a:extLst>
                <a:ext uri="{FF2B5EF4-FFF2-40B4-BE49-F238E27FC236}">
                  <a16:creationId xmlns:a16="http://schemas.microsoft.com/office/drawing/2014/main" id="{9F92E762-6FC8-492B-9A1F-AA5DE92B7841}"/>
                </a:ext>
              </a:extLst>
            </p:cNvPr>
            <p:cNvSpPr/>
            <p:nvPr/>
          </p:nvSpPr>
          <p:spPr>
            <a:xfrm>
              <a:off x="4488903" y="3457246"/>
              <a:ext cx="895981" cy="586841"/>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rgbClr val="F9A687"/>
            </a:solidFill>
            <a:ln w="4506" cap="flat">
              <a:noFill/>
              <a:prstDash val="solid"/>
              <a:miter/>
            </a:ln>
          </p:spPr>
          <p:txBody>
            <a:bodyPr rtlCol="0" anchor="ctr"/>
            <a:lstStyle/>
            <a:p>
              <a:endParaRPr lang="en-US"/>
            </a:p>
          </p:txBody>
        </p:sp>
        <p:sp>
          <p:nvSpPr>
            <p:cNvPr id="11" name="Freeform: Shape 27">
              <a:extLst>
                <a:ext uri="{FF2B5EF4-FFF2-40B4-BE49-F238E27FC236}">
                  <a16:creationId xmlns:a16="http://schemas.microsoft.com/office/drawing/2014/main" id="{A7C468E9-58B0-4D55-A68D-AAEE26F4754E}"/>
                </a:ext>
              </a:extLst>
            </p:cNvPr>
            <p:cNvSpPr/>
            <p:nvPr/>
          </p:nvSpPr>
          <p:spPr>
            <a:xfrm>
              <a:off x="5419001" y="2579746"/>
              <a:ext cx="303899" cy="356297"/>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rgbClr val="F9A687"/>
            </a:solidFill>
            <a:ln w="4506" cap="flat">
              <a:noFill/>
              <a:prstDash val="solid"/>
              <a:miter/>
            </a:ln>
          </p:spPr>
          <p:txBody>
            <a:bodyPr rtlCol="0" anchor="ctr"/>
            <a:lstStyle/>
            <a:p>
              <a:endParaRPr lang="en-US"/>
            </a:p>
          </p:txBody>
        </p:sp>
        <p:sp>
          <p:nvSpPr>
            <p:cNvPr id="12" name="Freeform: Shape 28">
              <a:extLst>
                <a:ext uri="{FF2B5EF4-FFF2-40B4-BE49-F238E27FC236}">
                  <a16:creationId xmlns:a16="http://schemas.microsoft.com/office/drawing/2014/main" id="{D9F5D642-07BE-44CC-9107-6965E8176569}"/>
                </a:ext>
              </a:extLst>
            </p:cNvPr>
            <p:cNvSpPr/>
            <p:nvPr/>
          </p:nvSpPr>
          <p:spPr>
            <a:xfrm>
              <a:off x="4117469" y="2594419"/>
              <a:ext cx="78595" cy="220066"/>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13" name="Freeform: Shape 29">
              <a:extLst>
                <a:ext uri="{FF2B5EF4-FFF2-40B4-BE49-F238E27FC236}">
                  <a16:creationId xmlns:a16="http://schemas.microsoft.com/office/drawing/2014/main" id="{52880D2A-9383-4F74-BE27-257C2FAE9C04}"/>
                </a:ext>
              </a:extLst>
            </p:cNvPr>
            <p:cNvSpPr/>
            <p:nvPr/>
          </p:nvSpPr>
          <p:spPr>
            <a:xfrm>
              <a:off x="4155058" y="2142712"/>
              <a:ext cx="1514262" cy="639239"/>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14" name="Freeform: Shape 30">
              <a:extLst>
                <a:ext uri="{FF2B5EF4-FFF2-40B4-BE49-F238E27FC236}">
                  <a16:creationId xmlns:a16="http://schemas.microsoft.com/office/drawing/2014/main" id="{60A2DF79-3602-495C-AD64-73DD0DA288A1}"/>
                </a:ext>
              </a:extLst>
            </p:cNvPr>
            <p:cNvSpPr/>
            <p:nvPr/>
          </p:nvSpPr>
          <p:spPr>
            <a:xfrm>
              <a:off x="4213881" y="2262748"/>
              <a:ext cx="372015" cy="37201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3"/>
            </a:solidFill>
            <a:ln w="3910" cap="flat">
              <a:noFill/>
              <a:prstDash val="solid"/>
              <a:miter/>
            </a:ln>
          </p:spPr>
          <p:txBody>
            <a:bodyPr rtlCol="0" anchor="ctr"/>
            <a:lstStyle/>
            <a:p>
              <a:endParaRPr lang="en-US"/>
            </a:p>
          </p:txBody>
        </p:sp>
        <p:sp>
          <p:nvSpPr>
            <p:cNvPr id="15" name="Freeform: Shape 31">
              <a:extLst>
                <a:ext uri="{FF2B5EF4-FFF2-40B4-BE49-F238E27FC236}">
                  <a16:creationId xmlns:a16="http://schemas.microsoft.com/office/drawing/2014/main" id="{CC81FC09-B8FE-41DD-9279-74A56739801C}"/>
                </a:ext>
              </a:extLst>
            </p:cNvPr>
            <p:cNvSpPr/>
            <p:nvPr/>
          </p:nvSpPr>
          <p:spPr>
            <a:xfrm>
              <a:off x="5241377" y="2216114"/>
              <a:ext cx="372015" cy="37201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3"/>
            </a:solidFill>
            <a:ln w="3910" cap="flat">
              <a:noFill/>
              <a:prstDash val="solid"/>
              <a:miter/>
            </a:ln>
          </p:spPr>
          <p:txBody>
            <a:bodyPr rtlCol="0" anchor="ctr"/>
            <a:lstStyle/>
            <a:p>
              <a:endParaRPr lang="en-US"/>
            </a:p>
          </p:txBody>
        </p:sp>
        <p:sp>
          <p:nvSpPr>
            <p:cNvPr id="16" name="Freeform: Shape 32">
              <a:extLst>
                <a:ext uri="{FF2B5EF4-FFF2-40B4-BE49-F238E27FC236}">
                  <a16:creationId xmlns:a16="http://schemas.microsoft.com/office/drawing/2014/main" id="{9EB82EEA-7817-4B46-8F7C-E3E251B65691}"/>
                </a:ext>
              </a:extLst>
            </p:cNvPr>
            <p:cNvSpPr/>
            <p:nvPr/>
          </p:nvSpPr>
          <p:spPr>
            <a:xfrm>
              <a:off x="4368676" y="3764956"/>
              <a:ext cx="1532684" cy="3402128"/>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 name="connsiteX0" fmla="*/ 864463 w 1131769"/>
                <a:gd name="connsiteY0" fmla="*/ 763556 h 2518511"/>
                <a:gd name="connsiteX1" fmla="*/ 752418 w 1131769"/>
                <a:gd name="connsiteY1" fmla="*/ 377665 h 2518511"/>
                <a:gd name="connsiteX2" fmla="*/ 751242 w 1131769"/>
                <a:gd name="connsiteY2" fmla="*/ 364344 h 2518511"/>
                <a:gd name="connsiteX3" fmla="*/ 751242 w 1131769"/>
                <a:gd name="connsiteY3" fmla="*/ 209204 h 2518511"/>
                <a:gd name="connsiteX4" fmla="*/ 752026 w 1131769"/>
                <a:gd name="connsiteY4" fmla="*/ 99117 h 2518511"/>
                <a:gd name="connsiteX5" fmla="*/ 754376 w 1131769"/>
                <a:gd name="connsiteY5" fmla="*/ 63075 h 2518511"/>
                <a:gd name="connsiteX6" fmla="*/ 750067 w 1131769"/>
                <a:gd name="connsiteY6" fmla="*/ 46620 h 2518511"/>
                <a:gd name="connsiteX7" fmla="*/ 715983 w 1131769"/>
                <a:gd name="connsiteY7" fmla="*/ 14104 h 2518511"/>
                <a:gd name="connsiteX8" fmla="*/ 706973 w 1131769"/>
                <a:gd name="connsiteY8" fmla="*/ 24290 h 2518511"/>
                <a:gd name="connsiteX9" fmla="*/ 701488 w 1131769"/>
                <a:gd name="connsiteY9" fmla="*/ 50930 h 2518511"/>
                <a:gd name="connsiteX10" fmla="*/ 666229 w 1131769"/>
                <a:gd name="connsiteY10" fmla="*/ 101860 h 2518511"/>
                <a:gd name="connsiteX11" fmla="*/ 532636 w 1131769"/>
                <a:gd name="connsiteY11" fmla="*/ 184523 h 2518511"/>
                <a:gd name="connsiteX12" fmla="*/ 523625 w 1131769"/>
                <a:gd name="connsiteY12" fmla="*/ 191183 h 2518511"/>
                <a:gd name="connsiteX13" fmla="*/ 504428 w 1131769"/>
                <a:gd name="connsiteY13" fmla="*/ 205678 h 2518511"/>
                <a:gd name="connsiteX14" fmla="*/ 470345 w 1131769"/>
                <a:gd name="connsiteY14" fmla="*/ 208812 h 2518511"/>
                <a:gd name="connsiteX15" fmla="*/ 464860 w 1131769"/>
                <a:gd name="connsiteY15" fmla="*/ 202152 h 2518511"/>
                <a:gd name="connsiteX16" fmla="*/ 437044 w 1131769"/>
                <a:gd name="connsiteY16" fmla="*/ 189224 h 2518511"/>
                <a:gd name="connsiteX17" fmla="*/ 416672 w 1131769"/>
                <a:gd name="connsiteY17" fmla="*/ 179822 h 2518511"/>
                <a:gd name="connsiteX18" fmla="*/ 353598 w 1131769"/>
                <a:gd name="connsiteY18" fmla="*/ 147697 h 2518511"/>
                <a:gd name="connsiteX19" fmla="*/ 350072 w 1131769"/>
                <a:gd name="connsiteY19" fmla="*/ 146130 h 2518511"/>
                <a:gd name="connsiteX20" fmla="*/ 338711 w 1131769"/>
                <a:gd name="connsiteY20" fmla="*/ 139469 h 2518511"/>
                <a:gd name="connsiteX21" fmla="*/ 187096 w 1131769"/>
                <a:gd name="connsiteY21" fmla="*/ 64250 h 2518511"/>
                <a:gd name="connsiteX22" fmla="*/ 131073 w 1131769"/>
                <a:gd name="connsiteY22" fmla="*/ 36435 h 2518511"/>
                <a:gd name="connsiteX23" fmla="*/ 116578 w 1131769"/>
                <a:gd name="connsiteY23" fmla="*/ 18021 h 2518511"/>
                <a:gd name="connsiteX24" fmla="*/ 108743 w 1131769"/>
                <a:gd name="connsiteY24" fmla="*/ 0 h 2518511"/>
                <a:gd name="connsiteX25" fmla="*/ 87587 w 1131769"/>
                <a:gd name="connsiteY25" fmla="*/ 24681 h 2518511"/>
                <a:gd name="connsiteX26" fmla="*/ 78576 w 1131769"/>
                <a:gd name="connsiteY26" fmla="*/ 81880 h 2518511"/>
                <a:gd name="connsiteX27" fmla="*/ 78576 w 1131769"/>
                <a:gd name="connsiteY27" fmla="*/ 103035 h 2518511"/>
                <a:gd name="connsiteX28" fmla="*/ 75834 w 1131769"/>
                <a:gd name="connsiteY28" fmla="*/ 121840 h 2518511"/>
                <a:gd name="connsiteX29" fmla="*/ 70741 w 1131769"/>
                <a:gd name="connsiteY29" fmla="*/ 167285 h 2518511"/>
                <a:gd name="connsiteX30" fmla="*/ 112269 w 1131769"/>
                <a:gd name="connsiteY30" fmla="*/ 363561 h 2518511"/>
                <a:gd name="connsiteX31" fmla="*/ 120104 w 1131769"/>
                <a:gd name="connsiteY31" fmla="*/ 408614 h 2518511"/>
                <a:gd name="connsiteX32" fmla="*/ 73484 w 1131769"/>
                <a:gd name="connsiteY32" fmla="*/ 680110 h 2518511"/>
                <a:gd name="connsiteX33" fmla="*/ 25688 w 1131769"/>
                <a:gd name="connsiteY33" fmla="*/ 958265 h 2518511"/>
                <a:gd name="connsiteX34" fmla="*/ 49 w 1131769"/>
                <a:gd name="connsiteY34" fmla="*/ 1282332 h 2518511"/>
                <a:gd name="connsiteX35" fmla="*/ 29980 w 1131769"/>
                <a:gd name="connsiteY35" fmla="*/ 2517104 h 2518511"/>
                <a:gd name="connsiteX36" fmla="*/ 1131769 w 1131769"/>
                <a:gd name="connsiteY36" fmla="*/ 2314905 h 2518511"/>
                <a:gd name="connsiteX37" fmla="*/ 1039192 w 1131769"/>
                <a:gd name="connsiteY37" fmla="*/ 1403313 h 2518511"/>
                <a:gd name="connsiteX38" fmla="*/ 864463 w 1131769"/>
                <a:gd name="connsiteY38" fmla="*/ 763556 h 2518511"/>
                <a:gd name="connsiteX0" fmla="*/ 864463 w 1145986"/>
                <a:gd name="connsiteY0" fmla="*/ 763556 h 2543762"/>
                <a:gd name="connsiteX1" fmla="*/ 752418 w 1145986"/>
                <a:gd name="connsiteY1" fmla="*/ 377665 h 2543762"/>
                <a:gd name="connsiteX2" fmla="*/ 751242 w 1145986"/>
                <a:gd name="connsiteY2" fmla="*/ 364344 h 2543762"/>
                <a:gd name="connsiteX3" fmla="*/ 751242 w 1145986"/>
                <a:gd name="connsiteY3" fmla="*/ 209204 h 2543762"/>
                <a:gd name="connsiteX4" fmla="*/ 752026 w 1145986"/>
                <a:gd name="connsiteY4" fmla="*/ 99117 h 2543762"/>
                <a:gd name="connsiteX5" fmla="*/ 754376 w 1145986"/>
                <a:gd name="connsiteY5" fmla="*/ 63075 h 2543762"/>
                <a:gd name="connsiteX6" fmla="*/ 750067 w 1145986"/>
                <a:gd name="connsiteY6" fmla="*/ 46620 h 2543762"/>
                <a:gd name="connsiteX7" fmla="*/ 715983 w 1145986"/>
                <a:gd name="connsiteY7" fmla="*/ 14104 h 2543762"/>
                <a:gd name="connsiteX8" fmla="*/ 706973 w 1145986"/>
                <a:gd name="connsiteY8" fmla="*/ 24290 h 2543762"/>
                <a:gd name="connsiteX9" fmla="*/ 701488 w 1145986"/>
                <a:gd name="connsiteY9" fmla="*/ 50930 h 2543762"/>
                <a:gd name="connsiteX10" fmla="*/ 666229 w 1145986"/>
                <a:gd name="connsiteY10" fmla="*/ 101860 h 2543762"/>
                <a:gd name="connsiteX11" fmla="*/ 532636 w 1145986"/>
                <a:gd name="connsiteY11" fmla="*/ 184523 h 2543762"/>
                <a:gd name="connsiteX12" fmla="*/ 523625 w 1145986"/>
                <a:gd name="connsiteY12" fmla="*/ 191183 h 2543762"/>
                <a:gd name="connsiteX13" fmla="*/ 504428 w 1145986"/>
                <a:gd name="connsiteY13" fmla="*/ 205678 h 2543762"/>
                <a:gd name="connsiteX14" fmla="*/ 470345 w 1145986"/>
                <a:gd name="connsiteY14" fmla="*/ 208812 h 2543762"/>
                <a:gd name="connsiteX15" fmla="*/ 464860 w 1145986"/>
                <a:gd name="connsiteY15" fmla="*/ 202152 h 2543762"/>
                <a:gd name="connsiteX16" fmla="*/ 437044 w 1145986"/>
                <a:gd name="connsiteY16" fmla="*/ 189224 h 2543762"/>
                <a:gd name="connsiteX17" fmla="*/ 416672 w 1145986"/>
                <a:gd name="connsiteY17" fmla="*/ 179822 h 2543762"/>
                <a:gd name="connsiteX18" fmla="*/ 353598 w 1145986"/>
                <a:gd name="connsiteY18" fmla="*/ 147697 h 2543762"/>
                <a:gd name="connsiteX19" fmla="*/ 350072 w 1145986"/>
                <a:gd name="connsiteY19" fmla="*/ 146130 h 2543762"/>
                <a:gd name="connsiteX20" fmla="*/ 338711 w 1145986"/>
                <a:gd name="connsiteY20" fmla="*/ 139469 h 2543762"/>
                <a:gd name="connsiteX21" fmla="*/ 187096 w 1145986"/>
                <a:gd name="connsiteY21" fmla="*/ 64250 h 2543762"/>
                <a:gd name="connsiteX22" fmla="*/ 131073 w 1145986"/>
                <a:gd name="connsiteY22" fmla="*/ 36435 h 2543762"/>
                <a:gd name="connsiteX23" fmla="*/ 116578 w 1145986"/>
                <a:gd name="connsiteY23" fmla="*/ 18021 h 2543762"/>
                <a:gd name="connsiteX24" fmla="*/ 108743 w 1145986"/>
                <a:gd name="connsiteY24" fmla="*/ 0 h 2543762"/>
                <a:gd name="connsiteX25" fmla="*/ 87587 w 1145986"/>
                <a:gd name="connsiteY25" fmla="*/ 24681 h 2543762"/>
                <a:gd name="connsiteX26" fmla="*/ 78576 w 1145986"/>
                <a:gd name="connsiteY26" fmla="*/ 81880 h 2543762"/>
                <a:gd name="connsiteX27" fmla="*/ 78576 w 1145986"/>
                <a:gd name="connsiteY27" fmla="*/ 103035 h 2543762"/>
                <a:gd name="connsiteX28" fmla="*/ 75834 w 1145986"/>
                <a:gd name="connsiteY28" fmla="*/ 121840 h 2543762"/>
                <a:gd name="connsiteX29" fmla="*/ 70741 w 1145986"/>
                <a:gd name="connsiteY29" fmla="*/ 167285 h 2543762"/>
                <a:gd name="connsiteX30" fmla="*/ 112269 w 1145986"/>
                <a:gd name="connsiteY30" fmla="*/ 363561 h 2543762"/>
                <a:gd name="connsiteX31" fmla="*/ 120104 w 1145986"/>
                <a:gd name="connsiteY31" fmla="*/ 408614 h 2543762"/>
                <a:gd name="connsiteX32" fmla="*/ 73484 w 1145986"/>
                <a:gd name="connsiteY32" fmla="*/ 680110 h 2543762"/>
                <a:gd name="connsiteX33" fmla="*/ 25688 w 1145986"/>
                <a:gd name="connsiteY33" fmla="*/ 958265 h 2543762"/>
                <a:gd name="connsiteX34" fmla="*/ 49 w 1145986"/>
                <a:gd name="connsiteY34" fmla="*/ 1282332 h 2543762"/>
                <a:gd name="connsiteX35" fmla="*/ 29980 w 1145986"/>
                <a:gd name="connsiteY35" fmla="*/ 2517104 h 2543762"/>
                <a:gd name="connsiteX36" fmla="*/ 1145986 w 1145986"/>
                <a:gd name="connsiteY36" fmla="*/ 2535262 h 2543762"/>
                <a:gd name="connsiteX37" fmla="*/ 1039192 w 1145986"/>
                <a:gd name="connsiteY37" fmla="*/ 1403313 h 2543762"/>
                <a:gd name="connsiteX38" fmla="*/ 864463 w 1145986"/>
                <a:gd name="connsiteY38" fmla="*/ 763556 h 254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45986" h="2543762">
                  <a:moveTo>
                    <a:pt x="864463" y="763556"/>
                  </a:moveTo>
                  <a:cubicBezTo>
                    <a:pt x="828812" y="634664"/>
                    <a:pt x="795120" y="504597"/>
                    <a:pt x="752418" y="377665"/>
                  </a:cubicBezTo>
                  <a:cubicBezTo>
                    <a:pt x="750851" y="372963"/>
                    <a:pt x="751242" y="368654"/>
                    <a:pt x="751242" y="364344"/>
                  </a:cubicBezTo>
                  <a:lnTo>
                    <a:pt x="751242" y="209204"/>
                  </a:lnTo>
                  <a:cubicBezTo>
                    <a:pt x="751242" y="172378"/>
                    <a:pt x="751634" y="135944"/>
                    <a:pt x="752026" y="99117"/>
                  </a:cubicBezTo>
                  <a:cubicBezTo>
                    <a:pt x="757119" y="87364"/>
                    <a:pt x="753985" y="75220"/>
                    <a:pt x="754376" y="63075"/>
                  </a:cubicBezTo>
                  <a:cubicBezTo>
                    <a:pt x="754768" y="57198"/>
                    <a:pt x="753985" y="50930"/>
                    <a:pt x="750067" y="46620"/>
                  </a:cubicBezTo>
                  <a:cubicBezTo>
                    <a:pt x="739489" y="35259"/>
                    <a:pt x="729303" y="22723"/>
                    <a:pt x="715983" y="14104"/>
                  </a:cubicBezTo>
                  <a:cubicBezTo>
                    <a:pt x="709323" y="14104"/>
                    <a:pt x="707756" y="18805"/>
                    <a:pt x="706973" y="24290"/>
                  </a:cubicBezTo>
                  <a:cubicBezTo>
                    <a:pt x="706189" y="33300"/>
                    <a:pt x="702663" y="41919"/>
                    <a:pt x="701488" y="50930"/>
                  </a:cubicBezTo>
                  <a:cubicBezTo>
                    <a:pt x="698745" y="74044"/>
                    <a:pt x="690518" y="93633"/>
                    <a:pt x="666229" y="101860"/>
                  </a:cubicBezTo>
                  <a:lnTo>
                    <a:pt x="532636" y="184523"/>
                  </a:lnTo>
                  <a:cubicBezTo>
                    <a:pt x="529893" y="186873"/>
                    <a:pt x="526759" y="189224"/>
                    <a:pt x="523625" y="191183"/>
                  </a:cubicBezTo>
                  <a:cubicBezTo>
                    <a:pt x="518140" y="197059"/>
                    <a:pt x="508346" y="198235"/>
                    <a:pt x="504428" y="205678"/>
                  </a:cubicBezTo>
                  <a:cubicBezTo>
                    <a:pt x="493459" y="210771"/>
                    <a:pt x="482098" y="209596"/>
                    <a:pt x="470345" y="208812"/>
                  </a:cubicBezTo>
                  <a:cubicBezTo>
                    <a:pt x="472303" y="204895"/>
                    <a:pt x="467602" y="203328"/>
                    <a:pt x="464860" y="202152"/>
                  </a:cubicBezTo>
                  <a:cubicBezTo>
                    <a:pt x="455457" y="198235"/>
                    <a:pt x="446838" y="192750"/>
                    <a:pt x="437044" y="189224"/>
                  </a:cubicBezTo>
                  <a:cubicBezTo>
                    <a:pt x="429601" y="187265"/>
                    <a:pt x="422157" y="186090"/>
                    <a:pt x="416672" y="179822"/>
                  </a:cubicBezTo>
                  <a:cubicBezTo>
                    <a:pt x="396300" y="167677"/>
                    <a:pt x="374361" y="158666"/>
                    <a:pt x="353598" y="147697"/>
                  </a:cubicBezTo>
                  <a:cubicBezTo>
                    <a:pt x="352422" y="146913"/>
                    <a:pt x="351247" y="146521"/>
                    <a:pt x="350072" y="146130"/>
                  </a:cubicBezTo>
                  <a:cubicBezTo>
                    <a:pt x="346154" y="144563"/>
                    <a:pt x="342236" y="142212"/>
                    <a:pt x="338711" y="139469"/>
                  </a:cubicBezTo>
                  <a:lnTo>
                    <a:pt x="187096" y="64250"/>
                  </a:lnTo>
                  <a:cubicBezTo>
                    <a:pt x="167900" y="55631"/>
                    <a:pt x="150270" y="45053"/>
                    <a:pt x="131073" y="36435"/>
                  </a:cubicBezTo>
                  <a:cubicBezTo>
                    <a:pt x="122846" y="32517"/>
                    <a:pt x="118929" y="26640"/>
                    <a:pt x="116578" y="18021"/>
                  </a:cubicBezTo>
                  <a:cubicBezTo>
                    <a:pt x="115011" y="11753"/>
                    <a:pt x="115794" y="4309"/>
                    <a:pt x="108743" y="0"/>
                  </a:cubicBezTo>
                  <a:cubicBezTo>
                    <a:pt x="95814" y="3134"/>
                    <a:pt x="89546" y="12145"/>
                    <a:pt x="87587" y="24681"/>
                  </a:cubicBezTo>
                  <a:cubicBezTo>
                    <a:pt x="84453" y="43878"/>
                    <a:pt x="80927" y="62683"/>
                    <a:pt x="78576" y="81880"/>
                  </a:cubicBezTo>
                  <a:cubicBezTo>
                    <a:pt x="77793" y="88931"/>
                    <a:pt x="76618" y="95983"/>
                    <a:pt x="78576" y="103035"/>
                  </a:cubicBezTo>
                  <a:cubicBezTo>
                    <a:pt x="77793" y="109303"/>
                    <a:pt x="76226" y="115572"/>
                    <a:pt x="75834" y="121840"/>
                  </a:cubicBezTo>
                  <a:cubicBezTo>
                    <a:pt x="75051" y="137119"/>
                    <a:pt x="67607" y="152006"/>
                    <a:pt x="70741" y="167285"/>
                  </a:cubicBezTo>
                  <a:cubicBezTo>
                    <a:pt x="84453" y="232710"/>
                    <a:pt x="98948" y="298136"/>
                    <a:pt x="112269" y="363561"/>
                  </a:cubicBezTo>
                  <a:cubicBezTo>
                    <a:pt x="115403" y="378448"/>
                    <a:pt x="122455" y="393727"/>
                    <a:pt x="120104" y="408614"/>
                  </a:cubicBezTo>
                  <a:cubicBezTo>
                    <a:pt x="105217" y="499113"/>
                    <a:pt x="89154" y="589611"/>
                    <a:pt x="73484" y="680110"/>
                  </a:cubicBezTo>
                  <a:cubicBezTo>
                    <a:pt x="57421" y="772958"/>
                    <a:pt x="41750" y="865416"/>
                    <a:pt x="25688" y="958265"/>
                  </a:cubicBezTo>
                  <a:cubicBezTo>
                    <a:pt x="9625" y="1050330"/>
                    <a:pt x="1636" y="1055698"/>
                    <a:pt x="49" y="1282332"/>
                  </a:cubicBezTo>
                  <a:cubicBezTo>
                    <a:pt x="-1605" y="1518462"/>
                    <a:pt x="39383" y="2461082"/>
                    <a:pt x="29980" y="2517104"/>
                  </a:cubicBezTo>
                  <a:cubicBezTo>
                    <a:pt x="170066" y="2537267"/>
                    <a:pt x="924771" y="2554781"/>
                    <a:pt x="1145986" y="2535262"/>
                  </a:cubicBezTo>
                  <a:lnTo>
                    <a:pt x="1039192" y="1403313"/>
                  </a:lnTo>
                  <a:cubicBezTo>
                    <a:pt x="981602" y="1190583"/>
                    <a:pt x="923620" y="977070"/>
                    <a:pt x="864463" y="763556"/>
                  </a:cubicBezTo>
                  <a:close/>
                </a:path>
              </a:pathLst>
            </a:custGeom>
            <a:solidFill>
              <a:schemeClr val="accent4">
                <a:lumMod val="20000"/>
                <a:lumOff val="80000"/>
              </a:schemeClr>
            </a:solidFill>
            <a:ln w="3910" cap="flat">
              <a:noFill/>
              <a:prstDash val="solid"/>
              <a:miter/>
            </a:ln>
          </p:spPr>
          <p:txBody>
            <a:bodyPr rtlCol="0" anchor="ctr"/>
            <a:lstStyle/>
            <a:p>
              <a:endParaRPr lang="en-US" dirty="0"/>
            </a:p>
          </p:txBody>
        </p:sp>
        <p:sp>
          <p:nvSpPr>
            <p:cNvPr id="17" name="Freeform: Shape 33">
              <a:extLst>
                <a:ext uri="{FF2B5EF4-FFF2-40B4-BE49-F238E27FC236}">
                  <a16:creationId xmlns:a16="http://schemas.microsoft.com/office/drawing/2014/main" id="{5A88BE74-F34D-4580-877C-B2BBF422C51C}"/>
                </a:ext>
              </a:extLst>
            </p:cNvPr>
            <p:cNvSpPr/>
            <p:nvPr/>
          </p:nvSpPr>
          <p:spPr>
            <a:xfrm>
              <a:off x="4801957" y="4049861"/>
              <a:ext cx="644636" cy="3105570"/>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 name="connsiteX0" fmla="*/ 88263 w 460667"/>
                <a:gd name="connsiteY0" fmla="*/ 2310845 h 2310931"/>
                <a:gd name="connsiteX1" fmla="*/ 49615 w 460667"/>
                <a:gd name="connsiteY1" fmla="*/ 373064 h 2310931"/>
                <a:gd name="connsiteX2" fmla="*/ 55883 w 460667"/>
                <a:gd name="connsiteY2" fmla="*/ 340155 h 2310931"/>
                <a:gd name="connsiteX3" fmla="*/ 103287 w 460667"/>
                <a:gd name="connsiteY3" fmla="*/ 224975 h 2310931"/>
                <a:gd name="connsiteX4" fmla="*/ 1819 w 460667"/>
                <a:gd name="connsiteY4" fmla="*/ 97651 h 2310931"/>
                <a:gd name="connsiteX5" fmla="*/ 116999 w 460667"/>
                <a:gd name="connsiteY5" fmla="*/ 6369 h 2310931"/>
                <a:gd name="connsiteX6" fmla="*/ 151475 w 460667"/>
                <a:gd name="connsiteY6" fmla="*/ 2843 h 2310931"/>
                <a:gd name="connsiteX7" fmla="*/ 308574 w 460667"/>
                <a:gd name="connsiteY7" fmla="*/ 104311 h 2310931"/>
                <a:gd name="connsiteX8" fmla="*/ 229045 w 460667"/>
                <a:gd name="connsiteY8" fmla="*/ 224584 h 2310931"/>
                <a:gd name="connsiteX9" fmla="*/ 282717 w 460667"/>
                <a:gd name="connsiteY9" fmla="*/ 331536 h 2310931"/>
                <a:gd name="connsiteX10" fmla="*/ 298780 w 460667"/>
                <a:gd name="connsiteY10" fmla="*/ 378940 h 2310931"/>
                <a:gd name="connsiteX11" fmla="*/ 460667 w 460667"/>
                <a:gd name="connsiteY11" fmla="*/ 2121268 h 2310931"/>
                <a:gd name="connsiteX12" fmla="*/ 88263 w 460667"/>
                <a:gd name="connsiteY12" fmla="*/ 2310845 h 2310931"/>
                <a:gd name="connsiteX0" fmla="*/ 88263 w 481992"/>
                <a:gd name="connsiteY0" fmla="*/ 2310845 h 2322026"/>
                <a:gd name="connsiteX1" fmla="*/ 49615 w 481992"/>
                <a:gd name="connsiteY1" fmla="*/ 373064 h 2322026"/>
                <a:gd name="connsiteX2" fmla="*/ 55883 w 481992"/>
                <a:gd name="connsiteY2" fmla="*/ 340155 h 2322026"/>
                <a:gd name="connsiteX3" fmla="*/ 103287 w 481992"/>
                <a:gd name="connsiteY3" fmla="*/ 224975 h 2322026"/>
                <a:gd name="connsiteX4" fmla="*/ 1819 w 481992"/>
                <a:gd name="connsiteY4" fmla="*/ 97651 h 2322026"/>
                <a:gd name="connsiteX5" fmla="*/ 116999 w 481992"/>
                <a:gd name="connsiteY5" fmla="*/ 6369 h 2322026"/>
                <a:gd name="connsiteX6" fmla="*/ 151475 w 481992"/>
                <a:gd name="connsiteY6" fmla="*/ 2843 h 2322026"/>
                <a:gd name="connsiteX7" fmla="*/ 308574 w 481992"/>
                <a:gd name="connsiteY7" fmla="*/ 104311 h 2322026"/>
                <a:gd name="connsiteX8" fmla="*/ 229045 w 481992"/>
                <a:gd name="connsiteY8" fmla="*/ 224584 h 2322026"/>
                <a:gd name="connsiteX9" fmla="*/ 282717 w 481992"/>
                <a:gd name="connsiteY9" fmla="*/ 331536 h 2322026"/>
                <a:gd name="connsiteX10" fmla="*/ 298780 w 481992"/>
                <a:gd name="connsiteY10" fmla="*/ 378940 h 2322026"/>
                <a:gd name="connsiteX11" fmla="*/ 481992 w 481992"/>
                <a:gd name="connsiteY11" fmla="*/ 2320300 h 2322026"/>
                <a:gd name="connsiteX12" fmla="*/ 88263 w 481992"/>
                <a:gd name="connsiteY12" fmla="*/ 2310845 h 232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1992" h="2322026">
                  <a:moveTo>
                    <a:pt x="88263" y="2310845"/>
                  </a:moveTo>
                  <a:cubicBezTo>
                    <a:pt x="81603" y="2254038"/>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77683" y="2268978"/>
                    <a:pt x="481992" y="2320300"/>
                  </a:cubicBezTo>
                  <a:cubicBezTo>
                    <a:pt x="421660" y="2326176"/>
                    <a:pt x="165833" y="2315546"/>
                    <a:pt x="88263" y="2310845"/>
                  </a:cubicBezTo>
                  <a:close/>
                </a:path>
              </a:pathLst>
            </a:custGeom>
            <a:solidFill>
              <a:schemeClr val="accent1"/>
            </a:solidFill>
            <a:ln w="3910" cap="flat">
              <a:noFill/>
              <a:prstDash val="solid"/>
              <a:miter/>
            </a:ln>
          </p:spPr>
          <p:txBody>
            <a:bodyPr rtlCol="0" anchor="ctr"/>
            <a:lstStyle/>
            <a:p>
              <a:endParaRPr lang="en-US"/>
            </a:p>
          </p:txBody>
        </p:sp>
        <p:sp>
          <p:nvSpPr>
            <p:cNvPr id="18" name="Freeform: Shape 34">
              <a:extLst>
                <a:ext uri="{FF2B5EF4-FFF2-40B4-BE49-F238E27FC236}">
                  <a16:creationId xmlns:a16="http://schemas.microsoft.com/office/drawing/2014/main" id="{44BB353F-7FC9-4E49-8B12-F4DB8B9F0DE8}"/>
                </a:ext>
              </a:extLst>
            </p:cNvPr>
            <p:cNvSpPr/>
            <p:nvPr/>
          </p:nvSpPr>
          <p:spPr>
            <a:xfrm>
              <a:off x="4590789" y="1937479"/>
              <a:ext cx="818792" cy="263183"/>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19" name="Graphic 124">
              <a:extLst>
                <a:ext uri="{FF2B5EF4-FFF2-40B4-BE49-F238E27FC236}">
                  <a16:creationId xmlns:a16="http://schemas.microsoft.com/office/drawing/2014/main" id="{CDA60429-8E45-491D-A72C-C6C59345D90F}"/>
                </a:ext>
              </a:extLst>
            </p:cNvPr>
            <p:cNvSpPr/>
            <p:nvPr/>
          </p:nvSpPr>
          <p:spPr>
            <a:xfrm>
              <a:off x="4101477" y="2612266"/>
              <a:ext cx="294726" cy="285062"/>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rgbClr val="F9A687"/>
            </a:solidFill>
            <a:ln w="4506" cap="flat">
              <a:noFill/>
              <a:prstDash val="solid"/>
              <a:miter/>
            </a:ln>
          </p:spPr>
          <p:txBody>
            <a:bodyPr rtlCol="0" anchor="ctr"/>
            <a:lstStyle/>
            <a:p>
              <a:endParaRPr lang="en-US"/>
            </a:p>
          </p:txBody>
        </p:sp>
      </p:grpSp>
      <p:sp>
        <p:nvSpPr>
          <p:cNvPr id="20" name="TextBox 19">
            <a:extLst>
              <a:ext uri="{FF2B5EF4-FFF2-40B4-BE49-F238E27FC236}">
                <a16:creationId xmlns:a16="http://schemas.microsoft.com/office/drawing/2014/main" id="{CDF5D1B1-20B7-49E3-9A51-CC86AFD9A642}"/>
              </a:ext>
            </a:extLst>
          </p:cNvPr>
          <p:cNvSpPr txBox="1"/>
          <p:nvPr/>
        </p:nvSpPr>
        <p:spPr>
          <a:xfrm>
            <a:off x="9077675" y="1681036"/>
            <a:ext cx="2499493" cy="1569660"/>
          </a:xfrm>
          <a:prstGeom prst="rect">
            <a:avLst/>
          </a:prstGeom>
          <a:noFill/>
        </p:spPr>
        <p:txBody>
          <a:bodyPr wrap="square" rtlCol="0" anchor="ctr">
            <a:spAutoFit/>
          </a:bodyPr>
          <a:lstStyle/>
          <a:p>
            <a:pPr algn="r"/>
            <a:r>
              <a:rPr lang="en-GB" altLang="ko-KR" sz="2400" dirty="0">
                <a:solidFill>
                  <a:schemeClr val="accent1"/>
                </a:solidFill>
                <a:cs typeface="Arial" pitchFamily="34" charset="0"/>
              </a:rPr>
              <a:t>ALLPPT</a:t>
            </a:r>
            <a:r>
              <a:rPr lang="en-GB" altLang="ko-KR" sz="2400" dirty="0">
                <a:cs typeface="Arial" pitchFamily="34" charset="0"/>
              </a:rPr>
              <a:t> </a:t>
            </a:r>
            <a:r>
              <a:rPr lang="en-GB" altLang="ko-KR" sz="2400" dirty="0">
                <a:solidFill>
                  <a:schemeClr val="tx1">
                    <a:lumMod val="75000"/>
                    <a:lumOff val="25000"/>
                  </a:schemeClr>
                </a:solidFill>
                <a:cs typeface="Arial" pitchFamily="34" charset="0"/>
              </a:rPr>
              <a:t>Layout</a:t>
            </a:r>
          </a:p>
          <a:p>
            <a:pPr algn="r"/>
            <a:r>
              <a:rPr lang="en-GB" altLang="ko-KR" sz="2400" dirty="0">
                <a:solidFill>
                  <a:schemeClr val="tx1">
                    <a:lumMod val="75000"/>
                    <a:lumOff val="25000"/>
                  </a:schemeClr>
                </a:solidFill>
                <a:cs typeface="Arial" pitchFamily="34" charset="0"/>
              </a:rPr>
              <a:t>Clean Text Slide for your Presentation</a:t>
            </a:r>
            <a:endParaRPr lang="ko-KR" altLang="en-US" sz="24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421A9A4F-6D31-4031-B7E5-C3FCCBFB7F14}"/>
              </a:ext>
            </a:extLst>
          </p:cNvPr>
          <p:cNvSpPr txBox="1"/>
          <p:nvPr/>
        </p:nvSpPr>
        <p:spPr>
          <a:xfrm>
            <a:off x="9910207" y="3377509"/>
            <a:ext cx="1666961" cy="3046988"/>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a:p>
            <a:pPr algn="r"/>
            <a:endParaRPr lang="en-US" altLang="ko-KR" sz="1200" dirty="0">
              <a:solidFill>
                <a:schemeClr val="tx1">
                  <a:lumMod val="75000"/>
                  <a:lumOff val="25000"/>
                </a:schemeClr>
              </a:solidFill>
              <a:cs typeface="Arial" pitchFamily="34" charset="0"/>
            </a:endParaRPr>
          </a:p>
          <a:p>
            <a:pPr algn="r"/>
            <a:r>
              <a:rPr lang="en-US" altLang="ko-KR" sz="1200" dirty="0">
                <a:solidFill>
                  <a:schemeClr val="tx1">
                    <a:lumMod val="75000"/>
                    <a:lumOff val="25000"/>
                  </a:schemeClr>
                </a:solidFill>
                <a:cs typeface="Arial" pitchFamily="34" charset="0"/>
              </a:rPr>
              <a:t>Easy to change colors, photos and Text. </a:t>
            </a:r>
          </a:p>
        </p:txBody>
      </p:sp>
      <p:grpSp>
        <p:nvGrpSpPr>
          <p:cNvPr id="22" name="Group 38">
            <a:extLst>
              <a:ext uri="{FF2B5EF4-FFF2-40B4-BE49-F238E27FC236}">
                <a16:creationId xmlns:a16="http://schemas.microsoft.com/office/drawing/2014/main" id="{08F33CD1-EDD5-4A06-AE6D-07ED92ADD7DB}"/>
              </a:ext>
            </a:extLst>
          </p:cNvPr>
          <p:cNvGrpSpPr/>
          <p:nvPr/>
        </p:nvGrpSpPr>
        <p:grpSpPr>
          <a:xfrm>
            <a:off x="1306871" y="1768065"/>
            <a:ext cx="3246079" cy="912984"/>
            <a:chOff x="827584" y="4922584"/>
            <a:chExt cx="1830680" cy="912984"/>
          </a:xfrm>
        </p:grpSpPr>
        <p:sp>
          <p:nvSpPr>
            <p:cNvPr id="23" name="TextBox 22">
              <a:extLst>
                <a:ext uri="{FF2B5EF4-FFF2-40B4-BE49-F238E27FC236}">
                  <a16:creationId xmlns:a16="http://schemas.microsoft.com/office/drawing/2014/main" id="{9028C852-4449-4999-B80B-803957FEDFAF}"/>
                </a:ext>
              </a:extLst>
            </p:cNvPr>
            <p:cNvSpPr txBox="1"/>
            <p:nvPr/>
          </p:nvSpPr>
          <p:spPr>
            <a:xfrm>
              <a:off x="827584" y="4922584"/>
              <a:ext cx="183068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D5626946-FB68-46E5-AB64-82366D8D6B0A}"/>
                </a:ext>
              </a:extLst>
            </p:cNvPr>
            <p:cNvSpPr txBox="1"/>
            <p:nvPr/>
          </p:nvSpPr>
          <p:spPr>
            <a:xfrm>
              <a:off x="827584" y="5189237"/>
              <a:ext cx="18306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cs typeface="Arial" pitchFamily="34" charset="0"/>
              </a:endParaRPr>
            </a:p>
          </p:txBody>
        </p:sp>
      </p:grpSp>
      <p:grpSp>
        <p:nvGrpSpPr>
          <p:cNvPr id="25" name="Group 41">
            <a:extLst>
              <a:ext uri="{FF2B5EF4-FFF2-40B4-BE49-F238E27FC236}">
                <a16:creationId xmlns:a16="http://schemas.microsoft.com/office/drawing/2014/main" id="{6350733A-3198-4BD3-B70E-4FC69D80F023}"/>
              </a:ext>
            </a:extLst>
          </p:cNvPr>
          <p:cNvGrpSpPr/>
          <p:nvPr/>
        </p:nvGrpSpPr>
        <p:grpSpPr>
          <a:xfrm>
            <a:off x="1306871" y="2992559"/>
            <a:ext cx="3246079" cy="912984"/>
            <a:chOff x="827584" y="4922584"/>
            <a:chExt cx="1830680" cy="912984"/>
          </a:xfrm>
        </p:grpSpPr>
        <p:sp>
          <p:nvSpPr>
            <p:cNvPr id="26" name="TextBox 25">
              <a:extLst>
                <a:ext uri="{FF2B5EF4-FFF2-40B4-BE49-F238E27FC236}">
                  <a16:creationId xmlns:a16="http://schemas.microsoft.com/office/drawing/2014/main" id="{82ACB064-358C-48E3-ADD2-DDEA69060049}"/>
                </a:ext>
              </a:extLst>
            </p:cNvPr>
            <p:cNvSpPr txBox="1"/>
            <p:nvPr/>
          </p:nvSpPr>
          <p:spPr>
            <a:xfrm>
              <a:off x="827584" y="4922584"/>
              <a:ext cx="183068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4E6F7489-2B16-4C5E-8C26-96EB94F29E00}"/>
                </a:ext>
              </a:extLst>
            </p:cNvPr>
            <p:cNvSpPr txBox="1"/>
            <p:nvPr/>
          </p:nvSpPr>
          <p:spPr>
            <a:xfrm>
              <a:off x="827584" y="5189237"/>
              <a:ext cx="18306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cs typeface="Arial" pitchFamily="34" charset="0"/>
              </a:endParaRPr>
            </a:p>
          </p:txBody>
        </p:sp>
      </p:grpSp>
      <p:grpSp>
        <p:nvGrpSpPr>
          <p:cNvPr id="28" name="Group 44">
            <a:extLst>
              <a:ext uri="{FF2B5EF4-FFF2-40B4-BE49-F238E27FC236}">
                <a16:creationId xmlns:a16="http://schemas.microsoft.com/office/drawing/2014/main" id="{9F79D0F9-A4EB-4F7E-AAA9-7C1A304768BF}"/>
              </a:ext>
            </a:extLst>
          </p:cNvPr>
          <p:cNvGrpSpPr/>
          <p:nvPr/>
        </p:nvGrpSpPr>
        <p:grpSpPr>
          <a:xfrm>
            <a:off x="1306871" y="4217053"/>
            <a:ext cx="3246079" cy="912984"/>
            <a:chOff x="827584" y="4922584"/>
            <a:chExt cx="1830680" cy="912984"/>
          </a:xfrm>
        </p:grpSpPr>
        <p:sp>
          <p:nvSpPr>
            <p:cNvPr id="29" name="TextBox 28">
              <a:extLst>
                <a:ext uri="{FF2B5EF4-FFF2-40B4-BE49-F238E27FC236}">
                  <a16:creationId xmlns:a16="http://schemas.microsoft.com/office/drawing/2014/main" id="{F11978FF-61C4-4503-AB05-6DBE7716DD52}"/>
                </a:ext>
              </a:extLst>
            </p:cNvPr>
            <p:cNvSpPr txBox="1"/>
            <p:nvPr/>
          </p:nvSpPr>
          <p:spPr>
            <a:xfrm>
              <a:off x="827584" y="4922584"/>
              <a:ext cx="183068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3B4F687C-0216-4879-9568-0F0B1EC53BA7}"/>
                </a:ext>
              </a:extLst>
            </p:cNvPr>
            <p:cNvSpPr txBox="1"/>
            <p:nvPr/>
          </p:nvSpPr>
          <p:spPr>
            <a:xfrm>
              <a:off x="827584" y="5189237"/>
              <a:ext cx="18306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cs typeface="Arial" pitchFamily="34" charset="0"/>
              </a:endParaRPr>
            </a:p>
          </p:txBody>
        </p:sp>
      </p:grpSp>
      <p:grpSp>
        <p:nvGrpSpPr>
          <p:cNvPr id="31" name="Group 47">
            <a:extLst>
              <a:ext uri="{FF2B5EF4-FFF2-40B4-BE49-F238E27FC236}">
                <a16:creationId xmlns:a16="http://schemas.microsoft.com/office/drawing/2014/main" id="{31D5662D-FF12-4F8F-9176-04723BBAEC9E}"/>
              </a:ext>
            </a:extLst>
          </p:cNvPr>
          <p:cNvGrpSpPr/>
          <p:nvPr/>
        </p:nvGrpSpPr>
        <p:grpSpPr>
          <a:xfrm>
            <a:off x="1306871" y="5441547"/>
            <a:ext cx="3246079" cy="912984"/>
            <a:chOff x="827584" y="4922584"/>
            <a:chExt cx="1830680" cy="912984"/>
          </a:xfrm>
        </p:grpSpPr>
        <p:sp>
          <p:nvSpPr>
            <p:cNvPr id="32" name="TextBox 31">
              <a:extLst>
                <a:ext uri="{FF2B5EF4-FFF2-40B4-BE49-F238E27FC236}">
                  <a16:creationId xmlns:a16="http://schemas.microsoft.com/office/drawing/2014/main" id="{999BA318-9B79-4DC1-A3DE-1C9E26F190D7}"/>
                </a:ext>
              </a:extLst>
            </p:cNvPr>
            <p:cNvSpPr txBox="1"/>
            <p:nvPr/>
          </p:nvSpPr>
          <p:spPr>
            <a:xfrm>
              <a:off x="827584" y="4922584"/>
              <a:ext cx="183068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B5D082F5-3ED9-4F2F-AF4F-D6F213D068FC}"/>
                </a:ext>
              </a:extLst>
            </p:cNvPr>
            <p:cNvSpPr txBox="1"/>
            <p:nvPr/>
          </p:nvSpPr>
          <p:spPr>
            <a:xfrm>
              <a:off x="827584" y="5189237"/>
              <a:ext cx="18306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cs typeface="Arial" pitchFamily="34" charset="0"/>
              </a:endParaRPr>
            </a:p>
          </p:txBody>
        </p:sp>
      </p:grpSp>
      <p:sp>
        <p:nvSpPr>
          <p:cNvPr id="34" name="Round Same Side Corner Rectangle 11">
            <a:extLst>
              <a:ext uri="{FF2B5EF4-FFF2-40B4-BE49-F238E27FC236}">
                <a16:creationId xmlns:a16="http://schemas.microsoft.com/office/drawing/2014/main" id="{3B9B1FBB-9248-43ED-B23E-4648A3B47F7D}"/>
              </a:ext>
            </a:extLst>
          </p:cNvPr>
          <p:cNvSpPr/>
          <p:nvPr/>
        </p:nvSpPr>
        <p:spPr>
          <a:xfrm rot="9900000">
            <a:off x="775285" y="5709064"/>
            <a:ext cx="445011" cy="377951"/>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Oval 21">
            <a:extLst>
              <a:ext uri="{FF2B5EF4-FFF2-40B4-BE49-F238E27FC236}">
                <a16:creationId xmlns:a16="http://schemas.microsoft.com/office/drawing/2014/main" id="{5B882CFB-3026-4968-9B92-B41CB95FAABB}"/>
              </a:ext>
            </a:extLst>
          </p:cNvPr>
          <p:cNvSpPr>
            <a:spLocks noChangeAspect="1"/>
          </p:cNvSpPr>
          <p:nvPr/>
        </p:nvSpPr>
        <p:spPr>
          <a:xfrm>
            <a:off x="660510" y="4424292"/>
            <a:ext cx="494378" cy="4985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Trapezoid 3">
            <a:extLst>
              <a:ext uri="{FF2B5EF4-FFF2-40B4-BE49-F238E27FC236}">
                <a16:creationId xmlns:a16="http://schemas.microsoft.com/office/drawing/2014/main" id="{83E4B385-728C-4959-B3CB-50E97829D53D}"/>
              </a:ext>
            </a:extLst>
          </p:cNvPr>
          <p:cNvSpPr>
            <a:spLocks noChangeAspect="1"/>
          </p:cNvSpPr>
          <p:nvPr/>
        </p:nvSpPr>
        <p:spPr>
          <a:xfrm>
            <a:off x="638650" y="1931281"/>
            <a:ext cx="575514" cy="586552"/>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ounded Rectangle 1">
            <a:extLst>
              <a:ext uri="{FF2B5EF4-FFF2-40B4-BE49-F238E27FC236}">
                <a16:creationId xmlns:a16="http://schemas.microsoft.com/office/drawing/2014/main" id="{37D6B447-0824-4E12-A9C0-BF5764DB7B2D}"/>
              </a:ext>
            </a:extLst>
          </p:cNvPr>
          <p:cNvSpPr>
            <a:spLocks noChangeAspect="1"/>
          </p:cNvSpPr>
          <p:nvPr/>
        </p:nvSpPr>
        <p:spPr>
          <a:xfrm rot="2648398">
            <a:off x="798165" y="3136201"/>
            <a:ext cx="244650" cy="625700"/>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18460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1DFE69B8-7D95-45E8-BC39-446029638BB3}"/>
              </a:ext>
            </a:extLst>
          </p:cNvPr>
          <p:cNvSpPr/>
          <p:nvPr/>
        </p:nvSpPr>
        <p:spPr>
          <a:xfrm>
            <a:off x="0" y="5216434"/>
            <a:ext cx="12192000" cy="164156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ounded Rectangle 2">
            <a:extLst>
              <a:ext uri="{FF2B5EF4-FFF2-40B4-BE49-F238E27FC236}">
                <a16:creationId xmlns:a16="http://schemas.microsoft.com/office/drawing/2014/main" id="{319662DE-7E29-4276-BC75-14168D725C35}"/>
              </a:ext>
            </a:extLst>
          </p:cNvPr>
          <p:cNvSpPr>
            <a:spLocks noChangeAspect="1"/>
          </p:cNvSpPr>
          <p:nvPr/>
        </p:nvSpPr>
        <p:spPr>
          <a:xfrm>
            <a:off x="3693949" y="5737793"/>
            <a:ext cx="566911" cy="720000"/>
          </a:xfrm>
          <a:custGeom>
            <a:avLst/>
            <a:gdLst/>
            <a:ahLst/>
            <a:cxnLst/>
            <a:rect l="l" t="t" r="r" b="b"/>
            <a:pathLst>
              <a:path w="3061657" h="3888432">
                <a:moveTo>
                  <a:pt x="414828" y="3226712"/>
                </a:moveTo>
                <a:lnTo>
                  <a:pt x="2646828" y="3226712"/>
                </a:lnTo>
                <a:lnTo>
                  <a:pt x="2646828" y="3406712"/>
                </a:lnTo>
                <a:lnTo>
                  <a:pt x="414828" y="3406712"/>
                </a:lnTo>
                <a:close/>
                <a:moveTo>
                  <a:pt x="2247150" y="1785874"/>
                </a:moveTo>
                <a:lnTo>
                  <a:pt x="2535180" y="1785874"/>
                </a:lnTo>
                <a:cubicBezTo>
                  <a:pt x="2574949" y="1785874"/>
                  <a:pt x="2607189" y="1818114"/>
                  <a:pt x="2607189" y="1857883"/>
                </a:cubicBezTo>
                <a:lnTo>
                  <a:pt x="2607189" y="2145913"/>
                </a:lnTo>
                <a:cubicBezTo>
                  <a:pt x="2607189" y="2185682"/>
                  <a:pt x="2574949" y="2217922"/>
                  <a:pt x="2535180" y="2217922"/>
                </a:cubicBezTo>
                <a:lnTo>
                  <a:pt x="2247150" y="2217922"/>
                </a:lnTo>
                <a:cubicBezTo>
                  <a:pt x="2207381" y="2217922"/>
                  <a:pt x="2175141" y="2185682"/>
                  <a:pt x="2175141" y="2145913"/>
                </a:cubicBezTo>
                <a:lnTo>
                  <a:pt x="2175141" y="1857883"/>
                </a:lnTo>
                <a:cubicBezTo>
                  <a:pt x="2175141" y="1818114"/>
                  <a:pt x="2207381" y="1785874"/>
                  <a:pt x="2247150" y="1785874"/>
                </a:cubicBezTo>
                <a:close/>
                <a:moveTo>
                  <a:pt x="1693748" y="1785874"/>
                </a:moveTo>
                <a:lnTo>
                  <a:pt x="1981778" y="1785874"/>
                </a:lnTo>
                <a:cubicBezTo>
                  <a:pt x="2021547" y="1785874"/>
                  <a:pt x="2053787" y="1818114"/>
                  <a:pt x="2053787" y="1857883"/>
                </a:cubicBezTo>
                <a:lnTo>
                  <a:pt x="2053787" y="2145913"/>
                </a:lnTo>
                <a:cubicBezTo>
                  <a:pt x="2053787" y="2185682"/>
                  <a:pt x="2021547" y="2217922"/>
                  <a:pt x="1981778" y="2217922"/>
                </a:cubicBezTo>
                <a:lnTo>
                  <a:pt x="1693748" y="2217922"/>
                </a:lnTo>
                <a:cubicBezTo>
                  <a:pt x="1653979" y="2217922"/>
                  <a:pt x="1621739" y="2185682"/>
                  <a:pt x="1621739" y="2145913"/>
                </a:cubicBezTo>
                <a:lnTo>
                  <a:pt x="1621739" y="1857883"/>
                </a:lnTo>
                <a:cubicBezTo>
                  <a:pt x="1621739" y="1818114"/>
                  <a:pt x="1653979" y="1785874"/>
                  <a:pt x="1693748" y="1785874"/>
                </a:cubicBezTo>
                <a:close/>
                <a:moveTo>
                  <a:pt x="1140346" y="1785874"/>
                </a:moveTo>
                <a:lnTo>
                  <a:pt x="1428376" y="1785874"/>
                </a:lnTo>
                <a:cubicBezTo>
                  <a:pt x="1468145" y="1785874"/>
                  <a:pt x="1500385" y="1818114"/>
                  <a:pt x="1500385" y="1857883"/>
                </a:cubicBezTo>
                <a:lnTo>
                  <a:pt x="1500385" y="2145913"/>
                </a:lnTo>
                <a:cubicBezTo>
                  <a:pt x="1500385" y="2185682"/>
                  <a:pt x="1468145" y="2217922"/>
                  <a:pt x="1428376" y="2217922"/>
                </a:cubicBezTo>
                <a:lnTo>
                  <a:pt x="1140346" y="2217922"/>
                </a:lnTo>
                <a:cubicBezTo>
                  <a:pt x="1100577" y="2217922"/>
                  <a:pt x="1068337" y="2185682"/>
                  <a:pt x="1068337" y="2145913"/>
                </a:cubicBezTo>
                <a:lnTo>
                  <a:pt x="1068337" y="1857883"/>
                </a:lnTo>
                <a:cubicBezTo>
                  <a:pt x="1068337" y="1818114"/>
                  <a:pt x="1100577" y="1785874"/>
                  <a:pt x="1140346" y="1785874"/>
                </a:cubicBezTo>
                <a:close/>
                <a:moveTo>
                  <a:pt x="586944" y="1785874"/>
                </a:moveTo>
                <a:lnTo>
                  <a:pt x="874974" y="1785874"/>
                </a:lnTo>
                <a:cubicBezTo>
                  <a:pt x="914743" y="1785874"/>
                  <a:pt x="946983" y="1818114"/>
                  <a:pt x="946983" y="1857883"/>
                </a:cubicBezTo>
                <a:lnTo>
                  <a:pt x="946983" y="2145913"/>
                </a:lnTo>
                <a:cubicBezTo>
                  <a:pt x="946983" y="2185682"/>
                  <a:pt x="914743" y="2217922"/>
                  <a:pt x="874974" y="2217922"/>
                </a:cubicBezTo>
                <a:lnTo>
                  <a:pt x="586944" y="2217922"/>
                </a:lnTo>
                <a:cubicBezTo>
                  <a:pt x="547175" y="2217922"/>
                  <a:pt x="514935" y="2185682"/>
                  <a:pt x="514935" y="2145913"/>
                </a:cubicBezTo>
                <a:lnTo>
                  <a:pt x="514935" y="1857883"/>
                </a:lnTo>
                <a:cubicBezTo>
                  <a:pt x="514935" y="1818114"/>
                  <a:pt x="547175" y="1785874"/>
                  <a:pt x="586944" y="1785874"/>
                </a:cubicBezTo>
                <a:close/>
                <a:moveTo>
                  <a:pt x="2243400" y="1201426"/>
                </a:moveTo>
                <a:lnTo>
                  <a:pt x="2531430" y="1201426"/>
                </a:lnTo>
                <a:cubicBezTo>
                  <a:pt x="2571199" y="1201426"/>
                  <a:pt x="2603439" y="1233666"/>
                  <a:pt x="2603439" y="1273435"/>
                </a:cubicBezTo>
                <a:lnTo>
                  <a:pt x="2603439" y="1561465"/>
                </a:lnTo>
                <a:cubicBezTo>
                  <a:pt x="2603439" y="1601234"/>
                  <a:pt x="2571199" y="1633474"/>
                  <a:pt x="2531430" y="1633474"/>
                </a:cubicBezTo>
                <a:lnTo>
                  <a:pt x="2243400" y="1633474"/>
                </a:lnTo>
                <a:cubicBezTo>
                  <a:pt x="2203631" y="1633474"/>
                  <a:pt x="2171391" y="1601234"/>
                  <a:pt x="2171391" y="1561465"/>
                </a:cubicBezTo>
                <a:lnTo>
                  <a:pt x="2171391" y="1273435"/>
                </a:lnTo>
                <a:cubicBezTo>
                  <a:pt x="2171391" y="1233666"/>
                  <a:pt x="2203631" y="1201426"/>
                  <a:pt x="2243400" y="1201426"/>
                </a:cubicBezTo>
                <a:close/>
                <a:moveTo>
                  <a:pt x="1689998" y="1201426"/>
                </a:moveTo>
                <a:lnTo>
                  <a:pt x="1978028" y="1201426"/>
                </a:lnTo>
                <a:cubicBezTo>
                  <a:pt x="2017797" y="1201426"/>
                  <a:pt x="2050037" y="1233666"/>
                  <a:pt x="2050037" y="1273435"/>
                </a:cubicBezTo>
                <a:lnTo>
                  <a:pt x="2050037" y="1561465"/>
                </a:lnTo>
                <a:cubicBezTo>
                  <a:pt x="2050037" y="1601234"/>
                  <a:pt x="2017797" y="1633474"/>
                  <a:pt x="1978028" y="1633474"/>
                </a:cubicBezTo>
                <a:lnTo>
                  <a:pt x="1689998" y="1633474"/>
                </a:lnTo>
                <a:cubicBezTo>
                  <a:pt x="1650229" y="1633474"/>
                  <a:pt x="1617989" y="1601234"/>
                  <a:pt x="1617989" y="1561465"/>
                </a:cubicBezTo>
                <a:lnTo>
                  <a:pt x="1617989" y="1273435"/>
                </a:lnTo>
                <a:cubicBezTo>
                  <a:pt x="1617989" y="1233666"/>
                  <a:pt x="1650229" y="1201426"/>
                  <a:pt x="1689998" y="1201426"/>
                </a:cubicBezTo>
                <a:close/>
                <a:moveTo>
                  <a:pt x="1136596" y="1201426"/>
                </a:moveTo>
                <a:lnTo>
                  <a:pt x="1424626" y="1201426"/>
                </a:lnTo>
                <a:cubicBezTo>
                  <a:pt x="1464395" y="1201426"/>
                  <a:pt x="1496635" y="1233666"/>
                  <a:pt x="1496635" y="1273435"/>
                </a:cubicBezTo>
                <a:lnTo>
                  <a:pt x="1496635" y="1561465"/>
                </a:lnTo>
                <a:cubicBezTo>
                  <a:pt x="1496635" y="1601234"/>
                  <a:pt x="1464395" y="1633474"/>
                  <a:pt x="1424626" y="1633474"/>
                </a:cubicBezTo>
                <a:lnTo>
                  <a:pt x="1136596" y="1633474"/>
                </a:lnTo>
                <a:cubicBezTo>
                  <a:pt x="1096827" y="1633474"/>
                  <a:pt x="1064587" y="1601234"/>
                  <a:pt x="1064587" y="1561465"/>
                </a:cubicBezTo>
                <a:lnTo>
                  <a:pt x="1064587" y="1273435"/>
                </a:lnTo>
                <a:cubicBezTo>
                  <a:pt x="1064587" y="1233666"/>
                  <a:pt x="1096827" y="1201426"/>
                  <a:pt x="1136596" y="1201426"/>
                </a:cubicBezTo>
                <a:close/>
                <a:moveTo>
                  <a:pt x="583194" y="1201426"/>
                </a:moveTo>
                <a:lnTo>
                  <a:pt x="871224" y="1201426"/>
                </a:lnTo>
                <a:cubicBezTo>
                  <a:pt x="910993" y="1201426"/>
                  <a:pt x="943233" y="1233666"/>
                  <a:pt x="943233" y="1273435"/>
                </a:cubicBezTo>
                <a:lnTo>
                  <a:pt x="943233" y="1561465"/>
                </a:lnTo>
                <a:cubicBezTo>
                  <a:pt x="943233" y="1601234"/>
                  <a:pt x="910993" y="1633474"/>
                  <a:pt x="871224" y="1633474"/>
                </a:cubicBezTo>
                <a:lnTo>
                  <a:pt x="583194" y="1633474"/>
                </a:lnTo>
                <a:cubicBezTo>
                  <a:pt x="543425" y="1633474"/>
                  <a:pt x="511185" y="1601234"/>
                  <a:pt x="511185" y="1561465"/>
                </a:cubicBezTo>
                <a:lnTo>
                  <a:pt x="511185" y="1273435"/>
                </a:lnTo>
                <a:cubicBezTo>
                  <a:pt x="511185" y="1233666"/>
                  <a:pt x="543425" y="1201426"/>
                  <a:pt x="583194" y="1201426"/>
                </a:cubicBezTo>
                <a:close/>
                <a:moveTo>
                  <a:pt x="2226002" y="616978"/>
                </a:moveTo>
                <a:lnTo>
                  <a:pt x="2514032" y="616978"/>
                </a:lnTo>
                <a:cubicBezTo>
                  <a:pt x="2553801" y="616978"/>
                  <a:pt x="2586041" y="649218"/>
                  <a:pt x="2586041" y="688987"/>
                </a:cubicBezTo>
                <a:lnTo>
                  <a:pt x="2586041" y="977017"/>
                </a:lnTo>
                <a:cubicBezTo>
                  <a:pt x="2586041" y="1016786"/>
                  <a:pt x="2553801" y="1049026"/>
                  <a:pt x="2514032" y="1049026"/>
                </a:cubicBezTo>
                <a:lnTo>
                  <a:pt x="2226002" y="1049026"/>
                </a:lnTo>
                <a:cubicBezTo>
                  <a:pt x="2186233" y="1049026"/>
                  <a:pt x="2153993" y="1016786"/>
                  <a:pt x="2153993" y="977017"/>
                </a:cubicBezTo>
                <a:lnTo>
                  <a:pt x="2153993" y="688987"/>
                </a:lnTo>
                <a:cubicBezTo>
                  <a:pt x="2153993" y="649218"/>
                  <a:pt x="2186233" y="616978"/>
                  <a:pt x="2226002" y="616978"/>
                </a:cubicBezTo>
                <a:close/>
                <a:moveTo>
                  <a:pt x="1672600" y="616978"/>
                </a:moveTo>
                <a:lnTo>
                  <a:pt x="1960630" y="616978"/>
                </a:lnTo>
                <a:cubicBezTo>
                  <a:pt x="2000399" y="616978"/>
                  <a:pt x="2032639" y="649218"/>
                  <a:pt x="2032639" y="688987"/>
                </a:cubicBezTo>
                <a:lnTo>
                  <a:pt x="2032639" y="977017"/>
                </a:lnTo>
                <a:cubicBezTo>
                  <a:pt x="2032639" y="1016786"/>
                  <a:pt x="2000399" y="1049026"/>
                  <a:pt x="1960630" y="1049026"/>
                </a:cubicBezTo>
                <a:lnTo>
                  <a:pt x="1672600" y="1049026"/>
                </a:lnTo>
                <a:cubicBezTo>
                  <a:pt x="1632831" y="1049026"/>
                  <a:pt x="1600591" y="1016786"/>
                  <a:pt x="1600591" y="977017"/>
                </a:cubicBezTo>
                <a:lnTo>
                  <a:pt x="1600591" y="688987"/>
                </a:lnTo>
                <a:cubicBezTo>
                  <a:pt x="1600591" y="649218"/>
                  <a:pt x="1632831" y="616978"/>
                  <a:pt x="1672600" y="616978"/>
                </a:cubicBezTo>
                <a:close/>
                <a:moveTo>
                  <a:pt x="1119198" y="616978"/>
                </a:moveTo>
                <a:lnTo>
                  <a:pt x="1407228" y="616978"/>
                </a:lnTo>
                <a:cubicBezTo>
                  <a:pt x="1446997" y="616978"/>
                  <a:pt x="1479237" y="649218"/>
                  <a:pt x="1479237" y="688987"/>
                </a:cubicBezTo>
                <a:lnTo>
                  <a:pt x="1479237" y="977017"/>
                </a:lnTo>
                <a:cubicBezTo>
                  <a:pt x="1479237" y="1016786"/>
                  <a:pt x="1446997" y="1049026"/>
                  <a:pt x="1407228" y="1049026"/>
                </a:cubicBezTo>
                <a:lnTo>
                  <a:pt x="1119198" y="1049026"/>
                </a:lnTo>
                <a:cubicBezTo>
                  <a:pt x="1079429" y="1049026"/>
                  <a:pt x="1047189" y="1016786"/>
                  <a:pt x="1047189" y="977017"/>
                </a:cubicBezTo>
                <a:lnTo>
                  <a:pt x="1047189" y="688987"/>
                </a:lnTo>
                <a:cubicBezTo>
                  <a:pt x="1047189" y="649218"/>
                  <a:pt x="1079429" y="616978"/>
                  <a:pt x="1119198" y="616978"/>
                </a:cubicBezTo>
                <a:close/>
                <a:moveTo>
                  <a:pt x="565796" y="616978"/>
                </a:moveTo>
                <a:lnTo>
                  <a:pt x="853826" y="616978"/>
                </a:lnTo>
                <a:cubicBezTo>
                  <a:pt x="893595" y="616978"/>
                  <a:pt x="925835" y="649218"/>
                  <a:pt x="925835" y="688987"/>
                </a:cubicBezTo>
                <a:lnTo>
                  <a:pt x="925835" y="977017"/>
                </a:lnTo>
                <a:cubicBezTo>
                  <a:pt x="925835" y="1016786"/>
                  <a:pt x="893595" y="1049026"/>
                  <a:pt x="853826" y="1049026"/>
                </a:cubicBezTo>
                <a:lnTo>
                  <a:pt x="565796" y="1049026"/>
                </a:lnTo>
                <a:cubicBezTo>
                  <a:pt x="526027" y="1049026"/>
                  <a:pt x="493787" y="1016786"/>
                  <a:pt x="493787" y="977017"/>
                </a:cubicBezTo>
                <a:lnTo>
                  <a:pt x="493787" y="688987"/>
                </a:lnTo>
                <a:cubicBezTo>
                  <a:pt x="493787" y="649218"/>
                  <a:pt x="526027" y="616978"/>
                  <a:pt x="565796" y="616978"/>
                </a:cubicBezTo>
                <a:close/>
                <a:moveTo>
                  <a:pt x="306692" y="360040"/>
                </a:moveTo>
                <a:lnTo>
                  <a:pt x="306692" y="3528392"/>
                </a:lnTo>
                <a:lnTo>
                  <a:pt x="2754964" y="3528392"/>
                </a:lnTo>
                <a:lnTo>
                  <a:pt x="2754964" y="360040"/>
                </a:lnTo>
                <a:close/>
                <a:moveTo>
                  <a:pt x="223685" y="0"/>
                </a:moveTo>
                <a:lnTo>
                  <a:pt x="2837972" y="0"/>
                </a:lnTo>
                <a:cubicBezTo>
                  <a:pt x="2961510" y="0"/>
                  <a:pt x="3061657" y="100147"/>
                  <a:pt x="3061657" y="223685"/>
                </a:cubicBezTo>
                <a:lnTo>
                  <a:pt x="3061657" y="3664747"/>
                </a:lnTo>
                <a:cubicBezTo>
                  <a:pt x="3061657" y="3788285"/>
                  <a:pt x="2961510" y="3888432"/>
                  <a:pt x="2837972" y="3888432"/>
                </a:cubicBezTo>
                <a:lnTo>
                  <a:pt x="223685" y="3888432"/>
                </a:lnTo>
                <a:cubicBezTo>
                  <a:pt x="100147" y="3888432"/>
                  <a:pt x="0" y="3788285"/>
                  <a:pt x="0" y="3664747"/>
                </a:cubicBezTo>
                <a:lnTo>
                  <a:pt x="0" y="223685"/>
                </a:lnTo>
                <a:cubicBezTo>
                  <a:pt x="0" y="100147"/>
                  <a:pt x="100147" y="0"/>
                  <a:pt x="2236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 name="Rounded Rectangle 2">
            <a:extLst>
              <a:ext uri="{FF2B5EF4-FFF2-40B4-BE49-F238E27FC236}">
                <a16:creationId xmlns:a16="http://schemas.microsoft.com/office/drawing/2014/main" id="{DE9B0783-9FB1-4D1F-BEBC-30F8D3179D4A}"/>
              </a:ext>
            </a:extLst>
          </p:cNvPr>
          <p:cNvSpPr>
            <a:spLocks noChangeAspect="1"/>
          </p:cNvSpPr>
          <p:nvPr/>
        </p:nvSpPr>
        <p:spPr>
          <a:xfrm>
            <a:off x="1438774" y="5737793"/>
            <a:ext cx="400799" cy="720000"/>
          </a:xfrm>
          <a:custGeom>
            <a:avLst/>
            <a:gdLst/>
            <a:ahLst/>
            <a:cxnLst/>
            <a:rect l="l" t="t" r="r" b="b"/>
            <a:pathLst>
              <a:path w="2160240" h="3880673">
                <a:moveTo>
                  <a:pt x="816120" y="3545649"/>
                </a:moveTo>
                <a:cubicBezTo>
                  <a:pt x="802865" y="3545649"/>
                  <a:pt x="792120" y="3556394"/>
                  <a:pt x="792120" y="3569649"/>
                </a:cubicBezTo>
                <a:lnTo>
                  <a:pt x="792120" y="3665649"/>
                </a:lnTo>
                <a:cubicBezTo>
                  <a:pt x="792120" y="3678904"/>
                  <a:pt x="802865" y="3689649"/>
                  <a:pt x="816120" y="3689649"/>
                </a:cubicBezTo>
                <a:lnTo>
                  <a:pt x="1344120" y="3689649"/>
                </a:lnTo>
                <a:cubicBezTo>
                  <a:pt x="1357375" y="3689649"/>
                  <a:pt x="1368120" y="3678904"/>
                  <a:pt x="1368120" y="3665649"/>
                </a:cubicBezTo>
                <a:lnTo>
                  <a:pt x="1368120" y="3569649"/>
                </a:lnTo>
                <a:cubicBezTo>
                  <a:pt x="1368120" y="3556394"/>
                  <a:pt x="1357375" y="3545649"/>
                  <a:pt x="1344120" y="3545649"/>
                </a:cubicBezTo>
                <a:close/>
                <a:moveTo>
                  <a:pt x="1458489" y="1982610"/>
                </a:moveTo>
                <a:lnTo>
                  <a:pt x="1698487" y="1982610"/>
                </a:lnTo>
                <a:cubicBezTo>
                  <a:pt x="1731625" y="1982610"/>
                  <a:pt x="1758488" y="2009473"/>
                  <a:pt x="1758488" y="2042611"/>
                </a:cubicBezTo>
                <a:lnTo>
                  <a:pt x="1758488" y="2282649"/>
                </a:lnTo>
                <a:cubicBezTo>
                  <a:pt x="1758488" y="2315787"/>
                  <a:pt x="1731625" y="2342650"/>
                  <a:pt x="1698487" y="2342650"/>
                </a:cubicBezTo>
                <a:lnTo>
                  <a:pt x="1458489" y="2342650"/>
                </a:lnTo>
                <a:cubicBezTo>
                  <a:pt x="1425351" y="2342650"/>
                  <a:pt x="1398488" y="2315787"/>
                  <a:pt x="1398488" y="2282649"/>
                </a:cubicBezTo>
                <a:lnTo>
                  <a:pt x="1398488" y="2042611"/>
                </a:lnTo>
                <a:cubicBezTo>
                  <a:pt x="1398488" y="2009473"/>
                  <a:pt x="1425351" y="1982610"/>
                  <a:pt x="1458489" y="1982610"/>
                </a:cubicBezTo>
                <a:close/>
                <a:moveTo>
                  <a:pt x="946089" y="1982610"/>
                </a:moveTo>
                <a:lnTo>
                  <a:pt x="1186087" y="1982610"/>
                </a:lnTo>
                <a:cubicBezTo>
                  <a:pt x="1219225" y="1982610"/>
                  <a:pt x="1246088" y="2009473"/>
                  <a:pt x="1246088" y="2042611"/>
                </a:cubicBezTo>
                <a:lnTo>
                  <a:pt x="1246088" y="2282649"/>
                </a:lnTo>
                <a:cubicBezTo>
                  <a:pt x="1246088" y="2315787"/>
                  <a:pt x="1219225" y="2342650"/>
                  <a:pt x="1186087" y="2342650"/>
                </a:cubicBezTo>
                <a:lnTo>
                  <a:pt x="946089" y="2342650"/>
                </a:lnTo>
                <a:cubicBezTo>
                  <a:pt x="912951" y="2342650"/>
                  <a:pt x="886088" y="2315787"/>
                  <a:pt x="886088" y="2282649"/>
                </a:cubicBezTo>
                <a:lnTo>
                  <a:pt x="886088" y="2042611"/>
                </a:lnTo>
                <a:cubicBezTo>
                  <a:pt x="886088" y="2009473"/>
                  <a:pt x="912951" y="1982610"/>
                  <a:pt x="946089" y="1982610"/>
                </a:cubicBezTo>
                <a:close/>
                <a:moveTo>
                  <a:pt x="434129" y="1982610"/>
                </a:moveTo>
                <a:lnTo>
                  <a:pt x="674127" y="1982610"/>
                </a:lnTo>
                <a:cubicBezTo>
                  <a:pt x="707265" y="1982610"/>
                  <a:pt x="734128" y="2009473"/>
                  <a:pt x="734128" y="2042611"/>
                </a:cubicBezTo>
                <a:lnTo>
                  <a:pt x="734128" y="2282649"/>
                </a:lnTo>
                <a:cubicBezTo>
                  <a:pt x="734128" y="2315787"/>
                  <a:pt x="707265" y="2342650"/>
                  <a:pt x="674127" y="2342650"/>
                </a:cubicBezTo>
                <a:lnTo>
                  <a:pt x="434129" y="2342650"/>
                </a:lnTo>
                <a:cubicBezTo>
                  <a:pt x="400991" y="2342650"/>
                  <a:pt x="374128" y="2315787"/>
                  <a:pt x="374128" y="2282649"/>
                </a:cubicBezTo>
                <a:lnTo>
                  <a:pt x="374128" y="2042611"/>
                </a:lnTo>
                <a:cubicBezTo>
                  <a:pt x="374128" y="2009473"/>
                  <a:pt x="400991" y="1982610"/>
                  <a:pt x="434129" y="1982610"/>
                </a:cubicBezTo>
                <a:close/>
                <a:moveTo>
                  <a:pt x="1458489" y="1434014"/>
                </a:moveTo>
                <a:lnTo>
                  <a:pt x="1698487" y="1434014"/>
                </a:lnTo>
                <a:cubicBezTo>
                  <a:pt x="1731625" y="1434014"/>
                  <a:pt x="1758488" y="1460877"/>
                  <a:pt x="1758488" y="1494015"/>
                </a:cubicBezTo>
                <a:lnTo>
                  <a:pt x="1758488" y="1734053"/>
                </a:lnTo>
                <a:cubicBezTo>
                  <a:pt x="1758488" y="1767191"/>
                  <a:pt x="1731625" y="1794054"/>
                  <a:pt x="1698487" y="1794054"/>
                </a:cubicBezTo>
                <a:lnTo>
                  <a:pt x="1458489" y="1794054"/>
                </a:lnTo>
                <a:cubicBezTo>
                  <a:pt x="1425351" y="1794054"/>
                  <a:pt x="1398488" y="1767191"/>
                  <a:pt x="1398488" y="1734053"/>
                </a:cubicBezTo>
                <a:lnTo>
                  <a:pt x="1398488" y="1494015"/>
                </a:lnTo>
                <a:cubicBezTo>
                  <a:pt x="1398488" y="1460877"/>
                  <a:pt x="1425351" y="1434014"/>
                  <a:pt x="1458489" y="1434014"/>
                </a:cubicBezTo>
                <a:close/>
                <a:moveTo>
                  <a:pt x="946089" y="1434014"/>
                </a:moveTo>
                <a:lnTo>
                  <a:pt x="1186087" y="1434014"/>
                </a:lnTo>
                <a:cubicBezTo>
                  <a:pt x="1219225" y="1434014"/>
                  <a:pt x="1246088" y="1460877"/>
                  <a:pt x="1246088" y="1494015"/>
                </a:cubicBezTo>
                <a:lnTo>
                  <a:pt x="1246088" y="1734053"/>
                </a:lnTo>
                <a:cubicBezTo>
                  <a:pt x="1246088" y="1767191"/>
                  <a:pt x="1219225" y="1794054"/>
                  <a:pt x="1186087" y="1794054"/>
                </a:cubicBezTo>
                <a:lnTo>
                  <a:pt x="946089" y="1794054"/>
                </a:lnTo>
                <a:cubicBezTo>
                  <a:pt x="912951" y="1794054"/>
                  <a:pt x="886088" y="1767191"/>
                  <a:pt x="886088" y="1734053"/>
                </a:cubicBezTo>
                <a:lnTo>
                  <a:pt x="886088" y="1494015"/>
                </a:lnTo>
                <a:cubicBezTo>
                  <a:pt x="886088" y="1460877"/>
                  <a:pt x="912951" y="1434014"/>
                  <a:pt x="946089" y="1434014"/>
                </a:cubicBezTo>
                <a:close/>
                <a:moveTo>
                  <a:pt x="434129" y="1434014"/>
                </a:moveTo>
                <a:lnTo>
                  <a:pt x="674127" y="1434014"/>
                </a:lnTo>
                <a:cubicBezTo>
                  <a:pt x="707265" y="1434014"/>
                  <a:pt x="734128" y="1460877"/>
                  <a:pt x="734128" y="1494015"/>
                </a:cubicBezTo>
                <a:lnTo>
                  <a:pt x="734128" y="1734053"/>
                </a:lnTo>
                <a:cubicBezTo>
                  <a:pt x="734128" y="1767191"/>
                  <a:pt x="707265" y="1794054"/>
                  <a:pt x="674127" y="1794054"/>
                </a:cubicBezTo>
                <a:lnTo>
                  <a:pt x="434129" y="1794054"/>
                </a:lnTo>
                <a:cubicBezTo>
                  <a:pt x="400991" y="1794054"/>
                  <a:pt x="374128" y="1767191"/>
                  <a:pt x="374128" y="1734053"/>
                </a:cubicBezTo>
                <a:lnTo>
                  <a:pt x="374128" y="1494015"/>
                </a:lnTo>
                <a:cubicBezTo>
                  <a:pt x="374128" y="1460877"/>
                  <a:pt x="400991" y="1434014"/>
                  <a:pt x="434129" y="1434014"/>
                </a:cubicBezTo>
                <a:close/>
                <a:moveTo>
                  <a:pt x="1458489" y="885417"/>
                </a:moveTo>
                <a:lnTo>
                  <a:pt x="1698487" y="885417"/>
                </a:lnTo>
                <a:cubicBezTo>
                  <a:pt x="1731625" y="885417"/>
                  <a:pt x="1758488" y="912280"/>
                  <a:pt x="1758488" y="945418"/>
                </a:cubicBezTo>
                <a:lnTo>
                  <a:pt x="1758488" y="1185456"/>
                </a:lnTo>
                <a:cubicBezTo>
                  <a:pt x="1758488" y="1218594"/>
                  <a:pt x="1731625" y="1245457"/>
                  <a:pt x="1698487" y="1245457"/>
                </a:cubicBezTo>
                <a:lnTo>
                  <a:pt x="1458489" y="1245457"/>
                </a:lnTo>
                <a:cubicBezTo>
                  <a:pt x="1425351" y="1245457"/>
                  <a:pt x="1398488" y="1218594"/>
                  <a:pt x="1398488" y="1185456"/>
                </a:cubicBezTo>
                <a:lnTo>
                  <a:pt x="1398488" y="945418"/>
                </a:lnTo>
                <a:cubicBezTo>
                  <a:pt x="1398488" y="912280"/>
                  <a:pt x="1425351" y="885417"/>
                  <a:pt x="1458489" y="885417"/>
                </a:cubicBezTo>
                <a:close/>
                <a:moveTo>
                  <a:pt x="946089" y="885417"/>
                </a:moveTo>
                <a:lnTo>
                  <a:pt x="1186087" y="885417"/>
                </a:lnTo>
                <a:cubicBezTo>
                  <a:pt x="1219225" y="885417"/>
                  <a:pt x="1246088" y="912280"/>
                  <a:pt x="1246088" y="945418"/>
                </a:cubicBezTo>
                <a:lnTo>
                  <a:pt x="1246088" y="1185456"/>
                </a:lnTo>
                <a:cubicBezTo>
                  <a:pt x="1246088" y="1218594"/>
                  <a:pt x="1219225" y="1245457"/>
                  <a:pt x="1186087" y="1245457"/>
                </a:cubicBezTo>
                <a:lnTo>
                  <a:pt x="946089" y="1245457"/>
                </a:lnTo>
                <a:cubicBezTo>
                  <a:pt x="912951" y="1245457"/>
                  <a:pt x="886088" y="1218594"/>
                  <a:pt x="886088" y="1185456"/>
                </a:cubicBezTo>
                <a:lnTo>
                  <a:pt x="886088" y="945418"/>
                </a:lnTo>
                <a:cubicBezTo>
                  <a:pt x="886088" y="912280"/>
                  <a:pt x="912951" y="885417"/>
                  <a:pt x="946089" y="885417"/>
                </a:cubicBezTo>
                <a:close/>
                <a:moveTo>
                  <a:pt x="434129" y="885417"/>
                </a:moveTo>
                <a:lnTo>
                  <a:pt x="674127" y="885417"/>
                </a:lnTo>
                <a:cubicBezTo>
                  <a:pt x="707265" y="885417"/>
                  <a:pt x="734128" y="912280"/>
                  <a:pt x="734128" y="945418"/>
                </a:cubicBezTo>
                <a:lnTo>
                  <a:pt x="734128" y="1185456"/>
                </a:lnTo>
                <a:cubicBezTo>
                  <a:pt x="734128" y="1218594"/>
                  <a:pt x="707265" y="1245457"/>
                  <a:pt x="674127" y="1245457"/>
                </a:cubicBezTo>
                <a:lnTo>
                  <a:pt x="434129" y="1245457"/>
                </a:lnTo>
                <a:cubicBezTo>
                  <a:pt x="400991" y="1245457"/>
                  <a:pt x="374128" y="1218594"/>
                  <a:pt x="374128" y="1185456"/>
                </a:cubicBezTo>
                <a:lnTo>
                  <a:pt x="374128" y="945418"/>
                </a:lnTo>
                <a:cubicBezTo>
                  <a:pt x="374128" y="912280"/>
                  <a:pt x="400991" y="885417"/>
                  <a:pt x="434129" y="885417"/>
                </a:cubicBezTo>
                <a:close/>
                <a:moveTo>
                  <a:pt x="216024" y="608188"/>
                </a:moveTo>
                <a:lnTo>
                  <a:pt x="216024" y="3272484"/>
                </a:lnTo>
                <a:lnTo>
                  <a:pt x="1944216" y="3272484"/>
                </a:lnTo>
                <a:lnTo>
                  <a:pt x="1944216" y="608188"/>
                </a:lnTo>
                <a:close/>
                <a:moveTo>
                  <a:pt x="912102" y="305289"/>
                </a:moveTo>
                <a:cubicBezTo>
                  <a:pt x="905473" y="305289"/>
                  <a:pt x="900100" y="310662"/>
                  <a:pt x="900100" y="317291"/>
                </a:cubicBezTo>
                <a:lnTo>
                  <a:pt x="900100" y="365295"/>
                </a:lnTo>
                <a:cubicBezTo>
                  <a:pt x="900100" y="371924"/>
                  <a:pt x="905473" y="377297"/>
                  <a:pt x="912102" y="377297"/>
                </a:cubicBezTo>
                <a:lnTo>
                  <a:pt x="1248138" y="377297"/>
                </a:lnTo>
                <a:cubicBezTo>
                  <a:pt x="1254767" y="377297"/>
                  <a:pt x="1260140" y="371924"/>
                  <a:pt x="1260140" y="365295"/>
                </a:cubicBezTo>
                <a:lnTo>
                  <a:pt x="1260140" y="317291"/>
                </a:lnTo>
                <a:cubicBezTo>
                  <a:pt x="1260140" y="310662"/>
                  <a:pt x="1254767" y="305289"/>
                  <a:pt x="1248138" y="305289"/>
                </a:cubicBezTo>
                <a:close/>
                <a:moveTo>
                  <a:pt x="278153" y="0"/>
                </a:moveTo>
                <a:lnTo>
                  <a:pt x="1882087" y="0"/>
                </a:lnTo>
                <a:cubicBezTo>
                  <a:pt x="2035707" y="0"/>
                  <a:pt x="2160240" y="124533"/>
                  <a:pt x="2160240" y="278153"/>
                </a:cubicBezTo>
                <a:lnTo>
                  <a:pt x="2160240" y="3602520"/>
                </a:lnTo>
                <a:cubicBezTo>
                  <a:pt x="2160240" y="3756140"/>
                  <a:pt x="2035707" y="3880673"/>
                  <a:pt x="1882087" y="3880673"/>
                </a:cubicBezTo>
                <a:lnTo>
                  <a:pt x="278153" y="3880673"/>
                </a:lnTo>
                <a:cubicBezTo>
                  <a:pt x="124533" y="3880673"/>
                  <a:pt x="0" y="3756140"/>
                  <a:pt x="0" y="3602520"/>
                </a:cubicBezTo>
                <a:lnTo>
                  <a:pt x="0" y="278153"/>
                </a:lnTo>
                <a:cubicBezTo>
                  <a:pt x="0" y="124533"/>
                  <a:pt x="124533" y="0"/>
                  <a:pt x="2781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 name="TextBox 5">
            <a:extLst>
              <a:ext uri="{FF2B5EF4-FFF2-40B4-BE49-F238E27FC236}">
                <a16:creationId xmlns:a16="http://schemas.microsoft.com/office/drawing/2014/main" id="{4D04D0E2-357A-4BB9-AAA8-9AF69D23E2CF}"/>
              </a:ext>
            </a:extLst>
          </p:cNvPr>
          <p:cNvSpPr txBox="1"/>
          <p:nvPr/>
        </p:nvSpPr>
        <p:spPr>
          <a:xfrm>
            <a:off x="1958065" y="5497628"/>
            <a:ext cx="1450337" cy="1200329"/>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7" name="TextBox 6">
            <a:extLst>
              <a:ext uri="{FF2B5EF4-FFF2-40B4-BE49-F238E27FC236}">
                <a16:creationId xmlns:a16="http://schemas.microsoft.com/office/drawing/2014/main" id="{BE5D19DB-5066-41AA-8910-155C978D56E2}"/>
              </a:ext>
            </a:extLst>
          </p:cNvPr>
          <p:cNvSpPr txBox="1"/>
          <p:nvPr/>
        </p:nvSpPr>
        <p:spPr>
          <a:xfrm>
            <a:off x="4406340" y="5497628"/>
            <a:ext cx="1450337" cy="1200329"/>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14" name="Rounded Rectangle 3">
            <a:extLst>
              <a:ext uri="{FF2B5EF4-FFF2-40B4-BE49-F238E27FC236}">
                <a16:creationId xmlns:a16="http://schemas.microsoft.com/office/drawing/2014/main" id="{029DA53D-E0A5-437C-8BDA-76177FEA2D52}"/>
              </a:ext>
            </a:extLst>
          </p:cNvPr>
          <p:cNvSpPr/>
          <p:nvPr/>
        </p:nvSpPr>
        <p:spPr>
          <a:xfrm>
            <a:off x="5977143" y="5767727"/>
            <a:ext cx="810979" cy="660130"/>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p>
        </p:txBody>
      </p:sp>
      <p:sp>
        <p:nvSpPr>
          <p:cNvPr id="16" name="Trapezoid 18">
            <a:extLst>
              <a:ext uri="{FF2B5EF4-FFF2-40B4-BE49-F238E27FC236}">
                <a16:creationId xmlns:a16="http://schemas.microsoft.com/office/drawing/2014/main" id="{FCD09FDB-BB64-4D54-90E0-D715BB2576BE}"/>
              </a:ext>
            </a:extLst>
          </p:cNvPr>
          <p:cNvSpPr/>
          <p:nvPr/>
        </p:nvSpPr>
        <p:spPr>
          <a:xfrm rot="10800000">
            <a:off x="8365011" y="5854929"/>
            <a:ext cx="877819" cy="485726"/>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17" name="TextBox 16">
            <a:extLst>
              <a:ext uri="{FF2B5EF4-FFF2-40B4-BE49-F238E27FC236}">
                <a16:creationId xmlns:a16="http://schemas.microsoft.com/office/drawing/2014/main" id="{C3F18FCD-5F7F-4132-BDD7-860A76ED6082}"/>
              </a:ext>
            </a:extLst>
          </p:cNvPr>
          <p:cNvSpPr txBox="1"/>
          <p:nvPr/>
        </p:nvSpPr>
        <p:spPr>
          <a:xfrm>
            <a:off x="6854615" y="5497628"/>
            <a:ext cx="1450337" cy="1200329"/>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18" name="TextBox 17">
            <a:extLst>
              <a:ext uri="{FF2B5EF4-FFF2-40B4-BE49-F238E27FC236}">
                <a16:creationId xmlns:a16="http://schemas.microsoft.com/office/drawing/2014/main" id="{914A25FC-42FB-497B-8F6B-301BB12369A0}"/>
              </a:ext>
            </a:extLst>
          </p:cNvPr>
          <p:cNvSpPr txBox="1"/>
          <p:nvPr/>
        </p:nvSpPr>
        <p:spPr>
          <a:xfrm>
            <a:off x="9302889" y="5497628"/>
            <a:ext cx="1450337" cy="1200329"/>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20" name="TextBox 19">
            <a:extLst>
              <a:ext uri="{FF2B5EF4-FFF2-40B4-BE49-F238E27FC236}">
                <a16:creationId xmlns:a16="http://schemas.microsoft.com/office/drawing/2014/main" id="{521A32A2-AE7A-484E-872C-E18BF74AB56F}"/>
              </a:ext>
            </a:extLst>
          </p:cNvPr>
          <p:cNvSpPr txBox="1"/>
          <p:nvPr/>
        </p:nvSpPr>
        <p:spPr>
          <a:xfrm>
            <a:off x="480395" y="656533"/>
            <a:ext cx="5496748" cy="769441"/>
          </a:xfrm>
          <a:prstGeom prst="rect">
            <a:avLst/>
          </a:prstGeom>
          <a:noFill/>
        </p:spPr>
        <p:txBody>
          <a:bodyPr wrap="square" rtlCol="0" anchor="ctr">
            <a:spAutoFit/>
          </a:bodyPr>
          <a:lstStyle/>
          <a:p>
            <a:r>
              <a:rPr lang="en-US" altLang="ko-KR" sz="4400" b="1" dirty="0">
                <a:solidFill>
                  <a:schemeClr val="tx1">
                    <a:lumMod val="75000"/>
                    <a:lumOff val="25000"/>
                  </a:schemeClr>
                </a:solidFill>
                <a:latin typeface="+mj-lt"/>
                <a:cs typeface="Arial" pitchFamily="34" charset="0"/>
              </a:rPr>
              <a:t>AWESOME SLIDE</a:t>
            </a:r>
          </a:p>
        </p:txBody>
      </p:sp>
      <p:sp>
        <p:nvSpPr>
          <p:cNvPr id="21" name="TextBox 20">
            <a:extLst>
              <a:ext uri="{FF2B5EF4-FFF2-40B4-BE49-F238E27FC236}">
                <a16:creationId xmlns:a16="http://schemas.microsoft.com/office/drawing/2014/main" id="{3B9D88F4-C20C-42B7-987E-0A346DA77320}"/>
              </a:ext>
            </a:extLst>
          </p:cNvPr>
          <p:cNvSpPr txBox="1"/>
          <p:nvPr/>
        </p:nvSpPr>
        <p:spPr>
          <a:xfrm>
            <a:off x="480395" y="1343746"/>
            <a:ext cx="5496748" cy="461665"/>
          </a:xfrm>
          <a:prstGeom prst="rect">
            <a:avLst/>
          </a:prstGeom>
          <a:noFill/>
        </p:spPr>
        <p:txBody>
          <a:bodyPr wrap="square" rtlCol="0" anchor="ctr">
            <a:spAutoFit/>
          </a:bodyPr>
          <a:lstStyle/>
          <a:p>
            <a:r>
              <a:rPr lang="en-US" altLang="ko-KR" sz="2400" dirty="0">
                <a:solidFill>
                  <a:schemeClr val="tx1">
                    <a:lumMod val="75000"/>
                    <a:lumOff val="25000"/>
                  </a:schemeClr>
                </a:solidFill>
                <a:cs typeface="Arial" pitchFamily="34" charset="0"/>
              </a:rPr>
              <a:t>Power Point </a:t>
            </a:r>
            <a:r>
              <a:rPr lang="en-GB" altLang="ko-KR" sz="2400" dirty="0">
                <a:solidFill>
                  <a:schemeClr val="tx1">
                    <a:lumMod val="75000"/>
                    <a:lumOff val="25000"/>
                  </a:schemeClr>
                </a:solidFill>
                <a:cs typeface="Arial" pitchFamily="34" charset="0"/>
              </a:rPr>
              <a:t>Presentation</a:t>
            </a:r>
            <a:endParaRPr lang="ko-KR" altLang="en-US" sz="24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AA8E8373-E4EA-42B7-8800-4E84658021EF}"/>
              </a:ext>
            </a:extLst>
          </p:cNvPr>
          <p:cNvSpPr txBox="1"/>
          <p:nvPr/>
        </p:nvSpPr>
        <p:spPr>
          <a:xfrm>
            <a:off x="480395" y="400207"/>
            <a:ext cx="5496747" cy="338554"/>
          </a:xfrm>
          <a:prstGeom prst="rect">
            <a:avLst/>
          </a:prstGeom>
          <a:noFill/>
        </p:spPr>
        <p:txBody>
          <a:bodyPr wrap="square" rtlCol="0">
            <a:spAutoFit/>
          </a:bodyPr>
          <a:lstStyle/>
          <a:p>
            <a:r>
              <a:rPr lang="en-GB" altLang="ko-KR" sz="1600" dirty="0">
                <a:solidFill>
                  <a:schemeClr val="tx1">
                    <a:lumMod val="75000"/>
                    <a:lumOff val="25000"/>
                  </a:schemeClr>
                </a:solidFill>
                <a:cs typeface="Arial" pitchFamily="34" charset="0"/>
              </a:rPr>
              <a:t>L</a:t>
            </a:r>
            <a:r>
              <a:rPr lang="en-US" altLang="ko-KR" sz="1600" dirty="0">
                <a:solidFill>
                  <a:schemeClr val="tx1">
                    <a:lumMod val="75000"/>
                    <a:lumOff val="25000"/>
                  </a:schemeClr>
                </a:solidFill>
                <a:cs typeface="Arial" pitchFamily="34" charset="0"/>
              </a:rPr>
              <a:t>OREM IPSUM DOLOR SIT AMET</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04339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ounded Rectangle 6">
            <a:extLst>
              <a:ext uri="{FF2B5EF4-FFF2-40B4-BE49-F238E27FC236}">
                <a16:creationId xmlns:a16="http://schemas.microsoft.com/office/drawing/2014/main" id="{DEDC94F7-3D19-481A-BBC8-0B146D25E5A9}"/>
              </a:ext>
            </a:extLst>
          </p:cNvPr>
          <p:cNvSpPr/>
          <p:nvPr/>
        </p:nvSpPr>
        <p:spPr>
          <a:xfrm rot="18900000">
            <a:off x="1525040"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 name="Rounded Rectangle 6">
            <a:extLst>
              <a:ext uri="{FF2B5EF4-FFF2-40B4-BE49-F238E27FC236}">
                <a16:creationId xmlns:a16="http://schemas.microsoft.com/office/drawing/2014/main" id="{030F85B6-32AB-4712-9147-DDA6D88EE5F2}"/>
              </a:ext>
            </a:extLst>
          </p:cNvPr>
          <p:cNvSpPr/>
          <p:nvPr/>
        </p:nvSpPr>
        <p:spPr>
          <a:xfrm rot="18900000">
            <a:off x="3072766"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Rounded Rectangle 6">
            <a:extLst>
              <a:ext uri="{FF2B5EF4-FFF2-40B4-BE49-F238E27FC236}">
                <a16:creationId xmlns:a16="http://schemas.microsoft.com/office/drawing/2014/main" id="{73A392F7-95F1-450F-85B0-05C21AF9D5A4}"/>
              </a:ext>
            </a:extLst>
          </p:cNvPr>
          <p:cNvSpPr/>
          <p:nvPr/>
        </p:nvSpPr>
        <p:spPr>
          <a:xfrm rot="18900000">
            <a:off x="4620492"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ounded Rectangle 6">
            <a:extLst>
              <a:ext uri="{FF2B5EF4-FFF2-40B4-BE49-F238E27FC236}">
                <a16:creationId xmlns:a16="http://schemas.microsoft.com/office/drawing/2014/main" id="{12EE4748-72EE-40B4-8135-A966C10A86E7}"/>
              </a:ext>
            </a:extLst>
          </p:cNvPr>
          <p:cNvSpPr/>
          <p:nvPr/>
        </p:nvSpPr>
        <p:spPr>
          <a:xfrm rot="18900000">
            <a:off x="6168218"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Rounded Rectangle 6">
            <a:extLst>
              <a:ext uri="{FF2B5EF4-FFF2-40B4-BE49-F238E27FC236}">
                <a16:creationId xmlns:a16="http://schemas.microsoft.com/office/drawing/2014/main" id="{E991C942-122F-4B9B-9E82-F545B94A291F}"/>
              </a:ext>
            </a:extLst>
          </p:cNvPr>
          <p:cNvSpPr/>
          <p:nvPr/>
        </p:nvSpPr>
        <p:spPr>
          <a:xfrm rot="18900000">
            <a:off x="7715944"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Rounded Rectangle 6">
            <a:extLst>
              <a:ext uri="{FF2B5EF4-FFF2-40B4-BE49-F238E27FC236}">
                <a16:creationId xmlns:a16="http://schemas.microsoft.com/office/drawing/2014/main" id="{B238FFA8-3E1F-4BF1-BBA9-0B93AA27B2A1}"/>
              </a:ext>
            </a:extLst>
          </p:cNvPr>
          <p:cNvSpPr/>
          <p:nvPr/>
        </p:nvSpPr>
        <p:spPr>
          <a:xfrm rot="18900000">
            <a:off x="9263668"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9" name="Group 43">
            <a:extLst>
              <a:ext uri="{FF2B5EF4-FFF2-40B4-BE49-F238E27FC236}">
                <a16:creationId xmlns:a16="http://schemas.microsoft.com/office/drawing/2014/main" id="{583C6EDE-C298-4AC4-9E37-6866D2EB2934}"/>
              </a:ext>
            </a:extLst>
          </p:cNvPr>
          <p:cNvGrpSpPr/>
          <p:nvPr/>
        </p:nvGrpSpPr>
        <p:grpSpPr>
          <a:xfrm>
            <a:off x="1157722" y="2219331"/>
            <a:ext cx="2021348" cy="788120"/>
            <a:chOff x="5210294" y="818614"/>
            <a:chExt cx="1750034" cy="788120"/>
          </a:xfrm>
        </p:grpSpPr>
        <p:sp>
          <p:nvSpPr>
            <p:cNvPr id="10" name="TextBox 9">
              <a:extLst>
                <a:ext uri="{FF2B5EF4-FFF2-40B4-BE49-F238E27FC236}">
                  <a16:creationId xmlns:a16="http://schemas.microsoft.com/office/drawing/2014/main" id="{81E2DD37-6693-4BAC-9EF4-EF6D6E396967}"/>
                </a:ext>
              </a:extLst>
            </p:cNvPr>
            <p:cNvSpPr txBox="1"/>
            <p:nvPr/>
          </p:nvSpPr>
          <p:spPr>
            <a:xfrm>
              <a:off x="5210294" y="1052736"/>
              <a:ext cx="1750034" cy="553998"/>
            </a:xfrm>
            <a:prstGeom prst="rect">
              <a:avLst/>
            </a:prstGeom>
            <a:noFill/>
          </p:spPr>
          <p:txBody>
            <a:bodyPr wrap="square" lIns="0" tIns="0" rIns="0" bIns="0" rtlCol="0">
              <a:spAutoFit/>
            </a:bodyPr>
            <a:lstStyle/>
            <a:p>
              <a:pPr algn="ctr"/>
              <a:r>
                <a:rPr lang="en-US" altLang="ko-KR" sz="1200" dirty="0">
                  <a:solidFill>
                    <a:schemeClr val="tx1">
                      <a:lumMod val="75000"/>
                      <a:lumOff val="25000"/>
                    </a:schemeClr>
                  </a:solidFill>
                </a:rPr>
                <a:t>Get a modern PowerPoint  Presentation that is beautifully designed.   </a:t>
              </a:r>
            </a:p>
          </p:txBody>
        </p:sp>
        <p:sp>
          <p:nvSpPr>
            <p:cNvPr id="11" name="TextBox 10">
              <a:extLst>
                <a:ext uri="{FF2B5EF4-FFF2-40B4-BE49-F238E27FC236}">
                  <a16:creationId xmlns:a16="http://schemas.microsoft.com/office/drawing/2014/main" id="{890D0905-9B5D-4BEC-97B8-B977AC47751A}"/>
                </a:ext>
              </a:extLst>
            </p:cNvPr>
            <p:cNvSpPr txBox="1"/>
            <p:nvPr/>
          </p:nvSpPr>
          <p:spPr>
            <a:xfrm>
              <a:off x="5218241" y="818614"/>
              <a:ext cx="1742087" cy="184666"/>
            </a:xfrm>
            <a:prstGeom prst="rect">
              <a:avLst/>
            </a:prstGeom>
            <a:noFill/>
          </p:spPr>
          <p:txBody>
            <a:bodyPr wrap="square" lIns="0" tIns="0" rIns="0" bIns="0" rtlCol="0">
              <a:spAutoFit/>
            </a:bodyPr>
            <a:lstStyle/>
            <a:p>
              <a:pPr algn="ctr"/>
              <a:r>
                <a:rPr lang="en-US" altLang="ko-KR" sz="1200" b="1" dirty="0">
                  <a:solidFill>
                    <a:schemeClr val="tx1">
                      <a:lumMod val="75000"/>
                      <a:lumOff val="25000"/>
                    </a:schemeClr>
                  </a:solidFill>
                </a:rPr>
                <a:t>Contents</a:t>
              </a:r>
            </a:p>
          </p:txBody>
        </p:sp>
      </p:grpSp>
      <p:grpSp>
        <p:nvGrpSpPr>
          <p:cNvPr id="12" name="Group 65">
            <a:extLst>
              <a:ext uri="{FF2B5EF4-FFF2-40B4-BE49-F238E27FC236}">
                <a16:creationId xmlns:a16="http://schemas.microsoft.com/office/drawing/2014/main" id="{2D9B98CD-3389-4FFC-A213-6AB7B98D9528}"/>
              </a:ext>
            </a:extLst>
          </p:cNvPr>
          <p:cNvGrpSpPr/>
          <p:nvPr/>
        </p:nvGrpSpPr>
        <p:grpSpPr>
          <a:xfrm>
            <a:off x="2705448" y="4979185"/>
            <a:ext cx="2021348" cy="788120"/>
            <a:chOff x="5210294" y="818614"/>
            <a:chExt cx="1750034" cy="788120"/>
          </a:xfrm>
        </p:grpSpPr>
        <p:sp>
          <p:nvSpPr>
            <p:cNvPr id="13" name="TextBox 12">
              <a:extLst>
                <a:ext uri="{FF2B5EF4-FFF2-40B4-BE49-F238E27FC236}">
                  <a16:creationId xmlns:a16="http://schemas.microsoft.com/office/drawing/2014/main" id="{22FE83D3-9DF3-4DE8-9EDC-746B6FCC5763}"/>
                </a:ext>
              </a:extLst>
            </p:cNvPr>
            <p:cNvSpPr txBox="1"/>
            <p:nvPr/>
          </p:nvSpPr>
          <p:spPr>
            <a:xfrm>
              <a:off x="5210294" y="1052736"/>
              <a:ext cx="1750034" cy="553998"/>
            </a:xfrm>
            <a:prstGeom prst="rect">
              <a:avLst/>
            </a:prstGeom>
            <a:noFill/>
          </p:spPr>
          <p:txBody>
            <a:bodyPr wrap="square" lIns="0" tIns="0" rIns="0" bIns="0" rtlCol="0">
              <a:spAutoFit/>
            </a:bodyPr>
            <a:lstStyle/>
            <a:p>
              <a:pPr algn="ctr"/>
              <a:r>
                <a:rPr lang="en-US" altLang="ko-KR" sz="1200" dirty="0">
                  <a:solidFill>
                    <a:schemeClr val="tx1">
                      <a:lumMod val="75000"/>
                      <a:lumOff val="25000"/>
                    </a:schemeClr>
                  </a:solidFill>
                </a:rPr>
                <a:t>Get a modern PowerPoint  Presentation that is beautifully designed.   </a:t>
              </a:r>
            </a:p>
          </p:txBody>
        </p:sp>
        <p:sp>
          <p:nvSpPr>
            <p:cNvPr id="14" name="TextBox 13">
              <a:extLst>
                <a:ext uri="{FF2B5EF4-FFF2-40B4-BE49-F238E27FC236}">
                  <a16:creationId xmlns:a16="http://schemas.microsoft.com/office/drawing/2014/main" id="{7D501B46-93CB-4C18-9FC0-402D8FEFA638}"/>
                </a:ext>
              </a:extLst>
            </p:cNvPr>
            <p:cNvSpPr txBox="1"/>
            <p:nvPr/>
          </p:nvSpPr>
          <p:spPr>
            <a:xfrm>
              <a:off x="5218241" y="818614"/>
              <a:ext cx="1742087" cy="184666"/>
            </a:xfrm>
            <a:prstGeom prst="rect">
              <a:avLst/>
            </a:prstGeom>
            <a:noFill/>
          </p:spPr>
          <p:txBody>
            <a:bodyPr wrap="square" lIns="0" tIns="0" rIns="0" bIns="0" rtlCol="0">
              <a:spAutoFit/>
            </a:bodyPr>
            <a:lstStyle/>
            <a:p>
              <a:pPr algn="ctr"/>
              <a:r>
                <a:rPr lang="en-US" altLang="ko-KR" sz="1200" b="1" dirty="0">
                  <a:solidFill>
                    <a:schemeClr val="tx1">
                      <a:lumMod val="75000"/>
                      <a:lumOff val="25000"/>
                    </a:schemeClr>
                  </a:solidFill>
                </a:rPr>
                <a:t>Contents</a:t>
              </a:r>
            </a:p>
          </p:txBody>
        </p:sp>
      </p:grpSp>
      <p:grpSp>
        <p:nvGrpSpPr>
          <p:cNvPr id="15" name="Group 68">
            <a:extLst>
              <a:ext uri="{FF2B5EF4-FFF2-40B4-BE49-F238E27FC236}">
                <a16:creationId xmlns:a16="http://schemas.microsoft.com/office/drawing/2014/main" id="{918E2D47-2305-4CA5-940E-A3FE0BBFB9C5}"/>
              </a:ext>
            </a:extLst>
          </p:cNvPr>
          <p:cNvGrpSpPr/>
          <p:nvPr/>
        </p:nvGrpSpPr>
        <p:grpSpPr>
          <a:xfrm>
            <a:off x="4253174" y="2219331"/>
            <a:ext cx="2021348" cy="788120"/>
            <a:chOff x="5210294" y="818614"/>
            <a:chExt cx="1750034" cy="788120"/>
          </a:xfrm>
        </p:grpSpPr>
        <p:sp>
          <p:nvSpPr>
            <p:cNvPr id="16" name="TextBox 15">
              <a:extLst>
                <a:ext uri="{FF2B5EF4-FFF2-40B4-BE49-F238E27FC236}">
                  <a16:creationId xmlns:a16="http://schemas.microsoft.com/office/drawing/2014/main" id="{5631DDC3-40BE-4158-8678-C5D2445DF09D}"/>
                </a:ext>
              </a:extLst>
            </p:cNvPr>
            <p:cNvSpPr txBox="1"/>
            <p:nvPr/>
          </p:nvSpPr>
          <p:spPr>
            <a:xfrm>
              <a:off x="5210294" y="1052736"/>
              <a:ext cx="1750034" cy="553998"/>
            </a:xfrm>
            <a:prstGeom prst="rect">
              <a:avLst/>
            </a:prstGeom>
            <a:noFill/>
          </p:spPr>
          <p:txBody>
            <a:bodyPr wrap="square" lIns="0" tIns="0" rIns="0" bIns="0" rtlCol="0">
              <a:spAutoFit/>
            </a:bodyPr>
            <a:lstStyle/>
            <a:p>
              <a:pPr algn="ctr"/>
              <a:r>
                <a:rPr lang="en-US" altLang="ko-KR" sz="1200" dirty="0">
                  <a:solidFill>
                    <a:schemeClr val="tx1">
                      <a:lumMod val="75000"/>
                      <a:lumOff val="25000"/>
                    </a:schemeClr>
                  </a:solidFill>
                </a:rPr>
                <a:t>Get a modern PowerPoint  Presentation that is beautifully designed.   </a:t>
              </a:r>
            </a:p>
          </p:txBody>
        </p:sp>
        <p:sp>
          <p:nvSpPr>
            <p:cNvPr id="17" name="TextBox 16">
              <a:extLst>
                <a:ext uri="{FF2B5EF4-FFF2-40B4-BE49-F238E27FC236}">
                  <a16:creationId xmlns:a16="http://schemas.microsoft.com/office/drawing/2014/main" id="{32217F07-AD48-4D2A-80E6-7A28C6C24568}"/>
                </a:ext>
              </a:extLst>
            </p:cNvPr>
            <p:cNvSpPr txBox="1"/>
            <p:nvPr/>
          </p:nvSpPr>
          <p:spPr>
            <a:xfrm>
              <a:off x="5218241" y="818614"/>
              <a:ext cx="1742087" cy="184666"/>
            </a:xfrm>
            <a:prstGeom prst="rect">
              <a:avLst/>
            </a:prstGeom>
            <a:noFill/>
          </p:spPr>
          <p:txBody>
            <a:bodyPr wrap="square" lIns="0" tIns="0" rIns="0" bIns="0" rtlCol="0">
              <a:spAutoFit/>
            </a:bodyPr>
            <a:lstStyle/>
            <a:p>
              <a:pPr algn="ctr"/>
              <a:r>
                <a:rPr lang="en-US" altLang="ko-KR" sz="1200" b="1" dirty="0">
                  <a:solidFill>
                    <a:schemeClr val="tx1">
                      <a:lumMod val="75000"/>
                      <a:lumOff val="25000"/>
                    </a:schemeClr>
                  </a:solidFill>
                </a:rPr>
                <a:t>Contents</a:t>
              </a:r>
            </a:p>
          </p:txBody>
        </p:sp>
      </p:grpSp>
      <p:grpSp>
        <p:nvGrpSpPr>
          <p:cNvPr id="18" name="Group 71">
            <a:extLst>
              <a:ext uri="{FF2B5EF4-FFF2-40B4-BE49-F238E27FC236}">
                <a16:creationId xmlns:a16="http://schemas.microsoft.com/office/drawing/2014/main" id="{BE66FBBC-C6C6-48FF-B624-9CF6BB6E0D78}"/>
              </a:ext>
            </a:extLst>
          </p:cNvPr>
          <p:cNvGrpSpPr/>
          <p:nvPr/>
        </p:nvGrpSpPr>
        <p:grpSpPr>
          <a:xfrm>
            <a:off x="7348626" y="2219331"/>
            <a:ext cx="2021348" cy="788120"/>
            <a:chOff x="5210294" y="818614"/>
            <a:chExt cx="1750034" cy="788120"/>
          </a:xfrm>
        </p:grpSpPr>
        <p:sp>
          <p:nvSpPr>
            <p:cNvPr id="19" name="TextBox 18">
              <a:extLst>
                <a:ext uri="{FF2B5EF4-FFF2-40B4-BE49-F238E27FC236}">
                  <a16:creationId xmlns:a16="http://schemas.microsoft.com/office/drawing/2014/main" id="{E3D530F3-822C-4E14-BDE7-887FB8968A7F}"/>
                </a:ext>
              </a:extLst>
            </p:cNvPr>
            <p:cNvSpPr txBox="1"/>
            <p:nvPr/>
          </p:nvSpPr>
          <p:spPr>
            <a:xfrm>
              <a:off x="5210294" y="1052736"/>
              <a:ext cx="1750034" cy="553998"/>
            </a:xfrm>
            <a:prstGeom prst="rect">
              <a:avLst/>
            </a:prstGeom>
            <a:noFill/>
          </p:spPr>
          <p:txBody>
            <a:bodyPr wrap="square" lIns="0" tIns="0" rIns="0" bIns="0" rtlCol="0">
              <a:spAutoFit/>
            </a:bodyPr>
            <a:lstStyle/>
            <a:p>
              <a:pPr algn="ctr"/>
              <a:r>
                <a:rPr lang="en-US" altLang="ko-KR" sz="1200" dirty="0">
                  <a:solidFill>
                    <a:schemeClr val="tx1">
                      <a:lumMod val="75000"/>
                      <a:lumOff val="25000"/>
                    </a:schemeClr>
                  </a:solidFill>
                </a:rPr>
                <a:t>Get a modern PowerPoint  Presentation that is beautifully designed.   </a:t>
              </a:r>
            </a:p>
          </p:txBody>
        </p:sp>
        <p:sp>
          <p:nvSpPr>
            <p:cNvPr id="20" name="TextBox 19">
              <a:extLst>
                <a:ext uri="{FF2B5EF4-FFF2-40B4-BE49-F238E27FC236}">
                  <a16:creationId xmlns:a16="http://schemas.microsoft.com/office/drawing/2014/main" id="{E0274667-8C3D-4B2A-AB86-01668CA642B1}"/>
                </a:ext>
              </a:extLst>
            </p:cNvPr>
            <p:cNvSpPr txBox="1"/>
            <p:nvPr/>
          </p:nvSpPr>
          <p:spPr>
            <a:xfrm>
              <a:off x="5218241" y="818614"/>
              <a:ext cx="1742087" cy="184666"/>
            </a:xfrm>
            <a:prstGeom prst="rect">
              <a:avLst/>
            </a:prstGeom>
            <a:noFill/>
          </p:spPr>
          <p:txBody>
            <a:bodyPr wrap="square" lIns="0" tIns="0" rIns="0" bIns="0" rtlCol="0">
              <a:spAutoFit/>
            </a:bodyPr>
            <a:lstStyle/>
            <a:p>
              <a:pPr algn="ctr"/>
              <a:r>
                <a:rPr lang="en-US" altLang="ko-KR" sz="1200" b="1" dirty="0">
                  <a:solidFill>
                    <a:schemeClr val="tx1">
                      <a:lumMod val="75000"/>
                      <a:lumOff val="25000"/>
                    </a:schemeClr>
                  </a:solidFill>
                </a:rPr>
                <a:t>Contents</a:t>
              </a:r>
            </a:p>
          </p:txBody>
        </p:sp>
      </p:grpSp>
      <p:grpSp>
        <p:nvGrpSpPr>
          <p:cNvPr id="21" name="Group 74">
            <a:extLst>
              <a:ext uri="{FF2B5EF4-FFF2-40B4-BE49-F238E27FC236}">
                <a16:creationId xmlns:a16="http://schemas.microsoft.com/office/drawing/2014/main" id="{09261CA9-F304-4592-B078-64E32A5A0F81}"/>
              </a:ext>
            </a:extLst>
          </p:cNvPr>
          <p:cNvGrpSpPr/>
          <p:nvPr/>
        </p:nvGrpSpPr>
        <p:grpSpPr>
          <a:xfrm>
            <a:off x="5800900" y="4979185"/>
            <a:ext cx="2021348" cy="788120"/>
            <a:chOff x="5210294" y="818614"/>
            <a:chExt cx="1750034" cy="788120"/>
          </a:xfrm>
        </p:grpSpPr>
        <p:sp>
          <p:nvSpPr>
            <p:cNvPr id="22" name="TextBox 21">
              <a:extLst>
                <a:ext uri="{FF2B5EF4-FFF2-40B4-BE49-F238E27FC236}">
                  <a16:creationId xmlns:a16="http://schemas.microsoft.com/office/drawing/2014/main" id="{28969FEA-82E2-458D-947E-879F23FBDAA1}"/>
                </a:ext>
              </a:extLst>
            </p:cNvPr>
            <p:cNvSpPr txBox="1"/>
            <p:nvPr/>
          </p:nvSpPr>
          <p:spPr>
            <a:xfrm>
              <a:off x="5210294" y="1052736"/>
              <a:ext cx="1750034" cy="553998"/>
            </a:xfrm>
            <a:prstGeom prst="rect">
              <a:avLst/>
            </a:prstGeom>
            <a:noFill/>
          </p:spPr>
          <p:txBody>
            <a:bodyPr wrap="square" lIns="0" tIns="0" rIns="0" bIns="0" rtlCol="0">
              <a:spAutoFit/>
            </a:bodyPr>
            <a:lstStyle/>
            <a:p>
              <a:pPr algn="ctr"/>
              <a:r>
                <a:rPr lang="en-US" altLang="ko-KR" sz="1200" dirty="0">
                  <a:solidFill>
                    <a:schemeClr val="tx1">
                      <a:lumMod val="75000"/>
                      <a:lumOff val="25000"/>
                    </a:schemeClr>
                  </a:solidFill>
                </a:rPr>
                <a:t>Get a modern PowerPoint  Presentation that is beautifully designed.   </a:t>
              </a:r>
            </a:p>
          </p:txBody>
        </p:sp>
        <p:sp>
          <p:nvSpPr>
            <p:cNvPr id="23" name="TextBox 22">
              <a:extLst>
                <a:ext uri="{FF2B5EF4-FFF2-40B4-BE49-F238E27FC236}">
                  <a16:creationId xmlns:a16="http://schemas.microsoft.com/office/drawing/2014/main" id="{50419B6A-31CF-47A3-8B17-F137407FCF83}"/>
                </a:ext>
              </a:extLst>
            </p:cNvPr>
            <p:cNvSpPr txBox="1"/>
            <p:nvPr/>
          </p:nvSpPr>
          <p:spPr>
            <a:xfrm>
              <a:off x="5218241" y="818614"/>
              <a:ext cx="1742087" cy="184666"/>
            </a:xfrm>
            <a:prstGeom prst="rect">
              <a:avLst/>
            </a:prstGeom>
            <a:noFill/>
          </p:spPr>
          <p:txBody>
            <a:bodyPr wrap="square" lIns="0" tIns="0" rIns="0" bIns="0" rtlCol="0">
              <a:spAutoFit/>
            </a:bodyPr>
            <a:lstStyle/>
            <a:p>
              <a:pPr algn="ctr"/>
              <a:r>
                <a:rPr lang="en-US" altLang="ko-KR" sz="1200" b="1" dirty="0">
                  <a:solidFill>
                    <a:schemeClr val="tx1">
                      <a:lumMod val="75000"/>
                      <a:lumOff val="25000"/>
                    </a:schemeClr>
                  </a:solidFill>
                </a:rPr>
                <a:t>Contents</a:t>
              </a:r>
            </a:p>
          </p:txBody>
        </p:sp>
      </p:grpSp>
      <p:grpSp>
        <p:nvGrpSpPr>
          <p:cNvPr id="24" name="Group 77">
            <a:extLst>
              <a:ext uri="{FF2B5EF4-FFF2-40B4-BE49-F238E27FC236}">
                <a16:creationId xmlns:a16="http://schemas.microsoft.com/office/drawing/2014/main" id="{5DF0FC25-49BF-454A-941F-D60886CC531C}"/>
              </a:ext>
            </a:extLst>
          </p:cNvPr>
          <p:cNvGrpSpPr/>
          <p:nvPr/>
        </p:nvGrpSpPr>
        <p:grpSpPr>
          <a:xfrm>
            <a:off x="8896351" y="4979185"/>
            <a:ext cx="2021348" cy="788120"/>
            <a:chOff x="5210294" y="818614"/>
            <a:chExt cx="1750034" cy="788120"/>
          </a:xfrm>
        </p:grpSpPr>
        <p:sp>
          <p:nvSpPr>
            <p:cNvPr id="25" name="TextBox 24">
              <a:extLst>
                <a:ext uri="{FF2B5EF4-FFF2-40B4-BE49-F238E27FC236}">
                  <a16:creationId xmlns:a16="http://schemas.microsoft.com/office/drawing/2014/main" id="{67F0AE63-741E-49D4-B12C-511B259AB871}"/>
                </a:ext>
              </a:extLst>
            </p:cNvPr>
            <p:cNvSpPr txBox="1"/>
            <p:nvPr/>
          </p:nvSpPr>
          <p:spPr>
            <a:xfrm>
              <a:off x="5210294" y="1052736"/>
              <a:ext cx="1750034" cy="553998"/>
            </a:xfrm>
            <a:prstGeom prst="rect">
              <a:avLst/>
            </a:prstGeom>
            <a:noFill/>
          </p:spPr>
          <p:txBody>
            <a:bodyPr wrap="square" lIns="0" tIns="0" rIns="0" bIns="0" rtlCol="0">
              <a:spAutoFit/>
            </a:bodyPr>
            <a:lstStyle/>
            <a:p>
              <a:pPr algn="ctr"/>
              <a:r>
                <a:rPr lang="en-US" altLang="ko-KR" sz="1200" dirty="0">
                  <a:solidFill>
                    <a:schemeClr val="tx1">
                      <a:lumMod val="75000"/>
                      <a:lumOff val="25000"/>
                    </a:schemeClr>
                  </a:solidFill>
                </a:rPr>
                <a:t>Get a modern PowerPoint  Presentation that is beautifully designed.   </a:t>
              </a:r>
            </a:p>
          </p:txBody>
        </p:sp>
        <p:sp>
          <p:nvSpPr>
            <p:cNvPr id="26" name="TextBox 25">
              <a:extLst>
                <a:ext uri="{FF2B5EF4-FFF2-40B4-BE49-F238E27FC236}">
                  <a16:creationId xmlns:a16="http://schemas.microsoft.com/office/drawing/2014/main" id="{0F06F094-B2D6-4EEA-90F4-5FF0D5A627B9}"/>
                </a:ext>
              </a:extLst>
            </p:cNvPr>
            <p:cNvSpPr txBox="1"/>
            <p:nvPr/>
          </p:nvSpPr>
          <p:spPr>
            <a:xfrm>
              <a:off x="5218241" y="818614"/>
              <a:ext cx="1742087" cy="184666"/>
            </a:xfrm>
            <a:prstGeom prst="rect">
              <a:avLst/>
            </a:prstGeom>
            <a:noFill/>
          </p:spPr>
          <p:txBody>
            <a:bodyPr wrap="square" lIns="0" tIns="0" rIns="0" bIns="0" rtlCol="0">
              <a:spAutoFit/>
            </a:bodyPr>
            <a:lstStyle/>
            <a:p>
              <a:pPr algn="ctr"/>
              <a:r>
                <a:rPr lang="en-US" altLang="ko-KR" sz="1200" b="1" dirty="0">
                  <a:solidFill>
                    <a:schemeClr val="tx1">
                      <a:lumMod val="75000"/>
                      <a:lumOff val="25000"/>
                    </a:schemeClr>
                  </a:solidFill>
                </a:rPr>
                <a:t>Contents</a:t>
              </a:r>
            </a:p>
          </p:txBody>
        </p:sp>
      </p:grpSp>
      <p:sp>
        <p:nvSpPr>
          <p:cNvPr id="27" name="TextBox 26">
            <a:extLst>
              <a:ext uri="{FF2B5EF4-FFF2-40B4-BE49-F238E27FC236}">
                <a16:creationId xmlns:a16="http://schemas.microsoft.com/office/drawing/2014/main" id="{42244236-0A36-48FB-8B7B-C472E4E0B13E}"/>
              </a:ext>
            </a:extLst>
          </p:cNvPr>
          <p:cNvSpPr txBox="1"/>
          <p:nvPr/>
        </p:nvSpPr>
        <p:spPr>
          <a:xfrm>
            <a:off x="2244596" y="3861780"/>
            <a:ext cx="590851" cy="415498"/>
          </a:xfrm>
          <a:prstGeom prst="rect">
            <a:avLst/>
          </a:prstGeom>
          <a:noFill/>
        </p:spPr>
        <p:txBody>
          <a:bodyPr wrap="square" lIns="0" tIns="0" rIns="0" bIns="0" rtlCol="0">
            <a:spAutoFit/>
          </a:bodyPr>
          <a:lstStyle/>
          <a:p>
            <a:pPr algn="ctr"/>
            <a:r>
              <a:rPr lang="en-US" altLang="ko-KR" sz="2700" b="1" dirty="0">
                <a:solidFill>
                  <a:schemeClr val="bg1"/>
                </a:solidFill>
              </a:rPr>
              <a:t>06</a:t>
            </a:r>
          </a:p>
        </p:txBody>
      </p:sp>
      <p:sp>
        <p:nvSpPr>
          <p:cNvPr id="28" name="TextBox 27">
            <a:extLst>
              <a:ext uri="{FF2B5EF4-FFF2-40B4-BE49-F238E27FC236}">
                <a16:creationId xmlns:a16="http://schemas.microsoft.com/office/drawing/2014/main" id="{08B34BA3-0FA9-4646-9088-EC4CF26AF5E7}"/>
              </a:ext>
            </a:extLst>
          </p:cNvPr>
          <p:cNvSpPr txBox="1"/>
          <p:nvPr/>
        </p:nvSpPr>
        <p:spPr>
          <a:xfrm>
            <a:off x="3798983" y="3861780"/>
            <a:ext cx="590851" cy="415498"/>
          </a:xfrm>
          <a:prstGeom prst="rect">
            <a:avLst/>
          </a:prstGeom>
          <a:noFill/>
        </p:spPr>
        <p:txBody>
          <a:bodyPr wrap="square" lIns="0" tIns="0" rIns="0" bIns="0" rtlCol="0">
            <a:spAutoFit/>
          </a:bodyPr>
          <a:lstStyle/>
          <a:p>
            <a:pPr algn="ctr"/>
            <a:r>
              <a:rPr lang="en-US" altLang="ko-KR" sz="2700" b="1" dirty="0">
                <a:solidFill>
                  <a:schemeClr val="bg1"/>
                </a:solidFill>
              </a:rPr>
              <a:t>05</a:t>
            </a:r>
          </a:p>
        </p:txBody>
      </p:sp>
      <p:sp>
        <p:nvSpPr>
          <p:cNvPr id="29" name="TextBox 28">
            <a:extLst>
              <a:ext uri="{FF2B5EF4-FFF2-40B4-BE49-F238E27FC236}">
                <a16:creationId xmlns:a16="http://schemas.microsoft.com/office/drawing/2014/main" id="{C37D9DA1-DB71-4B18-8E85-5647313D74E0}"/>
              </a:ext>
            </a:extLst>
          </p:cNvPr>
          <p:cNvSpPr txBox="1"/>
          <p:nvPr/>
        </p:nvSpPr>
        <p:spPr>
          <a:xfrm>
            <a:off x="5353370" y="3861780"/>
            <a:ext cx="590851" cy="415498"/>
          </a:xfrm>
          <a:prstGeom prst="rect">
            <a:avLst/>
          </a:prstGeom>
          <a:noFill/>
        </p:spPr>
        <p:txBody>
          <a:bodyPr wrap="square" lIns="0" tIns="0" rIns="0" bIns="0" rtlCol="0">
            <a:spAutoFit/>
          </a:bodyPr>
          <a:lstStyle/>
          <a:p>
            <a:pPr algn="ctr"/>
            <a:r>
              <a:rPr lang="en-US" altLang="ko-KR" sz="2700" b="1" dirty="0">
                <a:solidFill>
                  <a:schemeClr val="bg1"/>
                </a:solidFill>
              </a:rPr>
              <a:t>04</a:t>
            </a:r>
          </a:p>
        </p:txBody>
      </p:sp>
      <p:sp>
        <p:nvSpPr>
          <p:cNvPr id="30" name="TextBox 29">
            <a:extLst>
              <a:ext uri="{FF2B5EF4-FFF2-40B4-BE49-F238E27FC236}">
                <a16:creationId xmlns:a16="http://schemas.microsoft.com/office/drawing/2014/main" id="{3EC2998A-7B47-4449-90E7-96A9DA808158}"/>
              </a:ext>
            </a:extLst>
          </p:cNvPr>
          <p:cNvSpPr txBox="1"/>
          <p:nvPr/>
        </p:nvSpPr>
        <p:spPr>
          <a:xfrm>
            <a:off x="6907757" y="3861780"/>
            <a:ext cx="590851" cy="415498"/>
          </a:xfrm>
          <a:prstGeom prst="rect">
            <a:avLst/>
          </a:prstGeom>
          <a:noFill/>
        </p:spPr>
        <p:txBody>
          <a:bodyPr wrap="square" lIns="0" tIns="0" rIns="0" bIns="0" rtlCol="0">
            <a:spAutoFit/>
          </a:bodyPr>
          <a:lstStyle/>
          <a:p>
            <a:pPr algn="ctr"/>
            <a:r>
              <a:rPr lang="en-US" altLang="ko-KR" sz="2700" b="1" dirty="0">
                <a:solidFill>
                  <a:schemeClr val="bg1"/>
                </a:solidFill>
              </a:rPr>
              <a:t>03</a:t>
            </a:r>
          </a:p>
        </p:txBody>
      </p:sp>
      <p:sp>
        <p:nvSpPr>
          <p:cNvPr id="31" name="TextBox 30">
            <a:extLst>
              <a:ext uri="{FF2B5EF4-FFF2-40B4-BE49-F238E27FC236}">
                <a16:creationId xmlns:a16="http://schemas.microsoft.com/office/drawing/2014/main" id="{77CAA4E8-2E15-45AF-9CC7-680422A9E6D0}"/>
              </a:ext>
            </a:extLst>
          </p:cNvPr>
          <p:cNvSpPr txBox="1"/>
          <p:nvPr/>
        </p:nvSpPr>
        <p:spPr>
          <a:xfrm>
            <a:off x="8462144" y="3861780"/>
            <a:ext cx="590851" cy="415498"/>
          </a:xfrm>
          <a:prstGeom prst="rect">
            <a:avLst/>
          </a:prstGeom>
          <a:noFill/>
        </p:spPr>
        <p:txBody>
          <a:bodyPr wrap="square" lIns="0" tIns="0" rIns="0" bIns="0" rtlCol="0">
            <a:spAutoFit/>
          </a:bodyPr>
          <a:lstStyle/>
          <a:p>
            <a:pPr algn="ctr"/>
            <a:r>
              <a:rPr lang="en-US" altLang="ko-KR" sz="2700" b="1" dirty="0">
                <a:solidFill>
                  <a:schemeClr val="bg1"/>
                </a:solidFill>
              </a:rPr>
              <a:t>02</a:t>
            </a:r>
          </a:p>
        </p:txBody>
      </p:sp>
      <p:sp>
        <p:nvSpPr>
          <p:cNvPr id="32" name="TextBox 31">
            <a:extLst>
              <a:ext uri="{FF2B5EF4-FFF2-40B4-BE49-F238E27FC236}">
                <a16:creationId xmlns:a16="http://schemas.microsoft.com/office/drawing/2014/main" id="{A5D05B17-F18F-4155-9AC3-E7113B08752A}"/>
              </a:ext>
            </a:extLst>
          </p:cNvPr>
          <p:cNvSpPr txBox="1"/>
          <p:nvPr/>
        </p:nvSpPr>
        <p:spPr>
          <a:xfrm>
            <a:off x="10016533" y="3861780"/>
            <a:ext cx="590851" cy="415498"/>
          </a:xfrm>
          <a:prstGeom prst="rect">
            <a:avLst/>
          </a:prstGeom>
          <a:noFill/>
        </p:spPr>
        <p:txBody>
          <a:bodyPr wrap="square" lIns="0" tIns="0" rIns="0" bIns="0" rtlCol="0">
            <a:spAutoFit/>
          </a:bodyPr>
          <a:lstStyle/>
          <a:p>
            <a:pPr algn="ctr"/>
            <a:r>
              <a:rPr lang="en-US" altLang="ko-KR" sz="2700" b="1" dirty="0">
                <a:solidFill>
                  <a:schemeClr val="bg1"/>
                </a:solidFill>
              </a:rPr>
              <a:t>01</a:t>
            </a:r>
          </a:p>
        </p:txBody>
      </p:sp>
    </p:spTree>
    <p:extLst>
      <p:ext uri="{BB962C8B-B14F-4D97-AF65-F5344CB8AC3E}">
        <p14:creationId xmlns:p14="http://schemas.microsoft.com/office/powerpoint/2010/main" val="62469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80">
            <a:extLst>
              <a:ext uri="{FF2B5EF4-FFF2-40B4-BE49-F238E27FC236}">
                <a16:creationId xmlns:a16="http://schemas.microsoft.com/office/drawing/2014/main" id="{AF185985-3549-4370-ACD6-D9594F3B809C}"/>
              </a:ext>
            </a:extLst>
          </p:cNvPr>
          <p:cNvGrpSpPr/>
          <p:nvPr/>
        </p:nvGrpSpPr>
        <p:grpSpPr>
          <a:xfrm rot="2700000">
            <a:off x="4209475" y="2015779"/>
            <a:ext cx="3801304" cy="3818674"/>
            <a:chOff x="4210307" y="4350053"/>
            <a:chExt cx="1883723" cy="1892332"/>
          </a:xfrm>
        </p:grpSpPr>
        <p:sp>
          <p:nvSpPr>
            <p:cNvPr id="28" name="Freeform: Shape 81">
              <a:extLst>
                <a:ext uri="{FF2B5EF4-FFF2-40B4-BE49-F238E27FC236}">
                  <a16:creationId xmlns:a16="http://schemas.microsoft.com/office/drawing/2014/main" id="{C990187A-E7C5-4000-8C57-93173BCBD4C5}"/>
                </a:ext>
              </a:extLst>
            </p:cNvPr>
            <p:cNvSpPr/>
            <p:nvPr/>
          </p:nvSpPr>
          <p:spPr>
            <a:xfrm>
              <a:off x="4787686" y="5323222"/>
              <a:ext cx="728663" cy="919163"/>
            </a:xfrm>
            <a:custGeom>
              <a:avLst/>
              <a:gdLst>
                <a:gd name="connsiteX0" fmla="*/ 1442196 w 1457325"/>
                <a:gd name="connsiteY0" fmla="*/ 1108358 h 1838325"/>
                <a:gd name="connsiteX1" fmla="*/ 1102154 w 1457325"/>
                <a:gd name="connsiteY1" fmla="*/ 1108358 h 1838325"/>
                <a:gd name="connsiteX2" fmla="*/ 1103106 w 1457325"/>
                <a:gd name="connsiteY2" fmla="*/ 531143 h 1838325"/>
                <a:gd name="connsiteX3" fmla="*/ 1101201 w 1457325"/>
                <a:gd name="connsiteY3" fmla="*/ 364455 h 1838325"/>
                <a:gd name="connsiteX4" fmla="*/ 1095486 w 1457325"/>
                <a:gd name="connsiteY4" fmla="*/ 355883 h 1838325"/>
                <a:gd name="connsiteX5" fmla="*/ 749729 w 1457325"/>
                <a:gd name="connsiteY5" fmla="*/ 9173 h 1838325"/>
                <a:gd name="connsiteX6" fmla="*/ 713534 w 1457325"/>
                <a:gd name="connsiteY6" fmla="*/ 12030 h 1838325"/>
                <a:gd name="connsiteX7" fmla="*/ 507794 w 1457325"/>
                <a:gd name="connsiteY7" fmla="*/ 218723 h 1838325"/>
                <a:gd name="connsiteX8" fmla="*/ 364919 w 1457325"/>
                <a:gd name="connsiteY8" fmla="*/ 365408 h 1838325"/>
                <a:gd name="connsiteX9" fmla="*/ 363014 w 1457325"/>
                <a:gd name="connsiteY9" fmla="*/ 382553 h 1838325"/>
                <a:gd name="connsiteX10" fmla="*/ 363014 w 1457325"/>
                <a:gd name="connsiteY10" fmla="*/ 1109310 h 1838325"/>
                <a:gd name="connsiteX11" fmla="*/ 43926 w 1457325"/>
                <a:gd name="connsiteY11" fmla="*/ 1108358 h 1838325"/>
                <a:gd name="connsiteX12" fmla="*/ 5826 w 1457325"/>
                <a:gd name="connsiteY12" fmla="*/ 1110263 h 1838325"/>
                <a:gd name="connsiteX13" fmla="*/ 8684 w 1457325"/>
                <a:gd name="connsiteY13" fmla="*/ 1123598 h 1838325"/>
                <a:gd name="connsiteX14" fmla="*/ 31544 w 1457325"/>
                <a:gd name="connsiteY14" fmla="*/ 1149316 h 1838325"/>
                <a:gd name="connsiteX15" fmla="*/ 705914 w 1457325"/>
                <a:gd name="connsiteY15" fmla="*/ 1824638 h 1838325"/>
                <a:gd name="connsiteX16" fmla="*/ 760206 w 1457325"/>
                <a:gd name="connsiteY16" fmla="*/ 1824638 h 1838325"/>
                <a:gd name="connsiteX17" fmla="*/ 1434576 w 1457325"/>
                <a:gd name="connsiteY17" fmla="*/ 1149316 h 1838325"/>
                <a:gd name="connsiteX18" fmla="*/ 1457436 w 1457325"/>
                <a:gd name="connsiteY18" fmla="*/ 1123598 h 1838325"/>
                <a:gd name="connsiteX19" fmla="*/ 1457436 w 1457325"/>
                <a:gd name="connsiteY19" fmla="*/ 1123598 h 1838325"/>
                <a:gd name="connsiteX20" fmla="*/ 1457436 w 1457325"/>
                <a:gd name="connsiteY20" fmla="*/ 1123598 h 1838325"/>
                <a:gd name="connsiteX21" fmla="*/ 1442196 w 1457325"/>
                <a:gd name="connsiteY21" fmla="*/ 1108358 h 1838325"/>
                <a:gd name="connsiteX22" fmla="*/ 365871 w 1457325"/>
                <a:gd name="connsiteY22" fmla="*/ 1102643 h 1838325"/>
                <a:gd name="connsiteX23" fmla="*/ 363014 w 1457325"/>
                <a:gd name="connsiteY23" fmla="*/ 1108358 h 1838325"/>
                <a:gd name="connsiteX24" fmla="*/ 363014 w 1457325"/>
                <a:gd name="connsiteY24" fmla="*/ 1108358 h 1838325"/>
                <a:gd name="connsiteX25" fmla="*/ 365871 w 1457325"/>
                <a:gd name="connsiteY25" fmla="*/ 1102643 h 1838325"/>
                <a:gd name="connsiteX26" fmla="*/ 363014 w 1457325"/>
                <a:gd name="connsiteY26" fmla="*/ 1108358 h 1838325"/>
                <a:gd name="connsiteX27" fmla="*/ 363014 w 1457325"/>
                <a:gd name="connsiteY27" fmla="*/ 1108358 h 1838325"/>
                <a:gd name="connsiteX28" fmla="*/ 363014 w 1457325"/>
                <a:gd name="connsiteY28" fmla="*/ 1108358 h 1838325"/>
                <a:gd name="connsiteX29" fmla="*/ 363014 w 1457325"/>
                <a:gd name="connsiteY29" fmla="*/ 1108358 h 1838325"/>
                <a:gd name="connsiteX30" fmla="*/ 363014 w 1457325"/>
                <a:gd name="connsiteY30" fmla="*/ 1108358 h 1838325"/>
                <a:gd name="connsiteX31" fmla="*/ 363014 w 1457325"/>
                <a:gd name="connsiteY31" fmla="*/ 1108358 h 1838325"/>
                <a:gd name="connsiteX32" fmla="*/ 359204 w 1457325"/>
                <a:gd name="connsiteY32" fmla="*/ 1110263 h 1838325"/>
                <a:gd name="connsiteX33" fmla="*/ 363014 w 1457325"/>
                <a:gd name="connsiteY33" fmla="*/ 1108358 h 1838325"/>
                <a:gd name="connsiteX34" fmla="*/ 363014 w 1457325"/>
                <a:gd name="connsiteY34" fmla="*/ 1108358 h 1838325"/>
                <a:gd name="connsiteX35" fmla="*/ 1101201 w 1457325"/>
                <a:gd name="connsiteY35" fmla="*/ 1108358 h 1838325"/>
                <a:gd name="connsiteX36" fmla="*/ 1101201 w 1457325"/>
                <a:gd name="connsiteY36" fmla="*/ 1108358 h 1838325"/>
                <a:gd name="connsiteX37" fmla="*/ 1098344 w 1457325"/>
                <a:gd name="connsiteY37" fmla="*/ 1102643 h 1838325"/>
                <a:gd name="connsiteX38" fmla="*/ 1101201 w 1457325"/>
                <a:gd name="connsiteY38" fmla="*/ 1108358 h 18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7325" h="1838325">
                  <a:moveTo>
                    <a:pt x="1442196" y="1108358"/>
                  </a:moveTo>
                  <a:cubicBezTo>
                    <a:pt x="1328849" y="1107405"/>
                    <a:pt x="1215501" y="1108358"/>
                    <a:pt x="1102154" y="1108358"/>
                  </a:cubicBezTo>
                  <a:cubicBezTo>
                    <a:pt x="1102154" y="915953"/>
                    <a:pt x="1103106" y="723548"/>
                    <a:pt x="1103106" y="531143"/>
                  </a:cubicBezTo>
                  <a:cubicBezTo>
                    <a:pt x="1103106" y="475898"/>
                    <a:pt x="1102154" y="419700"/>
                    <a:pt x="1101201" y="364455"/>
                  </a:cubicBezTo>
                  <a:cubicBezTo>
                    <a:pt x="1099296" y="361598"/>
                    <a:pt x="1098344" y="357788"/>
                    <a:pt x="1095486" y="355883"/>
                  </a:cubicBezTo>
                  <a:cubicBezTo>
                    <a:pt x="980234" y="240630"/>
                    <a:pt x="864029" y="125378"/>
                    <a:pt x="749729" y="9173"/>
                  </a:cubicBezTo>
                  <a:cubicBezTo>
                    <a:pt x="734489" y="-6067"/>
                    <a:pt x="725916" y="-352"/>
                    <a:pt x="713534" y="12030"/>
                  </a:cubicBezTo>
                  <a:cubicBezTo>
                    <a:pt x="644954" y="81563"/>
                    <a:pt x="575421" y="149190"/>
                    <a:pt x="507794" y="218723"/>
                  </a:cubicBezTo>
                  <a:cubicBezTo>
                    <a:pt x="460169" y="267300"/>
                    <a:pt x="408734" y="313020"/>
                    <a:pt x="364919" y="365408"/>
                  </a:cubicBezTo>
                  <a:cubicBezTo>
                    <a:pt x="363966" y="371123"/>
                    <a:pt x="363014" y="376838"/>
                    <a:pt x="363014" y="382553"/>
                  </a:cubicBezTo>
                  <a:cubicBezTo>
                    <a:pt x="363014" y="624488"/>
                    <a:pt x="363014" y="867375"/>
                    <a:pt x="363014" y="1109310"/>
                  </a:cubicBezTo>
                  <a:cubicBezTo>
                    <a:pt x="256334" y="1109310"/>
                    <a:pt x="149654" y="1109310"/>
                    <a:pt x="43926" y="1108358"/>
                  </a:cubicBezTo>
                  <a:cubicBezTo>
                    <a:pt x="31544" y="1108358"/>
                    <a:pt x="17256" y="1105500"/>
                    <a:pt x="5826" y="1110263"/>
                  </a:cubicBezTo>
                  <a:cubicBezTo>
                    <a:pt x="-7509" y="1115025"/>
                    <a:pt x="5826" y="1118835"/>
                    <a:pt x="8684" y="1123598"/>
                  </a:cubicBezTo>
                  <a:cubicBezTo>
                    <a:pt x="16304" y="1132170"/>
                    <a:pt x="22971" y="1141695"/>
                    <a:pt x="31544" y="1149316"/>
                  </a:cubicBezTo>
                  <a:cubicBezTo>
                    <a:pt x="256334" y="1374105"/>
                    <a:pt x="482076" y="1598895"/>
                    <a:pt x="705914" y="1824638"/>
                  </a:cubicBezTo>
                  <a:cubicBezTo>
                    <a:pt x="727821" y="1846545"/>
                    <a:pt x="738299" y="1846545"/>
                    <a:pt x="760206" y="1824638"/>
                  </a:cubicBezTo>
                  <a:cubicBezTo>
                    <a:pt x="984044" y="1598895"/>
                    <a:pt x="1209786" y="1374105"/>
                    <a:pt x="1434576" y="1149316"/>
                  </a:cubicBezTo>
                  <a:cubicBezTo>
                    <a:pt x="1443149" y="1140743"/>
                    <a:pt x="1449816" y="1132170"/>
                    <a:pt x="1457436" y="1123598"/>
                  </a:cubicBezTo>
                  <a:lnTo>
                    <a:pt x="1457436" y="1123598"/>
                  </a:lnTo>
                  <a:lnTo>
                    <a:pt x="1457436" y="1123598"/>
                  </a:lnTo>
                  <a:cubicBezTo>
                    <a:pt x="1475534" y="1095023"/>
                    <a:pt x="1446006" y="1108358"/>
                    <a:pt x="1442196" y="1108358"/>
                  </a:cubicBezTo>
                  <a:close/>
                  <a:moveTo>
                    <a:pt x="365871" y="1102643"/>
                  </a:moveTo>
                  <a:cubicBezTo>
                    <a:pt x="364919" y="1104548"/>
                    <a:pt x="363966" y="1106453"/>
                    <a:pt x="363014" y="1108358"/>
                  </a:cubicBezTo>
                  <a:cubicBezTo>
                    <a:pt x="363014" y="1108358"/>
                    <a:pt x="363014" y="1108358"/>
                    <a:pt x="363014" y="1108358"/>
                  </a:cubicBezTo>
                  <a:cubicBezTo>
                    <a:pt x="363966" y="1106453"/>
                    <a:pt x="364919" y="1104548"/>
                    <a:pt x="365871" y="1102643"/>
                  </a:cubicBezTo>
                  <a:close/>
                  <a:moveTo>
                    <a:pt x="363014" y="1108358"/>
                  </a:moveTo>
                  <a:cubicBezTo>
                    <a:pt x="363014" y="1108358"/>
                    <a:pt x="363014" y="1108358"/>
                    <a:pt x="363014" y="1108358"/>
                  </a:cubicBezTo>
                  <a:cubicBezTo>
                    <a:pt x="363014" y="1108358"/>
                    <a:pt x="363014" y="1108358"/>
                    <a:pt x="363014" y="1108358"/>
                  </a:cubicBezTo>
                  <a:cubicBezTo>
                    <a:pt x="363014" y="1108358"/>
                    <a:pt x="363014" y="1108358"/>
                    <a:pt x="363014" y="1108358"/>
                  </a:cubicBezTo>
                  <a:cubicBezTo>
                    <a:pt x="363014" y="1108358"/>
                    <a:pt x="363014" y="1108358"/>
                    <a:pt x="363014" y="1108358"/>
                  </a:cubicBezTo>
                  <a:close/>
                  <a:moveTo>
                    <a:pt x="363014" y="1108358"/>
                  </a:moveTo>
                  <a:cubicBezTo>
                    <a:pt x="362061" y="1109310"/>
                    <a:pt x="360156" y="1110263"/>
                    <a:pt x="359204" y="1110263"/>
                  </a:cubicBezTo>
                  <a:cubicBezTo>
                    <a:pt x="360156" y="1110263"/>
                    <a:pt x="361109" y="1109310"/>
                    <a:pt x="363014" y="1108358"/>
                  </a:cubicBezTo>
                  <a:cubicBezTo>
                    <a:pt x="363014" y="1108358"/>
                    <a:pt x="363014" y="1108358"/>
                    <a:pt x="363014" y="1108358"/>
                  </a:cubicBezTo>
                  <a:close/>
                  <a:moveTo>
                    <a:pt x="1101201" y="1108358"/>
                  </a:moveTo>
                  <a:cubicBezTo>
                    <a:pt x="1101201" y="1108358"/>
                    <a:pt x="1101201" y="1108358"/>
                    <a:pt x="1101201" y="1108358"/>
                  </a:cubicBezTo>
                  <a:cubicBezTo>
                    <a:pt x="1099296" y="1106453"/>
                    <a:pt x="1098344" y="1104548"/>
                    <a:pt x="1098344" y="1102643"/>
                  </a:cubicBezTo>
                  <a:cubicBezTo>
                    <a:pt x="1099296" y="1104548"/>
                    <a:pt x="1100249" y="1106453"/>
                    <a:pt x="1101201" y="1108358"/>
                  </a:cubicBezTo>
                  <a:close/>
                </a:path>
              </a:pathLst>
            </a:custGeom>
            <a:solidFill>
              <a:schemeClr val="accent3"/>
            </a:solidFill>
            <a:ln w="9525" cap="flat">
              <a:noFill/>
              <a:prstDash val="solid"/>
              <a:miter/>
            </a:ln>
          </p:spPr>
          <p:txBody>
            <a:bodyPr rtlCol="0" anchor="ctr"/>
            <a:lstStyle/>
            <a:p>
              <a:endParaRPr lang="en-US"/>
            </a:p>
          </p:txBody>
        </p:sp>
        <p:sp>
          <p:nvSpPr>
            <p:cNvPr id="29" name="Freeform: Shape 82">
              <a:extLst>
                <a:ext uri="{FF2B5EF4-FFF2-40B4-BE49-F238E27FC236}">
                  <a16:creationId xmlns:a16="http://schemas.microsoft.com/office/drawing/2014/main" id="{05F9491E-F0E5-4F24-B867-533393347F58}"/>
                </a:ext>
              </a:extLst>
            </p:cNvPr>
            <p:cNvSpPr/>
            <p:nvPr/>
          </p:nvSpPr>
          <p:spPr>
            <a:xfrm>
              <a:off x="4210307" y="4933473"/>
              <a:ext cx="919163" cy="733425"/>
            </a:xfrm>
            <a:custGeom>
              <a:avLst/>
              <a:gdLst>
                <a:gd name="connsiteX0" fmla="*/ 1824477 w 1838325"/>
                <a:gd name="connsiteY0" fmla="*/ 707708 h 1466850"/>
                <a:gd name="connsiteX1" fmla="*/ 1504437 w 1838325"/>
                <a:gd name="connsiteY1" fmla="*/ 387668 h 1466850"/>
                <a:gd name="connsiteX2" fmla="*/ 1443477 w 1838325"/>
                <a:gd name="connsiteY2" fmla="*/ 361950 h 1466850"/>
                <a:gd name="connsiteX3" fmla="*/ 771964 w 1838325"/>
                <a:gd name="connsiteY3" fmla="*/ 362903 h 1466850"/>
                <a:gd name="connsiteX4" fmla="*/ 736722 w 1838325"/>
                <a:gd name="connsiteY4" fmla="*/ 327660 h 1466850"/>
                <a:gd name="connsiteX5" fmla="*/ 736722 w 1838325"/>
                <a:gd name="connsiteY5" fmla="*/ 31433 h 1466850"/>
                <a:gd name="connsiteX6" fmla="*/ 731007 w 1838325"/>
                <a:gd name="connsiteY6" fmla="*/ 0 h 1466850"/>
                <a:gd name="connsiteX7" fmla="*/ 723387 w 1838325"/>
                <a:gd name="connsiteY7" fmla="*/ 5715 h 1466850"/>
                <a:gd name="connsiteX8" fmla="*/ 714814 w 1838325"/>
                <a:gd name="connsiteY8" fmla="*/ 12383 h 1466850"/>
                <a:gd name="connsiteX9" fmla="*/ 10917 w 1838325"/>
                <a:gd name="connsiteY9" fmla="*/ 715328 h 1466850"/>
                <a:gd name="connsiteX10" fmla="*/ 16632 w 1838325"/>
                <a:gd name="connsiteY10" fmla="*/ 758190 h 1466850"/>
                <a:gd name="connsiteX11" fmla="*/ 705289 w 1838325"/>
                <a:gd name="connsiteY11" fmla="*/ 1446848 h 1466850"/>
                <a:gd name="connsiteX12" fmla="*/ 731959 w 1838325"/>
                <a:gd name="connsiteY12" fmla="*/ 1466850 h 1466850"/>
                <a:gd name="connsiteX13" fmla="*/ 735769 w 1838325"/>
                <a:gd name="connsiteY13" fmla="*/ 1429703 h 1466850"/>
                <a:gd name="connsiteX14" fmla="*/ 734817 w 1838325"/>
                <a:gd name="connsiteY14" fmla="*/ 1151573 h 1466850"/>
                <a:gd name="connsiteX15" fmla="*/ 779584 w 1838325"/>
                <a:gd name="connsiteY15" fmla="*/ 1106805 h 1466850"/>
                <a:gd name="connsiteX16" fmla="*/ 1433952 w 1838325"/>
                <a:gd name="connsiteY16" fmla="*/ 1107758 h 1466850"/>
                <a:gd name="connsiteX17" fmla="*/ 1478719 w 1838325"/>
                <a:gd name="connsiteY17" fmla="*/ 1102995 h 1466850"/>
                <a:gd name="connsiteX18" fmla="*/ 1478719 w 1838325"/>
                <a:gd name="connsiteY18" fmla="*/ 1102995 h 1466850"/>
                <a:gd name="connsiteX19" fmla="*/ 1487292 w 1838325"/>
                <a:gd name="connsiteY19" fmla="*/ 1095375 h 1466850"/>
                <a:gd name="connsiteX20" fmla="*/ 1487292 w 1838325"/>
                <a:gd name="connsiteY20" fmla="*/ 1095375 h 1466850"/>
                <a:gd name="connsiteX21" fmla="*/ 1826382 w 1838325"/>
                <a:gd name="connsiteY21" fmla="*/ 760095 h 1466850"/>
                <a:gd name="connsiteX22" fmla="*/ 1824477 w 1838325"/>
                <a:gd name="connsiteY22" fmla="*/ 707708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8325" h="1466850">
                  <a:moveTo>
                    <a:pt x="1824477" y="707708"/>
                  </a:moveTo>
                  <a:cubicBezTo>
                    <a:pt x="1716844" y="601980"/>
                    <a:pt x="1610164" y="495300"/>
                    <a:pt x="1504437" y="387668"/>
                  </a:cubicBezTo>
                  <a:cubicBezTo>
                    <a:pt x="1486339" y="369570"/>
                    <a:pt x="1469194" y="361950"/>
                    <a:pt x="1443477" y="361950"/>
                  </a:cubicBezTo>
                  <a:cubicBezTo>
                    <a:pt x="1219639" y="362903"/>
                    <a:pt x="995802" y="361950"/>
                    <a:pt x="771964" y="362903"/>
                  </a:cubicBezTo>
                  <a:cubicBezTo>
                    <a:pt x="744342" y="362903"/>
                    <a:pt x="735769" y="355283"/>
                    <a:pt x="736722" y="327660"/>
                  </a:cubicBezTo>
                  <a:cubicBezTo>
                    <a:pt x="737674" y="228600"/>
                    <a:pt x="737674" y="130493"/>
                    <a:pt x="736722" y="31433"/>
                  </a:cubicBezTo>
                  <a:cubicBezTo>
                    <a:pt x="736722" y="20955"/>
                    <a:pt x="743389" y="8572"/>
                    <a:pt x="731007" y="0"/>
                  </a:cubicBezTo>
                  <a:cubicBezTo>
                    <a:pt x="728149" y="1905"/>
                    <a:pt x="726244" y="3810"/>
                    <a:pt x="723387" y="5715"/>
                  </a:cubicBezTo>
                  <a:cubicBezTo>
                    <a:pt x="720529" y="7620"/>
                    <a:pt x="717672" y="9525"/>
                    <a:pt x="714814" y="12383"/>
                  </a:cubicBezTo>
                  <a:cubicBezTo>
                    <a:pt x="480499" y="246697"/>
                    <a:pt x="246184" y="481013"/>
                    <a:pt x="10917" y="715328"/>
                  </a:cubicBezTo>
                  <a:cubicBezTo>
                    <a:pt x="-10038" y="736283"/>
                    <a:pt x="3297" y="744855"/>
                    <a:pt x="16632" y="758190"/>
                  </a:cubicBezTo>
                  <a:cubicBezTo>
                    <a:pt x="246184" y="987743"/>
                    <a:pt x="475737" y="1217295"/>
                    <a:pt x="705289" y="1446848"/>
                  </a:cubicBezTo>
                  <a:cubicBezTo>
                    <a:pt x="712909" y="1454468"/>
                    <a:pt x="718624" y="1465898"/>
                    <a:pt x="731959" y="1466850"/>
                  </a:cubicBezTo>
                  <a:cubicBezTo>
                    <a:pt x="739579" y="1454468"/>
                    <a:pt x="735769" y="1442085"/>
                    <a:pt x="735769" y="1429703"/>
                  </a:cubicBezTo>
                  <a:cubicBezTo>
                    <a:pt x="735769" y="1337310"/>
                    <a:pt x="737674" y="1243965"/>
                    <a:pt x="734817" y="1151573"/>
                  </a:cubicBezTo>
                  <a:cubicBezTo>
                    <a:pt x="733864" y="1116330"/>
                    <a:pt x="744342" y="1106805"/>
                    <a:pt x="779584" y="1106805"/>
                  </a:cubicBezTo>
                  <a:cubicBezTo>
                    <a:pt x="997707" y="1108710"/>
                    <a:pt x="1215829" y="1107758"/>
                    <a:pt x="1433952" y="1107758"/>
                  </a:cubicBezTo>
                  <a:cubicBezTo>
                    <a:pt x="1449192" y="1107758"/>
                    <a:pt x="1464432" y="1110615"/>
                    <a:pt x="1478719" y="1102995"/>
                  </a:cubicBezTo>
                  <a:lnTo>
                    <a:pt x="1478719" y="1102995"/>
                  </a:lnTo>
                  <a:cubicBezTo>
                    <a:pt x="1481577" y="1100138"/>
                    <a:pt x="1484434" y="1098233"/>
                    <a:pt x="1487292" y="1095375"/>
                  </a:cubicBezTo>
                  <a:cubicBezTo>
                    <a:pt x="1487292" y="1095375"/>
                    <a:pt x="1487292" y="1095375"/>
                    <a:pt x="1487292" y="1095375"/>
                  </a:cubicBezTo>
                  <a:cubicBezTo>
                    <a:pt x="1599687" y="982980"/>
                    <a:pt x="1712082" y="870585"/>
                    <a:pt x="1826382" y="760095"/>
                  </a:cubicBezTo>
                  <a:cubicBezTo>
                    <a:pt x="1848289" y="737235"/>
                    <a:pt x="1843527" y="726758"/>
                    <a:pt x="1824477" y="707708"/>
                  </a:cubicBezTo>
                  <a:close/>
                </a:path>
              </a:pathLst>
            </a:custGeom>
            <a:solidFill>
              <a:schemeClr val="accent4"/>
            </a:solidFill>
            <a:ln w="9525" cap="flat">
              <a:noFill/>
              <a:prstDash val="solid"/>
              <a:miter/>
            </a:ln>
          </p:spPr>
          <p:txBody>
            <a:bodyPr rtlCol="0" anchor="ctr"/>
            <a:lstStyle/>
            <a:p>
              <a:endParaRPr lang="en-US"/>
            </a:p>
          </p:txBody>
        </p:sp>
        <p:sp>
          <p:nvSpPr>
            <p:cNvPr id="30" name="Freeform: Shape 83">
              <a:extLst>
                <a:ext uri="{FF2B5EF4-FFF2-40B4-BE49-F238E27FC236}">
                  <a16:creationId xmlns:a16="http://schemas.microsoft.com/office/drawing/2014/main" id="{F8246544-AACE-4F70-937E-6C5CB6E31E0A}"/>
                </a:ext>
              </a:extLst>
            </p:cNvPr>
            <p:cNvSpPr/>
            <p:nvPr/>
          </p:nvSpPr>
          <p:spPr>
            <a:xfrm>
              <a:off x="5174867" y="4933949"/>
              <a:ext cx="919163" cy="733425"/>
            </a:xfrm>
            <a:custGeom>
              <a:avLst/>
              <a:gdLst>
                <a:gd name="connsiteX0" fmla="*/ 1828932 w 1838325"/>
                <a:gd name="connsiteY0" fmla="*/ 709613 h 1466850"/>
                <a:gd name="connsiteX1" fmla="*/ 1265052 w 1838325"/>
                <a:gd name="connsiteY1" fmla="*/ 146685 h 1466850"/>
                <a:gd name="connsiteX2" fmla="*/ 1121224 w 1838325"/>
                <a:gd name="connsiteY2" fmla="*/ 5715 h 1466850"/>
                <a:gd name="connsiteX3" fmla="*/ 1113604 w 1838325"/>
                <a:gd name="connsiteY3" fmla="*/ 0 h 1466850"/>
                <a:gd name="connsiteX4" fmla="*/ 1107889 w 1838325"/>
                <a:gd name="connsiteY4" fmla="*/ 31432 h 1466850"/>
                <a:gd name="connsiteX5" fmla="*/ 1107889 w 1838325"/>
                <a:gd name="connsiteY5" fmla="*/ 320040 h 1466850"/>
                <a:gd name="connsiteX6" fmla="*/ 1065027 w 1838325"/>
                <a:gd name="connsiteY6" fmla="*/ 362903 h 1466850"/>
                <a:gd name="connsiteX7" fmla="*/ 396372 w 1838325"/>
                <a:gd name="connsiteY7" fmla="*/ 361950 h 1466850"/>
                <a:gd name="connsiteX8" fmla="*/ 351604 w 1838325"/>
                <a:gd name="connsiteY8" fmla="*/ 375285 h 1466850"/>
                <a:gd name="connsiteX9" fmla="*/ 9657 w 1838325"/>
                <a:gd name="connsiteY9" fmla="*/ 717232 h 1466850"/>
                <a:gd name="connsiteX10" fmla="*/ 7752 w 1838325"/>
                <a:gd name="connsiteY10" fmla="*/ 748665 h 1466850"/>
                <a:gd name="connsiteX11" fmla="*/ 356367 w 1838325"/>
                <a:gd name="connsiteY11" fmla="*/ 1094423 h 1466850"/>
                <a:gd name="connsiteX12" fmla="*/ 364939 w 1838325"/>
                <a:gd name="connsiteY12" fmla="*/ 1102043 h 1466850"/>
                <a:gd name="connsiteX13" fmla="*/ 364939 w 1838325"/>
                <a:gd name="connsiteY13" fmla="*/ 1102043 h 1466850"/>
                <a:gd name="connsiteX14" fmla="*/ 409707 w 1838325"/>
                <a:gd name="connsiteY14" fmla="*/ 1106805 h 1466850"/>
                <a:gd name="connsiteX15" fmla="*/ 1066932 w 1838325"/>
                <a:gd name="connsiteY15" fmla="*/ 1105853 h 1466850"/>
                <a:gd name="connsiteX16" fmla="*/ 1107889 w 1838325"/>
                <a:gd name="connsiteY16" fmla="*/ 1146810 h 1466850"/>
                <a:gd name="connsiteX17" fmla="*/ 1107889 w 1838325"/>
                <a:gd name="connsiteY17" fmla="*/ 1431607 h 1466850"/>
                <a:gd name="connsiteX18" fmla="*/ 1115509 w 1838325"/>
                <a:gd name="connsiteY18" fmla="*/ 1467803 h 1466850"/>
                <a:gd name="connsiteX19" fmla="*/ 1128844 w 1838325"/>
                <a:gd name="connsiteY19" fmla="*/ 1455420 h 1466850"/>
                <a:gd name="connsiteX20" fmla="*/ 1832742 w 1838325"/>
                <a:gd name="connsiteY20" fmla="*/ 752475 h 1466850"/>
                <a:gd name="connsiteX21" fmla="*/ 1828932 w 1838325"/>
                <a:gd name="connsiteY21" fmla="*/ 709613 h 1466850"/>
                <a:gd name="connsiteX22" fmla="*/ 1082172 w 1838325"/>
                <a:gd name="connsiteY22" fmla="*/ 1093470 h 1466850"/>
                <a:gd name="connsiteX23" fmla="*/ 1082172 w 1838325"/>
                <a:gd name="connsiteY23" fmla="*/ 1093470 h 1466850"/>
                <a:gd name="connsiteX24" fmla="*/ 1082172 w 1838325"/>
                <a:gd name="connsiteY24" fmla="*/ 1093470 h 1466850"/>
                <a:gd name="connsiteX25" fmla="*/ 1122177 w 1838325"/>
                <a:gd name="connsiteY25" fmla="*/ 328613 h 1466850"/>
                <a:gd name="connsiteX26" fmla="*/ 1122177 w 1838325"/>
                <a:gd name="connsiteY26" fmla="*/ 327660 h 1466850"/>
                <a:gd name="connsiteX27" fmla="*/ 1122177 w 1838325"/>
                <a:gd name="connsiteY27" fmla="*/ 32861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38325" h="1466850">
                  <a:moveTo>
                    <a:pt x="1828932" y="709613"/>
                  </a:moveTo>
                  <a:cubicBezTo>
                    <a:pt x="1641289" y="521970"/>
                    <a:pt x="1453647" y="334328"/>
                    <a:pt x="1265052" y="146685"/>
                  </a:cubicBezTo>
                  <a:cubicBezTo>
                    <a:pt x="1217427" y="99060"/>
                    <a:pt x="1168849" y="52388"/>
                    <a:pt x="1121224" y="5715"/>
                  </a:cubicBezTo>
                  <a:cubicBezTo>
                    <a:pt x="1118367" y="3810"/>
                    <a:pt x="1116462" y="1905"/>
                    <a:pt x="1113604" y="0"/>
                  </a:cubicBezTo>
                  <a:cubicBezTo>
                    <a:pt x="1102174" y="8572"/>
                    <a:pt x="1107889" y="20955"/>
                    <a:pt x="1107889" y="31432"/>
                  </a:cubicBezTo>
                  <a:cubicBezTo>
                    <a:pt x="1106937" y="127635"/>
                    <a:pt x="1105984" y="223838"/>
                    <a:pt x="1107889" y="320040"/>
                  </a:cubicBezTo>
                  <a:cubicBezTo>
                    <a:pt x="1108842" y="354330"/>
                    <a:pt x="1098364" y="362903"/>
                    <a:pt x="1065027" y="362903"/>
                  </a:cubicBezTo>
                  <a:cubicBezTo>
                    <a:pt x="842142" y="360997"/>
                    <a:pt x="619257" y="361950"/>
                    <a:pt x="396372" y="361950"/>
                  </a:cubicBezTo>
                  <a:cubicBezTo>
                    <a:pt x="380179" y="361950"/>
                    <a:pt x="364939" y="360997"/>
                    <a:pt x="351604" y="375285"/>
                  </a:cubicBezTo>
                  <a:cubicBezTo>
                    <a:pt x="238257" y="489585"/>
                    <a:pt x="123957" y="603885"/>
                    <a:pt x="9657" y="717232"/>
                  </a:cubicBezTo>
                  <a:cubicBezTo>
                    <a:pt x="-821" y="727710"/>
                    <a:pt x="-4631" y="736282"/>
                    <a:pt x="7752" y="748665"/>
                  </a:cubicBezTo>
                  <a:cubicBezTo>
                    <a:pt x="123957" y="863918"/>
                    <a:pt x="240162" y="979170"/>
                    <a:pt x="356367" y="1094423"/>
                  </a:cubicBezTo>
                  <a:cubicBezTo>
                    <a:pt x="359224" y="1097280"/>
                    <a:pt x="362082" y="1099185"/>
                    <a:pt x="364939" y="1102043"/>
                  </a:cubicBezTo>
                  <a:cubicBezTo>
                    <a:pt x="364939" y="1102043"/>
                    <a:pt x="364939" y="1102043"/>
                    <a:pt x="364939" y="1102043"/>
                  </a:cubicBezTo>
                  <a:cubicBezTo>
                    <a:pt x="379227" y="1109663"/>
                    <a:pt x="394467" y="1106805"/>
                    <a:pt x="409707" y="1106805"/>
                  </a:cubicBezTo>
                  <a:cubicBezTo>
                    <a:pt x="628782" y="1106805"/>
                    <a:pt x="847857" y="1107757"/>
                    <a:pt x="1066932" y="1105853"/>
                  </a:cubicBezTo>
                  <a:cubicBezTo>
                    <a:pt x="1099317" y="1105853"/>
                    <a:pt x="1108842" y="1115378"/>
                    <a:pt x="1107889" y="1146810"/>
                  </a:cubicBezTo>
                  <a:cubicBezTo>
                    <a:pt x="1105984" y="1242060"/>
                    <a:pt x="1106937" y="1337310"/>
                    <a:pt x="1107889" y="1431607"/>
                  </a:cubicBezTo>
                  <a:cubicBezTo>
                    <a:pt x="1107889" y="1443038"/>
                    <a:pt x="1103127" y="1456373"/>
                    <a:pt x="1115509" y="1467803"/>
                  </a:cubicBezTo>
                  <a:cubicBezTo>
                    <a:pt x="1121224" y="1463040"/>
                    <a:pt x="1125034" y="1459230"/>
                    <a:pt x="1128844" y="1455420"/>
                  </a:cubicBezTo>
                  <a:cubicBezTo>
                    <a:pt x="1363159" y="1221105"/>
                    <a:pt x="1597474" y="985838"/>
                    <a:pt x="1832742" y="752475"/>
                  </a:cubicBezTo>
                  <a:cubicBezTo>
                    <a:pt x="1854649" y="732472"/>
                    <a:pt x="1843219" y="722947"/>
                    <a:pt x="1828932" y="709613"/>
                  </a:cubicBezTo>
                  <a:close/>
                  <a:moveTo>
                    <a:pt x="1082172" y="1093470"/>
                  </a:moveTo>
                  <a:cubicBezTo>
                    <a:pt x="1082172" y="1093470"/>
                    <a:pt x="1082172" y="1093470"/>
                    <a:pt x="1082172" y="1093470"/>
                  </a:cubicBezTo>
                  <a:cubicBezTo>
                    <a:pt x="1082172" y="1092518"/>
                    <a:pt x="1082172" y="1092518"/>
                    <a:pt x="1082172" y="1093470"/>
                  </a:cubicBezTo>
                  <a:close/>
                  <a:moveTo>
                    <a:pt x="1122177" y="328613"/>
                  </a:moveTo>
                  <a:cubicBezTo>
                    <a:pt x="1122177" y="328613"/>
                    <a:pt x="1122177" y="327660"/>
                    <a:pt x="1122177" y="327660"/>
                  </a:cubicBezTo>
                  <a:cubicBezTo>
                    <a:pt x="1124082" y="326707"/>
                    <a:pt x="1123129" y="327660"/>
                    <a:pt x="1122177" y="328613"/>
                  </a:cubicBezTo>
                  <a:close/>
                </a:path>
              </a:pathLst>
            </a:custGeom>
            <a:solidFill>
              <a:schemeClr val="accent2"/>
            </a:solidFill>
            <a:ln w="9525" cap="flat">
              <a:noFill/>
              <a:prstDash val="solid"/>
              <a:miter/>
            </a:ln>
          </p:spPr>
          <p:txBody>
            <a:bodyPr rtlCol="0" anchor="ctr"/>
            <a:lstStyle/>
            <a:p>
              <a:endParaRPr lang="en-US"/>
            </a:p>
          </p:txBody>
        </p:sp>
        <p:sp>
          <p:nvSpPr>
            <p:cNvPr id="31" name="Freeform: Shape 85">
              <a:extLst>
                <a:ext uri="{FF2B5EF4-FFF2-40B4-BE49-F238E27FC236}">
                  <a16:creationId xmlns:a16="http://schemas.microsoft.com/office/drawing/2014/main" id="{BF09C99F-77BA-4875-A54E-D30BEC0BD0E6}"/>
                </a:ext>
              </a:extLst>
            </p:cNvPr>
            <p:cNvSpPr/>
            <p:nvPr/>
          </p:nvSpPr>
          <p:spPr>
            <a:xfrm rot="5400000">
              <a:off x="4692587" y="4442922"/>
              <a:ext cx="919163" cy="733425"/>
            </a:xfrm>
            <a:custGeom>
              <a:avLst/>
              <a:gdLst>
                <a:gd name="connsiteX0" fmla="*/ 1824477 w 1838325"/>
                <a:gd name="connsiteY0" fmla="*/ 707708 h 1466850"/>
                <a:gd name="connsiteX1" fmla="*/ 1504437 w 1838325"/>
                <a:gd name="connsiteY1" fmla="*/ 387668 h 1466850"/>
                <a:gd name="connsiteX2" fmla="*/ 1443477 w 1838325"/>
                <a:gd name="connsiteY2" fmla="*/ 361950 h 1466850"/>
                <a:gd name="connsiteX3" fmla="*/ 771964 w 1838325"/>
                <a:gd name="connsiteY3" fmla="*/ 362903 h 1466850"/>
                <a:gd name="connsiteX4" fmla="*/ 736722 w 1838325"/>
                <a:gd name="connsiteY4" fmla="*/ 327660 h 1466850"/>
                <a:gd name="connsiteX5" fmla="*/ 736722 w 1838325"/>
                <a:gd name="connsiteY5" fmla="*/ 31433 h 1466850"/>
                <a:gd name="connsiteX6" fmla="*/ 731007 w 1838325"/>
                <a:gd name="connsiteY6" fmla="*/ 0 h 1466850"/>
                <a:gd name="connsiteX7" fmla="*/ 723387 w 1838325"/>
                <a:gd name="connsiteY7" fmla="*/ 5715 h 1466850"/>
                <a:gd name="connsiteX8" fmla="*/ 714814 w 1838325"/>
                <a:gd name="connsiteY8" fmla="*/ 12383 h 1466850"/>
                <a:gd name="connsiteX9" fmla="*/ 10917 w 1838325"/>
                <a:gd name="connsiteY9" fmla="*/ 715328 h 1466850"/>
                <a:gd name="connsiteX10" fmla="*/ 16632 w 1838325"/>
                <a:gd name="connsiteY10" fmla="*/ 758190 h 1466850"/>
                <a:gd name="connsiteX11" fmla="*/ 705289 w 1838325"/>
                <a:gd name="connsiteY11" fmla="*/ 1446848 h 1466850"/>
                <a:gd name="connsiteX12" fmla="*/ 731959 w 1838325"/>
                <a:gd name="connsiteY12" fmla="*/ 1466850 h 1466850"/>
                <a:gd name="connsiteX13" fmla="*/ 735769 w 1838325"/>
                <a:gd name="connsiteY13" fmla="*/ 1429703 h 1466850"/>
                <a:gd name="connsiteX14" fmla="*/ 734817 w 1838325"/>
                <a:gd name="connsiteY14" fmla="*/ 1151573 h 1466850"/>
                <a:gd name="connsiteX15" fmla="*/ 779584 w 1838325"/>
                <a:gd name="connsiteY15" fmla="*/ 1106805 h 1466850"/>
                <a:gd name="connsiteX16" fmla="*/ 1433952 w 1838325"/>
                <a:gd name="connsiteY16" fmla="*/ 1107758 h 1466850"/>
                <a:gd name="connsiteX17" fmla="*/ 1478719 w 1838325"/>
                <a:gd name="connsiteY17" fmla="*/ 1102995 h 1466850"/>
                <a:gd name="connsiteX18" fmla="*/ 1478719 w 1838325"/>
                <a:gd name="connsiteY18" fmla="*/ 1102995 h 1466850"/>
                <a:gd name="connsiteX19" fmla="*/ 1487292 w 1838325"/>
                <a:gd name="connsiteY19" fmla="*/ 1095375 h 1466850"/>
                <a:gd name="connsiteX20" fmla="*/ 1487292 w 1838325"/>
                <a:gd name="connsiteY20" fmla="*/ 1095375 h 1466850"/>
                <a:gd name="connsiteX21" fmla="*/ 1826382 w 1838325"/>
                <a:gd name="connsiteY21" fmla="*/ 760095 h 1466850"/>
                <a:gd name="connsiteX22" fmla="*/ 1824477 w 1838325"/>
                <a:gd name="connsiteY22" fmla="*/ 707708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8325" h="1466850">
                  <a:moveTo>
                    <a:pt x="1824477" y="707708"/>
                  </a:moveTo>
                  <a:cubicBezTo>
                    <a:pt x="1716844" y="601980"/>
                    <a:pt x="1610164" y="495300"/>
                    <a:pt x="1504437" y="387668"/>
                  </a:cubicBezTo>
                  <a:cubicBezTo>
                    <a:pt x="1486339" y="369570"/>
                    <a:pt x="1469194" y="361950"/>
                    <a:pt x="1443477" y="361950"/>
                  </a:cubicBezTo>
                  <a:cubicBezTo>
                    <a:pt x="1219639" y="362903"/>
                    <a:pt x="995802" y="361950"/>
                    <a:pt x="771964" y="362903"/>
                  </a:cubicBezTo>
                  <a:cubicBezTo>
                    <a:pt x="744342" y="362903"/>
                    <a:pt x="735769" y="355283"/>
                    <a:pt x="736722" y="327660"/>
                  </a:cubicBezTo>
                  <a:cubicBezTo>
                    <a:pt x="737674" y="228600"/>
                    <a:pt x="737674" y="130493"/>
                    <a:pt x="736722" y="31433"/>
                  </a:cubicBezTo>
                  <a:cubicBezTo>
                    <a:pt x="736722" y="20955"/>
                    <a:pt x="743389" y="8572"/>
                    <a:pt x="731007" y="0"/>
                  </a:cubicBezTo>
                  <a:cubicBezTo>
                    <a:pt x="728149" y="1905"/>
                    <a:pt x="726244" y="3810"/>
                    <a:pt x="723387" y="5715"/>
                  </a:cubicBezTo>
                  <a:cubicBezTo>
                    <a:pt x="720529" y="7620"/>
                    <a:pt x="717672" y="9525"/>
                    <a:pt x="714814" y="12383"/>
                  </a:cubicBezTo>
                  <a:cubicBezTo>
                    <a:pt x="480499" y="246697"/>
                    <a:pt x="246184" y="481013"/>
                    <a:pt x="10917" y="715328"/>
                  </a:cubicBezTo>
                  <a:cubicBezTo>
                    <a:pt x="-10038" y="736283"/>
                    <a:pt x="3297" y="744855"/>
                    <a:pt x="16632" y="758190"/>
                  </a:cubicBezTo>
                  <a:cubicBezTo>
                    <a:pt x="246184" y="987743"/>
                    <a:pt x="475737" y="1217295"/>
                    <a:pt x="705289" y="1446848"/>
                  </a:cubicBezTo>
                  <a:cubicBezTo>
                    <a:pt x="712909" y="1454468"/>
                    <a:pt x="718624" y="1465898"/>
                    <a:pt x="731959" y="1466850"/>
                  </a:cubicBezTo>
                  <a:cubicBezTo>
                    <a:pt x="739579" y="1454468"/>
                    <a:pt x="735769" y="1442085"/>
                    <a:pt x="735769" y="1429703"/>
                  </a:cubicBezTo>
                  <a:cubicBezTo>
                    <a:pt x="735769" y="1337310"/>
                    <a:pt x="737674" y="1243965"/>
                    <a:pt x="734817" y="1151573"/>
                  </a:cubicBezTo>
                  <a:cubicBezTo>
                    <a:pt x="733864" y="1116330"/>
                    <a:pt x="744342" y="1106805"/>
                    <a:pt x="779584" y="1106805"/>
                  </a:cubicBezTo>
                  <a:cubicBezTo>
                    <a:pt x="997707" y="1108710"/>
                    <a:pt x="1215829" y="1107758"/>
                    <a:pt x="1433952" y="1107758"/>
                  </a:cubicBezTo>
                  <a:cubicBezTo>
                    <a:pt x="1449192" y="1107758"/>
                    <a:pt x="1464432" y="1110615"/>
                    <a:pt x="1478719" y="1102995"/>
                  </a:cubicBezTo>
                  <a:lnTo>
                    <a:pt x="1478719" y="1102995"/>
                  </a:lnTo>
                  <a:cubicBezTo>
                    <a:pt x="1481577" y="1100138"/>
                    <a:pt x="1484434" y="1098233"/>
                    <a:pt x="1487292" y="1095375"/>
                  </a:cubicBezTo>
                  <a:cubicBezTo>
                    <a:pt x="1487292" y="1095375"/>
                    <a:pt x="1487292" y="1095375"/>
                    <a:pt x="1487292" y="1095375"/>
                  </a:cubicBezTo>
                  <a:cubicBezTo>
                    <a:pt x="1599687" y="982980"/>
                    <a:pt x="1712082" y="870585"/>
                    <a:pt x="1826382" y="760095"/>
                  </a:cubicBezTo>
                  <a:cubicBezTo>
                    <a:pt x="1848289" y="737235"/>
                    <a:pt x="1843527" y="726758"/>
                    <a:pt x="1824477" y="707708"/>
                  </a:cubicBezTo>
                  <a:close/>
                </a:path>
              </a:pathLst>
            </a:custGeom>
            <a:solidFill>
              <a:schemeClr val="accent1"/>
            </a:solidFill>
            <a:ln w="952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Parallelogram 15">
            <a:extLst>
              <a:ext uri="{FF2B5EF4-FFF2-40B4-BE49-F238E27FC236}">
                <a16:creationId xmlns:a16="http://schemas.microsoft.com/office/drawing/2014/main" id="{98B85AED-9421-4A5A-961E-BA987BD194BB}"/>
              </a:ext>
            </a:extLst>
          </p:cNvPr>
          <p:cNvSpPr/>
          <p:nvPr/>
        </p:nvSpPr>
        <p:spPr>
          <a:xfrm flipH="1">
            <a:off x="6921012" y="2746371"/>
            <a:ext cx="400895" cy="400895"/>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4" name="Rounded Rectangle 10">
            <a:extLst>
              <a:ext uri="{FF2B5EF4-FFF2-40B4-BE49-F238E27FC236}">
                <a16:creationId xmlns:a16="http://schemas.microsoft.com/office/drawing/2014/main" id="{CA98CCB7-BF0F-47EE-BB3A-ABD06AE1B4EC}"/>
              </a:ext>
            </a:extLst>
          </p:cNvPr>
          <p:cNvSpPr/>
          <p:nvPr/>
        </p:nvSpPr>
        <p:spPr>
          <a:xfrm>
            <a:off x="6921012" y="4707671"/>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5" name="Rectangle 16">
            <a:extLst>
              <a:ext uri="{FF2B5EF4-FFF2-40B4-BE49-F238E27FC236}">
                <a16:creationId xmlns:a16="http://schemas.microsoft.com/office/drawing/2014/main" id="{F9C19FA5-06E1-46CF-99ED-8411498A47F6}"/>
              </a:ext>
            </a:extLst>
          </p:cNvPr>
          <p:cNvSpPr/>
          <p:nvPr/>
        </p:nvSpPr>
        <p:spPr>
          <a:xfrm rot="2700000">
            <a:off x="5006487" y="274083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6" name="Rectangle 9">
            <a:extLst>
              <a:ext uri="{FF2B5EF4-FFF2-40B4-BE49-F238E27FC236}">
                <a16:creationId xmlns:a16="http://schemas.microsoft.com/office/drawing/2014/main" id="{447F677C-B159-4BB9-91A1-4BC8B1003A8F}"/>
              </a:ext>
            </a:extLst>
          </p:cNvPr>
          <p:cNvSpPr/>
          <p:nvPr/>
        </p:nvSpPr>
        <p:spPr>
          <a:xfrm>
            <a:off x="4970986" y="4707671"/>
            <a:ext cx="379532" cy="35527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4" name="그룹 33">
            <a:extLst>
              <a:ext uri="{FF2B5EF4-FFF2-40B4-BE49-F238E27FC236}">
                <a16:creationId xmlns:a16="http://schemas.microsoft.com/office/drawing/2014/main" id="{35858960-1B85-4640-AAF4-8BA8A8E02520}"/>
              </a:ext>
            </a:extLst>
          </p:cNvPr>
          <p:cNvGrpSpPr/>
          <p:nvPr/>
        </p:nvGrpSpPr>
        <p:grpSpPr>
          <a:xfrm>
            <a:off x="828031" y="1928996"/>
            <a:ext cx="10535938" cy="3992241"/>
            <a:chOff x="778663" y="2059335"/>
            <a:chExt cx="10535938" cy="3992241"/>
          </a:xfrm>
        </p:grpSpPr>
        <p:grpSp>
          <p:nvGrpSpPr>
            <p:cNvPr id="7" name="Group 6">
              <a:extLst>
                <a:ext uri="{FF2B5EF4-FFF2-40B4-BE49-F238E27FC236}">
                  <a16:creationId xmlns:a16="http://schemas.microsoft.com/office/drawing/2014/main" id="{43FFBBD2-1C1E-46A7-BBCA-8B44F7908818}"/>
                </a:ext>
              </a:extLst>
            </p:cNvPr>
            <p:cNvGrpSpPr/>
            <p:nvPr/>
          </p:nvGrpSpPr>
          <p:grpSpPr>
            <a:xfrm>
              <a:off x="778851" y="4718185"/>
              <a:ext cx="2844000" cy="1333391"/>
              <a:chOff x="-941769" y="3216232"/>
              <a:chExt cx="2844000" cy="1333391"/>
            </a:xfrm>
          </p:grpSpPr>
          <p:sp>
            <p:nvSpPr>
              <p:cNvPr id="8" name="TextBox 7">
                <a:extLst>
                  <a:ext uri="{FF2B5EF4-FFF2-40B4-BE49-F238E27FC236}">
                    <a16:creationId xmlns:a16="http://schemas.microsoft.com/office/drawing/2014/main" id="{B30DC1CD-07C2-44C6-994E-4B1AEEA60F95}"/>
                  </a:ext>
                </a:extLst>
              </p:cNvPr>
              <p:cNvSpPr txBox="1"/>
              <p:nvPr/>
            </p:nvSpPr>
            <p:spPr>
              <a:xfrm>
                <a:off x="-941769" y="3216232"/>
                <a:ext cx="2844000" cy="307777"/>
              </a:xfrm>
              <a:prstGeom prst="rect">
                <a:avLst/>
              </a:prstGeom>
              <a:noFill/>
            </p:spPr>
            <p:txBody>
              <a:bodyPr wrap="square" rtlCol="0" anchor="ctr">
                <a:spAutoFit/>
              </a:bodyPr>
              <a:lstStyle/>
              <a:p>
                <a:pPr algn="r"/>
                <a:r>
                  <a:rPr lang="en-US" altLang="ko-KR" sz="1400" b="1" dirty="0">
                    <a:solidFill>
                      <a:schemeClr val="accent3"/>
                    </a:solidFill>
                    <a:cs typeface="Arial" pitchFamily="34" charset="0"/>
                  </a:rPr>
                  <a:t>Content  here</a:t>
                </a:r>
                <a:endParaRPr lang="ko-KR" altLang="en-US" sz="1400" b="1" dirty="0">
                  <a:solidFill>
                    <a:schemeClr val="accent3"/>
                  </a:solidFill>
                  <a:cs typeface="Arial" pitchFamily="34" charset="0"/>
                </a:endParaRPr>
              </a:p>
            </p:txBody>
          </p:sp>
          <p:sp>
            <p:nvSpPr>
              <p:cNvPr id="9" name="TextBox 8">
                <a:extLst>
                  <a:ext uri="{FF2B5EF4-FFF2-40B4-BE49-F238E27FC236}">
                    <a16:creationId xmlns:a16="http://schemas.microsoft.com/office/drawing/2014/main" id="{3EBDBCA0-3BED-42E5-BFC2-DDA515153A0D}"/>
                  </a:ext>
                </a:extLst>
              </p:cNvPr>
              <p:cNvSpPr txBox="1"/>
              <p:nvPr/>
            </p:nvSpPr>
            <p:spPr>
              <a:xfrm>
                <a:off x="-941769" y="3533960"/>
                <a:ext cx="2844000"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grpSp>
          <p:nvGrpSpPr>
            <p:cNvPr id="12" name="Group 10">
              <a:extLst>
                <a:ext uri="{FF2B5EF4-FFF2-40B4-BE49-F238E27FC236}">
                  <a16:creationId xmlns:a16="http://schemas.microsoft.com/office/drawing/2014/main" id="{C9F90915-8748-4371-A9C7-607699724524}"/>
                </a:ext>
              </a:extLst>
            </p:cNvPr>
            <p:cNvGrpSpPr/>
            <p:nvPr/>
          </p:nvGrpSpPr>
          <p:grpSpPr>
            <a:xfrm>
              <a:off x="778663" y="2059335"/>
              <a:ext cx="2844188" cy="1333391"/>
              <a:chOff x="625101" y="4732544"/>
              <a:chExt cx="2844188" cy="1333391"/>
            </a:xfrm>
          </p:grpSpPr>
          <p:sp>
            <p:nvSpPr>
              <p:cNvPr id="13" name="TextBox 12">
                <a:extLst>
                  <a:ext uri="{FF2B5EF4-FFF2-40B4-BE49-F238E27FC236}">
                    <a16:creationId xmlns:a16="http://schemas.microsoft.com/office/drawing/2014/main" id="{C15EC5DF-210F-4500-AE44-80D06039B98D}"/>
                  </a:ext>
                </a:extLst>
              </p:cNvPr>
              <p:cNvSpPr txBox="1"/>
              <p:nvPr/>
            </p:nvSpPr>
            <p:spPr>
              <a:xfrm>
                <a:off x="625101" y="4732544"/>
                <a:ext cx="2844000" cy="307777"/>
              </a:xfrm>
              <a:prstGeom prst="rect">
                <a:avLst/>
              </a:prstGeom>
              <a:noFill/>
            </p:spPr>
            <p:txBody>
              <a:bodyPr wrap="square" rtlCol="0" anchor="ctr">
                <a:spAutoFit/>
              </a:bodyPr>
              <a:lstStyle/>
              <a:p>
                <a:pPr algn="r"/>
                <a:r>
                  <a:rPr lang="en-US" altLang="ko-KR" sz="1400" b="1" dirty="0">
                    <a:solidFill>
                      <a:schemeClr val="accent4"/>
                    </a:solidFill>
                    <a:cs typeface="Arial" pitchFamily="34" charset="0"/>
                  </a:rPr>
                  <a:t>Content  here</a:t>
                </a:r>
                <a:endParaRPr lang="ko-KR" altLang="en-US" sz="1400" b="1" dirty="0">
                  <a:solidFill>
                    <a:schemeClr val="accent4"/>
                  </a:solidFill>
                  <a:cs typeface="Arial" pitchFamily="34" charset="0"/>
                </a:endParaRPr>
              </a:p>
            </p:txBody>
          </p:sp>
          <p:sp>
            <p:nvSpPr>
              <p:cNvPr id="14" name="TextBox 13">
                <a:extLst>
                  <a:ext uri="{FF2B5EF4-FFF2-40B4-BE49-F238E27FC236}">
                    <a16:creationId xmlns:a16="http://schemas.microsoft.com/office/drawing/2014/main" id="{DE187E15-69FF-4FC0-AB6A-1EC44739E7A7}"/>
                  </a:ext>
                </a:extLst>
              </p:cNvPr>
              <p:cNvSpPr txBox="1"/>
              <p:nvPr/>
            </p:nvSpPr>
            <p:spPr>
              <a:xfrm>
                <a:off x="625289" y="5050272"/>
                <a:ext cx="2844000"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grpSp>
          <p:nvGrpSpPr>
            <p:cNvPr id="17" name="Group 11">
              <a:extLst>
                <a:ext uri="{FF2B5EF4-FFF2-40B4-BE49-F238E27FC236}">
                  <a16:creationId xmlns:a16="http://schemas.microsoft.com/office/drawing/2014/main" id="{4314E3A9-08B5-4FCE-BAAB-301F90F3D5AF}"/>
                </a:ext>
              </a:extLst>
            </p:cNvPr>
            <p:cNvGrpSpPr/>
            <p:nvPr/>
          </p:nvGrpSpPr>
          <p:grpSpPr>
            <a:xfrm flipH="1">
              <a:off x="8470599" y="4718185"/>
              <a:ext cx="2844001" cy="1333391"/>
              <a:chOff x="694915" y="1632632"/>
              <a:chExt cx="2844001" cy="1333391"/>
            </a:xfrm>
          </p:grpSpPr>
          <p:sp>
            <p:nvSpPr>
              <p:cNvPr id="18" name="TextBox 17">
                <a:extLst>
                  <a:ext uri="{FF2B5EF4-FFF2-40B4-BE49-F238E27FC236}">
                    <a16:creationId xmlns:a16="http://schemas.microsoft.com/office/drawing/2014/main" id="{390FB799-4D35-42A8-8E21-B2E109BB8D11}"/>
                  </a:ext>
                </a:extLst>
              </p:cNvPr>
              <p:cNvSpPr txBox="1"/>
              <p:nvPr/>
            </p:nvSpPr>
            <p:spPr>
              <a:xfrm>
                <a:off x="694916" y="1632632"/>
                <a:ext cx="2844000" cy="307777"/>
              </a:xfrm>
              <a:prstGeom prst="rect">
                <a:avLst/>
              </a:prstGeom>
              <a:noFill/>
            </p:spPr>
            <p:txBody>
              <a:bodyPr wrap="square" rtlCol="0" anchor="ctr">
                <a:spAutoFit/>
              </a:bodyPr>
              <a:lstStyle/>
              <a:p>
                <a:r>
                  <a:rPr lang="en-US" altLang="ko-KR" sz="1400" b="1" dirty="0">
                    <a:solidFill>
                      <a:schemeClr val="accent2"/>
                    </a:solidFill>
                    <a:cs typeface="Arial" pitchFamily="34" charset="0"/>
                  </a:rPr>
                  <a:t>Content  here</a:t>
                </a:r>
                <a:endParaRPr lang="ko-KR" altLang="en-US" sz="1400" b="1" dirty="0">
                  <a:solidFill>
                    <a:schemeClr val="accent2"/>
                  </a:solidFill>
                  <a:cs typeface="Arial" pitchFamily="34" charset="0"/>
                </a:endParaRPr>
              </a:p>
            </p:txBody>
          </p:sp>
          <p:sp>
            <p:nvSpPr>
              <p:cNvPr id="19" name="TextBox 18">
                <a:extLst>
                  <a:ext uri="{FF2B5EF4-FFF2-40B4-BE49-F238E27FC236}">
                    <a16:creationId xmlns:a16="http://schemas.microsoft.com/office/drawing/2014/main" id="{0E8C827C-B50F-40F8-A052-D686765B7C1C}"/>
                  </a:ext>
                </a:extLst>
              </p:cNvPr>
              <p:cNvSpPr txBox="1"/>
              <p:nvPr/>
            </p:nvSpPr>
            <p:spPr>
              <a:xfrm>
                <a:off x="694915" y="1950360"/>
                <a:ext cx="2844000"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a:t>
                </a:r>
                <a:endParaRPr lang="ko-KR" altLang="en-US" sz="1200" dirty="0">
                  <a:solidFill>
                    <a:schemeClr val="tx1">
                      <a:lumMod val="75000"/>
                      <a:lumOff val="25000"/>
                    </a:schemeClr>
                  </a:solidFill>
                  <a:cs typeface="Arial" pitchFamily="34" charset="0"/>
                </a:endParaRPr>
              </a:p>
            </p:txBody>
          </p:sp>
        </p:grpSp>
        <p:grpSp>
          <p:nvGrpSpPr>
            <p:cNvPr id="22" name="Group 12">
              <a:extLst>
                <a:ext uri="{FF2B5EF4-FFF2-40B4-BE49-F238E27FC236}">
                  <a16:creationId xmlns:a16="http://schemas.microsoft.com/office/drawing/2014/main" id="{61D4578D-E51B-4CB3-A9D5-05BFF28DAC45}"/>
                </a:ext>
              </a:extLst>
            </p:cNvPr>
            <p:cNvGrpSpPr/>
            <p:nvPr/>
          </p:nvGrpSpPr>
          <p:grpSpPr>
            <a:xfrm flipH="1">
              <a:off x="8470598" y="2059335"/>
              <a:ext cx="2844003" cy="1333391"/>
              <a:chOff x="2427055" y="3281327"/>
              <a:chExt cx="2844003" cy="1333391"/>
            </a:xfrm>
          </p:grpSpPr>
          <p:sp>
            <p:nvSpPr>
              <p:cNvPr id="23" name="TextBox 22">
                <a:extLst>
                  <a:ext uri="{FF2B5EF4-FFF2-40B4-BE49-F238E27FC236}">
                    <a16:creationId xmlns:a16="http://schemas.microsoft.com/office/drawing/2014/main" id="{20658441-12C9-4546-B260-1907C2A6BF7D}"/>
                  </a:ext>
                </a:extLst>
              </p:cNvPr>
              <p:cNvSpPr txBox="1"/>
              <p:nvPr/>
            </p:nvSpPr>
            <p:spPr>
              <a:xfrm>
                <a:off x="2427058" y="3281327"/>
                <a:ext cx="2844000" cy="307777"/>
              </a:xfrm>
              <a:prstGeom prst="rect">
                <a:avLst/>
              </a:prstGeom>
              <a:noFill/>
            </p:spPr>
            <p:txBody>
              <a:bodyPr wrap="square" rtlCol="0" anchor="ctr">
                <a:spAutoFit/>
              </a:bodyPr>
              <a:lstStyle/>
              <a:p>
                <a:r>
                  <a:rPr lang="en-US" altLang="ko-KR" sz="1400" b="1" dirty="0">
                    <a:solidFill>
                      <a:schemeClr val="accent1"/>
                    </a:solidFill>
                    <a:cs typeface="Arial" pitchFamily="34" charset="0"/>
                  </a:rPr>
                  <a:t>Content  here</a:t>
                </a:r>
                <a:endParaRPr lang="ko-KR" altLang="en-US" sz="1400" b="1" dirty="0">
                  <a:solidFill>
                    <a:schemeClr val="accent1"/>
                  </a:solidFill>
                  <a:cs typeface="Arial" pitchFamily="34" charset="0"/>
                </a:endParaRPr>
              </a:p>
            </p:txBody>
          </p:sp>
          <p:sp>
            <p:nvSpPr>
              <p:cNvPr id="24" name="TextBox 23">
                <a:extLst>
                  <a:ext uri="{FF2B5EF4-FFF2-40B4-BE49-F238E27FC236}">
                    <a16:creationId xmlns:a16="http://schemas.microsoft.com/office/drawing/2014/main" id="{2F2149AB-09CA-4A2A-BBF4-B7C69E7F2164}"/>
                  </a:ext>
                </a:extLst>
              </p:cNvPr>
              <p:cNvSpPr txBox="1"/>
              <p:nvPr/>
            </p:nvSpPr>
            <p:spPr>
              <a:xfrm>
                <a:off x="2427055" y="3599055"/>
                <a:ext cx="2844000"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a:t>
                </a:r>
                <a:endParaRPr lang="ko-KR" altLang="en-US" sz="1200" dirty="0">
                  <a:solidFill>
                    <a:schemeClr val="tx1">
                      <a:lumMod val="75000"/>
                      <a:lumOff val="25000"/>
                    </a:schemeClr>
                  </a:solidFill>
                  <a:cs typeface="Arial" pitchFamily="34" charset="0"/>
                </a:endParaRPr>
              </a:p>
            </p:txBody>
          </p:sp>
        </p:grpSp>
      </p:grpSp>
    </p:spTree>
    <p:extLst>
      <p:ext uri="{BB962C8B-B14F-4D97-AF65-F5344CB8AC3E}">
        <p14:creationId xmlns:p14="http://schemas.microsoft.com/office/powerpoint/2010/main" val="169310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5">
            <a:extLst>
              <a:ext uri="{FF2B5EF4-FFF2-40B4-BE49-F238E27FC236}">
                <a16:creationId xmlns:a16="http://schemas.microsoft.com/office/drawing/2014/main" id="{E40F8A18-FFA8-45A6-960A-4F561D506522}"/>
              </a:ext>
            </a:extLst>
          </p:cNvPr>
          <p:cNvGrpSpPr/>
          <p:nvPr/>
        </p:nvGrpSpPr>
        <p:grpSpPr>
          <a:xfrm>
            <a:off x="6364382" y="2680558"/>
            <a:ext cx="5148349" cy="1210653"/>
            <a:chOff x="6665543" y="2749602"/>
            <a:chExt cx="2747269" cy="1210653"/>
          </a:xfrm>
        </p:grpSpPr>
        <p:sp>
          <p:nvSpPr>
            <p:cNvPr id="10" name="TextBox 9">
              <a:extLst>
                <a:ext uri="{FF2B5EF4-FFF2-40B4-BE49-F238E27FC236}">
                  <a16:creationId xmlns:a16="http://schemas.microsoft.com/office/drawing/2014/main" id="{FE2E8406-E476-4FCC-87EB-2286510252EB}"/>
                </a:ext>
              </a:extLst>
            </p:cNvPr>
            <p:cNvSpPr txBox="1"/>
            <p:nvPr/>
          </p:nvSpPr>
          <p:spPr>
            <a:xfrm>
              <a:off x="6665543" y="2749602"/>
              <a:ext cx="2747269"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Section</a:t>
              </a:r>
              <a:r>
                <a:rPr lang="en-US" altLang="ko-KR" sz="4800" dirty="0">
                  <a:solidFill>
                    <a:schemeClr val="bg1"/>
                  </a:solidFill>
                  <a:latin typeface="+mj-lt"/>
                  <a:cs typeface="Arial" pitchFamily="34" charset="0"/>
                </a:rPr>
                <a:t> </a:t>
              </a:r>
              <a:r>
                <a:rPr lang="en-US" altLang="ko-KR" sz="4800" b="1" dirty="0">
                  <a:solidFill>
                    <a:schemeClr val="bg1"/>
                  </a:solidFill>
                  <a:latin typeface="+mj-lt"/>
                  <a:cs typeface="Arial" pitchFamily="34" charset="0"/>
                </a:rPr>
                <a:t>Break</a:t>
              </a:r>
              <a:endParaRPr lang="ko-KR" altLang="en-US" sz="48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A03E198C-2F62-4A3F-B8BD-60A5F8A2D261}"/>
                </a:ext>
              </a:extLst>
            </p:cNvPr>
            <p:cNvSpPr txBox="1"/>
            <p:nvPr/>
          </p:nvSpPr>
          <p:spPr>
            <a:xfrm>
              <a:off x="6665543" y="3580599"/>
              <a:ext cx="2747236" cy="379656"/>
            </a:xfrm>
            <a:prstGeom prst="rect">
              <a:avLst/>
            </a:prstGeom>
            <a:noFill/>
          </p:spPr>
          <p:txBody>
            <a:bodyPr wrap="square" rtlCol="0" anchor="ctr">
              <a:spAutoFit/>
            </a:bodyPr>
            <a:lstStyle/>
            <a:p>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174367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그림 개체 틀 18">
            <a:extLst>
              <a:ext uri="{FF2B5EF4-FFF2-40B4-BE49-F238E27FC236}">
                <a16:creationId xmlns:a16="http://schemas.microsoft.com/office/drawing/2014/main" id="{78DAE6CC-4EC1-450A-B00C-8D0ACB8FC1F7}"/>
              </a:ext>
            </a:extLst>
          </p:cNvPr>
          <p:cNvSpPr>
            <a:spLocks noGrp="1"/>
          </p:cNvSpPr>
          <p:nvPr>
            <p:ph type="pic" sz="quarter" idx="11"/>
          </p:nvPr>
        </p:nvSpPr>
        <p:spPr/>
      </p:sp>
      <p:sp>
        <p:nvSpPr>
          <p:cNvPr id="2" name="텍스트 개체 틀 1">
            <a:extLst>
              <a:ext uri="{FF2B5EF4-FFF2-40B4-BE49-F238E27FC236}">
                <a16:creationId xmlns:a16="http://schemas.microsoft.com/office/drawing/2014/main" id="{3584CD1A-F72C-4977-854F-6EB1031ADE71}"/>
              </a:ext>
            </a:extLst>
          </p:cNvPr>
          <p:cNvSpPr>
            <a:spLocks noGrp="1"/>
          </p:cNvSpPr>
          <p:nvPr>
            <p:ph type="body" sz="quarter" idx="10"/>
          </p:nvPr>
        </p:nvSpPr>
        <p:spPr/>
        <p:txBody>
          <a:bodyPr/>
          <a:lstStyle/>
          <a:p>
            <a:r>
              <a:rPr lang="en-US" altLang="ko-KR" dirty="0"/>
              <a:t>Infographic Style</a:t>
            </a:r>
          </a:p>
        </p:txBody>
      </p:sp>
      <p:grpSp>
        <p:nvGrpSpPr>
          <p:cNvPr id="4" name="Group 4">
            <a:extLst>
              <a:ext uri="{FF2B5EF4-FFF2-40B4-BE49-F238E27FC236}">
                <a16:creationId xmlns:a16="http://schemas.microsoft.com/office/drawing/2014/main" id="{CE2F3B8E-CAD2-4F22-9DD5-FA55F3A17A07}"/>
              </a:ext>
            </a:extLst>
          </p:cNvPr>
          <p:cNvGrpSpPr/>
          <p:nvPr/>
        </p:nvGrpSpPr>
        <p:grpSpPr>
          <a:xfrm>
            <a:off x="724148" y="1517496"/>
            <a:ext cx="2709212" cy="4680520"/>
            <a:chOff x="827584" y="1340768"/>
            <a:chExt cx="2736304" cy="4680520"/>
          </a:xfrm>
        </p:grpSpPr>
        <p:sp>
          <p:nvSpPr>
            <p:cNvPr id="5" name="Rectangle 16">
              <a:extLst>
                <a:ext uri="{FF2B5EF4-FFF2-40B4-BE49-F238E27FC236}">
                  <a16:creationId xmlns:a16="http://schemas.microsoft.com/office/drawing/2014/main" id="{D8DE0E80-0910-44F9-BF88-9680FE186289}"/>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6">
              <a:extLst>
                <a:ext uri="{FF2B5EF4-FFF2-40B4-BE49-F238E27FC236}">
                  <a16:creationId xmlns:a16="http://schemas.microsoft.com/office/drawing/2014/main" id="{2CC98239-2B37-4BB2-9F7C-63239C5D7E59}"/>
                </a:ext>
              </a:extLst>
            </p:cNvPr>
            <p:cNvSpPr/>
            <p:nvPr/>
          </p:nvSpPr>
          <p:spPr>
            <a:xfrm>
              <a:off x="1043608" y="1340768"/>
              <a:ext cx="2520280" cy="4680520"/>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Box 6">
            <a:extLst>
              <a:ext uri="{FF2B5EF4-FFF2-40B4-BE49-F238E27FC236}">
                <a16:creationId xmlns:a16="http://schemas.microsoft.com/office/drawing/2014/main" id="{45C43B5B-3960-421E-B722-CA641F6760FF}"/>
              </a:ext>
            </a:extLst>
          </p:cNvPr>
          <p:cNvSpPr txBox="1"/>
          <p:nvPr/>
        </p:nvSpPr>
        <p:spPr>
          <a:xfrm>
            <a:off x="1011947" y="2585714"/>
            <a:ext cx="2347498" cy="2677656"/>
          </a:xfrm>
          <a:prstGeom prst="rect">
            <a:avLst/>
          </a:prstGeom>
          <a:noFill/>
        </p:spPr>
        <p:txBody>
          <a:bodyPr wrap="square" rtlCol="0">
            <a:spAutoFit/>
          </a:bodyPr>
          <a:lstStyle/>
          <a:p>
            <a:r>
              <a:rPr lang="en-GB" altLang="ko-KR" sz="2800" dirty="0">
                <a:solidFill>
                  <a:schemeClr val="bg1"/>
                </a:solidFill>
                <a:cs typeface="Arial" pitchFamily="34" charset="0"/>
              </a:rPr>
              <a:t>ALLPPT </a:t>
            </a:r>
          </a:p>
          <a:p>
            <a:r>
              <a:rPr lang="en-GB" altLang="ko-KR" sz="2800" dirty="0">
                <a:solidFill>
                  <a:schemeClr val="bg1"/>
                </a:solidFill>
                <a:cs typeface="Arial" pitchFamily="34" charset="0"/>
              </a:rPr>
              <a:t>Layout</a:t>
            </a:r>
          </a:p>
          <a:p>
            <a:r>
              <a:rPr lang="en-GB" altLang="ko-KR" sz="2800" dirty="0">
                <a:solidFill>
                  <a:schemeClr val="bg1"/>
                </a:solidFill>
                <a:cs typeface="Arial" pitchFamily="34" charset="0"/>
              </a:rPr>
              <a:t>Clean Text Slide </a:t>
            </a:r>
          </a:p>
          <a:p>
            <a:r>
              <a:rPr lang="en-GB" altLang="ko-KR" sz="2800" dirty="0">
                <a:solidFill>
                  <a:schemeClr val="bg1"/>
                </a:solidFill>
                <a:cs typeface="Arial" pitchFamily="34" charset="0"/>
              </a:rPr>
              <a:t>for your </a:t>
            </a:r>
          </a:p>
          <a:p>
            <a:r>
              <a:rPr lang="en-GB" altLang="ko-KR" sz="2800" dirty="0">
                <a:solidFill>
                  <a:schemeClr val="bg1"/>
                </a:solidFill>
                <a:cs typeface="Arial" pitchFamily="34" charset="0"/>
              </a:rPr>
              <a:t>Presentation</a:t>
            </a:r>
            <a:endParaRPr lang="ko-KR" altLang="en-US" sz="2800" dirty="0">
              <a:solidFill>
                <a:schemeClr val="bg1"/>
              </a:solidFill>
              <a:cs typeface="Arial" pitchFamily="34" charset="0"/>
            </a:endParaRPr>
          </a:p>
        </p:txBody>
      </p:sp>
      <p:grpSp>
        <p:nvGrpSpPr>
          <p:cNvPr id="8" name="Group 8">
            <a:extLst>
              <a:ext uri="{FF2B5EF4-FFF2-40B4-BE49-F238E27FC236}">
                <a16:creationId xmlns:a16="http://schemas.microsoft.com/office/drawing/2014/main" id="{92AF6EEF-9E96-4FFD-8CF8-C59286244609}"/>
              </a:ext>
            </a:extLst>
          </p:cNvPr>
          <p:cNvGrpSpPr/>
          <p:nvPr/>
        </p:nvGrpSpPr>
        <p:grpSpPr>
          <a:xfrm>
            <a:off x="4043345" y="5179821"/>
            <a:ext cx="2167332" cy="1068787"/>
            <a:chOff x="270024" y="1671304"/>
            <a:chExt cx="1280222" cy="1079475"/>
          </a:xfrm>
        </p:grpSpPr>
        <p:sp>
          <p:nvSpPr>
            <p:cNvPr id="9" name="TextBox 8">
              <a:extLst>
                <a:ext uri="{FF2B5EF4-FFF2-40B4-BE49-F238E27FC236}">
                  <a16:creationId xmlns:a16="http://schemas.microsoft.com/office/drawing/2014/main" id="{2F5E403D-5ED9-4853-BA5F-1A5AD83989F2}"/>
                </a:ext>
              </a:extLst>
            </p:cNvPr>
            <p:cNvSpPr txBox="1"/>
            <p:nvPr/>
          </p:nvSpPr>
          <p:spPr>
            <a:xfrm>
              <a:off x="270024" y="1911472"/>
              <a:ext cx="1280222" cy="83930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92B417DE-275C-4F30-A615-A5A921DE01D6}"/>
                </a:ext>
              </a:extLst>
            </p:cNvPr>
            <p:cNvSpPr txBox="1"/>
            <p:nvPr/>
          </p:nvSpPr>
          <p:spPr>
            <a:xfrm>
              <a:off x="270024" y="1671304"/>
              <a:ext cx="1280222" cy="310855"/>
            </a:xfrm>
            <a:prstGeom prst="rect">
              <a:avLst/>
            </a:prstGeom>
            <a:noFill/>
          </p:spPr>
          <p:txBody>
            <a:bodyPr wrap="square" rtlCol="0">
              <a:spAutoFit/>
            </a:bodyPr>
            <a:lstStyle/>
            <a:p>
              <a:r>
                <a:rPr lang="en-US" altLang="ko-KR" sz="1400" b="1" dirty="0">
                  <a:solidFill>
                    <a:schemeClr val="accent2"/>
                  </a:solidFill>
                  <a:cs typeface="Arial" pitchFamily="34" charset="0"/>
                </a:rPr>
                <a:t>Add Title</a:t>
              </a:r>
              <a:endParaRPr lang="ko-KR" altLang="en-US" sz="1400" b="1" dirty="0">
                <a:solidFill>
                  <a:schemeClr val="accent2"/>
                </a:solidFill>
                <a:cs typeface="Arial" pitchFamily="34" charset="0"/>
              </a:endParaRPr>
            </a:p>
          </p:txBody>
        </p:sp>
      </p:grpSp>
      <p:grpSp>
        <p:nvGrpSpPr>
          <p:cNvPr id="11" name="Group 11">
            <a:extLst>
              <a:ext uri="{FF2B5EF4-FFF2-40B4-BE49-F238E27FC236}">
                <a16:creationId xmlns:a16="http://schemas.microsoft.com/office/drawing/2014/main" id="{2477259E-D89B-4FF6-ACF7-F3010101472E}"/>
              </a:ext>
            </a:extLst>
          </p:cNvPr>
          <p:cNvGrpSpPr/>
          <p:nvPr/>
        </p:nvGrpSpPr>
        <p:grpSpPr>
          <a:xfrm>
            <a:off x="6654663" y="5179821"/>
            <a:ext cx="2167332" cy="1068787"/>
            <a:chOff x="270024" y="1671304"/>
            <a:chExt cx="1280222" cy="1079475"/>
          </a:xfrm>
        </p:grpSpPr>
        <p:sp>
          <p:nvSpPr>
            <p:cNvPr id="12" name="TextBox 11">
              <a:extLst>
                <a:ext uri="{FF2B5EF4-FFF2-40B4-BE49-F238E27FC236}">
                  <a16:creationId xmlns:a16="http://schemas.microsoft.com/office/drawing/2014/main" id="{130A1A2B-7923-4858-9B07-46B55DEA6388}"/>
                </a:ext>
              </a:extLst>
            </p:cNvPr>
            <p:cNvSpPr txBox="1"/>
            <p:nvPr/>
          </p:nvSpPr>
          <p:spPr>
            <a:xfrm>
              <a:off x="270024" y="1911472"/>
              <a:ext cx="1280222" cy="83930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92F9C70D-D21D-4D42-B1A8-CAA2202DB39E}"/>
                </a:ext>
              </a:extLst>
            </p:cNvPr>
            <p:cNvSpPr txBox="1"/>
            <p:nvPr/>
          </p:nvSpPr>
          <p:spPr>
            <a:xfrm>
              <a:off x="270024" y="1671304"/>
              <a:ext cx="1280222" cy="310855"/>
            </a:xfrm>
            <a:prstGeom prst="rect">
              <a:avLst/>
            </a:prstGeom>
            <a:noFill/>
          </p:spPr>
          <p:txBody>
            <a:bodyPr wrap="square" rtlCol="0">
              <a:spAutoFit/>
            </a:bodyPr>
            <a:lstStyle/>
            <a:p>
              <a:r>
                <a:rPr lang="en-US" altLang="ko-KR" sz="1400" b="1" dirty="0">
                  <a:solidFill>
                    <a:schemeClr val="accent3"/>
                  </a:solidFill>
                  <a:cs typeface="Arial" pitchFamily="34" charset="0"/>
                </a:rPr>
                <a:t>Add Title</a:t>
              </a:r>
              <a:endParaRPr lang="ko-KR" altLang="en-US" sz="1400" b="1" dirty="0">
                <a:solidFill>
                  <a:schemeClr val="accent3"/>
                </a:solidFill>
                <a:cs typeface="Arial" pitchFamily="34" charset="0"/>
              </a:endParaRPr>
            </a:p>
          </p:txBody>
        </p:sp>
      </p:grpSp>
      <p:grpSp>
        <p:nvGrpSpPr>
          <p:cNvPr id="14" name="Group 14">
            <a:extLst>
              <a:ext uri="{FF2B5EF4-FFF2-40B4-BE49-F238E27FC236}">
                <a16:creationId xmlns:a16="http://schemas.microsoft.com/office/drawing/2014/main" id="{2197C2A8-A155-4278-8963-F498DEFFE435}"/>
              </a:ext>
            </a:extLst>
          </p:cNvPr>
          <p:cNvGrpSpPr/>
          <p:nvPr/>
        </p:nvGrpSpPr>
        <p:grpSpPr>
          <a:xfrm>
            <a:off x="9265980" y="5179821"/>
            <a:ext cx="2167332" cy="1068787"/>
            <a:chOff x="270024" y="1671304"/>
            <a:chExt cx="1280222" cy="1079475"/>
          </a:xfrm>
        </p:grpSpPr>
        <p:sp>
          <p:nvSpPr>
            <p:cNvPr id="15" name="TextBox 14">
              <a:extLst>
                <a:ext uri="{FF2B5EF4-FFF2-40B4-BE49-F238E27FC236}">
                  <a16:creationId xmlns:a16="http://schemas.microsoft.com/office/drawing/2014/main" id="{25F63DD1-19B7-4F35-B369-17E031EB8E40}"/>
                </a:ext>
              </a:extLst>
            </p:cNvPr>
            <p:cNvSpPr txBox="1"/>
            <p:nvPr/>
          </p:nvSpPr>
          <p:spPr>
            <a:xfrm>
              <a:off x="270024" y="1911472"/>
              <a:ext cx="1280222" cy="83930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59E52FC1-583B-456D-9DBF-DC357A5F7535}"/>
                </a:ext>
              </a:extLst>
            </p:cNvPr>
            <p:cNvSpPr txBox="1"/>
            <p:nvPr/>
          </p:nvSpPr>
          <p:spPr>
            <a:xfrm>
              <a:off x="270024" y="1671304"/>
              <a:ext cx="1280222" cy="310855"/>
            </a:xfrm>
            <a:prstGeom prst="rect">
              <a:avLst/>
            </a:prstGeom>
            <a:noFill/>
          </p:spPr>
          <p:txBody>
            <a:bodyPr wrap="square" rtlCol="0">
              <a:spAutoFit/>
            </a:bodyPr>
            <a:lstStyle/>
            <a:p>
              <a:r>
                <a:rPr lang="en-US" altLang="ko-KR" sz="1400" b="1" dirty="0">
                  <a:solidFill>
                    <a:schemeClr val="accent4"/>
                  </a:solidFill>
                  <a:cs typeface="Arial" pitchFamily="34" charset="0"/>
                </a:rPr>
                <a:t>Add Title</a:t>
              </a:r>
              <a:endParaRPr lang="ko-KR" altLang="en-US" sz="1400" b="1" dirty="0">
                <a:solidFill>
                  <a:schemeClr val="accent4"/>
                </a:solidFill>
                <a:cs typeface="Arial" pitchFamily="34" charset="0"/>
              </a:endParaRPr>
            </a:p>
          </p:txBody>
        </p:sp>
      </p:grpSp>
      <p:sp>
        <p:nvSpPr>
          <p:cNvPr id="17" name="Freeform: Shape 20">
            <a:extLst>
              <a:ext uri="{FF2B5EF4-FFF2-40B4-BE49-F238E27FC236}">
                <a16:creationId xmlns:a16="http://schemas.microsoft.com/office/drawing/2014/main" id="{971AB1F1-8EA1-4690-A0A2-B5EC25B35166}"/>
              </a:ext>
            </a:extLst>
          </p:cNvPr>
          <p:cNvSpPr/>
          <p:nvPr/>
        </p:nvSpPr>
        <p:spPr>
          <a:xfrm>
            <a:off x="1092076" y="2183068"/>
            <a:ext cx="346421" cy="320390"/>
          </a:xfrm>
          <a:custGeom>
            <a:avLst/>
            <a:gdLst/>
            <a:ahLst/>
            <a:cxnLst/>
            <a:rect l="l" t="t" r="r" b="b"/>
            <a:pathLst>
              <a:path w="89311" h="82600">
                <a:moveTo>
                  <a:pt x="81739" y="0"/>
                </a:moveTo>
                <a:lnTo>
                  <a:pt x="89311" y="12046"/>
                </a:lnTo>
                <a:cubicBezTo>
                  <a:pt x="83001" y="14684"/>
                  <a:pt x="78355" y="18614"/>
                  <a:pt x="75372" y="23834"/>
                </a:cubicBezTo>
                <a:cubicBezTo>
                  <a:pt x="72389" y="29053"/>
                  <a:pt x="70726" y="36654"/>
                  <a:pt x="70382" y="46634"/>
                </a:cubicBezTo>
                <a:lnTo>
                  <a:pt x="86558" y="46634"/>
                </a:lnTo>
                <a:lnTo>
                  <a:pt x="86558" y="82600"/>
                </a:lnTo>
                <a:lnTo>
                  <a:pt x="53346" y="82600"/>
                </a:lnTo>
                <a:lnTo>
                  <a:pt x="53346" y="54206"/>
                </a:lnTo>
                <a:cubicBezTo>
                  <a:pt x="53346" y="38833"/>
                  <a:pt x="55181" y="27705"/>
                  <a:pt x="58852" y="20822"/>
                </a:cubicBezTo>
                <a:cubicBezTo>
                  <a:pt x="63671" y="11644"/>
                  <a:pt x="71300" y="4704"/>
                  <a:pt x="81739" y="0"/>
                </a:cubicBezTo>
                <a:close/>
                <a:moveTo>
                  <a:pt x="28394" y="0"/>
                </a:moveTo>
                <a:lnTo>
                  <a:pt x="35965" y="12046"/>
                </a:lnTo>
                <a:cubicBezTo>
                  <a:pt x="29656" y="14684"/>
                  <a:pt x="25009" y="18614"/>
                  <a:pt x="22027" y="23834"/>
                </a:cubicBezTo>
                <a:cubicBezTo>
                  <a:pt x="19044" y="29053"/>
                  <a:pt x="17380" y="36654"/>
                  <a:pt x="17036" y="46634"/>
                </a:cubicBezTo>
                <a:lnTo>
                  <a:pt x="33212" y="46634"/>
                </a:lnTo>
                <a:lnTo>
                  <a:pt x="33212" y="82600"/>
                </a:lnTo>
                <a:lnTo>
                  <a:pt x="0" y="82600"/>
                </a:lnTo>
                <a:lnTo>
                  <a:pt x="0" y="54206"/>
                </a:lnTo>
                <a:cubicBezTo>
                  <a:pt x="0" y="38833"/>
                  <a:pt x="1836" y="27705"/>
                  <a:pt x="5507" y="20822"/>
                </a:cubicBezTo>
                <a:cubicBezTo>
                  <a:pt x="10325" y="11644"/>
                  <a:pt x="17954" y="4704"/>
                  <a:pt x="283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21">
            <a:extLst>
              <a:ext uri="{FF2B5EF4-FFF2-40B4-BE49-F238E27FC236}">
                <a16:creationId xmlns:a16="http://schemas.microsoft.com/office/drawing/2014/main" id="{2FD9A9C9-18AB-4041-B970-26F48AA1C5E0}"/>
              </a:ext>
            </a:extLst>
          </p:cNvPr>
          <p:cNvSpPr/>
          <p:nvPr/>
        </p:nvSpPr>
        <p:spPr>
          <a:xfrm rot="10800000">
            <a:off x="2774337" y="5327403"/>
            <a:ext cx="346421" cy="320390"/>
          </a:xfrm>
          <a:custGeom>
            <a:avLst/>
            <a:gdLst/>
            <a:ahLst/>
            <a:cxnLst/>
            <a:rect l="l" t="t" r="r" b="b"/>
            <a:pathLst>
              <a:path w="89311" h="82600">
                <a:moveTo>
                  <a:pt x="81739" y="0"/>
                </a:moveTo>
                <a:lnTo>
                  <a:pt x="89311" y="12046"/>
                </a:lnTo>
                <a:cubicBezTo>
                  <a:pt x="83001" y="14684"/>
                  <a:pt x="78355" y="18614"/>
                  <a:pt x="75372" y="23834"/>
                </a:cubicBezTo>
                <a:cubicBezTo>
                  <a:pt x="72389" y="29053"/>
                  <a:pt x="70726" y="36654"/>
                  <a:pt x="70382" y="46634"/>
                </a:cubicBezTo>
                <a:lnTo>
                  <a:pt x="86558" y="46634"/>
                </a:lnTo>
                <a:lnTo>
                  <a:pt x="86558" y="82600"/>
                </a:lnTo>
                <a:lnTo>
                  <a:pt x="53346" y="82600"/>
                </a:lnTo>
                <a:lnTo>
                  <a:pt x="53346" y="54206"/>
                </a:lnTo>
                <a:cubicBezTo>
                  <a:pt x="53346" y="38833"/>
                  <a:pt x="55181" y="27705"/>
                  <a:pt x="58852" y="20822"/>
                </a:cubicBezTo>
                <a:cubicBezTo>
                  <a:pt x="63671" y="11644"/>
                  <a:pt x="71300" y="4704"/>
                  <a:pt x="81739" y="0"/>
                </a:cubicBezTo>
                <a:close/>
                <a:moveTo>
                  <a:pt x="28394" y="0"/>
                </a:moveTo>
                <a:lnTo>
                  <a:pt x="35965" y="12046"/>
                </a:lnTo>
                <a:cubicBezTo>
                  <a:pt x="29656" y="14684"/>
                  <a:pt x="25009" y="18614"/>
                  <a:pt x="22027" y="23834"/>
                </a:cubicBezTo>
                <a:cubicBezTo>
                  <a:pt x="19044" y="29053"/>
                  <a:pt x="17380" y="36654"/>
                  <a:pt x="17036" y="46634"/>
                </a:cubicBezTo>
                <a:lnTo>
                  <a:pt x="33212" y="46634"/>
                </a:lnTo>
                <a:lnTo>
                  <a:pt x="33212" y="82600"/>
                </a:lnTo>
                <a:lnTo>
                  <a:pt x="0" y="82600"/>
                </a:lnTo>
                <a:lnTo>
                  <a:pt x="0" y="54206"/>
                </a:lnTo>
                <a:cubicBezTo>
                  <a:pt x="0" y="38833"/>
                  <a:pt x="1836" y="27705"/>
                  <a:pt x="5507" y="20822"/>
                </a:cubicBezTo>
                <a:cubicBezTo>
                  <a:pt x="10325" y="11644"/>
                  <a:pt x="17954" y="4704"/>
                  <a:pt x="283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993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이등변 삼각형 2">
            <a:extLst>
              <a:ext uri="{FF2B5EF4-FFF2-40B4-BE49-F238E27FC236}">
                <a16:creationId xmlns:a16="http://schemas.microsoft.com/office/drawing/2014/main" id="{B1563F99-2503-423C-B2E2-288067AAEC0A}"/>
              </a:ext>
            </a:extLst>
          </p:cNvPr>
          <p:cNvSpPr/>
          <p:nvPr/>
        </p:nvSpPr>
        <p:spPr>
          <a:xfrm>
            <a:off x="6483983" y="3120479"/>
            <a:ext cx="930762" cy="636091"/>
          </a:xfrm>
          <a:prstGeom prst="triangle">
            <a:avLst/>
          </a:prstGeom>
          <a:solidFill>
            <a:schemeClr val="accent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이등변 삼각형 3">
            <a:extLst>
              <a:ext uri="{FF2B5EF4-FFF2-40B4-BE49-F238E27FC236}">
                <a16:creationId xmlns:a16="http://schemas.microsoft.com/office/drawing/2014/main" id="{AAE56BD8-6B49-4848-8118-0623A606C8FE}"/>
              </a:ext>
            </a:extLst>
          </p:cNvPr>
          <p:cNvSpPr/>
          <p:nvPr/>
        </p:nvSpPr>
        <p:spPr>
          <a:xfrm>
            <a:off x="7384262" y="2792908"/>
            <a:ext cx="930762" cy="636091"/>
          </a:xfrm>
          <a:prstGeom prst="triangle">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이등변 삼각형 4">
            <a:extLst>
              <a:ext uri="{FF2B5EF4-FFF2-40B4-BE49-F238E27FC236}">
                <a16:creationId xmlns:a16="http://schemas.microsoft.com/office/drawing/2014/main" id="{B455AD95-9866-425E-9376-988BDAD84634}"/>
              </a:ext>
            </a:extLst>
          </p:cNvPr>
          <p:cNvSpPr/>
          <p:nvPr/>
        </p:nvSpPr>
        <p:spPr>
          <a:xfrm>
            <a:off x="8365274" y="1846212"/>
            <a:ext cx="930762" cy="636091"/>
          </a:xfrm>
          <a:prstGeom prst="triangle">
            <a:avLst/>
          </a:pr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이등변 삼각형 5">
            <a:extLst>
              <a:ext uri="{FF2B5EF4-FFF2-40B4-BE49-F238E27FC236}">
                <a16:creationId xmlns:a16="http://schemas.microsoft.com/office/drawing/2014/main" id="{1A1BCB15-73AB-460E-BEAD-1C754E9E86D9}"/>
              </a:ext>
            </a:extLst>
          </p:cNvPr>
          <p:cNvSpPr/>
          <p:nvPr/>
        </p:nvSpPr>
        <p:spPr>
          <a:xfrm>
            <a:off x="9319931" y="3437487"/>
            <a:ext cx="930762" cy="636091"/>
          </a:xfrm>
          <a:prstGeom prst="triangle">
            <a:avLst/>
          </a:prstGeom>
          <a:solidFill>
            <a:schemeClr val="accent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90AFC5ED-F770-4DBD-A657-84E9C30EBB8A}"/>
              </a:ext>
            </a:extLst>
          </p:cNvPr>
          <p:cNvSpPr/>
          <p:nvPr/>
        </p:nvSpPr>
        <p:spPr>
          <a:xfrm>
            <a:off x="10250693" y="2149988"/>
            <a:ext cx="930762" cy="636091"/>
          </a:xfrm>
          <a:prstGeom prst="triangle">
            <a:avLst/>
          </a:prstGeom>
          <a:solidFill>
            <a:schemeClr val="accent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0951E5FD-C5CD-4401-A5C4-E0C846618107}"/>
              </a:ext>
            </a:extLst>
          </p:cNvPr>
          <p:cNvGrpSpPr/>
          <p:nvPr/>
        </p:nvGrpSpPr>
        <p:grpSpPr>
          <a:xfrm>
            <a:off x="5591175" y="1971506"/>
            <a:ext cx="6505575" cy="4888932"/>
            <a:chOff x="3762374" y="1005381"/>
            <a:chExt cx="8569463" cy="5776240"/>
          </a:xfrm>
        </p:grpSpPr>
        <p:graphicFrame>
          <p:nvGraphicFramePr>
            <p:cNvPr id="9" name="Chart 2">
              <a:extLst>
                <a:ext uri="{FF2B5EF4-FFF2-40B4-BE49-F238E27FC236}">
                  <a16:creationId xmlns:a16="http://schemas.microsoft.com/office/drawing/2014/main" id="{816E84DA-3B05-4EBD-8B87-CC3D136FF936}"/>
                </a:ext>
              </a:extLst>
            </p:cNvPr>
            <p:cNvGraphicFramePr/>
            <p:nvPr/>
          </p:nvGraphicFramePr>
          <p:xfrm>
            <a:off x="4800603" y="1005381"/>
            <a:ext cx="6457947" cy="41222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rapezoid 12">
              <a:extLst>
                <a:ext uri="{FF2B5EF4-FFF2-40B4-BE49-F238E27FC236}">
                  <a16:creationId xmlns:a16="http://schemas.microsoft.com/office/drawing/2014/main" id="{42A23F58-CBFF-4846-8472-F0D9AE54A761}"/>
                </a:ext>
              </a:extLst>
            </p:cNvPr>
            <p:cNvSpPr/>
            <p:nvPr/>
          </p:nvSpPr>
          <p:spPr>
            <a:xfrm flipH="1">
              <a:off x="7345335" y="4972545"/>
              <a:ext cx="1370185" cy="1806194"/>
            </a:xfrm>
            <a:prstGeom prst="trapezoid">
              <a:avLst>
                <a:gd name="adj" fmla="val 25696"/>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Trapezoid 53">
              <a:extLst>
                <a:ext uri="{FF2B5EF4-FFF2-40B4-BE49-F238E27FC236}">
                  <a16:creationId xmlns:a16="http://schemas.microsoft.com/office/drawing/2014/main" id="{4FB0DF67-7BA4-4475-9CF8-009117990921}"/>
                </a:ext>
              </a:extLst>
            </p:cNvPr>
            <p:cNvSpPr/>
            <p:nvPr/>
          </p:nvSpPr>
          <p:spPr>
            <a:xfrm flipH="1">
              <a:off x="5774886" y="4972542"/>
              <a:ext cx="1372003" cy="1806200"/>
            </a:xfrm>
            <a:custGeom>
              <a:avLst/>
              <a:gdLst>
                <a:gd name="connsiteX0" fmla="*/ 0 w 720080"/>
                <a:gd name="connsiteY0" fmla="*/ 971600 h 971600"/>
                <a:gd name="connsiteX1" fmla="*/ 180020 w 720080"/>
                <a:gd name="connsiteY1" fmla="*/ 0 h 971600"/>
                <a:gd name="connsiteX2" fmla="*/ 540060 w 720080"/>
                <a:gd name="connsiteY2" fmla="*/ 0 h 971600"/>
                <a:gd name="connsiteX3" fmla="*/ 720080 w 720080"/>
                <a:gd name="connsiteY3" fmla="*/ 971600 h 971600"/>
                <a:gd name="connsiteX4" fmla="*/ 0 w 720080"/>
                <a:gd name="connsiteY4" fmla="*/ 971600 h 971600"/>
                <a:gd name="connsiteX0" fmla="*/ 10480 w 540060"/>
                <a:gd name="connsiteY0" fmla="*/ 971600 h 971600"/>
                <a:gd name="connsiteX1" fmla="*/ 0 w 540060"/>
                <a:gd name="connsiteY1" fmla="*/ 0 h 971600"/>
                <a:gd name="connsiteX2" fmla="*/ 360040 w 540060"/>
                <a:gd name="connsiteY2" fmla="*/ 0 h 971600"/>
                <a:gd name="connsiteX3" fmla="*/ 540060 w 540060"/>
                <a:gd name="connsiteY3" fmla="*/ 971600 h 971600"/>
                <a:gd name="connsiteX4" fmla="*/ 10480 w 540060"/>
                <a:gd name="connsiteY4" fmla="*/ 971600 h 971600"/>
                <a:gd name="connsiteX0" fmla="*/ 10480 w 606735"/>
                <a:gd name="connsiteY0" fmla="*/ 971600 h 971600"/>
                <a:gd name="connsiteX1" fmla="*/ 0 w 606735"/>
                <a:gd name="connsiteY1" fmla="*/ 0 h 971600"/>
                <a:gd name="connsiteX2" fmla="*/ 360040 w 606735"/>
                <a:gd name="connsiteY2" fmla="*/ 0 h 971600"/>
                <a:gd name="connsiteX3" fmla="*/ 606735 w 606735"/>
                <a:gd name="connsiteY3" fmla="*/ 971600 h 971600"/>
                <a:gd name="connsiteX4" fmla="*/ 10480 w 606735"/>
                <a:gd name="connsiteY4" fmla="*/ 971600 h 971600"/>
                <a:gd name="connsiteX0" fmla="*/ 77154 w 606735"/>
                <a:gd name="connsiteY0" fmla="*/ 971603 h 971603"/>
                <a:gd name="connsiteX1" fmla="*/ 0 w 606735"/>
                <a:gd name="connsiteY1" fmla="*/ 0 h 971603"/>
                <a:gd name="connsiteX2" fmla="*/ 360040 w 606735"/>
                <a:gd name="connsiteY2" fmla="*/ 0 h 971603"/>
                <a:gd name="connsiteX3" fmla="*/ 606735 w 606735"/>
                <a:gd name="connsiteY3" fmla="*/ 971600 h 971603"/>
                <a:gd name="connsiteX4" fmla="*/ 77154 w 606735"/>
                <a:gd name="connsiteY4" fmla="*/ 971603 h 971603"/>
                <a:gd name="connsiteX0" fmla="*/ 771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77154 w 721035"/>
                <a:gd name="connsiteY4" fmla="*/ 971603 h 971603"/>
                <a:gd name="connsiteX0" fmla="*/ 124779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24779 w 721035"/>
                <a:gd name="connsiteY4" fmla="*/ 971603 h 971603"/>
                <a:gd name="connsiteX0" fmla="*/ 1914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91454 w 721035"/>
                <a:gd name="connsiteY4" fmla="*/ 971603 h 971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035" h="971603">
                  <a:moveTo>
                    <a:pt x="191454" y="971603"/>
                  </a:moveTo>
                  <a:lnTo>
                    <a:pt x="0" y="0"/>
                  </a:lnTo>
                  <a:lnTo>
                    <a:pt x="360040" y="0"/>
                  </a:lnTo>
                  <a:lnTo>
                    <a:pt x="721035" y="971600"/>
                  </a:lnTo>
                  <a:lnTo>
                    <a:pt x="191454" y="971603"/>
                  </a:lnTo>
                  <a:close/>
                </a:path>
              </a:pathLst>
            </a:cu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 name="Trapezoid 53">
              <a:extLst>
                <a:ext uri="{FF2B5EF4-FFF2-40B4-BE49-F238E27FC236}">
                  <a16:creationId xmlns:a16="http://schemas.microsoft.com/office/drawing/2014/main" id="{551A7DE7-C386-4082-80E4-1C8C32610C38}"/>
                </a:ext>
              </a:extLst>
            </p:cNvPr>
            <p:cNvSpPr/>
            <p:nvPr/>
          </p:nvSpPr>
          <p:spPr>
            <a:xfrm flipH="1">
              <a:off x="3762374" y="4972545"/>
              <a:ext cx="2151352" cy="1806194"/>
            </a:xfrm>
            <a:custGeom>
              <a:avLst/>
              <a:gdLst>
                <a:gd name="connsiteX0" fmla="*/ 0 w 720080"/>
                <a:gd name="connsiteY0" fmla="*/ 971600 h 971600"/>
                <a:gd name="connsiteX1" fmla="*/ 180020 w 720080"/>
                <a:gd name="connsiteY1" fmla="*/ 0 h 971600"/>
                <a:gd name="connsiteX2" fmla="*/ 540060 w 720080"/>
                <a:gd name="connsiteY2" fmla="*/ 0 h 971600"/>
                <a:gd name="connsiteX3" fmla="*/ 720080 w 720080"/>
                <a:gd name="connsiteY3" fmla="*/ 971600 h 971600"/>
                <a:gd name="connsiteX4" fmla="*/ 0 w 720080"/>
                <a:gd name="connsiteY4" fmla="*/ 971600 h 971600"/>
                <a:gd name="connsiteX0" fmla="*/ 10480 w 540060"/>
                <a:gd name="connsiteY0" fmla="*/ 971600 h 971600"/>
                <a:gd name="connsiteX1" fmla="*/ 0 w 540060"/>
                <a:gd name="connsiteY1" fmla="*/ 0 h 971600"/>
                <a:gd name="connsiteX2" fmla="*/ 360040 w 540060"/>
                <a:gd name="connsiteY2" fmla="*/ 0 h 971600"/>
                <a:gd name="connsiteX3" fmla="*/ 540060 w 540060"/>
                <a:gd name="connsiteY3" fmla="*/ 971600 h 971600"/>
                <a:gd name="connsiteX4" fmla="*/ 10480 w 540060"/>
                <a:gd name="connsiteY4" fmla="*/ 971600 h 971600"/>
                <a:gd name="connsiteX0" fmla="*/ 10480 w 606735"/>
                <a:gd name="connsiteY0" fmla="*/ 971600 h 971600"/>
                <a:gd name="connsiteX1" fmla="*/ 0 w 606735"/>
                <a:gd name="connsiteY1" fmla="*/ 0 h 971600"/>
                <a:gd name="connsiteX2" fmla="*/ 360040 w 606735"/>
                <a:gd name="connsiteY2" fmla="*/ 0 h 971600"/>
                <a:gd name="connsiteX3" fmla="*/ 606735 w 606735"/>
                <a:gd name="connsiteY3" fmla="*/ 971600 h 971600"/>
                <a:gd name="connsiteX4" fmla="*/ 10480 w 606735"/>
                <a:gd name="connsiteY4" fmla="*/ 971600 h 971600"/>
                <a:gd name="connsiteX0" fmla="*/ 77154 w 606735"/>
                <a:gd name="connsiteY0" fmla="*/ 971603 h 971603"/>
                <a:gd name="connsiteX1" fmla="*/ 0 w 606735"/>
                <a:gd name="connsiteY1" fmla="*/ 0 h 971603"/>
                <a:gd name="connsiteX2" fmla="*/ 360040 w 606735"/>
                <a:gd name="connsiteY2" fmla="*/ 0 h 971603"/>
                <a:gd name="connsiteX3" fmla="*/ 606735 w 606735"/>
                <a:gd name="connsiteY3" fmla="*/ 971600 h 971603"/>
                <a:gd name="connsiteX4" fmla="*/ 77154 w 606735"/>
                <a:gd name="connsiteY4" fmla="*/ 971603 h 971603"/>
                <a:gd name="connsiteX0" fmla="*/ 771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77154 w 721035"/>
                <a:gd name="connsiteY4" fmla="*/ 971603 h 971603"/>
                <a:gd name="connsiteX0" fmla="*/ 124779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24779 w 721035"/>
                <a:gd name="connsiteY4" fmla="*/ 971603 h 971603"/>
                <a:gd name="connsiteX0" fmla="*/ 124779 w 1130610"/>
                <a:gd name="connsiteY0" fmla="*/ 971603 h 971603"/>
                <a:gd name="connsiteX1" fmla="*/ 0 w 1130610"/>
                <a:gd name="connsiteY1" fmla="*/ 0 h 971603"/>
                <a:gd name="connsiteX2" fmla="*/ 360040 w 1130610"/>
                <a:gd name="connsiteY2" fmla="*/ 0 h 971603"/>
                <a:gd name="connsiteX3" fmla="*/ 1130610 w 1130610"/>
                <a:gd name="connsiteY3" fmla="*/ 971600 h 971603"/>
                <a:gd name="connsiteX4" fmla="*/ 124779 w 1130610"/>
                <a:gd name="connsiteY4" fmla="*/ 971603 h 971603"/>
                <a:gd name="connsiteX0" fmla="*/ 372431 w 1130610"/>
                <a:gd name="connsiteY0" fmla="*/ 962081 h 971600"/>
                <a:gd name="connsiteX1" fmla="*/ 0 w 1130610"/>
                <a:gd name="connsiteY1" fmla="*/ 0 h 971600"/>
                <a:gd name="connsiteX2" fmla="*/ 360040 w 1130610"/>
                <a:gd name="connsiteY2" fmla="*/ 0 h 971600"/>
                <a:gd name="connsiteX3" fmla="*/ 1130610 w 1130610"/>
                <a:gd name="connsiteY3" fmla="*/ 971600 h 971600"/>
                <a:gd name="connsiteX4" fmla="*/ 372431 w 1130610"/>
                <a:gd name="connsiteY4" fmla="*/ 962081 h 9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10" h="971600">
                  <a:moveTo>
                    <a:pt x="372431" y="962081"/>
                  </a:moveTo>
                  <a:lnTo>
                    <a:pt x="0" y="0"/>
                  </a:lnTo>
                  <a:lnTo>
                    <a:pt x="360040" y="0"/>
                  </a:lnTo>
                  <a:lnTo>
                    <a:pt x="1130610" y="971600"/>
                  </a:lnTo>
                  <a:lnTo>
                    <a:pt x="372431" y="962081"/>
                  </a:lnTo>
                  <a:close/>
                </a:path>
              </a:pathLst>
            </a:cu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3" name="Trapezoid 53">
              <a:extLst>
                <a:ext uri="{FF2B5EF4-FFF2-40B4-BE49-F238E27FC236}">
                  <a16:creationId xmlns:a16="http://schemas.microsoft.com/office/drawing/2014/main" id="{A0A567BF-B333-408F-B7C0-04FFCD158992}"/>
                </a:ext>
              </a:extLst>
            </p:cNvPr>
            <p:cNvSpPr/>
            <p:nvPr/>
          </p:nvSpPr>
          <p:spPr>
            <a:xfrm>
              <a:off x="8941940" y="4972542"/>
              <a:ext cx="1359126" cy="1806200"/>
            </a:xfrm>
            <a:custGeom>
              <a:avLst/>
              <a:gdLst>
                <a:gd name="connsiteX0" fmla="*/ 0 w 720080"/>
                <a:gd name="connsiteY0" fmla="*/ 971600 h 971600"/>
                <a:gd name="connsiteX1" fmla="*/ 180020 w 720080"/>
                <a:gd name="connsiteY1" fmla="*/ 0 h 971600"/>
                <a:gd name="connsiteX2" fmla="*/ 540060 w 720080"/>
                <a:gd name="connsiteY2" fmla="*/ 0 h 971600"/>
                <a:gd name="connsiteX3" fmla="*/ 720080 w 720080"/>
                <a:gd name="connsiteY3" fmla="*/ 971600 h 971600"/>
                <a:gd name="connsiteX4" fmla="*/ 0 w 720080"/>
                <a:gd name="connsiteY4" fmla="*/ 971600 h 971600"/>
                <a:gd name="connsiteX0" fmla="*/ 10480 w 540060"/>
                <a:gd name="connsiteY0" fmla="*/ 971600 h 971600"/>
                <a:gd name="connsiteX1" fmla="*/ 0 w 540060"/>
                <a:gd name="connsiteY1" fmla="*/ 0 h 971600"/>
                <a:gd name="connsiteX2" fmla="*/ 360040 w 540060"/>
                <a:gd name="connsiteY2" fmla="*/ 0 h 971600"/>
                <a:gd name="connsiteX3" fmla="*/ 540060 w 540060"/>
                <a:gd name="connsiteY3" fmla="*/ 971600 h 971600"/>
                <a:gd name="connsiteX4" fmla="*/ 10480 w 540060"/>
                <a:gd name="connsiteY4" fmla="*/ 971600 h 971600"/>
                <a:gd name="connsiteX0" fmla="*/ 10480 w 606735"/>
                <a:gd name="connsiteY0" fmla="*/ 971600 h 971600"/>
                <a:gd name="connsiteX1" fmla="*/ 0 w 606735"/>
                <a:gd name="connsiteY1" fmla="*/ 0 h 971600"/>
                <a:gd name="connsiteX2" fmla="*/ 360040 w 606735"/>
                <a:gd name="connsiteY2" fmla="*/ 0 h 971600"/>
                <a:gd name="connsiteX3" fmla="*/ 606735 w 606735"/>
                <a:gd name="connsiteY3" fmla="*/ 971600 h 971600"/>
                <a:gd name="connsiteX4" fmla="*/ 10480 w 606735"/>
                <a:gd name="connsiteY4" fmla="*/ 971600 h 971600"/>
                <a:gd name="connsiteX0" fmla="*/ 77154 w 606735"/>
                <a:gd name="connsiteY0" fmla="*/ 971603 h 971603"/>
                <a:gd name="connsiteX1" fmla="*/ 0 w 606735"/>
                <a:gd name="connsiteY1" fmla="*/ 0 h 971603"/>
                <a:gd name="connsiteX2" fmla="*/ 360040 w 606735"/>
                <a:gd name="connsiteY2" fmla="*/ 0 h 971603"/>
                <a:gd name="connsiteX3" fmla="*/ 606735 w 606735"/>
                <a:gd name="connsiteY3" fmla="*/ 971600 h 971603"/>
                <a:gd name="connsiteX4" fmla="*/ 77154 w 606735"/>
                <a:gd name="connsiteY4" fmla="*/ 971603 h 971603"/>
                <a:gd name="connsiteX0" fmla="*/ 771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77154 w 721035"/>
                <a:gd name="connsiteY4" fmla="*/ 971603 h 971603"/>
                <a:gd name="connsiteX0" fmla="*/ 124779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24779 w 721035"/>
                <a:gd name="connsiteY4" fmla="*/ 971603 h 971603"/>
                <a:gd name="connsiteX0" fmla="*/ 1914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91454 w 721035"/>
                <a:gd name="connsiteY4" fmla="*/ 971603 h 971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035" h="971603">
                  <a:moveTo>
                    <a:pt x="191454" y="971603"/>
                  </a:moveTo>
                  <a:lnTo>
                    <a:pt x="0" y="0"/>
                  </a:lnTo>
                  <a:lnTo>
                    <a:pt x="360040" y="0"/>
                  </a:lnTo>
                  <a:lnTo>
                    <a:pt x="721035" y="971600"/>
                  </a:lnTo>
                  <a:lnTo>
                    <a:pt x="191454" y="971603"/>
                  </a:lnTo>
                  <a:close/>
                </a:path>
              </a:pathLst>
            </a:cu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4" name="Trapezoid 53">
              <a:extLst>
                <a:ext uri="{FF2B5EF4-FFF2-40B4-BE49-F238E27FC236}">
                  <a16:creationId xmlns:a16="http://schemas.microsoft.com/office/drawing/2014/main" id="{9840304A-65EB-4F0E-AA58-C03FB0936466}"/>
                </a:ext>
              </a:extLst>
            </p:cNvPr>
            <p:cNvSpPr/>
            <p:nvPr/>
          </p:nvSpPr>
          <p:spPr>
            <a:xfrm>
              <a:off x="10166650" y="4972544"/>
              <a:ext cx="2165187" cy="1809077"/>
            </a:xfrm>
            <a:custGeom>
              <a:avLst/>
              <a:gdLst>
                <a:gd name="connsiteX0" fmla="*/ 0 w 720080"/>
                <a:gd name="connsiteY0" fmla="*/ 971600 h 971600"/>
                <a:gd name="connsiteX1" fmla="*/ 180020 w 720080"/>
                <a:gd name="connsiteY1" fmla="*/ 0 h 971600"/>
                <a:gd name="connsiteX2" fmla="*/ 540060 w 720080"/>
                <a:gd name="connsiteY2" fmla="*/ 0 h 971600"/>
                <a:gd name="connsiteX3" fmla="*/ 720080 w 720080"/>
                <a:gd name="connsiteY3" fmla="*/ 971600 h 971600"/>
                <a:gd name="connsiteX4" fmla="*/ 0 w 720080"/>
                <a:gd name="connsiteY4" fmla="*/ 971600 h 971600"/>
                <a:gd name="connsiteX0" fmla="*/ 10480 w 540060"/>
                <a:gd name="connsiteY0" fmla="*/ 971600 h 971600"/>
                <a:gd name="connsiteX1" fmla="*/ 0 w 540060"/>
                <a:gd name="connsiteY1" fmla="*/ 0 h 971600"/>
                <a:gd name="connsiteX2" fmla="*/ 360040 w 540060"/>
                <a:gd name="connsiteY2" fmla="*/ 0 h 971600"/>
                <a:gd name="connsiteX3" fmla="*/ 540060 w 540060"/>
                <a:gd name="connsiteY3" fmla="*/ 971600 h 971600"/>
                <a:gd name="connsiteX4" fmla="*/ 10480 w 540060"/>
                <a:gd name="connsiteY4" fmla="*/ 971600 h 971600"/>
                <a:gd name="connsiteX0" fmla="*/ 10480 w 606735"/>
                <a:gd name="connsiteY0" fmla="*/ 971600 h 971600"/>
                <a:gd name="connsiteX1" fmla="*/ 0 w 606735"/>
                <a:gd name="connsiteY1" fmla="*/ 0 h 971600"/>
                <a:gd name="connsiteX2" fmla="*/ 360040 w 606735"/>
                <a:gd name="connsiteY2" fmla="*/ 0 h 971600"/>
                <a:gd name="connsiteX3" fmla="*/ 606735 w 606735"/>
                <a:gd name="connsiteY3" fmla="*/ 971600 h 971600"/>
                <a:gd name="connsiteX4" fmla="*/ 10480 w 606735"/>
                <a:gd name="connsiteY4" fmla="*/ 971600 h 971600"/>
                <a:gd name="connsiteX0" fmla="*/ 77154 w 606735"/>
                <a:gd name="connsiteY0" fmla="*/ 971603 h 971603"/>
                <a:gd name="connsiteX1" fmla="*/ 0 w 606735"/>
                <a:gd name="connsiteY1" fmla="*/ 0 h 971603"/>
                <a:gd name="connsiteX2" fmla="*/ 360040 w 606735"/>
                <a:gd name="connsiteY2" fmla="*/ 0 h 971603"/>
                <a:gd name="connsiteX3" fmla="*/ 606735 w 606735"/>
                <a:gd name="connsiteY3" fmla="*/ 971600 h 971603"/>
                <a:gd name="connsiteX4" fmla="*/ 77154 w 606735"/>
                <a:gd name="connsiteY4" fmla="*/ 971603 h 971603"/>
                <a:gd name="connsiteX0" fmla="*/ 771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77154 w 721035"/>
                <a:gd name="connsiteY4" fmla="*/ 971603 h 971603"/>
                <a:gd name="connsiteX0" fmla="*/ 124779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24779 w 721035"/>
                <a:gd name="connsiteY4" fmla="*/ 971603 h 971603"/>
                <a:gd name="connsiteX0" fmla="*/ 124779 w 1130610"/>
                <a:gd name="connsiteY0" fmla="*/ 971603 h 971603"/>
                <a:gd name="connsiteX1" fmla="*/ 0 w 1130610"/>
                <a:gd name="connsiteY1" fmla="*/ 0 h 971603"/>
                <a:gd name="connsiteX2" fmla="*/ 360040 w 1130610"/>
                <a:gd name="connsiteY2" fmla="*/ 0 h 971603"/>
                <a:gd name="connsiteX3" fmla="*/ 1130610 w 1130610"/>
                <a:gd name="connsiteY3" fmla="*/ 971600 h 971603"/>
                <a:gd name="connsiteX4" fmla="*/ 124779 w 1130610"/>
                <a:gd name="connsiteY4" fmla="*/ 971603 h 971603"/>
                <a:gd name="connsiteX0" fmla="*/ 372431 w 1130610"/>
                <a:gd name="connsiteY0" fmla="*/ 962081 h 971600"/>
                <a:gd name="connsiteX1" fmla="*/ 0 w 1130610"/>
                <a:gd name="connsiteY1" fmla="*/ 0 h 971600"/>
                <a:gd name="connsiteX2" fmla="*/ 360040 w 1130610"/>
                <a:gd name="connsiteY2" fmla="*/ 0 h 971600"/>
                <a:gd name="connsiteX3" fmla="*/ 1130610 w 1130610"/>
                <a:gd name="connsiteY3" fmla="*/ 971600 h 971600"/>
                <a:gd name="connsiteX4" fmla="*/ 372431 w 1130610"/>
                <a:gd name="connsiteY4" fmla="*/ 962081 h 971600"/>
                <a:gd name="connsiteX0" fmla="*/ 372431 w 1130610"/>
                <a:gd name="connsiteY0" fmla="*/ 962081 h 971600"/>
                <a:gd name="connsiteX1" fmla="*/ 0 w 1130610"/>
                <a:gd name="connsiteY1" fmla="*/ 0 h 971600"/>
                <a:gd name="connsiteX2" fmla="*/ 360040 w 1130610"/>
                <a:gd name="connsiteY2" fmla="*/ 0 h 971600"/>
                <a:gd name="connsiteX3" fmla="*/ 1130610 w 1130610"/>
                <a:gd name="connsiteY3" fmla="*/ 971600 h 971600"/>
                <a:gd name="connsiteX4" fmla="*/ 372431 w 1130610"/>
                <a:gd name="connsiteY4" fmla="*/ 962081 h 971600"/>
                <a:gd name="connsiteX0" fmla="*/ 372431 w 1130610"/>
                <a:gd name="connsiteY0" fmla="*/ 973151 h 973151"/>
                <a:gd name="connsiteX1" fmla="*/ 0 w 1130610"/>
                <a:gd name="connsiteY1" fmla="*/ 0 h 973151"/>
                <a:gd name="connsiteX2" fmla="*/ 360040 w 1130610"/>
                <a:gd name="connsiteY2" fmla="*/ 0 h 973151"/>
                <a:gd name="connsiteX3" fmla="*/ 1130610 w 1130610"/>
                <a:gd name="connsiteY3" fmla="*/ 971600 h 973151"/>
                <a:gd name="connsiteX4" fmla="*/ 372431 w 1130610"/>
                <a:gd name="connsiteY4" fmla="*/ 973151 h 973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10" h="973151">
                  <a:moveTo>
                    <a:pt x="372431" y="973151"/>
                  </a:moveTo>
                  <a:lnTo>
                    <a:pt x="0" y="0"/>
                  </a:lnTo>
                  <a:lnTo>
                    <a:pt x="360040" y="0"/>
                  </a:lnTo>
                  <a:lnTo>
                    <a:pt x="1130610" y="971600"/>
                  </a:lnTo>
                  <a:lnTo>
                    <a:pt x="372431" y="973151"/>
                  </a:lnTo>
                  <a:close/>
                </a:path>
              </a:pathLst>
            </a:cu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15" name="TextBox 14">
            <a:extLst>
              <a:ext uri="{FF2B5EF4-FFF2-40B4-BE49-F238E27FC236}">
                <a16:creationId xmlns:a16="http://schemas.microsoft.com/office/drawing/2014/main" id="{B128C99E-520E-492B-A4AF-684751554A4D}"/>
              </a:ext>
            </a:extLst>
          </p:cNvPr>
          <p:cNvSpPr txBox="1"/>
          <p:nvPr/>
        </p:nvSpPr>
        <p:spPr>
          <a:xfrm flipH="1">
            <a:off x="4783974" y="2004524"/>
            <a:ext cx="1211083" cy="584775"/>
          </a:xfrm>
          <a:prstGeom prst="rect">
            <a:avLst/>
          </a:prstGeom>
          <a:noFill/>
        </p:spPr>
        <p:txBody>
          <a:bodyPr wrap="square" rtlCol="0">
            <a:spAutoFit/>
          </a:bodyPr>
          <a:lstStyle/>
          <a:p>
            <a:r>
              <a:rPr lang="en-US" altLang="ko-KR" sz="3200" dirty="0">
                <a:solidFill>
                  <a:schemeClr val="accent6"/>
                </a:solidFill>
              </a:rPr>
              <a:t>50%</a:t>
            </a:r>
          </a:p>
        </p:txBody>
      </p:sp>
      <p:sp>
        <p:nvSpPr>
          <p:cNvPr id="16" name="TextBox 15">
            <a:extLst>
              <a:ext uri="{FF2B5EF4-FFF2-40B4-BE49-F238E27FC236}">
                <a16:creationId xmlns:a16="http://schemas.microsoft.com/office/drawing/2014/main" id="{761D46F8-0637-4AFD-A298-088A6EA3E93B}"/>
              </a:ext>
            </a:extLst>
          </p:cNvPr>
          <p:cNvSpPr txBox="1"/>
          <p:nvPr/>
        </p:nvSpPr>
        <p:spPr>
          <a:xfrm flipH="1">
            <a:off x="717037" y="1942968"/>
            <a:ext cx="3112282" cy="646331"/>
          </a:xfrm>
          <a:prstGeom prst="rect">
            <a:avLst/>
          </a:prstGeom>
          <a:noFill/>
        </p:spPr>
        <p:txBody>
          <a:bodyPr wrap="square" rtlCol="0">
            <a:spAutoFit/>
          </a:bodyPr>
          <a:lstStyle/>
          <a:p>
            <a:r>
              <a:rPr lang="en-US" altLang="ko-KR" sz="1200" dirty="0">
                <a:solidFill>
                  <a:schemeClr val="tx1">
                    <a:lumMod val="75000"/>
                    <a:lumOff val="25000"/>
                  </a:schemeClr>
                </a:solidFill>
              </a:rPr>
              <a:t>Example Text : </a:t>
            </a:r>
          </a:p>
          <a:p>
            <a:r>
              <a:rPr lang="en-US" altLang="ko-KR" sz="1200" dirty="0">
                <a:solidFill>
                  <a:schemeClr val="tx1">
                    <a:lumMod val="75000"/>
                    <a:lumOff val="25000"/>
                  </a:schemeClr>
                </a:solidFill>
              </a:rPr>
              <a:t>Get a modern PowerPoint  Presentation that is beautifully designed.</a:t>
            </a:r>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endParaRPr>
          </a:p>
        </p:txBody>
      </p:sp>
      <p:sp>
        <p:nvSpPr>
          <p:cNvPr id="17" name="TextBox 16">
            <a:extLst>
              <a:ext uri="{FF2B5EF4-FFF2-40B4-BE49-F238E27FC236}">
                <a16:creationId xmlns:a16="http://schemas.microsoft.com/office/drawing/2014/main" id="{9BD4E1D4-571B-4763-ADAE-FC58733772E2}"/>
              </a:ext>
            </a:extLst>
          </p:cNvPr>
          <p:cNvSpPr txBox="1"/>
          <p:nvPr/>
        </p:nvSpPr>
        <p:spPr>
          <a:xfrm flipH="1">
            <a:off x="4783974" y="2843094"/>
            <a:ext cx="1211083" cy="584775"/>
          </a:xfrm>
          <a:prstGeom prst="rect">
            <a:avLst/>
          </a:prstGeom>
          <a:noFill/>
        </p:spPr>
        <p:txBody>
          <a:bodyPr wrap="square" rtlCol="0">
            <a:spAutoFit/>
          </a:bodyPr>
          <a:lstStyle/>
          <a:p>
            <a:r>
              <a:rPr lang="en-US" altLang="ko-KR" sz="3200" dirty="0">
                <a:solidFill>
                  <a:schemeClr val="accent1"/>
                </a:solidFill>
              </a:rPr>
              <a:t>60%</a:t>
            </a:r>
          </a:p>
        </p:txBody>
      </p:sp>
      <p:sp>
        <p:nvSpPr>
          <p:cNvPr id="18" name="TextBox 17">
            <a:extLst>
              <a:ext uri="{FF2B5EF4-FFF2-40B4-BE49-F238E27FC236}">
                <a16:creationId xmlns:a16="http://schemas.microsoft.com/office/drawing/2014/main" id="{D6EB916A-A766-4796-9BBC-ACB30B7C8484}"/>
              </a:ext>
            </a:extLst>
          </p:cNvPr>
          <p:cNvSpPr txBox="1"/>
          <p:nvPr/>
        </p:nvSpPr>
        <p:spPr>
          <a:xfrm flipH="1">
            <a:off x="717037" y="2812316"/>
            <a:ext cx="3112282" cy="646331"/>
          </a:xfrm>
          <a:prstGeom prst="rect">
            <a:avLst/>
          </a:prstGeom>
          <a:noFill/>
        </p:spPr>
        <p:txBody>
          <a:bodyPr wrap="square" rtlCol="0">
            <a:spAutoFit/>
          </a:bodyPr>
          <a:lstStyle/>
          <a:p>
            <a:r>
              <a:rPr lang="en-US" altLang="ko-KR" sz="1200" dirty="0">
                <a:solidFill>
                  <a:schemeClr val="tx1">
                    <a:lumMod val="75000"/>
                    <a:lumOff val="25000"/>
                  </a:schemeClr>
                </a:solidFill>
              </a:rPr>
              <a:t>Example Text : </a:t>
            </a:r>
          </a:p>
          <a:p>
            <a:r>
              <a:rPr lang="en-US" altLang="ko-KR" sz="1200" dirty="0">
                <a:solidFill>
                  <a:schemeClr val="tx1">
                    <a:lumMod val="75000"/>
                    <a:lumOff val="25000"/>
                  </a:schemeClr>
                </a:solidFill>
              </a:rPr>
              <a:t>Get a modern PowerPoint  Presentation that is beautifully designed.</a:t>
            </a:r>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endParaRPr>
          </a:p>
        </p:txBody>
      </p:sp>
      <p:sp>
        <p:nvSpPr>
          <p:cNvPr id="19" name="TextBox 18">
            <a:extLst>
              <a:ext uri="{FF2B5EF4-FFF2-40B4-BE49-F238E27FC236}">
                <a16:creationId xmlns:a16="http://schemas.microsoft.com/office/drawing/2014/main" id="{1DAF8FD0-8360-4F49-80CC-276AE4E38982}"/>
              </a:ext>
            </a:extLst>
          </p:cNvPr>
          <p:cNvSpPr txBox="1"/>
          <p:nvPr/>
        </p:nvSpPr>
        <p:spPr>
          <a:xfrm flipH="1">
            <a:off x="4783974" y="4581790"/>
            <a:ext cx="1211083" cy="584775"/>
          </a:xfrm>
          <a:prstGeom prst="rect">
            <a:avLst/>
          </a:prstGeom>
          <a:noFill/>
        </p:spPr>
        <p:txBody>
          <a:bodyPr wrap="square" rtlCol="0">
            <a:spAutoFit/>
          </a:bodyPr>
          <a:lstStyle/>
          <a:p>
            <a:r>
              <a:rPr lang="en-US" altLang="ko-KR" sz="3200" dirty="0">
                <a:solidFill>
                  <a:schemeClr val="accent3"/>
                </a:solidFill>
              </a:rPr>
              <a:t>40%</a:t>
            </a:r>
          </a:p>
        </p:txBody>
      </p:sp>
      <p:sp>
        <p:nvSpPr>
          <p:cNvPr id="20" name="TextBox 19">
            <a:extLst>
              <a:ext uri="{FF2B5EF4-FFF2-40B4-BE49-F238E27FC236}">
                <a16:creationId xmlns:a16="http://schemas.microsoft.com/office/drawing/2014/main" id="{CB19DEB8-05CD-44D0-A06B-AB141BA3542A}"/>
              </a:ext>
            </a:extLst>
          </p:cNvPr>
          <p:cNvSpPr txBox="1"/>
          <p:nvPr/>
        </p:nvSpPr>
        <p:spPr>
          <a:xfrm flipH="1">
            <a:off x="717037" y="4551012"/>
            <a:ext cx="3112282" cy="646331"/>
          </a:xfrm>
          <a:prstGeom prst="rect">
            <a:avLst/>
          </a:prstGeom>
          <a:noFill/>
        </p:spPr>
        <p:txBody>
          <a:bodyPr wrap="square" rtlCol="0">
            <a:spAutoFit/>
          </a:bodyPr>
          <a:lstStyle/>
          <a:p>
            <a:r>
              <a:rPr lang="en-US" altLang="ko-KR" sz="1200" dirty="0">
                <a:solidFill>
                  <a:schemeClr val="tx1">
                    <a:lumMod val="75000"/>
                    <a:lumOff val="25000"/>
                  </a:schemeClr>
                </a:solidFill>
              </a:rPr>
              <a:t>Example Text : </a:t>
            </a:r>
          </a:p>
          <a:p>
            <a:r>
              <a:rPr lang="en-US" altLang="ko-KR" sz="1200" dirty="0">
                <a:solidFill>
                  <a:schemeClr val="tx1">
                    <a:lumMod val="75000"/>
                    <a:lumOff val="25000"/>
                  </a:schemeClr>
                </a:solidFill>
              </a:rPr>
              <a:t>Get a modern PowerPoint  Presentation that is beautifully designed.</a:t>
            </a:r>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endParaRPr>
          </a:p>
        </p:txBody>
      </p:sp>
      <p:sp>
        <p:nvSpPr>
          <p:cNvPr id="21" name="TextBox 20">
            <a:extLst>
              <a:ext uri="{FF2B5EF4-FFF2-40B4-BE49-F238E27FC236}">
                <a16:creationId xmlns:a16="http://schemas.microsoft.com/office/drawing/2014/main" id="{D1A18BAD-D322-4FD6-9744-4A4F33AEE34A}"/>
              </a:ext>
            </a:extLst>
          </p:cNvPr>
          <p:cNvSpPr txBox="1"/>
          <p:nvPr/>
        </p:nvSpPr>
        <p:spPr>
          <a:xfrm flipH="1">
            <a:off x="4783974" y="3712442"/>
            <a:ext cx="1211083" cy="584775"/>
          </a:xfrm>
          <a:prstGeom prst="rect">
            <a:avLst/>
          </a:prstGeom>
          <a:noFill/>
        </p:spPr>
        <p:txBody>
          <a:bodyPr wrap="square" rtlCol="0">
            <a:spAutoFit/>
          </a:bodyPr>
          <a:lstStyle/>
          <a:p>
            <a:r>
              <a:rPr lang="en-US" altLang="ko-KR" sz="3200" dirty="0">
                <a:solidFill>
                  <a:schemeClr val="accent2"/>
                </a:solidFill>
              </a:rPr>
              <a:t>90%</a:t>
            </a:r>
          </a:p>
        </p:txBody>
      </p:sp>
      <p:sp>
        <p:nvSpPr>
          <p:cNvPr id="22" name="TextBox 21">
            <a:extLst>
              <a:ext uri="{FF2B5EF4-FFF2-40B4-BE49-F238E27FC236}">
                <a16:creationId xmlns:a16="http://schemas.microsoft.com/office/drawing/2014/main" id="{D612E70F-BC6D-49F1-A709-FE435DBC14AA}"/>
              </a:ext>
            </a:extLst>
          </p:cNvPr>
          <p:cNvSpPr txBox="1"/>
          <p:nvPr/>
        </p:nvSpPr>
        <p:spPr>
          <a:xfrm flipH="1">
            <a:off x="717037" y="3681664"/>
            <a:ext cx="3112282" cy="646331"/>
          </a:xfrm>
          <a:prstGeom prst="rect">
            <a:avLst/>
          </a:prstGeom>
          <a:noFill/>
        </p:spPr>
        <p:txBody>
          <a:bodyPr wrap="square" rtlCol="0">
            <a:spAutoFit/>
          </a:bodyPr>
          <a:lstStyle/>
          <a:p>
            <a:r>
              <a:rPr lang="en-US" altLang="ko-KR" sz="1200" dirty="0">
                <a:solidFill>
                  <a:schemeClr val="tx1">
                    <a:lumMod val="75000"/>
                    <a:lumOff val="25000"/>
                  </a:schemeClr>
                </a:solidFill>
              </a:rPr>
              <a:t>Example Text : </a:t>
            </a:r>
          </a:p>
          <a:p>
            <a:r>
              <a:rPr lang="en-US" altLang="ko-KR" sz="1200" dirty="0">
                <a:solidFill>
                  <a:schemeClr val="tx1">
                    <a:lumMod val="75000"/>
                    <a:lumOff val="25000"/>
                  </a:schemeClr>
                </a:solidFill>
              </a:rPr>
              <a:t>Get a modern PowerPoint  Presentation that is beautifully designed.</a:t>
            </a:r>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endParaRPr>
          </a:p>
        </p:txBody>
      </p:sp>
      <p:cxnSp>
        <p:nvCxnSpPr>
          <p:cNvPr id="23" name="Straight Connector 26">
            <a:extLst>
              <a:ext uri="{FF2B5EF4-FFF2-40B4-BE49-F238E27FC236}">
                <a16:creationId xmlns:a16="http://schemas.microsoft.com/office/drawing/2014/main" id="{3924D46D-BEDF-4F10-8D03-21A8695F0B80}"/>
              </a:ext>
            </a:extLst>
          </p:cNvPr>
          <p:cNvCxnSpPr>
            <a:cxnSpLocks/>
          </p:cNvCxnSpPr>
          <p:nvPr/>
        </p:nvCxnSpPr>
        <p:spPr>
          <a:xfrm flipH="1">
            <a:off x="3815246" y="2266133"/>
            <a:ext cx="822960" cy="1"/>
          </a:xfrm>
          <a:prstGeom prst="line">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6">
            <a:extLst>
              <a:ext uri="{FF2B5EF4-FFF2-40B4-BE49-F238E27FC236}">
                <a16:creationId xmlns:a16="http://schemas.microsoft.com/office/drawing/2014/main" id="{1DF2A64D-8ED4-4CF2-B675-72E4EA866C97}"/>
              </a:ext>
            </a:extLst>
          </p:cNvPr>
          <p:cNvCxnSpPr>
            <a:cxnSpLocks/>
          </p:cNvCxnSpPr>
          <p:nvPr/>
        </p:nvCxnSpPr>
        <p:spPr>
          <a:xfrm flipH="1">
            <a:off x="3815246" y="3135482"/>
            <a:ext cx="822960" cy="0"/>
          </a:xfrm>
          <a:prstGeom prst="line">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6">
            <a:extLst>
              <a:ext uri="{FF2B5EF4-FFF2-40B4-BE49-F238E27FC236}">
                <a16:creationId xmlns:a16="http://schemas.microsoft.com/office/drawing/2014/main" id="{D675E17B-FF97-4413-8324-675B5C2F489E}"/>
              </a:ext>
            </a:extLst>
          </p:cNvPr>
          <p:cNvCxnSpPr>
            <a:cxnSpLocks/>
          </p:cNvCxnSpPr>
          <p:nvPr/>
        </p:nvCxnSpPr>
        <p:spPr>
          <a:xfrm flipH="1">
            <a:off x="3815246" y="4004830"/>
            <a:ext cx="822960" cy="1"/>
          </a:xfrm>
          <a:prstGeom prst="line">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6">
            <a:extLst>
              <a:ext uri="{FF2B5EF4-FFF2-40B4-BE49-F238E27FC236}">
                <a16:creationId xmlns:a16="http://schemas.microsoft.com/office/drawing/2014/main" id="{92A8D6BF-0ED5-4B0F-A8BA-040D7E40395F}"/>
              </a:ext>
            </a:extLst>
          </p:cNvPr>
          <p:cNvCxnSpPr>
            <a:cxnSpLocks/>
          </p:cNvCxnSpPr>
          <p:nvPr/>
        </p:nvCxnSpPr>
        <p:spPr>
          <a:xfrm flipH="1">
            <a:off x="3815246" y="4874179"/>
            <a:ext cx="822960" cy="1"/>
          </a:xfrm>
          <a:prstGeom prst="line">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1A2C85C-5547-4C96-90D8-3AB228CAD239}"/>
              </a:ext>
            </a:extLst>
          </p:cNvPr>
          <p:cNvSpPr txBox="1"/>
          <p:nvPr/>
        </p:nvSpPr>
        <p:spPr>
          <a:xfrm flipH="1">
            <a:off x="4783974" y="5451140"/>
            <a:ext cx="1211083" cy="584775"/>
          </a:xfrm>
          <a:prstGeom prst="rect">
            <a:avLst/>
          </a:prstGeom>
          <a:noFill/>
        </p:spPr>
        <p:txBody>
          <a:bodyPr wrap="square" rtlCol="0">
            <a:spAutoFit/>
          </a:bodyPr>
          <a:lstStyle/>
          <a:p>
            <a:r>
              <a:rPr lang="en-US" altLang="ko-KR" sz="3200" dirty="0">
                <a:solidFill>
                  <a:schemeClr val="accent4"/>
                </a:solidFill>
              </a:rPr>
              <a:t>80%</a:t>
            </a:r>
          </a:p>
        </p:txBody>
      </p:sp>
      <p:sp>
        <p:nvSpPr>
          <p:cNvPr id="28" name="TextBox 27">
            <a:extLst>
              <a:ext uri="{FF2B5EF4-FFF2-40B4-BE49-F238E27FC236}">
                <a16:creationId xmlns:a16="http://schemas.microsoft.com/office/drawing/2014/main" id="{91DB4426-CF70-4165-9774-1123B3CD22C3}"/>
              </a:ext>
            </a:extLst>
          </p:cNvPr>
          <p:cNvSpPr txBox="1"/>
          <p:nvPr/>
        </p:nvSpPr>
        <p:spPr>
          <a:xfrm flipH="1">
            <a:off x="711163" y="5420362"/>
            <a:ext cx="3112282" cy="646331"/>
          </a:xfrm>
          <a:prstGeom prst="rect">
            <a:avLst/>
          </a:prstGeom>
          <a:noFill/>
        </p:spPr>
        <p:txBody>
          <a:bodyPr wrap="square" rtlCol="0">
            <a:spAutoFit/>
          </a:bodyPr>
          <a:lstStyle/>
          <a:p>
            <a:r>
              <a:rPr lang="en-US" altLang="ko-KR" sz="1200" dirty="0">
                <a:solidFill>
                  <a:schemeClr val="tx1">
                    <a:lumMod val="75000"/>
                    <a:lumOff val="25000"/>
                  </a:schemeClr>
                </a:solidFill>
              </a:rPr>
              <a:t>Example Text : </a:t>
            </a:r>
          </a:p>
          <a:p>
            <a:r>
              <a:rPr lang="en-US" altLang="ko-KR" sz="1200" dirty="0">
                <a:solidFill>
                  <a:schemeClr val="tx1">
                    <a:lumMod val="75000"/>
                    <a:lumOff val="25000"/>
                  </a:schemeClr>
                </a:solidFill>
              </a:rPr>
              <a:t>Get a modern PowerPoint  Presentation that is beautifully designed.</a:t>
            </a:r>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endParaRPr>
          </a:p>
        </p:txBody>
      </p:sp>
      <p:cxnSp>
        <p:nvCxnSpPr>
          <p:cNvPr id="29" name="Straight Connector 26">
            <a:extLst>
              <a:ext uri="{FF2B5EF4-FFF2-40B4-BE49-F238E27FC236}">
                <a16:creationId xmlns:a16="http://schemas.microsoft.com/office/drawing/2014/main" id="{08751A22-945D-46C3-A671-512963FB3C67}"/>
              </a:ext>
            </a:extLst>
          </p:cNvPr>
          <p:cNvCxnSpPr>
            <a:cxnSpLocks/>
          </p:cNvCxnSpPr>
          <p:nvPr/>
        </p:nvCxnSpPr>
        <p:spPr>
          <a:xfrm flipH="1">
            <a:off x="3809372" y="5743527"/>
            <a:ext cx="822960" cy="1"/>
          </a:xfrm>
          <a:prstGeom prst="line">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212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7" name="Group 12">
            <a:extLst>
              <a:ext uri="{FF2B5EF4-FFF2-40B4-BE49-F238E27FC236}">
                <a16:creationId xmlns:a16="http://schemas.microsoft.com/office/drawing/2014/main" id="{F8AB798E-2931-47E1-98F3-178525F00C23}"/>
              </a:ext>
            </a:extLst>
          </p:cNvPr>
          <p:cNvGrpSpPr/>
          <p:nvPr/>
        </p:nvGrpSpPr>
        <p:grpSpPr>
          <a:xfrm>
            <a:off x="6086476" y="1978272"/>
            <a:ext cx="5193667" cy="1990727"/>
            <a:chOff x="4562475" y="1714499"/>
            <a:chExt cx="5193667" cy="1990727"/>
          </a:xfrm>
        </p:grpSpPr>
        <p:sp>
          <p:nvSpPr>
            <p:cNvPr id="26" name="Rectangle 4">
              <a:extLst>
                <a:ext uri="{FF2B5EF4-FFF2-40B4-BE49-F238E27FC236}">
                  <a16:creationId xmlns:a16="http://schemas.microsoft.com/office/drawing/2014/main" id="{9DBD8868-0108-47E0-9097-0E4D2349E781}"/>
                </a:ext>
              </a:extLst>
            </p:cNvPr>
            <p:cNvSpPr/>
            <p:nvPr/>
          </p:nvSpPr>
          <p:spPr>
            <a:xfrm>
              <a:off x="5868142" y="1716807"/>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Rectangle 5">
              <a:extLst>
                <a:ext uri="{FF2B5EF4-FFF2-40B4-BE49-F238E27FC236}">
                  <a16:creationId xmlns:a16="http://schemas.microsoft.com/office/drawing/2014/main" id="{BF9EE7E2-A7E5-4503-B16B-188A4A1D23BC}"/>
                </a:ext>
              </a:extLst>
            </p:cNvPr>
            <p:cNvSpPr/>
            <p:nvPr/>
          </p:nvSpPr>
          <p:spPr>
            <a:xfrm>
              <a:off x="5868142" y="2148855"/>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Rectangle 6">
              <a:extLst>
                <a:ext uri="{FF2B5EF4-FFF2-40B4-BE49-F238E27FC236}">
                  <a16:creationId xmlns:a16="http://schemas.microsoft.com/office/drawing/2014/main" id="{17866E36-11E0-4529-BF54-B106E3B00D1E}"/>
                </a:ext>
              </a:extLst>
            </p:cNvPr>
            <p:cNvSpPr/>
            <p:nvPr/>
          </p:nvSpPr>
          <p:spPr>
            <a:xfrm>
              <a:off x="5868142" y="2580903"/>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Rectangle 7">
              <a:extLst>
                <a:ext uri="{FF2B5EF4-FFF2-40B4-BE49-F238E27FC236}">
                  <a16:creationId xmlns:a16="http://schemas.microsoft.com/office/drawing/2014/main" id="{A6B96AD9-E7B4-4EC8-B065-0CA87EE18734}"/>
                </a:ext>
              </a:extLst>
            </p:cNvPr>
            <p:cNvSpPr/>
            <p:nvPr/>
          </p:nvSpPr>
          <p:spPr>
            <a:xfrm>
              <a:off x="5868142" y="3012951"/>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0" name="Freeform 8">
              <a:extLst>
                <a:ext uri="{FF2B5EF4-FFF2-40B4-BE49-F238E27FC236}">
                  <a16:creationId xmlns:a16="http://schemas.microsoft.com/office/drawing/2014/main" id="{F04543F7-3A1E-4633-A3A4-109BB7D2223D}"/>
                </a:ext>
              </a:extLst>
            </p:cNvPr>
            <p:cNvSpPr/>
            <p:nvPr/>
          </p:nvSpPr>
          <p:spPr>
            <a:xfrm>
              <a:off x="4562475" y="1714499"/>
              <a:ext cx="1304925" cy="1990725"/>
            </a:xfrm>
            <a:custGeom>
              <a:avLst/>
              <a:gdLst>
                <a:gd name="connsiteX0" fmla="*/ 1295400 w 1304925"/>
                <a:gd name="connsiteY0" fmla="*/ 0 h 1981200"/>
                <a:gd name="connsiteX1" fmla="*/ 0 w 1304925"/>
                <a:gd name="connsiteY1" fmla="*/ 1981200 h 1981200"/>
                <a:gd name="connsiteX2" fmla="*/ 1304925 w 1304925"/>
                <a:gd name="connsiteY2" fmla="*/ 342900 h 1981200"/>
                <a:gd name="connsiteX3" fmla="*/ 1295400 w 1304925"/>
                <a:gd name="connsiteY3" fmla="*/ 0 h 1981200"/>
                <a:gd name="connsiteX0" fmla="*/ 1295400 w 1304925"/>
                <a:gd name="connsiteY0" fmla="*/ 0 h 1981200"/>
                <a:gd name="connsiteX1" fmla="*/ 0 w 1304925"/>
                <a:gd name="connsiteY1" fmla="*/ 1981200 h 1981200"/>
                <a:gd name="connsiteX2" fmla="*/ 1304925 w 1304925"/>
                <a:gd name="connsiteY2" fmla="*/ 342900 h 1981200"/>
                <a:gd name="connsiteX3" fmla="*/ 1295400 w 1304925"/>
                <a:gd name="connsiteY3" fmla="*/ 0 h 1981200"/>
                <a:gd name="connsiteX0" fmla="*/ 1304925 w 1304925"/>
                <a:gd name="connsiteY0" fmla="*/ 0 h 1990725"/>
                <a:gd name="connsiteX1" fmla="*/ 0 w 1304925"/>
                <a:gd name="connsiteY1" fmla="*/ 1990725 h 1990725"/>
                <a:gd name="connsiteX2" fmla="*/ 1304925 w 1304925"/>
                <a:gd name="connsiteY2" fmla="*/ 352425 h 1990725"/>
                <a:gd name="connsiteX3" fmla="*/ 1304925 w 1304925"/>
                <a:gd name="connsiteY3" fmla="*/ 0 h 1990725"/>
                <a:gd name="connsiteX0" fmla="*/ 1304925 w 1304925"/>
                <a:gd name="connsiteY0" fmla="*/ 0 h 1990725"/>
                <a:gd name="connsiteX1" fmla="*/ 0 w 1304925"/>
                <a:gd name="connsiteY1" fmla="*/ 1990725 h 1990725"/>
                <a:gd name="connsiteX2" fmla="*/ 1304925 w 1304925"/>
                <a:gd name="connsiteY2" fmla="*/ 358709 h 1990725"/>
                <a:gd name="connsiteX3" fmla="*/ 1304925 w 1304925"/>
                <a:gd name="connsiteY3" fmla="*/ 0 h 1990725"/>
              </a:gdLst>
              <a:ahLst/>
              <a:cxnLst>
                <a:cxn ang="0">
                  <a:pos x="connsiteX0" y="connsiteY0"/>
                </a:cxn>
                <a:cxn ang="0">
                  <a:pos x="connsiteX1" y="connsiteY1"/>
                </a:cxn>
                <a:cxn ang="0">
                  <a:pos x="connsiteX2" y="connsiteY2"/>
                </a:cxn>
                <a:cxn ang="0">
                  <a:pos x="connsiteX3" y="connsiteY3"/>
                </a:cxn>
              </a:cxnLst>
              <a:rect l="l" t="t" r="r" b="b"/>
              <a:pathLst>
                <a:path w="1304925" h="1990725">
                  <a:moveTo>
                    <a:pt x="1304925" y="0"/>
                  </a:moveTo>
                  <a:lnTo>
                    <a:pt x="0" y="1990725"/>
                  </a:lnTo>
                  <a:lnTo>
                    <a:pt x="1304925" y="358709"/>
                  </a:lnTo>
                  <a:lnTo>
                    <a:pt x="13049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9">
              <a:extLst>
                <a:ext uri="{FF2B5EF4-FFF2-40B4-BE49-F238E27FC236}">
                  <a16:creationId xmlns:a16="http://schemas.microsoft.com/office/drawing/2014/main" id="{F3AA37C6-B2EB-4A07-8CB2-3337395555AF}"/>
                </a:ext>
              </a:extLst>
            </p:cNvPr>
            <p:cNvSpPr/>
            <p:nvPr/>
          </p:nvSpPr>
          <p:spPr>
            <a:xfrm>
              <a:off x="4562475" y="2152650"/>
              <a:ext cx="1311299" cy="1543050"/>
            </a:xfrm>
            <a:custGeom>
              <a:avLst/>
              <a:gdLst>
                <a:gd name="connsiteX0" fmla="*/ 1295400 w 1304925"/>
                <a:gd name="connsiteY0" fmla="*/ 0 h 1533525"/>
                <a:gd name="connsiteX1" fmla="*/ 0 w 1304925"/>
                <a:gd name="connsiteY1" fmla="*/ 1533525 h 1533525"/>
                <a:gd name="connsiteX2" fmla="*/ 1304925 w 1304925"/>
                <a:gd name="connsiteY2" fmla="*/ 333375 h 1533525"/>
                <a:gd name="connsiteX3" fmla="*/ 1295400 w 1304925"/>
                <a:gd name="connsiteY3" fmla="*/ 0 h 1533525"/>
                <a:gd name="connsiteX0" fmla="*/ 1304925 w 1304925"/>
                <a:gd name="connsiteY0" fmla="*/ 0 h 1543050"/>
                <a:gd name="connsiteX1" fmla="*/ 0 w 1304925"/>
                <a:gd name="connsiteY1" fmla="*/ 1543050 h 1543050"/>
                <a:gd name="connsiteX2" fmla="*/ 1304925 w 1304925"/>
                <a:gd name="connsiteY2" fmla="*/ 342900 h 1543050"/>
                <a:gd name="connsiteX3" fmla="*/ 1304925 w 1304925"/>
                <a:gd name="connsiteY3" fmla="*/ 0 h 1543050"/>
                <a:gd name="connsiteX0" fmla="*/ 1304925 w 1304925"/>
                <a:gd name="connsiteY0" fmla="*/ 0 h 1543050"/>
                <a:gd name="connsiteX1" fmla="*/ 0 w 1304925"/>
                <a:gd name="connsiteY1" fmla="*/ 1543050 h 1543050"/>
                <a:gd name="connsiteX2" fmla="*/ 1301782 w 1304925"/>
                <a:gd name="connsiteY2" fmla="*/ 355469 h 1543050"/>
                <a:gd name="connsiteX3" fmla="*/ 1304925 w 1304925"/>
                <a:gd name="connsiteY3" fmla="*/ 0 h 1543050"/>
                <a:gd name="connsiteX0" fmla="*/ 1304925 w 1311299"/>
                <a:gd name="connsiteY0" fmla="*/ 0 h 1543050"/>
                <a:gd name="connsiteX1" fmla="*/ 0 w 1311299"/>
                <a:gd name="connsiteY1" fmla="*/ 1543050 h 1543050"/>
                <a:gd name="connsiteX2" fmla="*/ 1311209 w 1311299"/>
                <a:gd name="connsiteY2" fmla="*/ 355469 h 1543050"/>
                <a:gd name="connsiteX3" fmla="*/ 1304925 w 1311299"/>
                <a:gd name="connsiteY3" fmla="*/ 0 h 1543050"/>
              </a:gdLst>
              <a:ahLst/>
              <a:cxnLst>
                <a:cxn ang="0">
                  <a:pos x="connsiteX0" y="connsiteY0"/>
                </a:cxn>
                <a:cxn ang="0">
                  <a:pos x="connsiteX1" y="connsiteY1"/>
                </a:cxn>
                <a:cxn ang="0">
                  <a:pos x="connsiteX2" y="connsiteY2"/>
                </a:cxn>
                <a:cxn ang="0">
                  <a:pos x="connsiteX3" y="connsiteY3"/>
                </a:cxn>
              </a:cxnLst>
              <a:rect l="l" t="t" r="r" b="b"/>
              <a:pathLst>
                <a:path w="1311299" h="1543050">
                  <a:moveTo>
                    <a:pt x="1304925" y="0"/>
                  </a:moveTo>
                  <a:lnTo>
                    <a:pt x="0" y="1543050"/>
                  </a:lnTo>
                  <a:lnTo>
                    <a:pt x="1311209" y="355469"/>
                  </a:lnTo>
                  <a:cubicBezTo>
                    <a:pt x="1312257" y="236979"/>
                    <a:pt x="1303877" y="118490"/>
                    <a:pt x="130492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10">
              <a:extLst>
                <a:ext uri="{FF2B5EF4-FFF2-40B4-BE49-F238E27FC236}">
                  <a16:creationId xmlns:a16="http://schemas.microsoft.com/office/drawing/2014/main" id="{632FA1FC-ED86-40F7-9CAD-3EAFC5C259E2}"/>
                </a:ext>
              </a:extLst>
            </p:cNvPr>
            <p:cNvSpPr/>
            <p:nvPr/>
          </p:nvSpPr>
          <p:spPr>
            <a:xfrm>
              <a:off x="4562475" y="2581275"/>
              <a:ext cx="1314450" cy="1123950"/>
            </a:xfrm>
            <a:custGeom>
              <a:avLst/>
              <a:gdLst>
                <a:gd name="connsiteX0" fmla="*/ 1304925 w 1314450"/>
                <a:gd name="connsiteY0" fmla="*/ 0 h 1123950"/>
                <a:gd name="connsiteX1" fmla="*/ 0 w 1314450"/>
                <a:gd name="connsiteY1" fmla="*/ 1123950 h 1123950"/>
                <a:gd name="connsiteX2" fmla="*/ 1314450 w 1314450"/>
                <a:gd name="connsiteY2" fmla="*/ 352425 h 1123950"/>
                <a:gd name="connsiteX3" fmla="*/ 1304925 w 1314450"/>
                <a:gd name="connsiteY3" fmla="*/ 0 h 1123950"/>
                <a:gd name="connsiteX0" fmla="*/ 1304925 w 1314450"/>
                <a:gd name="connsiteY0" fmla="*/ 0 h 1123950"/>
                <a:gd name="connsiteX1" fmla="*/ 0 w 1314450"/>
                <a:gd name="connsiteY1" fmla="*/ 1123950 h 1123950"/>
                <a:gd name="connsiteX2" fmla="*/ 1314450 w 1314450"/>
                <a:gd name="connsiteY2" fmla="*/ 358709 h 1123950"/>
                <a:gd name="connsiteX3" fmla="*/ 1304925 w 1314450"/>
                <a:gd name="connsiteY3" fmla="*/ 0 h 1123950"/>
              </a:gdLst>
              <a:ahLst/>
              <a:cxnLst>
                <a:cxn ang="0">
                  <a:pos x="connsiteX0" y="connsiteY0"/>
                </a:cxn>
                <a:cxn ang="0">
                  <a:pos x="connsiteX1" y="connsiteY1"/>
                </a:cxn>
                <a:cxn ang="0">
                  <a:pos x="connsiteX2" y="connsiteY2"/>
                </a:cxn>
                <a:cxn ang="0">
                  <a:pos x="connsiteX3" y="connsiteY3"/>
                </a:cxn>
              </a:cxnLst>
              <a:rect l="l" t="t" r="r" b="b"/>
              <a:pathLst>
                <a:path w="1314450" h="1123950">
                  <a:moveTo>
                    <a:pt x="1304925" y="0"/>
                  </a:moveTo>
                  <a:lnTo>
                    <a:pt x="0" y="1123950"/>
                  </a:lnTo>
                  <a:lnTo>
                    <a:pt x="1314450" y="358709"/>
                  </a:lnTo>
                  <a:lnTo>
                    <a:pt x="13049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11">
              <a:extLst>
                <a:ext uri="{FF2B5EF4-FFF2-40B4-BE49-F238E27FC236}">
                  <a16:creationId xmlns:a16="http://schemas.microsoft.com/office/drawing/2014/main" id="{88B990AC-6A34-41C3-BC86-548116161F20}"/>
                </a:ext>
              </a:extLst>
            </p:cNvPr>
            <p:cNvSpPr/>
            <p:nvPr/>
          </p:nvSpPr>
          <p:spPr>
            <a:xfrm>
              <a:off x="4562475" y="3013044"/>
              <a:ext cx="1314547" cy="692182"/>
            </a:xfrm>
            <a:custGeom>
              <a:avLst/>
              <a:gdLst>
                <a:gd name="connsiteX0" fmla="*/ 1314450 w 1323975"/>
                <a:gd name="connsiteY0" fmla="*/ 0 h 695325"/>
                <a:gd name="connsiteX1" fmla="*/ 0 w 1323975"/>
                <a:gd name="connsiteY1" fmla="*/ 695325 h 695325"/>
                <a:gd name="connsiteX2" fmla="*/ 1323975 w 1323975"/>
                <a:gd name="connsiteY2" fmla="*/ 3429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7147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048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5242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61852 h 695325"/>
                <a:gd name="connsiteX3" fmla="*/ 1314450 w 1323975"/>
                <a:gd name="connsiteY3" fmla="*/ 0 h 695325"/>
                <a:gd name="connsiteX0" fmla="*/ 1314450 w 1323975"/>
                <a:gd name="connsiteY0" fmla="*/ 0 h 689040"/>
                <a:gd name="connsiteX1" fmla="*/ 0 w 1323975"/>
                <a:gd name="connsiteY1" fmla="*/ 689040 h 689040"/>
                <a:gd name="connsiteX2" fmla="*/ 1323975 w 1323975"/>
                <a:gd name="connsiteY2" fmla="*/ 355567 h 689040"/>
                <a:gd name="connsiteX3" fmla="*/ 1314450 w 1323975"/>
                <a:gd name="connsiteY3" fmla="*/ 0 h 689040"/>
                <a:gd name="connsiteX0" fmla="*/ 1317592 w 1323975"/>
                <a:gd name="connsiteY0" fmla="*/ 0 h 685898"/>
                <a:gd name="connsiteX1" fmla="*/ 0 w 1323975"/>
                <a:gd name="connsiteY1" fmla="*/ 685898 h 685898"/>
                <a:gd name="connsiteX2" fmla="*/ 1323975 w 1323975"/>
                <a:gd name="connsiteY2" fmla="*/ 352425 h 685898"/>
                <a:gd name="connsiteX3" fmla="*/ 1317592 w 1323975"/>
                <a:gd name="connsiteY3" fmla="*/ 0 h 685898"/>
                <a:gd name="connsiteX0" fmla="*/ 1317592 w 1330259"/>
                <a:gd name="connsiteY0" fmla="*/ 0 h 685898"/>
                <a:gd name="connsiteX1" fmla="*/ 0 w 1330259"/>
                <a:gd name="connsiteY1" fmla="*/ 685898 h 685898"/>
                <a:gd name="connsiteX2" fmla="*/ 1330259 w 1330259"/>
                <a:gd name="connsiteY2" fmla="*/ 346141 h 685898"/>
                <a:gd name="connsiteX3" fmla="*/ 1317592 w 1330259"/>
                <a:gd name="connsiteY3" fmla="*/ 0 h 685898"/>
                <a:gd name="connsiteX0" fmla="*/ 1323877 w 1330259"/>
                <a:gd name="connsiteY0" fmla="*/ 0 h 695325"/>
                <a:gd name="connsiteX1" fmla="*/ 0 w 1330259"/>
                <a:gd name="connsiteY1" fmla="*/ 695325 h 695325"/>
                <a:gd name="connsiteX2" fmla="*/ 1330259 w 1330259"/>
                <a:gd name="connsiteY2" fmla="*/ 355568 h 695325"/>
                <a:gd name="connsiteX3" fmla="*/ 1323877 w 1330259"/>
                <a:gd name="connsiteY3" fmla="*/ 0 h 695325"/>
                <a:gd name="connsiteX0" fmla="*/ 1305023 w 1330259"/>
                <a:gd name="connsiteY0" fmla="*/ 0 h 692182"/>
                <a:gd name="connsiteX1" fmla="*/ 0 w 1330259"/>
                <a:gd name="connsiteY1" fmla="*/ 692182 h 692182"/>
                <a:gd name="connsiteX2" fmla="*/ 1330259 w 1330259"/>
                <a:gd name="connsiteY2" fmla="*/ 352425 h 692182"/>
                <a:gd name="connsiteX3" fmla="*/ 1305023 w 1330259"/>
                <a:gd name="connsiteY3" fmla="*/ 0 h 692182"/>
                <a:gd name="connsiteX0" fmla="*/ 1305023 w 1305023"/>
                <a:gd name="connsiteY0" fmla="*/ 0 h 692182"/>
                <a:gd name="connsiteX1" fmla="*/ 0 w 1305023"/>
                <a:gd name="connsiteY1" fmla="*/ 692182 h 692182"/>
                <a:gd name="connsiteX2" fmla="*/ 1301978 w 1305023"/>
                <a:gd name="connsiteY2" fmla="*/ 355567 h 692182"/>
                <a:gd name="connsiteX3" fmla="*/ 1305023 w 1305023"/>
                <a:gd name="connsiteY3" fmla="*/ 0 h 692182"/>
                <a:gd name="connsiteX0" fmla="*/ 1305023 w 1314547"/>
                <a:gd name="connsiteY0" fmla="*/ 0 h 692182"/>
                <a:gd name="connsiteX1" fmla="*/ 0 w 1314547"/>
                <a:gd name="connsiteY1" fmla="*/ 692182 h 692182"/>
                <a:gd name="connsiteX2" fmla="*/ 1314547 w 1314547"/>
                <a:gd name="connsiteY2" fmla="*/ 355567 h 692182"/>
                <a:gd name="connsiteX3" fmla="*/ 1305023 w 1314547"/>
                <a:gd name="connsiteY3" fmla="*/ 0 h 692182"/>
              </a:gdLst>
              <a:ahLst/>
              <a:cxnLst>
                <a:cxn ang="0">
                  <a:pos x="connsiteX0" y="connsiteY0"/>
                </a:cxn>
                <a:cxn ang="0">
                  <a:pos x="connsiteX1" y="connsiteY1"/>
                </a:cxn>
                <a:cxn ang="0">
                  <a:pos x="connsiteX2" y="connsiteY2"/>
                </a:cxn>
                <a:cxn ang="0">
                  <a:pos x="connsiteX3" y="connsiteY3"/>
                </a:cxn>
              </a:cxnLst>
              <a:rect l="l" t="t" r="r" b="b"/>
              <a:pathLst>
                <a:path w="1314547" h="692182">
                  <a:moveTo>
                    <a:pt x="1305023" y="0"/>
                  </a:moveTo>
                  <a:lnTo>
                    <a:pt x="0" y="692182"/>
                  </a:lnTo>
                  <a:lnTo>
                    <a:pt x="1314547" y="355567"/>
                  </a:lnTo>
                  <a:lnTo>
                    <a:pt x="13050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8" name="Group 13">
            <a:extLst>
              <a:ext uri="{FF2B5EF4-FFF2-40B4-BE49-F238E27FC236}">
                <a16:creationId xmlns:a16="http://schemas.microsoft.com/office/drawing/2014/main" id="{707C9E8C-6885-4220-AF0D-AC37524EC974}"/>
              </a:ext>
            </a:extLst>
          </p:cNvPr>
          <p:cNvGrpSpPr/>
          <p:nvPr/>
        </p:nvGrpSpPr>
        <p:grpSpPr>
          <a:xfrm rot="10800000">
            <a:off x="902331" y="3968997"/>
            <a:ext cx="5193670" cy="1988418"/>
            <a:chOff x="4562475" y="1716807"/>
            <a:chExt cx="5193670" cy="1988418"/>
          </a:xfrm>
          <a:solidFill>
            <a:schemeClr val="accent4"/>
          </a:solidFill>
        </p:grpSpPr>
        <p:sp>
          <p:nvSpPr>
            <p:cNvPr id="18" name="Rectangle 14">
              <a:extLst>
                <a:ext uri="{FF2B5EF4-FFF2-40B4-BE49-F238E27FC236}">
                  <a16:creationId xmlns:a16="http://schemas.microsoft.com/office/drawing/2014/main" id="{D1F89EF0-D18B-4731-8DB3-73F4F5030E4B}"/>
                </a:ext>
              </a:extLst>
            </p:cNvPr>
            <p:cNvSpPr/>
            <p:nvPr/>
          </p:nvSpPr>
          <p:spPr>
            <a:xfrm>
              <a:off x="5868145" y="1716807"/>
              <a:ext cx="3888000"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5">
              <a:extLst>
                <a:ext uri="{FF2B5EF4-FFF2-40B4-BE49-F238E27FC236}">
                  <a16:creationId xmlns:a16="http://schemas.microsoft.com/office/drawing/2014/main" id="{7F1040B5-906D-4D69-ADAA-F97E832E3006}"/>
                </a:ext>
              </a:extLst>
            </p:cNvPr>
            <p:cNvSpPr/>
            <p:nvPr/>
          </p:nvSpPr>
          <p:spPr>
            <a:xfrm>
              <a:off x="5868145" y="2148855"/>
              <a:ext cx="3888000"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Rectangle 16">
              <a:extLst>
                <a:ext uri="{FF2B5EF4-FFF2-40B4-BE49-F238E27FC236}">
                  <a16:creationId xmlns:a16="http://schemas.microsoft.com/office/drawing/2014/main" id="{8D2812D4-E59F-4708-A398-655AE6C32E30}"/>
                </a:ext>
              </a:extLst>
            </p:cNvPr>
            <p:cNvSpPr/>
            <p:nvPr/>
          </p:nvSpPr>
          <p:spPr>
            <a:xfrm>
              <a:off x="5868145" y="2580903"/>
              <a:ext cx="3888000"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Rectangle 17">
              <a:extLst>
                <a:ext uri="{FF2B5EF4-FFF2-40B4-BE49-F238E27FC236}">
                  <a16:creationId xmlns:a16="http://schemas.microsoft.com/office/drawing/2014/main" id="{7AC9519A-6819-49C8-B383-B07C85E1FD70}"/>
                </a:ext>
              </a:extLst>
            </p:cNvPr>
            <p:cNvSpPr/>
            <p:nvPr/>
          </p:nvSpPr>
          <p:spPr>
            <a:xfrm>
              <a:off x="5868145" y="3012951"/>
              <a:ext cx="3888000"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Freeform 18">
              <a:extLst>
                <a:ext uri="{FF2B5EF4-FFF2-40B4-BE49-F238E27FC236}">
                  <a16:creationId xmlns:a16="http://schemas.microsoft.com/office/drawing/2014/main" id="{E941E8F8-8989-425E-9D26-796FC67957A6}"/>
                </a:ext>
              </a:extLst>
            </p:cNvPr>
            <p:cNvSpPr/>
            <p:nvPr/>
          </p:nvSpPr>
          <p:spPr>
            <a:xfrm>
              <a:off x="4562476" y="1717577"/>
              <a:ext cx="1310757" cy="1987646"/>
            </a:xfrm>
            <a:custGeom>
              <a:avLst/>
              <a:gdLst>
                <a:gd name="connsiteX0" fmla="*/ 1295400 w 1304925"/>
                <a:gd name="connsiteY0" fmla="*/ 0 h 1981200"/>
                <a:gd name="connsiteX1" fmla="*/ 0 w 1304925"/>
                <a:gd name="connsiteY1" fmla="*/ 1981200 h 1981200"/>
                <a:gd name="connsiteX2" fmla="*/ 1304925 w 1304925"/>
                <a:gd name="connsiteY2" fmla="*/ 342900 h 1981200"/>
                <a:gd name="connsiteX3" fmla="*/ 1295400 w 1304925"/>
                <a:gd name="connsiteY3" fmla="*/ 0 h 1981200"/>
                <a:gd name="connsiteX0" fmla="*/ 1295400 w 1304925"/>
                <a:gd name="connsiteY0" fmla="*/ 0 h 1981200"/>
                <a:gd name="connsiteX1" fmla="*/ 0 w 1304925"/>
                <a:gd name="connsiteY1" fmla="*/ 1981200 h 1981200"/>
                <a:gd name="connsiteX2" fmla="*/ 1304925 w 1304925"/>
                <a:gd name="connsiteY2" fmla="*/ 342900 h 1981200"/>
                <a:gd name="connsiteX3" fmla="*/ 1295400 w 1304925"/>
                <a:gd name="connsiteY3" fmla="*/ 0 h 1981200"/>
                <a:gd name="connsiteX0" fmla="*/ 1304925 w 1304925"/>
                <a:gd name="connsiteY0" fmla="*/ 0 h 1990725"/>
                <a:gd name="connsiteX1" fmla="*/ 0 w 1304925"/>
                <a:gd name="connsiteY1" fmla="*/ 1990725 h 1990725"/>
                <a:gd name="connsiteX2" fmla="*/ 1304925 w 1304925"/>
                <a:gd name="connsiteY2" fmla="*/ 352425 h 1990725"/>
                <a:gd name="connsiteX3" fmla="*/ 1304925 w 1304925"/>
                <a:gd name="connsiteY3" fmla="*/ 0 h 1990725"/>
                <a:gd name="connsiteX0" fmla="*/ 1301846 w 1304925"/>
                <a:gd name="connsiteY0" fmla="*/ 0 h 1984567"/>
                <a:gd name="connsiteX1" fmla="*/ 0 w 1304925"/>
                <a:gd name="connsiteY1" fmla="*/ 1984567 h 1984567"/>
                <a:gd name="connsiteX2" fmla="*/ 1304925 w 1304925"/>
                <a:gd name="connsiteY2" fmla="*/ 346267 h 1984567"/>
                <a:gd name="connsiteX3" fmla="*/ 1301846 w 1304925"/>
                <a:gd name="connsiteY3" fmla="*/ 0 h 1984567"/>
                <a:gd name="connsiteX0" fmla="*/ 1301846 w 1308003"/>
                <a:gd name="connsiteY0" fmla="*/ 0 h 1984567"/>
                <a:gd name="connsiteX1" fmla="*/ 0 w 1308003"/>
                <a:gd name="connsiteY1" fmla="*/ 1984567 h 1984567"/>
                <a:gd name="connsiteX2" fmla="*/ 1308003 w 1308003"/>
                <a:gd name="connsiteY2" fmla="*/ 349346 h 1984567"/>
                <a:gd name="connsiteX3" fmla="*/ 1301846 w 1308003"/>
                <a:gd name="connsiteY3" fmla="*/ 0 h 1984567"/>
                <a:gd name="connsiteX0" fmla="*/ 1304925 w 1308003"/>
                <a:gd name="connsiteY0" fmla="*/ 0 h 1987646"/>
                <a:gd name="connsiteX1" fmla="*/ 0 w 1308003"/>
                <a:gd name="connsiteY1" fmla="*/ 1987646 h 1987646"/>
                <a:gd name="connsiteX2" fmla="*/ 1308003 w 1308003"/>
                <a:gd name="connsiteY2" fmla="*/ 352425 h 1987646"/>
                <a:gd name="connsiteX3" fmla="*/ 1304925 w 1308003"/>
                <a:gd name="connsiteY3" fmla="*/ 0 h 1987646"/>
                <a:gd name="connsiteX0" fmla="*/ 1307679 w 1308018"/>
                <a:gd name="connsiteY0" fmla="*/ 0 h 1987646"/>
                <a:gd name="connsiteX1" fmla="*/ 0 w 1308018"/>
                <a:gd name="connsiteY1" fmla="*/ 1987646 h 1987646"/>
                <a:gd name="connsiteX2" fmla="*/ 1308003 w 1308018"/>
                <a:gd name="connsiteY2" fmla="*/ 352425 h 1987646"/>
                <a:gd name="connsiteX3" fmla="*/ 1307679 w 1308018"/>
                <a:gd name="connsiteY3" fmla="*/ 0 h 1987646"/>
                <a:gd name="connsiteX0" fmla="*/ 1307679 w 1310757"/>
                <a:gd name="connsiteY0" fmla="*/ 0 h 1987646"/>
                <a:gd name="connsiteX1" fmla="*/ 0 w 1310757"/>
                <a:gd name="connsiteY1" fmla="*/ 1987646 h 1987646"/>
                <a:gd name="connsiteX2" fmla="*/ 1310757 w 1310757"/>
                <a:gd name="connsiteY2" fmla="*/ 352425 h 1987646"/>
                <a:gd name="connsiteX3" fmla="*/ 1307679 w 1310757"/>
                <a:gd name="connsiteY3" fmla="*/ 0 h 1987646"/>
              </a:gdLst>
              <a:ahLst/>
              <a:cxnLst>
                <a:cxn ang="0">
                  <a:pos x="connsiteX0" y="connsiteY0"/>
                </a:cxn>
                <a:cxn ang="0">
                  <a:pos x="connsiteX1" y="connsiteY1"/>
                </a:cxn>
                <a:cxn ang="0">
                  <a:pos x="connsiteX2" y="connsiteY2"/>
                </a:cxn>
                <a:cxn ang="0">
                  <a:pos x="connsiteX3" y="connsiteY3"/>
                </a:cxn>
              </a:cxnLst>
              <a:rect l="l" t="t" r="r" b="b"/>
              <a:pathLst>
                <a:path w="1310757" h="1987646">
                  <a:moveTo>
                    <a:pt x="1307679" y="0"/>
                  </a:moveTo>
                  <a:lnTo>
                    <a:pt x="0" y="1987646"/>
                  </a:lnTo>
                  <a:lnTo>
                    <a:pt x="1310757" y="352425"/>
                  </a:lnTo>
                  <a:cubicBezTo>
                    <a:pt x="1309731" y="237003"/>
                    <a:pt x="1308705" y="115422"/>
                    <a:pt x="13076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Freeform 19">
              <a:extLst>
                <a:ext uri="{FF2B5EF4-FFF2-40B4-BE49-F238E27FC236}">
                  <a16:creationId xmlns:a16="http://schemas.microsoft.com/office/drawing/2014/main" id="{4B15009D-14E6-4A66-9AB0-C7521084A464}"/>
                </a:ext>
              </a:extLst>
            </p:cNvPr>
            <p:cNvSpPr/>
            <p:nvPr/>
          </p:nvSpPr>
          <p:spPr>
            <a:xfrm>
              <a:off x="4562475" y="2144388"/>
              <a:ext cx="1316915" cy="1551312"/>
            </a:xfrm>
            <a:custGeom>
              <a:avLst/>
              <a:gdLst>
                <a:gd name="connsiteX0" fmla="*/ 1295400 w 1304925"/>
                <a:gd name="connsiteY0" fmla="*/ 0 h 1533525"/>
                <a:gd name="connsiteX1" fmla="*/ 0 w 1304925"/>
                <a:gd name="connsiteY1" fmla="*/ 1533525 h 1533525"/>
                <a:gd name="connsiteX2" fmla="*/ 1304925 w 1304925"/>
                <a:gd name="connsiteY2" fmla="*/ 333375 h 1533525"/>
                <a:gd name="connsiteX3" fmla="*/ 1295400 w 1304925"/>
                <a:gd name="connsiteY3" fmla="*/ 0 h 1533525"/>
                <a:gd name="connsiteX0" fmla="*/ 1304925 w 1304925"/>
                <a:gd name="connsiteY0" fmla="*/ 0 h 1543050"/>
                <a:gd name="connsiteX1" fmla="*/ 0 w 1304925"/>
                <a:gd name="connsiteY1" fmla="*/ 1543050 h 1543050"/>
                <a:gd name="connsiteX2" fmla="*/ 1304925 w 1304925"/>
                <a:gd name="connsiteY2" fmla="*/ 342900 h 1543050"/>
                <a:gd name="connsiteX3" fmla="*/ 1304925 w 1304925"/>
                <a:gd name="connsiteY3" fmla="*/ 0 h 1543050"/>
                <a:gd name="connsiteX0" fmla="*/ 1304925 w 1314161"/>
                <a:gd name="connsiteY0" fmla="*/ 0 h 1543050"/>
                <a:gd name="connsiteX1" fmla="*/ 0 w 1314161"/>
                <a:gd name="connsiteY1" fmla="*/ 1543050 h 1543050"/>
                <a:gd name="connsiteX2" fmla="*/ 1314161 w 1314161"/>
                <a:gd name="connsiteY2" fmla="*/ 342900 h 1543050"/>
                <a:gd name="connsiteX3" fmla="*/ 1304925 w 1314161"/>
                <a:gd name="connsiteY3" fmla="*/ 0 h 1543050"/>
                <a:gd name="connsiteX0" fmla="*/ 1304925 w 1314161"/>
                <a:gd name="connsiteY0" fmla="*/ 0 h 1543050"/>
                <a:gd name="connsiteX1" fmla="*/ 0 w 1314161"/>
                <a:gd name="connsiteY1" fmla="*/ 1543050 h 1543050"/>
                <a:gd name="connsiteX2" fmla="*/ 1314161 w 1314161"/>
                <a:gd name="connsiteY2" fmla="*/ 342900 h 1543050"/>
                <a:gd name="connsiteX3" fmla="*/ 1304925 w 1314161"/>
                <a:gd name="connsiteY3" fmla="*/ 0 h 1543050"/>
                <a:gd name="connsiteX0" fmla="*/ 1304925 w 1316915"/>
                <a:gd name="connsiteY0" fmla="*/ 0 h 1543050"/>
                <a:gd name="connsiteX1" fmla="*/ 0 w 1316915"/>
                <a:gd name="connsiteY1" fmla="*/ 1543050 h 1543050"/>
                <a:gd name="connsiteX2" fmla="*/ 1316915 w 1316915"/>
                <a:gd name="connsiteY2" fmla="*/ 345654 h 1543050"/>
                <a:gd name="connsiteX3" fmla="*/ 1304925 w 1316915"/>
                <a:gd name="connsiteY3" fmla="*/ 0 h 1543050"/>
                <a:gd name="connsiteX0" fmla="*/ 1310433 w 1316915"/>
                <a:gd name="connsiteY0" fmla="*/ 0 h 1543050"/>
                <a:gd name="connsiteX1" fmla="*/ 0 w 1316915"/>
                <a:gd name="connsiteY1" fmla="*/ 1543050 h 1543050"/>
                <a:gd name="connsiteX2" fmla="*/ 1316915 w 1316915"/>
                <a:gd name="connsiteY2" fmla="*/ 345654 h 1543050"/>
                <a:gd name="connsiteX3" fmla="*/ 1310433 w 1316915"/>
                <a:gd name="connsiteY3" fmla="*/ 0 h 1543050"/>
                <a:gd name="connsiteX0" fmla="*/ 1310433 w 1316915"/>
                <a:gd name="connsiteY0" fmla="*/ 0 h 1543050"/>
                <a:gd name="connsiteX1" fmla="*/ 0 w 1316915"/>
                <a:gd name="connsiteY1" fmla="*/ 1543050 h 1543050"/>
                <a:gd name="connsiteX2" fmla="*/ 1316915 w 1316915"/>
                <a:gd name="connsiteY2" fmla="*/ 353916 h 1543050"/>
                <a:gd name="connsiteX3" fmla="*/ 1310433 w 1316915"/>
                <a:gd name="connsiteY3" fmla="*/ 0 h 1543050"/>
                <a:gd name="connsiteX0" fmla="*/ 1313187 w 1316915"/>
                <a:gd name="connsiteY0" fmla="*/ 0 h 1551312"/>
                <a:gd name="connsiteX1" fmla="*/ 0 w 1316915"/>
                <a:gd name="connsiteY1" fmla="*/ 1551312 h 1551312"/>
                <a:gd name="connsiteX2" fmla="*/ 1316915 w 1316915"/>
                <a:gd name="connsiteY2" fmla="*/ 362178 h 1551312"/>
                <a:gd name="connsiteX3" fmla="*/ 1313187 w 1316915"/>
                <a:gd name="connsiteY3" fmla="*/ 0 h 1551312"/>
              </a:gdLst>
              <a:ahLst/>
              <a:cxnLst>
                <a:cxn ang="0">
                  <a:pos x="connsiteX0" y="connsiteY0"/>
                </a:cxn>
                <a:cxn ang="0">
                  <a:pos x="connsiteX1" y="connsiteY1"/>
                </a:cxn>
                <a:cxn ang="0">
                  <a:pos x="connsiteX2" y="connsiteY2"/>
                </a:cxn>
                <a:cxn ang="0">
                  <a:pos x="connsiteX3" y="connsiteY3"/>
                </a:cxn>
              </a:cxnLst>
              <a:rect l="l" t="t" r="r" b="b"/>
              <a:pathLst>
                <a:path w="1316915" h="1551312">
                  <a:moveTo>
                    <a:pt x="1313187" y="0"/>
                  </a:moveTo>
                  <a:lnTo>
                    <a:pt x="0" y="1551312"/>
                  </a:lnTo>
                  <a:lnTo>
                    <a:pt x="1316915" y="362178"/>
                  </a:lnTo>
                  <a:cubicBezTo>
                    <a:pt x="1315672" y="241452"/>
                    <a:pt x="1314430" y="120726"/>
                    <a:pt x="13131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Freeform 20">
              <a:extLst>
                <a:ext uri="{FF2B5EF4-FFF2-40B4-BE49-F238E27FC236}">
                  <a16:creationId xmlns:a16="http://schemas.microsoft.com/office/drawing/2014/main" id="{BC7FC0A4-D6AC-4BE7-94FD-CF14EF2D5495}"/>
                </a:ext>
              </a:extLst>
            </p:cNvPr>
            <p:cNvSpPr/>
            <p:nvPr/>
          </p:nvSpPr>
          <p:spPr>
            <a:xfrm>
              <a:off x="4562476" y="2580626"/>
              <a:ext cx="1314449" cy="1124599"/>
            </a:xfrm>
            <a:custGeom>
              <a:avLst/>
              <a:gdLst>
                <a:gd name="connsiteX0" fmla="*/ 1304925 w 1314450"/>
                <a:gd name="connsiteY0" fmla="*/ 0 h 1123950"/>
                <a:gd name="connsiteX1" fmla="*/ 0 w 1314450"/>
                <a:gd name="connsiteY1" fmla="*/ 1123950 h 1123950"/>
                <a:gd name="connsiteX2" fmla="*/ 1314450 w 1314450"/>
                <a:gd name="connsiteY2" fmla="*/ 352425 h 1123950"/>
                <a:gd name="connsiteX3" fmla="*/ 1304925 w 1314450"/>
                <a:gd name="connsiteY3" fmla="*/ 0 h 1123950"/>
                <a:gd name="connsiteX0" fmla="*/ 1304925 w 1308292"/>
                <a:gd name="connsiteY0" fmla="*/ 0 h 1123950"/>
                <a:gd name="connsiteX1" fmla="*/ 0 w 1308292"/>
                <a:gd name="connsiteY1" fmla="*/ 1123950 h 1123950"/>
                <a:gd name="connsiteX2" fmla="*/ 1308292 w 1308292"/>
                <a:gd name="connsiteY2" fmla="*/ 358582 h 1123950"/>
                <a:gd name="connsiteX3" fmla="*/ 1304925 w 1308292"/>
                <a:gd name="connsiteY3" fmla="*/ 0 h 1123950"/>
                <a:gd name="connsiteX0" fmla="*/ 1298767 w 1308292"/>
                <a:gd name="connsiteY0" fmla="*/ 0 h 1123950"/>
                <a:gd name="connsiteX1" fmla="*/ 0 w 1308292"/>
                <a:gd name="connsiteY1" fmla="*/ 1123950 h 1123950"/>
                <a:gd name="connsiteX2" fmla="*/ 1308292 w 1308292"/>
                <a:gd name="connsiteY2" fmla="*/ 358582 h 1123950"/>
                <a:gd name="connsiteX3" fmla="*/ 1298767 w 1308292"/>
                <a:gd name="connsiteY3" fmla="*/ 0 h 1123950"/>
                <a:gd name="connsiteX0" fmla="*/ 1301846 w 1308292"/>
                <a:gd name="connsiteY0" fmla="*/ 0 h 1127029"/>
                <a:gd name="connsiteX1" fmla="*/ 0 w 1308292"/>
                <a:gd name="connsiteY1" fmla="*/ 1127029 h 1127029"/>
                <a:gd name="connsiteX2" fmla="*/ 1308292 w 1308292"/>
                <a:gd name="connsiteY2" fmla="*/ 361661 h 1127029"/>
                <a:gd name="connsiteX3" fmla="*/ 1301846 w 1308292"/>
                <a:gd name="connsiteY3" fmla="*/ 0 h 1127029"/>
                <a:gd name="connsiteX0" fmla="*/ 1308004 w 1308365"/>
                <a:gd name="connsiteY0" fmla="*/ 0 h 1130108"/>
                <a:gd name="connsiteX1" fmla="*/ 0 w 1308365"/>
                <a:gd name="connsiteY1" fmla="*/ 1130108 h 1130108"/>
                <a:gd name="connsiteX2" fmla="*/ 1308292 w 1308365"/>
                <a:gd name="connsiteY2" fmla="*/ 364740 h 1130108"/>
                <a:gd name="connsiteX3" fmla="*/ 1308004 w 1308365"/>
                <a:gd name="connsiteY3" fmla="*/ 0 h 1130108"/>
                <a:gd name="connsiteX0" fmla="*/ 1308004 w 1314449"/>
                <a:gd name="connsiteY0" fmla="*/ 0 h 1130108"/>
                <a:gd name="connsiteX1" fmla="*/ 0 w 1314449"/>
                <a:gd name="connsiteY1" fmla="*/ 1130108 h 1130108"/>
                <a:gd name="connsiteX2" fmla="*/ 1314449 w 1314449"/>
                <a:gd name="connsiteY2" fmla="*/ 361661 h 1130108"/>
                <a:gd name="connsiteX3" fmla="*/ 1308004 w 1314449"/>
                <a:gd name="connsiteY3" fmla="*/ 0 h 1130108"/>
                <a:gd name="connsiteX0" fmla="*/ 1310758 w 1314449"/>
                <a:gd name="connsiteY0" fmla="*/ 0 h 1121845"/>
                <a:gd name="connsiteX1" fmla="*/ 0 w 1314449"/>
                <a:gd name="connsiteY1" fmla="*/ 1121845 h 1121845"/>
                <a:gd name="connsiteX2" fmla="*/ 1314449 w 1314449"/>
                <a:gd name="connsiteY2" fmla="*/ 353398 h 1121845"/>
                <a:gd name="connsiteX3" fmla="*/ 1310758 w 1314449"/>
                <a:gd name="connsiteY3" fmla="*/ 0 h 1121845"/>
                <a:gd name="connsiteX0" fmla="*/ 1310758 w 1314449"/>
                <a:gd name="connsiteY0" fmla="*/ 0 h 1124599"/>
                <a:gd name="connsiteX1" fmla="*/ 0 w 1314449"/>
                <a:gd name="connsiteY1" fmla="*/ 1124599 h 1124599"/>
                <a:gd name="connsiteX2" fmla="*/ 1314449 w 1314449"/>
                <a:gd name="connsiteY2" fmla="*/ 356152 h 1124599"/>
                <a:gd name="connsiteX3" fmla="*/ 1310758 w 1314449"/>
                <a:gd name="connsiteY3" fmla="*/ 0 h 1124599"/>
              </a:gdLst>
              <a:ahLst/>
              <a:cxnLst>
                <a:cxn ang="0">
                  <a:pos x="connsiteX0" y="connsiteY0"/>
                </a:cxn>
                <a:cxn ang="0">
                  <a:pos x="connsiteX1" y="connsiteY1"/>
                </a:cxn>
                <a:cxn ang="0">
                  <a:pos x="connsiteX2" y="connsiteY2"/>
                </a:cxn>
                <a:cxn ang="0">
                  <a:pos x="connsiteX3" y="connsiteY3"/>
                </a:cxn>
              </a:cxnLst>
              <a:rect l="l" t="t" r="r" b="b"/>
              <a:pathLst>
                <a:path w="1314449" h="1124599">
                  <a:moveTo>
                    <a:pt x="1310758" y="0"/>
                  </a:moveTo>
                  <a:lnTo>
                    <a:pt x="0" y="1124599"/>
                  </a:lnTo>
                  <a:lnTo>
                    <a:pt x="1314449" y="356152"/>
                  </a:lnTo>
                  <a:cubicBezTo>
                    <a:pt x="1313327" y="236625"/>
                    <a:pt x="1311880" y="119527"/>
                    <a:pt x="13107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21">
              <a:extLst>
                <a:ext uri="{FF2B5EF4-FFF2-40B4-BE49-F238E27FC236}">
                  <a16:creationId xmlns:a16="http://schemas.microsoft.com/office/drawing/2014/main" id="{8533EDE2-BCD3-4AA7-BE9F-8BA696698A8E}"/>
                </a:ext>
              </a:extLst>
            </p:cNvPr>
            <p:cNvSpPr/>
            <p:nvPr/>
          </p:nvSpPr>
          <p:spPr>
            <a:xfrm>
              <a:off x="4562475" y="3012654"/>
              <a:ext cx="1327054" cy="692571"/>
            </a:xfrm>
            <a:custGeom>
              <a:avLst/>
              <a:gdLst>
                <a:gd name="connsiteX0" fmla="*/ 1314450 w 1323975"/>
                <a:gd name="connsiteY0" fmla="*/ 0 h 695325"/>
                <a:gd name="connsiteX1" fmla="*/ 0 w 1323975"/>
                <a:gd name="connsiteY1" fmla="*/ 695325 h 695325"/>
                <a:gd name="connsiteX2" fmla="*/ 1323975 w 1323975"/>
                <a:gd name="connsiteY2" fmla="*/ 3429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7147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048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5242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55504 h 695325"/>
                <a:gd name="connsiteX3" fmla="*/ 1314450 w 1323975"/>
                <a:gd name="connsiteY3" fmla="*/ 0 h 695325"/>
                <a:gd name="connsiteX0" fmla="*/ 1311372 w 1323975"/>
                <a:gd name="connsiteY0" fmla="*/ 0 h 695325"/>
                <a:gd name="connsiteX1" fmla="*/ 0 w 1323975"/>
                <a:gd name="connsiteY1" fmla="*/ 695325 h 695325"/>
                <a:gd name="connsiteX2" fmla="*/ 1323975 w 1323975"/>
                <a:gd name="connsiteY2" fmla="*/ 355504 h 695325"/>
                <a:gd name="connsiteX3" fmla="*/ 1311372 w 1323975"/>
                <a:gd name="connsiteY3" fmla="*/ 0 h 695325"/>
                <a:gd name="connsiteX0" fmla="*/ 1311372 w 1327054"/>
                <a:gd name="connsiteY0" fmla="*/ 0 h 695325"/>
                <a:gd name="connsiteX1" fmla="*/ 0 w 1327054"/>
                <a:gd name="connsiteY1" fmla="*/ 695325 h 695325"/>
                <a:gd name="connsiteX2" fmla="*/ 1327054 w 1327054"/>
                <a:gd name="connsiteY2" fmla="*/ 358582 h 695325"/>
                <a:gd name="connsiteX3" fmla="*/ 1311372 w 1327054"/>
                <a:gd name="connsiteY3" fmla="*/ 0 h 695325"/>
                <a:gd name="connsiteX0" fmla="*/ 1311372 w 1327054"/>
                <a:gd name="connsiteY0" fmla="*/ 0 h 692571"/>
                <a:gd name="connsiteX1" fmla="*/ 0 w 1327054"/>
                <a:gd name="connsiteY1" fmla="*/ 692571 h 692571"/>
                <a:gd name="connsiteX2" fmla="*/ 1327054 w 1327054"/>
                <a:gd name="connsiteY2" fmla="*/ 355828 h 692571"/>
                <a:gd name="connsiteX3" fmla="*/ 1311372 w 1327054"/>
                <a:gd name="connsiteY3" fmla="*/ 0 h 692571"/>
              </a:gdLst>
              <a:ahLst/>
              <a:cxnLst>
                <a:cxn ang="0">
                  <a:pos x="connsiteX0" y="connsiteY0"/>
                </a:cxn>
                <a:cxn ang="0">
                  <a:pos x="connsiteX1" y="connsiteY1"/>
                </a:cxn>
                <a:cxn ang="0">
                  <a:pos x="connsiteX2" y="connsiteY2"/>
                </a:cxn>
                <a:cxn ang="0">
                  <a:pos x="connsiteX3" y="connsiteY3"/>
                </a:cxn>
              </a:cxnLst>
              <a:rect l="l" t="t" r="r" b="b"/>
              <a:pathLst>
                <a:path w="1327054" h="692571">
                  <a:moveTo>
                    <a:pt x="1311372" y="0"/>
                  </a:moveTo>
                  <a:lnTo>
                    <a:pt x="0" y="692571"/>
                  </a:lnTo>
                  <a:lnTo>
                    <a:pt x="1327054" y="355828"/>
                  </a:lnTo>
                  <a:lnTo>
                    <a:pt x="131137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9" name="Oval 3">
            <a:extLst>
              <a:ext uri="{FF2B5EF4-FFF2-40B4-BE49-F238E27FC236}">
                <a16:creationId xmlns:a16="http://schemas.microsoft.com/office/drawing/2014/main" id="{668368C0-EEA0-4CC8-AA83-E950E4E3351B}"/>
              </a:ext>
            </a:extLst>
          </p:cNvPr>
          <p:cNvSpPr/>
          <p:nvPr/>
        </p:nvSpPr>
        <p:spPr>
          <a:xfrm>
            <a:off x="5337821" y="3217292"/>
            <a:ext cx="1512168" cy="1512168"/>
          </a:xfrm>
          <a:prstGeom prst="ellipse">
            <a:avLst/>
          </a:prstGeom>
          <a:solidFill>
            <a:schemeClr val="bg1"/>
          </a:solidFill>
          <a:ln w="155575">
            <a:gradFill>
              <a:gsLst>
                <a:gs pos="41000">
                  <a:schemeClr val="accent2"/>
                </a:gs>
                <a:gs pos="60000">
                  <a:schemeClr val="accent4"/>
                </a:gs>
              </a:gsLst>
              <a:lin ang="7800000" scaled="0"/>
            </a:gradFill>
          </a:ln>
          <a:effectLst>
            <a:outerShdw blurRad="101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a:extLst>
              <a:ext uri="{FF2B5EF4-FFF2-40B4-BE49-F238E27FC236}">
                <a16:creationId xmlns:a16="http://schemas.microsoft.com/office/drawing/2014/main" id="{F9B3D92F-3841-43DC-977D-E830C1BA29AD}"/>
              </a:ext>
            </a:extLst>
          </p:cNvPr>
          <p:cNvSpPr txBox="1"/>
          <p:nvPr/>
        </p:nvSpPr>
        <p:spPr>
          <a:xfrm>
            <a:off x="7536161" y="2022100"/>
            <a:ext cx="2736304"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11" name="TextBox 10">
            <a:extLst>
              <a:ext uri="{FF2B5EF4-FFF2-40B4-BE49-F238E27FC236}">
                <a16:creationId xmlns:a16="http://schemas.microsoft.com/office/drawing/2014/main" id="{5EB8D7AF-CFCB-4EF0-AB9B-3B3B6C87267B}"/>
              </a:ext>
            </a:extLst>
          </p:cNvPr>
          <p:cNvSpPr txBox="1"/>
          <p:nvPr/>
        </p:nvSpPr>
        <p:spPr>
          <a:xfrm>
            <a:off x="7536161" y="2459112"/>
            <a:ext cx="2736304"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12" name="TextBox 11">
            <a:extLst>
              <a:ext uri="{FF2B5EF4-FFF2-40B4-BE49-F238E27FC236}">
                <a16:creationId xmlns:a16="http://schemas.microsoft.com/office/drawing/2014/main" id="{BB45BFDE-F0C2-426F-8EE3-AA9B64BDC3F2}"/>
              </a:ext>
            </a:extLst>
          </p:cNvPr>
          <p:cNvSpPr txBox="1"/>
          <p:nvPr/>
        </p:nvSpPr>
        <p:spPr>
          <a:xfrm>
            <a:off x="7536161" y="2896124"/>
            <a:ext cx="2736304"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13" name="TextBox 12">
            <a:extLst>
              <a:ext uri="{FF2B5EF4-FFF2-40B4-BE49-F238E27FC236}">
                <a16:creationId xmlns:a16="http://schemas.microsoft.com/office/drawing/2014/main" id="{D813CAEB-2CD5-461E-ADBE-4D3249E50BCF}"/>
              </a:ext>
            </a:extLst>
          </p:cNvPr>
          <p:cNvSpPr txBox="1"/>
          <p:nvPr/>
        </p:nvSpPr>
        <p:spPr>
          <a:xfrm>
            <a:off x="7536161" y="3314086"/>
            <a:ext cx="2736304"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14" name="TextBox 13">
            <a:extLst>
              <a:ext uri="{FF2B5EF4-FFF2-40B4-BE49-F238E27FC236}">
                <a16:creationId xmlns:a16="http://schemas.microsoft.com/office/drawing/2014/main" id="{91857D8D-F2BF-4753-B040-81EA062FCA5E}"/>
              </a:ext>
            </a:extLst>
          </p:cNvPr>
          <p:cNvSpPr txBox="1"/>
          <p:nvPr/>
        </p:nvSpPr>
        <p:spPr>
          <a:xfrm>
            <a:off x="2173661" y="4342751"/>
            <a:ext cx="2592288"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15" name="TextBox 14">
            <a:extLst>
              <a:ext uri="{FF2B5EF4-FFF2-40B4-BE49-F238E27FC236}">
                <a16:creationId xmlns:a16="http://schemas.microsoft.com/office/drawing/2014/main" id="{471E3DA3-3A7F-4F51-9514-7F9A9980DB25}"/>
              </a:ext>
            </a:extLst>
          </p:cNvPr>
          <p:cNvSpPr txBox="1"/>
          <p:nvPr/>
        </p:nvSpPr>
        <p:spPr>
          <a:xfrm>
            <a:off x="2173661" y="4779763"/>
            <a:ext cx="2592288"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16" name="TextBox 15">
            <a:extLst>
              <a:ext uri="{FF2B5EF4-FFF2-40B4-BE49-F238E27FC236}">
                <a16:creationId xmlns:a16="http://schemas.microsoft.com/office/drawing/2014/main" id="{AFDF0EC9-17FE-458C-AA2E-FB9544307CD2}"/>
              </a:ext>
            </a:extLst>
          </p:cNvPr>
          <p:cNvSpPr txBox="1"/>
          <p:nvPr/>
        </p:nvSpPr>
        <p:spPr>
          <a:xfrm>
            <a:off x="2173661" y="5207250"/>
            <a:ext cx="2592288"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17" name="TextBox 16">
            <a:extLst>
              <a:ext uri="{FF2B5EF4-FFF2-40B4-BE49-F238E27FC236}">
                <a16:creationId xmlns:a16="http://schemas.microsoft.com/office/drawing/2014/main" id="{C2F70D70-CB81-4A92-89E5-40809EE191A9}"/>
              </a:ext>
            </a:extLst>
          </p:cNvPr>
          <p:cNvSpPr txBox="1"/>
          <p:nvPr/>
        </p:nvSpPr>
        <p:spPr>
          <a:xfrm>
            <a:off x="2173661" y="5634737"/>
            <a:ext cx="2592288"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5" name="Arc 35">
            <a:extLst>
              <a:ext uri="{FF2B5EF4-FFF2-40B4-BE49-F238E27FC236}">
                <a16:creationId xmlns:a16="http://schemas.microsoft.com/office/drawing/2014/main" id="{B74479CB-552C-4F5E-AF1D-E5029A681BBD}"/>
              </a:ext>
            </a:extLst>
          </p:cNvPr>
          <p:cNvSpPr/>
          <p:nvPr/>
        </p:nvSpPr>
        <p:spPr>
          <a:xfrm rot="13443396">
            <a:off x="5073995" y="2918765"/>
            <a:ext cx="2036379" cy="2036379"/>
          </a:xfrm>
          <a:prstGeom prst="arc">
            <a:avLst>
              <a:gd name="adj1" fmla="val 11157028"/>
              <a:gd name="adj2" fmla="val 21283066"/>
            </a:avLst>
          </a:prstGeom>
          <a:ln w="31750">
            <a:solidFill>
              <a:schemeClr val="bg1">
                <a:lumMod val="7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6" name="Arc 36">
            <a:extLst>
              <a:ext uri="{FF2B5EF4-FFF2-40B4-BE49-F238E27FC236}">
                <a16:creationId xmlns:a16="http://schemas.microsoft.com/office/drawing/2014/main" id="{8126887F-72EE-458F-9618-932E73AB2461}"/>
              </a:ext>
            </a:extLst>
          </p:cNvPr>
          <p:cNvSpPr/>
          <p:nvPr/>
        </p:nvSpPr>
        <p:spPr>
          <a:xfrm rot="2668890">
            <a:off x="5029591" y="2963211"/>
            <a:ext cx="2036379" cy="2036379"/>
          </a:xfrm>
          <a:prstGeom prst="arc">
            <a:avLst>
              <a:gd name="adj1" fmla="val 11157028"/>
              <a:gd name="adj2" fmla="val 21283066"/>
            </a:avLst>
          </a:prstGeom>
          <a:ln w="31750">
            <a:solidFill>
              <a:schemeClr val="bg1">
                <a:lumMod val="7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4" name="TextBox 33">
            <a:extLst>
              <a:ext uri="{FF2B5EF4-FFF2-40B4-BE49-F238E27FC236}">
                <a16:creationId xmlns:a16="http://schemas.microsoft.com/office/drawing/2014/main" id="{D32E40F1-FCF4-48DA-B989-410411270EC5}"/>
              </a:ext>
            </a:extLst>
          </p:cNvPr>
          <p:cNvSpPr txBox="1"/>
          <p:nvPr/>
        </p:nvSpPr>
        <p:spPr>
          <a:xfrm>
            <a:off x="5422527" y="3951088"/>
            <a:ext cx="1368152" cy="400110"/>
          </a:xfrm>
          <a:prstGeom prst="rect">
            <a:avLst/>
          </a:prstGeom>
          <a:noFill/>
        </p:spPr>
        <p:txBody>
          <a:bodyPr wrap="square" rtlCol="0">
            <a:spAutoFit/>
          </a:bodyPr>
          <a:lstStyle/>
          <a:p>
            <a:pPr algn="ctr"/>
            <a:r>
              <a:rPr lang="en-US" altLang="ko-KR" sz="2000" b="1" dirty="0">
                <a:solidFill>
                  <a:schemeClr val="tx1">
                    <a:lumMod val="75000"/>
                    <a:lumOff val="25000"/>
                  </a:schemeClr>
                </a:solidFill>
              </a:rPr>
              <a:t>Contents</a:t>
            </a:r>
            <a:endParaRPr lang="ko-KR" altLang="en-US" sz="2000" b="1" dirty="0">
              <a:solidFill>
                <a:schemeClr val="tx1">
                  <a:lumMod val="75000"/>
                  <a:lumOff val="25000"/>
                </a:schemeClr>
              </a:solidFill>
            </a:endParaRPr>
          </a:p>
        </p:txBody>
      </p:sp>
      <p:sp>
        <p:nvSpPr>
          <p:cNvPr id="35" name="TextBox 34">
            <a:extLst>
              <a:ext uri="{FF2B5EF4-FFF2-40B4-BE49-F238E27FC236}">
                <a16:creationId xmlns:a16="http://schemas.microsoft.com/office/drawing/2014/main" id="{0DAC9B43-73C4-472B-BD47-5055083ED746}"/>
              </a:ext>
            </a:extLst>
          </p:cNvPr>
          <p:cNvSpPr txBox="1"/>
          <p:nvPr/>
        </p:nvSpPr>
        <p:spPr>
          <a:xfrm>
            <a:off x="7608168" y="3963962"/>
            <a:ext cx="3488457" cy="1200329"/>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Easy to change colors, photos and Text. </a:t>
            </a:r>
            <a:r>
              <a:rPr lang="en-US" altLang="ko-KR" sz="1200" dirty="0">
                <a:solidFill>
                  <a:schemeClr val="tx1">
                    <a:lumMod val="65000"/>
                    <a:lumOff val="35000"/>
                  </a:schemeClr>
                </a:solidFill>
                <a:cs typeface="Arial" pitchFamily="34" charset="0"/>
              </a:rPr>
              <a:t>You can simply impress your audience and add a unique zing and appeal to your Presentations </a:t>
            </a:r>
            <a:endParaRPr lang="ko-KR" altLang="en-US" sz="1200" dirty="0">
              <a:solidFill>
                <a:schemeClr val="tx1">
                  <a:lumMod val="65000"/>
                  <a:lumOff val="35000"/>
                </a:schemeClr>
              </a:solidFill>
              <a:cs typeface="Arial" pitchFamily="34" charset="0"/>
            </a:endParaRPr>
          </a:p>
        </p:txBody>
      </p:sp>
      <p:sp>
        <p:nvSpPr>
          <p:cNvPr id="36" name="TextBox 35">
            <a:extLst>
              <a:ext uri="{FF2B5EF4-FFF2-40B4-BE49-F238E27FC236}">
                <a16:creationId xmlns:a16="http://schemas.microsoft.com/office/drawing/2014/main" id="{EBEE4C01-2BD9-419F-BB84-722BCD8A62CF}"/>
              </a:ext>
            </a:extLst>
          </p:cNvPr>
          <p:cNvSpPr txBox="1"/>
          <p:nvPr/>
        </p:nvSpPr>
        <p:spPr>
          <a:xfrm>
            <a:off x="1095376" y="2523802"/>
            <a:ext cx="3488457" cy="1384995"/>
          </a:xfrm>
          <a:prstGeom prst="rect">
            <a:avLst/>
          </a:prstGeom>
          <a:noFill/>
        </p:spPr>
        <p:txBody>
          <a:bodyPr wrap="square" rtlCol="0">
            <a:spAutoFit/>
          </a:bodyPr>
          <a:lstStyle/>
          <a:p>
            <a:pPr algn="r"/>
            <a:r>
              <a:rPr lang="en-US" altLang="ko-KR" sz="1200" dirty="0">
                <a:solidFill>
                  <a:schemeClr val="tx1">
                    <a:lumMod val="75000"/>
                    <a:lumOff val="25000"/>
                  </a:schemeClr>
                </a:solidFill>
              </a:rPr>
              <a:t>Get a modern PowerPoint  Presentation that is beautifully designed. I hope and I believe that this Template will your Time, Money and Reputation. Easy to change colors, photos and Text. </a:t>
            </a:r>
            <a:r>
              <a:rPr lang="en-US" altLang="ko-KR" sz="1200" dirty="0">
                <a:solidFill>
                  <a:schemeClr val="tx1">
                    <a:lumMod val="65000"/>
                    <a:lumOff val="35000"/>
                  </a:schemeClr>
                </a:solidFill>
                <a:cs typeface="Arial" pitchFamily="34" charset="0"/>
              </a:rPr>
              <a:t>You can simply impress your audience and add a unique zing and appeal to your Presentations </a:t>
            </a:r>
            <a:endParaRPr lang="ko-KR" altLang="en-US" sz="1200" dirty="0">
              <a:solidFill>
                <a:schemeClr val="tx1">
                  <a:lumMod val="65000"/>
                  <a:lumOff val="35000"/>
                </a:schemeClr>
              </a:solidFill>
              <a:cs typeface="Arial" pitchFamily="34" charset="0"/>
            </a:endParaRPr>
          </a:p>
          <a:p>
            <a:pPr algn="r"/>
            <a:endParaRPr lang="en-US" altLang="ko-KR" sz="1200" dirty="0">
              <a:solidFill>
                <a:schemeClr val="tx1">
                  <a:lumMod val="75000"/>
                  <a:lumOff val="25000"/>
                </a:schemeClr>
              </a:solidFill>
            </a:endParaRPr>
          </a:p>
        </p:txBody>
      </p:sp>
      <p:sp>
        <p:nvSpPr>
          <p:cNvPr id="37" name="Block Arc 31">
            <a:extLst>
              <a:ext uri="{FF2B5EF4-FFF2-40B4-BE49-F238E27FC236}">
                <a16:creationId xmlns:a16="http://schemas.microsoft.com/office/drawing/2014/main" id="{04E949D2-A8BF-4E98-A9F8-4D17B6B25A59}"/>
              </a:ext>
            </a:extLst>
          </p:cNvPr>
          <p:cNvSpPr/>
          <p:nvPr/>
        </p:nvSpPr>
        <p:spPr>
          <a:xfrm>
            <a:off x="5923656" y="3532625"/>
            <a:ext cx="365895" cy="405156"/>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184736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ECD9CC-80AA-4DF9-83B7-1945B47DBFA8}"/>
              </a:ext>
            </a:extLst>
          </p:cNvPr>
          <p:cNvSpPr txBox="1"/>
          <p:nvPr/>
        </p:nvSpPr>
        <p:spPr>
          <a:xfrm>
            <a:off x="367321" y="6184094"/>
            <a:ext cx="3061125" cy="430887"/>
          </a:xfrm>
          <a:prstGeom prst="rect">
            <a:avLst/>
          </a:prstGeom>
          <a:noFill/>
        </p:spPr>
        <p:txBody>
          <a:bodyPr wrap="square" rtlCol="0" anchor="ctr">
            <a:spAutoFit/>
          </a:bodyPr>
          <a:lstStyle/>
          <a:p>
            <a:pPr algn="r"/>
            <a:r>
              <a:rPr lang="en-GB" altLang="ko-KR" sz="1100" dirty="0">
                <a:solidFill>
                  <a:schemeClr val="tx1">
                    <a:lumMod val="75000"/>
                    <a:lumOff val="25000"/>
                  </a:schemeClr>
                </a:solidFill>
                <a:cs typeface="Arial" pitchFamily="34" charset="0"/>
              </a:rPr>
              <a:t>L</a:t>
            </a:r>
            <a:r>
              <a:rPr lang="en-US" altLang="ko-KR" sz="1100" dirty="0">
                <a:solidFill>
                  <a:schemeClr val="tx1">
                    <a:lumMod val="75000"/>
                    <a:lumOff val="25000"/>
                  </a:schemeClr>
                </a:solidFill>
                <a:cs typeface="Arial" pitchFamily="34" charset="0"/>
              </a:rPr>
              <a:t>OREM IPSUM DOLOR SIT AMET,</a:t>
            </a:r>
          </a:p>
          <a:p>
            <a:pPr algn="r"/>
            <a:r>
              <a:rPr lang="en-US" altLang="ko-KR" sz="1100" dirty="0">
                <a:solidFill>
                  <a:schemeClr val="tx1">
                    <a:lumMod val="75000"/>
                    <a:lumOff val="25000"/>
                  </a:schemeClr>
                </a:solidFill>
                <a:cs typeface="Arial" pitchFamily="34" charset="0"/>
              </a:rPr>
              <a:t>CU USU AGAM INTEGRE IMPEDIT.</a:t>
            </a:r>
            <a:endParaRPr lang="ko-KR" altLang="en-US" sz="11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DDD3957B-B5E6-4DCA-8AFD-6BA2BB885BDE}"/>
              </a:ext>
            </a:extLst>
          </p:cNvPr>
          <p:cNvSpPr txBox="1"/>
          <p:nvPr/>
        </p:nvSpPr>
        <p:spPr>
          <a:xfrm>
            <a:off x="367321" y="5423272"/>
            <a:ext cx="3061126" cy="830997"/>
          </a:xfrm>
          <a:prstGeom prst="rect">
            <a:avLst/>
          </a:prstGeom>
          <a:noFill/>
        </p:spPr>
        <p:txBody>
          <a:bodyPr wrap="square" rtlCol="0" anchor="ctr">
            <a:spAutoFit/>
          </a:bodyPr>
          <a:lstStyle/>
          <a:p>
            <a:pPr algn="r"/>
            <a:r>
              <a:rPr lang="en-GB" altLang="ko-KR" sz="2400" dirty="0">
                <a:solidFill>
                  <a:schemeClr val="tx1">
                    <a:lumMod val="75000"/>
                    <a:lumOff val="25000"/>
                  </a:schemeClr>
                </a:solidFill>
                <a:cs typeface="Arial" pitchFamily="34" charset="0"/>
              </a:rPr>
              <a:t>L</a:t>
            </a:r>
            <a:r>
              <a:rPr lang="en-US" altLang="ko-KR" sz="2400" dirty="0">
                <a:solidFill>
                  <a:schemeClr val="tx1">
                    <a:lumMod val="75000"/>
                    <a:lumOff val="25000"/>
                  </a:schemeClr>
                </a:solidFill>
                <a:cs typeface="Arial" pitchFamily="34" charset="0"/>
              </a:rPr>
              <a:t>OREM IPSUM</a:t>
            </a:r>
          </a:p>
          <a:p>
            <a:pPr algn="r"/>
            <a:r>
              <a:rPr lang="en-US" altLang="ko-KR" sz="2400" dirty="0">
                <a:solidFill>
                  <a:schemeClr val="tx1">
                    <a:lumMod val="75000"/>
                    <a:lumOff val="25000"/>
                  </a:schemeClr>
                </a:solidFill>
                <a:cs typeface="Arial" pitchFamily="34" charset="0"/>
              </a:rPr>
              <a:t>DOLOR SIT AMET, </a:t>
            </a:r>
            <a:endParaRPr lang="ko-KR" altLang="en-US" sz="2400"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D7DF1D81-A9ED-4399-8886-B36F0C555FE6}"/>
              </a:ext>
            </a:extLst>
          </p:cNvPr>
          <p:cNvSpPr txBox="1"/>
          <p:nvPr/>
        </p:nvSpPr>
        <p:spPr>
          <a:xfrm>
            <a:off x="764203" y="1303463"/>
            <a:ext cx="4283558" cy="861774"/>
          </a:xfrm>
          <a:prstGeom prst="rect">
            <a:avLst/>
          </a:prstGeom>
          <a:noFill/>
        </p:spPr>
        <p:txBody>
          <a:bodyPr wrap="square" lIns="48000" tIns="0" rIns="24000" bIns="0" rtlCol="0">
            <a:spAutoFit/>
          </a:bodyPr>
          <a:lstStyle/>
          <a:p>
            <a:pPr algn="r"/>
            <a:r>
              <a:rPr lang="en-US" altLang="ko-KR" sz="2800" dirty="0">
                <a:solidFill>
                  <a:schemeClr val="tx1">
                    <a:lumMod val="75000"/>
                    <a:lumOff val="25000"/>
                  </a:schemeClr>
                </a:solidFill>
                <a:cs typeface="Arial" pitchFamily="34" charset="0"/>
              </a:rPr>
              <a:t>We Create Professional Presentation Designed</a:t>
            </a:r>
            <a:endParaRPr lang="ko-KR" altLang="en-US" sz="28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FEE42C0E-1419-4BEB-9C41-9FEA98EB020D}"/>
              </a:ext>
            </a:extLst>
          </p:cNvPr>
          <p:cNvSpPr txBox="1"/>
          <p:nvPr/>
        </p:nvSpPr>
        <p:spPr>
          <a:xfrm>
            <a:off x="1654027" y="780243"/>
            <a:ext cx="3393734" cy="523220"/>
          </a:xfrm>
          <a:prstGeom prst="rect">
            <a:avLst/>
          </a:prstGeom>
          <a:noFill/>
        </p:spPr>
        <p:txBody>
          <a:bodyPr wrap="square" rtlCol="0" anchor="ctr">
            <a:spAutoFit/>
          </a:bodyPr>
          <a:lstStyle/>
          <a:p>
            <a:pPr algn="r"/>
            <a:r>
              <a:rPr lang="en-GB" altLang="ko-KR" sz="2800" dirty="0">
                <a:solidFill>
                  <a:schemeClr val="accent1"/>
                </a:solidFill>
                <a:cs typeface="Arial" pitchFamily="34" charset="0"/>
              </a:rPr>
              <a:t>ALLPPT Layout</a:t>
            </a:r>
          </a:p>
        </p:txBody>
      </p:sp>
      <p:sp>
        <p:nvSpPr>
          <p:cNvPr id="8" name="TextBox 7">
            <a:extLst>
              <a:ext uri="{FF2B5EF4-FFF2-40B4-BE49-F238E27FC236}">
                <a16:creationId xmlns:a16="http://schemas.microsoft.com/office/drawing/2014/main" id="{1CC1EDBD-5D63-4936-BDB5-EF94CE5CC2DA}"/>
              </a:ext>
            </a:extLst>
          </p:cNvPr>
          <p:cNvSpPr txBox="1"/>
          <p:nvPr/>
        </p:nvSpPr>
        <p:spPr>
          <a:xfrm>
            <a:off x="8202347" y="518633"/>
            <a:ext cx="3568440" cy="1569660"/>
          </a:xfrm>
          <a:prstGeom prst="rect">
            <a:avLst/>
          </a:prstGeom>
          <a:noFill/>
        </p:spPr>
        <p:txBody>
          <a:bodyPr wrap="square" rtlCol="0" anchor="ctr">
            <a:spAutoFit/>
          </a:bodyPr>
          <a:lstStyle/>
          <a:p>
            <a:pPr algn="r"/>
            <a:r>
              <a:rPr lang="en-US" altLang="ko-KR" sz="4800" b="1" dirty="0">
                <a:solidFill>
                  <a:schemeClr val="bg1"/>
                </a:solidFill>
                <a:cs typeface="Arial" pitchFamily="34" charset="0"/>
              </a:rPr>
              <a:t>AWESOME</a:t>
            </a:r>
          </a:p>
          <a:p>
            <a:pPr algn="r"/>
            <a:r>
              <a:rPr lang="en-GB" altLang="ko-KR" sz="4800" b="1" dirty="0">
                <a:solidFill>
                  <a:schemeClr val="bg1"/>
                </a:solidFill>
                <a:cs typeface="Arial" pitchFamily="34" charset="0"/>
              </a:rPr>
              <a:t>S</a:t>
            </a:r>
            <a:r>
              <a:rPr lang="en-US" altLang="ko-KR" sz="4800" b="1" dirty="0">
                <a:solidFill>
                  <a:schemeClr val="bg1"/>
                </a:solidFill>
                <a:cs typeface="Arial" pitchFamily="34" charset="0"/>
              </a:rPr>
              <a:t>LIDE</a:t>
            </a:r>
            <a:endParaRPr lang="ko-KR" altLang="en-US" sz="4800" b="1" dirty="0">
              <a:solidFill>
                <a:schemeClr val="bg1"/>
              </a:solidFill>
              <a:cs typeface="Arial" pitchFamily="34" charset="0"/>
            </a:endParaRPr>
          </a:p>
        </p:txBody>
      </p:sp>
    </p:spTree>
    <p:extLst>
      <p:ext uri="{BB962C8B-B14F-4D97-AF65-F5344CB8AC3E}">
        <p14:creationId xmlns:p14="http://schemas.microsoft.com/office/powerpoint/2010/main" val="277452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그룹 2">
            <a:extLst>
              <a:ext uri="{FF2B5EF4-FFF2-40B4-BE49-F238E27FC236}">
                <a16:creationId xmlns:a16="http://schemas.microsoft.com/office/drawing/2014/main" id="{2A121945-B17B-4449-B075-F20629E6658C}"/>
              </a:ext>
            </a:extLst>
          </p:cNvPr>
          <p:cNvGrpSpPr/>
          <p:nvPr/>
        </p:nvGrpSpPr>
        <p:grpSpPr>
          <a:xfrm>
            <a:off x="657225" y="1930319"/>
            <a:ext cx="10887075" cy="1866900"/>
            <a:chOff x="781050" y="1743075"/>
            <a:chExt cx="10887075" cy="1866900"/>
          </a:xfrm>
        </p:grpSpPr>
        <p:sp>
          <p:nvSpPr>
            <p:cNvPr id="4" name="사각형: 둥근 모서리 3">
              <a:extLst>
                <a:ext uri="{FF2B5EF4-FFF2-40B4-BE49-F238E27FC236}">
                  <a16:creationId xmlns:a16="http://schemas.microsoft.com/office/drawing/2014/main" id="{B7159E7B-A972-40C0-ABC4-E0353D2D86E1}"/>
                </a:ext>
              </a:extLst>
            </p:cNvPr>
            <p:cNvSpPr/>
            <p:nvPr/>
          </p:nvSpPr>
          <p:spPr>
            <a:xfrm>
              <a:off x="4219575" y="1743075"/>
              <a:ext cx="7448550" cy="1866900"/>
            </a:xfrm>
            <a:prstGeom prst="roundRect">
              <a:avLst>
                <a:gd name="adj" fmla="val 59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각형 4">
              <a:extLst>
                <a:ext uri="{FF2B5EF4-FFF2-40B4-BE49-F238E27FC236}">
                  <a16:creationId xmlns:a16="http://schemas.microsoft.com/office/drawing/2014/main" id="{C9F0B5BD-7930-4C41-8412-1CEED675C2CD}"/>
                </a:ext>
              </a:extLst>
            </p:cNvPr>
            <p:cNvSpPr/>
            <p:nvPr/>
          </p:nvSpPr>
          <p:spPr>
            <a:xfrm>
              <a:off x="781050" y="1911885"/>
              <a:ext cx="3190875" cy="155785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3">
              <a:extLst>
                <a:ext uri="{FF2B5EF4-FFF2-40B4-BE49-F238E27FC236}">
                  <a16:creationId xmlns:a16="http://schemas.microsoft.com/office/drawing/2014/main" id="{D6229AAA-C758-48D7-9782-B75E9681B44B}"/>
                </a:ext>
              </a:extLst>
            </p:cNvPr>
            <p:cNvGrpSpPr/>
            <p:nvPr/>
          </p:nvGrpSpPr>
          <p:grpSpPr>
            <a:xfrm>
              <a:off x="4532749" y="1871145"/>
              <a:ext cx="1918851" cy="1639334"/>
              <a:chOff x="2081649" y="3313839"/>
              <a:chExt cx="3359796" cy="1639334"/>
            </a:xfrm>
          </p:grpSpPr>
          <p:sp>
            <p:nvSpPr>
              <p:cNvPr id="16" name="TextBox 15">
                <a:extLst>
                  <a:ext uri="{FF2B5EF4-FFF2-40B4-BE49-F238E27FC236}">
                    <a16:creationId xmlns:a16="http://schemas.microsoft.com/office/drawing/2014/main" id="{B54A8FCD-B336-42B8-A057-4BA5D9C6FD5D}"/>
                  </a:ext>
                </a:extLst>
              </p:cNvPr>
              <p:cNvSpPr txBox="1"/>
              <p:nvPr/>
            </p:nvSpPr>
            <p:spPr>
              <a:xfrm>
                <a:off x="2081649" y="3568178"/>
                <a:ext cx="3359796" cy="138499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a:t>
                </a:r>
              </a:p>
            </p:txBody>
          </p:sp>
          <p:sp>
            <p:nvSpPr>
              <p:cNvPr id="17" name="TextBox 16">
                <a:extLst>
                  <a:ext uri="{FF2B5EF4-FFF2-40B4-BE49-F238E27FC236}">
                    <a16:creationId xmlns:a16="http://schemas.microsoft.com/office/drawing/2014/main" id="{F781EE5A-84A6-453A-8444-E38F06DF29BD}"/>
                  </a:ext>
                </a:extLst>
              </p:cNvPr>
              <p:cNvSpPr txBox="1"/>
              <p:nvPr/>
            </p:nvSpPr>
            <p:spPr>
              <a:xfrm>
                <a:off x="2081649" y="3313839"/>
                <a:ext cx="3359796" cy="307777"/>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grpSp>
          <p:nvGrpSpPr>
            <p:cNvPr id="7" name="Group 3">
              <a:extLst>
                <a:ext uri="{FF2B5EF4-FFF2-40B4-BE49-F238E27FC236}">
                  <a16:creationId xmlns:a16="http://schemas.microsoft.com/office/drawing/2014/main" id="{72125B5A-DEE9-47CD-AF0E-E41869E3ED5B}"/>
                </a:ext>
              </a:extLst>
            </p:cNvPr>
            <p:cNvGrpSpPr/>
            <p:nvPr/>
          </p:nvGrpSpPr>
          <p:grpSpPr>
            <a:xfrm>
              <a:off x="7012424" y="1871145"/>
              <a:ext cx="1918851" cy="1639334"/>
              <a:chOff x="2081649" y="3313839"/>
              <a:chExt cx="3359796" cy="1639334"/>
            </a:xfrm>
          </p:grpSpPr>
          <p:sp>
            <p:nvSpPr>
              <p:cNvPr id="14" name="TextBox 13">
                <a:extLst>
                  <a:ext uri="{FF2B5EF4-FFF2-40B4-BE49-F238E27FC236}">
                    <a16:creationId xmlns:a16="http://schemas.microsoft.com/office/drawing/2014/main" id="{DAFACFFA-1020-4217-9255-525F30A20211}"/>
                  </a:ext>
                </a:extLst>
              </p:cNvPr>
              <p:cNvSpPr txBox="1"/>
              <p:nvPr/>
            </p:nvSpPr>
            <p:spPr>
              <a:xfrm>
                <a:off x="2081649" y="3568178"/>
                <a:ext cx="3359796" cy="138499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a:t>
                </a:r>
              </a:p>
            </p:txBody>
          </p:sp>
          <p:sp>
            <p:nvSpPr>
              <p:cNvPr id="15" name="TextBox 14">
                <a:extLst>
                  <a:ext uri="{FF2B5EF4-FFF2-40B4-BE49-F238E27FC236}">
                    <a16:creationId xmlns:a16="http://schemas.microsoft.com/office/drawing/2014/main" id="{89F25B3B-487B-4CC2-B3EF-C7A373A074A8}"/>
                  </a:ext>
                </a:extLst>
              </p:cNvPr>
              <p:cNvSpPr txBox="1"/>
              <p:nvPr/>
            </p:nvSpPr>
            <p:spPr>
              <a:xfrm>
                <a:off x="2081649" y="3313839"/>
                <a:ext cx="3359796" cy="307777"/>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grpSp>
          <p:nvGrpSpPr>
            <p:cNvPr id="8" name="Group 3">
              <a:extLst>
                <a:ext uri="{FF2B5EF4-FFF2-40B4-BE49-F238E27FC236}">
                  <a16:creationId xmlns:a16="http://schemas.microsoft.com/office/drawing/2014/main" id="{3C0E46A9-9D75-402C-8664-531396E5F942}"/>
                </a:ext>
              </a:extLst>
            </p:cNvPr>
            <p:cNvGrpSpPr/>
            <p:nvPr/>
          </p:nvGrpSpPr>
          <p:grpSpPr>
            <a:xfrm>
              <a:off x="9492099" y="1871145"/>
              <a:ext cx="1918851" cy="1639334"/>
              <a:chOff x="2081649" y="3313839"/>
              <a:chExt cx="3359796" cy="1639334"/>
            </a:xfrm>
          </p:grpSpPr>
          <p:sp>
            <p:nvSpPr>
              <p:cNvPr id="12" name="TextBox 11">
                <a:extLst>
                  <a:ext uri="{FF2B5EF4-FFF2-40B4-BE49-F238E27FC236}">
                    <a16:creationId xmlns:a16="http://schemas.microsoft.com/office/drawing/2014/main" id="{0B09ABD5-281C-4659-B167-B4BE82A462AC}"/>
                  </a:ext>
                </a:extLst>
              </p:cNvPr>
              <p:cNvSpPr txBox="1"/>
              <p:nvPr/>
            </p:nvSpPr>
            <p:spPr>
              <a:xfrm>
                <a:off x="2081649" y="3568178"/>
                <a:ext cx="3359796" cy="138499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a:t>
                </a:r>
              </a:p>
            </p:txBody>
          </p:sp>
          <p:sp>
            <p:nvSpPr>
              <p:cNvPr id="13" name="TextBox 12">
                <a:extLst>
                  <a:ext uri="{FF2B5EF4-FFF2-40B4-BE49-F238E27FC236}">
                    <a16:creationId xmlns:a16="http://schemas.microsoft.com/office/drawing/2014/main" id="{DA7EDF45-F200-4674-A9D5-8E74A41480C2}"/>
                  </a:ext>
                </a:extLst>
              </p:cNvPr>
              <p:cNvSpPr txBox="1"/>
              <p:nvPr/>
            </p:nvSpPr>
            <p:spPr>
              <a:xfrm>
                <a:off x="2081649" y="3313839"/>
                <a:ext cx="3359796" cy="307777"/>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sp>
          <p:nvSpPr>
            <p:cNvPr id="9" name="TextBox 8">
              <a:extLst>
                <a:ext uri="{FF2B5EF4-FFF2-40B4-BE49-F238E27FC236}">
                  <a16:creationId xmlns:a16="http://schemas.microsoft.com/office/drawing/2014/main" id="{187C1C9D-2EED-40FA-A138-F92DA6EEAF99}"/>
                </a:ext>
              </a:extLst>
            </p:cNvPr>
            <p:cNvSpPr txBox="1"/>
            <p:nvPr/>
          </p:nvSpPr>
          <p:spPr>
            <a:xfrm>
              <a:off x="1034301" y="2275314"/>
              <a:ext cx="2684372" cy="830997"/>
            </a:xfrm>
            <a:prstGeom prst="rect">
              <a:avLst/>
            </a:prstGeom>
            <a:noFill/>
          </p:spPr>
          <p:txBody>
            <a:bodyPr wrap="square" lIns="108000" rIns="108000" rtlCol="0">
              <a:spAutoFit/>
            </a:bodyPr>
            <a:lstStyle/>
            <a:p>
              <a:r>
                <a:rPr lang="en-GB" altLang="ko-KR" sz="2400" b="1" dirty="0">
                  <a:solidFill>
                    <a:schemeClr val="bg1"/>
                  </a:solidFill>
                  <a:cs typeface="Arial" pitchFamily="34" charset="0"/>
                </a:rPr>
                <a:t>ALLPPT Layout Text Slide</a:t>
              </a:r>
              <a:endParaRPr lang="ko-KR" altLang="en-US" sz="2400" b="1" dirty="0">
                <a:solidFill>
                  <a:schemeClr val="bg1"/>
                </a:solidFill>
                <a:cs typeface="Arial" pitchFamily="34" charset="0"/>
              </a:endParaRPr>
            </a:p>
          </p:txBody>
        </p:sp>
        <p:cxnSp>
          <p:nvCxnSpPr>
            <p:cNvPr id="10" name="직선 연결선 9">
              <a:extLst>
                <a:ext uri="{FF2B5EF4-FFF2-40B4-BE49-F238E27FC236}">
                  <a16:creationId xmlns:a16="http://schemas.microsoft.com/office/drawing/2014/main" id="{BD9E026E-5171-4B29-9190-1341A910C001}"/>
                </a:ext>
              </a:extLst>
            </p:cNvPr>
            <p:cNvCxnSpPr>
              <a:cxnSpLocks/>
            </p:cNvCxnSpPr>
            <p:nvPr/>
          </p:nvCxnSpPr>
          <p:spPr>
            <a:xfrm>
              <a:off x="6732012" y="1932255"/>
              <a:ext cx="0" cy="1517115"/>
            </a:xfrm>
            <a:prstGeom prst="line">
              <a:avLst/>
            </a:prstGeom>
            <a:ln w="19050" cap="sq">
              <a:prstDash val="dash"/>
              <a:round/>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436BC8E9-C3BB-41C3-8F65-6AACB0B2D036}"/>
                </a:ext>
              </a:extLst>
            </p:cNvPr>
            <p:cNvCxnSpPr>
              <a:cxnSpLocks/>
            </p:cNvCxnSpPr>
            <p:nvPr/>
          </p:nvCxnSpPr>
          <p:spPr>
            <a:xfrm>
              <a:off x="9211687" y="1932255"/>
              <a:ext cx="0" cy="1517115"/>
            </a:xfrm>
            <a:prstGeom prst="line">
              <a:avLst/>
            </a:prstGeom>
            <a:ln w="19050" cap="sq">
              <a:prstDash val="dash"/>
              <a:round/>
            </a:ln>
          </p:spPr>
          <p:style>
            <a:lnRef idx="1">
              <a:schemeClr val="accent1"/>
            </a:lnRef>
            <a:fillRef idx="0">
              <a:schemeClr val="accent1"/>
            </a:fillRef>
            <a:effectRef idx="0">
              <a:schemeClr val="accent1"/>
            </a:effectRef>
            <a:fontRef idx="minor">
              <a:schemeClr val="tx1"/>
            </a:fontRef>
          </p:style>
        </p:cxnSp>
      </p:grpSp>
      <p:grpSp>
        <p:nvGrpSpPr>
          <p:cNvPr id="18" name="그룹 17">
            <a:extLst>
              <a:ext uri="{FF2B5EF4-FFF2-40B4-BE49-F238E27FC236}">
                <a16:creationId xmlns:a16="http://schemas.microsoft.com/office/drawing/2014/main" id="{D6151EC4-A950-4FC7-9AFC-D0C5EF225DD7}"/>
              </a:ext>
            </a:extLst>
          </p:cNvPr>
          <p:cNvGrpSpPr/>
          <p:nvPr/>
        </p:nvGrpSpPr>
        <p:grpSpPr>
          <a:xfrm flipH="1">
            <a:off x="657225" y="4229100"/>
            <a:ext cx="10887075" cy="1866900"/>
            <a:chOff x="781050" y="1743075"/>
            <a:chExt cx="10887075" cy="1866900"/>
          </a:xfrm>
        </p:grpSpPr>
        <p:sp>
          <p:nvSpPr>
            <p:cNvPr id="19" name="사각형: 둥근 모서리 18">
              <a:extLst>
                <a:ext uri="{FF2B5EF4-FFF2-40B4-BE49-F238E27FC236}">
                  <a16:creationId xmlns:a16="http://schemas.microsoft.com/office/drawing/2014/main" id="{039D2950-8B12-4748-A61E-8E69141935A6}"/>
                </a:ext>
              </a:extLst>
            </p:cNvPr>
            <p:cNvSpPr/>
            <p:nvPr/>
          </p:nvSpPr>
          <p:spPr>
            <a:xfrm>
              <a:off x="4219575" y="1743075"/>
              <a:ext cx="7448550" cy="1866900"/>
            </a:xfrm>
            <a:prstGeom prst="roundRect">
              <a:avLst>
                <a:gd name="adj" fmla="val 59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각형 19">
              <a:extLst>
                <a:ext uri="{FF2B5EF4-FFF2-40B4-BE49-F238E27FC236}">
                  <a16:creationId xmlns:a16="http://schemas.microsoft.com/office/drawing/2014/main" id="{C6E39D26-A8E5-4ADF-9A2F-8CEC233EB690}"/>
                </a:ext>
              </a:extLst>
            </p:cNvPr>
            <p:cNvSpPr/>
            <p:nvPr/>
          </p:nvSpPr>
          <p:spPr>
            <a:xfrm>
              <a:off x="781050" y="1911885"/>
              <a:ext cx="3190875" cy="1557855"/>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Group 3">
              <a:extLst>
                <a:ext uri="{FF2B5EF4-FFF2-40B4-BE49-F238E27FC236}">
                  <a16:creationId xmlns:a16="http://schemas.microsoft.com/office/drawing/2014/main" id="{7191E017-AF2B-4952-9DE6-54837659F061}"/>
                </a:ext>
              </a:extLst>
            </p:cNvPr>
            <p:cNvGrpSpPr/>
            <p:nvPr/>
          </p:nvGrpSpPr>
          <p:grpSpPr>
            <a:xfrm>
              <a:off x="4532749" y="1871145"/>
              <a:ext cx="1918851" cy="1639334"/>
              <a:chOff x="2081649" y="3313839"/>
              <a:chExt cx="3359796" cy="1639334"/>
            </a:xfrm>
          </p:grpSpPr>
          <p:sp>
            <p:nvSpPr>
              <p:cNvPr id="31" name="TextBox 30">
                <a:extLst>
                  <a:ext uri="{FF2B5EF4-FFF2-40B4-BE49-F238E27FC236}">
                    <a16:creationId xmlns:a16="http://schemas.microsoft.com/office/drawing/2014/main" id="{15DB836B-779E-4C32-846C-DBCE16405E81}"/>
                  </a:ext>
                </a:extLst>
              </p:cNvPr>
              <p:cNvSpPr txBox="1"/>
              <p:nvPr/>
            </p:nvSpPr>
            <p:spPr>
              <a:xfrm>
                <a:off x="2081649" y="3568178"/>
                <a:ext cx="3359796" cy="138499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a:t>
                </a:r>
              </a:p>
            </p:txBody>
          </p:sp>
          <p:sp>
            <p:nvSpPr>
              <p:cNvPr id="32" name="TextBox 31">
                <a:extLst>
                  <a:ext uri="{FF2B5EF4-FFF2-40B4-BE49-F238E27FC236}">
                    <a16:creationId xmlns:a16="http://schemas.microsoft.com/office/drawing/2014/main" id="{482BFF26-5DC5-4A92-86E9-0BBFF0683449}"/>
                  </a:ext>
                </a:extLst>
              </p:cNvPr>
              <p:cNvSpPr txBox="1"/>
              <p:nvPr/>
            </p:nvSpPr>
            <p:spPr>
              <a:xfrm>
                <a:off x="2081649" y="3313839"/>
                <a:ext cx="3359796" cy="307777"/>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grpSp>
          <p:nvGrpSpPr>
            <p:cNvPr id="22" name="Group 3">
              <a:extLst>
                <a:ext uri="{FF2B5EF4-FFF2-40B4-BE49-F238E27FC236}">
                  <a16:creationId xmlns:a16="http://schemas.microsoft.com/office/drawing/2014/main" id="{AB99D039-FEE3-4C4F-B16D-9FD7B8D81DFF}"/>
                </a:ext>
              </a:extLst>
            </p:cNvPr>
            <p:cNvGrpSpPr/>
            <p:nvPr/>
          </p:nvGrpSpPr>
          <p:grpSpPr>
            <a:xfrm>
              <a:off x="7012424" y="1871145"/>
              <a:ext cx="1918851" cy="1639334"/>
              <a:chOff x="2081649" y="3313839"/>
              <a:chExt cx="3359796" cy="1639334"/>
            </a:xfrm>
          </p:grpSpPr>
          <p:sp>
            <p:nvSpPr>
              <p:cNvPr id="29" name="TextBox 28">
                <a:extLst>
                  <a:ext uri="{FF2B5EF4-FFF2-40B4-BE49-F238E27FC236}">
                    <a16:creationId xmlns:a16="http://schemas.microsoft.com/office/drawing/2014/main" id="{42A7B1AC-2669-4AEC-B7C8-C650C91CF634}"/>
                  </a:ext>
                </a:extLst>
              </p:cNvPr>
              <p:cNvSpPr txBox="1"/>
              <p:nvPr/>
            </p:nvSpPr>
            <p:spPr>
              <a:xfrm>
                <a:off x="2081649" y="3568178"/>
                <a:ext cx="3359796" cy="138499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a:t>
                </a:r>
              </a:p>
            </p:txBody>
          </p:sp>
          <p:sp>
            <p:nvSpPr>
              <p:cNvPr id="30" name="TextBox 29">
                <a:extLst>
                  <a:ext uri="{FF2B5EF4-FFF2-40B4-BE49-F238E27FC236}">
                    <a16:creationId xmlns:a16="http://schemas.microsoft.com/office/drawing/2014/main" id="{A2EE1EBF-C9F6-4719-A2ED-7BE01F35FB70}"/>
                  </a:ext>
                </a:extLst>
              </p:cNvPr>
              <p:cNvSpPr txBox="1"/>
              <p:nvPr/>
            </p:nvSpPr>
            <p:spPr>
              <a:xfrm>
                <a:off x="2081649" y="3313839"/>
                <a:ext cx="3359796" cy="307777"/>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grpSp>
          <p:nvGrpSpPr>
            <p:cNvPr id="23" name="Group 3">
              <a:extLst>
                <a:ext uri="{FF2B5EF4-FFF2-40B4-BE49-F238E27FC236}">
                  <a16:creationId xmlns:a16="http://schemas.microsoft.com/office/drawing/2014/main" id="{0BFEC09C-967E-4AD2-99E4-37535A025136}"/>
                </a:ext>
              </a:extLst>
            </p:cNvPr>
            <p:cNvGrpSpPr/>
            <p:nvPr/>
          </p:nvGrpSpPr>
          <p:grpSpPr>
            <a:xfrm>
              <a:off x="9492099" y="1871145"/>
              <a:ext cx="1918851" cy="1639334"/>
              <a:chOff x="2081649" y="3313839"/>
              <a:chExt cx="3359796" cy="1639334"/>
            </a:xfrm>
          </p:grpSpPr>
          <p:sp>
            <p:nvSpPr>
              <p:cNvPr id="27" name="TextBox 26">
                <a:extLst>
                  <a:ext uri="{FF2B5EF4-FFF2-40B4-BE49-F238E27FC236}">
                    <a16:creationId xmlns:a16="http://schemas.microsoft.com/office/drawing/2014/main" id="{9E745B43-F114-4955-A5BD-857CAD3C78BA}"/>
                  </a:ext>
                </a:extLst>
              </p:cNvPr>
              <p:cNvSpPr txBox="1"/>
              <p:nvPr/>
            </p:nvSpPr>
            <p:spPr>
              <a:xfrm>
                <a:off x="2081649" y="3568178"/>
                <a:ext cx="3359796" cy="138499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a:t>
                </a:r>
              </a:p>
            </p:txBody>
          </p:sp>
          <p:sp>
            <p:nvSpPr>
              <p:cNvPr id="28" name="TextBox 27">
                <a:extLst>
                  <a:ext uri="{FF2B5EF4-FFF2-40B4-BE49-F238E27FC236}">
                    <a16:creationId xmlns:a16="http://schemas.microsoft.com/office/drawing/2014/main" id="{FCAE3BC1-E2FF-4A9F-A508-DB2A09440A8C}"/>
                  </a:ext>
                </a:extLst>
              </p:cNvPr>
              <p:cNvSpPr txBox="1"/>
              <p:nvPr/>
            </p:nvSpPr>
            <p:spPr>
              <a:xfrm>
                <a:off x="2081649" y="3313839"/>
                <a:ext cx="3359796" cy="307777"/>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sp>
          <p:nvSpPr>
            <p:cNvPr id="24" name="TextBox 23">
              <a:extLst>
                <a:ext uri="{FF2B5EF4-FFF2-40B4-BE49-F238E27FC236}">
                  <a16:creationId xmlns:a16="http://schemas.microsoft.com/office/drawing/2014/main" id="{88C2E0F4-AF1B-4C8D-B3EF-F91333485FC0}"/>
                </a:ext>
              </a:extLst>
            </p:cNvPr>
            <p:cNvSpPr txBox="1"/>
            <p:nvPr/>
          </p:nvSpPr>
          <p:spPr>
            <a:xfrm>
              <a:off x="1034301" y="2275314"/>
              <a:ext cx="2684372" cy="830997"/>
            </a:xfrm>
            <a:prstGeom prst="rect">
              <a:avLst/>
            </a:prstGeom>
            <a:noFill/>
          </p:spPr>
          <p:txBody>
            <a:bodyPr wrap="square" lIns="108000" rIns="108000" rtlCol="0">
              <a:spAutoFit/>
            </a:bodyPr>
            <a:lstStyle/>
            <a:p>
              <a:pPr algn="r"/>
              <a:r>
                <a:rPr lang="en-GB" altLang="ko-KR" sz="2400" b="1" dirty="0">
                  <a:solidFill>
                    <a:schemeClr val="bg1"/>
                  </a:solidFill>
                  <a:cs typeface="Arial" pitchFamily="34" charset="0"/>
                </a:rPr>
                <a:t>ALLPPT Layout Text Slide</a:t>
              </a:r>
              <a:endParaRPr lang="ko-KR" altLang="en-US" sz="2400" b="1" dirty="0">
                <a:solidFill>
                  <a:schemeClr val="bg1"/>
                </a:solidFill>
                <a:cs typeface="Arial" pitchFamily="34" charset="0"/>
              </a:endParaRPr>
            </a:p>
          </p:txBody>
        </p:sp>
        <p:cxnSp>
          <p:nvCxnSpPr>
            <p:cNvPr id="25" name="직선 연결선 24">
              <a:extLst>
                <a:ext uri="{FF2B5EF4-FFF2-40B4-BE49-F238E27FC236}">
                  <a16:creationId xmlns:a16="http://schemas.microsoft.com/office/drawing/2014/main" id="{42E4EC45-77AC-49FE-9EF8-B6CE1E090CA8}"/>
                </a:ext>
              </a:extLst>
            </p:cNvPr>
            <p:cNvCxnSpPr>
              <a:cxnSpLocks/>
            </p:cNvCxnSpPr>
            <p:nvPr/>
          </p:nvCxnSpPr>
          <p:spPr>
            <a:xfrm>
              <a:off x="6732012" y="1932255"/>
              <a:ext cx="0" cy="1517115"/>
            </a:xfrm>
            <a:prstGeom prst="line">
              <a:avLst/>
            </a:prstGeom>
            <a:ln w="19050" cap="sq">
              <a:solidFill>
                <a:schemeClr val="accent4"/>
              </a:solidFill>
              <a:prstDash val="dash"/>
              <a:round/>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1CD9698D-BAD8-4351-A5E4-EFE1565F6EA9}"/>
                </a:ext>
              </a:extLst>
            </p:cNvPr>
            <p:cNvCxnSpPr>
              <a:cxnSpLocks/>
            </p:cNvCxnSpPr>
            <p:nvPr/>
          </p:nvCxnSpPr>
          <p:spPr>
            <a:xfrm>
              <a:off x="9211687" y="1932255"/>
              <a:ext cx="0" cy="1517115"/>
            </a:xfrm>
            <a:prstGeom prst="line">
              <a:avLst/>
            </a:prstGeom>
            <a:ln w="19050" cap="sq">
              <a:solidFill>
                <a:schemeClr val="accent4"/>
              </a:solidFill>
              <a:prstDash val="dash"/>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3403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화살표: 오각형 2">
            <a:extLst>
              <a:ext uri="{FF2B5EF4-FFF2-40B4-BE49-F238E27FC236}">
                <a16:creationId xmlns:a16="http://schemas.microsoft.com/office/drawing/2014/main" id="{BC0BA28D-4514-43E4-AD58-C6C9E327D6BF}"/>
              </a:ext>
            </a:extLst>
          </p:cNvPr>
          <p:cNvSpPr/>
          <p:nvPr/>
        </p:nvSpPr>
        <p:spPr>
          <a:xfrm flipH="1">
            <a:off x="5133975" y="3071812"/>
            <a:ext cx="3572966" cy="684010"/>
          </a:xfrm>
          <a:prstGeom prst="homePlate">
            <a:avLst/>
          </a:prstGeom>
          <a:gradFill>
            <a:gsLst>
              <a:gs pos="46000">
                <a:schemeClr val="accent2"/>
              </a:gs>
              <a:gs pos="94000">
                <a:schemeClr val="accent2">
                  <a:lumMod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화살표: 오각형 3">
            <a:extLst>
              <a:ext uri="{FF2B5EF4-FFF2-40B4-BE49-F238E27FC236}">
                <a16:creationId xmlns:a16="http://schemas.microsoft.com/office/drawing/2014/main" id="{6F11C626-578C-4091-970B-23FEF23F48EA}"/>
              </a:ext>
            </a:extLst>
          </p:cNvPr>
          <p:cNvSpPr/>
          <p:nvPr/>
        </p:nvSpPr>
        <p:spPr>
          <a:xfrm flipH="1">
            <a:off x="5133975" y="3838546"/>
            <a:ext cx="3572966" cy="684010"/>
          </a:xfrm>
          <a:prstGeom prst="homePlate">
            <a:avLst/>
          </a:prstGeom>
          <a:gradFill>
            <a:gsLst>
              <a:gs pos="46000">
                <a:schemeClr val="accent3"/>
              </a:gs>
              <a:gs pos="94000">
                <a:schemeClr val="accent3">
                  <a:lumMod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각형 4">
            <a:extLst>
              <a:ext uri="{FF2B5EF4-FFF2-40B4-BE49-F238E27FC236}">
                <a16:creationId xmlns:a16="http://schemas.microsoft.com/office/drawing/2014/main" id="{141CC673-312C-4BE1-B125-43198A74BC0C}"/>
              </a:ext>
            </a:extLst>
          </p:cNvPr>
          <p:cNvSpPr/>
          <p:nvPr/>
        </p:nvSpPr>
        <p:spPr>
          <a:xfrm flipH="1">
            <a:off x="5133975" y="4605280"/>
            <a:ext cx="3572966" cy="684010"/>
          </a:xfrm>
          <a:prstGeom prst="homePlate">
            <a:avLst/>
          </a:prstGeom>
          <a:gradFill>
            <a:gsLst>
              <a:gs pos="46000">
                <a:schemeClr val="accent4"/>
              </a:gs>
              <a:gs pos="94000">
                <a:schemeClr val="accent4">
                  <a:lumMod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오각형 5">
            <a:extLst>
              <a:ext uri="{FF2B5EF4-FFF2-40B4-BE49-F238E27FC236}">
                <a16:creationId xmlns:a16="http://schemas.microsoft.com/office/drawing/2014/main" id="{C9272C34-5F13-45FC-8D08-093A82A71B6F}"/>
              </a:ext>
            </a:extLst>
          </p:cNvPr>
          <p:cNvSpPr/>
          <p:nvPr/>
        </p:nvSpPr>
        <p:spPr>
          <a:xfrm flipH="1">
            <a:off x="5133975" y="5372016"/>
            <a:ext cx="3572966" cy="684010"/>
          </a:xfrm>
          <a:prstGeom prst="homePlate">
            <a:avLst/>
          </a:prstGeom>
          <a:gradFill>
            <a:gsLst>
              <a:gs pos="46000">
                <a:schemeClr val="accent5"/>
              </a:gs>
              <a:gs pos="94000">
                <a:schemeClr val="accent5">
                  <a:lumMod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각형 6">
            <a:extLst>
              <a:ext uri="{FF2B5EF4-FFF2-40B4-BE49-F238E27FC236}">
                <a16:creationId xmlns:a16="http://schemas.microsoft.com/office/drawing/2014/main" id="{077443A5-06C8-4E52-A04E-76018071B495}"/>
              </a:ext>
            </a:extLst>
          </p:cNvPr>
          <p:cNvSpPr/>
          <p:nvPr/>
        </p:nvSpPr>
        <p:spPr>
          <a:xfrm flipH="1">
            <a:off x="5133975" y="2305078"/>
            <a:ext cx="3572966" cy="684010"/>
          </a:xfrm>
          <a:prstGeom prst="homePlate">
            <a:avLst/>
          </a:prstGeom>
          <a:gradFill>
            <a:gsLst>
              <a:gs pos="46000">
                <a:schemeClr val="accent1"/>
              </a:gs>
              <a:gs pos="94000">
                <a:schemeClr val="accent1">
                  <a:lumMod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99731584-00A4-4A06-B76B-EFB40488CE05}"/>
              </a:ext>
            </a:extLst>
          </p:cNvPr>
          <p:cNvGrpSpPr/>
          <p:nvPr/>
        </p:nvGrpSpPr>
        <p:grpSpPr>
          <a:xfrm>
            <a:off x="7715811" y="1960576"/>
            <a:ext cx="2824323" cy="4281288"/>
            <a:chOff x="7115736" y="1951051"/>
            <a:chExt cx="2824323" cy="4281288"/>
          </a:xfrm>
          <a:effectLst/>
        </p:grpSpPr>
        <p:sp>
          <p:nvSpPr>
            <p:cNvPr id="9" name="Frame 4">
              <a:extLst>
                <a:ext uri="{FF2B5EF4-FFF2-40B4-BE49-F238E27FC236}">
                  <a16:creationId xmlns:a16="http://schemas.microsoft.com/office/drawing/2014/main" id="{B268AECB-BA3A-4435-B7C3-BECA7BA8A00E}"/>
                </a:ext>
              </a:extLst>
            </p:cNvPr>
            <p:cNvSpPr/>
            <p:nvPr/>
          </p:nvSpPr>
          <p:spPr>
            <a:xfrm rot="120000">
              <a:off x="7827871" y="5517124"/>
              <a:ext cx="1407076" cy="715215"/>
            </a:xfrm>
            <a:prstGeom prst="rect">
              <a:avLst/>
            </a:prstGeom>
            <a:solidFill>
              <a:schemeClr val="accent5"/>
            </a:solidFill>
            <a:ln>
              <a:noFill/>
            </a:ln>
            <a:scene3d>
              <a:camera prst="isometricOffAxis1Left">
                <a:rot lat="1140000" lon="3000000" rev="120000"/>
              </a:camera>
              <a:lightRig rig="soft" dir="t">
                <a:rot lat="0" lon="0" rev="9000000"/>
              </a:lightRig>
            </a:scene3d>
            <a:sp3d extrusionH="1320800">
              <a:extrusionClr>
                <a:schemeClr val="accent5"/>
              </a:extrusionClr>
              <a:contourClr>
                <a:schemeClr val="accent5"/>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0" name="Frame 5">
              <a:extLst>
                <a:ext uri="{FF2B5EF4-FFF2-40B4-BE49-F238E27FC236}">
                  <a16:creationId xmlns:a16="http://schemas.microsoft.com/office/drawing/2014/main" id="{13105019-D680-40EC-A55E-E67590C7F2BC}"/>
                </a:ext>
              </a:extLst>
            </p:cNvPr>
            <p:cNvSpPr/>
            <p:nvPr/>
          </p:nvSpPr>
          <p:spPr>
            <a:xfrm rot="120000">
              <a:off x="7826034" y="4750948"/>
              <a:ext cx="1407076" cy="715215"/>
            </a:xfrm>
            <a:prstGeom prst="rect">
              <a:avLst/>
            </a:prstGeom>
            <a:solidFill>
              <a:schemeClr val="accent4"/>
            </a:solidFill>
            <a:ln>
              <a:noFill/>
            </a:ln>
            <a:scene3d>
              <a:camera prst="isometricOffAxis1Left">
                <a:rot lat="1140000" lon="3000000" rev="120000"/>
              </a:camera>
              <a:lightRig rig="soft" dir="t">
                <a:rot lat="0" lon="0" rev="9000000"/>
              </a:lightRig>
            </a:scene3d>
            <a:sp3d extrusionH="1320800">
              <a:extrusionClr>
                <a:schemeClr val="accent4"/>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1" name="Frame 6">
              <a:extLst>
                <a:ext uri="{FF2B5EF4-FFF2-40B4-BE49-F238E27FC236}">
                  <a16:creationId xmlns:a16="http://schemas.microsoft.com/office/drawing/2014/main" id="{ED86A8E6-CFC5-456E-B6B7-7A8D38BAE205}"/>
                </a:ext>
              </a:extLst>
            </p:cNvPr>
            <p:cNvSpPr/>
            <p:nvPr/>
          </p:nvSpPr>
          <p:spPr>
            <a:xfrm rot="120000">
              <a:off x="7824197" y="3984771"/>
              <a:ext cx="1407076" cy="715215"/>
            </a:xfrm>
            <a:prstGeom prst="rect">
              <a:avLst/>
            </a:prstGeom>
            <a:solidFill>
              <a:schemeClr val="accent3"/>
            </a:solidFill>
            <a:ln>
              <a:noFill/>
            </a:ln>
            <a:scene3d>
              <a:camera prst="isometricOffAxis1Left">
                <a:rot lat="1140000" lon="3000000" rev="120000"/>
              </a:camera>
              <a:lightRig rig="soft" dir="t">
                <a:rot lat="0" lon="0" rev="9000000"/>
              </a:lightRig>
            </a:scene3d>
            <a:sp3d extrusionH="1320800" contourW="6350">
              <a:extrusionClr>
                <a:schemeClr val="accent3"/>
              </a:extrusionClr>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2" name="Frame 7">
              <a:extLst>
                <a:ext uri="{FF2B5EF4-FFF2-40B4-BE49-F238E27FC236}">
                  <a16:creationId xmlns:a16="http://schemas.microsoft.com/office/drawing/2014/main" id="{A5456EAA-7935-4DFA-9BE3-D0A657DAA036}"/>
                </a:ext>
              </a:extLst>
            </p:cNvPr>
            <p:cNvSpPr/>
            <p:nvPr/>
          </p:nvSpPr>
          <p:spPr>
            <a:xfrm rot="120000">
              <a:off x="7831879" y="3218926"/>
              <a:ext cx="1407076" cy="715215"/>
            </a:xfrm>
            <a:prstGeom prst="rect">
              <a:avLst/>
            </a:prstGeom>
            <a:solidFill>
              <a:schemeClr val="accent2"/>
            </a:solidFill>
            <a:ln>
              <a:noFill/>
            </a:ln>
            <a:effectLst/>
            <a:scene3d>
              <a:camera prst="isometricOffAxis1Left">
                <a:rot lat="1140000" lon="3000000" rev="120000"/>
              </a:camera>
              <a:lightRig rig="soft" dir="t">
                <a:rot lat="0" lon="0" rev="9000000"/>
              </a:lightRig>
            </a:scene3d>
            <a:sp3d extrusionH="1320800">
              <a:extrusionClr>
                <a:schemeClr val="accent2"/>
              </a:extrusionClr>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3" name="Arrow: Up 28">
              <a:extLst>
                <a:ext uri="{FF2B5EF4-FFF2-40B4-BE49-F238E27FC236}">
                  <a16:creationId xmlns:a16="http://schemas.microsoft.com/office/drawing/2014/main" id="{C1C60B8F-4F83-4540-8183-A726FBB6CA61}"/>
                </a:ext>
              </a:extLst>
            </p:cNvPr>
            <p:cNvSpPr/>
            <p:nvPr/>
          </p:nvSpPr>
          <p:spPr>
            <a:xfrm rot="120000">
              <a:off x="7115736" y="1951051"/>
              <a:ext cx="2824323" cy="1235618"/>
            </a:xfrm>
            <a:prstGeom prst="upArrow">
              <a:avLst/>
            </a:prstGeom>
            <a:solidFill>
              <a:schemeClr val="accent1"/>
            </a:solidFill>
            <a:ln>
              <a:noFill/>
            </a:ln>
            <a:scene3d>
              <a:camera prst="isometricOffAxis1Left">
                <a:rot lat="1140000" lon="3000000" rev="120000"/>
              </a:camera>
              <a:lightRig rig="threePt" dir="t">
                <a:rot lat="0" lon="0" rev="12600000"/>
              </a:lightRig>
            </a:scene3d>
            <a:sp3d extrusionH="1320800">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grpSp>
      <p:sp>
        <p:nvSpPr>
          <p:cNvPr id="14" name="TextBox 13">
            <a:extLst>
              <a:ext uri="{FF2B5EF4-FFF2-40B4-BE49-F238E27FC236}">
                <a16:creationId xmlns:a16="http://schemas.microsoft.com/office/drawing/2014/main" id="{51DA656D-7DB8-4C69-9B93-155707105038}"/>
              </a:ext>
            </a:extLst>
          </p:cNvPr>
          <p:cNvSpPr txBox="1"/>
          <p:nvPr/>
        </p:nvSpPr>
        <p:spPr>
          <a:xfrm>
            <a:off x="5542949" y="2416251"/>
            <a:ext cx="2755018"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0BDD42F8-6ED9-4BD4-9D9C-1972842FEF56}"/>
              </a:ext>
            </a:extLst>
          </p:cNvPr>
          <p:cNvSpPr txBox="1"/>
          <p:nvPr/>
        </p:nvSpPr>
        <p:spPr>
          <a:xfrm>
            <a:off x="5542949" y="3182986"/>
            <a:ext cx="2755018"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8C287CA4-0501-4462-AD32-E4626542BFC6}"/>
              </a:ext>
            </a:extLst>
          </p:cNvPr>
          <p:cNvSpPr txBox="1"/>
          <p:nvPr/>
        </p:nvSpPr>
        <p:spPr>
          <a:xfrm>
            <a:off x="5542949" y="3949721"/>
            <a:ext cx="2755018"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396BE092-BE75-4056-93D5-B3E57DB78BFC}"/>
              </a:ext>
            </a:extLst>
          </p:cNvPr>
          <p:cNvSpPr txBox="1"/>
          <p:nvPr/>
        </p:nvSpPr>
        <p:spPr>
          <a:xfrm>
            <a:off x="5542949" y="4716456"/>
            <a:ext cx="2755018"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8" name="TextBox 17">
            <a:extLst>
              <a:ext uri="{FF2B5EF4-FFF2-40B4-BE49-F238E27FC236}">
                <a16:creationId xmlns:a16="http://schemas.microsoft.com/office/drawing/2014/main" id="{8480D343-4FB7-4E6E-9756-DCEB6EF8BDD6}"/>
              </a:ext>
            </a:extLst>
          </p:cNvPr>
          <p:cNvSpPr txBox="1"/>
          <p:nvPr/>
        </p:nvSpPr>
        <p:spPr>
          <a:xfrm>
            <a:off x="5542949" y="5483189"/>
            <a:ext cx="2755018"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9" name="Rectangle 7">
            <a:extLst>
              <a:ext uri="{FF2B5EF4-FFF2-40B4-BE49-F238E27FC236}">
                <a16:creationId xmlns:a16="http://schemas.microsoft.com/office/drawing/2014/main" id="{AB201C0B-D2B0-4AF5-A79A-5E7C677EE3B1}"/>
              </a:ext>
            </a:extLst>
          </p:cNvPr>
          <p:cNvSpPr/>
          <p:nvPr/>
        </p:nvSpPr>
        <p:spPr>
          <a:xfrm>
            <a:off x="8945941" y="2564462"/>
            <a:ext cx="339947" cy="33994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ounded Rectangle 32">
            <a:extLst>
              <a:ext uri="{FF2B5EF4-FFF2-40B4-BE49-F238E27FC236}">
                <a16:creationId xmlns:a16="http://schemas.microsoft.com/office/drawing/2014/main" id="{4604731D-CA46-469A-AFF7-19A7B6D04339}"/>
              </a:ext>
            </a:extLst>
          </p:cNvPr>
          <p:cNvSpPr/>
          <p:nvPr/>
        </p:nvSpPr>
        <p:spPr>
          <a:xfrm>
            <a:off x="8908858" y="5699927"/>
            <a:ext cx="354310" cy="354310"/>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9">
            <a:extLst>
              <a:ext uri="{FF2B5EF4-FFF2-40B4-BE49-F238E27FC236}">
                <a16:creationId xmlns:a16="http://schemas.microsoft.com/office/drawing/2014/main" id="{946C45B5-D372-4B09-B04C-AF2E3542330C}"/>
              </a:ext>
            </a:extLst>
          </p:cNvPr>
          <p:cNvSpPr/>
          <p:nvPr/>
        </p:nvSpPr>
        <p:spPr>
          <a:xfrm>
            <a:off x="8905739" y="4166702"/>
            <a:ext cx="380149" cy="35585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Frame 17">
            <a:extLst>
              <a:ext uri="{FF2B5EF4-FFF2-40B4-BE49-F238E27FC236}">
                <a16:creationId xmlns:a16="http://schemas.microsoft.com/office/drawing/2014/main" id="{A5220ED3-F20F-4B57-99D3-0E06576A72AB}"/>
              </a:ext>
            </a:extLst>
          </p:cNvPr>
          <p:cNvSpPr/>
          <p:nvPr/>
        </p:nvSpPr>
        <p:spPr>
          <a:xfrm>
            <a:off x="8901872" y="4930589"/>
            <a:ext cx="366321" cy="370442"/>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3" name="Rounded Rectangle 5">
            <a:extLst>
              <a:ext uri="{FF2B5EF4-FFF2-40B4-BE49-F238E27FC236}">
                <a16:creationId xmlns:a16="http://schemas.microsoft.com/office/drawing/2014/main" id="{6C5231B2-8994-4AFA-AD7C-110068959C5F}"/>
              </a:ext>
            </a:extLst>
          </p:cNvPr>
          <p:cNvSpPr/>
          <p:nvPr/>
        </p:nvSpPr>
        <p:spPr>
          <a:xfrm flipH="1">
            <a:off x="8901872" y="3402112"/>
            <a:ext cx="404117" cy="33337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D9CFD3B0-DE15-4846-8A63-4A87C82152E5}"/>
              </a:ext>
            </a:extLst>
          </p:cNvPr>
          <p:cNvGrpSpPr/>
          <p:nvPr/>
        </p:nvGrpSpPr>
        <p:grpSpPr>
          <a:xfrm>
            <a:off x="716122" y="2021565"/>
            <a:ext cx="4008879" cy="752684"/>
            <a:chOff x="801246" y="2280802"/>
            <a:chExt cx="4008879" cy="752684"/>
          </a:xfrm>
        </p:grpSpPr>
        <p:sp>
          <p:nvSpPr>
            <p:cNvPr id="25" name="TextBox 24">
              <a:extLst>
                <a:ext uri="{FF2B5EF4-FFF2-40B4-BE49-F238E27FC236}">
                  <a16:creationId xmlns:a16="http://schemas.microsoft.com/office/drawing/2014/main" id="{1DEE3616-B3E8-4C91-B4D9-A94ED2FA1DE4}"/>
                </a:ext>
              </a:extLst>
            </p:cNvPr>
            <p:cNvSpPr txBox="1"/>
            <p:nvPr/>
          </p:nvSpPr>
          <p:spPr>
            <a:xfrm>
              <a:off x="801246" y="2280802"/>
              <a:ext cx="2104865" cy="264688"/>
            </a:xfrm>
            <a:prstGeom prst="rect">
              <a:avLst/>
            </a:prstGeom>
            <a:noFill/>
          </p:spPr>
          <p:txBody>
            <a:bodyPr wrap="square" rtlCol="0" anchor="ctr">
              <a:spAutoFit/>
            </a:bodyPr>
            <a:lstStyle/>
            <a:p>
              <a:pPr>
                <a:lnSpc>
                  <a:spcPct val="80000"/>
                </a:lnSpc>
              </a:pPr>
              <a:r>
                <a:rPr lang="en-US" altLang="ko-KR" sz="1400" b="1" dirty="0">
                  <a:solidFill>
                    <a:schemeClr val="accent1"/>
                  </a:solidFill>
                  <a:cs typeface="Arial" pitchFamily="34" charset="0"/>
                </a:rPr>
                <a:t>Portfolio Presentation</a:t>
              </a:r>
            </a:p>
          </p:txBody>
        </p:sp>
        <p:sp>
          <p:nvSpPr>
            <p:cNvPr id="26" name="TextBox 25">
              <a:extLst>
                <a:ext uri="{FF2B5EF4-FFF2-40B4-BE49-F238E27FC236}">
                  <a16:creationId xmlns:a16="http://schemas.microsoft.com/office/drawing/2014/main" id="{4B4D66D6-0AE4-4001-B69C-AA8FFC5C2712}"/>
                </a:ext>
              </a:extLst>
            </p:cNvPr>
            <p:cNvSpPr txBox="1"/>
            <p:nvPr/>
          </p:nvSpPr>
          <p:spPr>
            <a:xfrm>
              <a:off x="801246" y="2571821"/>
              <a:ext cx="4008879"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ndParaRPr>
            </a:p>
          </p:txBody>
        </p:sp>
        <p:sp>
          <p:nvSpPr>
            <p:cNvPr id="27" name="TextBox 26">
              <a:extLst>
                <a:ext uri="{FF2B5EF4-FFF2-40B4-BE49-F238E27FC236}">
                  <a16:creationId xmlns:a16="http://schemas.microsoft.com/office/drawing/2014/main" id="{05672E62-D113-4171-B946-72F74DF7C8D6}"/>
                </a:ext>
              </a:extLst>
            </p:cNvPr>
            <p:cNvSpPr txBox="1"/>
            <p:nvPr/>
          </p:nvSpPr>
          <p:spPr>
            <a:xfrm>
              <a:off x="2906111" y="2280802"/>
              <a:ext cx="1904013" cy="264688"/>
            </a:xfrm>
            <a:prstGeom prst="rect">
              <a:avLst/>
            </a:prstGeom>
            <a:noFill/>
          </p:spPr>
          <p:txBody>
            <a:bodyPr wrap="square" rtlCol="0" anchor="ctr">
              <a:spAutoFit/>
            </a:bodyPr>
            <a:lstStyle/>
            <a:p>
              <a:pPr>
                <a:lnSpc>
                  <a:spcPct val="80000"/>
                </a:lnSpc>
              </a:pPr>
              <a:r>
                <a:rPr lang="en-US" altLang="ko-KR" sz="1400" b="1" dirty="0">
                  <a:solidFill>
                    <a:schemeClr val="tx1">
                      <a:lumMod val="75000"/>
                      <a:lumOff val="25000"/>
                    </a:schemeClr>
                  </a:solidFill>
                  <a:cs typeface="Arial" pitchFamily="34" charset="0"/>
                </a:rPr>
                <a:t>Contents Here</a:t>
              </a:r>
            </a:p>
          </p:txBody>
        </p:sp>
      </p:grpSp>
      <p:grpSp>
        <p:nvGrpSpPr>
          <p:cNvPr id="28" name="그룹 27">
            <a:extLst>
              <a:ext uri="{FF2B5EF4-FFF2-40B4-BE49-F238E27FC236}">
                <a16:creationId xmlns:a16="http://schemas.microsoft.com/office/drawing/2014/main" id="{10F2DFA5-BDFE-4100-9160-DFF0EC72FECF}"/>
              </a:ext>
            </a:extLst>
          </p:cNvPr>
          <p:cNvGrpSpPr/>
          <p:nvPr/>
        </p:nvGrpSpPr>
        <p:grpSpPr>
          <a:xfrm>
            <a:off x="716122" y="2850593"/>
            <a:ext cx="4008879" cy="752684"/>
            <a:chOff x="801246" y="2280802"/>
            <a:chExt cx="4008879" cy="752684"/>
          </a:xfrm>
        </p:grpSpPr>
        <p:sp>
          <p:nvSpPr>
            <p:cNvPr id="29" name="TextBox 28">
              <a:extLst>
                <a:ext uri="{FF2B5EF4-FFF2-40B4-BE49-F238E27FC236}">
                  <a16:creationId xmlns:a16="http://schemas.microsoft.com/office/drawing/2014/main" id="{9DC7E109-86AC-4B3F-89D8-7D4FE65A30AD}"/>
                </a:ext>
              </a:extLst>
            </p:cNvPr>
            <p:cNvSpPr txBox="1"/>
            <p:nvPr/>
          </p:nvSpPr>
          <p:spPr>
            <a:xfrm>
              <a:off x="801246" y="2280802"/>
              <a:ext cx="2104865" cy="264688"/>
            </a:xfrm>
            <a:prstGeom prst="rect">
              <a:avLst/>
            </a:prstGeom>
            <a:noFill/>
          </p:spPr>
          <p:txBody>
            <a:bodyPr wrap="square" rtlCol="0" anchor="ctr">
              <a:spAutoFit/>
            </a:bodyPr>
            <a:lstStyle/>
            <a:p>
              <a:pPr>
                <a:lnSpc>
                  <a:spcPct val="80000"/>
                </a:lnSpc>
              </a:pPr>
              <a:r>
                <a:rPr lang="en-US" altLang="ko-KR" sz="1400" b="1" dirty="0">
                  <a:solidFill>
                    <a:schemeClr val="accent2"/>
                  </a:solidFill>
                  <a:cs typeface="Arial" pitchFamily="34" charset="0"/>
                </a:rPr>
                <a:t>Portfolio Presentation</a:t>
              </a:r>
            </a:p>
          </p:txBody>
        </p:sp>
        <p:sp>
          <p:nvSpPr>
            <p:cNvPr id="30" name="TextBox 29">
              <a:extLst>
                <a:ext uri="{FF2B5EF4-FFF2-40B4-BE49-F238E27FC236}">
                  <a16:creationId xmlns:a16="http://schemas.microsoft.com/office/drawing/2014/main" id="{3EB83E93-01AF-4BBE-B174-14484E49F981}"/>
                </a:ext>
              </a:extLst>
            </p:cNvPr>
            <p:cNvSpPr txBox="1"/>
            <p:nvPr/>
          </p:nvSpPr>
          <p:spPr>
            <a:xfrm>
              <a:off x="801246" y="2571821"/>
              <a:ext cx="4008879"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ndParaRPr>
            </a:p>
          </p:txBody>
        </p:sp>
        <p:sp>
          <p:nvSpPr>
            <p:cNvPr id="31" name="TextBox 30">
              <a:extLst>
                <a:ext uri="{FF2B5EF4-FFF2-40B4-BE49-F238E27FC236}">
                  <a16:creationId xmlns:a16="http://schemas.microsoft.com/office/drawing/2014/main" id="{49FA45BC-A26A-4752-93ED-630CFF8568CB}"/>
                </a:ext>
              </a:extLst>
            </p:cNvPr>
            <p:cNvSpPr txBox="1"/>
            <p:nvPr/>
          </p:nvSpPr>
          <p:spPr>
            <a:xfrm>
              <a:off x="2906111" y="2280802"/>
              <a:ext cx="1904013" cy="264688"/>
            </a:xfrm>
            <a:prstGeom prst="rect">
              <a:avLst/>
            </a:prstGeom>
            <a:noFill/>
          </p:spPr>
          <p:txBody>
            <a:bodyPr wrap="square" rtlCol="0" anchor="ctr">
              <a:spAutoFit/>
            </a:bodyPr>
            <a:lstStyle/>
            <a:p>
              <a:pPr>
                <a:lnSpc>
                  <a:spcPct val="80000"/>
                </a:lnSpc>
              </a:pPr>
              <a:r>
                <a:rPr lang="en-US" altLang="ko-KR" sz="1400" b="1" dirty="0">
                  <a:solidFill>
                    <a:schemeClr val="tx1">
                      <a:lumMod val="75000"/>
                      <a:lumOff val="25000"/>
                    </a:schemeClr>
                  </a:solidFill>
                  <a:cs typeface="Arial" pitchFamily="34" charset="0"/>
                </a:rPr>
                <a:t>Contents Here</a:t>
              </a:r>
            </a:p>
          </p:txBody>
        </p:sp>
      </p:grpSp>
      <p:grpSp>
        <p:nvGrpSpPr>
          <p:cNvPr id="32" name="그룹 31">
            <a:extLst>
              <a:ext uri="{FF2B5EF4-FFF2-40B4-BE49-F238E27FC236}">
                <a16:creationId xmlns:a16="http://schemas.microsoft.com/office/drawing/2014/main" id="{07526C3C-A43B-447C-A861-20FAA9E8AE78}"/>
              </a:ext>
            </a:extLst>
          </p:cNvPr>
          <p:cNvGrpSpPr/>
          <p:nvPr/>
        </p:nvGrpSpPr>
        <p:grpSpPr>
          <a:xfrm>
            <a:off x="716122" y="3679621"/>
            <a:ext cx="4008879" cy="752684"/>
            <a:chOff x="801246" y="2280802"/>
            <a:chExt cx="4008879" cy="752684"/>
          </a:xfrm>
        </p:grpSpPr>
        <p:sp>
          <p:nvSpPr>
            <p:cNvPr id="33" name="TextBox 32">
              <a:extLst>
                <a:ext uri="{FF2B5EF4-FFF2-40B4-BE49-F238E27FC236}">
                  <a16:creationId xmlns:a16="http://schemas.microsoft.com/office/drawing/2014/main" id="{75703B2D-997E-4462-8882-CC71303D1E22}"/>
                </a:ext>
              </a:extLst>
            </p:cNvPr>
            <p:cNvSpPr txBox="1"/>
            <p:nvPr/>
          </p:nvSpPr>
          <p:spPr>
            <a:xfrm>
              <a:off x="801246" y="2280802"/>
              <a:ext cx="2104865" cy="264688"/>
            </a:xfrm>
            <a:prstGeom prst="rect">
              <a:avLst/>
            </a:prstGeom>
            <a:noFill/>
          </p:spPr>
          <p:txBody>
            <a:bodyPr wrap="square" rtlCol="0" anchor="ctr">
              <a:spAutoFit/>
            </a:bodyPr>
            <a:lstStyle/>
            <a:p>
              <a:pPr>
                <a:lnSpc>
                  <a:spcPct val="80000"/>
                </a:lnSpc>
              </a:pPr>
              <a:r>
                <a:rPr lang="en-US" altLang="ko-KR" sz="1400" b="1" dirty="0">
                  <a:solidFill>
                    <a:schemeClr val="accent3"/>
                  </a:solidFill>
                  <a:cs typeface="Arial" pitchFamily="34" charset="0"/>
                </a:rPr>
                <a:t>Portfolio Presentation</a:t>
              </a:r>
            </a:p>
          </p:txBody>
        </p:sp>
        <p:sp>
          <p:nvSpPr>
            <p:cNvPr id="34" name="TextBox 33">
              <a:extLst>
                <a:ext uri="{FF2B5EF4-FFF2-40B4-BE49-F238E27FC236}">
                  <a16:creationId xmlns:a16="http://schemas.microsoft.com/office/drawing/2014/main" id="{A998FBCF-CB8C-49E4-B60E-3014AF17F87D}"/>
                </a:ext>
              </a:extLst>
            </p:cNvPr>
            <p:cNvSpPr txBox="1"/>
            <p:nvPr/>
          </p:nvSpPr>
          <p:spPr>
            <a:xfrm>
              <a:off x="801246" y="2571821"/>
              <a:ext cx="4008879"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ndParaRPr>
            </a:p>
          </p:txBody>
        </p:sp>
        <p:sp>
          <p:nvSpPr>
            <p:cNvPr id="35" name="TextBox 34">
              <a:extLst>
                <a:ext uri="{FF2B5EF4-FFF2-40B4-BE49-F238E27FC236}">
                  <a16:creationId xmlns:a16="http://schemas.microsoft.com/office/drawing/2014/main" id="{D794435E-0E0E-43A0-B6C9-67F850E6CA88}"/>
                </a:ext>
              </a:extLst>
            </p:cNvPr>
            <p:cNvSpPr txBox="1"/>
            <p:nvPr/>
          </p:nvSpPr>
          <p:spPr>
            <a:xfrm>
              <a:off x="2906111" y="2280802"/>
              <a:ext cx="1904013" cy="264688"/>
            </a:xfrm>
            <a:prstGeom prst="rect">
              <a:avLst/>
            </a:prstGeom>
            <a:noFill/>
          </p:spPr>
          <p:txBody>
            <a:bodyPr wrap="square" rtlCol="0" anchor="ctr">
              <a:spAutoFit/>
            </a:bodyPr>
            <a:lstStyle/>
            <a:p>
              <a:pPr>
                <a:lnSpc>
                  <a:spcPct val="80000"/>
                </a:lnSpc>
              </a:pPr>
              <a:r>
                <a:rPr lang="en-US" altLang="ko-KR" sz="1400" b="1" dirty="0">
                  <a:solidFill>
                    <a:schemeClr val="tx1">
                      <a:lumMod val="75000"/>
                      <a:lumOff val="25000"/>
                    </a:schemeClr>
                  </a:solidFill>
                  <a:cs typeface="Arial" pitchFamily="34" charset="0"/>
                </a:rPr>
                <a:t>Contents Here</a:t>
              </a:r>
            </a:p>
          </p:txBody>
        </p:sp>
      </p:grpSp>
      <p:grpSp>
        <p:nvGrpSpPr>
          <p:cNvPr id="36" name="그룹 35">
            <a:extLst>
              <a:ext uri="{FF2B5EF4-FFF2-40B4-BE49-F238E27FC236}">
                <a16:creationId xmlns:a16="http://schemas.microsoft.com/office/drawing/2014/main" id="{79669DA0-7D71-423C-ABF8-300873975E25}"/>
              </a:ext>
            </a:extLst>
          </p:cNvPr>
          <p:cNvGrpSpPr/>
          <p:nvPr/>
        </p:nvGrpSpPr>
        <p:grpSpPr>
          <a:xfrm>
            <a:off x="716122" y="4508649"/>
            <a:ext cx="4008879" cy="752684"/>
            <a:chOff x="801246" y="2280802"/>
            <a:chExt cx="4008879" cy="752684"/>
          </a:xfrm>
        </p:grpSpPr>
        <p:sp>
          <p:nvSpPr>
            <p:cNvPr id="37" name="TextBox 36">
              <a:extLst>
                <a:ext uri="{FF2B5EF4-FFF2-40B4-BE49-F238E27FC236}">
                  <a16:creationId xmlns:a16="http://schemas.microsoft.com/office/drawing/2014/main" id="{BA64351C-EF7A-470C-BCA8-ED543D427EE6}"/>
                </a:ext>
              </a:extLst>
            </p:cNvPr>
            <p:cNvSpPr txBox="1"/>
            <p:nvPr/>
          </p:nvSpPr>
          <p:spPr>
            <a:xfrm>
              <a:off x="801246" y="2280802"/>
              <a:ext cx="2104865" cy="264688"/>
            </a:xfrm>
            <a:prstGeom prst="rect">
              <a:avLst/>
            </a:prstGeom>
            <a:noFill/>
          </p:spPr>
          <p:txBody>
            <a:bodyPr wrap="square" rtlCol="0" anchor="ctr">
              <a:spAutoFit/>
            </a:bodyPr>
            <a:lstStyle/>
            <a:p>
              <a:pPr>
                <a:lnSpc>
                  <a:spcPct val="80000"/>
                </a:lnSpc>
              </a:pPr>
              <a:r>
                <a:rPr lang="en-US" altLang="ko-KR" sz="1400" b="1" dirty="0">
                  <a:solidFill>
                    <a:schemeClr val="accent4"/>
                  </a:solidFill>
                  <a:cs typeface="Arial" pitchFamily="34" charset="0"/>
                </a:rPr>
                <a:t>Portfolio Presentation</a:t>
              </a:r>
            </a:p>
          </p:txBody>
        </p:sp>
        <p:sp>
          <p:nvSpPr>
            <p:cNvPr id="38" name="TextBox 37">
              <a:extLst>
                <a:ext uri="{FF2B5EF4-FFF2-40B4-BE49-F238E27FC236}">
                  <a16:creationId xmlns:a16="http://schemas.microsoft.com/office/drawing/2014/main" id="{04C86D32-9D6B-4452-AA56-CF0B6ADEF1AD}"/>
                </a:ext>
              </a:extLst>
            </p:cNvPr>
            <p:cNvSpPr txBox="1"/>
            <p:nvPr/>
          </p:nvSpPr>
          <p:spPr>
            <a:xfrm>
              <a:off x="801246" y="2571821"/>
              <a:ext cx="4008879"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ndParaRPr>
            </a:p>
          </p:txBody>
        </p:sp>
        <p:sp>
          <p:nvSpPr>
            <p:cNvPr id="39" name="TextBox 38">
              <a:extLst>
                <a:ext uri="{FF2B5EF4-FFF2-40B4-BE49-F238E27FC236}">
                  <a16:creationId xmlns:a16="http://schemas.microsoft.com/office/drawing/2014/main" id="{F19971DD-19EC-4348-AD57-984AF322EE1E}"/>
                </a:ext>
              </a:extLst>
            </p:cNvPr>
            <p:cNvSpPr txBox="1"/>
            <p:nvPr/>
          </p:nvSpPr>
          <p:spPr>
            <a:xfrm>
              <a:off x="2906111" y="2280802"/>
              <a:ext cx="1904013" cy="264688"/>
            </a:xfrm>
            <a:prstGeom prst="rect">
              <a:avLst/>
            </a:prstGeom>
            <a:noFill/>
          </p:spPr>
          <p:txBody>
            <a:bodyPr wrap="square" rtlCol="0" anchor="ctr">
              <a:spAutoFit/>
            </a:bodyPr>
            <a:lstStyle/>
            <a:p>
              <a:pPr>
                <a:lnSpc>
                  <a:spcPct val="80000"/>
                </a:lnSpc>
              </a:pPr>
              <a:r>
                <a:rPr lang="en-US" altLang="ko-KR" sz="1400" b="1" dirty="0">
                  <a:solidFill>
                    <a:schemeClr val="tx1">
                      <a:lumMod val="75000"/>
                      <a:lumOff val="25000"/>
                    </a:schemeClr>
                  </a:solidFill>
                  <a:cs typeface="Arial" pitchFamily="34" charset="0"/>
                </a:rPr>
                <a:t>Contents Here</a:t>
              </a:r>
            </a:p>
          </p:txBody>
        </p:sp>
      </p:grpSp>
      <p:grpSp>
        <p:nvGrpSpPr>
          <p:cNvPr id="40" name="그룹 39">
            <a:extLst>
              <a:ext uri="{FF2B5EF4-FFF2-40B4-BE49-F238E27FC236}">
                <a16:creationId xmlns:a16="http://schemas.microsoft.com/office/drawing/2014/main" id="{5FE9A7C2-8C60-42D7-B61F-9F724AB0A275}"/>
              </a:ext>
            </a:extLst>
          </p:cNvPr>
          <p:cNvGrpSpPr/>
          <p:nvPr/>
        </p:nvGrpSpPr>
        <p:grpSpPr>
          <a:xfrm>
            <a:off x="716122" y="5337679"/>
            <a:ext cx="4008879" cy="752684"/>
            <a:chOff x="801246" y="2280802"/>
            <a:chExt cx="4008879" cy="752684"/>
          </a:xfrm>
        </p:grpSpPr>
        <p:sp>
          <p:nvSpPr>
            <p:cNvPr id="41" name="TextBox 40">
              <a:extLst>
                <a:ext uri="{FF2B5EF4-FFF2-40B4-BE49-F238E27FC236}">
                  <a16:creationId xmlns:a16="http://schemas.microsoft.com/office/drawing/2014/main" id="{9766A8C7-DB3F-4BAB-8A69-FA572205DF7F}"/>
                </a:ext>
              </a:extLst>
            </p:cNvPr>
            <p:cNvSpPr txBox="1"/>
            <p:nvPr/>
          </p:nvSpPr>
          <p:spPr>
            <a:xfrm>
              <a:off x="801246" y="2280802"/>
              <a:ext cx="2104865" cy="264688"/>
            </a:xfrm>
            <a:prstGeom prst="rect">
              <a:avLst/>
            </a:prstGeom>
            <a:noFill/>
          </p:spPr>
          <p:txBody>
            <a:bodyPr wrap="square" rtlCol="0" anchor="ctr">
              <a:spAutoFit/>
            </a:bodyPr>
            <a:lstStyle/>
            <a:p>
              <a:pPr>
                <a:lnSpc>
                  <a:spcPct val="80000"/>
                </a:lnSpc>
              </a:pPr>
              <a:r>
                <a:rPr lang="en-US" altLang="ko-KR" sz="1400" b="1" dirty="0">
                  <a:solidFill>
                    <a:schemeClr val="accent5"/>
                  </a:solidFill>
                  <a:cs typeface="Arial" pitchFamily="34" charset="0"/>
                </a:rPr>
                <a:t>Portfolio Presentation</a:t>
              </a:r>
            </a:p>
          </p:txBody>
        </p:sp>
        <p:sp>
          <p:nvSpPr>
            <p:cNvPr id="42" name="TextBox 41">
              <a:extLst>
                <a:ext uri="{FF2B5EF4-FFF2-40B4-BE49-F238E27FC236}">
                  <a16:creationId xmlns:a16="http://schemas.microsoft.com/office/drawing/2014/main" id="{C0308360-A639-49EE-A759-4755799A7DB2}"/>
                </a:ext>
              </a:extLst>
            </p:cNvPr>
            <p:cNvSpPr txBox="1"/>
            <p:nvPr/>
          </p:nvSpPr>
          <p:spPr>
            <a:xfrm>
              <a:off x="801246" y="2571821"/>
              <a:ext cx="4008879"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ndParaRPr>
            </a:p>
          </p:txBody>
        </p:sp>
        <p:sp>
          <p:nvSpPr>
            <p:cNvPr id="43" name="TextBox 42">
              <a:extLst>
                <a:ext uri="{FF2B5EF4-FFF2-40B4-BE49-F238E27FC236}">
                  <a16:creationId xmlns:a16="http://schemas.microsoft.com/office/drawing/2014/main" id="{C9D6D594-913A-494A-AF5E-5B19FCB75A99}"/>
                </a:ext>
              </a:extLst>
            </p:cNvPr>
            <p:cNvSpPr txBox="1"/>
            <p:nvPr/>
          </p:nvSpPr>
          <p:spPr>
            <a:xfrm>
              <a:off x="2906111" y="2280802"/>
              <a:ext cx="1904013" cy="264688"/>
            </a:xfrm>
            <a:prstGeom prst="rect">
              <a:avLst/>
            </a:prstGeom>
            <a:noFill/>
          </p:spPr>
          <p:txBody>
            <a:bodyPr wrap="square" rtlCol="0" anchor="ctr">
              <a:spAutoFit/>
            </a:bodyPr>
            <a:lstStyle/>
            <a:p>
              <a:pPr>
                <a:lnSpc>
                  <a:spcPct val="80000"/>
                </a:lnSpc>
              </a:pPr>
              <a:r>
                <a:rPr lang="en-US" altLang="ko-KR" sz="1400" b="1" dirty="0">
                  <a:solidFill>
                    <a:schemeClr val="tx1">
                      <a:lumMod val="75000"/>
                      <a:lumOff val="25000"/>
                    </a:schemeClr>
                  </a:solidFill>
                  <a:cs typeface="Arial" pitchFamily="34" charset="0"/>
                </a:rPr>
                <a:t>Contents Here</a:t>
              </a:r>
            </a:p>
          </p:txBody>
        </p:sp>
      </p:grpSp>
    </p:spTree>
    <p:extLst>
      <p:ext uri="{BB962C8B-B14F-4D97-AF65-F5344CB8AC3E}">
        <p14:creationId xmlns:p14="http://schemas.microsoft.com/office/powerpoint/2010/main" val="1198383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6">
            <a:extLst>
              <a:ext uri="{FF2B5EF4-FFF2-40B4-BE49-F238E27FC236}">
                <a16:creationId xmlns:a16="http://schemas.microsoft.com/office/drawing/2014/main" id="{5C430993-C9FB-4E17-B105-E4405C6E8F8D}"/>
              </a:ext>
            </a:extLst>
          </p:cNvPr>
          <p:cNvSpPr/>
          <p:nvPr/>
        </p:nvSpPr>
        <p:spPr>
          <a:xfrm>
            <a:off x="646094" y="1828800"/>
            <a:ext cx="3901012" cy="3190461"/>
          </a:xfrm>
          <a:prstGeom prst="frame">
            <a:avLst>
              <a:gd name="adj1" fmla="val 25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직사각형 5">
            <a:extLst>
              <a:ext uri="{FF2B5EF4-FFF2-40B4-BE49-F238E27FC236}">
                <a16:creationId xmlns:a16="http://schemas.microsoft.com/office/drawing/2014/main" id="{0160BA42-C6BC-4735-8DF4-252634D0A44B}"/>
              </a:ext>
            </a:extLst>
          </p:cNvPr>
          <p:cNvSpPr/>
          <p:nvPr/>
        </p:nvSpPr>
        <p:spPr>
          <a:xfrm>
            <a:off x="5377716" y="439944"/>
            <a:ext cx="4396803" cy="720638"/>
          </a:xfrm>
          <a:prstGeom prst="rect">
            <a:avLst/>
          </a:prstGeom>
          <a:noFill/>
        </p:spPr>
        <p:txBody>
          <a:bodyPr lIns="0" anchor="ctr"/>
          <a:lstStyle/>
          <a:p>
            <a:r>
              <a:rPr lang="en-US" altLang="ko-KR" sz="4800" b="1" dirty="0">
                <a:solidFill>
                  <a:schemeClr val="accent4"/>
                </a:solidFill>
                <a:latin typeface="+mj-lt"/>
              </a:rPr>
              <a:t>INFOGRAPHIC</a:t>
            </a:r>
          </a:p>
        </p:txBody>
      </p:sp>
      <p:sp>
        <p:nvSpPr>
          <p:cNvPr id="4" name="직사각형 6">
            <a:extLst>
              <a:ext uri="{FF2B5EF4-FFF2-40B4-BE49-F238E27FC236}">
                <a16:creationId xmlns:a16="http://schemas.microsoft.com/office/drawing/2014/main" id="{7E0F08A1-44B0-49E6-88A7-F816862F237E}"/>
              </a:ext>
            </a:extLst>
          </p:cNvPr>
          <p:cNvSpPr/>
          <p:nvPr/>
        </p:nvSpPr>
        <p:spPr>
          <a:xfrm>
            <a:off x="6440558" y="1108162"/>
            <a:ext cx="5005958" cy="720638"/>
          </a:xfrm>
          <a:prstGeom prst="rect">
            <a:avLst/>
          </a:prstGeom>
          <a:noFill/>
        </p:spPr>
        <p:txBody>
          <a:bodyPr lIns="0" anchor="ctr"/>
          <a:lstStyle/>
          <a:p>
            <a:pPr algn="r"/>
            <a:r>
              <a:rPr lang="en-US" altLang="ko-KR" sz="4800" b="1" dirty="0">
                <a:solidFill>
                  <a:schemeClr val="accent4"/>
                </a:solidFill>
                <a:latin typeface="+mj-lt"/>
              </a:rPr>
              <a:t>PRESENTATION</a:t>
            </a:r>
          </a:p>
        </p:txBody>
      </p:sp>
      <p:sp>
        <p:nvSpPr>
          <p:cNvPr id="5" name="TextBox 4">
            <a:extLst>
              <a:ext uri="{FF2B5EF4-FFF2-40B4-BE49-F238E27FC236}">
                <a16:creationId xmlns:a16="http://schemas.microsoft.com/office/drawing/2014/main" id="{68249712-3D9E-4681-B601-6DF9625F8078}"/>
              </a:ext>
            </a:extLst>
          </p:cNvPr>
          <p:cNvSpPr txBox="1"/>
          <p:nvPr/>
        </p:nvSpPr>
        <p:spPr>
          <a:xfrm>
            <a:off x="5377716" y="3627923"/>
            <a:ext cx="2300802" cy="2677656"/>
          </a:xfrm>
          <a:prstGeom prst="rect">
            <a:avLst/>
          </a:prstGeom>
          <a:noFill/>
        </p:spPr>
        <p:txBody>
          <a:bodyPr wrap="square" rtlCol="0" anchor="ctr">
            <a:spAutoFit/>
          </a:bodyPr>
          <a:lstStyle/>
          <a:p>
            <a:r>
              <a:rPr lang="en-GB" altLang="ko-KR" sz="2800" dirty="0">
                <a:solidFill>
                  <a:schemeClr val="accent3"/>
                </a:solidFill>
                <a:cs typeface="Arial" pitchFamily="34" charset="0"/>
              </a:rPr>
              <a:t>ALLPPT Layout</a:t>
            </a:r>
          </a:p>
          <a:p>
            <a:r>
              <a:rPr lang="en-GB" altLang="ko-KR" sz="2800" dirty="0">
                <a:solidFill>
                  <a:schemeClr val="accent3"/>
                </a:solidFill>
                <a:cs typeface="Arial" pitchFamily="34" charset="0"/>
              </a:rPr>
              <a:t>Clean Text Slide </a:t>
            </a:r>
          </a:p>
          <a:p>
            <a:r>
              <a:rPr lang="en-GB" altLang="ko-KR" sz="2800" dirty="0">
                <a:solidFill>
                  <a:schemeClr val="accent3"/>
                </a:solidFill>
                <a:cs typeface="Arial" pitchFamily="34" charset="0"/>
              </a:rPr>
              <a:t>for your Presentation</a:t>
            </a:r>
            <a:endParaRPr lang="ko-KR" altLang="en-US" sz="2800" dirty="0">
              <a:solidFill>
                <a:schemeClr val="accent3"/>
              </a:solidFill>
              <a:cs typeface="Arial" pitchFamily="34" charset="0"/>
            </a:endParaRPr>
          </a:p>
        </p:txBody>
      </p:sp>
      <p:grpSp>
        <p:nvGrpSpPr>
          <p:cNvPr id="6" name="Group 19">
            <a:extLst>
              <a:ext uri="{FF2B5EF4-FFF2-40B4-BE49-F238E27FC236}">
                <a16:creationId xmlns:a16="http://schemas.microsoft.com/office/drawing/2014/main" id="{6EA90E35-2D4C-4692-B0A2-15D273822532}"/>
              </a:ext>
            </a:extLst>
          </p:cNvPr>
          <p:cNvGrpSpPr/>
          <p:nvPr/>
        </p:nvGrpSpPr>
        <p:grpSpPr>
          <a:xfrm>
            <a:off x="8673863" y="3267883"/>
            <a:ext cx="2772653" cy="3037696"/>
            <a:chOff x="4120557" y="1916832"/>
            <a:chExt cx="4123853" cy="3037696"/>
          </a:xfrm>
        </p:grpSpPr>
        <p:sp>
          <p:nvSpPr>
            <p:cNvPr id="7" name="Text Placeholder 10">
              <a:extLst>
                <a:ext uri="{FF2B5EF4-FFF2-40B4-BE49-F238E27FC236}">
                  <a16:creationId xmlns:a16="http://schemas.microsoft.com/office/drawing/2014/main" id="{F03DC3E5-E7D3-4549-84C2-28A3950FC3B7}"/>
                </a:ext>
              </a:extLst>
            </p:cNvPr>
            <p:cNvSpPr txBox="1">
              <a:spLocks/>
            </p:cNvSpPr>
            <p:nvPr/>
          </p:nvSpPr>
          <p:spPr>
            <a:xfrm>
              <a:off x="4120558" y="1916832"/>
              <a:ext cx="4123852"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2000" b="1" dirty="0">
                  <a:solidFill>
                    <a:schemeClr val="tx1">
                      <a:lumMod val="75000"/>
                      <a:lumOff val="25000"/>
                    </a:schemeClr>
                  </a:solidFill>
                  <a:cs typeface="Arial" pitchFamily="34" charset="0"/>
                </a:rPr>
                <a:t>Portfolio  Designed</a:t>
              </a:r>
            </a:p>
          </p:txBody>
        </p:sp>
        <p:sp>
          <p:nvSpPr>
            <p:cNvPr id="8" name="TextBox 7">
              <a:extLst>
                <a:ext uri="{FF2B5EF4-FFF2-40B4-BE49-F238E27FC236}">
                  <a16:creationId xmlns:a16="http://schemas.microsoft.com/office/drawing/2014/main" id="{3A67757A-A62E-4E8C-907D-BB8702A5BF47}"/>
                </a:ext>
              </a:extLst>
            </p:cNvPr>
            <p:cNvSpPr txBox="1"/>
            <p:nvPr/>
          </p:nvSpPr>
          <p:spPr>
            <a:xfrm>
              <a:off x="4120557" y="2276872"/>
              <a:ext cx="4123852" cy="2677656"/>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Get a modern PowerPoint  Presentation that is beautifully designed. You can simply impress your audience and add a unique zing and appeal to your Presentations. Easy to change colors, photos and Text. Get a modern PowerPoint  Presentation that is beautifully designed. Easy to change colors, photos and Text. </a:t>
              </a:r>
            </a:p>
          </p:txBody>
        </p:sp>
      </p:grpSp>
      <p:sp>
        <p:nvSpPr>
          <p:cNvPr id="13" name="TextBox 12">
            <a:extLst>
              <a:ext uri="{FF2B5EF4-FFF2-40B4-BE49-F238E27FC236}">
                <a16:creationId xmlns:a16="http://schemas.microsoft.com/office/drawing/2014/main" id="{45C791BC-CD04-4EE1-B975-89360021E380}"/>
              </a:ext>
            </a:extLst>
          </p:cNvPr>
          <p:cNvSpPr txBox="1"/>
          <p:nvPr/>
        </p:nvSpPr>
        <p:spPr>
          <a:xfrm>
            <a:off x="1321245" y="3933825"/>
            <a:ext cx="3061126" cy="830997"/>
          </a:xfrm>
          <a:prstGeom prst="rect">
            <a:avLst/>
          </a:prstGeom>
          <a:noFill/>
        </p:spPr>
        <p:txBody>
          <a:bodyPr wrap="square" rtlCol="0" anchor="ctr">
            <a:spAutoFit/>
          </a:bodyPr>
          <a:lstStyle/>
          <a:p>
            <a:pPr algn="r"/>
            <a:r>
              <a:rPr lang="en-GB" altLang="ko-KR" sz="2400" dirty="0">
                <a:solidFill>
                  <a:schemeClr val="accent2"/>
                </a:solidFill>
                <a:cs typeface="Arial" pitchFamily="34" charset="0"/>
              </a:rPr>
              <a:t>L</a:t>
            </a:r>
            <a:r>
              <a:rPr lang="en-US" altLang="ko-KR" sz="2400" dirty="0">
                <a:solidFill>
                  <a:schemeClr val="accent2"/>
                </a:solidFill>
                <a:cs typeface="Arial" pitchFamily="34" charset="0"/>
              </a:rPr>
              <a:t>OREM IPSUM</a:t>
            </a:r>
          </a:p>
          <a:p>
            <a:pPr algn="r"/>
            <a:r>
              <a:rPr lang="en-US" altLang="ko-KR" sz="2400" dirty="0">
                <a:solidFill>
                  <a:schemeClr val="accent2"/>
                </a:solidFill>
                <a:cs typeface="Arial" pitchFamily="34" charset="0"/>
              </a:rPr>
              <a:t>DOLOR SIT AMET, </a:t>
            </a:r>
            <a:endParaRPr lang="ko-KR" altLang="en-US" sz="2400" dirty="0">
              <a:solidFill>
                <a:schemeClr val="accent2"/>
              </a:solidFill>
              <a:cs typeface="Arial" pitchFamily="34" charset="0"/>
            </a:endParaRPr>
          </a:p>
        </p:txBody>
      </p:sp>
      <p:sp>
        <p:nvSpPr>
          <p:cNvPr id="10" name="그림 개체 틀 9">
            <a:extLst>
              <a:ext uri="{FF2B5EF4-FFF2-40B4-BE49-F238E27FC236}">
                <a16:creationId xmlns:a16="http://schemas.microsoft.com/office/drawing/2014/main" id="{6F3599DB-5208-4646-AE5B-AF48FB1D3575}"/>
              </a:ext>
            </a:extLst>
          </p:cNvPr>
          <p:cNvSpPr>
            <a:spLocks noGrp="1"/>
          </p:cNvSpPr>
          <p:nvPr>
            <p:ph type="pic" idx="11"/>
          </p:nvPr>
        </p:nvSpPr>
        <p:spPr/>
      </p:sp>
      <p:sp>
        <p:nvSpPr>
          <p:cNvPr id="12" name="그림 개체 틀 11">
            <a:extLst>
              <a:ext uri="{FF2B5EF4-FFF2-40B4-BE49-F238E27FC236}">
                <a16:creationId xmlns:a16="http://schemas.microsoft.com/office/drawing/2014/main" id="{DFFE325C-F7DA-4617-9A30-B4C860D34919}"/>
              </a:ext>
            </a:extLst>
          </p:cNvPr>
          <p:cNvSpPr>
            <a:spLocks noGrp="1"/>
          </p:cNvSpPr>
          <p:nvPr>
            <p:ph type="pic" idx="12"/>
          </p:nvPr>
        </p:nvSpPr>
        <p:spPr/>
      </p:sp>
    </p:spTree>
    <p:extLst>
      <p:ext uri="{BB962C8B-B14F-4D97-AF65-F5344CB8AC3E}">
        <p14:creationId xmlns:p14="http://schemas.microsoft.com/office/powerpoint/2010/main" val="2473585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그룹 2">
            <a:extLst>
              <a:ext uri="{FF2B5EF4-FFF2-40B4-BE49-F238E27FC236}">
                <a16:creationId xmlns:a16="http://schemas.microsoft.com/office/drawing/2014/main" id="{AFA82E98-975F-4C31-AD97-2A33574542B7}"/>
              </a:ext>
            </a:extLst>
          </p:cNvPr>
          <p:cNvGrpSpPr/>
          <p:nvPr/>
        </p:nvGrpSpPr>
        <p:grpSpPr>
          <a:xfrm>
            <a:off x="789170" y="1884348"/>
            <a:ext cx="2912284" cy="2443308"/>
            <a:chOff x="789170" y="1884348"/>
            <a:chExt cx="2912284" cy="2443308"/>
          </a:xfrm>
        </p:grpSpPr>
        <p:sp>
          <p:nvSpPr>
            <p:cNvPr id="4" name="Oval 4">
              <a:extLst>
                <a:ext uri="{FF2B5EF4-FFF2-40B4-BE49-F238E27FC236}">
                  <a16:creationId xmlns:a16="http://schemas.microsoft.com/office/drawing/2014/main" id="{219F29B9-2B2B-46B3-8C40-376BC284AAD8}"/>
                </a:ext>
              </a:extLst>
            </p:cNvPr>
            <p:cNvSpPr/>
            <p:nvPr/>
          </p:nvSpPr>
          <p:spPr>
            <a:xfrm>
              <a:off x="1263565" y="2339468"/>
              <a:ext cx="1533072" cy="153307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aphicFrame>
          <p:nvGraphicFramePr>
            <p:cNvPr id="5" name="Chart 5">
              <a:extLst>
                <a:ext uri="{FF2B5EF4-FFF2-40B4-BE49-F238E27FC236}">
                  <a16:creationId xmlns:a16="http://schemas.microsoft.com/office/drawing/2014/main" id="{2BF521FA-21B8-400A-88B4-3F7C0EC81029}"/>
                </a:ext>
              </a:extLst>
            </p:cNvPr>
            <p:cNvGraphicFramePr/>
            <p:nvPr>
              <p:extLst>
                <p:ext uri="{D42A27DB-BD31-4B8C-83A1-F6EECF244321}">
                  <p14:modId xmlns:p14="http://schemas.microsoft.com/office/powerpoint/2010/main" val="2821966580"/>
                </p:ext>
              </p:extLst>
            </p:nvPr>
          </p:nvGraphicFramePr>
          <p:xfrm>
            <a:off x="789170" y="1884348"/>
            <a:ext cx="2481858" cy="244330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6986C0F-AF41-44B2-AC07-42FA64C26D9D}"/>
                </a:ext>
              </a:extLst>
            </p:cNvPr>
            <p:cNvSpPr txBox="1"/>
            <p:nvPr/>
          </p:nvSpPr>
          <p:spPr>
            <a:xfrm>
              <a:off x="2246806" y="2398116"/>
              <a:ext cx="1454648" cy="707886"/>
            </a:xfrm>
            <a:prstGeom prst="rect">
              <a:avLst/>
            </a:prstGeom>
            <a:noFill/>
          </p:spPr>
          <p:txBody>
            <a:bodyPr wrap="square" rtlCol="0" anchor="ctr">
              <a:spAutoFit/>
            </a:bodyPr>
            <a:lstStyle/>
            <a:p>
              <a:pPr algn="ctr"/>
              <a:r>
                <a:rPr lang="en-US" altLang="ko-KR" sz="4000" b="1" dirty="0">
                  <a:solidFill>
                    <a:schemeClr val="bg1"/>
                  </a:solidFill>
                  <a:cs typeface="Arial" pitchFamily="34" charset="0"/>
                </a:rPr>
                <a:t>55</a:t>
              </a:r>
              <a:r>
                <a:rPr lang="en-US" altLang="ko-KR" sz="4000" b="1" dirty="0">
                  <a:solidFill>
                    <a:schemeClr val="accent1"/>
                  </a:solidFill>
                  <a:cs typeface="Arial" pitchFamily="34" charset="0"/>
                </a:rPr>
                <a:t>%</a:t>
              </a:r>
              <a:endParaRPr lang="ko-KR" altLang="en-US" sz="4000" b="1" dirty="0">
                <a:solidFill>
                  <a:schemeClr val="accent1"/>
                </a:solidFill>
                <a:cs typeface="Arial" pitchFamily="34" charset="0"/>
              </a:endParaRPr>
            </a:p>
          </p:txBody>
        </p:sp>
      </p:grpSp>
      <p:grpSp>
        <p:nvGrpSpPr>
          <p:cNvPr id="7" name="그룹 6">
            <a:extLst>
              <a:ext uri="{FF2B5EF4-FFF2-40B4-BE49-F238E27FC236}">
                <a16:creationId xmlns:a16="http://schemas.microsoft.com/office/drawing/2014/main" id="{276779C9-F23A-4A8F-8615-787902C27012}"/>
              </a:ext>
            </a:extLst>
          </p:cNvPr>
          <p:cNvGrpSpPr/>
          <p:nvPr/>
        </p:nvGrpSpPr>
        <p:grpSpPr>
          <a:xfrm>
            <a:off x="4637737" y="1884348"/>
            <a:ext cx="2914405" cy="2443308"/>
            <a:chOff x="4637737" y="1884348"/>
            <a:chExt cx="2914405" cy="2443308"/>
          </a:xfrm>
        </p:grpSpPr>
        <p:sp>
          <p:nvSpPr>
            <p:cNvPr id="8" name="Oval 7">
              <a:extLst>
                <a:ext uri="{FF2B5EF4-FFF2-40B4-BE49-F238E27FC236}">
                  <a16:creationId xmlns:a16="http://schemas.microsoft.com/office/drawing/2014/main" id="{36BA4415-7847-4841-80AA-B7A148C57605}"/>
                </a:ext>
              </a:extLst>
            </p:cNvPr>
            <p:cNvSpPr/>
            <p:nvPr/>
          </p:nvSpPr>
          <p:spPr>
            <a:xfrm>
              <a:off x="5112132" y="2339468"/>
              <a:ext cx="1533072" cy="153307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aphicFrame>
          <p:nvGraphicFramePr>
            <p:cNvPr id="9" name="Chart 5">
              <a:extLst>
                <a:ext uri="{FF2B5EF4-FFF2-40B4-BE49-F238E27FC236}">
                  <a16:creationId xmlns:a16="http://schemas.microsoft.com/office/drawing/2014/main" id="{381E7A2B-73DA-4E56-958A-1DF79936B87F}"/>
                </a:ext>
              </a:extLst>
            </p:cNvPr>
            <p:cNvGraphicFramePr/>
            <p:nvPr>
              <p:extLst>
                <p:ext uri="{D42A27DB-BD31-4B8C-83A1-F6EECF244321}">
                  <p14:modId xmlns:p14="http://schemas.microsoft.com/office/powerpoint/2010/main" val="740713801"/>
                </p:ext>
              </p:extLst>
            </p:nvPr>
          </p:nvGraphicFramePr>
          <p:xfrm>
            <a:off x="4637737" y="1884348"/>
            <a:ext cx="2481858" cy="244330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B47A9BAD-64DD-40A1-8109-F065AE014E33}"/>
                </a:ext>
              </a:extLst>
            </p:cNvPr>
            <p:cNvSpPr txBox="1"/>
            <p:nvPr/>
          </p:nvSpPr>
          <p:spPr>
            <a:xfrm>
              <a:off x="6097494" y="2398116"/>
              <a:ext cx="1454648" cy="707886"/>
            </a:xfrm>
            <a:prstGeom prst="rect">
              <a:avLst/>
            </a:prstGeom>
            <a:noFill/>
          </p:spPr>
          <p:txBody>
            <a:bodyPr wrap="square" rtlCol="0" anchor="ctr">
              <a:spAutoFit/>
            </a:bodyPr>
            <a:lstStyle/>
            <a:p>
              <a:pPr algn="ctr"/>
              <a:r>
                <a:rPr lang="en-US" altLang="ko-KR" sz="4000" b="1" dirty="0">
                  <a:solidFill>
                    <a:schemeClr val="bg1"/>
                  </a:solidFill>
                  <a:cs typeface="Arial" pitchFamily="34" charset="0"/>
                </a:rPr>
                <a:t>40</a:t>
              </a:r>
              <a:r>
                <a:rPr lang="en-US" altLang="ko-KR" sz="4000" b="1" dirty="0">
                  <a:solidFill>
                    <a:schemeClr val="accent2"/>
                  </a:solidFill>
                  <a:cs typeface="Arial" pitchFamily="34" charset="0"/>
                </a:rPr>
                <a:t>%</a:t>
              </a:r>
              <a:endParaRPr lang="ko-KR" altLang="en-US" sz="4000" b="1" dirty="0">
                <a:solidFill>
                  <a:schemeClr val="accent2"/>
                </a:solidFill>
                <a:cs typeface="Arial" pitchFamily="34" charset="0"/>
              </a:endParaRPr>
            </a:p>
          </p:txBody>
        </p:sp>
      </p:grpSp>
      <p:grpSp>
        <p:nvGrpSpPr>
          <p:cNvPr id="11" name="그룹 10">
            <a:extLst>
              <a:ext uri="{FF2B5EF4-FFF2-40B4-BE49-F238E27FC236}">
                <a16:creationId xmlns:a16="http://schemas.microsoft.com/office/drawing/2014/main" id="{D70A298F-F55A-44CB-8FF4-3B05F1EE1FDC}"/>
              </a:ext>
            </a:extLst>
          </p:cNvPr>
          <p:cNvGrpSpPr/>
          <p:nvPr/>
        </p:nvGrpSpPr>
        <p:grpSpPr>
          <a:xfrm>
            <a:off x="8486304" y="1884348"/>
            <a:ext cx="2916526" cy="2443308"/>
            <a:chOff x="8486304" y="1884348"/>
            <a:chExt cx="2916526" cy="2443308"/>
          </a:xfrm>
        </p:grpSpPr>
        <p:sp>
          <p:nvSpPr>
            <p:cNvPr id="12" name="Oval 10">
              <a:extLst>
                <a:ext uri="{FF2B5EF4-FFF2-40B4-BE49-F238E27FC236}">
                  <a16:creationId xmlns:a16="http://schemas.microsoft.com/office/drawing/2014/main" id="{FEC02E14-CF5F-4628-A8C4-B51CA7D709EE}"/>
                </a:ext>
              </a:extLst>
            </p:cNvPr>
            <p:cNvSpPr/>
            <p:nvPr/>
          </p:nvSpPr>
          <p:spPr>
            <a:xfrm>
              <a:off x="8960699" y="2339468"/>
              <a:ext cx="1533072" cy="153307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aphicFrame>
          <p:nvGraphicFramePr>
            <p:cNvPr id="13" name="Chart 5">
              <a:extLst>
                <a:ext uri="{FF2B5EF4-FFF2-40B4-BE49-F238E27FC236}">
                  <a16:creationId xmlns:a16="http://schemas.microsoft.com/office/drawing/2014/main" id="{6CFBD72B-1FED-451F-A241-F61F9AA6493C}"/>
                </a:ext>
              </a:extLst>
            </p:cNvPr>
            <p:cNvGraphicFramePr/>
            <p:nvPr>
              <p:extLst>
                <p:ext uri="{D42A27DB-BD31-4B8C-83A1-F6EECF244321}">
                  <p14:modId xmlns:p14="http://schemas.microsoft.com/office/powerpoint/2010/main" val="1102925602"/>
                </p:ext>
              </p:extLst>
            </p:nvPr>
          </p:nvGraphicFramePr>
          <p:xfrm>
            <a:off x="8486304" y="1884348"/>
            <a:ext cx="2481858" cy="2443308"/>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8FE3FACB-1868-4A71-8B14-DE69B39B762B}"/>
                </a:ext>
              </a:extLst>
            </p:cNvPr>
            <p:cNvSpPr txBox="1"/>
            <p:nvPr/>
          </p:nvSpPr>
          <p:spPr>
            <a:xfrm>
              <a:off x="9948182" y="2398116"/>
              <a:ext cx="1454648" cy="707886"/>
            </a:xfrm>
            <a:prstGeom prst="rect">
              <a:avLst/>
            </a:prstGeom>
            <a:noFill/>
          </p:spPr>
          <p:txBody>
            <a:bodyPr wrap="square" rtlCol="0" anchor="ctr">
              <a:spAutoFit/>
            </a:bodyPr>
            <a:lstStyle/>
            <a:p>
              <a:pPr algn="ctr"/>
              <a:r>
                <a:rPr lang="en-US" altLang="ko-KR" sz="4000" b="1" dirty="0">
                  <a:solidFill>
                    <a:schemeClr val="bg1"/>
                  </a:solidFill>
                  <a:cs typeface="Arial" pitchFamily="34" charset="0"/>
                </a:rPr>
                <a:t>35</a:t>
              </a:r>
              <a:r>
                <a:rPr lang="en-US" altLang="ko-KR" sz="4000" b="1" dirty="0">
                  <a:solidFill>
                    <a:schemeClr val="accent3"/>
                  </a:solidFill>
                  <a:cs typeface="Arial" pitchFamily="34" charset="0"/>
                </a:rPr>
                <a:t>%</a:t>
              </a:r>
              <a:endParaRPr lang="ko-KR" altLang="en-US" sz="4000" b="1" dirty="0">
                <a:solidFill>
                  <a:schemeClr val="accent3"/>
                </a:solidFill>
                <a:cs typeface="Arial" pitchFamily="34" charset="0"/>
              </a:endParaRPr>
            </a:p>
          </p:txBody>
        </p:sp>
      </p:grpSp>
      <p:sp>
        <p:nvSpPr>
          <p:cNvPr id="15" name="TextBox 14">
            <a:extLst>
              <a:ext uri="{FF2B5EF4-FFF2-40B4-BE49-F238E27FC236}">
                <a16:creationId xmlns:a16="http://schemas.microsoft.com/office/drawing/2014/main" id="{6C6BA79B-FE09-4DB9-AB34-56BEBDA02CF5}"/>
              </a:ext>
            </a:extLst>
          </p:cNvPr>
          <p:cNvSpPr txBox="1"/>
          <p:nvPr/>
        </p:nvSpPr>
        <p:spPr>
          <a:xfrm>
            <a:off x="4591612" y="5038323"/>
            <a:ext cx="3008775" cy="1263872"/>
          </a:xfrm>
          <a:prstGeom prst="rect">
            <a:avLst/>
          </a:prstGeom>
          <a:noFill/>
        </p:spPr>
        <p:txBody>
          <a:bodyPr wrap="square" rtlCol="0">
            <a:spAutoFit/>
          </a:bodyPr>
          <a:lstStyle/>
          <a:p>
            <a:pPr algn="dist">
              <a:lnSpc>
                <a:spcPct val="110000"/>
              </a:lnSpc>
            </a:pPr>
            <a:r>
              <a:rPr lang="en-US" altLang="ko-KR" sz="3600" b="1" dirty="0">
                <a:solidFill>
                  <a:schemeClr val="accent4"/>
                </a:solidFill>
                <a:cs typeface="Arial" pitchFamily="34" charset="0"/>
              </a:rPr>
              <a:t>PORTFOLIO  DESIGNED</a:t>
            </a:r>
          </a:p>
        </p:txBody>
      </p:sp>
      <p:cxnSp>
        <p:nvCxnSpPr>
          <p:cNvPr id="16" name="Straight Connector 26">
            <a:extLst>
              <a:ext uri="{FF2B5EF4-FFF2-40B4-BE49-F238E27FC236}">
                <a16:creationId xmlns:a16="http://schemas.microsoft.com/office/drawing/2014/main" id="{1C451000-A1D3-4426-8AEC-D59FCAB257D5}"/>
              </a:ext>
            </a:extLst>
          </p:cNvPr>
          <p:cNvCxnSpPr>
            <a:cxnSpLocks/>
          </p:cNvCxnSpPr>
          <p:nvPr/>
        </p:nvCxnSpPr>
        <p:spPr>
          <a:xfrm>
            <a:off x="4361329" y="5210270"/>
            <a:ext cx="0" cy="979544"/>
          </a:xfrm>
          <a:prstGeom prst="line">
            <a:avLst/>
          </a:prstGeom>
          <a:ln w="317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27">
            <a:extLst>
              <a:ext uri="{FF2B5EF4-FFF2-40B4-BE49-F238E27FC236}">
                <a16:creationId xmlns:a16="http://schemas.microsoft.com/office/drawing/2014/main" id="{15FB77B6-7C71-4735-8F1B-F82C7FFC99C7}"/>
              </a:ext>
            </a:extLst>
          </p:cNvPr>
          <p:cNvCxnSpPr>
            <a:cxnSpLocks/>
          </p:cNvCxnSpPr>
          <p:nvPr/>
        </p:nvCxnSpPr>
        <p:spPr>
          <a:xfrm>
            <a:off x="7830670" y="5210270"/>
            <a:ext cx="0" cy="979544"/>
          </a:xfrm>
          <a:prstGeom prst="line">
            <a:avLst/>
          </a:prstGeom>
          <a:ln w="31750">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nvGrpSpPr>
          <p:cNvPr id="18" name="Group 28">
            <a:extLst>
              <a:ext uri="{FF2B5EF4-FFF2-40B4-BE49-F238E27FC236}">
                <a16:creationId xmlns:a16="http://schemas.microsoft.com/office/drawing/2014/main" id="{0129790A-0000-4C53-82AA-FD60D6E43F1A}"/>
              </a:ext>
            </a:extLst>
          </p:cNvPr>
          <p:cNvGrpSpPr/>
          <p:nvPr/>
        </p:nvGrpSpPr>
        <p:grpSpPr>
          <a:xfrm>
            <a:off x="470091" y="5104524"/>
            <a:ext cx="3422101" cy="1191037"/>
            <a:chOff x="4822352" y="1916832"/>
            <a:chExt cx="3422056" cy="1191037"/>
          </a:xfrm>
        </p:grpSpPr>
        <p:sp>
          <p:nvSpPr>
            <p:cNvPr id="19" name="Text Placeholder 10">
              <a:extLst>
                <a:ext uri="{FF2B5EF4-FFF2-40B4-BE49-F238E27FC236}">
                  <a16:creationId xmlns:a16="http://schemas.microsoft.com/office/drawing/2014/main" id="{22BFADED-F3E0-47E8-80DC-BC8E3FDA97E2}"/>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2000" b="1" dirty="0">
                  <a:solidFill>
                    <a:schemeClr val="tx1">
                      <a:lumMod val="75000"/>
                      <a:lumOff val="25000"/>
                    </a:schemeClr>
                  </a:solidFill>
                  <a:cs typeface="Arial" pitchFamily="34" charset="0"/>
                </a:rPr>
                <a:t>Portfolio  Designed</a:t>
              </a:r>
            </a:p>
          </p:txBody>
        </p:sp>
        <p:sp>
          <p:nvSpPr>
            <p:cNvPr id="20" name="TextBox 19">
              <a:extLst>
                <a:ext uri="{FF2B5EF4-FFF2-40B4-BE49-F238E27FC236}">
                  <a16:creationId xmlns:a16="http://schemas.microsoft.com/office/drawing/2014/main" id="{A2F5A22E-C712-42DE-83F1-8F8F6753B2D2}"/>
                </a:ext>
              </a:extLst>
            </p:cNvPr>
            <p:cNvSpPr txBox="1"/>
            <p:nvPr/>
          </p:nvSpPr>
          <p:spPr>
            <a:xfrm>
              <a:off x="4822352" y="2276872"/>
              <a:ext cx="3422056"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grpSp>
      <p:grpSp>
        <p:nvGrpSpPr>
          <p:cNvPr id="21" name="Group 31">
            <a:extLst>
              <a:ext uri="{FF2B5EF4-FFF2-40B4-BE49-F238E27FC236}">
                <a16:creationId xmlns:a16="http://schemas.microsoft.com/office/drawing/2014/main" id="{87CE800A-B983-44E8-ABC7-393A0FF1C975}"/>
              </a:ext>
            </a:extLst>
          </p:cNvPr>
          <p:cNvGrpSpPr/>
          <p:nvPr/>
        </p:nvGrpSpPr>
        <p:grpSpPr>
          <a:xfrm>
            <a:off x="8299807" y="5104524"/>
            <a:ext cx="3422101" cy="1191037"/>
            <a:chOff x="4822352" y="1916832"/>
            <a:chExt cx="3422056" cy="1191037"/>
          </a:xfrm>
        </p:grpSpPr>
        <p:sp>
          <p:nvSpPr>
            <p:cNvPr id="22" name="Text Placeholder 10">
              <a:extLst>
                <a:ext uri="{FF2B5EF4-FFF2-40B4-BE49-F238E27FC236}">
                  <a16:creationId xmlns:a16="http://schemas.microsoft.com/office/drawing/2014/main" id="{AA8A89D5-D02A-49C5-8091-04A2BC0AD0EF}"/>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dirty="0">
                  <a:solidFill>
                    <a:schemeClr val="tx1">
                      <a:lumMod val="75000"/>
                      <a:lumOff val="25000"/>
                    </a:schemeClr>
                  </a:solidFill>
                  <a:cs typeface="Arial" pitchFamily="34" charset="0"/>
                </a:rPr>
                <a:t>Portfolio  Designed</a:t>
              </a:r>
            </a:p>
          </p:txBody>
        </p:sp>
        <p:sp>
          <p:nvSpPr>
            <p:cNvPr id="23" name="TextBox 22">
              <a:extLst>
                <a:ext uri="{FF2B5EF4-FFF2-40B4-BE49-F238E27FC236}">
                  <a16:creationId xmlns:a16="http://schemas.microsoft.com/office/drawing/2014/main" id="{5036AE41-AC18-4F59-A644-9072080C79FB}"/>
                </a:ext>
              </a:extLst>
            </p:cNvPr>
            <p:cNvSpPr txBox="1"/>
            <p:nvPr/>
          </p:nvSpPr>
          <p:spPr>
            <a:xfrm>
              <a:off x="4822352" y="2276872"/>
              <a:ext cx="3422056"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grpSp>
      <p:sp>
        <p:nvSpPr>
          <p:cNvPr id="24" name="TextBox 23">
            <a:extLst>
              <a:ext uri="{FF2B5EF4-FFF2-40B4-BE49-F238E27FC236}">
                <a16:creationId xmlns:a16="http://schemas.microsoft.com/office/drawing/2014/main" id="{4393C220-7FF3-4D9E-BD16-56C070628497}"/>
              </a:ext>
            </a:extLst>
          </p:cNvPr>
          <p:cNvSpPr txBox="1"/>
          <p:nvPr/>
        </p:nvSpPr>
        <p:spPr>
          <a:xfrm>
            <a:off x="1241581" y="4316098"/>
            <a:ext cx="2007463" cy="400110"/>
          </a:xfrm>
          <a:prstGeom prst="rect">
            <a:avLst/>
          </a:prstGeom>
          <a:noFill/>
        </p:spPr>
        <p:txBody>
          <a:bodyPr wrap="square" rtlCol="0" anchor="ctr">
            <a:spAutoFit/>
          </a:bodyPr>
          <a:lstStyle/>
          <a:p>
            <a:pPr algn="ctr"/>
            <a:r>
              <a:rPr lang="en-US" altLang="ko-KR" sz="2000" b="1" dirty="0">
                <a:solidFill>
                  <a:schemeClr val="accent1"/>
                </a:solidFill>
                <a:cs typeface="Arial" pitchFamily="34" charset="0"/>
              </a:rPr>
              <a:t>Contents Here</a:t>
            </a:r>
            <a:endParaRPr lang="ko-KR" altLang="en-US" sz="2000"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9DA44940-72A5-4333-A24A-A49F00B745D7}"/>
              </a:ext>
            </a:extLst>
          </p:cNvPr>
          <p:cNvSpPr txBox="1"/>
          <p:nvPr/>
        </p:nvSpPr>
        <p:spPr>
          <a:xfrm>
            <a:off x="5091208" y="4316098"/>
            <a:ext cx="2007463" cy="400110"/>
          </a:xfrm>
          <a:prstGeom prst="rect">
            <a:avLst/>
          </a:prstGeom>
          <a:noFill/>
        </p:spPr>
        <p:txBody>
          <a:bodyPr wrap="square" rtlCol="0" anchor="ctr">
            <a:spAutoFit/>
          </a:bodyPr>
          <a:lstStyle/>
          <a:p>
            <a:pPr algn="ctr"/>
            <a:r>
              <a:rPr lang="en-US" altLang="ko-KR" sz="2000" b="1" dirty="0">
                <a:solidFill>
                  <a:schemeClr val="accent2"/>
                </a:solidFill>
                <a:cs typeface="Arial" pitchFamily="34" charset="0"/>
              </a:rPr>
              <a:t>Contents Here</a:t>
            </a:r>
            <a:endParaRPr lang="ko-KR" altLang="en-US" sz="2000" b="1" dirty="0">
              <a:solidFill>
                <a:schemeClr val="accent2"/>
              </a:solidFill>
              <a:cs typeface="Arial" pitchFamily="34" charset="0"/>
            </a:endParaRPr>
          </a:p>
        </p:txBody>
      </p:sp>
      <p:sp>
        <p:nvSpPr>
          <p:cNvPr id="26" name="TextBox 25">
            <a:extLst>
              <a:ext uri="{FF2B5EF4-FFF2-40B4-BE49-F238E27FC236}">
                <a16:creationId xmlns:a16="http://schemas.microsoft.com/office/drawing/2014/main" id="{4F72C0F1-5614-4ED1-A255-A168394CB470}"/>
              </a:ext>
            </a:extLst>
          </p:cNvPr>
          <p:cNvSpPr txBox="1"/>
          <p:nvPr/>
        </p:nvSpPr>
        <p:spPr>
          <a:xfrm>
            <a:off x="8940836" y="4316098"/>
            <a:ext cx="2007463" cy="400110"/>
          </a:xfrm>
          <a:prstGeom prst="rect">
            <a:avLst/>
          </a:prstGeom>
          <a:noFill/>
        </p:spPr>
        <p:txBody>
          <a:bodyPr wrap="square" rtlCol="0" anchor="ctr">
            <a:spAutoFit/>
          </a:bodyPr>
          <a:lstStyle/>
          <a:p>
            <a:pPr algn="ctr"/>
            <a:r>
              <a:rPr lang="en-US" altLang="ko-KR" sz="2000" b="1" dirty="0">
                <a:solidFill>
                  <a:schemeClr val="accent3"/>
                </a:solidFill>
                <a:cs typeface="Arial" pitchFamily="34" charset="0"/>
              </a:rPr>
              <a:t>Contents Here</a:t>
            </a:r>
            <a:endParaRPr lang="ko-KR" altLang="en-US" sz="2000" b="1" dirty="0">
              <a:solidFill>
                <a:schemeClr val="accent3"/>
              </a:solidFill>
              <a:cs typeface="Arial" pitchFamily="34" charset="0"/>
            </a:endParaRPr>
          </a:p>
        </p:txBody>
      </p:sp>
    </p:spTree>
    <p:extLst>
      <p:ext uri="{BB962C8B-B14F-4D97-AF65-F5344CB8AC3E}">
        <p14:creationId xmlns:p14="http://schemas.microsoft.com/office/powerpoint/2010/main" val="401886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그룹 2">
            <a:extLst>
              <a:ext uri="{FF2B5EF4-FFF2-40B4-BE49-F238E27FC236}">
                <a16:creationId xmlns:a16="http://schemas.microsoft.com/office/drawing/2014/main" id="{06CFC290-5C11-455F-9A74-A21374D84CCA}"/>
              </a:ext>
            </a:extLst>
          </p:cNvPr>
          <p:cNvGrpSpPr/>
          <p:nvPr/>
        </p:nvGrpSpPr>
        <p:grpSpPr>
          <a:xfrm>
            <a:off x="3106220" y="2120484"/>
            <a:ext cx="5988106" cy="3276781"/>
            <a:chOff x="1996603" y="2120484"/>
            <a:chExt cx="5988106" cy="3276781"/>
          </a:xfrm>
        </p:grpSpPr>
        <p:sp>
          <p:nvSpPr>
            <p:cNvPr id="4" name="Freeform: Shape 259">
              <a:extLst>
                <a:ext uri="{FF2B5EF4-FFF2-40B4-BE49-F238E27FC236}">
                  <a16:creationId xmlns:a16="http://schemas.microsoft.com/office/drawing/2014/main" id="{224456A2-692B-4385-949A-D54EA8B62C04}"/>
                </a:ext>
              </a:extLst>
            </p:cNvPr>
            <p:cNvSpPr/>
            <p:nvPr/>
          </p:nvSpPr>
          <p:spPr>
            <a:xfrm>
              <a:off x="1996603" y="2120484"/>
              <a:ext cx="2998326" cy="2245184"/>
            </a:xfrm>
            <a:custGeom>
              <a:avLst/>
              <a:gdLst>
                <a:gd name="connsiteX0" fmla="*/ 278192 w 828793"/>
                <a:gd name="connsiteY0" fmla="*/ 120359 h 620609"/>
                <a:gd name="connsiteX1" fmla="*/ 121671 w 828793"/>
                <a:gd name="connsiteY1" fmla="*/ 266922 h 620609"/>
                <a:gd name="connsiteX2" fmla="*/ 83836 w 828793"/>
                <a:gd name="connsiteY2" fmla="*/ 302369 h 620609"/>
                <a:gd name="connsiteX3" fmla="*/ 82641 w 828793"/>
                <a:gd name="connsiteY3" fmla="*/ 317901 h 620609"/>
                <a:gd name="connsiteX4" fmla="*/ 271819 w 828793"/>
                <a:gd name="connsiteY4" fmla="*/ 494335 h 620609"/>
                <a:gd name="connsiteX5" fmla="*/ 277793 w 828793"/>
                <a:gd name="connsiteY5" fmla="*/ 495928 h 620609"/>
                <a:gd name="connsiteX6" fmla="*/ 277793 w 828793"/>
                <a:gd name="connsiteY6" fmla="*/ 438577 h 620609"/>
                <a:gd name="connsiteX7" fmla="*/ 293326 w 828793"/>
                <a:gd name="connsiteY7" fmla="*/ 422248 h 620609"/>
                <a:gd name="connsiteX8" fmla="*/ 813069 w 828793"/>
                <a:gd name="connsiteY8" fmla="*/ 422248 h 620609"/>
                <a:gd name="connsiteX9" fmla="*/ 828601 w 828793"/>
                <a:gd name="connsiteY9" fmla="*/ 438577 h 620609"/>
                <a:gd name="connsiteX10" fmla="*/ 784791 w 828793"/>
                <a:gd name="connsiteY10" fmla="*/ 483980 h 620609"/>
                <a:gd name="connsiteX11" fmla="*/ 360634 w 828793"/>
                <a:gd name="connsiteY11" fmla="*/ 483581 h 620609"/>
                <a:gd name="connsiteX12" fmla="*/ 338331 w 828793"/>
                <a:gd name="connsiteY12" fmla="*/ 505088 h 620609"/>
                <a:gd name="connsiteX13" fmla="*/ 338729 w 828793"/>
                <a:gd name="connsiteY13" fmla="*/ 596690 h 620609"/>
                <a:gd name="connsiteX14" fmla="*/ 329569 w 828793"/>
                <a:gd name="connsiteY14" fmla="*/ 618993 h 620609"/>
                <a:gd name="connsiteX15" fmla="*/ 306867 w 828793"/>
                <a:gd name="connsiteY15" fmla="*/ 611028 h 620609"/>
                <a:gd name="connsiteX16" fmla="*/ 13740 w 828793"/>
                <a:gd name="connsiteY16" fmla="*/ 335823 h 620609"/>
                <a:gd name="connsiteX17" fmla="*/ 13740 w 828793"/>
                <a:gd name="connsiteY17" fmla="*/ 284446 h 620609"/>
                <a:gd name="connsiteX18" fmla="*/ 306867 w 828793"/>
                <a:gd name="connsiteY18" fmla="*/ 9242 h 620609"/>
                <a:gd name="connsiteX19" fmla="*/ 329569 w 828793"/>
                <a:gd name="connsiteY19" fmla="*/ 1674 h 620609"/>
                <a:gd name="connsiteX20" fmla="*/ 338729 w 828793"/>
                <a:gd name="connsiteY20" fmla="*/ 24376 h 620609"/>
                <a:gd name="connsiteX21" fmla="*/ 338331 w 828793"/>
                <a:gd name="connsiteY21" fmla="*/ 117969 h 620609"/>
                <a:gd name="connsiteX22" fmla="*/ 358642 w 828793"/>
                <a:gd name="connsiteY22" fmla="*/ 137485 h 620609"/>
                <a:gd name="connsiteX23" fmla="*/ 802714 w 828793"/>
                <a:gd name="connsiteY23" fmla="*/ 137086 h 620609"/>
                <a:gd name="connsiteX24" fmla="*/ 828203 w 828793"/>
                <a:gd name="connsiteY24" fmla="*/ 162974 h 620609"/>
                <a:gd name="connsiteX25" fmla="*/ 792359 w 828793"/>
                <a:gd name="connsiteY25" fmla="*/ 198022 h 620609"/>
                <a:gd name="connsiteX26" fmla="*/ 298504 w 828793"/>
                <a:gd name="connsiteY26" fmla="*/ 198420 h 620609"/>
                <a:gd name="connsiteX27" fmla="*/ 277395 w 828793"/>
                <a:gd name="connsiteY27" fmla="*/ 177710 h 620609"/>
                <a:gd name="connsiteX28" fmla="*/ 278192 w 828793"/>
                <a:gd name="connsiteY28" fmla="*/ 120359 h 62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8793" h="620609">
                  <a:moveTo>
                    <a:pt x="278192" y="120359"/>
                  </a:moveTo>
                  <a:cubicBezTo>
                    <a:pt x="223230" y="171736"/>
                    <a:pt x="172650" y="219528"/>
                    <a:pt x="121671" y="266922"/>
                  </a:cubicBezTo>
                  <a:cubicBezTo>
                    <a:pt x="108927" y="278871"/>
                    <a:pt x="96581" y="290819"/>
                    <a:pt x="83836" y="302369"/>
                  </a:cubicBezTo>
                  <a:cubicBezTo>
                    <a:pt x="77862" y="307546"/>
                    <a:pt x="75472" y="311529"/>
                    <a:pt x="82641" y="317901"/>
                  </a:cubicBezTo>
                  <a:cubicBezTo>
                    <a:pt x="145966" y="376447"/>
                    <a:pt x="208893" y="435789"/>
                    <a:pt x="271819" y="494335"/>
                  </a:cubicBezTo>
                  <a:cubicBezTo>
                    <a:pt x="272616" y="495131"/>
                    <a:pt x="274209" y="494733"/>
                    <a:pt x="277793" y="495928"/>
                  </a:cubicBezTo>
                  <a:cubicBezTo>
                    <a:pt x="277793" y="476413"/>
                    <a:pt x="278192" y="457296"/>
                    <a:pt x="277793" y="438577"/>
                  </a:cubicBezTo>
                  <a:cubicBezTo>
                    <a:pt x="277395" y="426629"/>
                    <a:pt x="280980" y="422248"/>
                    <a:pt x="293326" y="422248"/>
                  </a:cubicBezTo>
                  <a:cubicBezTo>
                    <a:pt x="466574" y="422646"/>
                    <a:pt x="639821" y="422646"/>
                    <a:pt x="813069" y="422248"/>
                  </a:cubicBezTo>
                  <a:cubicBezTo>
                    <a:pt x="825415" y="422248"/>
                    <a:pt x="828601" y="426629"/>
                    <a:pt x="828601" y="438577"/>
                  </a:cubicBezTo>
                  <a:cubicBezTo>
                    <a:pt x="829398" y="483980"/>
                    <a:pt x="829796" y="483980"/>
                    <a:pt x="784791" y="483980"/>
                  </a:cubicBezTo>
                  <a:cubicBezTo>
                    <a:pt x="643406" y="483980"/>
                    <a:pt x="502020" y="484378"/>
                    <a:pt x="360634" y="483581"/>
                  </a:cubicBezTo>
                  <a:cubicBezTo>
                    <a:pt x="343906" y="483581"/>
                    <a:pt x="337136" y="486768"/>
                    <a:pt x="338331" y="505088"/>
                  </a:cubicBezTo>
                  <a:cubicBezTo>
                    <a:pt x="339924" y="535357"/>
                    <a:pt x="338729" y="566023"/>
                    <a:pt x="338729" y="596690"/>
                  </a:cubicBezTo>
                  <a:cubicBezTo>
                    <a:pt x="338729" y="605452"/>
                    <a:pt x="338729" y="614612"/>
                    <a:pt x="329569" y="618993"/>
                  </a:cubicBezTo>
                  <a:cubicBezTo>
                    <a:pt x="320010" y="623773"/>
                    <a:pt x="313240" y="617002"/>
                    <a:pt x="306867" y="611028"/>
                  </a:cubicBezTo>
                  <a:cubicBezTo>
                    <a:pt x="208893" y="519426"/>
                    <a:pt x="111317" y="427824"/>
                    <a:pt x="13740" y="335823"/>
                  </a:cubicBezTo>
                  <a:cubicBezTo>
                    <a:pt x="-4580" y="318698"/>
                    <a:pt x="-4580" y="301572"/>
                    <a:pt x="13740" y="284446"/>
                  </a:cubicBezTo>
                  <a:cubicBezTo>
                    <a:pt x="111317" y="192446"/>
                    <a:pt x="209291" y="100844"/>
                    <a:pt x="306867" y="9242"/>
                  </a:cubicBezTo>
                  <a:cubicBezTo>
                    <a:pt x="313240" y="3268"/>
                    <a:pt x="320010" y="-3105"/>
                    <a:pt x="329569" y="1674"/>
                  </a:cubicBezTo>
                  <a:cubicBezTo>
                    <a:pt x="338729" y="6454"/>
                    <a:pt x="338729" y="15614"/>
                    <a:pt x="338729" y="24376"/>
                  </a:cubicBezTo>
                  <a:cubicBezTo>
                    <a:pt x="338729" y="55441"/>
                    <a:pt x="339924" y="86904"/>
                    <a:pt x="338331" y="117969"/>
                  </a:cubicBezTo>
                  <a:cubicBezTo>
                    <a:pt x="337534" y="134697"/>
                    <a:pt x="343906" y="137485"/>
                    <a:pt x="358642" y="137485"/>
                  </a:cubicBezTo>
                  <a:cubicBezTo>
                    <a:pt x="506799" y="137086"/>
                    <a:pt x="654557" y="137086"/>
                    <a:pt x="802714" y="137086"/>
                  </a:cubicBezTo>
                  <a:cubicBezTo>
                    <a:pt x="828203" y="137086"/>
                    <a:pt x="828203" y="137086"/>
                    <a:pt x="828203" y="162974"/>
                  </a:cubicBezTo>
                  <a:cubicBezTo>
                    <a:pt x="828203" y="198022"/>
                    <a:pt x="828203" y="198022"/>
                    <a:pt x="792359" y="198022"/>
                  </a:cubicBezTo>
                  <a:cubicBezTo>
                    <a:pt x="627873" y="198022"/>
                    <a:pt x="463387" y="197623"/>
                    <a:pt x="298504" y="198420"/>
                  </a:cubicBezTo>
                  <a:cubicBezTo>
                    <a:pt x="282174" y="198420"/>
                    <a:pt x="275802" y="194437"/>
                    <a:pt x="277395" y="177710"/>
                  </a:cubicBezTo>
                  <a:cubicBezTo>
                    <a:pt x="279387" y="160983"/>
                    <a:pt x="278192" y="143459"/>
                    <a:pt x="278192" y="120359"/>
                  </a:cubicBezTo>
                  <a:close/>
                </a:path>
              </a:pathLst>
            </a:custGeom>
            <a:solidFill>
              <a:schemeClr val="accent1"/>
            </a:solidFill>
            <a:ln w="3981" cap="flat">
              <a:noFill/>
              <a:prstDash val="solid"/>
              <a:miter/>
            </a:ln>
          </p:spPr>
          <p:txBody>
            <a:bodyPr rtlCol="0" anchor="ctr"/>
            <a:lstStyle/>
            <a:p>
              <a:endParaRPr lang="en-US"/>
            </a:p>
          </p:txBody>
        </p:sp>
        <p:sp>
          <p:nvSpPr>
            <p:cNvPr id="5" name="Freeform: Shape 259">
              <a:extLst>
                <a:ext uri="{FF2B5EF4-FFF2-40B4-BE49-F238E27FC236}">
                  <a16:creationId xmlns:a16="http://schemas.microsoft.com/office/drawing/2014/main" id="{657547A2-14CE-4C74-83C2-EF59F3396F66}"/>
                </a:ext>
              </a:extLst>
            </p:cNvPr>
            <p:cNvSpPr/>
            <p:nvPr/>
          </p:nvSpPr>
          <p:spPr>
            <a:xfrm flipH="1">
              <a:off x="4986383" y="3152081"/>
              <a:ext cx="2998326" cy="2245184"/>
            </a:xfrm>
            <a:custGeom>
              <a:avLst/>
              <a:gdLst>
                <a:gd name="connsiteX0" fmla="*/ 278192 w 828793"/>
                <a:gd name="connsiteY0" fmla="*/ 120359 h 620609"/>
                <a:gd name="connsiteX1" fmla="*/ 121671 w 828793"/>
                <a:gd name="connsiteY1" fmla="*/ 266922 h 620609"/>
                <a:gd name="connsiteX2" fmla="*/ 83836 w 828793"/>
                <a:gd name="connsiteY2" fmla="*/ 302369 h 620609"/>
                <a:gd name="connsiteX3" fmla="*/ 82641 w 828793"/>
                <a:gd name="connsiteY3" fmla="*/ 317901 h 620609"/>
                <a:gd name="connsiteX4" fmla="*/ 271819 w 828793"/>
                <a:gd name="connsiteY4" fmla="*/ 494335 h 620609"/>
                <a:gd name="connsiteX5" fmla="*/ 277793 w 828793"/>
                <a:gd name="connsiteY5" fmla="*/ 495928 h 620609"/>
                <a:gd name="connsiteX6" fmla="*/ 277793 w 828793"/>
                <a:gd name="connsiteY6" fmla="*/ 438577 h 620609"/>
                <a:gd name="connsiteX7" fmla="*/ 293326 w 828793"/>
                <a:gd name="connsiteY7" fmla="*/ 422248 h 620609"/>
                <a:gd name="connsiteX8" fmla="*/ 813069 w 828793"/>
                <a:gd name="connsiteY8" fmla="*/ 422248 h 620609"/>
                <a:gd name="connsiteX9" fmla="*/ 828601 w 828793"/>
                <a:gd name="connsiteY9" fmla="*/ 438577 h 620609"/>
                <a:gd name="connsiteX10" fmla="*/ 784791 w 828793"/>
                <a:gd name="connsiteY10" fmla="*/ 483980 h 620609"/>
                <a:gd name="connsiteX11" fmla="*/ 360634 w 828793"/>
                <a:gd name="connsiteY11" fmla="*/ 483581 h 620609"/>
                <a:gd name="connsiteX12" fmla="*/ 338331 w 828793"/>
                <a:gd name="connsiteY12" fmla="*/ 505088 h 620609"/>
                <a:gd name="connsiteX13" fmla="*/ 338729 w 828793"/>
                <a:gd name="connsiteY13" fmla="*/ 596690 h 620609"/>
                <a:gd name="connsiteX14" fmla="*/ 329569 w 828793"/>
                <a:gd name="connsiteY14" fmla="*/ 618993 h 620609"/>
                <a:gd name="connsiteX15" fmla="*/ 306867 w 828793"/>
                <a:gd name="connsiteY15" fmla="*/ 611028 h 620609"/>
                <a:gd name="connsiteX16" fmla="*/ 13740 w 828793"/>
                <a:gd name="connsiteY16" fmla="*/ 335823 h 620609"/>
                <a:gd name="connsiteX17" fmla="*/ 13740 w 828793"/>
                <a:gd name="connsiteY17" fmla="*/ 284446 h 620609"/>
                <a:gd name="connsiteX18" fmla="*/ 306867 w 828793"/>
                <a:gd name="connsiteY18" fmla="*/ 9242 h 620609"/>
                <a:gd name="connsiteX19" fmla="*/ 329569 w 828793"/>
                <a:gd name="connsiteY19" fmla="*/ 1674 h 620609"/>
                <a:gd name="connsiteX20" fmla="*/ 338729 w 828793"/>
                <a:gd name="connsiteY20" fmla="*/ 24376 h 620609"/>
                <a:gd name="connsiteX21" fmla="*/ 338331 w 828793"/>
                <a:gd name="connsiteY21" fmla="*/ 117969 h 620609"/>
                <a:gd name="connsiteX22" fmla="*/ 358642 w 828793"/>
                <a:gd name="connsiteY22" fmla="*/ 137485 h 620609"/>
                <a:gd name="connsiteX23" fmla="*/ 802714 w 828793"/>
                <a:gd name="connsiteY23" fmla="*/ 137086 h 620609"/>
                <a:gd name="connsiteX24" fmla="*/ 828203 w 828793"/>
                <a:gd name="connsiteY24" fmla="*/ 162974 h 620609"/>
                <a:gd name="connsiteX25" fmla="*/ 792359 w 828793"/>
                <a:gd name="connsiteY25" fmla="*/ 198022 h 620609"/>
                <a:gd name="connsiteX26" fmla="*/ 298504 w 828793"/>
                <a:gd name="connsiteY26" fmla="*/ 198420 h 620609"/>
                <a:gd name="connsiteX27" fmla="*/ 277395 w 828793"/>
                <a:gd name="connsiteY27" fmla="*/ 177710 h 620609"/>
                <a:gd name="connsiteX28" fmla="*/ 278192 w 828793"/>
                <a:gd name="connsiteY28" fmla="*/ 120359 h 62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8793" h="620609">
                  <a:moveTo>
                    <a:pt x="278192" y="120359"/>
                  </a:moveTo>
                  <a:cubicBezTo>
                    <a:pt x="223230" y="171736"/>
                    <a:pt x="172650" y="219528"/>
                    <a:pt x="121671" y="266922"/>
                  </a:cubicBezTo>
                  <a:cubicBezTo>
                    <a:pt x="108927" y="278871"/>
                    <a:pt x="96581" y="290819"/>
                    <a:pt x="83836" y="302369"/>
                  </a:cubicBezTo>
                  <a:cubicBezTo>
                    <a:pt x="77862" y="307546"/>
                    <a:pt x="75472" y="311529"/>
                    <a:pt x="82641" y="317901"/>
                  </a:cubicBezTo>
                  <a:cubicBezTo>
                    <a:pt x="145966" y="376447"/>
                    <a:pt x="208893" y="435789"/>
                    <a:pt x="271819" y="494335"/>
                  </a:cubicBezTo>
                  <a:cubicBezTo>
                    <a:pt x="272616" y="495131"/>
                    <a:pt x="274209" y="494733"/>
                    <a:pt x="277793" y="495928"/>
                  </a:cubicBezTo>
                  <a:cubicBezTo>
                    <a:pt x="277793" y="476413"/>
                    <a:pt x="278192" y="457296"/>
                    <a:pt x="277793" y="438577"/>
                  </a:cubicBezTo>
                  <a:cubicBezTo>
                    <a:pt x="277395" y="426629"/>
                    <a:pt x="280980" y="422248"/>
                    <a:pt x="293326" y="422248"/>
                  </a:cubicBezTo>
                  <a:cubicBezTo>
                    <a:pt x="466574" y="422646"/>
                    <a:pt x="639821" y="422646"/>
                    <a:pt x="813069" y="422248"/>
                  </a:cubicBezTo>
                  <a:cubicBezTo>
                    <a:pt x="825415" y="422248"/>
                    <a:pt x="828601" y="426629"/>
                    <a:pt x="828601" y="438577"/>
                  </a:cubicBezTo>
                  <a:cubicBezTo>
                    <a:pt x="829398" y="483980"/>
                    <a:pt x="829796" y="483980"/>
                    <a:pt x="784791" y="483980"/>
                  </a:cubicBezTo>
                  <a:cubicBezTo>
                    <a:pt x="643406" y="483980"/>
                    <a:pt x="502020" y="484378"/>
                    <a:pt x="360634" y="483581"/>
                  </a:cubicBezTo>
                  <a:cubicBezTo>
                    <a:pt x="343906" y="483581"/>
                    <a:pt x="337136" y="486768"/>
                    <a:pt x="338331" y="505088"/>
                  </a:cubicBezTo>
                  <a:cubicBezTo>
                    <a:pt x="339924" y="535357"/>
                    <a:pt x="338729" y="566023"/>
                    <a:pt x="338729" y="596690"/>
                  </a:cubicBezTo>
                  <a:cubicBezTo>
                    <a:pt x="338729" y="605452"/>
                    <a:pt x="338729" y="614612"/>
                    <a:pt x="329569" y="618993"/>
                  </a:cubicBezTo>
                  <a:cubicBezTo>
                    <a:pt x="320010" y="623773"/>
                    <a:pt x="313240" y="617002"/>
                    <a:pt x="306867" y="611028"/>
                  </a:cubicBezTo>
                  <a:cubicBezTo>
                    <a:pt x="208893" y="519426"/>
                    <a:pt x="111317" y="427824"/>
                    <a:pt x="13740" y="335823"/>
                  </a:cubicBezTo>
                  <a:cubicBezTo>
                    <a:pt x="-4580" y="318698"/>
                    <a:pt x="-4580" y="301572"/>
                    <a:pt x="13740" y="284446"/>
                  </a:cubicBezTo>
                  <a:cubicBezTo>
                    <a:pt x="111317" y="192446"/>
                    <a:pt x="209291" y="100844"/>
                    <a:pt x="306867" y="9242"/>
                  </a:cubicBezTo>
                  <a:cubicBezTo>
                    <a:pt x="313240" y="3268"/>
                    <a:pt x="320010" y="-3105"/>
                    <a:pt x="329569" y="1674"/>
                  </a:cubicBezTo>
                  <a:cubicBezTo>
                    <a:pt x="338729" y="6454"/>
                    <a:pt x="338729" y="15614"/>
                    <a:pt x="338729" y="24376"/>
                  </a:cubicBezTo>
                  <a:cubicBezTo>
                    <a:pt x="338729" y="55441"/>
                    <a:pt x="339924" y="86904"/>
                    <a:pt x="338331" y="117969"/>
                  </a:cubicBezTo>
                  <a:cubicBezTo>
                    <a:pt x="337534" y="134697"/>
                    <a:pt x="343906" y="137485"/>
                    <a:pt x="358642" y="137485"/>
                  </a:cubicBezTo>
                  <a:cubicBezTo>
                    <a:pt x="506799" y="137086"/>
                    <a:pt x="654557" y="137086"/>
                    <a:pt x="802714" y="137086"/>
                  </a:cubicBezTo>
                  <a:cubicBezTo>
                    <a:pt x="828203" y="137086"/>
                    <a:pt x="828203" y="137086"/>
                    <a:pt x="828203" y="162974"/>
                  </a:cubicBezTo>
                  <a:cubicBezTo>
                    <a:pt x="828203" y="198022"/>
                    <a:pt x="828203" y="198022"/>
                    <a:pt x="792359" y="198022"/>
                  </a:cubicBezTo>
                  <a:cubicBezTo>
                    <a:pt x="627873" y="198022"/>
                    <a:pt x="463387" y="197623"/>
                    <a:pt x="298504" y="198420"/>
                  </a:cubicBezTo>
                  <a:cubicBezTo>
                    <a:pt x="282174" y="198420"/>
                    <a:pt x="275802" y="194437"/>
                    <a:pt x="277395" y="177710"/>
                  </a:cubicBezTo>
                  <a:cubicBezTo>
                    <a:pt x="279387" y="160983"/>
                    <a:pt x="278192" y="143459"/>
                    <a:pt x="278192" y="120359"/>
                  </a:cubicBezTo>
                  <a:close/>
                </a:path>
              </a:pathLst>
            </a:custGeom>
            <a:solidFill>
              <a:schemeClr val="accent4"/>
            </a:solidFill>
            <a:ln w="3981" cap="flat">
              <a:noFill/>
              <a:prstDash val="solid"/>
              <a:miter/>
            </a:ln>
          </p:spPr>
          <p:txBody>
            <a:bodyPr rtlCol="0" anchor="ctr"/>
            <a:lstStyle/>
            <a:p>
              <a:endParaRPr lang="en-US"/>
            </a:p>
          </p:txBody>
        </p:sp>
      </p:grpSp>
      <p:sp>
        <p:nvSpPr>
          <p:cNvPr id="6" name="TextBox 5">
            <a:extLst>
              <a:ext uri="{FF2B5EF4-FFF2-40B4-BE49-F238E27FC236}">
                <a16:creationId xmlns:a16="http://schemas.microsoft.com/office/drawing/2014/main" id="{F61F4B14-412E-44C6-97C9-70462D9567A0}"/>
              </a:ext>
            </a:extLst>
          </p:cNvPr>
          <p:cNvSpPr txBox="1"/>
          <p:nvPr/>
        </p:nvSpPr>
        <p:spPr>
          <a:xfrm>
            <a:off x="4221763" y="2919910"/>
            <a:ext cx="1805870" cy="646331"/>
          </a:xfrm>
          <a:prstGeom prst="rect">
            <a:avLst/>
          </a:prstGeom>
          <a:noFill/>
        </p:spPr>
        <p:txBody>
          <a:bodyPr wrap="square" rtlCol="0">
            <a:spAutoFit/>
          </a:bodyPr>
          <a:lstStyle/>
          <a:p>
            <a:r>
              <a:rPr lang="en-US" altLang="ko-KR" b="1" dirty="0">
                <a:solidFill>
                  <a:schemeClr val="tx1">
                    <a:lumMod val="75000"/>
                    <a:lumOff val="25000"/>
                  </a:schemeClr>
                </a:solidFill>
                <a:cs typeface="Calibri" pitchFamily="34" charset="0"/>
              </a:rPr>
              <a:t>PowerPoint Presentation</a:t>
            </a:r>
            <a:endParaRPr lang="ko-KR" altLang="en-US" b="1" dirty="0">
              <a:solidFill>
                <a:schemeClr val="tx1">
                  <a:lumMod val="75000"/>
                  <a:lumOff val="25000"/>
                </a:schemeClr>
              </a:solidFill>
              <a:cs typeface="Calibri" pitchFamily="34" charset="0"/>
            </a:endParaRPr>
          </a:p>
        </p:txBody>
      </p:sp>
      <p:sp>
        <p:nvSpPr>
          <p:cNvPr id="7" name="TextBox 6">
            <a:extLst>
              <a:ext uri="{FF2B5EF4-FFF2-40B4-BE49-F238E27FC236}">
                <a16:creationId xmlns:a16="http://schemas.microsoft.com/office/drawing/2014/main" id="{F92939AB-3FBA-46C5-BBAB-7F1E20E30936}"/>
              </a:ext>
            </a:extLst>
          </p:cNvPr>
          <p:cNvSpPr txBox="1"/>
          <p:nvPr/>
        </p:nvSpPr>
        <p:spPr>
          <a:xfrm>
            <a:off x="6160232" y="3968092"/>
            <a:ext cx="1805870" cy="646331"/>
          </a:xfrm>
          <a:prstGeom prst="rect">
            <a:avLst/>
          </a:prstGeom>
          <a:noFill/>
        </p:spPr>
        <p:txBody>
          <a:bodyPr wrap="square" rtlCol="0">
            <a:spAutoFit/>
          </a:bodyPr>
          <a:lstStyle/>
          <a:p>
            <a:pPr algn="r"/>
            <a:r>
              <a:rPr lang="en-US" altLang="ko-KR" b="1" dirty="0">
                <a:solidFill>
                  <a:schemeClr val="tx1">
                    <a:lumMod val="75000"/>
                    <a:lumOff val="25000"/>
                  </a:schemeClr>
                </a:solidFill>
                <a:cs typeface="Calibri" pitchFamily="34" charset="0"/>
              </a:rPr>
              <a:t>PowerPoint Presentation</a:t>
            </a:r>
            <a:endParaRPr lang="ko-KR" altLang="en-US" b="1" dirty="0">
              <a:solidFill>
                <a:schemeClr val="tx1">
                  <a:lumMod val="75000"/>
                  <a:lumOff val="25000"/>
                </a:schemeClr>
              </a:solidFill>
              <a:cs typeface="Calibri" pitchFamily="34" charset="0"/>
            </a:endParaRPr>
          </a:p>
        </p:txBody>
      </p:sp>
      <p:sp>
        <p:nvSpPr>
          <p:cNvPr id="8" name="TextBox 7">
            <a:extLst>
              <a:ext uri="{FF2B5EF4-FFF2-40B4-BE49-F238E27FC236}">
                <a16:creationId xmlns:a16="http://schemas.microsoft.com/office/drawing/2014/main" id="{65DD2564-2E90-46E0-B29A-EC2D98F60255}"/>
              </a:ext>
            </a:extLst>
          </p:cNvPr>
          <p:cNvSpPr txBox="1"/>
          <p:nvPr/>
        </p:nvSpPr>
        <p:spPr>
          <a:xfrm>
            <a:off x="412805" y="2735243"/>
            <a:ext cx="2277278" cy="1015663"/>
          </a:xfrm>
          <a:prstGeom prst="rect">
            <a:avLst/>
          </a:prstGeom>
          <a:noFill/>
        </p:spPr>
        <p:txBody>
          <a:bodyPr wrap="square" rtlCol="0" anchor="ctr">
            <a:spAutoFit/>
          </a:bodyPr>
          <a:lstStyle/>
          <a:p>
            <a:pPr marL="171459" indent="-171459" algn="r">
              <a:buFont typeface="Wingdings" pitchFamily="2" charset="2"/>
              <a:buChar char="v"/>
            </a:pPr>
            <a:r>
              <a:rPr lang="en-US" altLang="ko-KR" sz="1200" dirty="0">
                <a:solidFill>
                  <a:schemeClr val="accent1"/>
                </a:solidFill>
                <a:cs typeface="Arial" pitchFamily="34" charset="0"/>
              </a:rPr>
              <a:t>PowerPoint Presentation</a:t>
            </a:r>
          </a:p>
          <a:p>
            <a:pPr marL="171459" indent="-171459" algn="r">
              <a:buFont typeface="Wingdings" pitchFamily="2" charset="2"/>
              <a:buChar char="v"/>
            </a:pPr>
            <a:r>
              <a:rPr lang="en-US" altLang="ko-KR" sz="1200" dirty="0">
                <a:solidFill>
                  <a:schemeClr val="accent1"/>
                </a:solidFill>
                <a:cs typeface="Arial" pitchFamily="34" charset="0"/>
              </a:rPr>
              <a:t>PowerPoint Presentation </a:t>
            </a:r>
          </a:p>
          <a:p>
            <a:pPr marL="171459" indent="-171459" algn="r">
              <a:buFont typeface="Wingdings" pitchFamily="2" charset="2"/>
              <a:buChar char="v"/>
            </a:pPr>
            <a:r>
              <a:rPr lang="en-US" altLang="ko-KR" sz="1200" dirty="0">
                <a:solidFill>
                  <a:schemeClr val="accent1"/>
                </a:solidFill>
                <a:cs typeface="Arial" pitchFamily="34" charset="0"/>
              </a:rPr>
              <a:t>PowerPoint Presentation </a:t>
            </a:r>
          </a:p>
          <a:p>
            <a:pPr marL="171459" indent="-171459" algn="r">
              <a:buFont typeface="Wingdings" pitchFamily="2" charset="2"/>
              <a:buChar char="v"/>
            </a:pPr>
            <a:r>
              <a:rPr lang="en-US" altLang="ko-KR" sz="1200" dirty="0">
                <a:solidFill>
                  <a:schemeClr val="accent1"/>
                </a:solidFill>
                <a:cs typeface="Arial" pitchFamily="34" charset="0"/>
              </a:rPr>
              <a:t>PowerPoint Presentation </a:t>
            </a:r>
          </a:p>
          <a:p>
            <a:pPr marL="171459" indent="-171459" algn="r">
              <a:buFont typeface="Wingdings" pitchFamily="2" charset="2"/>
              <a:buChar char="v"/>
            </a:pPr>
            <a:r>
              <a:rPr lang="en-US" altLang="ko-KR" sz="1200" dirty="0">
                <a:solidFill>
                  <a:schemeClr val="accent1"/>
                </a:solidFill>
                <a:cs typeface="Arial" pitchFamily="34" charset="0"/>
              </a:rPr>
              <a:t>PowerPoint Presentation  </a:t>
            </a:r>
          </a:p>
        </p:txBody>
      </p:sp>
      <p:sp>
        <p:nvSpPr>
          <p:cNvPr id="9" name="TextBox 8">
            <a:extLst>
              <a:ext uri="{FF2B5EF4-FFF2-40B4-BE49-F238E27FC236}">
                <a16:creationId xmlns:a16="http://schemas.microsoft.com/office/drawing/2014/main" id="{C39DC744-52A3-4CE7-B9E4-71473D6BF67B}"/>
              </a:ext>
            </a:extLst>
          </p:cNvPr>
          <p:cNvSpPr txBox="1"/>
          <p:nvPr/>
        </p:nvSpPr>
        <p:spPr>
          <a:xfrm>
            <a:off x="9501917" y="3783425"/>
            <a:ext cx="2277278" cy="1015663"/>
          </a:xfrm>
          <a:prstGeom prst="rect">
            <a:avLst/>
          </a:prstGeom>
          <a:noFill/>
        </p:spPr>
        <p:txBody>
          <a:bodyPr wrap="square" rtlCol="0" anchor="ctr">
            <a:spAutoFit/>
          </a:bodyPr>
          <a:lstStyle/>
          <a:p>
            <a:pPr marL="171459" indent="-171459">
              <a:buFont typeface="Wingdings" pitchFamily="2" charset="2"/>
              <a:buChar char="v"/>
            </a:pPr>
            <a:r>
              <a:rPr lang="en-US" altLang="ko-KR" sz="1200" dirty="0">
                <a:solidFill>
                  <a:schemeClr val="accent4"/>
                </a:solidFill>
                <a:cs typeface="Arial" pitchFamily="34" charset="0"/>
              </a:rPr>
              <a:t>PowerPoint Presentation</a:t>
            </a:r>
          </a:p>
          <a:p>
            <a:pPr marL="171459" indent="-171459">
              <a:buFont typeface="Wingdings" pitchFamily="2" charset="2"/>
              <a:buChar char="v"/>
            </a:pPr>
            <a:r>
              <a:rPr lang="en-US" altLang="ko-KR" sz="1200" dirty="0">
                <a:solidFill>
                  <a:schemeClr val="accent4"/>
                </a:solidFill>
                <a:cs typeface="Arial" pitchFamily="34" charset="0"/>
              </a:rPr>
              <a:t>PowerPoint Presentation </a:t>
            </a:r>
          </a:p>
          <a:p>
            <a:pPr marL="171459" indent="-171459">
              <a:buFont typeface="Wingdings" pitchFamily="2" charset="2"/>
              <a:buChar char="v"/>
            </a:pPr>
            <a:r>
              <a:rPr lang="en-US" altLang="ko-KR" sz="1200" dirty="0">
                <a:solidFill>
                  <a:schemeClr val="accent4"/>
                </a:solidFill>
                <a:cs typeface="Arial" pitchFamily="34" charset="0"/>
              </a:rPr>
              <a:t>PowerPoint Presentation </a:t>
            </a:r>
          </a:p>
          <a:p>
            <a:pPr marL="171459" indent="-171459">
              <a:buFont typeface="Wingdings" pitchFamily="2" charset="2"/>
              <a:buChar char="v"/>
            </a:pPr>
            <a:r>
              <a:rPr lang="en-US" altLang="ko-KR" sz="1200" dirty="0">
                <a:solidFill>
                  <a:schemeClr val="accent4"/>
                </a:solidFill>
                <a:cs typeface="Arial" pitchFamily="34" charset="0"/>
              </a:rPr>
              <a:t>PowerPoint Presentation </a:t>
            </a:r>
          </a:p>
          <a:p>
            <a:pPr marL="171459" indent="-171459">
              <a:buFont typeface="Wingdings" pitchFamily="2" charset="2"/>
              <a:buChar char="v"/>
            </a:pPr>
            <a:r>
              <a:rPr lang="en-US" altLang="ko-KR" sz="1200" dirty="0">
                <a:solidFill>
                  <a:schemeClr val="accent4"/>
                </a:solidFill>
                <a:cs typeface="Arial" pitchFamily="34" charset="0"/>
              </a:rPr>
              <a:t>PowerPoint Presentation  </a:t>
            </a:r>
          </a:p>
        </p:txBody>
      </p:sp>
      <p:grpSp>
        <p:nvGrpSpPr>
          <p:cNvPr id="10" name="Group 4">
            <a:extLst>
              <a:ext uri="{FF2B5EF4-FFF2-40B4-BE49-F238E27FC236}">
                <a16:creationId xmlns:a16="http://schemas.microsoft.com/office/drawing/2014/main" id="{8C36455C-7A1E-4FD4-9D59-DB4FAFE590DE}"/>
              </a:ext>
            </a:extLst>
          </p:cNvPr>
          <p:cNvGrpSpPr/>
          <p:nvPr/>
        </p:nvGrpSpPr>
        <p:grpSpPr>
          <a:xfrm>
            <a:off x="1295245" y="4954987"/>
            <a:ext cx="3613404" cy="1211691"/>
            <a:chOff x="323529" y="1777597"/>
            <a:chExt cx="2664296" cy="1211691"/>
          </a:xfrm>
        </p:grpSpPr>
        <p:sp>
          <p:nvSpPr>
            <p:cNvPr id="11" name="TextBox 10">
              <a:extLst>
                <a:ext uri="{FF2B5EF4-FFF2-40B4-BE49-F238E27FC236}">
                  <a16:creationId xmlns:a16="http://schemas.microsoft.com/office/drawing/2014/main" id="{BE6D255F-2D03-41AF-BFCE-5F5947E75175}"/>
                </a:ext>
              </a:extLst>
            </p:cNvPr>
            <p:cNvSpPr txBox="1"/>
            <p:nvPr/>
          </p:nvSpPr>
          <p:spPr>
            <a:xfrm>
              <a:off x="323529" y="1777597"/>
              <a:ext cx="2664296" cy="369332"/>
            </a:xfrm>
            <a:prstGeom prst="rect">
              <a:avLst/>
            </a:prstGeom>
            <a:noFill/>
          </p:spPr>
          <p:txBody>
            <a:bodyPr wrap="square" rtlCol="0" anchor="ctr">
              <a:spAutoFit/>
            </a:bodyPr>
            <a:lstStyle/>
            <a:p>
              <a:pPr algn="r"/>
              <a:r>
                <a:rPr lang="en-US" altLang="ko-KR" b="1" dirty="0">
                  <a:solidFill>
                    <a:schemeClr val="accent1"/>
                  </a:solidFill>
                  <a:cs typeface="Arial" pitchFamily="34" charset="0"/>
                </a:rPr>
                <a:t>Content  Here</a:t>
              </a:r>
              <a:endParaRPr lang="ko-KR" altLang="en-US" b="1" dirty="0">
                <a:solidFill>
                  <a:schemeClr val="accent1"/>
                </a:solidFill>
                <a:cs typeface="Arial" pitchFamily="34" charset="0"/>
              </a:endParaRPr>
            </a:p>
          </p:txBody>
        </p:sp>
        <p:sp>
          <p:nvSpPr>
            <p:cNvPr id="12" name="TextBox 11">
              <a:extLst>
                <a:ext uri="{FF2B5EF4-FFF2-40B4-BE49-F238E27FC236}">
                  <a16:creationId xmlns:a16="http://schemas.microsoft.com/office/drawing/2014/main" id="{82ADEAE3-B318-4637-9D9E-E6927F1DB7AA}"/>
                </a:ext>
              </a:extLst>
            </p:cNvPr>
            <p:cNvSpPr txBox="1"/>
            <p:nvPr/>
          </p:nvSpPr>
          <p:spPr>
            <a:xfrm>
              <a:off x="323531" y="2158291"/>
              <a:ext cx="2664294"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a:t>
              </a:r>
              <a:endParaRPr lang="ko-KR" altLang="en-US" sz="1200" dirty="0">
                <a:solidFill>
                  <a:schemeClr val="tx1">
                    <a:lumMod val="75000"/>
                    <a:lumOff val="25000"/>
                  </a:schemeClr>
                </a:solidFill>
                <a:cs typeface="Arial" pitchFamily="34" charset="0"/>
              </a:endParaRPr>
            </a:p>
          </p:txBody>
        </p:sp>
      </p:grpSp>
      <p:grpSp>
        <p:nvGrpSpPr>
          <p:cNvPr id="13" name="Group 4">
            <a:extLst>
              <a:ext uri="{FF2B5EF4-FFF2-40B4-BE49-F238E27FC236}">
                <a16:creationId xmlns:a16="http://schemas.microsoft.com/office/drawing/2014/main" id="{09079A94-DBF5-4BBE-A076-A5A5FE7124E0}"/>
              </a:ext>
            </a:extLst>
          </p:cNvPr>
          <p:cNvGrpSpPr/>
          <p:nvPr/>
        </p:nvGrpSpPr>
        <p:grpSpPr>
          <a:xfrm>
            <a:off x="7283351" y="1706817"/>
            <a:ext cx="3613404" cy="1211691"/>
            <a:chOff x="323529" y="1777597"/>
            <a:chExt cx="2664296" cy="1211691"/>
          </a:xfrm>
        </p:grpSpPr>
        <p:sp>
          <p:nvSpPr>
            <p:cNvPr id="14" name="TextBox 13">
              <a:extLst>
                <a:ext uri="{FF2B5EF4-FFF2-40B4-BE49-F238E27FC236}">
                  <a16:creationId xmlns:a16="http://schemas.microsoft.com/office/drawing/2014/main" id="{DF547A76-F5C2-491F-8D2A-3A8F979875C7}"/>
                </a:ext>
              </a:extLst>
            </p:cNvPr>
            <p:cNvSpPr txBox="1"/>
            <p:nvPr/>
          </p:nvSpPr>
          <p:spPr>
            <a:xfrm>
              <a:off x="323529" y="1777597"/>
              <a:ext cx="2664296" cy="369332"/>
            </a:xfrm>
            <a:prstGeom prst="rect">
              <a:avLst/>
            </a:prstGeom>
            <a:noFill/>
          </p:spPr>
          <p:txBody>
            <a:bodyPr wrap="square" rtlCol="0" anchor="ctr">
              <a:spAutoFit/>
            </a:bodyPr>
            <a:lstStyle/>
            <a:p>
              <a:r>
                <a:rPr lang="en-US" altLang="ko-KR" b="1" dirty="0">
                  <a:solidFill>
                    <a:schemeClr val="accent4"/>
                  </a:solidFill>
                  <a:cs typeface="Arial" pitchFamily="34" charset="0"/>
                </a:rPr>
                <a:t>Content  Here</a:t>
              </a:r>
              <a:endParaRPr lang="ko-KR" altLang="en-US" b="1" dirty="0">
                <a:solidFill>
                  <a:schemeClr val="accent4"/>
                </a:solidFill>
                <a:cs typeface="Arial" pitchFamily="34" charset="0"/>
              </a:endParaRPr>
            </a:p>
          </p:txBody>
        </p:sp>
        <p:sp>
          <p:nvSpPr>
            <p:cNvPr id="15" name="TextBox 14">
              <a:extLst>
                <a:ext uri="{FF2B5EF4-FFF2-40B4-BE49-F238E27FC236}">
                  <a16:creationId xmlns:a16="http://schemas.microsoft.com/office/drawing/2014/main" id="{FAE7F0DD-A707-4CD3-9DFF-5C4296A3AF5A}"/>
                </a:ext>
              </a:extLst>
            </p:cNvPr>
            <p:cNvSpPr txBox="1"/>
            <p:nvPr/>
          </p:nvSpPr>
          <p:spPr>
            <a:xfrm>
              <a:off x="323531" y="2158291"/>
              <a:ext cx="266429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309782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8EC8D3-037A-4D59-B17D-65CBA8F128F2}"/>
              </a:ext>
            </a:extLst>
          </p:cNvPr>
          <p:cNvSpPr txBox="1"/>
          <p:nvPr/>
        </p:nvSpPr>
        <p:spPr>
          <a:xfrm>
            <a:off x="1731877" y="4336125"/>
            <a:ext cx="3109688" cy="646331"/>
          </a:xfrm>
          <a:prstGeom prst="rect">
            <a:avLst/>
          </a:prstGeom>
          <a:noFill/>
        </p:spPr>
        <p:txBody>
          <a:bodyPr wrap="square" rtlCol="0">
            <a:spAutoFit/>
          </a:bodyPr>
          <a:lstStyle/>
          <a:p>
            <a:pPr algn="r"/>
            <a:r>
              <a:rPr lang="en-US" altLang="ko-KR" sz="1200" b="1" dirty="0">
                <a:solidFill>
                  <a:schemeClr val="accent3"/>
                </a:solidFill>
                <a:cs typeface="Arial" pitchFamily="34" charset="0"/>
              </a:rPr>
              <a:t>Get a modern PowerPoint  Presentation that is beautifully designed. Easy to change colors, photos and Text. </a:t>
            </a:r>
            <a:endParaRPr lang="ko-KR" altLang="en-US" sz="1200" b="1" dirty="0">
              <a:solidFill>
                <a:schemeClr val="accent3"/>
              </a:solidFill>
              <a:cs typeface="Arial" pitchFamily="34" charset="0"/>
            </a:endParaRPr>
          </a:p>
        </p:txBody>
      </p:sp>
      <p:sp>
        <p:nvSpPr>
          <p:cNvPr id="5" name="TextBox 4">
            <a:extLst>
              <a:ext uri="{FF2B5EF4-FFF2-40B4-BE49-F238E27FC236}">
                <a16:creationId xmlns:a16="http://schemas.microsoft.com/office/drawing/2014/main" id="{81B0A341-0F21-44EC-8936-6E5B77E92F8A}"/>
              </a:ext>
            </a:extLst>
          </p:cNvPr>
          <p:cNvSpPr txBox="1"/>
          <p:nvPr/>
        </p:nvSpPr>
        <p:spPr>
          <a:xfrm>
            <a:off x="2127999" y="5339441"/>
            <a:ext cx="2713565" cy="264688"/>
          </a:xfrm>
          <a:prstGeom prst="rect">
            <a:avLst/>
          </a:prstGeom>
          <a:noFill/>
        </p:spPr>
        <p:txBody>
          <a:bodyPr wrap="square" rtlCol="0">
            <a:spAutoFit/>
          </a:bodyPr>
          <a:lstStyle/>
          <a:p>
            <a:pPr algn="r">
              <a:lnSpc>
                <a:spcPct val="80000"/>
              </a:lnSpc>
            </a:pPr>
            <a:r>
              <a:rPr lang="en-US" altLang="ko-KR" sz="1400" dirty="0">
                <a:solidFill>
                  <a:schemeClr val="bg1"/>
                </a:solidFill>
                <a:cs typeface="Arial" pitchFamily="34" charset="0"/>
              </a:rPr>
              <a:t>Presentation</a:t>
            </a:r>
          </a:p>
        </p:txBody>
      </p:sp>
      <p:sp>
        <p:nvSpPr>
          <p:cNvPr id="6" name="TextBox 5">
            <a:extLst>
              <a:ext uri="{FF2B5EF4-FFF2-40B4-BE49-F238E27FC236}">
                <a16:creationId xmlns:a16="http://schemas.microsoft.com/office/drawing/2014/main" id="{8F2DF47C-32CF-4B8F-A1B0-40984E09DD37}"/>
              </a:ext>
            </a:extLst>
          </p:cNvPr>
          <p:cNvSpPr txBox="1"/>
          <p:nvPr/>
        </p:nvSpPr>
        <p:spPr>
          <a:xfrm>
            <a:off x="2127999" y="6302921"/>
            <a:ext cx="2713565" cy="264688"/>
          </a:xfrm>
          <a:prstGeom prst="rect">
            <a:avLst/>
          </a:prstGeom>
          <a:noFill/>
        </p:spPr>
        <p:txBody>
          <a:bodyPr wrap="square" rtlCol="0">
            <a:spAutoFit/>
          </a:bodyPr>
          <a:lstStyle/>
          <a:p>
            <a:pPr algn="r">
              <a:lnSpc>
                <a:spcPct val="80000"/>
              </a:lnSpc>
            </a:pPr>
            <a:r>
              <a:rPr lang="en-US" altLang="ko-KR" sz="1400" dirty="0">
                <a:solidFill>
                  <a:schemeClr val="bg1"/>
                </a:solidFill>
                <a:cs typeface="Arial" pitchFamily="34" charset="0"/>
              </a:rPr>
              <a:t>Portfolio Presentation</a:t>
            </a:r>
          </a:p>
        </p:txBody>
      </p:sp>
      <p:sp>
        <p:nvSpPr>
          <p:cNvPr id="7" name="TextBox 6">
            <a:extLst>
              <a:ext uri="{FF2B5EF4-FFF2-40B4-BE49-F238E27FC236}">
                <a16:creationId xmlns:a16="http://schemas.microsoft.com/office/drawing/2014/main" id="{7435F690-0680-4A2A-9370-57D760F87BF7}"/>
              </a:ext>
            </a:extLst>
          </p:cNvPr>
          <p:cNvSpPr txBox="1"/>
          <p:nvPr/>
        </p:nvSpPr>
        <p:spPr>
          <a:xfrm>
            <a:off x="2127999" y="5981761"/>
            <a:ext cx="2713565" cy="264688"/>
          </a:xfrm>
          <a:prstGeom prst="rect">
            <a:avLst/>
          </a:prstGeom>
          <a:noFill/>
        </p:spPr>
        <p:txBody>
          <a:bodyPr wrap="square" rtlCol="0">
            <a:spAutoFit/>
          </a:bodyPr>
          <a:lstStyle/>
          <a:p>
            <a:pPr algn="r">
              <a:lnSpc>
                <a:spcPct val="80000"/>
              </a:lnSpc>
            </a:pPr>
            <a:r>
              <a:rPr lang="en-US" altLang="ko-KR" sz="1400" dirty="0">
                <a:solidFill>
                  <a:schemeClr val="bg1"/>
                </a:solidFill>
                <a:cs typeface="Arial" pitchFamily="34" charset="0"/>
              </a:rPr>
              <a:t>Simple Portfolio</a:t>
            </a:r>
          </a:p>
        </p:txBody>
      </p:sp>
      <p:sp>
        <p:nvSpPr>
          <p:cNvPr id="8" name="TextBox 7">
            <a:extLst>
              <a:ext uri="{FF2B5EF4-FFF2-40B4-BE49-F238E27FC236}">
                <a16:creationId xmlns:a16="http://schemas.microsoft.com/office/drawing/2014/main" id="{485991D3-13B1-4D74-8E95-7BB71C4BA8C0}"/>
              </a:ext>
            </a:extLst>
          </p:cNvPr>
          <p:cNvSpPr txBox="1"/>
          <p:nvPr/>
        </p:nvSpPr>
        <p:spPr>
          <a:xfrm>
            <a:off x="2127999" y="5660601"/>
            <a:ext cx="2713565" cy="264688"/>
          </a:xfrm>
          <a:prstGeom prst="rect">
            <a:avLst/>
          </a:prstGeom>
          <a:noFill/>
        </p:spPr>
        <p:txBody>
          <a:bodyPr wrap="square" rtlCol="0">
            <a:spAutoFit/>
          </a:bodyPr>
          <a:lstStyle/>
          <a:p>
            <a:pPr algn="r">
              <a:lnSpc>
                <a:spcPct val="80000"/>
              </a:lnSpc>
            </a:pPr>
            <a:r>
              <a:rPr lang="en-US" altLang="ko-KR" sz="1400" dirty="0">
                <a:solidFill>
                  <a:schemeClr val="bg1"/>
                </a:solidFill>
                <a:cs typeface="Arial" pitchFamily="34" charset="0"/>
              </a:rPr>
              <a:t>Portfolio</a:t>
            </a:r>
          </a:p>
        </p:txBody>
      </p:sp>
      <p:sp>
        <p:nvSpPr>
          <p:cNvPr id="9" name="TextBox 8">
            <a:extLst>
              <a:ext uri="{FF2B5EF4-FFF2-40B4-BE49-F238E27FC236}">
                <a16:creationId xmlns:a16="http://schemas.microsoft.com/office/drawing/2014/main" id="{C9A64A85-D533-47F8-8AB2-EB86E74ACD1D}"/>
              </a:ext>
            </a:extLst>
          </p:cNvPr>
          <p:cNvSpPr txBox="1"/>
          <p:nvPr/>
        </p:nvSpPr>
        <p:spPr>
          <a:xfrm>
            <a:off x="472895" y="2894658"/>
            <a:ext cx="4368669" cy="1384995"/>
          </a:xfrm>
          <a:prstGeom prst="rect">
            <a:avLst/>
          </a:prstGeom>
          <a:noFill/>
        </p:spPr>
        <p:txBody>
          <a:bodyPr wrap="square" rtlCol="0" anchor="ctr">
            <a:spAutoFit/>
          </a:bodyPr>
          <a:lstStyle/>
          <a:p>
            <a:pPr algn="r"/>
            <a:r>
              <a:rPr lang="en-GB" altLang="ko-KR" sz="2800" dirty="0">
                <a:solidFill>
                  <a:schemeClr val="accent2"/>
                </a:solidFill>
                <a:cs typeface="Arial" pitchFamily="34" charset="0"/>
              </a:rPr>
              <a:t>ALLPPT</a:t>
            </a:r>
            <a:r>
              <a:rPr lang="en-GB" altLang="ko-KR" sz="2800" dirty="0">
                <a:cs typeface="Arial" pitchFamily="34" charset="0"/>
              </a:rPr>
              <a:t> </a:t>
            </a:r>
            <a:r>
              <a:rPr lang="en-GB" altLang="ko-KR" sz="2800" dirty="0">
                <a:solidFill>
                  <a:schemeClr val="bg1"/>
                </a:solidFill>
                <a:cs typeface="Arial" pitchFamily="34" charset="0"/>
              </a:rPr>
              <a:t>Layout</a:t>
            </a:r>
          </a:p>
          <a:p>
            <a:pPr algn="r"/>
            <a:r>
              <a:rPr lang="en-GB" altLang="ko-KR" sz="2800" dirty="0">
                <a:solidFill>
                  <a:schemeClr val="bg1"/>
                </a:solidFill>
                <a:cs typeface="Arial" pitchFamily="34" charset="0"/>
              </a:rPr>
              <a:t>Clean Text Slide for your Presentation</a:t>
            </a:r>
            <a:endParaRPr lang="ko-KR" altLang="en-US" sz="2800" dirty="0">
              <a:solidFill>
                <a:schemeClr val="bg1"/>
              </a:solidFill>
              <a:cs typeface="Arial" pitchFamily="34" charset="0"/>
            </a:endParaRPr>
          </a:p>
        </p:txBody>
      </p:sp>
      <p:sp>
        <p:nvSpPr>
          <p:cNvPr id="14" name="TextBox 13">
            <a:extLst>
              <a:ext uri="{FF2B5EF4-FFF2-40B4-BE49-F238E27FC236}">
                <a16:creationId xmlns:a16="http://schemas.microsoft.com/office/drawing/2014/main" id="{570B69E3-D328-4948-8334-E1EF28E85C5E}"/>
              </a:ext>
            </a:extLst>
          </p:cNvPr>
          <p:cNvSpPr txBox="1"/>
          <p:nvPr/>
        </p:nvSpPr>
        <p:spPr>
          <a:xfrm>
            <a:off x="472895" y="314134"/>
            <a:ext cx="3568440" cy="1569660"/>
          </a:xfrm>
          <a:prstGeom prst="rect">
            <a:avLst/>
          </a:prstGeom>
          <a:noFill/>
        </p:spPr>
        <p:txBody>
          <a:bodyPr wrap="square" rtlCol="0" anchor="ctr">
            <a:spAutoFit/>
          </a:bodyPr>
          <a:lstStyle/>
          <a:p>
            <a:pPr algn="r"/>
            <a:r>
              <a:rPr lang="en-US" altLang="ko-KR" sz="4800" b="1" dirty="0">
                <a:solidFill>
                  <a:schemeClr val="bg1"/>
                </a:solidFill>
                <a:cs typeface="Arial" pitchFamily="34" charset="0"/>
              </a:rPr>
              <a:t>AWESOME</a:t>
            </a:r>
          </a:p>
          <a:p>
            <a:pPr algn="r"/>
            <a:r>
              <a:rPr lang="en-GB" altLang="ko-KR" sz="4800" b="1" dirty="0">
                <a:solidFill>
                  <a:schemeClr val="bg1"/>
                </a:solidFill>
                <a:cs typeface="Arial" pitchFamily="34" charset="0"/>
              </a:rPr>
              <a:t>S</a:t>
            </a:r>
            <a:r>
              <a:rPr lang="en-US" altLang="ko-KR" sz="4800" b="1" dirty="0">
                <a:solidFill>
                  <a:schemeClr val="bg1"/>
                </a:solidFill>
                <a:cs typeface="Arial" pitchFamily="34" charset="0"/>
              </a:rPr>
              <a:t>LIDE</a:t>
            </a:r>
            <a:endParaRPr lang="ko-KR" altLang="en-US" sz="4800" b="1" dirty="0">
              <a:solidFill>
                <a:schemeClr val="bg1"/>
              </a:solidFill>
              <a:cs typeface="Arial" pitchFamily="34" charset="0"/>
            </a:endParaRPr>
          </a:p>
        </p:txBody>
      </p:sp>
    </p:spTree>
    <p:extLst>
      <p:ext uri="{BB962C8B-B14F-4D97-AF65-F5344CB8AC3E}">
        <p14:creationId xmlns:p14="http://schemas.microsoft.com/office/powerpoint/2010/main" val="158517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1293512" y="228955"/>
            <a:ext cx="3222171" cy="1754326"/>
          </a:xfrm>
          <a:prstGeom prst="rect">
            <a:avLst/>
          </a:prstGeom>
          <a:noFill/>
        </p:spPr>
        <p:txBody>
          <a:bodyPr wrap="square" rtlCol="0" anchor="ctr">
            <a:spAutoFit/>
          </a:bodyPr>
          <a:lstStyle/>
          <a:p>
            <a:r>
              <a:rPr lang="en-US" altLang="ko-KR" sz="5400" dirty="0">
                <a:solidFill>
                  <a:schemeClr val="bg1"/>
                </a:solidFill>
                <a:cs typeface="Arial" pitchFamily="34" charset="0"/>
              </a:rPr>
              <a:t>Agenda </a:t>
            </a:r>
          </a:p>
          <a:p>
            <a:r>
              <a:rPr lang="en-US" altLang="ko-KR" sz="5400" dirty="0">
                <a:solidFill>
                  <a:schemeClr val="bg1"/>
                </a:solidFill>
                <a:cs typeface="Arial" pitchFamily="34" charset="0"/>
              </a:rPr>
              <a:t>Style</a:t>
            </a:r>
            <a:endParaRPr lang="ko-KR" altLang="en-US" sz="5400" dirty="0">
              <a:solidFill>
                <a:schemeClr val="bg1"/>
              </a:solidFill>
              <a:cs typeface="Arial" pitchFamily="34" charset="0"/>
            </a:endParaRPr>
          </a:p>
        </p:txBody>
      </p:sp>
      <p:grpSp>
        <p:nvGrpSpPr>
          <p:cNvPr id="6" name="Group 10">
            <a:extLst>
              <a:ext uri="{FF2B5EF4-FFF2-40B4-BE49-F238E27FC236}">
                <a16:creationId xmlns:a16="http://schemas.microsoft.com/office/drawing/2014/main" id="{9057417B-0C81-4DED-A753-2A1EBD9EB5A6}"/>
              </a:ext>
            </a:extLst>
          </p:cNvPr>
          <p:cNvGrpSpPr/>
          <p:nvPr/>
        </p:nvGrpSpPr>
        <p:grpSpPr>
          <a:xfrm>
            <a:off x="5804971" y="616470"/>
            <a:ext cx="6391247" cy="1286087"/>
            <a:chOff x="4780729" y="1350371"/>
            <a:chExt cx="6391247" cy="1286087"/>
          </a:xfrm>
        </p:grpSpPr>
        <p:sp>
          <p:nvSpPr>
            <p:cNvPr id="7" name="Rectangle 8">
              <a:extLst>
                <a:ext uri="{FF2B5EF4-FFF2-40B4-BE49-F238E27FC236}">
                  <a16:creationId xmlns:a16="http://schemas.microsoft.com/office/drawing/2014/main" id="{E4AC6EFF-A9C3-4CD6-8DD9-E23DB4D3C0FA}"/>
                </a:ext>
              </a:extLst>
            </p:cNvPr>
            <p:cNvSpPr/>
            <p:nvPr/>
          </p:nvSpPr>
          <p:spPr>
            <a:xfrm>
              <a:off x="4780729" y="2051242"/>
              <a:ext cx="6391247" cy="5852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1">
              <a:extLst>
                <a:ext uri="{FF2B5EF4-FFF2-40B4-BE49-F238E27FC236}">
                  <a16:creationId xmlns:a16="http://schemas.microsoft.com/office/drawing/2014/main" id="{C887B8B6-9F10-4776-B189-047B2EB09574}"/>
                </a:ext>
              </a:extLst>
            </p:cNvPr>
            <p:cNvSpPr/>
            <p:nvPr/>
          </p:nvSpPr>
          <p:spPr>
            <a:xfrm>
              <a:off x="5504979" y="1350372"/>
              <a:ext cx="1104522" cy="58847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4">
              <a:extLst>
                <a:ext uri="{FF2B5EF4-FFF2-40B4-BE49-F238E27FC236}">
                  <a16:creationId xmlns:a16="http://schemas.microsoft.com/office/drawing/2014/main" id="{BD35B18B-5E98-4971-B9B1-D469C689DED3}"/>
                </a:ext>
              </a:extLst>
            </p:cNvPr>
            <p:cNvGrpSpPr/>
            <p:nvPr/>
          </p:nvGrpSpPr>
          <p:grpSpPr>
            <a:xfrm>
              <a:off x="5733303" y="2097427"/>
              <a:ext cx="5230444" cy="492845"/>
              <a:chOff x="6417575" y="2011204"/>
              <a:chExt cx="2232250" cy="471992"/>
            </a:xfrm>
          </p:grpSpPr>
          <p:sp>
            <p:nvSpPr>
              <p:cNvPr id="12" name="TextBox 11">
                <a:extLst>
                  <a:ext uri="{FF2B5EF4-FFF2-40B4-BE49-F238E27FC236}">
                    <a16:creationId xmlns:a16="http://schemas.microsoft.com/office/drawing/2014/main" id="{39A847E4-1E67-4686-9612-F8087632E8C0}"/>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endParaRPr>
              </a:p>
            </p:txBody>
          </p:sp>
          <p:sp>
            <p:nvSpPr>
              <p:cNvPr id="13" name="TextBox 12">
                <a:extLst>
                  <a:ext uri="{FF2B5EF4-FFF2-40B4-BE49-F238E27FC236}">
                    <a16:creationId xmlns:a16="http://schemas.microsoft.com/office/drawing/2014/main" id="{5442A3F7-8C72-41E7-9E8F-B1AE6C0324C4}"/>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Add Contents Title</a:t>
                </a:r>
                <a:endParaRPr lang="ko-KR" altLang="en-US" sz="1200" b="1" dirty="0">
                  <a:solidFill>
                    <a:schemeClr val="bg1"/>
                  </a:solidFill>
                </a:endParaRPr>
              </a:p>
            </p:txBody>
          </p:sp>
        </p:grpSp>
        <p:sp>
          <p:nvSpPr>
            <p:cNvPr id="10" name="Parallelogram 7">
              <a:extLst>
                <a:ext uri="{FF2B5EF4-FFF2-40B4-BE49-F238E27FC236}">
                  <a16:creationId xmlns:a16="http://schemas.microsoft.com/office/drawing/2014/main" id="{379169B4-8442-4043-B209-E86947568FE7}"/>
                </a:ext>
              </a:extLst>
            </p:cNvPr>
            <p:cNvSpPr/>
            <p:nvPr/>
          </p:nvSpPr>
          <p:spPr>
            <a:xfrm rot="5400000" flipH="1">
              <a:off x="4504583" y="1626517"/>
              <a:ext cx="1276539" cy="724247"/>
            </a:xfrm>
            <a:prstGeom prst="parallelogram">
              <a:avLst>
                <a:gd name="adj" fmla="val 9619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46152D7-152A-4953-A573-B6C808CCB40E}"/>
                </a:ext>
              </a:extLst>
            </p:cNvPr>
            <p:cNvSpPr txBox="1"/>
            <p:nvPr/>
          </p:nvSpPr>
          <p:spPr>
            <a:xfrm>
              <a:off x="5504976" y="1406201"/>
              <a:ext cx="779665"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14" name="Group 11">
            <a:extLst>
              <a:ext uri="{FF2B5EF4-FFF2-40B4-BE49-F238E27FC236}">
                <a16:creationId xmlns:a16="http://schemas.microsoft.com/office/drawing/2014/main" id="{90B70BE9-3BBE-4167-A154-D0F4084D2206}"/>
              </a:ext>
            </a:extLst>
          </p:cNvPr>
          <p:cNvGrpSpPr/>
          <p:nvPr/>
        </p:nvGrpSpPr>
        <p:grpSpPr>
          <a:xfrm>
            <a:off x="5804973" y="2083202"/>
            <a:ext cx="6391247" cy="1286087"/>
            <a:chOff x="4780729" y="1350371"/>
            <a:chExt cx="6391247" cy="1286087"/>
          </a:xfrm>
        </p:grpSpPr>
        <p:sp>
          <p:nvSpPr>
            <p:cNvPr id="15" name="Rectangle 12">
              <a:extLst>
                <a:ext uri="{FF2B5EF4-FFF2-40B4-BE49-F238E27FC236}">
                  <a16:creationId xmlns:a16="http://schemas.microsoft.com/office/drawing/2014/main" id="{2C6160B7-DE89-4075-A5FB-41CFEBD42E0E}"/>
                </a:ext>
              </a:extLst>
            </p:cNvPr>
            <p:cNvSpPr/>
            <p:nvPr/>
          </p:nvSpPr>
          <p:spPr>
            <a:xfrm>
              <a:off x="4780729" y="2051242"/>
              <a:ext cx="6391247" cy="58521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3">
              <a:extLst>
                <a:ext uri="{FF2B5EF4-FFF2-40B4-BE49-F238E27FC236}">
                  <a16:creationId xmlns:a16="http://schemas.microsoft.com/office/drawing/2014/main" id="{D81BB7E6-4690-4CEF-843E-B170D9504343}"/>
                </a:ext>
              </a:extLst>
            </p:cNvPr>
            <p:cNvSpPr/>
            <p:nvPr/>
          </p:nvSpPr>
          <p:spPr>
            <a:xfrm>
              <a:off x="5504979" y="1350372"/>
              <a:ext cx="1104522" cy="58847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4">
              <a:extLst>
                <a:ext uri="{FF2B5EF4-FFF2-40B4-BE49-F238E27FC236}">
                  <a16:creationId xmlns:a16="http://schemas.microsoft.com/office/drawing/2014/main" id="{37D0A24C-3852-4E9C-A14D-9AF22E71439D}"/>
                </a:ext>
              </a:extLst>
            </p:cNvPr>
            <p:cNvGrpSpPr/>
            <p:nvPr/>
          </p:nvGrpSpPr>
          <p:grpSpPr>
            <a:xfrm>
              <a:off x="5733303" y="2097427"/>
              <a:ext cx="5230444" cy="492845"/>
              <a:chOff x="6417575" y="2011204"/>
              <a:chExt cx="2232250" cy="471992"/>
            </a:xfrm>
          </p:grpSpPr>
          <p:sp>
            <p:nvSpPr>
              <p:cNvPr id="20" name="TextBox 19">
                <a:extLst>
                  <a:ext uri="{FF2B5EF4-FFF2-40B4-BE49-F238E27FC236}">
                    <a16:creationId xmlns:a16="http://schemas.microsoft.com/office/drawing/2014/main" id="{A6FFFCDA-BC6F-4C12-8440-7C8650E2A003}"/>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endParaRPr>
              </a:p>
            </p:txBody>
          </p:sp>
          <p:sp>
            <p:nvSpPr>
              <p:cNvPr id="21" name="TextBox 20">
                <a:extLst>
                  <a:ext uri="{FF2B5EF4-FFF2-40B4-BE49-F238E27FC236}">
                    <a16:creationId xmlns:a16="http://schemas.microsoft.com/office/drawing/2014/main" id="{E6F6D8A8-6A0B-464D-89C5-7DE94F240D84}"/>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Add Contents Title</a:t>
                </a:r>
                <a:endParaRPr lang="ko-KR" altLang="en-US" sz="1200" b="1" dirty="0">
                  <a:solidFill>
                    <a:schemeClr val="bg1"/>
                  </a:solidFill>
                </a:endParaRPr>
              </a:p>
            </p:txBody>
          </p:sp>
        </p:grpSp>
        <p:sp>
          <p:nvSpPr>
            <p:cNvPr id="18" name="Parallelogram 15">
              <a:extLst>
                <a:ext uri="{FF2B5EF4-FFF2-40B4-BE49-F238E27FC236}">
                  <a16:creationId xmlns:a16="http://schemas.microsoft.com/office/drawing/2014/main" id="{5BB17CB3-3D64-4B1A-B71C-75DC2E120B37}"/>
                </a:ext>
              </a:extLst>
            </p:cNvPr>
            <p:cNvSpPr/>
            <p:nvPr/>
          </p:nvSpPr>
          <p:spPr>
            <a:xfrm rot="5400000" flipH="1">
              <a:off x="4504583" y="1626517"/>
              <a:ext cx="1276539" cy="724247"/>
            </a:xfrm>
            <a:prstGeom prst="parallelogram">
              <a:avLst>
                <a:gd name="adj" fmla="val 96198"/>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9201999-8A2B-42DA-B749-E60060F91556}"/>
                </a:ext>
              </a:extLst>
            </p:cNvPr>
            <p:cNvSpPr txBox="1"/>
            <p:nvPr/>
          </p:nvSpPr>
          <p:spPr>
            <a:xfrm>
              <a:off x="5504976" y="1406201"/>
              <a:ext cx="779665"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22" name="Group 19">
            <a:extLst>
              <a:ext uri="{FF2B5EF4-FFF2-40B4-BE49-F238E27FC236}">
                <a16:creationId xmlns:a16="http://schemas.microsoft.com/office/drawing/2014/main" id="{BB9902E9-E6FF-4168-BF6A-0C686917E1D2}"/>
              </a:ext>
            </a:extLst>
          </p:cNvPr>
          <p:cNvGrpSpPr/>
          <p:nvPr/>
        </p:nvGrpSpPr>
        <p:grpSpPr>
          <a:xfrm>
            <a:off x="5804972" y="3549934"/>
            <a:ext cx="6391247" cy="1286087"/>
            <a:chOff x="4780729" y="1350371"/>
            <a:chExt cx="6391247" cy="1286087"/>
          </a:xfrm>
        </p:grpSpPr>
        <p:sp>
          <p:nvSpPr>
            <p:cNvPr id="23" name="Rectangle 20">
              <a:extLst>
                <a:ext uri="{FF2B5EF4-FFF2-40B4-BE49-F238E27FC236}">
                  <a16:creationId xmlns:a16="http://schemas.microsoft.com/office/drawing/2014/main" id="{3873F8FD-A95C-4566-9DEF-E80E3C733873}"/>
                </a:ext>
              </a:extLst>
            </p:cNvPr>
            <p:cNvSpPr/>
            <p:nvPr/>
          </p:nvSpPr>
          <p:spPr>
            <a:xfrm>
              <a:off x="4780729" y="2051242"/>
              <a:ext cx="6391247" cy="5852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Pentagon 21">
              <a:extLst>
                <a:ext uri="{FF2B5EF4-FFF2-40B4-BE49-F238E27FC236}">
                  <a16:creationId xmlns:a16="http://schemas.microsoft.com/office/drawing/2014/main" id="{DDC4D8B4-5666-4FEB-86D0-D8401AB3D665}"/>
                </a:ext>
              </a:extLst>
            </p:cNvPr>
            <p:cNvSpPr/>
            <p:nvPr/>
          </p:nvSpPr>
          <p:spPr>
            <a:xfrm>
              <a:off x="5504979" y="1350372"/>
              <a:ext cx="1104522" cy="58847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2">
              <a:extLst>
                <a:ext uri="{FF2B5EF4-FFF2-40B4-BE49-F238E27FC236}">
                  <a16:creationId xmlns:a16="http://schemas.microsoft.com/office/drawing/2014/main" id="{D37D8A8D-2511-4CED-88FF-E173340F5499}"/>
                </a:ext>
              </a:extLst>
            </p:cNvPr>
            <p:cNvGrpSpPr/>
            <p:nvPr/>
          </p:nvGrpSpPr>
          <p:grpSpPr>
            <a:xfrm>
              <a:off x="5733303" y="2097427"/>
              <a:ext cx="5230444" cy="492845"/>
              <a:chOff x="6417575" y="2011204"/>
              <a:chExt cx="2232250" cy="471992"/>
            </a:xfrm>
          </p:grpSpPr>
          <p:sp>
            <p:nvSpPr>
              <p:cNvPr id="28" name="TextBox 27">
                <a:extLst>
                  <a:ext uri="{FF2B5EF4-FFF2-40B4-BE49-F238E27FC236}">
                    <a16:creationId xmlns:a16="http://schemas.microsoft.com/office/drawing/2014/main" id="{822714FD-B19E-415E-A2F9-21664909B876}"/>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endParaRPr>
              </a:p>
            </p:txBody>
          </p:sp>
          <p:sp>
            <p:nvSpPr>
              <p:cNvPr id="29" name="TextBox 28">
                <a:extLst>
                  <a:ext uri="{FF2B5EF4-FFF2-40B4-BE49-F238E27FC236}">
                    <a16:creationId xmlns:a16="http://schemas.microsoft.com/office/drawing/2014/main" id="{0FFD9E3E-20C7-406A-84CE-0B6B0BEA4BA9}"/>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Add Contents Title</a:t>
                </a:r>
                <a:endParaRPr lang="ko-KR" altLang="en-US" sz="1200" b="1" dirty="0">
                  <a:solidFill>
                    <a:schemeClr val="bg1"/>
                  </a:solidFill>
                </a:endParaRPr>
              </a:p>
            </p:txBody>
          </p:sp>
        </p:grpSp>
        <p:sp>
          <p:nvSpPr>
            <p:cNvPr id="26" name="Parallelogram 23">
              <a:extLst>
                <a:ext uri="{FF2B5EF4-FFF2-40B4-BE49-F238E27FC236}">
                  <a16:creationId xmlns:a16="http://schemas.microsoft.com/office/drawing/2014/main" id="{BB492DB5-1FAD-4920-857C-847FB1FE9B14}"/>
                </a:ext>
              </a:extLst>
            </p:cNvPr>
            <p:cNvSpPr/>
            <p:nvPr/>
          </p:nvSpPr>
          <p:spPr>
            <a:xfrm rot="5400000" flipH="1">
              <a:off x="4504583" y="1626517"/>
              <a:ext cx="1276539" cy="724247"/>
            </a:xfrm>
            <a:prstGeom prst="parallelogram">
              <a:avLst>
                <a:gd name="adj" fmla="val 9619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13185C5-8671-404A-AE45-FA643291B9C3}"/>
                </a:ext>
              </a:extLst>
            </p:cNvPr>
            <p:cNvSpPr txBox="1"/>
            <p:nvPr/>
          </p:nvSpPr>
          <p:spPr>
            <a:xfrm>
              <a:off x="5504976" y="1406201"/>
              <a:ext cx="779665"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grpSp>
        <p:nvGrpSpPr>
          <p:cNvPr id="30" name="Group 27">
            <a:extLst>
              <a:ext uri="{FF2B5EF4-FFF2-40B4-BE49-F238E27FC236}">
                <a16:creationId xmlns:a16="http://schemas.microsoft.com/office/drawing/2014/main" id="{81D92956-D402-42BF-8AB4-E9B9A3FCFCD5}"/>
              </a:ext>
            </a:extLst>
          </p:cNvPr>
          <p:cNvGrpSpPr/>
          <p:nvPr/>
        </p:nvGrpSpPr>
        <p:grpSpPr>
          <a:xfrm>
            <a:off x="5804971" y="5016667"/>
            <a:ext cx="6391247" cy="1286087"/>
            <a:chOff x="4780729" y="1350371"/>
            <a:chExt cx="6391247" cy="1286087"/>
          </a:xfrm>
        </p:grpSpPr>
        <p:sp>
          <p:nvSpPr>
            <p:cNvPr id="31" name="Rectangle 28">
              <a:extLst>
                <a:ext uri="{FF2B5EF4-FFF2-40B4-BE49-F238E27FC236}">
                  <a16:creationId xmlns:a16="http://schemas.microsoft.com/office/drawing/2014/main" id="{1CFF0094-C299-4EB1-9BE3-FF6518CA2A52}"/>
                </a:ext>
              </a:extLst>
            </p:cNvPr>
            <p:cNvSpPr/>
            <p:nvPr/>
          </p:nvSpPr>
          <p:spPr>
            <a:xfrm>
              <a:off x="4780729" y="2051242"/>
              <a:ext cx="6391247" cy="5852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Pentagon 29">
              <a:extLst>
                <a:ext uri="{FF2B5EF4-FFF2-40B4-BE49-F238E27FC236}">
                  <a16:creationId xmlns:a16="http://schemas.microsoft.com/office/drawing/2014/main" id="{930AA34B-72D5-4833-8797-ED65CD7591EE}"/>
                </a:ext>
              </a:extLst>
            </p:cNvPr>
            <p:cNvSpPr/>
            <p:nvPr/>
          </p:nvSpPr>
          <p:spPr>
            <a:xfrm>
              <a:off x="5504979" y="1350372"/>
              <a:ext cx="1104522" cy="588476"/>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0">
              <a:extLst>
                <a:ext uri="{FF2B5EF4-FFF2-40B4-BE49-F238E27FC236}">
                  <a16:creationId xmlns:a16="http://schemas.microsoft.com/office/drawing/2014/main" id="{CD61D06F-60A2-45ED-9BE6-27EE2D236030}"/>
                </a:ext>
              </a:extLst>
            </p:cNvPr>
            <p:cNvGrpSpPr/>
            <p:nvPr/>
          </p:nvGrpSpPr>
          <p:grpSpPr>
            <a:xfrm>
              <a:off x="5733303" y="2097427"/>
              <a:ext cx="5230444" cy="492845"/>
              <a:chOff x="6417575" y="2011204"/>
              <a:chExt cx="2232250" cy="471992"/>
            </a:xfrm>
          </p:grpSpPr>
          <p:sp>
            <p:nvSpPr>
              <p:cNvPr id="36" name="TextBox 35">
                <a:extLst>
                  <a:ext uri="{FF2B5EF4-FFF2-40B4-BE49-F238E27FC236}">
                    <a16:creationId xmlns:a16="http://schemas.microsoft.com/office/drawing/2014/main" id="{F8C2A04E-4506-45BA-91E2-04B11F408FD7}"/>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endParaRPr>
              </a:p>
            </p:txBody>
          </p:sp>
          <p:sp>
            <p:nvSpPr>
              <p:cNvPr id="37" name="TextBox 36">
                <a:extLst>
                  <a:ext uri="{FF2B5EF4-FFF2-40B4-BE49-F238E27FC236}">
                    <a16:creationId xmlns:a16="http://schemas.microsoft.com/office/drawing/2014/main" id="{655B0296-DA86-4EB0-B8FD-5977A16F94C1}"/>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Add Contents Title</a:t>
                </a:r>
                <a:endParaRPr lang="ko-KR" altLang="en-US" sz="1200" b="1" dirty="0">
                  <a:solidFill>
                    <a:schemeClr val="bg1"/>
                  </a:solidFill>
                </a:endParaRPr>
              </a:p>
            </p:txBody>
          </p:sp>
        </p:grpSp>
        <p:sp>
          <p:nvSpPr>
            <p:cNvPr id="34" name="Parallelogram 31">
              <a:extLst>
                <a:ext uri="{FF2B5EF4-FFF2-40B4-BE49-F238E27FC236}">
                  <a16:creationId xmlns:a16="http://schemas.microsoft.com/office/drawing/2014/main" id="{FBE4CEC0-DC67-46F2-8E02-95FD0B74BC26}"/>
                </a:ext>
              </a:extLst>
            </p:cNvPr>
            <p:cNvSpPr/>
            <p:nvPr/>
          </p:nvSpPr>
          <p:spPr>
            <a:xfrm rot="5400000" flipH="1">
              <a:off x="4504583" y="1626517"/>
              <a:ext cx="1276539" cy="724247"/>
            </a:xfrm>
            <a:prstGeom prst="parallelogram">
              <a:avLst>
                <a:gd name="adj" fmla="val 96198"/>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905EADE-A5C0-4F73-90ED-C074B3CB964F}"/>
                </a:ext>
              </a:extLst>
            </p:cNvPr>
            <p:cNvSpPr txBox="1"/>
            <p:nvPr/>
          </p:nvSpPr>
          <p:spPr>
            <a:xfrm>
              <a:off x="5504976" y="1406201"/>
              <a:ext cx="779665"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13">
            <a:extLst>
              <a:ext uri="{FF2B5EF4-FFF2-40B4-BE49-F238E27FC236}">
                <a16:creationId xmlns:a16="http://schemas.microsoft.com/office/drawing/2014/main" id="{00042B11-99BA-4121-B166-7EB0F13E6E89}"/>
              </a:ext>
            </a:extLst>
          </p:cNvPr>
          <p:cNvGrpSpPr/>
          <p:nvPr/>
        </p:nvGrpSpPr>
        <p:grpSpPr>
          <a:xfrm>
            <a:off x="4174657" y="2030473"/>
            <a:ext cx="3245127" cy="1321796"/>
            <a:chOff x="3617227" y="2044630"/>
            <a:chExt cx="3245127" cy="1321796"/>
          </a:xfrm>
        </p:grpSpPr>
        <p:sp>
          <p:nvSpPr>
            <p:cNvPr id="4" name="Content Placeholder 4">
              <a:extLst>
                <a:ext uri="{FF2B5EF4-FFF2-40B4-BE49-F238E27FC236}">
                  <a16:creationId xmlns:a16="http://schemas.microsoft.com/office/drawing/2014/main" id="{A709F53B-A8B0-4ADB-B741-AD116BFBDE37}"/>
                </a:ext>
              </a:extLst>
            </p:cNvPr>
            <p:cNvSpPr txBox="1">
              <a:spLocks/>
            </p:cNvSpPr>
            <p:nvPr/>
          </p:nvSpPr>
          <p:spPr>
            <a:xfrm>
              <a:off x="3617227" y="2044630"/>
              <a:ext cx="1442454" cy="287338"/>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0" dirty="0">
                  <a:solidFill>
                    <a:schemeClr val="accent1"/>
                  </a:solidFill>
                </a:rPr>
                <a:t>Content         </a:t>
              </a:r>
              <a:endParaRPr lang="ko-KR" altLang="en-US" sz="2400" b="0" dirty="0">
                <a:solidFill>
                  <a:schemeClr val="accent1"/>
                </a:solidFill>
              </a:endParaRPr>
            </a:p>
          </p:txBody>
        </p:sp>
        <p:sp>
          <p:nvSpPr>
            <p:cNvPr id="5" name="Content Placeholder 4">
              <a:extLst>
                <a:ext uri="{FF2B5EF4-FFF2-40B4-BE49-F238E27FC236}">
                  <a16:creationId xmlns:a16="http://schemas.microsoft.com/office/drawing/2014/main" id="{2DBD9525-A91B-4872-9824-63D1475BE3CD}"/>
                </a:ext>
              </a:extLst>
            </p:cNvPr>
            <p:cNvSpPr txBox="1">
              <a:spLocks/>
            </p:cNvSpPr>
            <p:nvPr/>
          </p:nvSpPr>
          <p:spPr>
            <a:xfrm>
              <a:off x="3617227" y="2561859"/>
              <a:ext cx="1442454" cy="287338"/>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0" dirty="0">
                  <a:solidFill>
                    <a:schemeClr val="accent2"/>
                  </a:solidFill>
                </a:rPr>
                <a:t>Content         </a:t>
              </a:r>
              <a:endParaRPr lang="ko-KR" altLang="en-US" sz="2400" b="0" dirty="0">
                <a:solidFill>
                  <a:schemeClr val="accent2"/>
                </a:solidFill>
              </a:endParaRPr>
            </a:p>
          </p:txBody>
        </p:sp>
        <p:sp>
          <p:nvSpPr>
            <p:cNvPr id="6" name="Content Placeholder 4">
              <a:extLst>
                <a:ext uri="{FF2B5EF4-FFF2-40B4-BE49-F238E27FC236}">
                  <a16:creationId xmlns:a16="http://schemas.microsoft.com/office/drawing/2014/main" id="{534A5AF3-1B7D-4F31-B4C7-A68F418A7AD9}"/>
                </a:ext>
              </a:extLst>
            </p:cNvPr>
            <p:cNvSpPr txBox="1">
              <a:spLocks/>
            </p:cNvSpPr>
            <p:nvPr/>
          </p:nvSpPr>
          <p:spPr>
            <a:xfrm>
              <a:off x="3617227" y="3079088"/>
              <a:ext cx="1442454" cy="287338"/>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0" dirty="0">
                  <a:solidFill>
                    <a:schemeClr val="accent3"/>
                  </a:solidFill>
                </a:rPr>
                <a:t>Content         </a:t>
              </a:r>
              <a:endParaRPr lang="ko-KR" altLang="en-US" sz="2400" b="0" dirty="0">
                <a:solidFill>
                  <a:schemeClr val="accent3"/>
                </a:solidFill>
              </a:endParaRPr>
            </a:p>
          </p:txBody>
        </p:sp>
        <p:sp>
          <p:nvSpPr>
            <p:cNvPr id="7" name="Content Placeholder 4">
              <a:extLst>
                <a:ext uri="{FF2B5EF4-FFF2-40B4-BE49-F238E27FC236}">
                  <a16:creationId xmlns:a16="http://schemas.microsoft.com/office/drawing/2014/main" id="{968D816B-FE54-4710-8CEB-DAF8A1286B99}"/>
                </a:ext>
              </a:extLst>
            </p:cNvPr>
            <p:cNvSpPr txBox="1">
              <a:spLocks/>
            </p:cNvSpPr>
            <p:nvPr/>
          </p:nvSpPr>
          <p:spPr>
            <a:xfrm>
              <a:off x="5189124" y="2044630"/>
              <a:ext cx="1673230" cy="287338"/>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0" dirty="0">
                  <a:solidFill>
                    <a:schemeClr val="accent1"/>
                  </a:solidFill>
                </a:rPr>
                <a:t>Text Here   </a:t>
              </a:r>
              <a:endParaRPr lang="ko-KR" altLang="en-US" sz="2400" b="0" dirty="0">
                <a:solidFill>
                  <a:schemeClr val="accent1"/>
                </a:solidFill>
              </a:endParaRPr>
            </a:p>
          </p:txBody>
        </p:sp>
        <p:sp>
          <p:nvSpPr>
            <p:cNvPr id="8" name="Content Placeholder 4">
              <a:extLst>
                <a:ext uri="{FF2B5EF4-FFF2-40B4-BE49-F238E27FC236}">
                  <a16:creationId xmlns:a16="http://schemas.microsoft.com/office/drawing/2014/main" id="{55C5624E-F0DC-4719-B1FB-60774394E5A6}"/>
                </a:ext>
              </a:extLst>
            </p:cNvPr>
            <p:cNvSpPr txBox="1">
              <a:spLocks/>
            </p:cNvSpPr>
            <p:nvPr/>
          </p:nvSpPr>
          <p:spPr>
            <a:xfrm>
              <a:off x="5189124" y="2561859"/>
              <a:ext cx="1673230" cy="287338"/>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0" dirty="0">
                  <a:solidFill>
                    <a:schemeClr val="accent2"/>
                  </a:solidFill>
                </a:rPr>
                <a:t>Text Here            </a:t>
              </a:r>
              <a:endParaRPr lang="ko-KR" altLang="en-US" sz="2400" b="0" dirty="0">
                <a:solidFill>
                  <a:schemeClr val="accent2"/>
                </a:solidFill>
              </a:endParaRPr>
            </a:p>
          </p:txBody>
        </p:sp>
        <p:sp>
          <p:nvSpPr>
            <p:cNvPr id="9" name="Content Placeholder 4">
              <a:extLst>
                <a:ext uri="{FF2B5EF4-FFF2-40B4-BE49-F238E27FC236}">
                  <a16:creationId xmlns:a16="http://schemas.microsoft.com/office/drawing/2014/main" id="{B93FC6A9-27B8-4629-81E0-43A9C63F55EC}"/>
                </a:ext>
              </a:extLst>
            </p:cNvPr>
            <p:cNvSpPr txBox="1">
              <a:spLocks/>
            </p:cNvSpPr>
            <p:nvPr/>
          </p:nvSpPr>
          <p:spPr>
            <a:xfrm>
              <a:off x="5189124" y="3079088"/>
              <a:ext cx="1673230" cy="287338"/>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b="0" dirty="0">
                  <a:solidFill>
                    <a:schemeClr val="accent3"/>
                  </a:solidFill>
                </a:rPr>
                <a:t>Text Here           </a:t>
              </a:r>
              <a:endParaRPr lang="ko-KR" altLang="en-US" sz="2400" b="0" dirty="0">
                <a:solidFill>
                  <a:schemeClr val="accent3"/>
                </a:solidFill>
              </a:endParaRPr>
            </a:p>
          </p:txBody>
        </p:sp>
      </p:grpSp>
      <p:graphicFrame>
        <p:nvGraphicFramePr>
          <p:cNvPr id="10" name="Table 14">
            <a:extLst>
              <a:ext uri="{FF2B5EF4-FFF2-40B4-BE49-F238E27FC236}">
                <a16:creationId xmlns:a16="http://schemas.microsoft.com/office/drawing/2014/main" id="{1317B534-0FE4-419E-B596-9D4097AFC369}"/>
              </a:ext>
            </a:extLst>
          </p:cNvPr>
          <p:cNvGraphicFramePr>
            <a:graphicFrameLocks noGrp="1"/>
          </p:cNvGraphicFramePr>
          <p:nvPr>
            <p:extLst>
              <p:ext uri="{D42A27DB-BD31-4B8C-83A1-F6EECF244321}">
                <p14:modId xmlns:p14="http://schemas.microsoft.com/office/powerpoint/2010/main" val="1313580841"/>
              </p:ext>
            </p:extLst>
          </p:nvPr>
        </p:nvGraphicFramePr>
        <p:xfrm>
          <a:off x="923109" y="3785564"/>
          <a:ext cx="10607040" cy="2411802"/>
        </p:xfrm>
        <a:graphic>
          <a:graphicData uri="http://schemas.openxmlformats.org/drawingml/2006/table">
            <a:tbl>
              <a:tblPr firstRow="1" lastCol="1" bandRow="1" bandCol="1">
                <a:tableStyleId>{5C22544A-7EE6-4342-B048-85BDC9FD1C3A}</a:tableStyleId>
              </a:tblPr>
              <a:tblGrid>
                <a:gridCol w="2886268">
                  <a:extLst>
                    <a:ext uri="{9D8B030D-6E8A-4147-A177-3AD203B41FA5}">
                      <a16:colId xmlns:a16="http://schemas.microsoft.com/office/drawing/2014/main" val="20000"/>
                    </a:ext>
                  </a:extLst>
                </a:gridCol>
                <a:gridCol w="314566">
                  <a:extLst>
                    <a:ext uri="{9D8B030D-6E8A-4147-A177-3AD203B41FA5}">
                      <a16:colId xmlns:a16="http://schemas.microsoft.com/office/drawing/2014/main" val="20001"/>
                    </a:ext>
                  </a:extLst>
                </a:gridCol>
                <a:gridCol w="2069035">
                  <a:extLst>
                    <a:ext uri="{9D8B030D-6E8A-4147-A177-3AD203B41FA5}">
                      <a16:colId xmlns:a16="http://schemas.microsoft.com/office/drawing/2014/main" val="20002"/>
                    </a:ext>
                  </a:extLst>
                </a:gridCol>
                <a:gridCol w="286197">
                  <a:extLst>
                    <a:ext uri="{9D8B030D-6E8A-4147-A177-3AD203B41FA5}">
                      <a16:colId xmlns:a16="http://schemas.microsoft.com/office/drawing/2014/main" val="20003"/>
                    </a:ext>
                  </a:extLst>
                </a:gridCol>
                <a:gridCol w="278084">
                  <a:extLst>
                    <a:ext uri="{9D8B030D-6E8A-4147-A177-3AD203B41FA5}">
                      <a16:colId xmlns:a16="http://schemas.microsoft.com/office/drawing/2014/main" val="20004"/>
                    </a:ext>
                  </a:extLst>
                </a:gridCol>
                <a:gridCol w="1974989">
                  <a:extLst>
                    <a:ext uri="{9D8B030D-6E8A-4147-A177-3AD203B41FA5}">
                      <a16:colId xmlns:a16="http://schemas.microsoft.com/office/drawing/2014/main" val="20005"/>
                    </a:ext>
                  </a:extLst>
                </a:gridCol>
                <a:gridCol w="272413">
                  <a:extLst>
                    <a:ext uri="{9D8B030D-6E8A-4147-A177-3AD203B41FA5}">
                      <a16:colId xmlns:a16="http://schemas.microsoft.com/office/drawing/2014/main" val="20006"/>
                    </a:ext>
                  </a:extLst>
                </a:gridCol>
                <a:gridCol w="291869">
                  <a:extLst>
                    <a:ext uri="{9D8B030D-6E8A-4147-A177-3AD203B41FA5}">
                      <a16:colId xmlns:a16="http://schemas.microsoft.com/office/drawing/2014/main" val="20007"/>
                    </a:ext>
                  </a:extLst>
                </a:gridCol>
                <a:gridCol w="1961591">
                  <a:extLst>
                    <a:ext uri="{9D8B030D-6E8A-4147-A177-3AD203B41FA5}">
                      <a16:colId xmlns:a16="http://schemas.microsoft.com/office/drawing/2014/main" val="20008"/>
                    </a:ext>
                  </a:extLst>
                </a:gridCol>
                <a:gridCol w="272028">
                  <a:extLst>
                    <a:ext uri="{9D8B030D-6E8A-4147-A177-3AD203B41FA5}">
                      <a16:colId xmlns:a16="http://schemas.microsoft.com/office/drawing/2014/main" val="20009"/>
                    </a:ext>
                  </a:extLst>
                </a:gridCol>
              </a:tblGrid>
              <a:tr h="419708">
                <a:tc>
                  <a:txBody>
                    <a:bodyPr/>
                    <a:lstStyle/>
                    <a:p>
                      <a:pPr lvl="0" algn="ctr">
                        <a:lnSpc>
                          <a:spcPct val="100000"/>
                        </a:lnSpc>
                      </a:pPr>
                      <a:r>
                        <a:rPr lang="en-JM" altLang="ko-KR" sz="1400" b="1" spc="0" dirty="0">
                          <a:solidFill>
                            <a:schemeClr val="bg1"/>
                          </a:solidFill>
                          <a:latin typeface="+mn-lt"/>
                          <a:cs typeface="Arial" pitchFamily="34" charset="0"/>
                        </a:rPr>
                        <a:t>TITLE</a:t>
                      </a:r>
                    </a:p>
                  </a:txBody>
                  <a:tcPr anchor="ctr">
                    <a:lnL w="6350" cap="flat" cmpd="sng" algn="ctr">
                      <a:solidFill>
                        <a:schemeClr val="tx1">
                          <a:lumMod val="75000"/>
                          <a:lumOff val="25000"/>
                        </a:schemeClr>
                      </a:solidFill>
                      <a:prstDash val="solid"/>
                      <a:round/>
                      <a:headEnd type="none" w="med" len="med"/>
                      <a:tailEnd type="none" w="med" len="med"/>
                    </a:lnL>
                    <a:lnR w="12700" cmpd="sng">
                      <a:noFill/>
                    </a:lnR>
                    <a:lnT w="6350" cap="flat" cmpd="sng" algn="ctr">
                      <a:solidFill>
                        <a:schemeClr val="tx1">
                          <a:lumMod val="75000"/>
                          <a:lumOff val="25000"/>
                        </a:schemeClr>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4"/>
                    </a:solidFill>
                  </a:tcPr>
                </a:tc>
                <a:tc gridSpan="3">
                  <a:txBody>
                    <a:bodyPr/>
                    <a:lstStyle/>
                    <a:p>
                      <a:pPr lvl="0" algn="ctr">
                        <a:lnSpc>
                          <a:spcPct val="100000"/>
                        </a:lnSpc>
                      </a:pPr>
                      <a:r>
                        <a:rPr lang="en-JM" altLang="ko-KR" sz="1400" b="1" spc="0" dirty="0">
                          <a:solidFill>
                            <a:schemeClr val="bg1"/>
                          </a:solidFill>
                          <a:latin typeface="+mn-lt"/>
                          <a:cs typeface="Arial" pitchFamily="34" charset="0"/>
                        </a:rPr>
                        <a:t>A TITLE</a:t>
                      </a:r>
                    </a:p>
                  </a:txBody>
                  <a:tcPr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vl="0" algn="ctr">
                        <a:lnSpc>
                          <a:spcPct val="100000"/>
                        </a:lnSpc>
                      </a:pPr>
                      <a:r>
                        <a:rPr lang="en-JM" altLang="ko-KR" sz="1400" b="1" spc="0" dirty="0">
                          <a:solidFill>
                            <a:schemeClr val="bg1"/>
                          </a:solidFill>
                          <a:latin typeface="+mn-lt"/>
                          <a:cs typeface="Arial" pitchFamily="34" charset="0"/>
                        </a:rPr>
                        <a:t>B TITLE</a:t>
                      </a:r>
                    </a:p>
                  </a:txBody>
                  <a:tcPr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JM" altLang="ko-KR" sz="1400" b="1" spc="0" dirty="0">
                          <a:solidFill>
                            <a:schemeClr val="bg1"/>
                          </a:solidFill>
                          <a:latin typeface="+mn-lt"/>
                          <a:cs typeface="Arial" pitchFamily="34" charset="0"/>
                        </a:rPr>
                        <a:t>C TITLE</a:t>
                      </a:r>
                    </a:p>
                  </a:txBody>
                  <a:tcPr anchor="ctr">
                    <a:lnL w="12700" cmpd="sng">
                      <a:noFill/>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303087">
                <a:tc>
                  <a:txBody>
                    <a:bodyPr/>
                    <a:lstStyle/>
                    <a:p>
                      <a:pPr algn="l"/>
                      <a:r>
                        <a:rPr lang="en-US" altLang="ko-KR" sz="1200" dirty="0">
                          <a:solidFill>
                            <a:schemeClr val="tx1">
                              <a:lumMod val="75000"/>
                              <a:lumOff val="25000"/>
                            </a:schemeClr>
                          </a:solidFill>
                          <a:latin typeface="+mn-lt"/>
                          <a:cs typeface="Arial" pitchFamily="34" charset="0"/>
                        </a:rPr>
                        <a:t>Replaced with your own text. </a:t>
                      </a:r>
                      <a:endParaRPr lang="en-JM" sz="1200" dirty="0">
                        <a:solidFill>
                          <a:schemeClr val="tx1">
                            <a:lumMod val="75000"/>
                            <a:lumOff val="25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sz="120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en-JM" sz="12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kern="1200" dirty="0">
                          <a:solidFill>
                            <a:schemeClr val="tx1">
                              <a:lumMod val="75000"/>
                              <a:lumOff val="25000"/>
                            </a:schemeClr>
                          </a:solidFill>
                          <a:latin typeface="+mn-lt"/>
                          <a:cs typeface="Arial" pitchFamily="34" charset="0"/>
                        </a:rPr>
                        <a:t>Content Here</a:t>
                      </a:r>
                      <a:endParaRPr lang="en-JM" altLang="ko-KR" sz="1200" b="0" dirty="0">
                        <a:solidFill>
                          <a:schemeClr val="tx1">
                            <a:lumMod val="75000"/>
                            <a:lumOff val="25000"/>
                          </a:schemeClr>
                        </a:solidFill>
                        <a:latin typeface="+mn-lt"/>
                        <a:cs typeface="Arial" pitchFamily="34" charset="0"/>
                      </a:endParaRPr>
                    </a:p>
                  </a:txBody>
                  <a:tcPr anchor="ctr">
                    <a:lnL w="12700" cmpd="sng">
                      <a:noFill/>
                    </a:lnL>
                    <a:lnR w="6350" cap="flat" cmpd="sng" algn="ctr">
                      <a:solidFill>
                        <a:schemeClr val="tx1">
                          <a:lumMod val="75000"/>
                          <a:lumOff val="25000"/>
                        </a:schemeClr>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363706">
                <a:tc>
                  <a:txBody>
                    <a:bodyPr/>
                    <a:lstStyle/>
                    <a:p>
                      <a:pPr algn="l"/>
                      <a:r>
                        <a:rPr lang="en-JM" sz="1200" kern="1200" dirty="0">
                          <a:solidFill>
                            <a:schemeClr val="tx1">
                              <a:lumMod val="75000"/>
                              <a:lumOff val="25000"/>
                            </a:schemeClr>
                          </a:solidFill>
                          <a:latin typeface="+mn-lt"/>
                          <a:cs typeface="Arial" pitchFamily="34" charset="0"/>
                        </a:rPr>
                        <a:t>PowerPiont Template</a:t>
                      </a:r>
                      <a:endParaRPr lang="en-JM" sz="1200" dirty="0">
                        <a:solidFill>
                          <a:schemeClr val="tx1">
                            <a:lumMod val="75000"/>
                            <a:lumOff val="25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200" kern="1200" dirty="0">
                          <a:solidFill>
                            <a:schemeClr val="tx1">
                              <a:lumMod val="75000"/>
                              <a:lumOff val="25000"/>
                            </a:schemeClr>
                          </a:solidFill>
                          <a:latin typeface="+mn-lt"/>
                          <a:cs typeface="Arial" pitchFamily="34" charset="0"/>
                        </a:rPr>
                        <a:t>Content Here</a:t>
                      </a:r>
                      <a:endParaRPr lang="en-JM" sz="120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kern="1200" dirty="0">
                          <a:solidFill>
                            <a:schemeClr val="tx1">
                              <a:lumMod val="75000"/>
                              <a:lumOff val="25000"/>
                            </a:schemeClr>
                          </a:solidFill>
                          <a:latin typeface="+mn-lt"/>
                          <a:cs typeface="Arial" pitchFamily="34" charset="0"/>
                        </a:rPr>
                        <a:t>Content Here</a:t>
                      </a:r>
                      <a:endParaRPr lang="en-JM" altLang="ko-KR" sz="12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en-JM" altLang="ko-KR" sz="1200" b="0" dirty="0">
                        <a:solidFill>
                          <a:schemeClr val="tx1">
                            <a:lumMod val="75000"/>
                            <a:lumOff val="25000"/>
                          </a:schemeClr>
                        </a:solidFill>
                        <a:latin typeface="+mn-lt"/>
                        <a:cs typeface="Arial" pitchFamily="34" charset="0"/>
                      </a:endParaRPr>
                    </a:p>
                  </a:txBody>
                  <a:tcPr anchor="ctr">
                    <a:lnL w="12700" cmpd="sng">
                      <a:noFill/>
                    </a:lnL>
                    <a:lnR w="6350" cap="flat" cmpd="sng" algn="ctr">
                      <a:solidFill>
                        <a:schemeClr val="tx1">
                          <a:lumMod val="75000"/>
                          <a:lumOff val="25000"/>
                        </a:schemeClr>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363706">
                <a:tc>
                  <a:txBody>
                    <a:bodyPr/>
                    <a:lstStyle/>
                    <a:p>
                      <a:pPr algn="l"/>
                      <a:r>
                        <a:rPr lang="en-US" altLang="ko-KR" sz="1200" dirty="0">
                          <a:solidFill>
                            <a:schemeClr val="tx1">
                              <a:lumMod val="75000"/>
                              <a:lumOff val="25000"/>
                            </a:schemeClr>
                          </a:solidFill>
                          <a:latin typeface="+mn-lt"/>
                          <a:cs typeface="Arial" pitchFamily="34" charset="0"/>
                        </a:rPr>
                        <a:t>Replaced with your own text. </a:t>
                      </a:r>
                      <a:endParaRPr lang="en-JM" altLang="ko-KR" sz="1200" dirty="0">
                        <a:solidFill>
                          <a:schemeClr val="tx1">
                            <a:lumMod val="75000"/>
                            <a:lumOff val="25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en-JM" altLang="ko-KR" sz="12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kern="1200" dirty="0">
                          <a:solidFill>
                            <a:schemeClr val="tx1">
                              <a:lumMod val="75000"/>
                              <a:lumOff val="25000"/>
                            </a:schemeClr>
                          </a:solidFill>
                          <a:latin typeface="+mn-lt"/>
                          <a:cs typeface="Arial" pitchFamily="34" charset="0"/>
                        </a:rPr>
                        <a:t>Content Here</a:t>
                      </a:r>
                      <a:endParaRPr lang="en-JM" altLang="ko-KR" sz="1200" b="0" dirty="0">
                        <a:solidFill>
                          <a:schemeClr val="tx1">
                            <a:lumMod val="75000"/>
                            <a:lumOff val="25000"/>
                          </a:schemeClr>
                        </a:solidFill>
                        <a:latin typeface="+mn-lt"/>
                        <a:cs typeface="Arial" pitchFamily="34" charset="0"/>
                      </a:endParaRPr>
                    </a:p>
                  </a:txBody>
                  <a:tcPr anchor="ctr">
                    <a:lnL w="12700" cmpd="sng">
                      <a:noFill/>
                    </a:lnL>
                    <a:lnR w="6350" cap="flat" cmpd="sng" algn="ctr">
                      <a:solidFill>
                        <a:schemeClr val="tx1">
                          <a:lumMod val="75000"/>
                          <a:lumOff val="25000"/>
                        </a:schemeClr>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363706">
                <a:tc>
                  <a:txBody>
                    <a:bodyPr/>
                    <a:lstStyle/>
                    <a:p>
                      <a:pPr algn="l"/>
                      <a:r>
                        <a:rPr lang="en-JM" altLang="ko-KR" sz="1200" kern="1200" dirty="0" err="1">
                          <a:solidFill>
                            <a:schemeClr val="tx1">
                              <a:lumMod val="75000"/>
                              <a:lumOff val="25000"/>
                            </a:schemeClr>
                          </a:solidFill>
                          <a:latin typeface="+mn-lt"/>
                          <a:cs typeface="Arial" pitchFamily="34" charset="0"/>
                        </a:rPr>
                        <a:t>PowerPiont</a:t>
                      </a:r>
                      <a:r>
                        <a:rPr lang="en-JM" altLang="ko-KR" sz="1200" kern="1200" dirty="0">
                          <a:solidFill>
                            <a:schemeClr val="tx1">
                              <a:lumMod val="75000"/>
                              <a:lumOff val="25000"/>
                            </a:schemeClr>
                          </a:solidFill>
                          <a:latin typeface="+mn-lt"/>
                          <a:cs typeface="Arial" pitchFamily="34" charset="0"/>
                        </a:rPr>
                        <a:t> Template</a:t>
                      </a:r>
                      <a:endParaRPr lang="en-JM" altLang="ko-KR" sz="1200" dirty="0">
                        <a:solidFill>
                          <a:schemeClr val="tx1">
                            <a:lumMod val="75000"/>
                            <a:lumOff val="25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mpd="sng">
                      <a:noFill/>
                    </a:lnR>
                    <a:lnT w="9525" cap="flat" cmpd="sng" algn="ctr">
                      <a:noFill/>
                      <a:prstDash val="sysDash"/>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kern="1200" dirty="0">
                          <a:solidFill>
                            <a:schemeClr val="tx1">
                              <a:lumMod val="75000"/>
                              <a:lumOff val="25000"/>
                            </a:schemeClr>
                          </a:solidFill>
                          <a:latin typeface="+mn-lt"/>
                          <a:cs typeface="Arial" pitchFamily="34" charset="0"/>
                        </a:rPr>
                        <a:t>Content Here</a:t>
                      </a:r>
                      <a:endParaRPr lang="en-JM" altLang="ko-KR" sz="120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kern="1200" dirty="0">
                          <a:solidFill>
                            <a:schemeClr val="tx1">
                              <a:lumMod val="75000"/>
                              <a:lumOff val="25000"/>
                            </a:schemeClr>
                          </a:solidFill>
                          <a:latin typeface="+mn-lt"/>
                          <a:cs typeface="Arial" pitchFamily="34" charset="0"/>
                        </a:rPr>
                        <a:t>Content Here</a:t>
                      </a:r>
                      <a:endParaRPr lang="en-JM" altLang="ko-KR" sz="12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en-JM" altLang="ko-KR" sz="1200" b="0" dirty="0">
                        <a:solidFill>
                          <a:schemeClr val="tx1">
                            <a:lumMod val="75000"/>
                            <a:lumOff val="25000"/>
                          </a:schemeClr>
                        </a:solidFill>
                        <a:latin typeface="+mn-lt"/>
                        <a:cs typeface="Arial" pitchFamily="34" charset="0"/>
                      </a:endParaRPr>
                    </a:p>
                  </a:txBody>
                  <a:tcPr anchor="ctr">
                    <a:lnL w="12700" cmpd="sng">
                      <a:noFill/>
                    </a:lnL>
                    <a:lnR w="6350" cap="flat" cmpd="sng" algn="ctr">
                      <a:solidFill>
                        <a:schemeClr val="tx1">
                          <a:lumMod val="75000"/>
                          <a:lumOff val="25000"/>
                        </a:schemeClr>
                      </a:solidFill>
                      <a:prstDash val="solid"/>
                      <a:round/>
                      <a:headEnd type="none" w="med" len="med"/>
                      <a:tailEnd type="none" w="med" len="med"/>
                    </a:lnR>
                    <a:lnT w="9525" cap="flat" cmpd="sng" algn="ctr">
                      <a:noFill/>
                      <a:prstDash val="sysDash"/>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8"/>
                  </a:ext>
                </a:extLst>
              </a:tr>
              <a:tr h="142240">
                <a:tc rowSpan="3">
                  <a:txBody>
                    <a:bodyPr/>
                    <a:lstStyle/>
                    <a:p>
                      <a:pPr algn="l"/>
                      <a:endParaRPr lang="en-JM" altLang="ko-KR" sz="1200" dirty="0">
                        <a:solidFill>
                          <a:schemeClr val="tx1">
                            <a:lumMod val="50000"/>
                            <a:lumOff val="50000"/>
                          </a:schemeClr>
                        </a:solidFill>
                        <a:latin typeface="+mn-lt"/>
                        <a:cs typeface="Arial" pitchFamily="34" charset="0"/>
                      </a:endParaRPr>
                    </a:p>
                  </a:txBody>
                  <a:tcPr anchor="ctr">
                    <a:lnL w="12700" cmpd="sng">
                      <a:noFill/>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300" baseline="0" dirty="0">
                        <a:solidFill>
                          <a:schemeClr val="tx1">
                            <a:lumMod val="50000"/>
                            <a:lumOff val="50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30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30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300" b="0" baseline="0" dirty="0">
                        <a:solidFill>
                          <a:schemeClr val="tx1">
                            <a:lumMod val="50000"/>
                            <a:lumOff val="50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300" b="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300" b="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300" b="0" baseline="0" dirty="0">
                        <a:solidFill>
                          <a:schemeClr val="tx1">
                            <a:lumMod val="50000"/>
                            <a:lumOff val="50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300" b="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300" b="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38035">
                <a:tc vMerge="1">
                  <a:txBody>
                    <a:bodyPr/>
                    <a:lstStyle/>
                    <a:p>
                      <a:pPr latinLnBrk="1"/>
                      <a:endParaRPr lang="ko-KR"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200" dirty="0">
                        <a:solidFill>
                          <a:schemeClr val="tx1">
                            <a:lumMod val="50000"/>
                            <a:lumOff val="50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b="1" dirty="0">
                        <a:solidFill>
                          <a:schemeClr val="bg1"/>
                        </a:solidFill>
                        <a:latin typeface="+mn-lt"/>
                        <a:cs typeface="Arial" pitchFamily="34" charset="0"/>
                      </a:endParaRPr>
                    </a:p>
                  </a:txBody>
                  <a:tcPr anchor="ctr">
                    <a:lnL w="1270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b="1" dirty="0">
                        <a:solidFill>
                          <a:schemeClr val="bg1"/>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b="1" dirty="0">
                        <a:solidFill>
                          <a:schemeClr val="bg1"/>
                        </a:solidFill>
                        <a:latin typeface="+mn-lt"/>
                        <a:cs typeface="Arial" pitchFamily="34" charset="0"/>
                      </a:endParaRPr>
                    </a:p>
                  </a:txBody>
                  <a:tcPr anchor="ctr">
                    <a:lnL w="1270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b="1" dirty="0">
                        <a:solidFill>
                          <a:schemeClr val="bg1"/>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JM" altLang="ko-KR" sz="1200" b="0" dirty="0">
                        <a:solidFill>
                          <a:schemeClr val="bg1"/>
                        </a:solidFill>
                        <a:latin typeface="+mn-lt"/>
                        <a:cs typeface="Arial" pitchFamily="34" charset="0"/>
                      </a:endParaRPr>
                    </a:p>
                  </a:txBody>
                  <a:tcPr anchor="ctr">
                    <a:lnL w="1270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117614">
                <a:tc vMerge="1">
                  <a:txBody>
                    <a:bodyPr/>
                    <a:lstStyle/>
                    <a:p>
                      <a:pPr latinLnBrk="1"/>
                      <a:endParaRPr lang="ko-KR"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00" baseline="0" dirty="0">
                        <a:solidFill>
                          <a:schemeClr val="tx1">
                            <a:lumMod val="50000"/>
                            <a:lumOff val="50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0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0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00" b="0" baseline="0" dirty="0">
                        <a:solidFill>
                          <a:schemeClr val="tx1">
                            <a:lumMod val="50000"/>
                            <a:lumOff val="50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00" b="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00" b="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00" b="0" baseline="0" dirty="0">
                        <a:solidFill>
                          <a:schemeClr val="tx1">
                            <a:lumMod val="50000"/>
                            <a:lumOff val="50000"/>
                          </a:schemeClr>
                        </a:solidFill>
                        <a:latin typeface="+mn-lt"/>
                        <a:cs typeface="Arial" pitchFamily="34" charset="0"/>
                      </a:endParaRPr>
                    </a:p>
                  </a:txBody>
                  <a:tcPr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00" b="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JM" altLang="ko-KR" sz="100" b="0" baseline="0" dirty="0">
                        <a:solidFill>
                          <a:schemeClr val="tx1">
                            <a:lumMod val="50000"/>
                            <a:lumOff val="50000"/>
                          </a:schemeClr>
                        </a:solidFill>
                        <a:latin typeface="+mn-lt"/>
                        <a:cs typeface="Arial" pitchFamily="34" charset="0"/>
                      </a:endParaRPr>
                    </a:p>
                  </a:txBody>
                  <a:tcPr anchor="ctr">
                    <a:lnL w="1270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
        <p:nvSpPr>
          <p:cNvPr id="11" name="직사각형 34">
            <a:extLst>
              <a:ext uri="{FF2B5EF4-FFF2-40B4-BE49-F238E27FC236}">
                <a16:creationId xmlns:a16="http://schemas.microsoft.com/office/drawing/2014/main" id="{6C95AAD6-E10D-4955-A24E-EE03EAE91574}"/>
              </a:ext>
            </a:extLst>
          </p:cNvPr>
          <p:cNvSpPr/>
          <p:nvPr/>
        </p:nvSpPr>
        <p:spPr>
          <a:xfrm>
            <a:off x="7832664" y="1493251"/>
            <a:ext cx="3570530" cy="333524"/>
          </a:xfrm>
          <a:prstGeom prst="rect">
            <a:avLst/>
          </a:prstGeom>
          <a:noFill/>
        </p:spPr>
        <p:txBody>
          <a:bodyPr lIns="0" anchor="ctr"/>
          <a:lstStyle/>
          <a:p>
            <a:r>
              <a:rPr lang="en-US" altLang="ko-KR" sz="2800" dirty="0">
                <a:solidFill>
                  <a:schemeClr val="accent3"/>
                </a:solidFill>
              </a:rPr>
              <a:t>SIMPLE </a:t>
            </a:r>
            <a:r>
              <a:rPr lang="en-US" altLang="ko-KR" sz="2800" dirty="0">
                <a:solidFill>
                  <a:schemeClr val="accent1"/>
                </a:solidFill>
              </a:rPr>
              <a:t>PORTFOLIO</a:t>
            </a:r>
          </a:p>
        </p:txBody>
      </p:sp>
      <p:sp>
        <p:nvSpPr>
          <p:cNvPr id="12" name="직사각형 35">
            <a:extLst>
              <a:ext uri="{FF2B5EF4-FFF2-40B4-BE49-F238E27FC236}">
                <a16:creationId xmlns:a16="http://schemas.microsoft.com/office/drawing/2014/main" id="{F0B7635C-0C66-454B-8F54-12AD0FE9BF90}"/>
              </a:ext>
            </a:extLst>
          </p:cNvPr>
          <p:cNvSpPr/>
          <p:nvPr/>
        </p:nvSpPr>
        <p:spPr>
          <a:xfrm>
            <a:off x="7832663" y="1863711"/>
            <a:ext cx="3570530" cy="333524"/>
          </a:xfrm>
          <a:prstGeom prst="rect">
            <a:avLst/>
          </a:prstGeom>
          <a:noFill/>
        </p:spPr>
        <p:txBody>
          <a:bodyPr lIns="0" anchor="ctr"/>
          <a:lstStyle/>
          <a:p>
            <a:r>
              <a:rPr lang="en-US" altLang="ko-KR" sz="2800" dirty="0">
                <a:solidFill>
                  <a:schemeClr val="accent4"/>
                </a:solidFill>
              </a:rPr>
              <a:t>PRESENTATION</a:t>
            </a:r>
          </a:p>
        </p:txBody>
      </p:sp>
      <p:sp>
        <p:nvSpPr>
          <p:cNvPr id="13" name="Text Placeholder 20">
            <a:extLst>
              <a:ext uri="{FF2B5EF4-FFF2-40B4-BE49-F238E27FC236}">
                <a16:creationId xmlns:a16="http://schemas.microsoft.com/office/drawing/2014/main" id="{D815EB83-A1F1-4BCD-8144-2621938AE308}"/>
              </a:ext>
            </a:extLst>
          </p:cNvPr>
          <p:cNvSpPr txBox="1">
            <a:spLocks/>
          </p:cNvSpPr>
          <p:nvPr/>
        </p:nvSpPr>
        <p:spPr>
          <a:xfrm>
            <a:off x="7849354" y="2234171"/>
            <a:ext cx="3683283" cy="1206714"/>
          </a:xfrm>
          <a:prstGeom prst="rect">
            <a:avLst/>
          </a:prstGeom>
        </p:spPr>
        <p:txBody>
          <a:bodyPr lIns="0" anchor="t"/>
          <a:lstStyle>
            <a:lvl1pPr marL="0" indent="0" algn="r" defTabSz="914400" rtl="0" eaLnBrk="1" latinLnBrk="0" hangingPunct="1">
              <a:spcBef>
                <a:spcPct val="20000"/>
              </a:spcBef>
              <a:buFontTx/>
              <a:buNone/>
              <a:defRPr sz="1200" b="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dirty="0">
                <a:solidFill>
                  <a:schemeClr val="tx1">
                    <a:lumMod val="75000"/>
                    <a:lumOff val="25000"/>
                  </a:schemeClr>
                </a:solidFill>
              </a:rPr>
              <a:t>Get a modern PowerPoint  Presentation that is beautifully designed. I hope and I believe that this Template will your Time. </a:t>
            </a:r>
            <a:r>
              <a:rPr lang="en-US" altLang="ko-KR"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a:t>
            </a:r>
          </a:p>
        </p:txBody>
      </p:sp>
      <p:grpSp>
        <p:nvGrpSpPr>
          <p:cNvPr id="17" name="Group 25">
            <a:extLst>
              <a:ext uri="{FF2B5EF4-FFF2-40B4-BE49-F238E27FC236}">
                <a16:creationId xmlns:a16="http://schemas.microsoft.com/office/drawing/2014/main" id="{9B35F335-515E-48FB-88DB-DEA34F28209A}"/>
              </a:ext>
            </a:extLst>
          </p:cNvPr>
          <p:cNvGrpSpPr/>
          <p:nvPr/>
        </p:nvGrpSpPr>
        <p:grpSpPr>
          <a:xfrm>
            <a:off x="1298208" y="1125554"/>
            <a:ext cx="1951986" cy="2499797"/>
            <a:chOff x="3420669" y="-44"/>
            <a:chExt cx="5353739" cy="6856229"/>
          </a:xfrm>
        </p:grpSpPr>
        <p:sp>
          <p:nvSpPr>
            <p:cNvPr id="18" name="Graphic 2">
              <a:extLst>
                <a:ext uri="{FF2B5EF4-FFF2-40B4-BE49-F238E27FC236}">
                  <a16:creationId xmlns:a16="http://schemas.microsoft.com/office/drawing/2014/main" id="{5E92F710-DC91-4084-8657-2BBF40524683}"/>
                </a:ext>
              </a:extLst>
            </p:cNvPr>
            <p:cNvSpPr/>
            <p:nvPr/>
          </p:nvSpPr>
          <p:spPr>
            <a:xfrm>
              <a:off x="4746353" y="415808"/>
              <a:ext cx="3596443" cy="3636725"/>
            </a:xfrm>
            <a:custGeom>
              <a:avLst/>
              <a:gdLst>
                <a:gd name="connsiteX0" fmla="*/ 583 w 3596443"/>
                <a:gd name="connsiteY0" fmla="*/ 2516192 h 3636725"/>
                <a:gd name="connsiteX1" fmla="*/ 1264201 w 3596443"/>
                <a:gd name="connsiteY1" fmla="*/ 0 h 3636725"/>
                <a:gd name="connsiteX2" fmla="*/ 3596444 w 3596443"/>
                <a:gd name="connsiteY2" fmla="*/ 2453433 h 3636725"/>
                <a:gd name="connsiteX3" fmla="*/ 1114057 w 3596443"/>
                <a:gd name="connsiteY3" fmla="*/ 3636680 h 3636725"/>
                <a:gd name="connsiteX4" fmla="*/ 583 w 3596443"/>
                <a:gd name="connsiteY4" fmla="*/ 2516192 h 363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6443" h="3636725">
                  <a:moveTo>
                    <a:pt x="583" y="2516192"/>
                  </a:moveTo>
                  <a:cubicBezTo>
                    <a:pt x="169309" y="2209784"/>
                    <a:pt x="1261366" y="5448"/>
                    <a:pt x="1264201" y="0"/>
                  </a:cubicBezTo>
                  <a:cubicBezTo>
                    <a:pt x="1603892" y="366854"/>
                    <a:pt x="3296975" y="2132547"/>
                    <a:pt x="3596444" y="2453433"/>
                  </a:cubicBezTo>
                  <a:cubicBezTo>
                    <a:pt x="3361003" y="2565668"/>
                    <a:pt x="1124504" y="3630412"/>
                    <a:pt x="1114057" y="3636680"/>
                  </a:cubicBezTo>
                  <a:cubicBezTo>
                    <a:pt x="1096818" y="3644889"/>
                    <a:pt x="-29267" y="2541191"/>
                    <a:pt x="583" y="2516192"/>
                  </a:cubicBezTo>
                  <a:close/>
                </a:path>
              </a:pathLst>
            </a:custGeom>
            <a:solidFill>
              <a:schemeClr val="accent4"/>
            </a:solidFill>
            <a:ln w="7453" cap="flat">
              <a:noFill/>
              <a:prstDash val="solid"/>
              <a:miter/>
            </a:ln>
          </p:spPr>
          <p:txBody>
            <a:bodyPr rtlCol="0" anchor="ctr"/>
            <a:lstStyle/>
            <a:p>
              <a:endParaRPr lang="en-US"/>
            </a:p>
          </p:txBody>
        </p:sp>
        <p:sp>
          <p:nvSpPr>
            <p:cNvPr id="19" name="Graphic 2">
              <a:extLst>
                <a:ext uri="{FF2B5EF4-FFF2-40B4-BE49-F238E27FC236}">
                  <a16:creationId xmlns:a16="http://schemas.microsoft.com/office/drawing/2014/main" id="{301FA97E-1F42-4E4D-A144-23CD8477E08C}"/>
                </a:ext>
              </a:extLst>
            </p:cNvPr>
            <p:cNvSpPr/>
            <p:nvPr/>
          </p:nvSpPr>
          <p:spPr>
            <a:xfrm>
              <a:off x="3566895" y="2887389"/>
              <a:ext cx="2401636" cy="2383571"/>
            </a:xfrm>
            <a:custGeom>
              <a:avLst/>
              <a:gdLst>
                <a:gd name="connsiteX0" fmla="*/ 2293589 w 2401636"/>
                <a:gd name="connsiteY0" fmla="*/ 1165174 h 2383571"/>
                <a:gd name="connsiteX1" fmla="*/ 2299857 w 2401636"/>
                <a:gd name="connsiteY1" fmla="*/ 1168905 h 2383571"/>
                <a:gd name="connsiteX2" fmla="*/ 2316872 w 2401636"/>
                <a:gd name="connsiteY2" fmla="*/ 1258827 h 2383571"/>
                <a:gd name="connsiteX3" fmla="*/ 2154041 w 2401636"/>
                <a:gd name="connsiteY3" fmla="*/ 1578594 h 2383571"/>
                <a:gd name="connsiteX4" fmla="*/ 2165981 w 2401636"/>
                <a:gd name="connsiteY4" fmla="*/ 1621951 h 2383571"/>
                <a:gd name="connsiteX5" fmla="*/ 2360303 w 2401636"/>
                <a:gd name="connsiteY5" fmla="*/ 1744186 h 2383571"/>
                <a:gd name="connsiteX6" fmla="*/ 2392840 w 2401636"/>
                <a:gd name="connsiteY6" fmla="*/ 1800901 h 2383571"/>
                <a:gd name="connsiteX7" fmla="*/ 2327916 w 2401636"/>
                <a:gd name="connsiteY7" fmla="*/ 1938956 h 2383571"/>
                <a:gd name="connsiteX8" fmla="*/ 2272918 w 2401636"/>
                <a:gd name="connsiteY8" fmla="*/ 2007536 h 2383571"/>
                <a:gd name="connsiteX9" fmla="*/ 1764202 w 2401636"/>
                <a:gd name="connsiteY9" fmla="*/ 2383495 h 2383571"/>
                <a:gd name="connsiteX10" fmla="*/ 1396676 w 2401636"/>
                <a:gd name="connsiteY10" fmla="*/ 2181038 h 2383571"/>
                <a:gd name="connsiteX11" fmla="*/ 1356752 w 2401636"/>
                <a:gd name="connsiteY11" fmla="*/ 2188724 h 2383571"/>
                <a:gd name="connsiteX12" fmla="*/ 1224368 w 2401636"/>
                <a:gd name="connsiteY12" fmla="*/ 2349839 h 2383571"/>
                <a:gd name="connsiteX13" fmla="*/ 1186011 w 2401636"/>
                <a:gd name="connsiteY13" fmla="*/ 2350660 h 2383571"/>
                <a:gd name="connsiteX14" fmla="*/ 13136 w 2401636"/>
                <a:gd name="connsiteY14" fmla="*/ 1122041 h 2383571"/>
                <a:gd name="connsiteX15" fmla="*/ 14778 w 2401636"/>
                <a:gd name="connsiteY15" fmla="*/ 1075997 h 2383571"/>
                <a:gd name="connsiteX16" fmla="*/ 1098551 w 2401636"/>
                <a:gd name="connsiteY16" fmla="*/ 15806 h 2383571"/>
                <a:gd name="connsiteX17" fmla="*/ 1149892 w 2401636"/>
                <a:gd name="connsiteY17" fmla="*/ 17746 h 2383571"/>
                <a:gd name="connsiteX18" fmla="*/ 2293589 w 2401636"/>
                <a:gd name="connsiteY18" fmla="*/ 1165174 h 2383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636" h="2383571">
                  <a:moveTo>
                    <a:pt x="2293589" y="1165174"/>
                  </a:moveTo>
                  <a:cubicBezTo>
                    <a:pt x="2295679" y="1166367"/>
                    <a:pt x="2298067" y="1167338"/>
                    <a:pt x="2299857" y="1168905"/>
                  </a:cubicBezTo>
                  <a:cubicBezTo>
                    <a:pt x="2342468" y="1208157"/>
                    <a:pt x="2342543" y="1208157"/>
                    <a:pt x="2316872" y="1258827"/>
                  </a:cubicBezTo>
                  <a:cubicBezTo>
                    <a:pt x="2262844" y="1365540"/>
                    <a:pt x="2209338" y="1472478"/>
                    <a:pt x="2154041" y="1578594"/>
                  </a:cubicBezTo>
                  <a:cubicBezTo>
                    <a:pt x="2142997" y="1599787"/>
                    <a:pt x="2145459" y="1609563"/>
                    <a:pt x="2165981" y="1621951"/>
                  </a:cubicBezTo>
                  <a:cubicBezTo>
                    <a:pt x="2231501" y="1661427"/>
                    <a:pt x="2295679" y="1703217"/>
                    <a:pt x="2360303" y="1744186"/>
                  </a:cubicBezTo>
                  <a:cubicBezTo>
                    <a:pt x="2402765" y="1752022"/>
                    <a:pt x="2410376" y="1764484"/>
                    <a:pt x="2392840" y="1800901"/>
                  </a:cubicBezTo>
                  <a:cubicBezTo>
                    <a:pt x="2370751" y="1846720"/>
                    <a:pt x="2347095" y="1891793"/>
                    <a:pt x="2327916" y="1938956"/>
                  </a:cubicBezTo>
                  <a:cubicBezTo>
                    <a:pt x="2316424" y="1967313"/>
                    <a:pt x="2297171" y="1988656"/>
                    <a:pt x="2272918" y="2007536"/>
                  </a:cubicBezTo>
                  <a:cubicBezTo>
                    <a:pt x="2120982" y="2125368"/>
                    <a:pt x="1787634" y="2388719"/>
                    <a:pt x="1764202" y="2383495"/>
                  </a:cubicBezTo>
                  <a:cubicBezTo>
                    <a:pt x="1641594" y="2316109"/>
                    <a:pt x="1518836" y="2249096"/>
                    <a:pt x="1396676" y="2181038"/>
                  </a:cubicBezTo>
                  <a:cubicBezTo>
                    <a:pt x="1379139" y="2171263"/>
                    <a:pt x="1369363" y="2173053"/>
                    <a:pt x="1356752" y="2188724"/>
                  </a:cubicBezTo>
                  <a:cubicBezTo>
                    <a:pt x="1313246" y="2242902"/>
                    <a:pt x="1266978" y="2294990"/>
                    <a:pt x="1224368" y="2349839"/>
                  </a:cubicBezTo>
                  <a:cubicBezTo>
                    <a:pt x="1208697" y="2369988"/>
                    <a:pt x="1201309" y="2367152"/>
                    <a:pt x="1186011" y="2350660"/>
                  </a:cubicBezTo>
                  <a:cubicBezTo>
                    <a:pt x="1119222" y="2278796"/>
                    <a:pt x="78060" y="1187039"/>
                    <a:pt x="13136" y="1122041"/>
                  </a:cubicBezTo>
                  <a:cubicBezTo>
                    <a:pt x="-5968" y="1102937"/>
                    <a:pt x="-3207" y="1093534"/>
                    <a:pt x="14778" y="1075997"/>
                  </a:cubicBezTo>
                  <a:cubicBezTo>
                    <a:pt x="337604" y="761380"/>
                    <a:pt x="1061836" y="56103"/>
                    <a:pt x="1098551" y="15806"/>
                  </a:cubicBezTo>
                  <a:cubicBezTo>
                    <a:pt x="1119744" y="-7403"/>
                    <a:pt x="1132729" y="-3597"/>
                    <a:pt x="1149892" y="17746"/>
                  </a:cubicBezTo>
                  <a:cubicBezTo>
                    <a:pt x="1158176" y="28119"/>
                    <a:pt x="2286649" y="1160099"/>
                    <a:pt x="2293589" y="1165174"/>
                  </a:cubicBezTo>
                  <a:close/>
                </a:path>
              </a:pathLst>
            </a:custGeom>
            <a:solidFill>
              <a:schemeClr val="accent1"/>
            </a:solidFill>
            <a:ln w="7453" cap="flat">
              <a:noFill/>
              <a:prstDash val="solid"/>
              <a:miter/>
            </a:ln>
          </p:spPr>
          <p:txBody>
            <a:bodyPr rtlCol="0" anchor="ctr"/>
            <a:lstStyle/>
            <a:p>
              <a:endParaRPr lang="en-US"/>
            </a:p>
          </p:txBody>
        </p:sp>
        <p:sp>
          <p:nvSpPr>
            <p:cNvPr id="20" name="Graphic 2">
              <a:extLst>
                <a:ext uri="{FF2B5EF4-FFF2-40B4-BE49-F238E27FC236}">
                  <a16:creationId xmlns:a16="http://schemas.microsoft.com/office/drawing/2014/main" id="{30BAF381-4050-408C-AA09-603AE8B49D8A}"/>
                </a:ext>
              </a:extLst>
            </p:cNvPr>
            <p:cNvSpPr/>
            <p:nvPr/>
          </p:nvSpPr>
          <p:spPr>
            <a:xfrm>
              <a:off x="5273299" y="4193748"/>
              <a:ext cx="1899432" cy="2283734"/>
            </a:xfrm>
            <a:custGeom>
              <a:avLst/>
              <a:gdLst>
                <a:gd name="connsiteX0" fmla="*/ 57798 w 1899432"/>
                <a:gd name="connsiteY0" fmla="*/ 1077210 h 2283734"/>
                <a:gd name="connsiteX1" fmla="*/ 519500 w 1899432"/>
                <a:gd name="connsiteY1" fmla="*/ 726773 h 2283734"/>
                <a:gd name="connsiteX2" fmla="*/ 673451 w 1899432"/>
                <a:gd name="connsiteY2" fmla="*/ 501929 h 2283734"/>
                <a:gd name="connsiteX3" fmla="*/ 653974 w 1899432"/>
                <a:gd name="connsiteY3" fmla="*/ 437752 h 2283734"/>
                <a:gd name="connsiteX4" fmla="*/ 838222 w 1899432"/>
                <a:gd name="connsiteY4" fmla="*/ 88733 h 2283734"/>
                <a:gd name="connsiteX5" fmla="*/ 1062021 w 1899432"/>
                <a:gd name="connsiteY5" fmla="*/ 14033 h 2283734"/>
                <a:gd name="connsiteX6" fmla="*/ 1125527 w 1899432"/>
                <a:gd name="connsiteY6" fmla="*/ 271563 h 2283734"/>
                <a:gd name="connsiteX7" fmla="*/ 1278507 w 1899432"/>
                <a:gd name="connsiteY7" fmla="*/ 170820 h 2283734"/>
                <a:gd name="connsiteX8" fmla="*/ 1465068 w 1899432"/>
                <a:gd name="connsiteY8" fmla="*/ 305144 h 2283734"/>
                <a:gd name="connsiteX9" fmla="*/ 1384623 w 1899432"/>
                <a:gd name="connsiteY9" fmla="*/ 524466 h 2283734"/>
                <a:gd name="connsiteX10" fmla="*/ 1636705 w 1899432"/>
                <a:gd name="connsiteY10" fmla="*/ 450662 h 2283734"/>
                <a:gd name="connsiteX11" fmla="*/ 1618870 w 1899432"/>
                <a:gd name="connsiteY11" fmla="*/ 733116 h 2283734"/>
                <a:gd name="connsiteX12" fmla="*/ 1849385 w 1899432"/>
                <a:gd name="connsiteY12" fmla="*/ 704386 h 2283734"/>
                <a:gd name="connsiteX13" fmla="*/ 1890429 w 1899432"/>
                <a:gd name="connsiteY13" fmla="*/ 1077210 h 2283734"/>
                <a:gd name="connsiteX14" fmla="*/ 1852743 w 1899432"/>
                <a:gd name="connsiteY14" fmla="*/ 2277174 h 2283734"/>
                <a:gd name="connsiteX15" fmla="*/ 833222 w 1899432"/>
                <a:gd name="connsiteY15" fmla="*/ 2253667 h 2283734"/>
                <a:gd name="connsiteX16" fmla="*/ 308611 w 1899432"/>
                <a:gd name="connsiteY16" fmla="*/ 1805397 h 2283734"/>
                <a:gd name="connsiteX17" fmla="*/ 55410 w 1899432"/>
                <a:gd name="connsiteY17" fmla="*/ 1472049 h 2283734"/>
                <a:gd name="connsiteX18" fmla="*/ 57798 w 1899432"/>
                <a:gd name="connsiteY18" fmla="*/ 1077210 h 228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9432" h="2283734">
                  <a:moveTo>
                    <a:pt x="57798" y="1077210"/>
                  </a:moveTo>
                  <a:cubicBezTo>
                    <a:pt x="164362" y="996466"/>
                    <a:pt x="470472" y="760279"/>
                    <a:pt x="519500" y="726773"/>
                  </a:cubicBezTo>
                  <a:cubicBezTo>
                    <a:pt x="599349" y="682073"/>
                    <a:pt x="651586" y="577598"/>
                    <a:pt x="673451" y="501929"/>
                  </a:cubicBezTo>
                  <a:cubicBezTo>
                    <a:pt x="693973" y="469990"/>
                    <a:pt x="685839" y="451483"/>
                    <a:pt x="653974" y="437752"/>
                  </a:cubicBezTo>
                  <a:cubicBezTo>
                    <a:pt x="678749" y="374097"/>
                    <a:pt x="767329" y="211938"/>
                    <a:pt x="838222" y="88733"/>
                  </a:cubicBezTo>
                  <a:cubicBezTo>
                    <a:pt x="894638" y="153"/>
                    <a:pt x="965905" y="-16413"/>
                    <a:pt x="1062021" y="14033"/>
                  </a:cubicBezTo>
                  <a:cubicBezTo>
                    <a:pt x="1152466" y="56346"/>
                    <a:pt x="1166122" y="149850"/>
                    <a:pt x="1125527" y="271563"/>
                  </a:cubicBezTo>
                  <a:cubicBezTo>
                    <a:pt x="1203435" y="213206"/>
                    <a:pt x="1244180" y="176491"/>
                    <a:pt x="1278507" y="170820"/>
                  </a:cubicBezTo>
                  <a:cubicBezTo>
                    <a:pt x="1371788" y="140970"/>
                    <a:pt x="1460890" y="218356"/>
                    <a:pt x="1465068" y="305144"/>
                  </a:cubicBezTo>
                  <a:cubicBezTo>
                    <a:pt x="1467904" y="364844"/>
                    <a:pt x="1386489" y="497675"/>
                    <a:pt x="1384623" y="524466"/>
                  </a:cubicBezTo>
                  <a:cubicBezTo>
                    <a:pt x="1418652" y="487900"/>
                    <a:pt x="1590587" y="418723"/>
                    <a:pt x="1636705" y="450662"/>
                  </a:cubicBezTo>
                  <a:cubicBezTo>
                    <a:pt x="1799387" y="554689"/>
                    <a:pt x="1621034" y="686401"/>
                    <a:pt x="1618870" y="733116"/>
                  </a:cubicBezTo>
                  <a:cubicBezTo>
                    <a:pt x="1690957" y="709385"/>
                    <a:pt x="1789685" y="640955"/>
                    <a:pt x="1849385" y="704386"/>
                  </a:cubicBezTo>
                  <a:cubicBezTo>
                    <a:pt x="1935203" y="801398"/>
                    <a:pt x="1882966" y="898410"/>
                    <a:pt x="1890429" y="1077210"/>
                  </a:cubicBezTo>
                  <a:cubicBezTo>
                    <a:pt x="1909085" y="1249145"/>
                    <a:pt x="1858415" y="2158222"/>
                    <a:pt x="1852743" y="2277174"/>
                  </a:cubicBezTo>
                  <a:cubicBezTo>
                    <a:pt x="1835953" y="2291726"/>
                    <a:pt x="843297" y="2281278"/>
                    <a:pt x="833222" y="2253667"/>
                  </a:cubicBezTo>
                  <a:cubicBezTo>
                    <a:pt x="646362" y="2118298"/>
                    <a:pt x="468606" y="1971959"/>
                    <a:pt x="308611" y="1805397"/>
                  </a:cubicBezTo>
                  <a:cubicBezTo>
                    <a:pt x="211525" y="1704355"/>
                    <a:pt x="121677" y="1597120"/>
                    <a:pt x="55410" y="1472049"/>
                  </a:cubicBezTo>
                  <a:cubicBezTo>
                    <a:pt x="-14812" y="1339590"/>
                    <a:pt x="-22871" y="1208326"/>
                    <a:pt x="57798" y="1077210"/>
                  </a:cubicBezTo>
                  <a:close/>
                </a:path>
              </a:pathLst>
            </a:custGeom>
            <a:solidFill>
              <a:srgbClr val="DEBD90"/>
            </a:solidFill>
            <a:ln w="7453" cap="flat">
              <a:noFill/>
              <a:prstDash val="solid"/>
              <a:miter/>
            </a:ln>
          </p:spPr>
          <p:txBody>
            <a:bodyPr rtlCol="0" anchor="ctr"/>
            <a:lstStyle/>
            <a:p>
              <a:endParaRPr lang="en-US"/>
            </a:p>
          </p:txBody>
        </p:sp>
        <p:sp>
          <p:nvSpPr>
            <p:cNvPr id="21" name="Graphic 2">
              <a:extLst>
                <a:ext uri="{FF2B5EF4-FFF2-40B4-BE49-F238E27FC236}">
                  <a16:creationId xmlns:a16="http://schemas.microsoft.com/office/drawing/2014/main" id="{B24C4B08-9F16-4EDE-A566-82D187961B11}"/>
                </a:ext>
              </a:extLst>
            </p:cNvPr>
            <p:cNvSpPr/>
            <p:nvPr/>
          </p:nvSpPr>
          <p:spPr>
            <a:xfrm>
              <a:off x="5946683" y="-44"/>
              <a:ext cx="2827725" cy="2949686"/>
            </a:xfrm>
            <a:custGeom>
              <a:avLst/>
              <a:gdLst>
                <a:gd name="connsiteX0" fmla="*/ 8648 w 2827725"/>
                <a:gd name="connsiteY0" fmla="*/ 355780 h 2949686"/>
                <a:gd name="connsiteX1" fmla="*/ 8648 w 2827725"/>
                <a:gd name="connsiteY1" fmla="*/ 325930 h 2949686"/>
                <a:gd name="connsiteX2" fmla="*/ 324236 w 2827725"/>
                <a:gd name="connsiteY2" fmla="*/ 9298 h 2949686"/>
                <a:gd name="connsiteX3" fmla="*/ 361473 w 2827725"/>
                <a:gd name="connsiteY3" fmla="*/ 17059 h 2949686"/>
                <a:gd name="connsiteX4" fmla="*/ 2811548 w 2827725"/>
                <a:gd name="connsiteY4" fmla="*/ 2555564 h 2949686"/>
                <a:gd name="connsiteX5" fmla="*/ 2811996 w 2827725"/>
                <a:gd name="connsiteY5" fmla="*/ 2609741 h 2949686"/>
                <a:gd name="connsiteX6" fmla="*/ 2507677 w 2827725"/>
                <a:gd name="connsiteY6" fmla="*/ 2932045 h 2949686"/>
                <a:gd name="connsiteX7" fmla="*/ 2458126 w 2827725"/>
                <a:gd name="connsiteY7" fmla="*/ 2933164 h 2949686"/>
                <a:gd name="connsiteX8" fmla="*/ 8648 w 2827725"/>
                <a:gd name="connsiteY8" fmla="*/ 355780 h 294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7725" h="2949686">
                  <a:moveTo>
                    <a:pt x="8648" y="355780"/>
                  </a:moveTo>
                  <a:cubicBezTo>
                    <a:pt x="-2620" y="344586"/>
                    <a:pt x="-3142" y="337646"/>
                    <a:pt x="8648" y="325930"/>
                  </a:cubicBezTo>
                  <a:cubicBezTo>
                    <a:pt x="114317" y="220858"/>
                    <a:pt x="219836" y="115563"/>
                    <a:pt x="324236" y="9298"/>
                  </a:cubicBezTo>
                  <a:cubicBezTo>
                    <a:pt x="344086" y="-10926"/>
                    <a:pt x="351324" y="6611"/>
                    <a:pt x="361473" y="17059"/>
                  </a:cubicBezTo>
                  <a:cubicBezTo>
                    <a:pt x="603033" y="267200"/>
                    <a:pt x="2235745" y="1960134"/>
                    <a:pt x="2811548" y="2555564"/>
                  </a:cubicBezTo>
                  <a:cubicBezTo>
                    <a:pt x="2832741" y="2577429"/>
                    <a:pt x="2833338" y="2587727"/>
                    <a:pt x="2811996" y="2609741"/>
                  </a:cubicBezTo>
                  <a:cubicBezTo>
                    <a:pt x="2709237" y="2715932"/>
                    <a:pt x="2608196" y="2823764"/>
                    <a:pt x="2507677" y="2932045"/>
                  </a:cubicBezTo>
                  <a:cubicBezTo>
                    <a:pt x="2489244" y="2951895"/>
                    <a:pt x="2477603" y="2958536"/>
                    <a:pt x="2458126" y="2933164"/>
                  </a:cubicBezTo>
                  <a:cubicBezTo>
                    <a:pt x="2440141" y="2909881"/>
                    <a:pt x="27901" y="374958"/>
                    <a:pt x="8648" y="355780"/>
                  </a:cubicBezTo>
                  <a:close/>
                </a:path>
              </a:pathLst>
            </a:custGeom>
            <a:solidFill>
              <a:schemeClr val="accent1"/>
            </a:solidFill>
            <a:ln w="7453" cap="flat">
              <a:noFill/>
              <a:prstDash val="solid"/>
              <a:miter/>
            </a:ln>
          </p:spPr>
          <p:txBody>
            <a:bodyPr rtlCol="0" anchor="ctr"/>
            <a:lstStyle/>
            <a:p>
              <a:endParaRPr lang="en-US"/>
            </a:p>
          </p:txBody>
        </p:sp>
        <p:sp>
          <p:nvSpPr>
            <p:cNvPr id="22" name="Graphic 2">
              <a:extLst>
                <a:ext uri="{FF2B5EF4-FFF2-40B4-BE49-F238E27FC236}">
                  <a16:creationId xmlns:a16="http://schemas.microsoft.com/office/drawing/2014/main" id="{B31781CF-9F68-435D-B223-76D343E14DA2}"/>
                </a:ext>
              </a:extLst>
            </p:cNvPr>
            <p:cNvSpPr/>
            <p:nvPr/>
          </p:nvSpPr>
          <p:spPr>
            <a:xfrm>
              <a:off x="3420669" y="4207782"/>
              <a:ext cx="1129780" cy="1150175"/>
            </a:xfrm>
            <a:custGeom>
              <a:avLst/>
              <a:gdLst>
                <a:gd name="connsiteX0" fmla="*/ 350625 w 1129780"/>
                <a:gd name="connsiteY0" fmla="*/ 0 h 1150175"/>
                <a:gd name="connsiteX1" fmla="*/ 1129780 w 1129780"/>
                <a:gd name="connsiteY1" fmla="*/ 816617 h 1150175"/>
                <a:gd name="connsiteX2" fmla="*/ 585096 w 1129780"/>
                <a:gd name="connsiteY2" fmla="*/ 1140936 h 1150175"/>
                <a:gd name="connsiteX3" fmla="*/ 533828 w 1129780"/>
                <a:gd name="connsiteY3" fmla="*/ 1134443 h 1150175"/>
                <a:gd name="connsiteX4" fmla="*/ 11531 w 1129780"/>
                <a:gd name="connsiteY4" fmla="*/ 568789 h 1150175"/>
                <a:gd name="connsiteX5" fmla="*/ 8546 w 1129780"/>
                <a:gd name="connsiteY5" fmla="*/ 525656 h 1150175"/>
                <a:gd name="connsiteX6" fmla="*/ 350625 w 1129780"/>
                <a:gd name="connsiteY6" fmla="*/ 0 h 1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9780" h="1150175">
                  <a:moveTo>
                    <a:pt x="350625" y="0"/>
                  </a:moveTo>
                  <a:cubicBezTo>
                    <a:pt x="608752" y="276186"/>
                    <a:pt x="911578" y="585430"/>
                    <a:pt x="1129780" y="816617"/>
                  </a:cubicBezTo>
                  <a:cubicBezTo>
                    <a:pt x="948144" y="924599"/>
                    <a:pt x="766284" y="1032133"/>
                    <a:pt x="585096" y="1140936"/>
                  </a:cubicBezTo>
                  <a:cubicBezTo>
                    <a:pt x="563678" y="1153771"/>
                    <a:pt x="552261" y="1154667"/>
                    <a:pt x="533828" y="1134443"/>
                  </a:cubicBezTo>
                  <a:cubicBezTo>
                    <a:pt x="360699" y="944971"/>
                    <a:pt x="186376" y="756619"/>
                    <a:pt x="11531" y="568789"/>
                  </a:cubicBezTo>
                  <a:cubicBezTo>
                    <a:pt x="-3618" y="552595"/>
                    <a:pt x="-3021" y="543267"/>
                    <a:pt x="8546" y="525656"/>
                  </a:cubicBezTo>
                  <a:cubicBezTo>
                    <a:pt x="123244" y="350885"/>
                    <a:pt x="236748" y="175368"/>
                    <a:pt x="350625" y="0"/>
                  </a:cubicBezTo>
                  <a:close/>
                </a:path>
              </a:pathLst>
            </a:custGeom>
            <a:solidFill>
              <a:schemeClr val="accent4"/>
            </a:solidFill>
            <a:ln w="7453" cap="flat">
              <a:noFill/>
              <a:prstDash val="solid"/>
              <a:miter/>
            </a:ln>
          </p:spPr>
          <p:txBody>
            <a:bodyPr rtlCol="0" anchor="ctr"/>
            <a:lstStyle/>
            <a:p>
              <a:endParaRPr lang="en-US"/>
            </a:p>
          </p:txBody>
        </p:sp>
        <p:sp>
          <p:nvSpPr>
            <p:cNvPr id="23" name="Graphic 2">
              <a:extLst>
                <a:ext uri="{FF2B5EF4-FFF2-40B4-BE49-F238E27FC236}">
                  <a16:creationId xmlns:a16="http://schemas.microsoft.com/office/drawing/2014/main" id="{BC8257A2-2174-4BF7-B17C-1906B9D57657}"/>
                </a:ext>
              </a:extLst>
            </p:cNvPr>
            <p:cNvSpPr/>
            <p:nvPr/>
          </p:nvSpPr>
          <p:spPr>
            <a:xfrm>
              <a:off x="5979297" y="6447490"/>
              <a:ext cx="1304169" cy="408695"/>
            </a:xfrm>
            <a:custGeom>
              <a:avLst/>
              <a:gdLst>
                <a:gd name="connsiteX0" fmla="*/ 127150 w 1304169"/>
                <a:gd name="connsiteY0" fmla="*/ 0 h 408695"/>
                <a:gd name="connsiteX1" fmla="*/ 1146671 w 1304169"/>
                <a:gd name="connsiteY1" fmla="*/ 23507 h 408695"/>
                <a:gd name="connsiteX2" fmla="*/ 1302039 w 1304169"/>
                <a:gd name="connsiteY2" fmla="*/ 218501 h 408695"/>
                <a:gd name="connsiteX3" fmla="*/ 1304129 w 1304169"/>
                <a:gd name="connsiteY3" fmla="*/ 385809 h 408695"/>
                <a:gd name="connsiteX4" fmla="*/ 1267936 w 1304169"/>
                <a:gd name="connsiteY4" fmla="*/ 407674 h 408695"/>
                <a:gd name="connsiteX5" fmla="*/ 66554 w 1304169"/>
                <a:gd name="connsiteY5" fmla="*/ 403122 h 408695"/>
                <a:gd name="connsiteX6" fmla="*/ 26108 w 1304169"/>
                <a:gd name="connsiteY6" fmla="*/ 370362 h 408695"/>
                <a:gd name="connsiteX7" fmla="*/ 139 w 1304169"/>
                <a:gd name="connsiteY7" fmla="*/ 134399 h 408695"/>
                <a:gd name="connsiteX8" fmla="*/ 127150 w 1304169"/>
                <a:gd name="connsiteY8" fmla="*/ 0 h 40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169" h="408695">
                  <a:moveTo>
                    <a:pt x="127150" y="0"/>
                  </a:moveTo>
                  <a:cubicBezTo>
                    <a:pt x="140209" y="11044"/>
                    <a:pt x="821158" y="15895"/>
                    <a:pt x="1146671" y="23507"/>
                  </a:cubicBezTo>
                  <a:cubicBezTo>
                    <a:pt x="1270174" y="51416"/>
                    <a:pt x="1295547" y="127981"/>
                    <a:pt x="1302039" y="218501"/>
                  </a:cubicBezTo>
                  <a:cubicBezTo>
                    <a:pt x="1305994" y="274022"/>
                    <a:pt x="1303009" y="330064"/>
                    <a:pt x="1304129" y="385809"/>
                  </a:cubicBezTo>
                  <a:cubicBezTo>
                    <a:pt x="1304726" y="415734"/>
                    <a:pt x="1283383" y="407749"/>
                    <a:pt x="1267936" y="407674"/>
                  </a:cubicBezTo>
                  <a:cubicBezTo>
                    <a:pt x="1059658" y="406629"/>
                    <a:pt x="258713" y="402301"/>
                    <a:pt x="66554" y="403122"/>
                  </a:cubicBezTo>
                  <a:cubicBezTo>
                    <a:pt x="40436" y="403272"/>
                    <a:pt x="30511" y="396481"/>
                    <a:pt x="26108" y="370362"/>
                  </a:cubicBezTo>
                  <a:cubicBezTo>
                    <a:pt x="12974" y="292155"/>
                    <a:pt x="-1578" y="214396"/>
                    <a:pt x="139" y="134399"/>
                  </a:cubicBezTo>
                  <a:cubicBezTo>
                    <a:pt x="2303" y="36492"/>
                    <a:pt x="31182" y="5074"/>
                    <a:pt x="127150" y="0"/>
                  </a:cubicBezTo>
                  <a:close/>
                </a:path>
              </a:pathLst>
            </a:custGeom>
            <a:solidFill>
              <a:schemeClr val="accent2"/>
            </a:solidFill>
            <a:ln w="7453" cap="flat">
              <a:noFill/>
              <a:prstDash val="solid"/>
              <a:miter/>
            </a:ln>
          </p:spPr>
          <p:txBody>
            <a:bodyPr rtlCol="0" anchor="ctr"/>
            <a:lstStyle/>
            <a:p>
              <a:endParaRPr lang="en-US"/>
            </a:p>
          </p:txBody>
        </p:sp>
        <p:sp>
          <p:nvSpPr>
            <p:cNvPr id="24" name="Graphic 2">
              <a:extLst>
                <a:ext uri="{FF2B5EF4-FFF2-40B4-BE49-F238E27FC236}">
                  <a16:creationId xmlns:a16="http://schemas.microsoft.com/office/drawing/2014/main" id="{C88C8733-54F2-4EAA-A271-4E66C7C61EF8}"/>
                </a:ext>
              </a:extLst>
            </p:cNvPr>
            <p:cNvSpPr/>
            <p:nvPr/>
          </p:nvSpPr>
          <p:spPr>
            <a:xfrm>
              <a:off x="5273299" y="4193748"/>
              <a:ext cx="1899432" cy="2280489"/>
            </a:xfrm>
            <a:custGeom>
              <a:avLst/>
              <a:gdLst>
                <a:gd name="connsiteX0" fmla="*/ 57798 w 1899432"/>
                <a:gd name="connsiteY0" fmla="*/ 1077210 h 2280489"/>
                <a:gd name="connsiteX1" fmla="*/ 519500 w 1899432"/>
                <a:gd name="connsiteY1" fmla="*/ 726773 h 2280489"/>
                <a:gd name="connsiteX2" fmla="*/ 673451 w 1899432"/>
                <a:gd name="connsiteY2" fmla="*/ 501929 h 2280489"/>
                <a:gd name="connsiteX3" fmla="*/ 653974 w 1899432"/>
                <a:gd name="connsiteY3" fmla="*/ 437752 h 2280489"/>
                <a:gd name="connsiteX4" fmla="*/ 838222 w 1899432"/>
                <a:gd name="connsiteY4" fmla="*/ 88733 h 2280489"/>
                <a:gd name="connsiteX5" fmla="*/ 1062021 w 1899432"/>
                <a:gd name="connsiteY5" fmla="*/ 14033 h 2280489"/>
                <a:gd name="connsiteX6" fmla="*/ 1125527 w 1899432"/>
                <a:gd name="connsiteY6" fmla="*/ 271563 h 2280489"/>
                <a:gd name="connsiteX7" fmla="*/ 1278507 w 1899432"/>
                <a:gd name="connsiteY7" fmla="*/ 170820 h 2280489"/>
                <a:gd name="connsiteX8" fmla="*/ 1465068 w 1899432"/>
                <a:gd name="connsiteY8" fmla="*/ 305144 h 2280489"/>
                <a:gd name="connsiteX9" fmla="*/ 1384623 w 1899432"/>
                <a:gd name="connsiteY9" fmla="*/ 524466 h 2280489"/>
                <a:gd name="connsiteX10" fmla="*/ 1636705 w 1899432"/>
                <a:gd name="connsiteY10" fmla="*/ 450662 h 2280489"/>
                <a:gd name="connsiteX11" fmla="*/ 1618870 w 1899432"/>
                <a:gd name="connsiteY11" fmla="*/ 733116 h 2280489"/>
                <a:gd name="connsiteX12" fmla="*/ 1849385 w 1899432"/>
                <a:gd name="connsiteY12" fmla="*/ 704386 h 2280489"/>
                <a:gd name="connsiteX13" fmla="*/ 1890429 w 1899432"/>
                <a:gd name="connsiteY13" fmla="*/ 1077210 h 2280489"/>
                <a:gd name="connsiteX14" fmla="*/ 1852743 w 1899432"/>
                <a:gd name="connsiteY14" fmla="*/ 2277174 h 2280489"/>
                <a:gd name="connsiteX15" fmla="*/ 833222 w 1899432"/>
                <a:gd name="connsiteY15" fmla="*/ 2253667 h 2280489"/>
                <a:gd name="connsiteX16" fmla="*/ 308611 w 1899432"/>
                <a:gd name="connsiteY16" fmla="*/ 1805397 h 2280489"/>
                <a:gd name="connsiteX17" fmla="*/ 55410 w 1899432"/>
                <a:gd name="connsiteY17" fmla="*/ 1472049 h 2280489"/>
                <a:gd name="connsiteX18" fmla="*/ 57798 w 1899432"/>
                <a:gd name="connsiteY18" fmla="*/ 1077210 h 22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9432" h="2280489">
                  <a:moveTo>
                    <a:pt x="57798" y="1077210"/>
                  </a:moveTo>
                  <a:cubicBezTo>
                    <a:pt x="164362" y="996466"/>
                    <a:pt x="470472" y="760279"/>
                    <a:pt x="519500" y="726773"/>
                  </a:cubicBezTo>
                  <a:cubicBezTo>
                    <a:pt x="599349" y="682073"/>
                    <a:pt x="651586" y="577598"/>
                    <a:pt x="673451" y="501929"/>
                  </a:cubicBezTo>
                  <a:cubicBezTo>
                    <a:pt x="693973" y="469990"/>
                    <a:pt x="685839" y="451483"/>
                    <a:pt x="653974" y="437752"/>
                  </a:cubicBezTo>
                  <a:cubicBezTo>
                    <a:pt x="678749" y="374097"/>
                    <a:pt x="767329" y="211938"/>
                    <a:pt x="838222" y="88733"/>
                  </a:cubicBezTo>
                  <a:cubicBezTo>
                    <a:pt x="894638" y="153"/>
                    <a:pt x="965905" y="-16413"/>
                    <a:pt x="1062021" y="14033"/>
                  </a:cubicBezTo>
                  <a:cubicBezTo>
                    <a:pt x="1152466" y="56346"/>
                    <a:pt x="1166122" y="149850"/>
                    <a:pt x="1125527" y="271563"/>
                  </a:cubicBezTo>
                  <a:cubicBezTo>
                    <a:pt x="1203435" y="213206"/>
                    <a:pt x="1244180" y="176491"/>
                    <a:pt x="1278507" y="170820"/>
                  </a:cubicBezTo>
                  <a:cubicBezTo>
                    <a:pt x="1371788" y="140970"/>
                    <a:pt x="1460890" y="218356"/>
                    <a:pt x="1465068" y="305144"/>
                  </a:cubicBezTo>
                  <a:cubicBezTo>
                    <a:pt x="1467904" y="364844"/>
                    <a:pt x="1386489" y="497675"/>
                    <a:pt x="1384623" y="524466"/>
                  </a:cubicBezTo>
                  <a:cubicBezTo>
                    <a:pt x="1418652" y="487900"/>
                    <a:pt x="1590587" y="418723"/>
                    <a:pt x="1636705" y="450662"/>
                  </a:cubicBezTo>
                  <a:cubicBezTo>
                    <a:pt x="1799387" y="554689"/>
                    <a:pt x="1621034" y="686401"/>
                    <a:pt x="1618870" y="733116"/>
                  </a:cubicBezTo>
                  <a:cubicBezTo>
                    <a:pt x="1690957" y="709385"/>
                    <a:pt x="1789685" y="640955"/>
                    <a:pt x="1849385" y="704386"/>
                  </a:cubicBezTo>
                  <a:cubicBezTo>
                    <a:pt x="1935203" y="801398"/>
                    <a:pt x="1882966" y="898410"/>
                    <a:pt x="1890429" y="1077210"/>
                  </a:cubicBezTo>
                  <a:cubicBezTo>
                    <a:pt x="1909085" y="1249145"/>
                    <a:pt x="1858415" y="2158222"/>
                    <a:pt x="1852743" y="2277174"/>
                  </a:cubicBezTo>
                  <a:cubicBezTo>
                    <a:pt x="1835953" y="2291726"/>
                    <a:pt x="983740" y="2253667"/>
                    <a:pt x="833222" y="2253667"/>
                  </a:cubicBezTo>
                  <a:cubicBezTo>
                    <a:pt x="646362" y="2118298"/>
                    <a:pt x="468606" y="1971959"/>
                    <a:pt x="308611" y="1805397"/>
                  </a:cubicBezTo>
                  <a:cubicBezTo>
                    <a:pt x="211525" y="1704355"/>
                    <a:pt x="121677" y="1597120"/>
                    <a:pt x="55410" y="1472049"/>
                  </a:cubicBezTo>
                  <a:cubicBezTo>
                    <a:pt x="-14812" y="1339590"/>
                    <a:pt x="-22871" y="1208326"/>
                    <a:pt x="57798" y="1077210"/>
                  </a:cubicBezTo>
                  <a:close/>
                </a:path>
              </a:pathLst>
            </a:custGeom>
            <a:solidFill>
              <a:srgbClr val="DEBD90"/>
            </a:solidFill>
            <a:ln w="7453" cap="flat">
              <a:noFill/>
              <a:prstDash val="solid"/>
              <a:miter/>
            </a:ln>
          </p:spPr>
          <p:txBody>
            <a:bodyPr rtlCol="0" anchor="ctr"/>
            <a:lstStyle/>
            <a:p>
              <a:endParaRPr lang="en-US"/>
            </a:p>
          </p:txBody>
        </p:sp>
        <p:sp>
          <p:nvSpPr>
            <p:cNvPr id="25" name="Graphic 2">
              <a:extLst>
                <a:ext uri="{FF2B5EF4-FFF2-40B4-BE49-F238E27FC236}">
                  <a16:creationId xmlns:a16="http://schemas.microsoft.com/office/drawing/2014/main" id="{453BB368-F737-43E1-AC40-3E7D4E9A8C40}"/>
                </a:ext>
              </a:extLst>
            </p:cNvPr>
            <p:cNvSpPr/>
            <p:nvPr/>
          </p:nvSpPr>
          <p:spPr>
            <a:xfrm>
              <a:off x="5273299" y="4193748"/>
              <a:ext cx="1899432" cy="2277173"/>
            </a:xfrm>
            <a:custGeom>
              <a:avLst/>
              <a:gdLst>
                <a:gd name="connsiteX0" fmla="*/ 57798 w 1899432"/>
                <a:gd name="connsiteY0" fmla="*/ 1077210 h 2277173"/>
                <a:gd name="connsiteX1" fmla="*/ 519500 w 1899432"/>
                <a:gd name="connsiteY1" fmla="*/ 726773 h 2277173"/>
                <a:gd name="connsiteX2" fmla="*/ 673451 w 1899432"/>
                <a:gd name="connsiteY2" fmla="*/ 501929 h 2277173"/>
                <a:gd name="connsiteX3" fmla="*/ 653974 w 1899432"/>
                <a:gd name="connsiteY3" fmla="*/ 437752 h 2277173"/>
                <a:gd name="connsiteX4" fmla="*/ 838222 w 1899432"/>
                <a:gd name="connsiteY4" fmla="*/ 88733 h 2277173"/>
                <a:gd name="connsiteX5" fmla="*/ 1062021 w 1899432"/>
                <a:gd name="connsiteY5" fmla="*/ 14033 h 2277173"/>
                <a:gd name="connsiteX6" fmla="*/ 1125527 w 1899432"/>
                <a:gd name="connsiteY6" fmla="*/ 271563 h 2277173"/>
                <a:gd name="connsiteX7" fmla="*/ 1278507 w 1899432"/>
                <a:gd name="connsiteY7" fmla="*/ 170820 h 2277173"/>
                <a:gd name="connsiteX8" fmla="*/ 1465068 w 1899432"/>
                <a:gd name="connsiteY8" fmla="*/ 305144 h 2277173"/>
                <a:gd name="connsiteX9" fmla="*/ 1384623 w 1899432"/>
                <a:gd name="connsiteY9" fmla="*/ 524466 h 2277173"/>
                <a:gd name="connsiteX10" fmla="*/ 1636705 w 1899432"/>
                <a:gd name="connsiteY10" fmla="*/ 450662 h 2277173"/>
                <a:gd name="connsiteX11" fmla="*/ 1618870 w 1899432"/>
                <a:gd name="connsiteY11" fmla="*/ 733116 h 2277173"/>
                <a:gd name="connsiteX12" fmla="*/ 1849385 w 1899432"/>
                <a:gd name="connsiteY12" fmla="*/ 704386 h 2277173"/>
                <a:gd name="connsiteX13" fmla="*/ 1890429 w 1899432"/>
                <a:gd name="connsiteY13" fmla="*/ 1077210 h 2277173"/>
                <a:gd name="connsiteX14" fmla="*/ 1852743 w 1899432"/>
                <a:gd name="connsiteY14" fmla="*/ 2277174 h 2277173"/>
                <a:gd name="connsiteX15" fmla="*/ 833222 w 1899432"/>
                <a:gd name="connsiteY15" fmla="*/ 2253667 h 2277173"/>
                <a:gd name="connsiteX16" fmla="*/ 308611 w 1899432"/>
                <a:gd name="connsiteY16" fmla="*/ 1805397 h 2277173"/>
                <a:gd name="connsiteX17" fmla="*/ 55410 w 1899432"/>
                <a:gd name="connsiteY17" fmla="*/ 1472049 h 2277173"/>
                <a:gd name="connsiteX18" fmla="*/ 57798 w 1899432"/>
                <a:gd name="connsiteY18" fmla="*/ 1077210 h 227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9432" h="2277173">
                  <a:moveTo>
                    <a:pt x="57798" y="1077210"/>
                  </a:moveTo>
                  <a:cubicBezTo>
                    <a:pt x="164362" y="996466"/>
                    <a:pt x="470472" y="760279"/>
                    <a:pt x="519500" y="726773"/>
                  </a:cubicBezTo>
                  <a:cubicBezTo>
                    <a:pt x="599349" y="682073"/>
                    <a:pt x="651586" y="577598"/>
                    <a:pt x="673451" y="501929"/>
                  </a:cubicBezTo>
                  <a:cubicBezTo>
                    <a:pt x="693973" y="469990"/>
                    <a:pt x="685839" y="451483"/>
                    <a:pt x="653974" y="437752"/>
                  </a:cubicBezTo>
                  <a:cubicBezTo>
                    <a:pt x="678749" y="374097"/>
                    <a:pt x="767329" y="211938"/>
                    <a:pt x="838222" y="88733"/>
                  </a:cubicBezTo>
                  <a:cubicBezTo>
                    <a:pt x="894638" y="153"/>
                    <a:pt x="965905" y="-16413"/>
                    <a:pt x="1062021" y="14033"/>
                  </a:cubicBezTo>
                  <a:cubicBezTo>
                    <a:pt x="1152466" y="56346"/>
                    <a:pt x="1166122" y="149850"/>
                    <a:pt x="1125527" y="271563"/>
                  </a:cubicBezTo>
                  <a:cubicBezTo>
                    <a:pt x="1203435" y="213206"/>
                    <a:pt x="1244180" y="176491"/>
                    <a:pt x="1278507" y="170820"/>
                  </a:cubicBezTo>
                  <a:cubicBezTo>
                    <a:pt x="1371788" y="140970"/>
                    <a:pt x="1460890" y="218356"/>
                    <a:pt x="1465068" y="305144"/>
                  </a:cubicBezTo>
                  <a:cubicBezTo>
                    <a:pt x="1467904" y="364844"/>
                    <a:pt x="1386489" y="497675"/>
                    <a:pt x="1384623" y="524466"/>
                  </a:cubicBezTo>
                  <a:cubicBezTo>
                    <a:pt x="1418652" y="487900"/>
                    <a:pt x="1590587" y="418723"/>
                    <a:pt x="1636705" y="450662"/>
                  </a:cubicBezTo>
                  <a:cubicBezTo>
                    <a:pt x="1799387" y="554689"/>
                    <a:pt x="1621034" y="686401"/>
                    <a:pt x="1618870" y="733116"/>
                  </a:cubicBezTo>
                  <a:cubicBezTo>
                    <a:pt x="1690957" y="709385"/>
                    <a:pt x="1789685" y="640955"/>
                    <a:pt x="1849385" y="704386"/>
                  </a:cubicBezTo>
                  <a:cubicBezTo>
                    <a:pt x="1935203" y="801398"/>
                    <a:pt x="1882966" y="898410"/>
                    <a:pt x="1890429" y="1077210"/>
                  </a:cubicBezTo>
                  <a:cubicBezTo>
                    <a:pt x="1909085" y="1249145"/>
                    <a:pt x="1858415" y="2158222"/>
                    <a:pt x="1852743" y="2277174"/>
                  </a:cubicBezTo>
                  <a:cubicBezTo>
                    <a:pt x="1595662" y="2267771"/>
                    <a:pt x="983740" y="2253667"/>
                    <a:pt x="833222" y="2253667"/>
                  </a:cubicBezTo>
                  <a:cubicBezTo>
                    <a:pt x="646362" y="2118298"/>
                    <a:pt x="468606" y="1971959"/>
                    <a:pt x="308611" y="1805397"/>
                  </a:cubicBezTo>
                  <a:cubicBezTo>
                    <a:pt x="211525" y="1704355"/>
                    <a:pt x="121677" y="1597120"/>
                    <a:pt x="55410" y="1472049"/>
                  </a:cubicBezTo>
                  <a:cubicBezTo>
                    <a:pt x="-14812" y="1339590"/>
                    <a:pt x="-22871" y="1208326"/>
                    <a:pt x="57798" y="1077210"/>
                  </a:cubicBezTo>
                  <a:close/>
                </a:path>
              </a:pathLst>
            </a:custGeom>
            <a:solidFill>
              <a:srgbClr val="DEBD90"/>
            </a:solidFill>
            <a:ln w="7453" cap="flat">
              <a:noFill/>
              <a:prstDash val="solid"/>
              <a:miter/>
            </a:ln>
          </p:spPr>
          <p:txBody>
            <a:bodyPr rtlCol="0" anchor="ctr"/>
            <a:lstStyle/>
            <a:p>
              <a:endParaRPr lang="en-US"/>
            </a:p>
          </p:txBody>
        </p:sp>
      </p:grpSp>
    </p:spTree>
    <p:extLst>
      <p:ext uri="{BB962C8B-B14F-4D97-AF65-F5344CB8AC3E}">
        <p14:creationId xmlns:p14="http://schemas.microsoft.com/office/powerpoint/2010/main" val="1547012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D96F8D36-0998-44AB-A365-8C3BEDCA4629}"/>
              </a:ext>
            </a:extLst>
          </p:cNvPr>
          <p:cNvGrpSpPr/>
          <p:nvPr/>
        </p:nvGrpSpPr>
        <p:grpSpPr>
          <a:xfrm>
            <a:off x="956579" y="2879102"/>
            <a:ext cx="10296948" cy="1936363"/>
            <a:chOff x="535636" y="2528993"/>
            <a:chExt cx="8227294" cy="1547160"/>
          </a:xfrm>
        </p:grpSpPr>
        <p:sp>
          <p:nvSpPr>
            <p:cNvPr id="4" name="Isosceles Triangle 5">
              <a:extLst>
                <a:ext uri="{FF2B5EF4-FFF2-40B4-BE49-F238E27FC236}">
                  <a16:creationId xmlns:a16="http://schemas.microsoft.com/office/drawing/2014/main" id="{657BB042-5728-413C-9A91-F1F1C11C6102}"/>
                </a:ext>
              </a:extLst>
            </p:cNvPr>
            <p:cNvSpPr/>
            <p:nvPr/>
          </p:nvSpPr>
          <p:spPr>
            <a:xfrm>
              <a:off x="535636" y="2557925"/>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Isosceles Triangle 5">
              <a:extLst>
                <a:ext uri="{FF2B5EF4-FFF2-40B4-BE49-F238E27FC236}">
                  <a16:creationId xmlns:a16="http://schemas.microsoft.com/office/drawing/2014/main" id="{F5B6875B-F314-4BA9-AC6D-88B758FA7087}"/>
                </a:ext>
              </a:extLst>
            </p:cNvPr>
            <p:cNvSpPr/>
            <p:nvPr/>
          </p:nvSpPr>
          <p:spPr>
            <a:xfrm rot="10800000">
              <a:off x="2129649" y="3212976"/>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Isosceles Triangle 5">
              <a:extLst>
                <a:ext uri="{FF2B5EF4-FFF2-40B4-BE49-F238E27FC236}">
                  <a16:creationId xmlns:a16="http://schemas.microsoft.com/office/drawing/2014/main" id="{F547B2EE-81D0-4A1C-8E44-E05215AAEC8B}"/>
                </a:ext>
              </a:extLst>
            </p:cNvPr>
            <p:cNvSpPr/>
            <p:nvPr/>
          </p:nvSpPr>
          <p:spPr>
            <a:xfrm>
              <a:off x="3723663" y="2528993"/>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Isosceles Triangle 5">
              <a:extLst>
                <a:ext uri="{FF2B5EF4-FFF2-40B4-BE49-F238E27FC236}">
                  <a16:creationId xmlns:a16="http://schemas.microsoft.com/office/drawing/2014/main" id="{DDD4C90A-00C6-406A-A365-7F3EE8B95CD9}"/>
                </a:ext>
              </a:extLst>
            </p:cNvPr>
            <p:cNvSpPr/>
            <p:nvPr/>
          </p:nvSpPr>
          <p:spPr>
            <a:xfrm rot="10800000">
              <a:off x="5317677" y="3198509"/>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Isosceles Triangle 5">
              <a:extLst>
                <a:ext uri="{FF2B5EF4-FFF2-40B4-BE49-F238E27FC236}">
                  <a16:creationId xmlns:a16="http://schemas.microsoft.com/office/drawing/2014/main" id="{FD4C5141-6C4D-4B56-A3C3-6E82EACD0CE2}"/>
                </a:ext>
              </a:extLst>
            </p:cNvPr>
            <p:cNvSpPr/>
            <p:nvPr/>
          </p:nvSpPr>
          <p:spPr>
            <a:xfrm>
              <a:off x="6926156" y="2528993"/>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9" name="Group 8">
            <a:extLst>
              <a:ext uri="{FF2B5EF4-FFF2-40B4-BE49-F238E27FC236}">
                <a16:creationId xmlns:a16="http://schemas.microsoft.com/office/drawing/2014/main" id="{543B6EA5-F921-4FA3-9DF2-6B0C89EE2715}"/>
              </a:ext>
            </a:extLst>
          </p:cNvPr>
          <p:cNvGrpSpPr/>
          <p:nvPr/>
        </p:nvGrpSpPr>
        <p:grpSpPr>
          <a:xfrm>
            <a:off x="1000595" y="1800408"/>
            <a:ext cx="2232248" cy="1074303"/>
            <a:chOff x="4965552" y="1736224"/>
            <a:chExt cx="2232248" cy="1074303"/>
          </a:xfrm>
        </p:grpSpPr>
        <p:sp>
          <p:nvSpPr>
            <p:cNvPr id="10" name="TextBox 9">
              <a:extLst>
                <a:ext uri="{FF2B5EF4-FFF2-40B4-BE49-F238E27FC236}">
                  <a16:creationId xmlns:a16="http://schemas.microsoft.com/office/drawing/2014/main" id="{8AC35C9A-042C-4DB5-934E-C1029878BE83}"/>
                </a:ext>
              </a:extLst>
            </p:cNvPr>
            <p:cNvSpPr txBox="1"/>
            <p:nvPr/>
          </p:nvSpPr>
          <p:spPr>
            <a:xfrm>
              <a:off x="4965552" y="1979530"/>
              <a:ext cx="223224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D614FB43-E246-4DA8-9F5B-DD97E6C7190A}"/>
                </a:ext>
              </a:extLst>
            </p:cNvPr>
            <p:cNvSpPr txBox="1"/>
            <p:nvPr/>
          </p:nvSpPr>
          <p:spPr>
            <a:xfrm>
              <a:off x="4965552" y="1736224"/>
              <a:ext cx="22322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grpSp>
      <p:sp>
        <p:nvSpPr>
          <p:cNvPr id="12" name="TextBox 11">
            <a:extLst>
              <a:ext uri="{FF2B5EF4-FFF2-40B4-BE49-F238E27FC236}">
                <a16:creationId xmlns:a16="http://schemas.microsoft.com/office/drawing/2014/main" id="{2CBAD68D-8F89-4809-9989-74B87A4EE665}"/>
              </a:ext>
            </a:extLst>
          </p:cNvPr>
          <p:cNvSpPr txBox="1"/>
          <p:nvPr/>
        </p:nvSpPr>
        <p:spPr>
          <a:xfrm>
            <a:off x="1461107" y="4331720"/>
            <a:ext cx="1296144"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grpSp>
        <p:nvGrpSpPr>
          <p:cNvPr id="13" name="Group 13">
            <a:extLst>
              <a:ext uri="{FF2B5EF4-FFF2-40B4-BE49-F238E27FC236}">
                <a16:creationId xmlns:a16="http://schemas.microsoft.com/office/drawing/2014/main" id="{BD3B6BC6-5382-413E-9715-DDF07F640BC8}"/>
              </a:ext>
            </a:extLst>
          </p:cNvPr>
          <p:cNvGrpSpPr/>
          <p:nvPr/>
        </p:nvGrpSpPr>
        <p:grpSpPr>
          <a:xfrm>
            <a:off x="4968850" y="1800408"/>
            <a:ext cx="2232248" cy="1074303"/>
            <a:chOff x="4965552" y="1736224"/>
            <a:chExt cx="2232248" cy="1074303"/>
          </a:xfrm>
        </p:grpSpPr>
        <p:sp>
          <p:nvSpPr>
            <p:cNvPr id="14" name="TextBox 13">
              <a:extLst>
                <a:ext uri="{FF2B5EF4-FFF2-40B4-BE49-F238E27FC236}">
                  <a16:creationId xmlns:a16="http://schemas.microsoft.com/office/drawing/2014/main" id="{853E58EF-2689-465B-A813-0E6B2D03AE5E}"/>
                </a:ext>
              </a:extLst>
            </p:cNvPr>
            <p:cNvSpPr txBox="1"/>
            <p:nvPr/>
          </p:nvSpPr>
          <p:spPr>
            <a:xfrm>
              <a:off x="4965552" y="1979530"/>
              <a:ext cx="223224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4AF468E8-DB87-48A8-B59F-D83D4F770C4A}"/>
                </a:ext>
              </a:extLst>
            </p:cNvPr>
            <p:cNvSpPr txBox="1"/>
            <p:nvPr/>
          </p:nvSpPr>
          <p:spPr>
            <a:xfrm>
              <a:off x="4965552" y="1736224"/>
              <a:ext cx="22322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grpSp>
      <p:grpSp>
        <p:nvGrpSpPr>
          <p:cNvPr id="16" name="Group 16">
            <a:extLst>
              <a:ext uri="{FF2B5EF4-FFF2-40B4-BE49-F238E27FC236}">
                <a16:creationId xmlns:a16="http://schemas.microsoft.com/office/drawing/2014/main" id="{AE13D46F-4ECB-4F64-A85A-948CAF83CF04}"/>
              </a:ext>
            </a:extLst>
          </p:cNvPr>
          <p:cNvGrpSpPr/>
          <p:nvPr/>
        </p:nvGrpSpPr>
        <p:grpSpPr>
          <a:xfrm>
            <a:off x="8986036" y="1800408"/>
            <a:ext cx="2232248" cy="1074303"/>
            <a:chOff x="4965552" y="1736224"/>
            <a:chExt cx="2232248" cy="1074303"/>
          </a:xfrm>
        </p:grpSpPr>
        <p:sp>
          <p:nvSpPr>
            <p:cNvPr id="17" name="TextBox 16">
              <a:extLst>
                <a:ext uri="{FF2B5EF4-FFF2-40B4-BE49-F238E27FC236}">
                  <a16:creationId xmlns:a16="http://schemas.microsoft.com/office/drawing/2014/main" id="{44876783-F9E1-4BD8-B277-4B1928C7155C}"/>
                </a:ext>
              </a:extLst>
            </p:cNvPr>
            <p:cNvSpPr txBox="1"/>
            <p:nvPr/>
          </p:nvSpPr>
          <p:spPr>
            <a:xfrm>
              <a:off x="4965552" y="1979530"/>
              <a:ext cx="223224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886EB030-3826-41B6-90F4-D36F180595ED}"/>
                </a:ext>
              </a:extLst>
            </p:cNvPr>
            <p:cNvSpPr txBox="1"/>
            <p:nvPr/>
          </p:nvSpPr>
          <p:spPr>
            <a:xfrm>
              <a:off x="4965552" y="1736224"/>
              <a:ext cx="22322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grpSp>
      <p:grpSp>
        <p:nvGrpSpPr>
          <p:cNvPr id="19" name="Group 19">
            <a:extLst>
              <a:ext uri="{FF2B5EF4-FFF2-40B4-BE49-F238E27FC236}">
                <a16:creationId xmlns:a16="http://schemas.microsoft.com/office/drawing/2014/main" id="{549ED950-DDA0-4716-AF83-17D37A2694F5}"/>
              </a:ext>
            </a:extLst>
          </p:cNvPr>
          <p:cNvGrpSpPr/>
          <p:nvPr/>
        </p:nvGrpSpPr>
        <p:grpSpPr>
          <a:xfrm>
            <a:off x="2981285" y="4950654"/>
            <a:ext cx="2232248" cy="1074303"/>
            <a:chOff x="4965552" y="1736224"/>
            <a:chExt cx="2232248" cy="1074303"/>
          </a:xfrm>
        </p:grpSpPr>
        <p:sp>
          <p:nvSpPr>
            <p:cNvPr id="20" name="TextBox 19">
              <a:extLst>
                <a:ext uri="{FF2B5EF4-FFF2-40B4-BE49-F238E27FC236}">
                  <a16:creationId xmlns:a16="http://schemas.microsoft.com/office/drawing/2014/main" id="{EEE3F72D-F304-4159-94A6-224838BB9A50}"/>
                </a:ext>
              </a:extLst>
            </p:cNvPr>
            <p:cNvSpPr txBox="1"/>
            <p:nvPr/>
          </p:nvSpPr>
          <p:spPr>
            <a:xfrm>
              <a:off x="4965552" y="1979530"/>
              <a:ext cx="223224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25FC8B29-9001-4F64-8868-CEFDD3C64485}"/>
                </a:ext>
              </a:extLst>
            </p:cNvPr>
            <p:cNvSpPr txBox="1"/>
            <p:nvPr/>
          </p:nvSpPr>
          <p:spPr>
            <a:xfrm>
              <a:off x="4965552" y="1736224"/>
              <a:ext cx="22322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grpSp>
      <p:grpSp>
        <p:nvGrpSpPr>
          <p:cNvPr id="22" name="Group 22">
            <a:extLst>
              <a:ext uri="{FF2B5EF4-FFF2-40B4-BE49-F238E27FC236}">
                <a16:creationId xmlns:a16="http://schemas.microsoft.com/office/drawing/2014/main" id="{579C5FE3-C3E5-456E-B013-4DEC4FED6778}"/>
              </a:ext>
            </a:extLst>
          </p:cNvPr>
          <p:cNvGrpSpPr/>
          <p:nvPr/>
        </p:nvGrpSpPr>
        <p:grpSpPr>
          <a:xfrm>
            <a:off x="6962265" y="4950654"/>
            <a:ext cx="2232248" cy="1074303"/>
            <a:chOff x="4965552" y="1736224"/>
            <a:chExt cx="2232248" cy="1074303"/>
          </a:xfrm>
        </p:grpSpPr>
        <p:sp>
          <p:nvSpPr>
            <p:cNvPr id="23" name="TextBox 22">
              <a:extLst>
                <a:ext uri="{FF2B5EF4-FFF2-40B4-BE49-F238E27FC236}">
                  <a16:creationId xmlns:a16="http://schemas.microsoft.com/office/drawing/2014/main" id="{3A8F91BB-DDE5-460B-8607-A9D164156801}"/>
                </a:ext>
              </a:extLst>
            </p:cNvPr>
            <p:cNvSpPr txBox="1"/>
            <p:nvPr/>
          </p:nvSpPr>
          <p:spPr>
            <a:xfrm>
              <a:off x="4965552" y="1979530"/>
              <a:ext cx="223224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E8712373-A8F4-410C-A37F-45F64C51E987}"/>
                </a:ext>
              </a:extLst>
            </p:cNvPr>
            <p:cNvSpPr txBox="1"/>
            <p:nvPr/>
          </p:nvSpPr>
          <p:spPr>
            <a:xfrm>
              <a:off x="4965552" y="1736224"/>
              <a:ext cx="22322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grpSp>
      <p:sp>
        <p:nvSpPr>
          <p:cNvPr id="25" name="TextBox 24">
            <a:extLst>
              <a:ext uri="{FF2B5EF4-FFF2-40B4-BE49-F238E27FC236}">
                <a16:creationId xmlns:a16="http://schemas.microsoft.com/office/drawing/2014/main" id="{C1283A6E-74E8-430F-B9FD-B5AE5D48F892}"/>
              </a:ext>
            </a:extLst>
          </p:cNvPr>
          <p:cNvSpPr txBox="1"/>
          <p:nvPr/>
        </p:nvSpPr>
        <p:spPr>
          <a:xfrm>
            <a:off x="5441236" y="4330475"/>
            <a:ext cx="1296144"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6A55BAF8-8ABD-4DB8-96E9-8351BC8C73A5}"/>
              </a:ext>
            </a:extLst>
          </p:cNvPr>
          <p:cNvSpPr txBox="1"/>
          <p:nvPr/>
        </p:nvSpPr>
        <p:spPr>
          <a:xfrm>
            <a:off x="9448524" y="4329230"/>
            <a:ext cx="1296144"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35ACE3F-E511-4A29-94D9-DDD0348345CC}"/>
              </a:ext>
            </a:extLst>
          </p:cNvPr>
          <p:cNvSpPr txBox="1"/>
          <p:nvPr/>
        </p:nvSpPr>
        <p:spPr>
          <a:xfrm>
            <a:off x="3421579" y="3090540"/>
            <a:ext cx="1296144"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98FA4910-FA02-45FF-A111-5B8FF2CC264D}"/>
              </a:ext>
            </a:extLst>
          </p:cNvPr>
          <p:cNvSpPr txBox="1"/>
          <p:nvPr/>
        </p:nvSpPr>
        <p:spPr>
          <a:xfrm>
            <a:off x="7401714" y="3089295"/>
            <a:ext cx="1296144"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Contents Title</a:t>
            </a:r>
            <a:endParaRPr lang="ko-KR" altLang="en-US" sz="1200" b="1" dirty="0">
              <a:solidFill>
                <a:schemeClr val="tx1">
                  <a:lumMod val="75000"/>
                  <a:lumOff val="25000"/>
                </a:schemeClr>
              </a:solidFill>
              <a:cs typeface="Arial" pitchFamily="34" charset="0"/>
            </a:endParaRPr>
          </a:p>
        </p:txBody>
      </p:sp>
      <p:sp>
        <p:nvSpPr>
          <p:cNvPr id="29" name="Isosceles Triangle 51">
            <a:extLst>
              <a:ext uri="{FF2B5EF4-FFF2-40B4-BE49-F238E27FC236}">
                <a16:creationId xmlns:a16="http://schemas.microsoft.com/office/drawing/2014/main" id="{EABAD9DB-75BB-4195-BDB2-AF6CCD96A627}"/>
              </a:ext>
            </a:extLst>
          </p:cNvPr>
          <p:cNvSpPr/>
          <p:nvPr/>
        </p:nvSpPr>
        <p:spPr>
          <a:xfrm>
            <a:off x="1957840" y="3904560"/>
            <a:ext cx="336374" cy="24666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0" name="Rectangle 16">
            <a:extLst>
              <a:ext uri="{FF2B5EF4-FFF2-40B4-BE49-F238E27FC236}">
                <a16:creationId xmlns:a16="http://schemas.microsoft.com/office/drawing/2014/main" id="{CFC03CE5-6F8D-45FA-B618-13C155895F35}"/>
              </a:ext>
            </a:extLst>
          </p:cNvPr>
          <p:cNvSpPr/>
          <p:nvPr/>
        </p:nvSpPr>
        <p:spPr>
          <a:xfrm rot="2700000">
            <a:off x="6003832" y="3759589"/>
            <a:ext cx="268580" cy="48151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1" name="Rectangle 9">
            <a:extLst>
              <a:ext uri="{FF2B5EF4-FFF2-40B4-BE49-F238E27FC236}">
                <a16:creationId xmlns:a16="http://schemas.microsoft.com/office/drawing/2014/main" id="{BB56B711-48BD-4779-BDD0-341601D7E4A8}"/>
              </a:ext>
            </a:extLst>
          </p:cNvPr>
          <p:cNvSpPr/>
          <p:nvPr/>
        </p:nvSpPr>
        <p:spPr>
          <a:xfrm>
            <a:off x="3930129" y="3528823"/>
            <a:ext cx="332759" cy="31149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2" name="Oval 7">
            <a:extLst>
              <a:ext uri="{FF2B5EF4-FFF2-40B4-BE49-F238E27FC236}">
                <a16:creationId xmlns:a16="http://schemas.microsoft.com/office/drawing/2014/main" id="{EFA7A180-EA00-4620-BCD6-E991E99C0590}"/>
              </a:ext>
            </a:extLst>
          </p:cNvPr>
          <p:cNvSpPr/>
          <p:nvPr/>
        </p:nvSpPr>
        <p:spPr>
          <a:xfrm>
            <a:off x="7902784" y="3493960"/>
            <a:ext cx="364891" cy="36489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3" name="Rounded Rectangle 27">
            <a:extLst>
              <a:ext uri="{FF2B5EF4-FFF2-40B4-BE49-F238E27FC236}">
                <a16:creationId xmlns:a16="http://schemas.microsoft.com/office/drawing/2014/main" id="{E715F3B2-6AD1-4C66-ACEB-A50DA706FDA3}"/>
              </a:ext>
            </a:extLst>
          </p:cNvPr>
          <p:cNvSpPr/>
          <p:nvPr/>
        </p:nvSpPr>
        <p:spPr>
          <a:xfrm>
            <a:off x="9956945" y="3869676"/>
            <a:ext cx="349863" cy="26874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Tree>
    <p:extLst>
      <p:ext uri="{BB962C8B-B14F-4D97-AF65-F5344CB8AC3E}">
        <p14:creationId xmlns:p14="http://schemas.microsoft.com/office/powerpoint/2010/main" val="2237534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0A658254-4BB2-486E-879F-2901A41CA208}"/>
              </a:ext>
            </a:extLst>
          </p:cNvPr>
          <p:cNvSpPr>
            <a:spLocks noGrp="1"/>
          </p:cNvSpPr>
          <p:nvPr>
            <p:ph type="pic" sz="quarter" idx="10"/>
          </p:nvPr>
        </p:nvSpPr>
        <p:spPr/>
      </p:sp>
      <p:sp>
        <p:nvSpPr>
          <p:cNvPr id="2" name="TextBox 1">
            <a:extLst>
              <a:ext uri="{FF2B5EF4-FFF2-40B4-BE49-F238E27FC236}">
                <a16:creationId xmlns:a16="http://schemas.microsoft.com/office/drawing/2014/main" id="{108C6787-5BD4-4F8D-A904-A40D2C07B352}"/>
              </a:ext>
            </a:extLst>
          </p:cNvPr>
          <p:cNvSpPr txBox="1"/>
          <p:nvPr/>
        </p:nvSpPr>
        <p:spPr>
          <a:xfrm>
            <a:off x="3417571" y="3329910"/>
            <a:ext cx="2386087" cy="2677656"/>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Get a modern PowerPoint  Presentation that is beautifully designed. Easy to change colors, photos and Text. </a:t>
            </a:r>
          </a:p>
        </p:txBody>
      </p:sp>
      <p:sp>
        <p:nvSpPr>
          <p:cNvPr id="3" name="TextBox 2">
            <a:extLst>
              <a:ext uri="{FF2B5EF4-FFF2-40B4-BE49-F238E27FC236}">
                <a16:creationId xmlns:a16="http://schemas.microsoft.com/office/drawing/2014/main" id="{BF5C7247-6E85-4267-A24C-54E4BCE93DB9}"/>
              </a:ext>
            </a:extLst>
          </p:cNvPr>
          <p:cNvSpPr txBox="1"/>
          <p:nvPr/>
        </p:nvSpPr>
        <p:spPr>
          <a:xfrm>
            <a:off x="3417571" y="1886897"/>
            <a:ext cx="2353647" cy="1323439"/>
          </a:xfrm>
          <a:prstGeom prst="rect">
            <a:avLst/>
          </a:prstGeom>
          <a:noFill/>
        </p:spPr>
        <p:txBody>
          <a:bodyPr wrap="square" rtlCol="0" anchor="ctr">
            <a:spAutoFit/>
          </a:bodyPr>
          <a:lstStyle/>
          <a:p>
            <a:r>
              <a:rPr lang="en-GB" altLang="ko-KR" sz="2000" dirty="0">
                <a:solidFill>
                  <a:schemeClr val="accent1"/>
                </a:solidFill>
                <a:cs typeface="Arial" pitchFamily="34" charset="0"/>
              </a:rPr>
              <a:t>ALLPPT</a:t>
            </a:r>
            <a:r>
              <a:rPr lang="en-GB" altLang="ko-KR" sz="2000" dirty="0">
                <a:solidFill>
                  <a:schemeClr val="tx1">
                    <a:lumMod val="75000"/>
                    <a:lumOff val="25000"/>
                  </a:schemeClr>
                </a:solidFill>
                <a:cs typeface="Arial" pitchFamily="34" charset="0"/>
              </a:rPr>
              <a:t> Layout</a:t>
            </a:r>
          </a:p>
          <a:p>
            <a:r>
              <a:rPr lang="en-GB" altLang="ko-KR" sz="2000" dirty="0">
                <a:solidFill>
                  <a:schemeClr val="tx1">
                    <a:lumMod val="75000"/>
                    <a:lumOff val="25000"/>
                  </a:schemeClr>
                </a:solidFill>
                <a:cs typeface="Arial" pitchFamily="34" charset="0"/>
              </a:rPr>
              <a:t>Clean </a:t>
            </a:r>
            <a:r>
              <a:rPr lang="en-GB" altLang="ko-KR" sz="2000" dirty="0">
                <a:solidFill>
                  <a:schemeClr val="accent2"/>
                </a:solidFill>
                <a:cs typeface="Arial" pitchFamily="34" charset="0"/>
              </a:rPr>
              <a:t>Text Slide </a:t>
            </a:r>
          </a:p>
          <a:p>
            <a:r>
              <a:rPr lang="en-GB" altLang="ko-KR" sz="2000" dirty="0">
                <a:solidFill>
                  <a:schemeClr val="tx1">
                    <a:lumMod val="75000"/>
                    <a:lumOff val="25000"/>
                  </a:schemeClr>
                </a:solidFill>
                <a:cs typeface="Arial" pitchFamily="34" charset="0"/>
              </a:rPr>
              <a:t>for your </a:t>
            </a:r>
          </a:p>
          <a:p>
            <a:r>
              <a:rPr lang="en-GB" altLang="ko-KR" sz="2000" dirty="0">
                <a:solidFill>
                  <a:schemeClr val="tx1">
                    <a:lumMod val="75000"/>
                    <a:lumOff val="25000"/>
                  </a:schemeClr>
                </a:solidFill>
                <a:cs typeface="Arial" pitchFamily="34" charset="0"/>
              </a:rPr>
              <a:t>Presentation</a:t>
            </a:r>
            <a:endParaRPr lang="ko-KR" altLang="en-US" sz="2000"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42704EA3-5383-44F5-949F-56915C4D4372}"/>
              </a:ext>
            </a:extLst>
          </p:cNvPr>
          <p:cNvSpPr txBox="1"/>
          <p:nvPr/>
        </p:nvSpPr>
        <p:spPr>
          <a:xfrm>
            <a:off x="942863" y="353841"/>
            <a:ext cx="4384534" cy="1200329"/>
          </a:xfrm>
          <a:prstGeom prst="rect">
            <a:avLst/>
          </a:prstGeom>
          <a:noFill/>
        </p:spPr>
        <p:txBody>
          <a:bodyPr wrap="square" rtlCol="0">
            <a:spAutoFit/>
          </a:bodyPr>
          <a:lstStyle/>
          <a:p>
            <a:r>
              <a:rPr lang="en-US" altLang="ko-KR" sz="3600" b="1" dirty="0">
                <a:solidFill>
                  <a:schemeClr val="tx1">
                    <a:lumMod val="75000"/>
                    <a:lumOff val="25000"/>
                  </a:schemeClr>
                </a:solidFill>
                <a:latin typeface="+mj-lt"/>
                <a:cs typeface="Arial" pitchFamily="34" charset="0"/>
              </a:rPr>
              <a:t>Simple PowerPoint Presentation</a:t>
            </a:r>
            <a:endParaRPr lang="ko-KR" altLang="en-US" sz="3600" b="1" dirty="0">
              <a:solidFill>
                <a:schemeClr val="tx1">
                  <a:lumMod val="75000"/>
                  <a:lumOff val="25000"/>
                </a:schemeClr>
              </a:solidFill>
              <a:latin typeface="+mj-lt"/>
              <a:cs typeface="Arial" pitchFamily="34" charset="0"/>
            </a:endParaRPr>
          </a:p>
        </p:txBody>
      </p:sp>
      <p:sp>
        <p:nvSpPr>
          <p:cNvPr id="12" name="TextBox 11">
            <a:extLst>
              <a:ext uri="{FF2B5EF4-FFF2-40B4-BE49-F238E27FC236}">
                <a16:creationId xmlns:a16="http://schemas.microsoft.com/office/drawing/2014/main" id="{0AF8110D-87E3-458F-9FAB-776CB82E05C3}"/>
              </a:ext>
            </a:extLst>
          </p:cNvPr>
          <p:cNvSpPr txBox="1"/>
          <p:nvPr/>
        </p:nvSpPr>
        <p:spPr>
          <a:xfrm>
            <a:off x="7867976" y="6309320"/>
            <a:ext cx="2052000" cy="307777"/>
          </a:xfrm>
          <a:prstGeom prst="rect">
            <a:avLst/>
          </a:prstGeom>
          <a:solidFill>
            <a:schemeClr val="accent4"/>
          </a:solidFill>
        </p:spPr>
        <p:txBody>
          <a:bodyPr wrap="square" rtlCol="0">
            <a:spAutoFit/>
          </a:bodyPr>
          <a:lstStyle/>
          <a:p>
            <a:pPr algn="ctr"/>
            <a:r>
              <a:rPr lang="en-US" altLang="ko-KR" sz="1400" b="1" dirty="0">
                <a:solidFill>
                  <a:schemeClr val="bg1"/>
                </a:solidFill>
                <a:cs typeface="Arial" pitchFamily="34" charset="0"/>
              </a:rPr>
              <a:t>Portfolio Presentation</a:t>
            </a:r>
            <a:endParaRPr lang="ko-KR" altLang="en-US" sz="1400" b="1" dirty="0">
              <a:solidFill>
                <a:schemeClr val="bg1"/>
              </a:solidFill>
              <a:cs typeface="Arial" pitchFamily="34" charset="0"/>
            </a:endParaRPr>
          </a:p>
        </p:txBody>
      </p:sp>
      <p:sp>
        <p:nvSpPr>
          <p:cNvPr id="9" name="그림 개체 틀 8">
            <a:extLst>
              <a:ext uri="{FF2B5EF4-FFF2-40B4-BE49-F238E27FC236}">
                <a16:creationId xmlns:a16="http://schemas.microsoft.com/office/drawing/2014/main" id="{C71CFAFE-4C15-4999-8909-067D268A47F7}"/>
              </a:ext>
            </a:extLst>
          </p:cNvPr>
          <p:cNvSpPr>
            <a:spLocks noGrp="1"/>
          </p:cNvSpPr>
          <p:nvPr>
            <p:ph type="pic" sz="quarter" idx="14"/>
          </p:nvPr>
        </p:nvSpPr>
        <p:spPr/>
      </p:sp>
    </p:spTree>
    <p:extLst>
      <p:ext uri="{BB962C8B-B14F-4D97-AF65-F5344CB8AC3E}">
        <p14:creationId xmlns:p14="http://schemas.microsoft.com/office/powerpoint/2010/main" val="3223665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7E0F8101-E858-4A99-87D6-1BBE6FE2F51E}"/>
              </a:ext>
            </a:extLst>
          </p:cNvPr>
          <p:cNvGrpSpPr/>
          <p:nvPr/>
        </p:nvGrpSpPr>
        <p:grpSpPr>
          <a:xfrm>
            <a:off x="2972688" y="2274836"/>
            <a:ext cx="3999314" cy="2175010"/>
            <a:chOff x="3084428" y="2274836"/>
            <a:chExt cx="3999314" cy="2175010"/>
          </a:xfrm>
        </p:grpSpPr>
        <p:sp>
          <p:nvSpPr>
            <p:cNvPr id="4" name="Freeform: Shape 4">
              <a:extLst>
                <a:ext uri="{FF2B5EF4-FFF2-40B4-BE49-F238E27FC236}">
                  <a16:creationId xmlns:a16="http://schemas.microsoft.com/office/drawing/2014/main" id="{061D21EF-3650-4B34-89F2-9D7971EAB42B}"/>
                </a:ext>
              </a:extLst>
            </p:cNvPr>
            <p:cNvSpPr/>
            <p:nvPr/>
          </p:nvSpPr>
          <p:spPr>
            <a:xfrm rot="258179">
              <a:off x="3084428" y="2274836"/>
              <a:ext cx="1957449" cy="2175010"/>
            </a:xfrm>
            <a:custGeom>
              <a:avLst/>
              <a:gdLst>
                <a:gd name="connsiteX0" fmla="*/ 1957449 w 1957449"/>
                <a:gd name="connsiteY0" fmla="*/ 1553782 h 2175010"/>
                <a:gd name="connsiteX1" fmla="*/ 1955973 w 1957449"/>
                <a:gd name="connsiteY1" fmla="*/ 1555198 h 2175010"/>
                <a:gd name="connsiteX2" fmla="*/ 1956873 w 1957449"/>
                <a:gd name="connsiteY2" fmla="*/ 1553724 h 2175010"/>
                <a:gd name="connsiteX3" fmla="*/ 1311269 w 1957449"/>
                <a:gd name="connsiteY3" fmla="*/ 23520 h 2175010"/>
                <a:gd name="connsiteX4" fmla="*/ 1238443 w 1957449"/>
                <a:gd name="connsiteY4" fmla="*/ 111786 h 2175010"/>
                <a:gd name="connsiteX5" fmla="*/ 1087505 w 1957449"/>
                <a:gd name="connsiteY5" fmla="*/ 96570 h 2175010"/>
                <a:gd name="connsiteX6" fmla="*/ 96570 w 1957449"/>
                <a:gd name="connsiteY6" fmla="*/ 1087505 h 2175010"/>
                <a:gd name="connsiteX7" fmla="*/ 1087505 w 1957449"/>
                <a:gd name="connsiteY7" fmla="*/ 2078440 h 2175010"/>
                <a:gd name="connsiteX8" fmla="*/ 1805373 w 1957449"/>
                <a:gd name="connsiteY8" fmla="*/ 1767860 h 2175010"/>
                <a:gd name="connsiteX9" fmla="*/ 1846426 w 1957449"/>
                <a:gd name="connsiteY9" fmla="*/ 1717471 h 2175010"/>
                <a:gd name="connsiteX10" fmla="*/ 1915427 w 1957449"/>
                <a:gd name="connsiteY10" fmla="*/ 1789384 h 2175010"/>
                <a:gd name="connsiteX11" fmla="*/ 1907488 w 1957449"/>
                <a:gd name="connsiteY11" fmla="*/ 1800023 h 2175010"/>
                <a:gd name="connsiteX12" fmla="*/ 1087505 w 1957449"/>
                <a:gd name="connsiteY12" fmla="*/ 2175010 h 2175010"/>
                <a:gd name="connsiteX13" fmla="*/ 0 w 1957449"/>
                <a:gd name="connsiteY13" fmla="*/ 1087505 h 2175010"/>
                <a:gd name="connsiteX14" fmla="*/ 1087505 w 1957449"/>
                <a:gd name="connsiteY14" fmla="*/ 0 h 2175010"/>
                <a:gd name="connsiteX15" fmla="*/ 1311269 w 1957449"/>
                <a:gd name="connsiteY15" fmla="*/ 23520 h 21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7449" h="2175010">
                  <a:moveTo>
                    <a:pt x="1957449" y="1553782"/>
                  </a:moveTo>
                  <a:lnTo>
                    <a:pt x="1955973" y="1555198"/>
                  </a:lnTo>
                  <a:lnTo>
                    <a:pt x="1956873" y="1553724"/>
                  </a:lnTo>
                  <a:close/>
                  <a:moveTo>
                    <a:pt x="1311269" y="23520"/>
                  </a:moveTo>
                  <a:lnTo>
                    <a:pt x="1238443" y="111786"/>
                  </a:lnTo>
                  <a:cubicBezTo>
                    <a:pt x="1189615" y="100501"/>
                    <a:pt x="1139019" y="96570"/>
                    <a:pt x="1087505" y="96570"/>
                  </a:cubicBezTo>
                  <a:cubicBezTo>
                    <a:pt x="540227" y="96570"/>
                    <a:pt x="96570" y="540227"/>
                    <a:pt x="96570" y="1087505"/>
                  </a:cubicBezTo>
                  <a:cubicBezTo>
                    <a:pt x="96570" y="1634783"/>
                    <a:pt x="540227" y="2078440"/>
                    <a:pt x="1087505" y="2078440"/>
                  </a:cubicBezTo>
                  <a:cubicBezTo>
                    <a:pt x="1370888" y="2078440"/>
                    <a:pt x="1626488" y="1959485"/>
                    <a:pt x="1805373" y="1767860"/>
                  </a:cubicBezTo>
                  <a:lnTo>
                    <a:pt x="1846426" y="1717471"/>
                  </a:lnTo>
                  <a:lnTo>
                    <a:pt x="1915427" y="1789384"/>
                  </a:lnTo>
                  <a:lnTo>
                    <a:pt x="1907488" y="1800023"/>
                  </a:lnTo>
                  <a:cubicBezTo>
                    <a:pt x="1709253" y="2029968"/>
                    <a:pt x="1415318" y="2175010"/>
                    <a:pt x="1087505" y="2175010"/>
                  </a:cubicBezTo>
                  <a:cubicBezTo>
                    <a:pt x="486892" y="2175010"/>
                    <a:pt x="0" y="1688118"/>
                    <a:pt x="0" y="1087505"/>
                  </a:cubicBezTo>
                  <a:cubicBezTo>
                    <a:pt x="0" y="486892"/>
                    <a:pt x="486892" y="0"/>
                    <a:pt x="1087505" y="0"/>
                  </a:cubicBezTo>
                  <a:cubicBezTo>
                    <a:pt x="1164240" y="0"/>
                    <a:pt x="1239119" y="7948"/>
                    <a:pt x="1311269" y="235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 name="Oval 5">
              <a:extLst>
                <a:ext uri="{FF2B5EF4-FFF2-40B4-BE49-F238E27FC236}">
                  <a16:creationId xmlns:a16="http://schemas.microsoft.com/office/drawing/2014/main" id="{235B7F92-9243-4A91-8E44-13CBE3894262}"/>
                </a:ext>
              </a:extLst>
            </p:cNvPr>
            <p:cNvSpPr/>
            <p:nvPr/>
          </p:nvSpPr>
          <p:spPr>
            <a:xfrm rot="258179">
              <a:off x="3259310" y="2470568"/>
              <a:ext cx="1813216" cy="18132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6">
              <a:extLst>
                <a:ext uri="{FF2B5EF4-FFF2-40B4-BE49-F238E27FC236}">
                  <a16:creationId xmlns:a16="http://schemas.microsoft.com/office/drawing/2014/main" id="{E01085FA-99EE-452C-9BB1-7AF32A567E56}"/>
                </a:ext>
              </a:extLst>
            </p:cNvPr>
            <p:cNvSpPr/>
            <p:nvPr/>
          </p:nvSpPr>
          <p:spPr>
            <a:xfrm rot="258179">
              <a:off x="6026206" y="3044368"/>
              <a:ext cx="880263" cy="8802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Isosceles Triangle 7">
              <a:extLst>
                <a:ext uri="{FF2B5EF4-FFF2-40B4-BE49-F238E27FC236}">
                  <a16:creationId xmlns:a16="http://schemas.microsoft.com/office/drawing/2014/main" id="{9B308AC2-C36E-41DA-832F-66B6A00694D9}"/>
                </a:ext>
              </a:extLst>
            </p:cNvPr>
            <p:cNvSpPr/>
            <p:nvPr/>
          </p:nvSpPr>
          <p:spPr>
            <a:xfrm rot="6324401">
              <a:off x="4391316" y="2301126"/>
              <a:ext cx="207144" cy="17857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Isosceles Triangle 8">
              <a:extLst>
                <a:ext uri="{FF2B5EF4-FFF2-40B4-BE49-F238E27FC236}">
                  <a16:creationId xmlns:a16="http://schemas.microsoft.com/office/drawing/2014/main" id="{DBA897C2-AAE2-46A0-AE5A-4DC0BE4037A9}"/>
                </a:ext>
              </a:extLst>
            </p:cNvPr>
            <p:cNvSpPr/>
            <p:nvPr/>
          </p:nvSpPr>
          <p:spPr>
            <a:xfrm rot="12900138">
              <a:off x="6790114" y="3764184"/>
              <a:ext cx="207144" cy="17857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Block Arc 9">
              <a:extLst>
                <a:ext uri="{FF2B5EF4-FFF2-40B4-BE49-F238E27FC236}">
                  <a16:creationId xmlns:a16="http://schemas.microsoft.com/office/drawing/2014/main" id="{2B269E59-A99E-48A0-8B2C-E2033C4EB9A6}"/>
                </a:ext>
              </a:extLst>
            </p:cNvPr>
            <p:cNvSpPr/>
            <p:nvPr/>
          </p:nvSpPr>
          <p:spPr>
            <a:xfrm rot="1859045">
              <a:off x="5798553" y="2849096"/>
              <a:ext cx="1285189" cy="1285189"/>
            </a:xfrm>
            <a:prstGeom prst="blockArc">
              <a:avLst>
                <a:gd name="adj1" fmla="val 11468237"/>
                <a:gd name="adj2" fmla="val 21556241"/>
                <a:gd name="adj3" fmla="val 76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10">
              <a:extLst>
                <a:ext uri="{FF2B5EF4-FFF2-40B4-BE49-F238E27FC236}">
                  <a16:creationId xmlns:a16="http://schemas.microsoft.com/office/drawing/2014/main" id="{D212EEDB-1AC1-4C18-89F2-237165C57362}"/>
                </a:ext>
              </a:extLst>
            </p:cNvPr>
            <p:cNvSpPr/>
            <p:nvPr/>
          </p:nvSpPr>
          <p:spPr>
            <a:xfrm rot="2842140">
              <a:off x="5415236" y="2828818"/>
              <a:ext cx="97254" cy="15303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1">
            <a:extLst>
              <a:ext uri="{FF2B5EF4-FFF2-40B4-BE49-F238E27FC236}">
                <a16:creationId xmlns:a16="http://schemas.microsoft.com/office/drawing/2014/main" id="{6BA79AC2-9316-478B-A706-082DAD38F3EE}"/>
              </a:ext>
            </a:extLst>
          </p:cNvPr>
          <p:cNvGrpSpPr/>
          <p:nvPr/>
        </p:nvGrpSpPr>
        <p:grpSpPr>
          <a:xfrm>
            <a:off x="5216486" y="3316785"/>
            <a:ext cx="4002826" cy="2185653"/>
            <a:chOff x="5328226" y="3316785"/>
            <a:chExt cx="4002826" cy="2185653"/>
          </a:xfrm>
          <a:solidFill>
            <a:schemeClr val="accent4"/>
          </a:solidFill>
        </p:grpSpPr>
        <p:sp>
          <p:nvSpPr>
            <p:cNvPr id="12" name="Freeform: Shape 12">
              <a:extLst>
                <a:ext uri="{FF2B5EF4-FFF2-40B4-BE49-F238E27FC236}">
                  <a16:creationId xmlns:a16="http://schemas.microsoft.com/office/drawing/2014/main" id="{E8661E18-65F7-4041-BCE8-A1217370A011}"/>
                </a:ext>
              </a:extLst>
            </p:cNvPr>
            <p:cNvSpPr/>
            <p:nvPr/>
          </p:nvSpPr>
          <p:spPr>
            <a:xfrm rot="10865620">
              <a:off x="7373603" y="3316785"/>
              <a:ext cx="1957449" cy="2175010"/>
            </a:xfrm>
            <a:custGeom>
              <a:avLst/>
              <a:gdLst>
                <a:gd name="connsiteX0" fmla="*/ 1957449 w 1957449"/>
                <a:gd name="connsiteY0" fmla="*/ 1553782 h 2175010"/>
                <a:gd name="connsiteX1" fmla="*/ 1955973 w 1957449"/>
                <a:gd name="connsiteY1" fmla="*/ 1555198 h 2175010"/>
                <a:gd name="connsiteX2" fmla="*/ 1956873 w 1957449"/>
                <a:gd name="connsiteY2" fmla="*/ 1553724 h 2175010"/>
                <a:gd name="connsiteX3" fmla="*/ 1311269 w 1957449"/>
                <a:gd name="connsiteY3" fmla="*/ 23520 h 2175010"/>
                <a:gd name="connsiteX4" fmla="*/ 1238443 w 1957449"/>
                <a:gd name="connsiteY4" fmla="*/ 111786 h 2175010"/>
                <a:gd name="connsiteX5" fmla="*/ 1087505 w 1957449"/>
                <a:gd name="connsiteY5" fmla="*/ 96570 h 2175010"/>
                <a:gd name="connsiteX6" fmla="*/ 96570 w 1957449"/>
                <a:gd name="connsiteY6" fmla="*/ 1087505 h 2175010"/>
                <a:gd name="connsiteX7" fmla="*/ 1087505 w 1957449"/>
                <a:gd name="connsiteY7" fmla="*/ 2078440 h 2175010"/>
                <a:gd name="connsiteX8" fmla="*/ 1805373 w 1957449"/>
                <a:gd name="connsiteY8" fmla="*/ 1767860 h 2175010"/>
                <a:gd name="connsiteX9" fmla="*/ 1846426 w 1957449"/>
                <a:gd name="connsiteY9" fmla="*/ 1717471 h 2175010"/>
                <a:gd name="connsiteX10" fmla="*/ 1915427 w 1957449"/>
                <a:gd name="connsiteY10" fmla="*/ 1789384 h 2175010"/>
                <a:gd name="connsiteX11" fmla="*/ 1907488 w 1957449"/>
                <a:gd name="connsiteY11" fmla="*/ 1800023 h 2175010"/>
                <a:gd name="connsiteX12" fmla="*/ 1087505 w 1957449"/>
                <a:gd name="connsiteY12" fmla="*/ 2175010 h 2175010"/>
                <a:gd name="connsiteX13" fmla="*/ 0 w 1957449"/>
                <a:gd name="connsiteY13" fmla="*/ 1087505 h 2175010"/>
                <a:gd name="connsiteX14" fmla="*/ 1087505 w 1957449"/>
                <a:gd name="connsiteY14" fmla="*/ 0 h 2175010"/>
                <a:gd name="connsiteX15" fmla="*/ 1311269 w 1957449"/>
                <a:gd name="connsiteY15" fmla="*/ 23520 h 21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7449" h="2175010">
                  <a:moveTo>
                    <a:pt x="1957449" y="1553782"/>
                  </a:moveTo>
                  <a:lnTo>
                    <a:pt x="1955973" y="1555198"/>
                  </a:lnTo>
                  <a:lnTo>
                    <a:pt x="1956873" y="1553724"/>
                  </a:lnTo>
                  <a:close/>
                  <a:moveTo>
                    <a:pt x="1311269" y="23520"/>
                  </a:moveTo>
                  <a:lnTo>
                    <a:pt x="1238443" y="111786"/>
                  </a:lnTo>
                  <a:cubicBezTo>
                    <a:pt x="1189615" y="100501"/>
                    <a:pt x="1139019" y="96570"/>
                    <a:pt x="1087505" y="96570"/>
                  </a:cubicBezTo>
                  <a:cubicBezTo>
                    <a:pt x="540227" y="96570"/>
                    <a:pt x="96570" y="540227"/>
                    <a:pt x="96570" y="1087505"/>
                  </a:cubicBezTo>
                  <a:cubicBezTo>
                    <a:pt x="96570" y="1634783"/>
                    <a:pt x="540227" y="2078440"/>
                    <a:pt x="1087505" y="2078440"/>
                  </a:cubicBezTo>
                  <a:cubicBezTo>
                    <a:pt x="1370888" y="2078440"/>
                    <a:pt x="1626488" y="1959485"/>
                    <a:pt x="1805373" y="1767860"/>
                  </a:cubicBezTo>
                  <a:lnTo>
                    <a:pt x="1846426" y="1717471"/>
                  </a:lnTo>
                  <a:lnTo>
                    <a:pt x="1915427" y="1789384"/>
                  </a:lnTo>
                  <a:lnTo>
                    <a:pt x="1907488" y="1800023"/>
                  </a:lnTo>
                  <a:cubicBezTo>
                    <a:pt x="1709253" y="2029968"/>
                    <a:pt x="1415318" y="2175010"/>
                    <a:pt x="1087505" y="2175010"/>
                  </a:cubicBezTo>
                  <a:cubicBezTo>
                    <a:pt x="486892" y="2175010"/>
                    <a:pt x="0" y="1688118"/>
                    <a:pt x="0" y="1087505"/>
                  </a:cubicBezTo>
                  <a:cubicBezTo>
                    <a:pt x="0" y="486892"/>
                    <a:pt x="486892" y="0"/>
                    <a:pt x="1087505" y="0"/>
                  </a:cubicBezTo>
                  <a:cubicBezTo>
                    <a:pt x="1164240" y="0"/>
                    <a:pt x="1239119" y="7948"/>
                    <a:pt x="1311269" y="2352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3" name="Oval 13">
              <a:extLst>
                <a:ext uri="{FF2B5EF4-FFF2-40B4-BE49-F238E27FC236}">
                  <a16:creationId xmlns:a16="http://schemas.microsoft.com/office/drawing/2014/main" id="{FE421C9F-81BE-4F16-A843-C5100BA8C048}"/>
                </a:ext>
              </a:extLst>
            </p:cNvPr>
            <p:cNvSpPr/>
            <p:nvPr/>
          </p:nvSpPr>
          <p:spPr>
            <a:xfrm rot="10865620">
              <a:off x="7342285" y="3488624"/>
              <a:ext cx="1813216" cy="1813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Oval 14">
              <a:extLst>
                <a:ext uri="{FF2B5EF4-FFF2-40B4-BE49-F238E27FC236}">
                  <a16:creationId xmlns:a16="http://schemas.microsoft.com/office/drawing/2014/main" id="{05550AA1-A4F2-4C0E-B631-3B36347CA559}"/>
                </a:ext>
              </a:extLst>
            </p:cNvPr>
            <p:cNvSpPr/>
            <p:nvPr/>
          </p:nvSpPr>
          <p:spPr>
            <a:xfrm rot="10865620">
              <a:off x="5505941" y="3976732"/>
              <a:ext cx="880263" cy="88026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Isosceles Triangle 15">
              <a:extLst>
                <a:ext uri="{FF2B5EF4-FFF2-40B4-BE49-F238E27FC236}">
                  <a16:creationId xmlns:a16="http://schemas.microsoft.com/office/drawing/2014/main" id="{DD34D355-6483-437C-BED4-ECA592E59F78}"/>
                </a:ext>
              </a:extLst>
            </p:cNvPr>
            <p:cNvSpPr/>
            <p:nvPr/>
          </p:nvSpPr>
          <p:spPr>
            <a:xfrm rot="16931842">
              <a:off x="7872109" y="5309579"/>
              <a:ext cx="207144" cy="17857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 name="Isosceles Triangle 16">
              <a:extLst>
                <a:ext uri="{FF2B5EF4-FFF2-40B4-BE49-F238E27FC236}">
                  <a16:creationId xmlns:a16="http://schemas.microsoft.com/office/drawing/2014/main" id="{442EA989-A011-420E-8680-FC180E0682EE}"/>
                </a:ext>
              </a:extLst>
            </p:cNvPr>
            <p:cNvSpPr/>
            <p:nvPr/>
          </p:nvSpPr>
          <p:spPr>
            <a:xfrm rot="1907579">
              <a:off x="5395166" y="3983109"/>
              <a:ext cx="207144" cy="17857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Block Arc 17">
              <a:extLst>
                <a:ext uri="{FF2B5EF4-FFF2-40B4-BE49-F238E27FC236}">
                  <a16:creationId xmlns:a16="http://schemas.microsoft.com/office/drawing/2014/main" id="{D3986590-94C1-456F-B65F-6AE093CFF5DA}"/>
                </a:ext>
              </a:extLst>
            </p:cNvPr>
            <p:cNvSpPr/>
            <p:nvPr/>
          </p:nvSpPr>
          <p:spPr>
            <a:xfrm rot="12466486">
              <a:off x="5328226" y="3765679"/>
              <a:ext cx="1285189" cy="1285189"/>
            </a:xfrm>
            <a:prstGeom prst="blockArc">
              <a:avLst>
                <a:gd name="adj1" fmla="val 11468237"/>
                <a:gd name="adj2" fmla="val 21556241"/>
                <a:gd name="adj3" fmla="val 76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8">
              <a:extLst>
                <a:ext uri="{FF2B5EF4-FFF2-40B4-BE49-F238E27FC236}">
                  <a16:creationId xmlns:a16="http://schemas.microsoft.com/office/drawing/2014/main" id="{49E52204-E0AF-4035-A4C7-2F80334B3C9A}"/>
                </a:ext>
              </a:extLst>
            </p:cNvPr>
            <p:cNvSpPr/>
            <p:nvPr/>
          </p:nvSpPr>
          <p:spPr>
            <a:xfrm rot="13449581">
              <a:off x="6892218" y="3486235"/>
              <a:ext cx="97254" cy="15303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833EB91F-D9DD-4F73-922C-CCD696ADD52E}"/>
              </a:ext>
            </a:extLst>
          </p:cNvPr>
          <p:cNvSpPr txBox="1"/>
          <p:nvPr/>
        </p:nvSpPr>
        <p:spPr>
          <a:xfrm>
            <a:off x="6171769" y="3148318"/>
            <a:ext cx="377047"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A</a:t>
            </a:r>
            <a:endParaRPr lang="ko-KR" altLang="en-US" sz="3600" b="1" dirty="0">
              <a:solidFill>
                <a:schemeClr val="bg1"/>
              </a:solidFill>
              <a:cs typeface="Arial" pitchFamily="34" charset="0"/>
            </a:endParaRPr>
          </a:p>
        </p:txBody>
      </p:sp>
      <p:sp>
        <p:nvSpPr>
          <p:cNvPr id="20" name="TextBox 19">
            <a:extLst>
              <a:ext uri="{FF2B5EF4-FFF2-40B4-BE49-F238E27FC236}">
                <a16:creationId xmlns:a16="http://schemas.microsoft.com/office/drawing/2014/main" id="{1161EE47-65DF-418D-9B62-0EFF2E7237A2}"/>
              </a:ext>
            </a:extLst>
          </p:cNvPr>
          <p:cNvSpPr txBox="1"/>
          <p:nvPr/>
        </p:nvSpPr>
        <p:spPr>
          <a:xfrm>
            <a:off x="5640943" y="4093697"/>
            <a:ext cx="377047"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B</a:t>
            </a:r>
            <a:endParaRPr lang="ko-KR" altLang="en-US" sz="3600" b="1" dirty="0">
              <a:solidFill>
                <a:schemeClr val="bg1"/>
              </a:solidFill>
              <a:cs typeface="Arial" pitchFamily="34" charset="0"/>
            </a:endParaRPr>
          </a:p>
        </p:txBody>
      </p:sp>
      <p:sp>
        <p:nvSpPr>
          <p:cNvPr id="21" name="Rounded Rectangle 32">
            <a:extLst>
              <a:ext uri="{FF2B5EF4-FFF2-40B4-BE49-F238E27FC236}">
                <a16:creationId xmlns:a16="http://schemas.microsoft.com/office/drawing/2014/main" id="{DAF03183-F163-420D-8BE9-0925CD407EE1}"/>
              </a:ext>
            </a:extLst>
          </p:cNvPr>
          <p:cNvSpPr/>
          <p:nvPr/>
        </p:nvSpPr>
        <p:spPr>
          <a:xfrm>
            <a:off x="3798956" y="3144252"/>
            <a:ext cx="510443" cy="510443"/>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Rectangle 9">
            <a:extLst>
              <a:ext uri="{FF2B5EF4-FFF2-40B4-BE49-F238E27FC236}">
                <a16:creationId xmlns:a16="http://schemas.microsoft.com/office/drawing/2014/main" id="{FF820E4B-B58B-4752-8864-101DAAE2170E}"/>
              </a:ext>
            </a:extLst>
          </p:cNvPr>
          <p:cNvSpPr/>
          <p:nvPr/>
        </p:nvSpPr>
        <p:spPr>
          <a:xfrm>
            <a:off x="7911783" y="4116120"/>
            <a:ext cx="521243" cy="48793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3" name="Group 23">
            <a:extLst>
              <a:ext uri="{FF2B5EF4-FFF2-40B4-BE49-F238E27FC236}">
                <a16:creationId xmlns:a16="http://schemas.microsoft.com/office/drawing/2014/main" id="{F7B2B3D0-A665-4A5F-AA8D-B5A4F2D5962C}"/>
              </a:ext>
            </a:extLst>
          </p:cNvPr>
          <p:cNvGrpSpPr/>
          <p:nvPr/>
        </p:nvGrpSpPr>
        <p:grpSpPr>
          <a:xfrm>
            <a:off x="853230" y="4792732"/>
            <a:ext cx="3120739" cy="1292662"/>
            <a:chOff x="3017859" y="4283314"/>
            <a:chExt cx="1387923" cy="1292662"/>
          </a:xfrm>
        </p:grpSpPr>
        <p:sp>
          <p:nvSpPr>
            <p:cNvPr id="24" name="TextBox 23">
              <a:extLst>
                <a:ext uri="{FF2B5EF4-FFF2-40B4-BE49-F238E27FC236}">
                  <a16:creationId xmlns:a16="http://schemas.microsoft.com/office/drawing/2014/main" id="{8F7AF17D-2395-43E5-A42C-FE1C87422852}"/>
                </a:ext>
              </a:extLst>
            </p:cNvPr>
            <p:cNvSpPr txBox="1"/>
            <p:nvPr/>
          </p:nvSpPr>
          <p:spPr>
            <a:xfrm>
              <a:off x="3021856" y="4560313"/>
              <a:ext cx="1383926"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C3DAD4E2-B103-4A76-92AA-A1D12A0BD54A}"/>
                </a:ext>
              </a:extLst>
            </p:cNvPr>
            <p:cNvSpPr txBox="1"/>
            <p:nvPr/>
          </p:nvSpPr>
          <p:spPr>
            <a:xfrm>
              <a:off x="3017859" y="4283314"/>
              <a:ext cx="1387923" cy="276999"/>
            </a:xfrm>
            <a:prstGeom prst="rect">
              <a:avLst/>
            </a:prstGeom>
            <a:noFill/>
          </p:spPr>
          <p:txBody>
            <a:bodyPr wrap="square" rtlCol="0">
              <a:spAutoFit/>
            </a:bodyPr>
            <a:lstStyle/>
            <a:p>
              <a:r>
                <a:rPr lang="en-US" altLang="ko-KR" sz="1200" b="1" dirty="0">
                  <a:solidFill>
                    <a:schemeClr val="accent3"/>
                  </a:solidFill>
                  <a:cs typeface="Arial" pitchFamily="34" charset="0"/>
                </a:rPr>
                <a:t>Content  Here</a:t>
              </a:r>
              <a:endParaRPr lang="ko-KR" altLang="en-US" sz="1200" b="1" dirty="0">
                <a:solidFill>
                  <a:schemeClr val="accent3"/>
                </a:solidFill>
                <a:cs typeface="Arial" pitchFamily="34" charset="0"/>
              </a:endParaRPr>
            </a:p>
          </p:txBody>
        </p:sp>
      </p:grpSp>
      <p:grpSp>
        <p:nvGrpSpPr>
          <p:cNvPr id="26" name="Group 26">
            <a:extLst>
              <a:ext uri="{FF2B5EF4-FFF2-40B4-BE49-F238E27FC236}">
                <a16:creationId xmlns:a16="http://schemas.microsoft.com/office/drawing/2014/main" id="{9C3AD845-37D7-4E68-9892-8DC93E079BE7}"/>
              </a:ext>
            </a:extLst>
          </p:cNvPr>
          <p:cNvGrpSpPr/>
          <p:nvPr/>
        </p:nvGrpSpPr>
        <p:grpSpPr>
          <a:xfrm>
            <a:off x="8187496" y="1755475"/>
            <a:ext cx="3120739" cy="1292662"/>
            <a:chOff x="3017859" y="4283314"/>
            <a:chExt cx="1387923" cy="1292662"/>
          </a:xfrm>
        </p:grpSpPr>
        <p:sp>
          <p:nvSpPr>
            <p:cNvPr id="27" name="TextBox 26">
              <a:extLst>
                <a:ext uri="{FF2B5EF4-FFF2-40B4-BE49-F238E27FC236}">
                  <a16:creationId xmlns:a16="http://schemas.microsoft.com/office/drawing/2014/main" id="{91CFEDB0-18B8-404D-ACD4-31121F946FE1}"/>
                </a:ext>
              </a:extLst>
            </p:cNvPr>
            <p:cNvSpPr txBox="1"/>
            <p:nvPr/>
          </p:nvSpPr>
          <p:spPr>
            <a:xfrm>
              <a:off x="3021856" y="4560313"/>
              <a:ext cx="1383926"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F5BB5DD8-859C-48F8-BE4D-D225EB5A55A0}"/>
                </a:ext>
              </a:extLst>
            </p:cNvPr>
            <p:cNvSpPr txBox="1"/>
            <p:nvPr/>
          </p:nvSpPr>
          <p:spPr>
            <a:xfrm>
              <a:off x="3017859" y="4283314"/>
              <a:ext cx="1387923" cy="276999"/>
            </a:xfrm>
            <a:prstGeom prst="rect">
              <a:avLst/>
            </a:prstGeom>
            <a:noFill/>
          </p:spPr>
          <p:txBody>
            <a:bodyPr wrap="square" rtlCol="0">
              <a:spAutoFit/>
            </a:bodyPr>
            <a:lstStyle/>
            <a:p>
              <a:pPr algn="r"/>
              <a:r>
                <a:rPr lang="en-US" altLang="ko-KR" sz="1200" b="1" dirty="0">
                  <a:solidFill>
                    <a:schemeClr val="accent4"/>
                  </a:solidFill>
                  <a:cs typeface="Arial" pitchFamily="34" charset="0"/>
                </a:rPr>
                <a:t>Content  Here</a:t>
              </a:r>
              <a:endParaRPr lang="ko-KR" altLang="en-US" sz="1200" b="1" dirty="0">
                <a:solidFill>
                  <a:schemeClr val="accent4"/>
                </a:solidFill>
                <a:cs typeface="Arial" pitchFamily="34" charset="0"/>
              </a:endParaRPr>
            </a:p>
          </p:txBody>
        </p:sp>
      </p:grpSp>
    </p:spTree>
    <p:extLst>
      <p:ext uri="{BB962C8B-B14F-4D97-AF65-F5344CB8AC3E}">
        <p14:creationId xmlns:p14="http://schemas.microsoft.com/office/powerpoint/2010/main" val="3940008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40" name="그룹 39">
            <a:extLst>
              <a:ext uri="{FF2B5EF4-FFF2-40B4-BE49-F238E27FC236}">
                <a16:creationId xmlns:a16="http://schemas.microsoft.com/office/drawing/2014/main" id="{CCC075E1-4376-4A8C-B34C-515EE8FE31D8}"/>
              </a:ext>
            </a:extLst>
          </p:cNvPr>
          <p:cNvGrpSpPr/>
          <p:nvPr/>
        </p:nvGrpSpPr>
        <p:grpSpPr>
          <a:xfrm>
            <a:off x="927844" y="1829474"/>
            <a:ext cx="10352515" cy="3577380"/>
            <a:chOff x="927844" y="1829474"/>
            <a:chExt cx="10352515" cy="3577380"/>
          </a:xfrm>
        </p:grpSpPr>
        <p:grpSp>
          <p:nvGrpSpPr>
            <p:cNvPr id="3" name="그룹 2">
              <a:extLst>
                <a:ext uri="{FF2B5EF4-FFF2-40B4-BE49-F238E27FC236}">
                  <a16:creationId xmlns:a16="http://schemas.microsoft.com/office/drawing/2014/main" id="{C81086E2-164D-41A2-9291-DE4809CE0A70}"/>
                </a:ext>
              </a:extLst>
            </p:cNvPr>
            <p:cNvGrpSpPr/>
            <p:nvPr/>
          </p:nvGrpSpPr>
          <p:grpSpPr>
            <a:xfrm>
              <a:off x="9174648" y="1829475"/>
              <a:ext cx="2105711" cy="3577379"/>
              <a:chOff x="9174647" y="1829474"/>
              <a:chExt cx="2105711" cy="3577379"/>
            </a:xfrm>
          </p:grpSpPr>
          <p:sp>
            <p:nvSpPr>
              <p:cNvPr id="4" name="Isosceles Triangle 51">
                <a:extLst>
                  <a:ext uri="{FF2B5EF4-FFF2-40B4-BE49-F238E27FC236}">
                    <a16:creationId xmlns:a16="http://schemas.microsoft.com/office/drawing/2014/main" id="{C44BCBC2-C86E-4BFB-B4DD-3E8C526DA0A7}"/>
                  </a:ext>
                </a:extLst>
              </p:cNvPr>
              <p:cNvSpPr/>
              <p:nvPr/>
            </p:nvSpPr>
            <p:spPr>
              <a:xfrm rot="5400000">
                <a:off x="10415746" y="4542240"/>
                <a:ext cx="1029884" cy="69934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52">
                <a:extLst>
                  <a:ext uri="{FF2B5EF4-FFF2-40B4-BE49-F238E27FC236}">
                    <a16:creationId xmlns:a16="http://schemas.microsoft.com/office/drawing/2014/main" id="{C92B938D-9132-4C51-A498-A0E17B9B4AB7}"/>
                  </a:ext>
                </a:extLst>
              </p:cNvPr>
              <p:cNvSpPr/>
              <p:nvPr/>
            </p:nvSpPr>
            <p:spPr>
              <a:xfrm>
                <a:off x="9174647" y="1829474"/>
                <a:ext cx="2068190" cy="3024336"/>
              </a:xfrm>
              <a:prstGeom prst="rect">
                <a:avLst/>
              </a:prstGeom>
              <a:solidFill>
                <a:schemeClr val="bg1"/>
              </a:solid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grpSp>
          <p:nvGrpSpPr>
            <p:cNvPr id="9" name="그룹 8">
              <a:extLst>
                <a:ext uri="{FF2B5EF4-FFF2-40B4-BE49-F238E27FC236}">
                  <a16:creationId xmlns:a16="http://schemas.microsoft.com/office/drawing/2014/main" id="{FA0C1C89-CDF3-49A1-8794-F0B9ACAC5083}"/>
                </a:ext>
              </a:extLst>
            </p:cNvPr>
            <p:cNvGrpSpPr/>
            <p:nvPr/>
          </p:nvGrpSpPr>
          <p:grpSpPr>
            <a:xfrm>
              <a:off x="6425714" y="1829475"/>
              <a:ext cx="2105711" cy="3577379"/>
              <a:chOff x="6425713" y="1829474"/>
              <a:chExt cx="2105711" cy="3577379"/>
            </a:xfrm>
          </p:grpSpPr>
          <p:sp>
            <p:nvSpPr>
              <p:cNvPr id="10" name="Isosceles Triangle 45">
                <a:extLst>
                  <a:ext uri="{FF2B5EF4-FFF2-40B4-BE49-F238E27FC236}">
                    <a16:creationId xmlns:a16="http://schemas.microsoft.com/office/drawing/2014/main" id="{6F2BF828-19B2-432D-9E32-18B0E79DCC69}"/>
                  </a:ext>
                </a:extLst>
              </p:cNvPr>
              <p:cNvSpPr/>
              <p:nvPr/>
            </p:nvSpPr>
            <p:spPr>
              <a:xfrm rot="5400000">
                <a:off x="7666812" y="4542240"/>
                <a:ext cx="1029884" cy="69934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46">
                <a:extLst>
                  <a:ext uri="{FF2B5EF4-FFF2-40B4-BE49-F238E27FC236}">
                    <a16:creationId xmlns:a16="http://schemas.microsoft.com/office/drawing/2014/main" id="{77677892-D37C-4145-B198-A2DF16998E6F}"/>
                  </a:ext>
                </a:extLst>
              </p:cNvPr>
              <p:cNvSpPr/>
              <p:nvPr/>
            </p:nvSpPr>
            <p:spPr>
              <a:xfrm>
                <a:off x="6425713" y="1829474"/>
                <a:ext cx="2068190" cy="3024336"/>
              </a:xfrm>
              <a:prstGeom prst="rect">
                <a:avLst/>
              </a:prstGeom>
              <a:solidFill>
                <a:schemeClr val="bg1"/>
              </a:solidFill>
              <a:ln w="63500">
                <a:solidFill>
                  <a:schemeClr val="accent3"/>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grpSp>
          <p:nvGrpSpPr>
            <p:cNvPr id="15" name="그룹 14">
              <a:extLst>
                <a:ext uri="{FF2B5EF4-FFF2-40B4-BE49-F238E27FC236}">
                  <a16:creationId xmlns:a16="http://schemas.microsoft.com/office/drawing/2014/main" id="{0A1EC0DA-0C42-4F1B-99D6-0CF3ABCFAC04}"/>
                </a:ext>
              </a:extLst>
            </p:cNvPr>
            <p:cNvGrpSpPr/>
            <p:nvPr/>
          </p:nvGrpSpPr>
          <p:grpSpPr>
            <a:xfrm>
              <a:off x="3676779" y="1829474"/>
              <a:ext cx="2105711" cy="3567854"/>
              <a:chOff x="3676778" y="1829474"/>
              <a:chExt cx="2105711" cy="3567854"/>
            </a:xfrm>
          </p:grpSpPr>
          <p:sp>
            <p:nvSpPr>
              <p:cNvPr id="16" name="Isosceles Triangle 39">
                <a:extLst>
                  <a:ext uri="{FF2B5EF4-FFF2-40B4-BE49-F238E27FC236}">
                    <a16:creationId xmlns:a16="http://schemas.microsoft.com/office/drawing/2014/main" id="{890D7DD2-3FD5-4E81-A7AB-A65611C473B0}"/>
                  </a:ext>
                </a:extLst>
              </p:cNvPr>
              <p:cNvSpPr/>
              <p:nvPr/>
            </p:nvSpPr>
            <p:spPr>
              <a:xfrm rot="5400000">
                <a:off x="4917877" y="4532715"/>
                <a:ext cx="1029884" cy="6993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Rectangle 40">
                <a:extLst>
                  <a:ext uri="{FF2B5EF4-FFF2-40B4-BE49-F238E27FC236}">
                    <a16:creationId xmlns:a16="http://schemas.microsoft.com/office/drawing/2014/main" id="{4F4D4C72-0A96-4900-8F21-8A821CDAB836}"/>
                  </a:ext>
                </a:extLst>
              </p:cNvPr>
              <p:cNvSpPr/>
              <p:nvPr/>
            </p:nvSpPr>
            <p:spPr>
              <a:xfrm>
                <a:off x="3676778" y="1829474"/>
                <a:ext cx="2068190" cy="3024336"/>
              </a:xfrm>
              <a:prstGeom prst="rect">
                <a:avLst/>
              </a:prstGeom>
              <a:solidFill>
                <a:schemeClr val="bg1"/>
              </a:solidFill>
              <a:ln w="63500">
                <a:solidFill>
                  <a:schemeClr val="accent2"/>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grpSp>
          <p:nvGrpSpPr>
            <p:cNvPr id="21" name="그룹 20">
              <a:extLst>
                <a:ext uri="{FF2B5EF4-FFF2-40B4-BE49-F238E27FC236}">
                  <a16:creationId xmlns:a16="http://schemas.microsoft.com/office/drawing/2014/main" id="{DA6E586D-E8B7-49EB-91A4-57FA9F7FA991}"/>
                </a:ext>
              </a:extLst>
            </p:cNvPr>
            <p:cNvGrpSpPr/>
            <p:nvPr/>
          </p:nvGrpSpPr>
          <p:grpSpPr>
            <a:xfrm>
              <a:off x="927844" y="1829475"/>
              <a:ext cx="2106654" cy="3567853"/>
              <a:chOff x="927844" y="1829474"/>
              <a:chExt cx="2106654" cy="3567853"/>
            </a:xfrm>
          </p:grpSpPr>
          <p:sp>
            <p:nvSpPr>
              <p:cNvPr id="22" name="Isosceles Triangle 6">
                <a:extLst>
                  <a:ext uri="{FF2B5EF4-FFF2-40B4-BE49-F238E27FC236}">
                    <a16:creationId xmlns:a16="http://schemas.microsoft.com/office/drawing/2014/main" id="{586B46A2-ADE8-4315-B2CF-74B7A60D6C16}"/>
                  </a:ext>
                </a:extLst>
              </p:cNvPr>
              <p:cNvSpPr/>
              <p:nvPr/>
            </p:nvSpPr>
            <p:spPr>
              <a:xfrm rot="5400000">
                <a:off x="2169886" y="4532715"/>
                <a:ext cx="1029884" cy="6993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Rectangle 5">
                <a:extLst>
                  <a:ext uri="{FF2B5EF4-FFF2-40B4-BE49-F238E27FC236}">
                    <a16:creationId xmlns:a16="http://schemas.microsoft.com/office/drawing/2014/main" id="{FA3D1B79-00F5-4D38-B054-E77BFD6D1ED3}"/>
                  </a:ext>
                </a:extLst>
              </p:cNvPr>
              <p:cNvSpPr/>
              <p:nvPr/>
            </p:nvSpPr>
            <p:spPr>
              <a:xfrm>
                <a:off x="927844" y="1829474"/>
                <a:ext cx="2068189" cy="3024336"/>
              </a:xfrm>
              <a:prstGeom prst="rect">
                <a:avLst/>
              </a:prstGeom>
              <a:solidFill>
                <a:schemeClr val="bg1"/>
              </a:solidFill>
              <a:ln w="63500">
                <a:solidFill>
                  <a:schemeClr val="accent1"/>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grpSp>
      <p:sp>
        <p:nvSpPr>
          <p:cNvPr id="27" name="Rectangle 9">
            <a:extLst>
              <a:ext uri="{FF2B5EF4-FFF2-40B4-BE49-F238E27FC236}">
                <a16:creationId xmlns:a16="http://schemas.microsoft.com/office/drawing/2014/main" id="{1F4EF348-68B8-4DB4-A468-526F5E05D55B}"/>
              </a:ext>
            </a:extLst>
          </p:cNvPr>
          <p:cNvSpPr/>
          <p:nvPr/>
        </p:nvSpPr>
        <p:spPr>
          <a:xfrm>
            <a:off x="936699" y="5512768"/>
            <a:ext cx="2088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ectangle 64">
            <a:extLst>
              <a:ext uri="{FF2B5EF4-FFF2-40B4-BE49-F238E27FC236}">
                <a16:creationId xmlns:a16="http://schemas.microsoft.com/office/drawing/2014/main" id="{AD47CAB8-CF30-4371-84A1-049A98698BE0}"/>
              </a:ext>
            </a:extLst>
          </p:cNvPr>
          <p:cNvSpPr/>
          <p:nvPr/>
        </p:nvSpPr>
        <p:spPr>
          <a:xfrm>
            <a:off x="3685633" y="5512768"/>
            <a:ext cx="208800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ectangle 67">
            <a:extLst>
              <a:ext uri="{FF2B5EF4-FFF2-40B4-BE49-F238E27FC236}">
                <a16:creationId xmlns:a16="http://schemas.microsoft.com/office/drawing/2014/main" id="{1C16028E-1E14-4BBA-A47E-8824068CCCF2}"/>
              </a:ext>
            </a:extLst>
          </p:cNvPr>
          <p:cNvSpPr/>
          <p:nvPr/>
        </p:nvSpPr>
        <p:spPr>
          <a:xfrm>
            <a:off x="6434568" y="5512768"/>
            <a:ext cx="2088000"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Rectangle 86">
            <a:extLst>
              <a:ext uri="{FF2B5EF4-FFF2-40B4-BE49-F238E27FC236}">
                <a16:creationId xmlns:a16="http://schemas.microsoft.com/office/drawing/2014/main" id="{39C29736-EEBD-46C1-933C-D99EFA190284}"/>
              </a:ext>
            </a:extLst>
          </p:cNvPr>
          <p:cNvSpPr/>
          <p:nvPr/>
        </p:nvSpPr>
        <p:spPr>
          <a:xfrm>
            <a:off x="9183502" y="5512768"/>
            <a:ext cx="208800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TextBox 30">
            <a:extLst>
              <a:ext uri="{FF2B5EF4-FFF2-40B4-BE49-F238E27FC236}">
                <a16:creationId xmlns:a16="http://schemas.microsoft.com/office/drawing/2014/main" id="{0FF91BD5-5862-4081-A589-35E061DA0FAB}"/>
              </a:ext>
            </a:extLst>
          </p:cNvPr>
          <p:cNvSpPr txBox="1"/>
          <p:nvPr/>
        </p:nvSpPr>
        <p:spPr>
          <a:xfrm>
            <a:off x="1080599" y="5559515"/>
            <a:ext cx="1800200"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Contents Title</a:t>
            </a:r>
            <a:endParaRPr lang="ko-KR" altLang="en-US" sz="1600" b="1" dirty="0">
              <a:solidFill>
                <a:schemeClr val="bg1"/>
              </a:solidFill>
              <a:cs typeface="Arial" pitchFamily="34" charset="0"/>
            </a:endParaRPr>
          </a:p>
        </p:txBody>
      </p:sp>
      <p:sp>
        <p:nvSpPr>
          <p:cNvPr id="32" name="TextBox 31">
            <a:extLst>
              <a:ext uri="{FF2B5EF4-FFF2-40B4-BE49-F238E27FC236}">
                <a16:creationId xmlns:a16="http://schemas.microsoft.com/office/drawing/2014/main" id="{E109D3F9-FE9D-4F18-99D5-0E2E0F681F79}"/>
              </a:ext>
            </a:extLst>
          </p:cNvPr>
          <p:cNvSpPr txBox="1"/>
          <p:nvPr/>
        </p:nvSpPr>
        <p:spPr>
          <a:xfrm>
            <a:off x="3829533" y="5559515"/>
            <a:ext cx="1800200"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Contents Title</a:t>
            </a:r>
            <a:endParaRPr lang="ko-KR" altLang="en-US" sz="1600" b="1" dirty="0">
              <a:solidFill>
                <a:schemeClr val="bg1"/>
              </a:solidFill>
              <a:cs typeface="Arial" pitchFamily="34" charset="0"/>
            </a:endParaRPr>
          </a:p>
        </p:txBody>
      </p:sp>
      <p:sp>
        <p:nvSpPr>
          <p:cNvPr id="33" name="TextBox 32">
            <a:extLst>
              <a:ext uri="{FF2B5EF4-FFF2-40B4-BE49-F238E27FC236}">
                <a16:creationId xmlns:a16="http://schemas.microsoft.com/office/drawing/2014/main" id="{3451F18C-5671-49A1-AD74-9A37F62BA823}"/>
              </a:ext>
            </a:extLst>
          </p:cNvPr>
          <p:cNvSpPr txBox="1"/>
          <p:nvPr/>
        </p:nvSpPr>
        <p:spPr>
          <a:xfrm>
            <a:off x="6578468" y="5559515"/>
            <a:ext cx="1800200"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Contents Title</a:t>
            </a:r>
            <a:endParaRPr lang="ko-KR" altLang="en-US" sz="1600" b="1" dirty="0">
              <a:solidFill>
                <a:schemeClr val="bg1"/>
              </a:solidFill>
              <a:cs typeface="Arial" pitchFamily="34" charset="0"/>
            </a:endParaRPr>
          </a:p>
        </p:txBody>
      </p:sp>
      <p:sp>
        <p:nvSpPr>
          <p:cNvPr id="34" name="TextBox 33">
            <a:extLst>
              <a:ext uri="{FF2B5EF4-FFF2-40B4-BE49-F238E27FC236}">
                <a16:creationId xmlns:a16="http://schemas.microsoft.com/office/drawing/2014/main" id="{1CB815EC-3B8A-4E21-8B5A-63DC5EECC707}"/>
              </a:ext>
            </a:extLst>
          </p:cNvPr>
          <p:cNvSpPr txBox="1"/>
          <p:nvPr/>
        </p:nvSpPr>
        <p:spPr>
          <a:xfrm>
            <a:off x="9327402" y="5559515"/>
            <a:ext cx="1800200"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Contents Title</a:t>
            </a:r>
            <a:endParaRPr lang="ko-KR" altLang="en-US" sz="1600" b="1" dirty="0">
              <a:solidFill>
                <a:schemeClr val="bg1"/>
              </a:solidFill>
              <a:cs typeface="Arial" pitchFamily="34" charset="0"/>
            </a:endParaRPr>
          </a:p>
        </p:txBody>
      </p:sp>
      <p:sp>
        <p:nvSpPr>
          <p:cNvPr id="35" name="Rounded Rectangle 27">
            <a:extLst>
              <a:ext uri="{FF2B5EF4-FFF2-40B4-BE49-F238E27FC236}">
                <a16:creationId xmlns:a16="http://schemas.microsoft.com/office/drawing/2014/main" id="{73CC4E0A-198E-4601-A0F9-F3E3589954C3}"/>
              </a:ext>
            </a:extLst>
          </p:cNvPr>
          <p:cNvSpPr/>
          <p:nvPr/>
        </p:nvSpPr>
        <p:spPr>
          <a:xfrm>
            <a:off x="1766992" y="2089411"/>
            <a:ext cx="446464" cy="34294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ectangle 16">
            <a:extLst>
              <a:ext uri="{FF2B5EF4-FFF2-40B4-BE49-F238E27FC236}">
                <a16:creationId xmlns:a16="http://schemas.microsoft.com/office/drawing/2014/main" id="{4F6806E2-856E-454C-84A7-FE96DCEE9F97}"/>
              </a:ext>
            </a:extLst>
          </p:cNvPr>
          <p:cNvSpPr/>
          <p:nvPr/>
        </p:nvSpPr>
        <p:spPr>
          <a:xfrm rot="2700000">
            <a:off x="4573488" y="1980943"/>
            <a:ext cx="312293" cy="55988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ardrop 1">
            <a:extLst>
              <a:ext uri="{FF2B5EF4-FFF2-40B4-BE49-F238E27FC236}">
                <a16:creationId xmlns:a16="http://schemas.microsoft.com/office/drawing/2014/main" id="{2A454290-A8F6-424D-8D61-C1B5EEC82ACA}"/>
              </a:ext>
            </a:extLst>
          </p:cNvPr>
          <p:cNvSpPr/>
          <p:nvPr/>
        </p:nvSpPr>
        <p:spPr>
          <a:xfrm rot="18805991">
            <a:off x="7245730" y="2030475"/>
            <a:ext cx="465678" cy="46081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8" name="Rectangle 16">
            <a:extLst>
              <a:ext uri="{FF2B5EF4-FFF2-40B4-BE49-F238E27FC236}">
                <a16:creationId xmlns:a16="http://schemas.microsoft.com/office/drawing/2014/main" id="{DEB699EF-6BD9-483C-87BC-C132863CE252}"/>
              </a:ext>
            </a:extLst>
          </p:cNvPr>
          <p:cNvSpPr/>
          <p:nvPr/>
        </p:nvSpPr>
        <p:spPr>
          <a:xfrm>
            <a:off x="9998372" y="2110296"/>
            <a:ext cx="458263" cy="301177"/>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6" name="Group 53">
            <a:extLst>
              <a:ext uri="{FF2B5EF4-FFF2-40B4-BE49-F238E27FC236}">
                <a16:creationId xmlns:a16="http://schemas.microsoft.com/office/drawing/2014/main" id="{6A210BD6-8991-4796-8E93-C8D113FFA2F8}"/>
              </a:ext>
            </a:extLst>
          </p:cNvPr>
          <p:cNvGrpSpPr/>
          <p:nvPr/>
        </p:nvGrpSpPr>
        <p:grpSpPr>
          <a:xfrm>
            <a:off x="9386235" y="2609796"/>
            <a:ext cx="1645017" cy="1915332"/>
            <a:chOff x="1364812" y="1766707"/>
            <a:chExt cx="1431860" cy="1915332"/>
          </a:xfrm>
        </p:grpSpPr>
        <p:sp>
          <p:nvSpPr>
            <p:cNvPr id="7" name="TextBox 6">
              <a:extLst>
                <a:ext uri="{FF2B5EF4-FFF2-40B4-BE49-F238E27FC236}">
                  <a16:creationId xmlns:a16="http://schemas.microsoft.com/office/drawing/2014/main" id="{6147FB68-9487-4018-859A-79C3265F1DAE}"/>
                </a:ext>
              </a:extLst>
            </p:cNvPr>
            <p:cNvSpPr txBox="1"/>
            <p:nvPr/>
          </p:nvSpPr>
          <p:spPr>
            <a:xfrm>
              <a:off x="1375861" y="2112379"/>
              <a:ext cx="1420811"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a:t>
              </a:r>
            </a:p>
          </p:txBody>
        </p:sp>
        <p:sp>
          <p:nvSpPr>
            <p:cNvPr id="8" name="TextBox 7">
              <a:extLst>
                <a:ext uri="{FF2B5EF4-FFF2-40B4-BE49-F238E27FC236}">
                  <a16:creationId xmlns:a16="http://schemas.microsoft.com/office/drawing/2014/main" id="{CD4EB8FA-AF23-412B-ABFB-B906D92BF32E}"/>
                </a:ext>
              </a:extLst>
            </p:cNvPr>
            <p:cNvSpPr txBox="1"/>
            <p:nvPr/>
          </p:nvSpPr>
          <p:spPr>
            <a:xfrm>
              <a:off x="1364812" y="1766707"/>
              <a:ext cx="142836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2" name="Group 47">
            <a:extLst>
              <a:ext uri="{FF2B5EF4-FFF2-40B4-BE49-F238E27FC236}">
                <a16:creationId xmlns:a16="http://schemas.microsoft.com/office/drawing/2014/main" id="{0C13A38A-7C9E-4CD5-85A8-E189037E0AAD}"/>
              </a:ext>
            </a:extLst>
          </p:cNvPr>
          <p:cNvGrpSpPr/>
          <p:nvPr/>
        </p:nvGrpSpPr>
        <p:grpSpPr>
          <a:xfrm>
            <a:off x="6637301" y="2609796"/>
            <a:ext cx="1645017" cy="1915332"/>
            <a:chOff x="1364812" y="1766707"/>
            <a:chExt cx="1431860" cy="1915332"/>
          </a:xfrm>
        </p:grpSpPr>
        <p:sp>
          <p:nvSpPr>
            <p:cNvPr id="13" name="TextBox 12">
              <a:extLst>
                <a:ext uri="{FF2B5EF4-FFF2-40B4-BE49-F238E27FC236}">
                  <a16:creationId xmlns:a16="http://schemas.microsoft.com/office/drawing/2014/main" id="{847355AD-CC79-4A24-9D59-5712D380A733}"/>
                </a:ext>
              </a:extLst>
            </p:cNvPr>
            <p:cNvSpPr txBox="1"/>
            <p:nvPr/>
          </p:nvSpPr>
          <p:spPr>
            <a:xfrm>
              <a:off x="1375861" y="2112379"/>
              <a:ext cx="1420811"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a:t>
              </a:r>
            </a:p>
          </p:txBody>
        </p:sp>
        <p:sp>
          <p:nvSpPr>
            <p:cNvPr id="14" name="TextBox 13">
              <a:extLst>
                <a:ext uri="{FF2B5EF4-FFF2-40B4-BE49-F238E27FC236}">
                  <a16:creationId xmlns:a16="http://schemas.microsoft.com/office/drawing/2014/main" id="{873AEE18-5E60-4BB6-8FF2-478563F79DA1}"/>
                </a:ext>
              </a:extLst>
            </p:cNvPr>
            <p:cNvSpPr txBox="1"/>
            <p:nvPr/>
          </p:nvSpPr>
          <p:spPr>
            <a:xfrm>
              <a:off x="1364812" y="1766707"/>
              <a:ext cx="142836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8" name="Group 41">
            <a:extLst>
              <a:ext uri="{FF2B5EF4-FFF2-40B4-BE49-F238E27FC236}">
                <a16:creationId xmlns:a16="http://schemas.microsoft.com/office/drawing/2014/main" id="{463B33D6-0EC7-45D7-9985-067C4E1EBDFE}"/>
              </a:ext>
            </a:extLst>
          </p:cNvPr>
          <p:cNvGrpSpPr/>
          <p:nvPr/>
        </p:nvGrpSpPr>
        <p:grpSpPr>
          <a:xfrm>
            <a:off x="3888366" y="2609796"/>
            <a:ext cx="1645017" cy="1915332"/>
            <a:chOff x="1364812" y="1766707"/>
            <a:chExt cx="1431860" cy="1915332"/>
          </a:xfrm>
        </p:grpSpPr>
        <p:sp>
          <p:nvSpPr>
            <p:cNvPr id="19" name="TextBox 18">
              <a:extLst>
                <a:ext uri="{FF2B5EF4-FFF2-40B4-BE49-F238E27FC236}">
                  <a16:creationId xmlns:a16="http://schemas.microsoft.com/office/drawing/2014/main" id="{CA950B51-102B-487D-8059-6F0F5611F3CD}"/>
                </a:ext>
              </a:extLst>
            </p:cNvPr>
            <p:cNvSpPr txBox="1"/>
            <p:nvPr/>
          </p:nvSpPr>
          <p:spPr>
            <a:xfrm>
              <a:off x="1375861" y="2112379"/>
              <a:ext cx="1420811"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a:t>
              </a:r>
            </a:p>
          </p:txBody>
        </p:sp>
        <p:sp>
          <p:nvSpPr>
            <p:cNvPr id="20" name="TextBox 19">
              <a:extLst>
                <a:ext uri="{FF2B5EF4-FFF2-40B4-BE49-F238E27FC236}">
                  <a16:creationId xmlns:a16="http://schemas.microsoft.com/office/drawing/2014/main" id="{AFC2B44E-CF5A-4178-84E3-9C69D3A5C565}"/>
                </a:ext>
              </a:extLst>
            </p:cNvPr>
            <p:cNvSpPr txBox="1"/>
            <p:nvPr/>
          </p:nvSpPr>
          <p:spPr>
            <a:xfrm>
              <a:off x="1364812" y="1766707"/>
              <a:ext cx="142836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24" name="Group 30">
            <a:extLst>
              <a:ext uri="{FF2B5EF4-FFF2-40B4-BE49-F238E27FC236}">
                <a16:creationId xmlns:a16="http://schemas.microsoft.com/office/drawing/2014/main" id="{51C329FF-7E6B-4CDC-BEEE-3F08F6DEA630}"/>
              </a:ext>
            </a:extLst>
          </p:cNvPr>
          <p:cNvGrpSpPr/>
          <p:nvPr/>
        </p:nvGrpSpPr>
        <p:grpSpPr>
          <a:xfrm>
            <a:off x="1139432" y="2609796"/>
            <a:ext cx="1645015" cy="1915332"/>
            <a:chOff x="1364812" y="1766707"/>
            <a:chExt cx="1431860" cy="1915332"/>
          </a:xfrm>
        </p:grpSpPr>
        <p:sp>
          <p:nvSpPr>
            <p:cNvPr id="25" name="TextBox 24">
              <a:extLst>
                <a:ext uri="{FF2B5EF4-FFF2-40B4-BE49-F238E27FC236}">
                  <a16:creationId xmlns:a16="http://schemas.microsoft.com/office/drawing/2014/main" id="{65D448CD-2DB7-4898-987E-5D5B980DCC8D}"/>
                </a:ext>
              </a:extLst>
            </p:cNvPr>
            <p:cNvSpPr txBox="1"/>
            <p:nvPr/>
          </p:nvSpPr>
          <p:spPr>
            <a:xfrm>
              <a:off x="1375861" y="2112379"/>
              <a:ext cx="1420811"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a:t>
              </a:r>
            </a:p>
          </p:txBody>
        </p:sp>
        <p:sp>
          <p:nvSpPr>
            <p:cNvPr id="26" name="TextBox 25">
              <a:extLst>
                <a:ext uri="{FF2B5EF4-FFF2-40B4-BE49-F238E27FC236}">
                  <a16:creationId xmlns:a16="http://schemas.microsoft.com/office/drawing/2014/main" id="{2A8623E3-E9F1-4B57-8592-4384CA25F8B8}"/>
                </a:ext>
              </a:extLst>
            </p:cNvPr>
            <p:cNvSpPr txBox="1"/>
            <p:nvPr/>
          </p:nvSpPr>
          <p:spPr>
            <a:xfrm>
              <a:off x="1364812" y="1766707"/>
              <a:ext cx="142836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682271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543C78-D940-48DE-8A23-556EE521F7E7}"/>
              </a:ext>
            </a:extLst>
          </p:cNvPr>
          <p:cNvSpPr txBox="1"/>
          <p:nvPr/>
        </p:nvSpPr>
        <p:spPr>
          <a:xfrm>
            <a:off x="519009" y="5439960"/>
            <a:ext cx="2588482" cy="923330"/>
          </a:xfrm>
          <a:prstGeom prst="rect">
            <a:avLst/>
          </a:prstGeom>
          <a:noFill/>
        </p:spPr>
        <p:txBody>
          <a:bodyPr wrap="square" rtlCol="0" anchor="ctr">
            <a:spAutoFit/>
          </a:bodyPr>
          <a:lstStyle/>
          <a:p>
            <a:r>
              <a:rPr lang="en-GB" altLang="ko-KR" dirty="0">
                <a:solidFill>
                  <a:schemeClr val="accent2"/>
                </a:solidFill>
                <a:cs typeface="Arial" pitchFamily="34" charset="0"/>
              </a:rPr>
              <a:t>ALLPPT Layout</a:t>
            </a:r>
          </a:p>
          <a:p>
            <a:r>
              <a:rPr lang="en-GB" altLang="ko-KR" dirty="0">
                <a:solidFill>
                  <a:schemeClr val="accent2"/>
                </a:solidFill>
                <a:cs typeface="Arial" pitchFamily="34" charset="0"/>
              </a:rPr>
              <a:t>Clean Text Slide </a:t>
            </a:r>
          </a:p>
          <a:p>
            <a:r>
              <a:rPr lang="en-GB" altLang="ko-KR" dirty="0">
                <a:solidFill>
                  <a:schemeClr val="accent2"/>
                </a:solidFill>
                <a:cs typeface="Arial" pitchFamily="34" charset="0"/>
              </a:rPr>
              <a:t>for your Presentation</a:t>
            </a:r>
            <a:endParaRPr lang="ko-KR" altLang="en-US" dirty="0">
              <a:solidFill>
                <a:schemeClr val="accent2"/>
              </a:solidFill>
              <a:cs typeface="Arial" pitchFamily="34" charset="0"/>
            </a:endParaRPr>
          </a:p>
        </p:txBody>
      </p:sp>
      <p:sp>
        <p:nvSpPr>
          <p:cNvPr id="5" name="TextBox 4">
            <a:extLst>
              <a:ext uri="{FF2B5EF4-FFF2-40B4-BE49-F238E27FC236}">
                <a16:creationId xmlns:a16="http://schemas.microsoft.com/office/drawing/2014/main" id="{649C92D0-AD51-48AE-B814-1184849A6374}"/>
              </a:ext>
            </a:extLst>
          </p:cNvPr>
          <p:cNvSpPr txBox="1"/>
          <p:nvPr/>
        </p:nvSpPr>
        <p:spPr>
          <a:xfrm>
            <a:off x="519008" y="4045338"/>
            <a:ext cx="2588482" cy="1241622"/>
          </a:xfrm>
          <a:prstGeom prst="rect">
            <a:avLst/>
          </a:prstGeom>
          <a:noFill/>
        </p:spPr>
        <p:txBody>
          <a:bodyPr wrap="square" rtlCol="0" anchor="ctr">
            <a:spAutoFit/>
          </a:bodyPr>
          <a:lstStyle/>
          <a:p>
            <a:r>
              <a:rPr lang="en-GB" altLang="ko-KR" sz="1867" dirty="0">
                <a:solidFill>
                  <a:schemeClr val="bg1"/>
                </a:solidFill>
                <a:cs typeface="Arial" pitchFamily="34" charset="0"/>
              </a:rPr>
              <a:t>L</a:t>
            </a:r>
            <a:r>
              <a:rPr lang="en-US" altLang="ko-KR" sz="1867" dirty="0">
                <a:solidFill>
                  <a:schemeClr val="bg1"/>
                </a:solidFill>
                <a:cs typeface="Arial" pitchFamily="34" charset="0"/>
              </a:rPr>
              <a:t>OREM IPSUM DOLOR SIT AMET, CU USU AGAM INTEGRE IMPEDIT.</a:t>
            </a:r>
            <a:endParaRPr lang="ko-KR" altLang="en-US" sz="1867" dirty="0">
              <a:solidFill>
                <a:schemeClr val="bg1"/>
              </a:solidFill>
              <a:cs typeface="Arial" pitchFamily="34" charset="0"/>
            </a:endParaRPr>
          </a:p>
        </p:txBody>
      </p:sp>
      <p:grpSp>
        <p:nvGrpSpPr>
          <p:cNvPr id="6" name="Group 30">
            <a:extLst>
              <a:ext uri="{FF2B5EF4-FFF2-40B4-BE49-F238E27FC236}">
                <a16:creationId xmlns:a16="http://schemas.microsoft.com/office/drawing/2014/main" id="{FBC1DCD9-D631-462B-802B-EB949BE471F3}"/>
              </a:ext>
            </a:extLst>
          </p:cNvPr>
          <p:cNvGrpSpPr/>
          <p:nvPr/>
        </p:nvGrpSpPr>
        <p:grpSpPr>
          <a:xfrm>
            <a:off x="7940249" y="1810397"/>
            <a:ext cx="3732743" cy="4578001"/>
            <a:chOff x="7635449" y="962254"/>
            <a:chExt cx="3732743" cy="4578001"/>
          </a:xfrm>
        </p:grpSpPr>
        <p:sp>
          <p:nvSpPr>
            <p:cNvPr id="7" name="TextBox 6">
              <a:extLst>
                <a:ext uri="{FF2B5EF4-FFF2-40B4-BE49-F238E27FC236}">
                  <a16:creationId xmlns:a16="http://schemas.microsoft.com/office/drawing/2014/main" id="{B856F46D-E7BF-4ACA-9628-E084FB4D5AB0}"/>
                </a:ext>
              </a:extLst>
            </p:cNvPr>
            <p:cNvSpPr txBox="1"/>
            <p:nvPr/>
          </p:nvSpPr>
          <p:spPr>
            <a:xfrm>
              <a:off x="7635449" y="962254"/>
              <a:ext cx="3732743" cy="313932"/>
            </a:xfrm>
            <a:prstGeom prst="rect">
              <a:avLst/>
            </a:prstGeom>
            <a:noFill/>
          </p:spPr>
          <p:txBody>
            <a:bodyPr wrap="square" rtlCol="0">
              <a:spAutoFit/>
            </a:bodyPr>
            <a:lstStyle/>
            <a:p>
              <a:pPr>
                <a:lnSpc>
                  <a:spcPct val="80000"/>
                </a:lnSpc>
              </a:pPr>
              <a:r>
                <a:rPr lang="en-US" altLang="ko-KR" dirty="0">
                  <a:solidFill>
                    <a:schemeClr val="accent1">
                      <a:lumMod val="60000"/>
                      <a:lumOff val="40000"/>
                    </a:schemeClr>
                  </a:solidFill>
                  <a:cs typeface="Arial" pitchFamily="34" charset="0"/>
                </a:rPr>
                <a:t>Simple Portfolio Presentation</a:t>
              </a:r>
            </a:p>
          </p:txBody>
        </p:sp>
        <p:sp>
          <p:nvSpPr>
            <p:cNvPr id="8" name="TextBox 7">
              <a:extLst>
                <a:ext uri="{FF2B5EF4-FFF2-40B4-BE49-F238E27FC236}">
                  <a16:creationId xmlns:a16="http://schemas.microsoft.com/office/drawing/2014/main" id="{4A808A35-56C0-4DA9-AEAE-E8353ED1AE1E}"/>
                </a:ext>
              </a:extLst>
            </p:cNvPr>
            <p:cNvSpPr txBox="1"/>
            <p:nvPr/>
          </p:nvSpPr>
          <p:spPr>
            <a:xfrm>
              <a:off x="7635449" y="3374278"/>
              <a:ext cx="3732743" cy="313932"/>
            </a:xfrm>
            <a:prstGeom prst="rect">
              <a:avLst/>
            </a:prstGeom>
            <a:noFill/>
          </p:spPr>
          <p:txBody>
            <a:bodyPr wrap="square" rtlCol="0">
              <a:spAutoFit/>
            </a:bodyPr>
            <a:lstStyle/>
            <a:p>
              <a:pPr>
                <a:lnSpc>
                  <a:spcPct val="80000"/>
                </a:lnSpc>
              </a:pPr>
              <a:r>
                <a:rPr lang="en-US" altLang="ko-KR" dirty="0">
                  <a:solidFill>
                    <a:schemeClr val="accent3"/>
                  </a:solidFill>
                  <a:cs typeface="Arial" pitchFamily="34" charset="0"/>
                </a:rPr>
                <a:t>Portfolio Presentation</a:t>
              </a:r>
            </a:p>
          </p:txBody>
        </p:sp>
        <p:sp>
          <p:nvSpPr>
            <p:cNvPr id="9" name="TextBox 8">
              <a:extLst>
                <a:ext uri="{FF2B5EF4-FFF2-40B4-BE49-F238E27FC236}">
                  <a16:creationId xmlns:a16="http://schemas.microsoft.com/office/drawing/2014/main" id="{DFCEFF3D-AB3F-4A68-B1E8-6D59369439C9}"/>
                </a:ext>
              </a:extLst>
            </p:cNvPr>
            <p:cNvSpPr txBox="1"/>
            <p:nvPr/>
          </p:nvSpPr>
          <p:spPr>
            <a:xfrm>
              <a:off x="7635449" y="2168266"/>
              <a:ext cx="3732743" cy="313932"/>
            </a:xfrm>
            <a:prstGeom prst="rect">
              <a:avLst/>
            </a:prstGeom>
            <a:noFill/>
          </p:spPr>
          <p:txBody>
            <a:bodyPr wrap="square" rtlCol="0">
              <a:spAutoFit/>
            </a:bodyPr>
            <a:lstStyle/>
            <a:p>
              <a:pPr>
                <a:lnSpc>
                  <a:spcPct val="80000"/>
                </a:lnSpc>
              </a:pPr>
              <a:r>
                <a:rPr lang="en-US" altLang="ko-KR" dirty="0">
                  <a:solidFill>
                    <a:schemeClr val="accent2"/>
                  </a:solidFill>
                  <a:cs typeface="Arial" pitchFamily="34" charset="0"/>
                </a:rPr>
                <a:t>Simple Portfolio</a:t>
              </a:r>
            </a:p>
          </p:txBody>
        </p:sp>
        <p:sp>
          <p:nvSpPr>
            <p:cNvPr id="10" name="TextBox 9">
              <a:extLst>
                <a:ext uri="{FF2B5EF4-FFF2-40B4-BE49-F238E27FC236}">
                  <a16:creationId xmlns:a16="http://schemas.microsoft.com/office/drawing/2014/main" id="{68C8718D-83DB-4BD6-8E70-413EEA5D1097}"/>
                </a:ext>
              </a:extLst>
            </p:cNvPr>
            <p:cNvSpPr txBox="1"/>
            <p:nvPr/>
          </p:nvSpPr>
          <p:spPr>
            <a:xfrm>
              <a:off x="8441751" y="1276186"/>
              <a:ext cx="2926441"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BADDF66B-5E06-45F7-8F24-AA527CD4CA08}"/>
                </a:ext>
              </a:extLst>
            </p:cNvPr>
            <p:cNvSpPr txBox="1"/>
            <p:nvPr/>
          </p:nvSpPr>
          <p:spPr>
            <a:xfrm>
              <a:off x="8441751" y="2479303"/>
              <a:ext cx="2926441"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2" name="TextBox 11">
              <a:extLst>
                <a:ext uri="{FF2B5EF4-FFF2-40B4-BE49-F238E27FC236}">
                  <a16:creationId xmlns:a16="http://schemas.microsoft.com/office/drawing/2014/main" id="{2FE53254-E093-4522-B0FD-3325D5DCB0AD}"/>
                </a:ext>
              </a:extLst>
            </p:cNvPr>
            <p:cNvSpPr txBox="1"/>
            <p:nvPr/>
          </p:nvSpPr>
          <p:spPr>
            <a:xfrm>
              <a:off x="8441751" y="3682419"/>
              <a:ext cx="2926441"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36BC79C1-0068-4B89-A739-B8B517FD26CC}"/>
                </a:ext>
              </a:extLst>
            </p:cNvPr>
            <p:cNvSpPr txBox="1"/>
            <p:nvPr/>
          </p:nvSpPr>
          <p:spPr>
            <a:xfrm>
              <a:off x="7635449" y="4579992"/>
              <a:ext cx="3732743" cy="313932"/>
            </a:xfrm>
            <a:prstGeom prst="rect">
              <a:avLst/>
            </a:prstGeom>
            <a:noFill/>
          </p:spPr>
          <p:txBody>
            <a:bodyPr wrap="square" rtlCol="0">
              <a:spAutoFit/>
            </a:bodyPr>
            <a:lstStyle/>
            <a:p>
              <a:pPr>
                <a:lnSpc>
                  <a:spcPct val="80000"/>
                </a:lnSpc>
              </a:pPr>
              <a:r>
                <a:rPr lang="en-US" altLang="ko-KR" dirty="0">
                  <a:solidFill>
                    <a:schemeClr val="accent4"/>
                  </a:solidFill>
                  <a:cs typeface="Arial" pitchFamily="34" charset="0"/>
                </a:rPr>
                <a:t>Simple Portfolio Presentation</a:t>
              </a:r>
            </a:p>
          </p:txBody>
        </p:sp>
        <p:sp>
          <p:nvSpPr>
            <p:cNvPr id="14" name="TextBox 13">
              <a:extLst>
                <a:ext uri="{FF2B5EF4-FFF2-40B4-BE49-F238E27FC236}">
                  <a16:creationId xmlns:a16="http://schemas.microsoft.com/office/drawing/2014/main" id="{5B5B9195-6C0A-4CD1-BA25-D6B2908D86AB}"/>
                </a:ext>
              </a:extLst>
            </p:cNvPr>
            <p:cNvSpPr txBox="1"/>
            <p:nvPr/>
          </p:nvSpPr>
          <p:spPr>
            <a:xfrm>
              <a:off x="8441751" y="4893924"/>
              <a:ext cx="2926441"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grpSp>
      <p:grpSp>
        <p:nvGrpSpPr>
          <p:cNvPr id="15" name="Group 31">
            <a:extLst>
              <a:ext uri="{FF2B5EF4-FFF2-40B4-BE49-F238E27FC236}">
                <a16:creationId xmlns:a16="http://schemas.microsoft.com/office/drawing/2014/main" id="{988F81F2-E7F0-4D62-8BBD-34D6D7861B38}"/>
              </a:ext>
            </a:extLst>
          </p:cNvPr>
          <p:cNvGrpSpPr/>
          <p:nvPr/>
        </p:nvGrpSpPr>
        <p:grpSpPr>
          <a:xfrm>
            <a:off x="519008" y="294684"/>
            <a:ext cx="3568440" cy="2878691"/>
            <a:chOff x="3134119" y="1375635"/>
            <a:chExt cx="3568440" cy="2878691"/>
          </a:xfrm>
        </p:grpSpPr>
        <p:sp>
          <p:nvSpPr>
            <p:cNvPr id="16" name="TextBox 15">
              <a:extLst>
                <a:ext uri="{FF2B5EF4-FFF2-40B4-BE49-F238E27FC236}">
                  <a16:creationId xmlns:a16="http://schemas.microsoft.com/office/drawing/2014/main" id="{15E76989-7AB1-4E19-918B-F2C84AD51DD1}"/>
                </a:ext>
              </a:extLst>
            </p:cNvPr>
            <p:cNvSpPr txBox="1"/>
            <p:nvPr/>
          </p:nvSpPr>
          <p:spPr>
            <a:xfrm>
              <a:off x="3134119" y="1375635"/>
              <a:ext cx="3568440" cy="1569660"/>
            </a:xfrm>
            <a:prstGeom prst="rect">
              <a:avLst/>
            </a:prstGeom>
            <a:noFill/>
          </p:spPr>
          <p:txBody>
            <a:bodyPr wrap="square" rtlCol="0" anchor="ctr">
              <a:spAutoFit/>
            </a:bodyPr>
            <a:lstStyle/>
            <a:p>
              <a:r>
                <a:rPr lang="en-US" altLang="ko-KR" sz="4800" b="1" dirty="0">
                  <a:solidFill>
                    <a:schemeClr val="bg1"/>
                  </a:solidFill>
                  <a:cs typeface="Arial" pitchFamily="34" charset="0"/>
                </a:rPr>
                <a:t>AWESOME</a:t>
              </a:r>
            </a:p>
            <a:p>
              <a:r>
                <a:rPr lang="en-GB" altLang="ko-KR" sz="4800" b="1" dirty="0">
                  <a:solidFill>
                    <a:schemeClr val="bg1"/>
                  </a:solidFill>
                  <a:cs typeface="Arial" pitchFamily="34" charset="0"/>
                </a:rPr>
                <a:t>S</a:t>
              </a:r>
              <a:r>
                <a:rPr lang="en-US" altLang="ko-KR" sz="4800" b="1" dirty="0">
                  <a:solidFill>
                    <a:schemeClr val="bg1"/>
                  </a:solidFill>
                  <a:cs typeface="Arial" pitchFamily="34" charset="0"/>
                </a:rPr>
                <a:t>LIDE</a:t>
              </a:r>
              <a:endParaRPr lang="ko-KR" altLang="en-US" sz="4800" b="1" dirty="0">
                <a:solidFill>
                  <a:schemeClr val="bg1"/>
                </a:solidFill>
                <a:cs typeface="Arial" pitchFamily="34" charset="0"/>
              </a:endParaRPr>
            </a:p>
          </p:txBody>
        </p:sp>
        <p:sp>
          <p:nvSpPr>
            <p:cNvPr id="17" name="TextBox 16">
              <a:extLst>
                <a:ext uri="{FF2B5EF4-FFF2-40B4-BE49-F238E27FC236}">
                  <a16:creationId xmlns:a16="http://schemas.microsoft.com/office/drawing/2014/main" id="{203CFDA0-1DA8-4139-817B-4257C31EA3AC}"/>
                </a:ext>
              </a:extLst>
            </p:cNvPr>
            <p:cNvSpPr txBox="1"/>
            <p:nvPr/>
          </p:nvSpPr>
          <p:spPr>
            <a:xfrm>
              <a:off x="3134120" y="3823439"/>
              <a:ext cx="3568439" cy="430887"/>
            </a:xfrm>
            <a:prstGeom prst="rect">
              <a:avLst/>
            </a:prstGeom>
            <a:noFill/>
          </p:spPr>
          <p:txBody>
            <a:bodyPr wrap="square" rtlCol="0" anchor="ctr">
              <a:spAutoFit/>
            </a:bodyPr>
            <a:lstStyle/>
            <a:p>
              <a:r>
                <a:rPr lang="en-GB" altLang="ko-KR" sz="1100" dirty="0">
                  <a:solidFill>
                    <a:schemeClr val="bg1"/>
                  </a:solidFill>
                  <a:cs typeface="Arial" pitchFamily="34" charset="0"/>
                </a:rPr>
                <a:t>L</a:t>
              </a:r>
              <a:r>
                <a:rPr lang="en-US" altLang="ko-KR" sz="1100" dirty="0">
                  <a:solidFill>
                    <a:schemeClr val="bg1"/>
                  </a:solidFill>
                  <a:cs typeface="Arial" pitchFamily="34" charset="0"/>
                </a:rPr>
                <a:t>OREM IPSUM DOLOR SIT AMET,</a:t>
              </a:r>
            </a:p>
            <a:p>
              <a:r>
                <a:rPr lang="en-US" altLang="ko-KR" sz="1100" dirty="0">
                  <a:solidFill>
                    <a:schemeClr val="bg1"/>
                  </a:solidFill>
                  <a:cs typeface="Arial" pitchFamily="34" charset="0"/>
                </a:rPr>
                <a:t>CU USU AGAM INTEGRE IMPEDIT.</a:t>
              </a:r>
              <a:endParaRPr lang="ko-KR" altLang="en-US" sz="1100" dirty="0">
                <a:solidFill>
                  <a:schemeClr val="bg1"/>
                </a:solidFill>
                <a:cs typeface="Arial" pitchFamily="34" charset="0"/>
              </a:endParaRPr>
            </a:p>
          </p:txBody>
        </p:sp>
        <p:sp>
          <p:nvSpPr>
            <p:cNvPr id="18" name="TextBox 17">
              <a:extLst>
                <a:ext uri="{FF2B5EF4-FFF2-40B4-BE49-F238E27FC236}">
                  <a16:creationId xmlns:a16="http://schemas.microsoft.com/office/drawing/2014/main" id="{4EC9484C-8B00-4309-B48D-5DDE09C06434}"/>
                </a:ext>
              </a:extLst>
            </p:cNvPr>
            <p:cNvSpPr txBox="1"/>
            <p:nvPr/>
          </p:nvSpPr>
          <p:spPr>
            <a:xfrm>
              <a:off x="3134119" y="3062617"/>
              <a:ext cx="3568440" cy="830997"/>
            </a:xfrm>
            <a:prstGeom prst="rect">
              <a:avLst/>
            </a:prstGeom>
            <a:noFill/>
          </p:spPr>
          <p:txBody>
            <a:bodyPr wrap="square" rtlCol="0" anchor="ctr">
              <a:spAutoFit/>
            </a:bodyPr>
            <a:lstStyle/>
            <a:p>
              <a:r>
                <a:rPr lang="en-GB" altLang="ko-KR" sz="2400" dirty="0">
                  <a:solidFill>
                    <a:schemeClr val="bg1"/>
                  </a:solidFill>
                  <a:cs typeface="Arial" pitchFamily="34" charset="0"/>
                </a:rPr>
                <a:t>L</a:t>
              </a:r>
              <a:r>
                <a:rPr lang="en-US" altLang="ko-KR" sz="2400" dirty="0">
                  <a:solidFill>
                    <a:schemeClr val="bg1"/>
                  </a:solidFill>
                  <a:cs typeface="Arial" pitchFamily="34" charset="0"/>
                </a:rPr>
                <a:t>OREM IPSUM</a:t>
              </a:r>
            </a:p>
            <a:p>
              <a:r>
                <a:rPr lang="en-US" altLang="ko-KR" sz="2400" dirty="0">
                  <a:solidFill>
                    <a:schemeClr val="bg1"/>
                  </a:solidFill>
                  <a:cs typeface="Arial" pitchFamily="34" charset="0"/>
                </a:rPr>
                <a:t>DOLOR SIT AMET, </a:t>
              </a:r>
              <a:endParaRPr lang="ko-KR" altLang="en-US" sz="2400" dirty="0">
                <a:solidFill>
                  <a:schemeClr val="bg1"/>
                </a:solidFill>
                <a:cs typeface="Arial" pitchFamily="34" charset="0"/>
              </a:endParaRPr>
            </a:p>
          </p:txBody>
        </p:sp>
      </p:grpSp>
    </p:spTree>
    <p:extLst>
      <p:ext uri="{BB962C8B-B14F-4D97-AF65-F5344CB8AC3E}">
        <p14:creationId xmlns:p14="http://schemas.microsoft.com/office/powerpoint/2010/main" val="388336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Freeform 15">
            <a:extLst>
              <a:ext uri="{FF2B5EF4-FFF2-40B4-BE49-F238E27FC236}">
                <a16:creationId xmlns:a16="http://schemas.microsoft.com/office/drawing/2014/main" id="{AE94E60E-A110-4AF8-AC79-77F88825D998}"/>
              </a:ext>
            </a:extLst>
          </p:cNvPr>
          <p:cNvSpPr>
            <a:spLocks noEditPoints="1"/>
          </p:cNvSpPr>
          <p:nvPr/>
        </p:nvSpPr>
        <p:spPr bwMode="auto">
          <a:xfrm>
            <a:off x="7498583" y="1763876"/>
            <a:ext cx="3941584" cy="4356988"/>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dirty="0"/>
          </a:p>
        </p:txBody>
      </p:sp>
      <p:sp>
        <p:nvSpPr>
          <p:cNvPr id="4" name="TextBox 3">
            <a:extLst>
              <a:ext uri="{FF2B5EF4-FFF2-40B4-BE49-F238E27FC236}">
                <a16:creationId xmlns:a16="http://schemas.microsoft.com/office/drawing/2014/main" id="{31446D47-C753-438C-982E-B9705997D188}"/>
              </a:ext>
            </a:extLst>
          </p:cNvPr>
          <p:cNvSpPr txBox="1"/>
          <p:nvPr/>
        </p:nvSpPr>
        <p:spPr>
          <a:xfrm>
            <a:off x="763956" y="4159786"/>
            <a:ext cx="5816161"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 Get a modern PowerPoint  Presentation that is beautifully designed.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Easy to change colors, photos and Text. </a:t>
            </a:r>
          </a:p>
        </p:txBody>
      </p:sp>
      <p:grpSp>
        <p:nvGrpSpPr>
          <p:cNvPr id="5" name="Group 397">
            <a:extLst>
              <a:ext uri="{FF2B5EF4-FFF2-40B4-BE49-F238E27FC236}">
                <a16:creationId xmlns:a16="http://schemas.microsoft.com/office/drawing/2014/main" id="{10998403-E759-4E86-B737-A75A0A6FAFB2}"/>
              </a:ext>
            </a:extLst>
          </p:cNvPr>
          <p:cNvGrpSpPr/>
          <p:nvPr/>
        </p:nvGrpSpPr>
        <p:grpSpPr>
          <a:xfrm>
            <a:off x="835964" y="1722260"/>
            <a:ext cx="5744157" cy="772938"/>
            <a:chOff x="80902" y="1098789"/>
            <a:chExt cx="3303444" cy="772938"/>
          </a:xfrm>
        </p:grpSpPr>
        <p:sp>
          <p:nvSpPr>
            <p:cNvPr id="6" name="TextBox 5">
              <a:extLst>
                <a:ext uri="{FF2B5EF4-FFF2-40B4-BE49-F238E27FC236}">
                  <a16:creationId xmlns:a16="http://schemas.microsoft.com/office/drawing/2014/main" id="{8CE6E6E4-F8D7-44B0-A55A-B9EEFC1680CB}"/>
                </a:ext>
              </a:extLst>
            </p:cNvPr>
            <p:cNvSpPr txBox="1"/>
            <p:nvPr/>
          </p:nvSpPr>
          <p:spPr>
            <a:xfrm>
              <a:off x="80902" y="1098789"/>
              <a:ext cx="33034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Content  Here</a:t>
              </a:r>
              <a:endParaRPr lang="ko-KR" altLang="en-US" sz="1600"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9B49A41B-ACE8-4E90-A4EE-49132B5BD74E}"/>
                </a:ext>
              </a:extLst>
            </p:cNvPr>
            <p:cNvSpPr txBox="1"/>
            <p:nvPr/>
          </p:nvSpPr>
          <p:spPr>
            <a:xfrm>
              <a:off x="92915" y="1410062"/>
              <a:ext cx="329143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a:t>
              </a:r>
            </a:p>
          </p:txBody>
        </p:sp>
      </p:grpSp>
      <p:graphicFrame>
        <p:nvGraphicFramePr>
          <p:cNvPr id="8" name="차트 7">
            <a:extLst>
              <a:ext uri="{FF2B5EF4-FFF2-40B4-BE49-F238E27FC236}">
                <a16:creationId xmlns:a16="http://schemas.microsoft.com/office/drawing/2014/main" id="{AB263589-284A-487D-BE0E-7B96F37402F8}"/>
              </a:ext>
            </a:extLst>
          </p:cNvPr>
          <p:cNvGraphicFramePr/>
          <p:nvPr>
            <p:extLst>
              <p:ext uri="{D42A27DB-BD31-4B8C-83A1-F6EECF244321}">
                <p14:modId xmlns:p14="http://schemas.microsoft.com/office/powerpoint/2010/main" val="1754146777"/>
              </p:ext>
            </p:extLst>
          </p:nvPr>
        </p:nvGraphicFramePr>
        <p:xfrm>
          <a:off x="672855" y="2596838"/>
          <a:ext cx="5755158" cy="1328557"/>
        </p:xfrm>
        <a:graphic>
          <a:graphicData uri="http://schemas.openxmlformats.org/drawingml/2006/chart">
            <c:chart xmlns:c="http://schemas.openxmlformats.org/drawingml/2006/chart" xmlns:r="http://schemas.openxmlformats.org/officeDocument/2006/relationships" r:id="rId2"/>
          </a:graphicData>
        </a:graphic>
      </p:graphicFrame>
      <p:sp>
        <p:nvSpPr>
          <p:cNvPr id="9" name="타원 8">
            <a:extLst>
              <a:ext uri="{FF2B5EF4-FFF2-40B4-BE49-F238E27FC236}">
                <a16:creationId xmlns:a16="http://schemas.microsoft.com/office/drawing/2014/main" id="{717BA7BD-8A27-4DE9-B5E4-65DB6A8E62C0}"/>
              </a:ext>
            </a:extLst>
          </p:cNvPr>
          <p:cNvSpPr/>
          <p:nvPr/>
        </p:nvSpPr>
        <p:spPr>
          <a:xfrm>
            <a:off x="8554975" y="2442381"/>
            <a:ext cx="718406" cy="718406"/>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30D074AF-0CC5-4F65-80AD-A78FA8DED79B}"/>
              </a:ext>
            </a:extLst>
          </p:cNvPr>
          <p:cNvSpPr/>
          <p:nvPr/>
        </p:nvSpPr>
        <p:spPr>
          <a:xfrm>
            <a:off x="9372600" y="3835299"/>
            <a:ext cx="986707" cy="98670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4CC641B5-62E0-45B3-97FE-1F24D4008336}"/>
              </a:ext>
            </a:extLst>
          </p:cNvPr>
          <p:cNvSpPr txBox="1"/>
          <p:nvPr/>
        </p:nvSpPr>
        <p:spPr>
          <a:xfrm>
            <a:off x="8802939" y="2632307"/>
            <a:ext cx="2126028"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Content  Here</a:t>
            </a:r>
            <a:endParaRPr lang="ko-KR" altLang="en-US" sz="16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92C7B16-0A1D-4905-AA42-14E5FAD67389}"/>
              </a:ext>
            </a:extLst>
          </p:cNvPr>
          <p:cNvSpPr txBox="1"/>
          <p:nvPr/>
        </p:nvSpPr>
        <p:spPr>
          <a:xfrm>
            <a:off x="7850353" y="4159786"/>
            <a:ext cx="2126028" cy="338554"/>
          </a:xfrm>
          <a:prstGeom prst="rect">
            <a:avLst/>
          </a:prstGeom>
          <a:noFill/>
        </p:spPr>
        <p:txBody>
          <a:bodyPr wrap="square" rtlCol="0" anchor="ctr">
            <a:spAutoFit/>
          </a:bodyPr>
          <a:lstStyle/>
          <a:p>
            <a:pPr algn="r"/>
            <a:r>
              <a:rPr lang="en-US" altLang="ko-KR" sz="1600" b="1" dirty="0">
                <a:solidFill>
                  <a:schemeClr val="tx1">
                    <a:lumMod val="75000"/>
                    <a:lumOff val="25000"/>
                  </a:schemeClr>
                </a:solidFill>
                <a:cs typeface="Arial" pitchFamily="34" charset="0"/>
              </a:rPr>
              <a:t>Content  Here</a:t>
            </a:r>
            <a:endParaRPr lang="ko-KR" altLang="en-US" sz="16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ED3776CE-6D68-4A95-9C26-11132842E1F5}"/>
              </a:ext>
            </a:extLst>
          </p:cNvPr>
          <p:cNvSpPr txBox="1"/>
          <p:nvPr/>
        </p:nvSpPr>
        <p:spPr>
          <a:xfrm flipH="1">
            <a:off x="7067588" y="5217769"/>
            <a:ext cx="2684372" cy="830997"/>
          </a:xfrm>
          <a:prstGeom prst="rect">
            <a:avLst/>
          </a:prstGeom>
          <a:noFill/>
        </p:spPr>
        <p:txBody>
          <a:bodyPr wrap="square" lIns="108000" rIns="108000" rtlCol="0">
            <a:spAutoFit/>
          </a:bodyPr>
          <a:lstStyle/>
          <a:p>
            <a:pPr algn="r"/>
            <a:r>
              <a:rPr lang="en-GB" altLang="ko-KR" sz="2400" b="1" dirty="0">
                <a:solidFill>
                  <a:schemeClr val="accent2"/>
                </a:solidFill>
                <a:cs typeface="Arial" pitchFamily="34" charset="0"/>
              </a:rPr>
              <a:t>ALLPPT</a:t>
            </a:r>
            <a:r>
              <a:rPr lang="en-GB" altLang="ko-KR" sz="2400" b="1" dirty="0">
                <a:solidFill>
                  <a:schemeClr val="tx1">
                    <a:lumMod val="75000"/>
                    <a:lumOff val="25000"/>
                  </a:schemeClr>
                </a:solidFill>
                <a:cs typeface="Arial" pitchFamily="34" charset="0"/>
              </a:rPr>
              <a:t> Layout Text Slide</a:t>
            </a:r>
            <a:endParaRPr lang="ko-KR" altLang="en-US" sz="2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005271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ectangle 3">
            <a:extLst>
              <a:ext uri="{FF2B5EF4-FFF2-40B4-BE49-F238E27FC236}">
                <a16:creationId xmlns:a16="http://schemas.microsoft.com/office/drawing/2014/main" id="{C2E9F8D0-3530-4CE5-A4A9-68A6566A48CA}"/>
              </a:ext>
            </a:extLst>
          </p:cNvPr>
          <p:cNvSpPr/>
          <p:nvPr/>
        </p:nvSpPr>
        <p:spPr>
          <a:xfrm>
            <a:off x="1947266" y="1977159"/>
            <a:ext cx="9196087" cy="87028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4">
            <a:extLst>
              <a:ext uri="{FF2B5EF4-FFF2-40B4-BE49-F238E27FC236}">
                <a16:creationId xmlns:a16="http://schemas.microsoft.com/office/drawing/2014/main" id="{B155FEAA-3658-45DF-985C-FEC5EED95612}"/>
              </a:ext>
            </a:extLst>
          </p:cNvPr>
          <p:cNvSpPr/>
          <p:nvPr/>
        </p:nvSpPr>
        <p:spPr>
          <a:xfrm>
            <a:off x="1947266" y="2974346"/>
            <a:ext cx="9196087" cy="87028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09356558-AA2E-4B10-B32A-2B3B3B845A4F}"/>
              </a:ext>
            </a:extLst>
          </p:cNvPr>
          <p:cNvSpPr/>
          <p:nvPr/>
        </p:nvSpPr>
        <p:spPr>
          <a:xfrm>
            <a:off x="1947266" y="3971533"/>
            <a:ext cx="9196087" cy="87028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6">
            <a:extLst>
              <a:ext uri="{FF2B5EF4-FFF2-40B4-BE49-F238E27FC236}">
                <a16:creationId xmlns:a16="http://schemas.microsoft.com/office/drawing/2014/main" id="{DF6E5083-B208-4404-9B20-12DDC9077472}"/>
              </a:ext>
            </a:extLst>
          </p:cNvPr>
          <p:cNvSpPr/>
          <p:nvPr/>
        </p:nvSpPr>
        <p:spPr>
          <a:xfrm>
            <a:off x="1947266" y="4968721"/>
            <a:ext cx="9196087" cy="87028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8">
            <a:extLst>
              <a:ext uri="{FF2B5EF4-FFF2-40B4-BE49-F238E27FC236}">
                <a16:creationId xmlns:a16="http://schemas.microsoft.com/office/drawing/2014/main" id="{62C34DBE-4ED6-409C-A0AC-92B642C12943}"/>
              </a:ext>
            </a:extLst>
          </p:cNvPr>
          <p:cNvSpPr/>
          <p:nvPr/>
        </p:nvSpPr>
        <p:spPr>
          <a:xfrm>
            <a:off x="1310280" y="2192302"/>
            <a:ext cx="499800" cy="499800"/>
          </a:xfrm>
          <a:prstGeom prst="ellipse">
            <a:avLst/>
          </a:prstGeom>
          <a:solidFill>
            <a:schemeClr val="accent6"/>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B12A4BB0-338B-4A3B-AAD7-FFEADDE8AB80}"/>
              </a:ext>
            </a:extLst>
          </p:cNvPr>
          <p:cNvSpPr txBox="1"/>
          <p:nvPr/>
        </p:nvSpPr>
        <p:spPr>
          <a:xfrm>
            <a:off x="1355880" y="2188288"/>
            <a:ext cx="408605" cy="507831"/>
          </a:xfrm>
          <a:prstGeom prst="rect">
            <a:avLst/>
          </a:prstGeom>
          <a:noFill/>
        </p:spPr>
        <p:txBody>
          <a:bodyPr wrap="square" rtlCol="0" anchor="ctr">
            <a:spAutoFit/>
          </a:bodyPr>
          <a:lstStyle/>
          <a:p>
            <a:pPr algn="ctr"/>
            <a:r>
              <a:rPr lang="en-US" altLang="ko-KR" sz="2700" b="1" dirty="0">
                <a:solidFill>
                  <a:schemeClr val="bg1"/>
                </a:solidFill>
              </a:rPr>
              <a:t>1</a:t>
            </a:r>
            <a:endParaRPr lang="ko-KR" altLang="en-US" sz="2700" b="1" dirty="0">
              <a:solidFill>
                <a:schemeClr val="bg1"/>
              </a:solidFill>
            </a:endParaRPr>
          </a:p>
        </p:txBody>
      </p:sp>
      <p:sp>
        <p:nvSpPr>
          <p:cNvPr id="9" name="Oval 11">
            <a:extLst>
              <a:ext uri="{FF2B5EF4-FFF2-40B4-BE49-F238E27FC236}">
                <a16:creationId xmlns:a16="http://schemas.microsoft.com/office/drawing/2014/main" id="{B5B89BB4-004F-4198-AA88-381BE233797F}"/>
              </a:ext>
            </a:extLst>
          </p:cNvPr>
          <p:cNvSpPr/>
          <p:nvPr/>
        </p:nvSpPr>
        <p:spPr>
          <a:xfrm>
            <a:off x="1310280" y="3179522"/>
            <a:ext cx="499800" cy="499800"/>
          </a:xfrm>
          <a:prstGeom prst="ellipse">
            <a:avLst/>
          </a:prstGeom>
          <a:solidFill>
            <a:schemeClr val="accent6"/>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TextBox 9">
            <a:extLst>
              <a:ext uri="{FF2B5EF4-FFF2-40B4-BE49-F238E27FC236}">
                <a16:creationId xmlns:a16="http://schemas.microsoft.com/office/drawing/2014/main" id="{A3957A7B-5381-4C0C-ACAF-B889B9F18856}"/>
              </a:ext>
            </a:extLst>
          </p:cNvPr>
          <p:cNvSpPr txBox="1"/>
          <p:nvPr/>
        </p:nvSpPr>
        <p:spPr>
          <a:xfrm>
            <a:off x="1355880" y="3175508"/>
            <a:ext cx="408605" cy="507831"/>
          </a:xfrm>
          <a:prstGeom prst="rect">
            <a:avLst/>
          </a:prstGeom>
          <a:noFill/>
        </p:spPr>
        <p:txBody>
          <a:bodyPr wrap="square" rtlCol="0" anchor="ctr">
            <a:spAutoFit/>
          </a:bodyPr>
          <a:lstStyle/>
          <a:p>
            <a:pPr algn="ctr"/>
            <a:r>
              <a:rPr lang="en-US" altLang="ko-KR" sz="2700" b="1" dirty="0">
                <a:solidFill>
                  <a:schemeClr val="bg1"/>
                </a:solidFill>
              </a:rPr>
              <a:t>2</a:t>
            </a:r>
            <a:endParaRPr lang="ko-KR" altLang="en-US" sz="2700" b="1" dirty="0">
              <a:solidFill>
                <a:schemeClr val="bg1"/>
              </a:solidFill>
            </a:endParaRPr>
          </a:p>
        </p:txBody>
      </p:sp>
      <p:sp>
        <p:nvSpPr>
          <p:cNvPr id="11" name="Oval 14">
            <a:extLst>
              <a:ext uri="{FF2B5EF4-FFF2-40B4-BE49-F238E27FC236}">
                <a16:creationId xmlns:a16="http://schemas.microsoft.com/office/drawing/2014/main" id="{0A20AE6A-78A1-4453-98AC-10F0CF76D2CB}"/>
              </a:ext>
            </a:extLst>
          </p:cNvPr>
          <p:cNvSpPr/>
          <p:nvPr/>
        </p:nvSpPr>
        <p:spPr>
          <a:xfrm>
            <a:off x="1310280" y="4166742"/>
            <a:ext cx="499800" cy="499800"/>
          </a:xfrm>
          <a:prstGeom prst="ellipse">
            <a:avLst/>
          </a:prstGeom>
          <a:solidFill>
            <a:schemeClr val="accent6"/>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a16="http://schemas.microsoft.com/office/drawing/2014/main" id="{5D172003-5763-4ECB-854F-A4B17A1E8046}"/>
              </a:ext>
            </a:extLst>
          </p:cNvPr>
          <p:cNvSpPr txBox="1"/>
          <p:nvPr/>
        </p:nvSpPr>
        <p:spPr>
          <a:xfrm>
            <a:off x="1355880" y="4162728"/>
            <a:ext cx="408605" cy="507831"/>
          </a:xfrm>
          <a:prstGeom prst="rect">
            <a:avLst/>
          </a:prstGeom>
          <a:noFill/>
        </p:spPr>
        <p:txBody>
          <a:bodyPr wrap="square" rtlCol="0" anchor="ctr">
            <a:spAutoFit/>
          </a:bodyPr>
          <a:lstStyle/>
          <a:p>
            <a:pPr algn="ctr"/>
            <a:r>
              <a:rPr lang="en-US" altLang="ko-KR" sz="2700" b="1" dirty="0">
                <a:solidFill>
                  <a:schemeClr val="bg1"/>
                </a:solidFill>
              </a:rPr>
              <a:t>3</a:t>
            </a:r>
            <a:endParaRPr lang="ko-KR" altLang="en-US" sz="2700" b="1" dirty="0">
              <a:solidFill>
                <a:schemeClr val="bg1"/>
              </a:solidFill>
            </a:endParaRPr>
          </a:p>
        </p:txBody>
      </p:sp>
      <p:sp>
        <p:nvSpPr>
          <p:cNvPr id="13" name="Oval 17">
            <a:extLst>
              <a:ext uri="{FF2B5EF4-FFF2-40B4-BE49-F238E27FC236}">
                <a16:creationId xmlns:a16="http://schemas.microsoft.com/office/drawing/2014/main" id="{C497CF0E-6323-415E-9D10-DD0D425F0045}"/>
              </a:ext>
            </a:extLst>
          </p:cNvPr>
          <p:cNvSpPr/>
          <p:nvPr/>
        </p:nvSpPr>
        <p:spPr>
          <a:xfrm>
            <a:off x="1310280" y="5153961"/>
            <a:ext cx="499800" cy="499800"/>
          </a:xfrm>
          <a:prstGeom prst="ellipse">
            <a:avLst/>
          </a:prstGeom>
          <a:solidFill>
            <a:schemeClr val="accent6"/>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192995B5-05CF-4573-AFA9-0F66F4D528D7}"/>
              </a:ext>
            </a:extLst>
          </p:cNvPr>
          <p:cNvSpPr txBox="1"/>
          <p:nvPr/>
        </p:nvSpPr>
        <p:spPr>
          <a:xfrm>
            <a:off x="1355880" y="5149947"/>
            <a:ext cx="408605" cy="507831"/>
          </a:xfrm>
          <a:prstGeom prst="rect">
            <a:avLst/>
          </a:prstGeom>
          <a:noFill/>
        </p:spPr>
        <p:txBody>
          <a:bodyPr wrap="square" rtlCol="0" anchor="ctr">
            <a:spAutoFit/>
          </a:bodyPr>
          <a:lstStyle/>
          <a:p>
            <a:pPr algn="ctr"/>
            <a:r>
              <a:rPr lang="en-US" altLang="ko-KR" sz="2700" b="1" dirty="0">
                <a:solidFill>
                  <a:schemeClr val="bg1"/>
                </a:solidFill>
              </a:rPr>
              <a:t>4</a:t>
            </a:r>
            <a:endParaRPr lang="ko-KR" altLang="en-US" sz="2700" b="1" dirty="0">
              <a:solidFill>
                <a:schemeClr val="bg1"/>
              </a:solidFill>
            </a:endParaRPr>
          </a:p>
        </p:txBody>
      </p:sp>
      <p:grpSp>
        <p:nvGrpSpPr>
          <p:cNvPr id="15" name="Group 19">
            <a:extLst>
              <a:ext uri="{FF2B5EF4-FFF2-40B4-BE49-F238E27FC236}">
                <a16:creationId xmlns:a16="http://schemas.microsoft.com/office/drawing/2014/main" id="{0ABC092B-AF10-4C9F-9F1D-17C98AE28F6B}"/>
              </a:ext>
            </a:extLst>
          </p:cNvPr>
          <p:cNvGrpSpPr/>
          <p:nvPr/>
        </p:nvGrpSpPr>
        <p:grpSpPr>
          <a:xfrm>
            <a:off x="966612" y="1821557"/>
            <a:ext cx="1188052" cy="1214673"/>
            <a:chOff x="1779602" y="1104706"/>
            <a:chExt cx="1188052" cy="1214673"/>
          </a:xfrm>
          <a:solidFill>
            <a:schemeClr val="accent4"/>
          </a:solidFill>
        </p:grpSpPr>
        <p:sp>
          <p:nvSpPr>
            <p:cNvPr id="16" name="Block Arc 20">
              <a:extLst>
                <a:ext uri="{FF2B5EF4-FFF2-40B4-BE49-F238E27FC236}">
                  <a16:creationId xmlns:a16="http://schemas.microsoft.com/office/drawing/2014/main" id="{740AF431-5DAA-4CF5-9FBC-F763A0DF409D}"/>
                </a:ext>
              </a:extLst>
            </p:cNvPr>
            <p:cNvSpPr/>
            <p:nvPr/>
          </p:nvSpPr>
          <p:spPr>
            <a:xfrm rot="5400000">
              <a:off x="1779602" y="1131327"/>
              <a:ext cx="1188052" cy="1188052"/>
            </a:xfrm>
            <a:prstGeom prst="blockArc">
              <a:avLst>
                <a:gd name="adj1" fmla="val 10473157"/>
                <a:gd name="adj2" fmla="val 203130"/>
                <a:gd name="adj3" fmla="val 186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Right Triangle 21">
              <a:extLst>
                <a:ext uri="{FF2B5EF4-FFF2-40B4-BE49-F238E27FC236}">
                  <a16:creationId xmlns:a16="http://schemas.microsoft.com/office/drawing/2014/main" id="{5EE63AB8-27E4-474E-920B-43CD9FA651C9}"/>
                </a:ext>
              </a:extLst>
            </p:cNvPr>
            <p:cNvSpPr/>
            <p:nvPr/>
          </p:nvSpPr>
          <p:spPr>
            <a:xfrm rot="2700000">
              <a:off x="2223425" y="1104706"/>
              <a:ext cx="261214" cy="2612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8" name="Group 22">
            <a:extLst>
              <a:ext uri="{FF2B5EF4-FFF2-40B4-BE49-F238E27FC236}">
                <a16:creationId xmlns:a16="http://schemas.microsoft.com/office/drawing/2014/main" id="{4A233AC2-BA28-4ED4-8371-450DF12C07E4}"/>
              </a:ext>
            </a:extLst>
          </p:cNvPr>
          <p:cNvGrpSpPr/>
          <p:nvPr/>
        </p:nvGrpSpPr>
        <p:grpSpPr>
          <a:xfrm>
            <a:off x="966612" y="2803569"/>
            <a:ext cx="1188052" cy="1214673"/>
            <a:chOff x="1779602" y="1104706"/>
            <a:chExt cx="1188052" cy="1214673"/>
          </a:xfrm>
          <a:solidFill>
            <a:schemeClr val="accent3"/>
          </a:solidFill>
        </p:grpSpPr>
        <p:sp>
          <p:nvSpPr>
            <p:cNvPr id="19" name="Block Arc 23">
              <a:extLst>
                <a:ext uri="{FF2B5EF4-FFF2-40B4-BE49-F238E27FC236}">
                  <a16:creationId xmlns:a16="http://schemas.microsoft.com/office/drawing/2014/main" id="{DA2BEE09-08A3-4615-B67A-38CD9627558D}"/>
                </a:ext>
              </a:extLst>
            </p:cNvPr>
            <p:cNvSpPr/>
            <p:nvPr/>
          </p:nvSpPr>
          <p:spPr>
            <a:xfrm rot="5400000">
              <a:off x="1779602" y="1131327"/>
              <a:ext cx="1188052" cy="1188052"/>
            </a:xfrm>
            <a:prstGeom prst="blockArc">
              <a:avLst>
                <a:gd name="adj1" fmla="val 10473157"/>
                <a:gd name="adj2" fmla="val 203130"/>
                <a:gd name="adj3" fmla="val 186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Right Triangle 24">
              <a:extLst>
                <a:ext uri="{FF2B5EF4-FFF2-40B4-BE49-F238E27FC236}">
                  <a16:creationId xmlns:a16="http://schemas.microsoft.com/office/drawing/2014/main" id="{86E3F765-85F7-4E2C-8A02-1A7B4E3DD760}"/>
                </a:ext>
              </a:extLst>
            </p:cNvPr>
            <p:cNvSpPr/>
            <p:nvPr/>
          </p:nvSpPr>
          <p:spPr>
            <a:xfrm rot="2700000">
              <a:off x="2223425" y="1104706"/>
              <a:ext cx="261214" cy="2612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1" name="Group 25">
            <a:extLst>
              <a:ext uri="{FF2B5EF4-FFF2-40B4-BE49-F238E27FC236}">
                <a16:creationId xmlns:a16="http://schemas.microsoft.com/office/drawing/2014/main" id="{8555B76A-C347-4E66-B65A-7E45579ADFED}"/>
              </a:ext>
            </a:extLst>
          </p:cNvPr>
          <p:cNvGrpSpPr/>
          <p:nvPr/>
        </p:nvGrpSpPr>
        <p:grpSpPr>
          <a:xfrm>
            <a:off x="966612" y="3785581"/>
            <a:ext cx="1188052" cy="1214673"/>
            <a:chOff x="1779602" y="1104706"/>
            <a:chExt cx="1188052" cy="1214673"/>
          </a:xfrm>
          <a:solidFill>
            <a:schemeClr val="accent2"/>
          </a:solidFill>
        </p:grpSpPr>
        <p:sp>
          <p:nvSpPr>
            <p:cNvPr id="22" name="Block Arc 26">
              <a:extLst>
                <a:ext uri="{FF2B5EF4-FFF2-40B4-BE49-F238E27FC236}">
                  <a16:creationId xmlns:a16="http://schemas.microsoft.com/office/drawing/2014/main" id="{740A6B8C-E791-4DC6-B38E-1EBEC7253D0A}"/>
                </a:ext>
              </a:extLst>
            </p:cNvPr>
            <p:cNvSpPr/>
            <p:nvPr/>
          </p:nvSpPr>
          <p:spPr>
            <a:xfrm rot="5400000">
              <a:off x="1779602" y="1131327"/>
              <a:ext cx="1188052" cy="1188052"/>
            </a:xfrm>
            <a:prstGeom prst="blockArc">
              <a:avLst>
                <a:gd name="adj1" fmla="val 10473157"/>
                <a:gd name="adj2" fmla="val 203130"/>
                <a:gd name="adj3" fmla="val 186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Right Triangle 27">
              <a:extLst>
                <a:ext uri="{FF2B5EF4-FFF2-40B4-BE49-F238E27FC236}">
                  <a16:creationId xmlns:a16="http://schemas.microsoft.com/office/drawing/2014/main" id="{5E2BFB23-DF92-4B95-8869-A925C7144C18}"/>
                </a:ext>
              </a:extLst>
            </p:cNvPr>
            <p:cNvSpPr/>
            <p:nvPr/>
          </p:nvSpPr>
          <p:spPr>
            <a:xfrm rot="2700000">
              <a:off x="2223425" y="1104706"/>
              <a:ext cx="261214" cy="2612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4" name="Group 28">
            <a:extLst>
              <a:ext uri="{FF2B5EF4-FFF2-40B4-BE49-F238E27FC236}">
                <a16:creationId xmlns:a16="http://schemas.microsoft.com/office/drawing/2014/main" id="{562D170C-E9EE-44B3-9017-D18A351E937A}"/>
              </a:ext>
            </a:extLst>
          </p:cNvPr>
          <p:cNvGrpSpPr/>
          <p:nvPr/>
        </p:nvGrpSpPr>
        <p:grpSpPr>
          <a:xfrm>
            <a:off x="966612" y="4767593"/>
            <a:ext cx="1188052" cy="1214673"/>
            <a:chOff x="1779602" y="1104706"/>
            <a:chExt cx="1188052" cy="1214673"/>
          </a:xfrm>
          <a:solidFill>
            <a:schemeClr val="accent1"/>
          </a:solidFill>
        </p:grpSpPr>
        <p:sp>
          <p:nvSpPr>
            <p:cNvPr id="25" name="Block Arc 29">
              <a:extLst>
                <a:ext uri="{FF2B5EF4-FFF2-40B4-BE49-F238E27FC236}">
                  <a16:creationId xmlns:a16="http://schemas.microsoft.com/office/drawing/2014/main" id="{44CBCA55-FC44-4C15-837F-9981B3741F92}"/>
                </a:ext>
              </a:extLst>
            </p:cNvPr>
            <p:cNvSpPr/>
            <p:nvPr/>
          </p:nvSpPr>
          <p:spPr>
            <a:xfrm rot="5400000">
              <a:off x="1779602" y="1131327"/>
              <a:ext cx="1188052" cy="1188052"/>
            </a:xfrm>
            <a:prstGeom prst="blockArc">
              <a:avLst>
                <a:gd name="adj1" fmla="val 10473157"/>
                <a:gd name="adj2" fmla="val 5483321"/>
                <a:gd name="adj3" fmla="val 169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Right Triangle 30">
              <a:extLst>
                <a:ext uri="{FF2B5EF4-FFF2-40B4-BE49-F238E27FC236}">
                  <a16:creationId xmlns:a16="http://schemas.microsoft.com/office/drawing/2014/main" id="{206EE5C0-43A5-4054-B546-10B6636C8696}"/>
                </a:ext>
              </a:extLst>
            </p:cNvPr>
            <p:cNvSpPr/>
            <p:nvPr/>
          </p:nvSpPr>
          <p:spPr>
            <a:xfrm rot="2700000">
              <a:off x="2223425" y="1104706"/>
              <a:ext cx="261214" cy="2612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7" name="Group 31">
            <a:extLst>
              <a:ext uri="{FF2B5EF4-FFF2-40B4-BE49-F238E27FC236}">
                <a16:creationId xmlns:a16="http://schemas.microsoft.com/office/drawing/2014/main" id="{0BBD5AC3-D025-41C3-9B0E-E9F41A379D50}"/>
              </a:ext>
            </a:extLst>
          </p:cNvPr>
          <p:cNvGrpSpPr/>
          <p:nvPr/>
        </p:nvGrpSpPr>
        <p:grpSpPr>
          <a:xfrm>
            <a:off x="2393506" y="2058208"/>
            <a:ext cx="4871452" cy="714829"/>
            <a:chOff x="3017857" y="4307149"/>
            <a:chExt cx="5686732" cy="714829"/>
          </a:xfrm>
        </p:grpSpPr>
        <p:sp>
          <p:nvSpPr>
            <p:cNvPr id="28" name="TextBox 27">
              <a:extLst>
                <a:ext uri="{FF2B5EF4-FFF2-40B4-BE49-F238E27FC236}">
                  <a16:creationId xmlns:a16="http://schemas.microsoft.com/office/drawing/2014/main" id="{F0FDA901-6F66-4071-9BFE-CDB0F6FB509B}"/>
                </a:ext>
              </a:extLst>
            </p:cNvPr>
            <p:cNvSpPr txBox="1"/>
            <p:nvPr/>
          </p:nvSpPr>
          <p:spPr>
            <a:xfrm>
              <a:off x="3017857" y="4560313"/>
              <a:ext cx="560499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9" name="TextBox 28">
              <a:extLst>
                <a:ext uri="{FF2B5EF4-FFF2-40B4-BE49-F238E27FC236}">
                  <a16:creationId xmlns:a16="http://schemas.microsoft.com/office/drawing/2014/main" id="{E0CCEB15-4BF0-4314-A528-BF180A3CE69B}"/>
                </a:ext>
              </a:extLst>
            </p:cNvPr>
            <p:cNvSpPr txBox="1"/>
            <p:nvPr/>
          </p:nvSpPr>
          <p:spPr>
            <a:xfrm>
              <a:off x="3017857" y="4307149"/>
              <a:ext cx="56867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0" name="Group 34">
            <a:extLst>
              <a:ext uri="{FF2B5EF4-FFF2-40B4-BE49-F238E27FC236}">
                <a16:creationId xmlns:a16="http://schemas.microsoft.com/office/drawing/2014/main" id="{160FC244-0DC9-4DA7-8742-40A2102FA4F2}"/>
              </a:ext>
            </a:extLst>
          </p:cNvPr>
          <p:cNvGrpSpPr/>
          <p:nvPr/>
        </p:nvGrpSpPr>
        <p:grpSpPr>
          <a:xfrm>
            <a:off x="2393506" y="3055708"/>
            <a:ext cx="4871452" cy="714829"/>
            <a:chOff x="3017857" y="4307149"/>
            <a:chExt cx="5686732" cy="714829"/>
          </a:xfrm>
        </p:grpSpPr>
        <p:sp>
          <p:nvSpPr>
            <p:cNvPr id="31" name="TextBox 30">
              <a:extLst>
                <a:ext uri="{FF2B5EF4-FFF2-40B4-BE49-F238E27FC236}">
                  <a16:creationId xmlns:a16="http://schemas.microsoft.com/office/drawing/2014/main" id="{2D9653B3-435C-4C35-A7FF-6DE432516A97}"/>
                </a:ext>
              </a:extLst>
            </p:cNvPr>
            <p:cNvSpPr txBox="1"/>
            <p:nvPr/>
          </p:nvSpPr>
          <p:spPr>
            <a:xfrm>
              <a:off x="3017857" y="4560313"/>
              <a:ext cx="560499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2" name="TextBox 31">
              <a:extLst>
                <a:ext uri="{FF2B5EF4-FFF2-40B4-BE49-F238E27FC236}">
                  <a16:creationId xmlns:a16="http://schemas.microsoft.com/office/drawing/2014/main" id="{F258545B-AB12-4120-A7F6-3B93CF7BEC0A}"/>
                </a:ext>
              </a:extLst>
            </p:cNvPr>
            <p:cNvSpPr txBox="1"/>
            <p:nvPr/>
          </p:nvSpPr>
          <p:spPr>
            <a:xfrm>
              <a:off x="3017857" y="4307149"/>
              <a:ext cx="56867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3" name="Group 37">
            <a:extLst>
              <a:ext uri="{FF2B5EF4-FFF2-40B4-BE49-F238E27FC236}">
                <a16:creationId xmlns:a16="http://schemas.microsoft.com/office/drawing/2014/main" id="{C3D60095-64E2-40EC-B75C-621D081FE901}"/>
              </a:ext>
            </a:extLst>
          </p:cNvPr>
          <p:cNvGrpSpPr/>
          <p:nvPr/>
        </p:nvGrpSpPr>
        <p:grpSpPr>
          <a:xfrm>
            <a:off x="2393506" y="4053206"/>
            <a:ext cx="4871452" cy="714829"/>
            <a:chOff x="3017857" y="4307149"/>
            <a:chExt cx="5686732" cy="714829"/>
          </a:xfrm>
        </p:grpSpPr>
        <p:sp>
          <p:nvSpPr>
            <p:cNvPr id="34" name="TextBox 33">
              <a:extLst>
                <a:ext uri="{FF2B5EF4-FFF2-40B4-BE49-F238E27FC236}">
                  <a16:creationId xmlns:a16="http://schemas.microsoft.com/office/drawing/2014/main" id="{107FFB03-872A-4F99-A953-6CA2B9D80628}"/>
                </a:ext>
              </a:extLst>
            </p:cNvPr>
            <p:cNvSpPr txBox="1"/>
            <p:nvPr/>
          </p:nvSpPr>
          <p:spPr>
            <a:xfrm>
              <a:off x="3017857" y="4560313"/>
              <a:ext cx="560499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5" name="TextBox 34">
              <a:extLst>
                <a:ext uri="{FF2B5EF4-FFF2-40B4-BE49-F238E27FC236}">
                  <a16:creationId xmlns:a16="http://schemas.microsoft.com/office/drawing/2014/main" id="{5BBF4B24-B881-4616-A8E5-A26713307E95}"/>
                </a:ext>
              </a:extLst>
            </p:cNvPr>
            <p:cNvSpPr txBox="1"/>
            <p:nvPr/>
          </p:nvSpPr>
          <p:spPr>
            <a:xfrm>
              <a:off x="3017857" y="4307149"/>
              <a:ext cx="56867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6" name="Group 40">
            <a:extLst>
              <a:ext uri="{FF2B5EF4-FFF2-40B4-BE49-F238E27FC236}">
                <a16:creationId xmlns:a16="http://schemas.microsoft.com/office/drawing/2014/main" id="{44BB5D36-FFAB-478A-B8D2-AB9BD14BDF2C}"/>
              </a:ext>
            </a:extLst>
          </p:cNvPr>
          <p:cNvGrpSpPr/>
          <p:nvPr/>
        </p:nvGrpSpPr>
        <p:grpSpPr>
          <a:xfrm>
            <a:off x="2393507" y="5050706"/>
            <a:ext cx="4801435" cy="714829"/>
            <a:chOff x="3017857" y="4307149"/>
            <a:chExt cx="5604997" cy="714829"/>
          </a:xfrm>
        </p:grpSpPr>
        <p:sp>
          <p:nvSpPr>
            <p:cNvPr id="37" name="TextBox 36">
              <a:extLst>
                <a:ext uri="{FF2B5EF4-FFF2-40B4-BE49-F238E27FC236}">
                  <a16:creationId xmlns:a16="http://schemas.microsoft.com/office/drawing/2014/main" id="{0A252962-583F-4718-8B2A-12E335FFF5EA}"/>
                </a:ext>
              </a:extLst>
            </p:cNvPr>
            <p:cNvSpPr txBox="1"/>
            <p:nvPr/>
          </p:nvSpPr>
          <p:spPr>
            <a:xfrm>
              <a:off x="3017857" y="4560313"/>
              <a:ext cx="560499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8" name="TextBox 37">
              <a:extLst>
                <a:ext uri="{FF2B5EF4-FFF2-40B4-BE49-F238E27FC236}">
                  <a16:creationId xmlns:a16="http://schemas.microsoft.com/office/drawing/2014/main" id="{E5AF2B28-80E7-4087-ADC9-D6E523E794DF}"/>
                </a:ext>
              </a:extLst>
            </p:cNvPr>
            <p:cNvSpPr txBox="1"/>
            <p:nvPr/>
          </p:nvSpPr>
          <p:spPr>
            <a:xfrm>
              <a:off x="3017857" y="4307149"/>
              <a:ext cx="560499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39" name="Group 43">
            <a:extLst>
              <a:ext uri="{FF2B5EF4-FFF2-40B4-BE49-F238E27FC236}">
                <a16:creationId xmlns:a16="http://schemas.microsoft.com/office/drawing/2014/main" id="{03BAECC0-268D-4419-9EA2-96F330629A82}"/>
              </a:ext>
            </a:extLst>
          </p:cNvPr>
          <p:cNvGrpSpPr/>
          <p:nvPr/>
        </p:nvGrpSpPr>
        <p:grpSpPr>
          <a:xfrm>
            <a:off x="7264958" y="1898939"/>
            <a:ext cx="4003676" cy="475860"/>
            <a:chOff x="1487532" y="2017033"/>
            <a:chExt cx="2952328" cy="376914"/>
          </a:xfrm>
        </p:grpSpPr>
        <p:sp>
          <p:nvSpPr>
            <p:cNvPr id="40" name="Rectangle 9">
              <a:extLst>
                <a:ext uri="{FF2B5EF4-FFF2-40B4-BE49-F238E27FC236}">
                  <a16:creationId xmlns:a16="http://schemas.microsoft.com/office/drawing/2014/main" id="{B119311C-DC98-42C9-BB24-FF99DC708AE4}"/>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Rectangle 6">
              <a:extLst>
                <a:ext uri="{FF2B5EF4-FFF2-40B4-BE49-F238E27FC236}">
                  <a16:creationId xmlns:a16="http://schemas.microsoft.com/office/drawing/2014/main" id="{C30589D4-20CF-48F8-BF62-5A485F45874B}"/>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42" name="Group 46">
            <a:extLst>
              <a:ext uri="{FF2B5EF4-FFF2-40B4-BE49-F238E27FC236}">
                <a16:creationId xmlns:a16="http://schemas.microsoft.com/office/drawing/2014/main" id="{F2C0DDA4-3478-4A6A-8DF9-69DD6C3D6A81}"/>
              </a:ext>
            </a:extLst>
          </p:cNvPr>
          <p:cNvGrpSpPr/>
          <p:nvPr/>
        </p:nvGrpSpPr>
        <p:grpSpPr>
          <a:xfrm>
            <a:off x="7264958" y="2880951"/>
            <a:ext cx="4003676" cy="475860"/>
            <a:chOff x="1487532" y="2017033"/>
            <a:chExt cx="2952328" cy="376914"/>
          </a:xfrm>
        </p:grpSpPr>
        <p:sp>
          <p:nvSpPr>
            <p:cNvPr id="43" name="Rectangle 9">
              <a:extLst>
                <a:ext uri="{FF2B5EF4-FFF2-40B4-BE49-F238E27FC236}">
                  <a16:creationId xmlns:a16="http://schemas.microsoft.com/office/drawing/2014/main" id="{0D5F3E51-509F-4207-BA95-DD45A46A9775}"/>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Rectangle 6">
              <a:extLst>
                <a:ext uri="{FF2B5EF4-FFF2-40B4-BE49-F238E27FC236}">
                  <a16:creationId xmlns:a16="http://schemas.microsoft.com/office/drawing/2014/main" id="{0DAB3CE4-40A4-4031-94DB-344C2A2FFD93}"/>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45" name="Group 49">
            <a:extLst>
              <a:ext uri="{FF2B5EF4-FFF2-40B4-BE49-F238E27FC236}">
                <a16:creationId xmlns:a16="http://schemas.microsoft.com/office/drawing/2014/main" id="{563B090C-FED9-4173-83BA-46FB97F79664}"/>
              </a:ext>
            </a:extLst>
          </p:cNvPr>
          <p:cNvGrpSpPr/>
          <p:nvPr/>
        </p:nvGrpSpPr>
        <p:grpSpPr>
          <a:xfrm>
            <a:off x="7264958" y="3862963"/>
            <a:ext cx="4003676" cy="475860"/>
            <a:chOff x="1487532" y="2017033"/>
            <a:chExt cx="2952328" cy="376914"/>
          </a:xfrm>
        </p:grpSpPr>
        <p:sp>
          <p:nvSpPr>
            <p:cNvPr id="46" name="Rectangle 9">
              <a:extLst>
                <a:ext uri="{FF2B5EF4-FFF2-40B4-BE49-F238E27FC236}">
                  <a16:creationId xmlns:a16="http://schemas.microsoft.com/office/drawing/2014/main" id="{BD405FAA-4B46-459B-AB39-33598C041EA6}"/>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Rectangle 6">
              <a:extLst>
                <a:ext uri="{FF2B5EF4-FFF2-40B4-BE49-F238E27FC236}">
                  <a16:creationId xmlns:a16="http://schemas.microsoft.com/office/drawing/2014/main" id="{1BB81B14-75FC-47B3-B00D-FCAF3096EF73}"/>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48" name="Group 52">
            <a:extLst>
              <a:ext uri="{FF2B5EF4-FFF2-40B4-BE49-F238E27FC236}">
                <a16:creationId xmlns:a16="http://schemas.microsoft.com/office/drawing/2014/main" id="{7FB2DB0F-C660-42BC-9C71-766A2F974A24}"/>
              </a:ext>
            </a:extLst>
          </p:cNvPr>
          <p:cNvGrpSpPr/>
          <p:nvPr/>
        </p:nvGrpSpPr>
        <p:grpSpPr>
          <a:xfrm>
            <a:off x="7264958" y="4844975"/>
            <a:ext cx="4003676" cy="475860"/>
            <a:chOff x="1487532" y="2017033"/>
            <a:chExt cx="2952328" cy="376914"/>
          </a:xfrm>
        </p:grpSpPr>
        <p:sp>
          <p:nvSpPr>
            <p:cNvPr id="49" name="Rectangle 9">
              <a:extLst>
                <a:ext uri="{FF2B5EF4-FFF2-40B4-BE49-F238E27FC236}">
                  <a16:creationId xmlns:a16="http://schemas.microsoft.com/office/drawing/2014/main" id="{7AA2DE5D-5385-42AA-BBE4-062C9A4759C9}"/>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Rectangle 6">
              <a:extLst>
                <a:ext uri="{FF2B5EF4-FFF2-40B4-BE49-F238E27FC236}">
                  <a16:creationId xmlns:a16="http://schemas.microsoft.com/office/drawing/2014/main" id="{660A5574-298B-4891-BF9A-B2434801FBCC}"/>
                </a:ext>
              </a:extLst>
            </p:cNvPr>
            <p:cNvSpPr/>
            <p:nvPr/>
          </p:nvSpPr>
          <p:spPr>
            <a:xfrm flipH="1">
              <a:off x="1487532" y="2017033"/>
              <a:ext cx="2952328"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1" name="Group 55">
            <a:extLst>
              <a:ext uri="{FF2B5EF4-FFF2-40B4-BE49-F238E27FC236}">
                <a16:creationId xmlns:a16="http://schemas.microsoft.com/office/drawing/2014/main" id="{12B832FF-3771-47BF-A7D9-B10B733FE0A6}"/>
              </a:ext>
            </a:extLst>
          </p:cNvPr>
          <p:cNvGrpSpPr/>
          <p:nvPr/>
        </p:nvGrpSpPr>
        <p:grpSpPr>
          <a:xfrm>
            <a:off x="9186398" y="2335206"/>
            <a:ext cx="1488581" cy="461665"/>
            <a:chOff x="605046" y="3750007"/>
            <a:chExt cx="1488582" cy="461665"/>
          </a:xfrm>
        </p:grpSpPr>
        <p:grpSp>
          <p:nvGrpSpPr>
            <p:cNvPr id="52" name="Group 56">
              <a:extLst>
                <a:ext uri="{FF2B5EF4-FFF2-40B4-BE49-F238E27FC236}">
                  <a16:creationId xmlns:a16="http://schemas.microsoft.com/office/drawing/2014/main" id="{D81CF0C3-543A-4599-8572-20326F54D9BC}"/>
                </a:ext>
              </a:extLst>
            </p:cNvPr>
            <p:cNvGrpSpPr/>
            <p:nvPr/>
          </p:nvGrpSpPr>
          <p:grpSpPr>
            <a:xfrm>
              <a:off x="605046" y="3786939"/>
              <a:ext cx="206152" cy="206152"/>
              <a:chOff x="2411760" y="3726904"/>
              <a:chExt cx="206152" cy="206152"/>
            </a:xfrm>
          </p:grpSpPr>
          <p:sp>
            <p:nvSpPr>
              <p:cNvPr id="54" name="Oval 58">
                <a:extLst>
                  <a:ext uri="{FF2B5EF4-FFF2-40B4-BE49-F238E27FC236}">
                    <a16:creationId xmlns:a16="http://schemas.microsoft.com/office/drawing/2014/main" id="{58FDC906-CEC7-496C-A57C-FA2A6C99F0B9}"/>
                  </a:ext>
                </a:extLst>
              </p:cNvPr>
              <p:cNvSpPr/>
              <p:nvPr/>
            </p:nvSpPr>
            <p:spPr>
              <a:xfrm>
                <a:off x="2411760" y="3726904"/>
                <a:ext cx="206152" cy="206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5" name="Chevron 59">
                <a:extLst>
                  <a:ext uri="{FF2B5EF4-FFF2-40B4-BE49-F238E27FC236}">
                    <a16:creationId xmlns:a16="http://schemas.microsoft.com/office/drawing/2014/main" id="{72B3A0A5-FCA9-4D73-8497-180393D1CEC6}"/>
                  </a:ext>
                </a:extLst>
              </p:cNvPr>
              <p:cNvSpPr/>
              <p:nvPr/>
            </p:nvSpPr>
            <p:spPr>
              <a:xfrm>
                <a:off x="2488361" y="3793980"/>
                <a:ext cx="72000" cy="72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sp>
          <p:nvSpPr>
            <p:cNvPr id="53" name="TextBox 52">
              <a:extLst>
                <a:ext uri="{FF2B5EF4-FFF2-40B4-BE49-F238E27FC236}">
                  <a16:creationId xmlns:a16="http://schemas.microsoft.com/office/drawing/2014/main" id="{1AA16EF1-AE8F-4966-92BB-06B5E65AED94}"/>
                </a:ext>
              </a:extLst>
            </p:cNvPr>
            <p:cNvSpPr txBox="1"/>
            <p:nvPr/>
          </p:nvSpPr>
          <p:spPr>
            <a:xfrm>
              <a:off x="832000" y="3750007"/>
              <a:ext cx="1261628" cy="461665"/>
            </a:xfrm>
            <a:prstGeom prst="rect">
              <a:avLst/>
            </a:prstGeom>
            <a:noFill/>
          </p:spPr>
          <p:txBody>
            <a:bodyPr wrap="square" rtlCol="0" anchor="ctr">
              <a:spAutoFit/>
            </a:bodyPr>
            <a:lstStyle/>
            <a:p>
              <a:r>
                <a:rPr lang="en-US" altLang="ko-KR" sz="1200" b="1" dirty="0">
                  <a:solidFill>
                    <a:srgbClr val="262626"/>
                  </a:solidFill>
                </a:rPr>
                <a:t>Content here</a:t>
              </a:r>
            </a:p>
            <a:p>
              <a:r>
                <a:rPr lang="en-US" altLang="ko-KR" sz="1200" b="1" dirty="0">
                  <a:solidFill>
                    <a:srgbClr val="262626"/>
                  </a:solidFill>
                </a:rPr>
                <a:t>Content here</a:t>
              </a:r>
              <a:endParaRPr lang="ko-KR" altLang="en-US" sz="1200" b="1" dirty="0">
                <a:solidFill>
                  <a:srgbClr val="262626"/>
                </a:solidFill>
              </a:endParaRPr>
            </a:p>
          </p:txBody>
        </p:sp>
      </p:grpSp>
      <p:grpSp>
        <p:nvGrpSpPr>
          <p:cNvPr id="56" name="Group 60">
            <a:extLst>
              <a:ext uri="{FF2B5EF4-FFF2-40B4-BE49-F238E27FC236}">
                <a16:creationId xmlns:a16="http://schemas.microsoft.com/office/drawing/2014/main" id="{E6C5CAEB-2305-4549-9F38-7740EA6BA7ED}"/>
              </a:ext>
            </a:extLst>
          </p:cNvPr>
          <p:cNvGrpSpPr/>
          <p:nvPr/>
        </p:nvGrpSpPr>
        <p:grpSpPr>
          <a:xfrm>
            <a:off x="9186398" y="5293439"/>
            <a:ext cx="1488581" cy="461665"/>
            <a:chOff x="605046" y="3750007"/>
            <a:chExt cx="1488582" cy="461665"/>
          </a:xfrm>
        </p:grpSpPr>
        <p:grpSp>
          <p:nvGrpSpPr>
            <p:cNvPr id="57" name="Group 61">
              <a:extLst>
                <a:ext uri="{FF2B5EF4-FFF2-40B4-BE49-F238E27FC236}">
                  <a16:creationId xmlns:a16="http://schemas.microsoft.com/office/drawing/2014/main" id="{6D1636F3-0ADD-4EF4-B734-D9AAC7F2306D}"/>
                </a:ext>
              </a:extLst>
            </p:cNvPr>
            <p:cNvGrpSpPr/>
            <p:nvPr/>
          </p:nvGrpSpPr>
          <p:grpSpPr>
            <a:xfrm>
              <a:off x="605046" y="3786939"/>
              <a:ext cx="206152" cy="206152"/>
              <a:chOff x="2411760" y="3726904"/>
              <a:chExt cx="206152" cy="206152"/>
            </a:xfrm>
          </p:grpSpPr>
          <p:sp>
            <p:nvSpPr>
              <p:cNvPr id="59" name="Oval 63">
                <a:extLst>
                  <a:ext uri="{FF2B5EF4-FFF2-40B4-BE49-F238E27FC236}">
                    <a16:creationId xmlns:a16="http://schemas.microsoft.com/office/drawing/2014/main" id="{12610E7B-E7EF-4CAD-B579-47355DD9606B}"/>
                  </a:ext>
                </a:extLst>
              </p:cNvPr>
              <p:cNvSpPr/>
              <p:nvPr/>
            </p:nvSpPr>
            <p:spPr>
              <a:xfrm>
                <a:off x="2411760" y="3726904"/>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60" name="Chevron 64">
                <a:extLst>
                  <a:ext uri="{FF2B5EF4-FFF2-40B4-BE49-F238E27FC236}">
                    <a16:creationId xmlns:a16="http://schemas.microsoft.com/office/drawing/2014/main" id="{DCCBAB50-ED5A-400A-A0EC-3A9988F0DBE0}"/>
                  </a:ext>
                </a:extLst>
              </p:cNvPr>
              <p:cNvSpPr/>
              <p:nvPr/>
            </p:nvSpPr>
            <p:spPr>
              <a:xfrm>
                <a:off x="2488361" y="3793980"/>
                <a:ext cx="72000" cy="72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sp>
          <p:nvSpPr>
            <p:cNvPr id="58" name="TextBox 57">
              <a:extLst>
                <a:ext uri="{FF2B5EF4-FFF2-40B4-BE49-F238E27FC236}">
                  <a16:creationId xmlns:a16="http://schemas.microsoft.com/office/drawing/2014/main" id="{4D87F532-1F17-455C-8472-FF6D336FA358}"/>
                </a:ext>
              </a:extLst>
            </p:cNvPr>
            <p:cNvSpPr txBox="1"/>
            <p:nvPr/>
          </p:nvSpPr>
          <p:spPr>
            <a:xfrm>
              <a:off x="832000" y="3750007"/>
              <a:ext cx="1261628" cy="461665"/>
            </a:xfrm>
            <a:prstGeom prst="rect">
              <a:avLst/>
            </a:prstGeom>
            <a:noFill/>
          </p:spPr>
          <p:txBody>
            <a:bodyPr wrap="square" rtlCol="0" anchor="ctr">
              <a:spAutoFit/>
            </a:bodyPr>
            <a:lstStyle/>
            <a:p>
              <a:r>
                <a:rPr lang="en-US" altLang="ko-KR" sz="1200" b="1" dirty="0">
                  <a:solidFill>
                    <a:srgbClr val="262626"/>
                  </a:solidFill>
                </a:rPr>
                <a:t>Content here</a:t>
              </a:r>
            </a:p>
            <a:p>
              <a:r>
                <a:rPr lang="en-US" altLang="ko-KR" sz="1200" b="1" dirty="0">
                  <a:solidFill>
                    <a:srgbClr val="262626"/>
                  </a:solidFill>
                </a:rPr>
                <a:t>Content here</a:t>
              </a:r>
              <a:endParaRPr lang="ko-KR" altLang="en-US" sz="1200" b="1" dirty="0">
                <a:solidFill>
                  <a:srgbClr val="262626"/>
                </a:solidFill>
              </a:endParaRPr>
            </a:p>
          </p:txBody>
        </p:sp>
      </p:grpSp>
      <p:grpSp>
        <p:nvGrpSpPr>
          <p:cNvPr id="61" name="Group 65">
            <a:extLst>
              <a:ext uri="{FF2B5EF4-FFF2-40B4-BE49-F238E27FC236}">
                <a16:creationId xmlns:a16="http://schemas.microsoft.com/office/drawing/2014/main" id="{F45C7B69-6CC7-4A2D-B5A1-0273053AACAD}"/>
              </a:ext>
            </a:extLst>
          </p:cNvPr>
          <p:cNvGrpSpPr/>
          <p:nvPr/>
        </p:nvGrpSpPr>
        <p:grpSpPr>
          <a:xfrm>
            <a:off x="9186398" y="3321284"/>
            <a:ext cx="1488581" cy="461665"/>
            <a:chOff x="605046" y="3750007"/>
            <a:chExt cx="1488582" cy="461665"/>
          </a:xfrm>
        </p:grpSpPr>
        <p:grpSp>
          <p:nvGrpSpPr>
            <p:cNvPr id="62" name="Group 66">
              <a:extLst>
                <a:ext uri="{FF2B5EF4-FFF2-40B4-BE49-F238E27FC236}">
                  <a16:creationId xmlns:a16="http://schemas.microsoft.com/office/drawing/2014/main" id="{1535588B-8554-40B5-8456-470915EAA977}"/>
                </a:ext>
              </a:extLst>
            </p:cNvPr>
            <p:cNvGrpSpPr/>
            <p:nvPr/>
          </p:nvGrpSpPr>
          <p:grpSpPr>
            <a:xfrm>
              <a:off x="605046" y="3786939"/>
              <a:ext cx="206152" cy="206152"/>
              <a:chOff x="2411760" y="3726904"/>
              <a:chExt cx="206152" cy="206152"/>
            </a:xfrm>
          </p:grpSpPr>
          <p:sp>
            <p:nvSpPr>
              <p:cNvPr id="64" name="Oval 68">
                <a:extLst>
                  <a:ext uri="{FF2B5EF4-FFF2-40B4-BE49-F238E27FC236}">
                    <a16:creationId xmlns:a16="http://schemas.microsoft.com/office/drawing/2014/main" id="{863BC135-B53C-4EF2-81E3-9C4627C9B4A8}"/>
                  </a:ext>
                </a:extLst>
              </p:cNvPr>
              <p:cNvSpPr/>
              <p:nvPr/>
            </p:nvSpPr>
            <p:spPr>
              <a:xfrm>
                <a:off x="2411760" y="3726904"/>
                <a:ext cx="206152" cy="2061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5" name="Chevron 69">
                <a:extLst>
                  <a:ext uri="{FF2B5EF4-FFF2-40B4-BE49-F238E27FC236}">
                    <a16:creationId xmlns:a16="http://schemas.microsoft.com/office/drawing/2014/main" id="{4FCF163F-B082-4155-A842-3BF36828BDB5}"/>
                  </a:ext>
                </a:extLst>
              </p:cNvPr>
              <p:cNvSpPr/>
              <p:nvPr/>
            </p:nvSpPr>
            <p:spPr>
              <a:xfrm>
                <a:off x="2488361" y="3793980"/>
                <a:ext cx="72000" cy="72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sp>
          <p:nvSpPr>
            <p:cNvPr id="63" name="TextBox 62">
              <a:extLst>
                <a:ext uri="{FF2B5EF4-FFF2-40B4-BE49-F238E27FC236}">
                  <a16:creationId xmlns:a16="http://schemas.microsoft.com/office/drawing/2014/main" id="{03A861CA-79A7-49F5-A3E7-B216410E412D}"/>
                </a:ext>
              </a:extLst>
            </p:cNvPr>
            <p:cNvSpPr txBox="1"/>
            <p:nvPr/>
          </p:nvSpPr>
          <p:spPr>
            <a:xfrm>
              <a:off x="832000" y="3750007"/>
              <a:ext cx="1261628" cy="461665"/>
            </a:xfrm>
            <a:prstGeom prst="rect">
              <a:avLst/>
            </a:prstGeom>
            <a:noFill/>
          </p:spPr>
          <p:txBody>
            <a:bodyPr wrap="square" rtlCol="0" anchor="ctr">
              <a:spAutoFit/>
            </a:bodyPr>
            <a:lstStyle/>
            <a:p>
              <a:r>
                <a:rPr lang="en-US" altLang="ko-KR" sz="1200" b="1" dirty="0">
                  <a:solidFill>
                    <a:srgbClr val="262626"/>
                  </a:solidFill>
                </a:rPr>
                <a:t>Content here</a:t>
              </a:r>
            </a:p>
            <a:p>
              <a:r>
                <a:rPr lang="en-US" altLang="ko-KR" sz="1200" b="1" dirty="0">
                  <a:solidFill>
                    <a:srgbClr val="262626"/>
                  </a:solidFill>
                </a:rPr>
                <a:t>Content here</a:t>
              </a:r>
              <a:endParaRPr lang="ko-KR" altLang="en-US" sz="1200" b="1" dirty="0">
                <a:solidFill>
                  <a:srgbClr val="262626"/>
                </a:solidFill>
              </a:endParaRPr>
            </a:p>
          </p:txBody>
        </p:sp>
      </p:grpSp>
      <p:grpSp>
        <p:nvGrpSpPr>
          <p:cNvPr id="66" name="Group 70">
            <a:extLst>
              <a:ext uri="{FF2B5EF4-FFF2-40B4-BE49-F238E27FC236}">
                <a16:creationId xmlns:a16="http://schemas.microsoft.com/office/drawing/2014/main" id="{351DA7E8-5CCC-4C37-B5FC-FA8D2CB46FD6}"/>
              </a:ext>
            </a:extLst>
          </p:cNvPr>
          <p:cNvGrpSpPr/>
          <p:nvPr/>
        </p:nvGrpSpPr>
        <p:grpSpPr>
          <a:xfrm>
            <a:off x="9186398" y="4307362"/>
            <a:ext cx="1488581" cy="461665"/>
            <a:chOff x="605046" y="3750007"/>
            <a:chExt cx="1488582" cy="461665"/>
          </a:xfrm>
        </p:grpSpPr>
        <p:grpSp>
          <p:nvGrpSpPr>
            <p:cNvPr id="67" name="Group 71">
              <a:extLst>
                <a:ext uri="{FF2B5EF4-FFF2-40B4-BE49-F238E27FC236}">
                  <a16:creationId xmlns:a16="http://schemas.microsoft.com/office/drawing/2014/main" id="{21E3F5C3-27F5-4A6E-9F9C-DC94A010C4FA}"/>
                </a:ext>
              </a:extLst>
            </p:cNvPr>
            <p:cNvGrpSpPr/>
            <p:nvPr/>
          </p:nvGrpSpPr>
          <p:grpSpPr>
            <a:xfrm>
              <a:off x="605046" y="3786939"/>
              <a:ext cx="206152" cy="206152"/>
              <a:chOff x="2411760" y="3726904"/>
              <a:chExt cx="206152" cy="206152"/>
            </a:xfrm>
          </p:grpSpPr>
          <p:sp>
            <p:nvSpPr>
              <p:cNvPr id="69" name="Oval 73">
                <a:extLst>
                  <a:ext uri="{FF2B5EF4-FFF2-40B4-BE49-F238E27FC236}">
                    <a16:creationId xmlns:a16="http://schemas.microsoft.com/office/drawing/2014/main" id="{83CDF287-2122-4C87-9213-12D1A364F18D}"/>
                  </a:ext>
                </a:extLst>
              </p:cNvPr>
              <p:cNvSpPr/>
              <p:nvPr/>
            </p:nvSpPr>
            <p:spPr>
              <a:xfrm>
                <a:off x="2411760" y="3726904"/>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70" name="Chevron 74">
                <a:extLst>
                  <a:ext uri="{FF2B5EF4-FFF2-40B4-BE49-F238E27FC236}">
                    <a16:creationId xmlns:a16="http://schemas.microsoft.com/office/drawing/2014/main" id="{203AC700-9916-45B3-A48E-AECDB75EF583}"/>
                  </a:ext>
                </a:extLst>
              </p:cNvPr>
              <p:cNvSpPr/>
              <p:nvPr/>
            </p:nvSpPr>
            <p:spPr>
              <a:xfrm>
                <a:off x="2488361" y="3793980"/>
                <a:ext cx="72000" cy="72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sp>
          <p:nvSpPr>
            <p:cNvPr id="68" name="TextBox 67">
              <a:extLst>
                <a:ext uri="{FF2B5EF4-FFF2-40B4-BE49-F238E27FC236}">
                  <a16:creationId xmlns:a16="http://schemas.microsoft.com/office/drawing/2014/main" id="{2906153E-9D63-484A-A3A3-7768EC64EA7F}"/>
                </a:ext>
              </a:extLst>
            </p:cNvPr>
            <p:cNvSpPr txBox="1"/>
            <p:nvPr/>
          </p:nvSpPr>
          <p:spPr>
            <a:xfrm>
              <a:off x="832000" y="3750007"/>
              <a:ext cx="1261628" cy="461665"/>
            </a:xfrm>
            <a:prstGeom prst="rect">
              <a:avLst/>
            </a:prstGeom>
            <a:noFill/>
          </p:spPr>
          <p:txBody>
            <a:bodyPr wrap="square" rtlCol="0" anchor="ctr">
              <a:spAutoFit/>
            </a:bodyPr>
            <a:lstStyle/>
            <a:p>
              <a:r>
                <a:rPr lang="en-US" altLang="ko-KR" sz="1200" b="1" dirty="0">
                  <a:solidFill>
                    <a:srgbClr val="262626"/>
                  </a:solidFill>
                </a:rPr>
                <a:t>Content here</a:t>
              </a:r>
            </a:p>
            <a:p>
              <a:r>
                <a:rPr lang="en-US" altLang="ko-KR" sz="1200" b="1" dirty="0">
                  <a:solidFill>
                    <a:srgbClr val="262626"/>
                  </a:solidFill>
                </a:rPr>
                <a:t>Content here</a:t>
              </a:r>
              <a:endParaRPr lang="ko-KR" altLang="en-US" sz="1200" b="1" dirty="0">
                <a:solidFill>
                  <a:srgbClr val="262626"/>
                </a:solidFill>
              </a:endParaRPr>
            </a:p>
          </p:txBody>
        </p:sp>
      </p:grpSp>
      <p:sp>
        <p:nvSpPr>
          <p:cNvPr id="71" name="TextBox 70">
            <a:extLst>
              <a:ext uri="{FF2B5EF4-FFF2-40B4-BE49-F238E27FC236}">
                <a16:creationId xmlns:a16="http://schemas.microsoft.com/office/drawing/2014/main" id="{8B1BC25C-DA47-4D1C-A898-04A6E5221480}"/>
              </a:ext>
            </a:extLst>
          </p:cNvPr>
          <p:cNvSpPr txBox="1"/>
          <p:nvPr/>
        </p:nvSpPr>
        <p:spPr>
          <a:xfrm>
            <a:off x="7978392" y="1926875"/>
            <a:ext cx="2903328" cy="307777"/>
          </a:xfrm>
          <a:prstGeom prst="rect">
            <a:avLst/>
          </a:prstGeom>
          <a:noFill/>
        </p:spPr>
        <p:txBody>
          <a:bodyPr wrap="square" rtlCol="0" anchor="ctr">
            <a:spAutoFit/>
          </a:bodyPr>
          <a:lstStyle/>
          <a:p>
            <a:pPr algn="ctr"/>
            <a:r>
              <a:rPr lang="en-US" altLang="ko-KR" sz="1400" dirty="0">
                <a:solidFill>
                  <a:schemeClr val="bg1"/>
                </a:solidFill>
                <a:cs typeface="Arial" pitchFamily="34" charset="0"/>
              </a:rPr>
              <a:t>Modern PowerPoint  Presentation</a:t>
            </a:r>
            <a:endParaRPr lang="ko-KR" altLang="en-US" sz="1400" b="1" dirty="0">
              <a:solidFill>
                <a:schemeClr val="bg1"/>
              </a:solidFill>
            </a:endParaRPr>
          </a:p>
        </p:txBody>
      </p:sp>
      <p:sp>
        <p:nvSpPr>
          <p:cNvPr id="72" name="TextBox 71">
            <a:extLst>
              <a:ext uri="{FF2B5EF4-FFF2-40B4-BE49-F238E27FC236}">
                <a16:creationId xmlns:a16="http://schemas.microsoft.com/office/drawing/2014/main" id="{B35776C4-C6E4-4A52-A960-4030E363495D}"/>
              </a:ext>
            </a:extLst>
          </p:cNvPr>
          <p:cNvSpPr txBox="1"/>
          <p:nvPr/>
        </p:nvSpPr>
        <p:spPr>
          <a:xfrm>
            <a:off x="7978392" y="2908888"/>
            <a:ext cx="2903328" cy="307777"/>
          </a:xfrm>
          <a:prstGeom prst="rect">
            <a:avLst/>
          </a:prstGeom>
          <a:noFill/>
        </p:spPr>
        <p:txBody>
          <a:bodyPr wrap="square" rtlCol="0" anchor="ctr">
            <a:spAutoFit/>
          </a:bodyPr>
          <a:lstStyle/>
          <a:p>
            <a:pPr algn="ctr"/>
            <a:r>
              <a:rPr lang="en-US" altLang="ko-KR" sz="1400" dirty="0">
                <a:solidFill>
                  <a:schemeClr val="bg1"/>
                </a:solidFill>
                <a:cs typeface="Arial" pitchFamily="34" charset="0"/>
              </a:rPr>
              <a:t>Modern PowerPoint  Presentation</a:t>
            </a:r>
            <a:endParaRPr lang="ko-KR" altLang="en-US" sz="1400" b="1" dirty="0">
              <a:solidFill>
                <a:schemeClr val="bg1"/>
              </a:solidFill>
            </a:endParaRPr>
          </a:p>
        </p:txBody>
      </p:sp>
      <p:sp>
        <p:nvSpPr>
          <p:cNvPr id="73" name="TextBox 72">
            <a:extLst>
              <a:ext uri="{FF2B5EF4-FFF2-40B4-BE49-F238E27FC236}">
                <a16:creationId xmlns:a16="http://schemas.microsoft.com/office/drawing/2014/main" id="{E9F11BF8-75DF-4398-94A2-C16F4BBFB94E}"/>
              </a:ext>
            </a:extLst>
          </p:cNvPr>
          <p:cNvSpPr txBox="1"/>
          <p:nvPr/>
        </p:nvSpPr>
        <p:spPr>
          <a:xfrm>
            <a:off x="7978392" y="3890901"/>
            <a:ext cx="2903328" cy="307777"/>
          </a:xfrm>
          <a:prstGeom prst="rect">
            <a:avLst/>
          </a:prstGeom>
          <a:noFill/>
        </p:spPr>
        <p:txBody>
          <a:bodyPr wrap="square" rtlCol="0" anchor="ctr">
            <a:spAutoFit/>
          </a:bodyPr>
          <a:lstStyle/>
          <a:p>
            <a:pPr algn="ctr"/>
            <a:r>
              <a:rPr lang="en-US" altLang="ko-KR" sz="1400" dirty="0">
                <a:solidFill>
                  <a:schemeClr val="bg1"/>
                </a:solidFill>
                <a:cs typeface="Arial" pitchFamily="34" charset="0"/>
              </a:rPr>
              <a:t>Modern PowerPoint  Presentation</a:t>
            </a:r>
            <a:endParaRPr lang="ko-KR" altLang="en-US" sz="1400" b="1" dirty="0">
              <a:solidFill>
                <a:schemeClr val="bg1"/>
              </a:solidFill>
            </a:endParaRPr>
          </a:p>
        </p:txBody>
      </p:sp>
      <p:sp>
        <p:nvSpPr>
          <p:cNvPr id="74" name="TextBox 73">
            <a:extLst>
              <a:ext uri="{FF2B5EF4-FFF2-40B4-BE49-F238E27FC236}">
                <a16:creationId xmlns:a16="http://schemas.microsoft.com/office/drawing/2014/main" id="{C65D3916-1554-4087-9136-A0D79A0515D7}"/>
              </a:ext>
            </a:extLst>
          </p:cNvPr>
          <p:cNvSpPr txBox="1"/>
          <p:nvPr/>
        </p:nvSpPr>
        <p:spPr>
          <a:xfrm>
            <a:off x="7978392" y="4872914"/>
            <a:ext cx="2903328" cy="307777"/>
          </a:xfrm>
          <a:prstGeom prst="rect">
            <a:avLst/>
          </a:prstGeom>
          <a:noFill/>
        </p:spPr>
        <p:txBody>
          <a:bodyPr wrap="square" rtlCol="0" anchor="ctr">
            <a:spAutoFit/>
          </a:bodyPr>
          <a:lstStyle/>
          <a:p>
            <a:pPr algn="ctr"/>
            <a:r>
              <a:rPr lang="en-US" altLang="ko-KR" sz="1400" dirty="0">
                <a:solidFill>
                  <a:schemeClr val="bg1"/>
                </a:solidFill>
                <a:cs typeface="Arial" pitchFamily="34" charset="0"/>
              </a:rPr>
              <a:t>Modern PowerPoint  Presentation</a:t>
            </a:r>
            <a:endParaRPr lang="ko-KR" altLang="en-US" sz="1400" b="1" dirty="0">
              <a:solidFill>
                <a:schemeClr val="bg1"/>
              </a:solidFill>
            </a:endParaRPr>
          </a:p>
        </p:txBody>
      </p:sp>
    </p:spTree>
    <p:extLst>
      <p:ext uri="{BB962C8B-B14F-4D97-AF65-F5344CB8AC3E}">
        <p14:creationId xmlns:p14="http://schemas.microsoft.com/office/powerpoint/2010/main" val="3428028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ame 5">
            <a:extLst>
              <a:ext uri="{FF2B5EF4-FFF2-40B4-BE49-F238E27FC236}">
                <a16:creationId xmlns:a16="http://schemas.microsoft.com/office/drawing/2014/main" id="{D9E2AE31-9081-4957-988D-AA2580E96670}"/>
              </a:ext>
            </a:extLst>
          </p:cNvPr>
          <p:cNvSpPr/>
          <p:nvPr/>
        </p:nvSpPr>
        <p:spPr>
          <a:xfrm>
            <a:off x="404446" y="3701562"/>
            <a:ext cx="11383108" cy="2704859"/>
          </a:xfrm>
          <a:prstGeom prst="frame">
            <a:avLst>
              <a:gd name="adj1" fmla="val 8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1A98E44C-6C87-4F0B-8FB8-1B77CDB8134C}"/>
              </a:ext>
            </a:extLst>
          </p:cNvPr>
          <p:cNvSpPr txBox="1"/>
          <p:nvPr/>
        </p:nvSpPr>
        <p:spPr>
          <a:xfrm>
            <a:off x="2558562" y="3352022"/>
            <a:ext cx="7360916" cy="646331"/>
          </a:xfrm>
          <a:prstGeom prst="rect">
            <a:avLst/>
          </a:prstGeom>
          <a:solidFill>
            <a:schemeClr val="bg1"/>
          </a:solidFill>
        </p:spPr>
        <p:txBody>
          <a:bodyPr wrap="square" rtlCol="0">
            <a:spAutoFit/>
          </a:bodyPr>
          <a:lstStyle/>
          <a:p>
            <a:pPr algn="ctr"/>
            <a:r>
              <a:rPr lang="en-US" altLang="ko-KR" sz="3600" b="1" dirty="0">
                <a:solidFill>
                  <a:schemeClr val="tx1">
                    <a:lumMod val="75000"/>
                    <a:lumOff val="25000"/>
                  </a:schemeClr>
                </a:solidFill>
                <a:latin typeface="+mj-lt"/>
                <a:cs typeface="Arial" pitchFamily="34" charset="0"/>
              </a:rPr>
              <a:t>Simple PowerPoint Presentation</a:t>
            </a:r>
            <a:endParaRPr lang="ko-KR" altLang="en-US" sz="3600" b="1" dirty="0">
              <a:solidFill>
                <a:schemeClr val="tx1">
                  <a:lumMod val="75000"/>
                  <a:lumOff val="25000"/>
                </a:schemeClr>
              </a:solidFill>
              <a:latin typeface="+mj-lt"/>
              <a:cs typeface="Arial" pitchFamily="34" charset="0"/>
            </a:endParaRPr>
          </a:p>
        </p:txBody>
      </p:sp>
      <p:sp>
        <p:nvSpPr>
          <p:cNvPr id="5" name="TextBox 4">
            <a:extLst>
              <a:ext uri="{FF2B5EF4-FFF2-40B4-BE49-F238E27FC236}">
                <a16:creationId xmlns:a16="http://schemas.microsoft.com/office/drawing/2014/main" id="{A47B62FD-69E7-4102-916E-714B9AE01E1D}"/>
              </a:ext>
            </a:extLst>
          </p:cNvPr>
          <p:cNvSpPr txBox="1"/>
          <p:nvPr/>
        </p:nvSpPr>
        <p:spPr>
          <a:xfrm>
            <a:off x="4824047" y="3970891"/>
            <a:ext cx="2543908" cy="276999"/>
          </a:xfrm>
          <a:prstGeom prst="rect">
            <a:avLst/>
          </a:prstGeom>
          <a:solidFill>
            <a:schemeClr val="accent2"/>
          </a:solidFill>
        </p:spPr>
        <p:txBody>
          <a:bodyPr wrap="square" lIns="36000" tIns="0" rIns="36000" bIns="0" rtlCol="0" anchor="ctr">
            <a:spAutoFit/>
          </a:bodyPr>
          <a:lstStyle/>
          <a:p>
            <a:pPr algn="ctr"/>
            <a:r>
              <a:rPr lang="en-US" altLang="ko-KR" dirty="0">
                <a:solidFill>
                  <a:schemeClr val="bg1"/>
                </a:solidFill>
              </a:rPr>
              <a:t>Quality Professional </a:t>
            </a:r>
            <a:endParaRPr lang="ko-KR" altLang="en-US" dirty="0">
              <a:solidFill>
                <a:schemeClr val="bg1"/>
              </a:solidFill>
            </a:endParaRPr>
          </a:p>
        </p:txBody>
      </p:sp>
      <p:sp>
        <p:nvSpPr>
          <p:cNvPr id="6" name="텍스트 개체 틀 4">
            <a:extLst>
              <a:ext uri="{FF2B5EF4-FFF2-40B4-BE49-F238E27FC236}">
                <a16:creationId xmlns:a16="http://schemas.microsoft.com/office/drawing/2014/main" id="{8880938F-FA75-4D34-9E80-F75A7DB38F79}"/>
              </a:ext>
            </a:extLst>
          </p:cNvPr>
          <p:cNvSpPr txBox="1">
            <a:spLocks/>
          </p:cNvSpPr>
          <p:nvPr/>
        </p:nvSpPr>
        <p:spPr>
          <a:xfrm>
            <a:off x="8456585" y="4574810"/>
            <a:ext cx="1123950" cy="353350"/>
          </a:xfrm>
          <a:prstGeom prst="rect">
            <a:avLst/>
          </a:prstGeom>
          <a:noFill/>
          <a:ln w="12700">
            <a:noFill/>
          </a:ln>
          <a:effectLst>
            <a:innerShdw blurRad="114300">
              <a:schemeClr val="bg1"/>
            </a:innerShdw>
          </a:effectLst>
        </p:spPr>
        <p:txBody>
          <a:bodyPr lIns="108000" anchor="ctr"/>
          <a:lstStyle>
            <a:lvl1pPr marL="0" indent="0" algn="r" defTabSz="914400" rtl="0" eaLnBrk="1" latinLnBrk="1" hangingPunct="1">
              <a:lnSpc>
                <a:spcPct val="90000"/>
              </a:lnSpc>
              <a:spcBef>
                <a:spcPts val="1000"/>
              </a:spcBef>
              <a:buFontTx/>
              <a:buNone/>
              <a:defRPr lang="ko-KR" altLang="en-US" sz="1400" b="1" kern="1200" dirty="0">
                <a:solidFill>
                  <a:srgbClr val="45C1A4"/>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accent2"/>
                </a:solidFill>
              </a:rPr>
              <a:t>Homepage</a:t>
            </a:r>
            <a:endParaRPr lang="ko-KR" altLang="en-US" dirty="0">
              <a:solidFill>
                <a:schemeClr val="accent2"/>
              </a:solidFill>
            </a:endParaRPr>
          </a:p>
        </p:txBody>
      </p:sp>
      <p:sp>
        <p:nvSpPr>
          <p:cNvPr id="7" name="텍스트 개체 틀 4">
            <a:extLst>
              <a:ext uri="{FF2B5EF4-FFF2-40B4-BE49-F238E27FC236}">
                <a16:creationId xmlns:a16="http://schemas.microsoft.com/office/drawing/2014/main" id="{2503DDB9-222C-4753-A39A-3BFCF1843FD9}"/>
              </a:ext>
            </a:extLst>
          </p:cNvPr>
          <p:cNvSpPr txBox="1">
            <a:spLocks/>
          </p:cNvSpPr>
          <p:nvPr/>
        </p:nvSpPr>
        <p:spPr>
          <a:xfrm>
            <a:off x="9619257" y="4571465"/>
            <a:ext cx="1995380" cy="360040"/>
          </a:xfrm>
          <a:prstGeom prst="rect">
            <a:avLst/>
          </a:prstGeom>
          <a:noFill/>
          <a:ln w="12700">
            <a:noFill/>
          </a:ln>
          <a:effectLst>
            <a:innerShdw blurRad="114300">
              <a:schemeClr val="bg1"/>
            </a:innerShdw>
          </a:effectLst>
        </p:spPr>
        <p:txBody>
          <a:bodyPr lIns="108000" anchor="ct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tx1">
                    <a:lumMod val="50000"/>
                    <a:lumOff val="50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rPr>
              <a:t>www.homepageurl.com</a:t>
            </a:r>
            <a:endParaRPr lang="ko-KR" altLang="en-US" dirty="0">
              <a:solidFill>
                <a:schemeClr val="tx1">
                  <a:lumMod val="75000"/>
                  <a:lumOff val="25000"/>
                </a:schemeClr>
              </a:solidFill>
            </a:endParaRPr>
          </a:p>
        </p:txBody>
      </p:sp>
      <p:sp>
        <p:nvSpPr>
          <p:cNvPr id="8" name="텍스트 개체 틀 4">
            <a:extLst>
              <a:ext uri="{FF2B5EF4-FFF2-40B4-BE49-F238E27FC236}">
                <a16:creationId xmlns:a16="http://schemas.microsoft.com/office/drawing/2014/main" id="{4C2FF450-37FE-4D42-9024-82077A8FD577}"/>
              </a:ext>
            </a:extLst>
          </p:cNvPr>
          <p:cNvSpPr txBox="1">
            <a:spLocks/>
          </p:cNvSpPr>
          <p:nvPr/>
        </p:nvSpPr>
        <p:spPr>
          <a:xfrm>
            <a:off x="8456585" y="4974397"/>
            <a:ext cx="1123950" cy="353350"/>
          </a:xfrm>
          <a:prstGeom prst="rect">
            <a:avLst/>
          </a:prstGeom>
          <a:noFill/>
          <a:ln w="12700">
            <a:noFill/>
          </a:ln>
          <a:effectLst>
            <a:innerShdw blurRad="114300">
              <a:schemeClr val="bg1"/>
            </a:innerShdw>
          </a:effectLst>
        </p:spPr>
        <p:txBody>
          <a:bodyPr lIns="108000" anchor="ctr"/>
          <a:lstStyle>
            <a:lvl1pPr marL="0" indent="0" algn="r" defTabSz="914400" rtl="0" eaLnBrk="1" latinLnBrk="1" hangingPunct="1">
              <a:lnSpc>
                <a:spcPct val="90000"/>
              </a:lnSpc>
              <a:spcBef>
                <a:spcPts val="1000"/>
              </a:spcBef>
              <a:buFontTx/>
              <a:buNone/>
              <a:defRPr lang="ko-KR" altLang="en-US" sz="1400" b="1" kern="1200" dirty="0">
                <a:solidFill>
                  <a:srgbClr val="45C1A4"/>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accent2"/>
                </a:solidFill>
              </a:rPr>
              <a:t>E-mail</a:t>
            </a:r>
            <a:endParaRPr lang="ko-KR" altLang="en-US" dirty="0">
              <a:solidFill>
                <a:schemeClr val="accent2"/>
              </a:solidFill>
            </a:endParaRPr>
          </a:p>
        </p:txBody>
      </p:sp>
      <p:sp>
        <p:nvSpPr>
          <p:cNvPr id="9" name="텍스트 개체 틀 4">
            <a:extLst>
              <a:ext uri="{FF2B5EF4-FFF2-40B4-BE49-F238E27FC236}">
                <a16:creationId xmlns:a16="http://schemas.microsoft.com/office/drawing/2014/main" id="{5663511A-3FA3-49FB-B4BA-26D3B6A52BA4}"/>
              </a:ext>
            </a:extLst>
          </p:cNvPr>
          <p:cNvSpPr txBox="1">
            <a:spLocks/>
          </p:cNvSpPr>
          <p:nvPr/>
        </p:nvSpPr>
        <p:spPr>
          <a:xfrm>
            <a:off x="9619257" y="4970794"/>
            <a:ext cx="1995381" cy="360040"/>
          </a:xfrm>
          <a:prstGeom prst="rect">
            <a:avLst/>
          </a:prstGeom>
          <a:noFill/>
          <a:ln w="12700">
            <a:noFill/>
          </a:ln>
          <a:effectLst>
            <a:innerShdw blurRad="114300">
              <a:schemeClr val="bg1"/>
            </a:innerShdw>
          </a:effectLst>
        </p:spPr>
        <p:txBody>
          <a:bodyPr lIns="108000" anchor="ct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tx1">
                    <a:lumMod val="50000"/>
                    <a:lumOff val="50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rPr>
              <a:t>1234@ABC.com</a:t>
            </a:r>
            <a:endParaRPr lang="ko-KR" altLang="en-US" dirty="0">
              <a:solidFill>
                <a:schemeClr val="tx1">
                  <a:lumMod val="75000"/>
                  <a:lumOff val="25000"/>
                </a:schemeClr>
              </a:solidFill>
            </a:endParaRPr>
          </a:p>
        </p:txBody>
      </p:sp>
      <p:sp>
        <p:nvSpPr>
          <p:cNvPr id="10" name="텍스트 개체 틀 4">
            <a:extLst>
              <a:ext uri="{FF2B5EF4-FFF2-40B4-BE49-F238E27FC236}">
                <a16:creationId xmlns:a16="http://schemas.microsoft.com/office/drawing/2014/main" id="{FA457CA3-B43D-4A05-9B91-B054F220D031}"/>
              </a:ext>
            </a:extLst>
          </p:cNvPr>
          <p:cNvSpPr txBox="1">
            <a:spLocks/>
          </p:cNvSpPr>
          <p:nvPr/>
        </p:nvSpPr>
        <p:spPr>
          <a:xfrm>
            <a:off x="3894484" y="4574810"/>
            <a:ext cx="1123950" cy="353350"/>
          </a:xfrm>
          <a:prstGeom prst="rect">
            <a:avLst/>
          </a:prstGeom>
          <a:noFill/>
          <a:ln w="12700">
            <a:noFill/>
          </a:ln>
          <a:effectLst>
            <a:innerShdw blurRad="114300">
              <a:schemeClr val="bg1"/>
            </a:innerShdw>
          </a:effectLst>
        </p:spPr>
        <p:txBody>
          <a:bodyPr lIns="108000" anchor="ctr"/>
          <a:lstStyle>
            <a:lvl1pPr marL="0" indent="0" algn="r" defTabSz="914400" rtl="0" eaLnBrk="1" latinLnBrk="1" hangingPunct="1">
              <a:lnSpc>
                <a:spcPct val="90000"/>
              </a:lnSpc>
              <a:spcBef>
                <a:spcPts val="1000"/>
              </a:spcBef>
              <a:buFontTx/>
              <a:buNone/>
              <a:defRPr lang="ko-KR" altLang="en-US" sz="1400" b="1" kern="1200" dirty="0">
                <a:solidFill>
                  <a:srgbClr val="45C1A4"/>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accent2"/>
                </a:solidFill>
              </a:rPr>
              <a:t>Address</a:t>
            </a:r>
            <a:endParaRPr lang="ko-KR" altLang="en-US" dirty="0">
              <a:solidFill>
                <a:schemeClr val="accent2"/>
              </a:solidFill>
            </a:endParaRPr>
          </a:p>
        </p:txBody>
      </p:sp>
      <p:sp>
        <p:nvSpPr>
          <p:cNvPr id="11" name="직사각형 5">
            <a:extLst>
              <a:ext uri="{FF2B5EF4-FFF2-40B4-BE49-F238E27FC236}">
                <a16:creationId xmlns:a16="http://schemas.microsoft.com/office/drawing/2014/main" id="{42A636B1-6E7C-4BB3-9C70-4A3CEE90787C}"/>
              </a:ext>
            </a:extLst>
          </p:cNvPr>
          <p:cNvSpPr/>
          <p:nvPr/>
        </p:nvSpPr>
        <p:spPr>
          <a:xfrm>
            <a:off x="5057155" y="4574810"/>
            <a:ext cx="3240361" cy="461665"/>
          </a:xfrm>
          <a:prstGeom prst="rect">
            <a:avLst/>
          </a:prstGeom>
        </p:spPr>
        <p:txBody>
          <a:bodyPr wrap="square">
            <a:spAutoFit/>
          </a:bodyPr>
          <a:lstStyle/>
          <a:p>
            <a:r>
              <a:rPr lang="en-US" altLang="ko-KR" sz="1200" dirty="0">
                <a:solidFill>
                  <a:schemeClr val="tx1">
                    <a:lumMod val="75000"/>
                    <a:lumOff val="25000"/>
                  </a:schemeClr>
                </a:solidFill>
              </a:rPr>
              <a:t>Example Text Example Text Example Text Example Text Example Text</a:t>
            </a:r>
          </a:p>
        </p:txBody>
      </p:sp>
      <p:sp>
        <p:nvSpPr>
          <p:cNvPr id="12" name="텍스트 개체 틀 4">
            <a:extLst>
              <a:ext uri="{FF2B5EF4-FFF2-40B4-BE49-F238E27FC236}">
                <a16:creationId xmlns:a16="http://schemas.microsoft.com/office/drawing/2014/main" id="{48CE9781-FD7E-4001-9BD1-2FCCA06C2045}"/>
              </a:ext>
            </a:extLst>
          </p:cNvPr>
          <p:cNvSpPr txBox="1">
            <a:spLocks/>
          </p:cNvSpPr>
          <p:nvPr/>
        </p:nvSpPr>
        <p:spPr>
          <a:xfrm>
            <a:off x="3894484" y="5229634"/>
            <a:ext cx="1123950" cy="353350"/>
          </a:xfrm>
          <a:prstGeom prst="rect">
            <a:avLst/>
          </a:prstGeom>
          <a:noFill/>
          <a:ln w="12700">
            <a:noFill/>
          </a:ln>
          <a:effectLst>
            <a:innerShdw blurRad="114300">
              <a:schemeClr val="bg1"/>
            </a:innerShdw>
          </a:effectLst>
        </p:spPr>
        <p:txBody>
          <a:bodyPr lIns="108000" anchor="ctr"/>
          <a:lstStyle>
            <a:lvl1pPr marL="0" indent="0" algn="r" defTabSz="914400" rtl="0" eaLnBrk="1" latinLnBrk="1" hangingPunct="1">
              <a:lnSpc>
                <a:spcPct val="90000"/>
              </a:lnSpc>
              <a:spcBef>
                <a:spcPts val="1000"/>
              </a:spcBef>
              <a:buFontTx/>
              <a:buNone/>
              <a:defRPr lang="ko-KR" altLang="en-US" sz="1400" b="1" kern="1200" dirty="0">
                <a:solidFill>
                  <a:srgbClr val="45C1A4"/>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accent2"/>
                </a:solidFill>
              </a:rPr>
              <a:t>Phone</a:t>
            </a:r>
            <a:endParaRPr lang="ko-KR" altLang="en-US" dirty="0">
              <a:solidFill>
                <a:schemeClr val="accent2"/>
              </a:solidFill>
            </a:endParaRPr>
          </a:p>
        </p:txBody>
      </p:sp>
      <p:sp>
        <p:nvSpPr>
          <p:cNvPr id="13" name="텍스트 개체 틀 4">
            <a:extLst>
              <a:ext uri="{FF2B5EF4-FFF2-40B4-BE49-F238E27FC236}">
                <a16:creationId xmlns:a16="http://schemas.microsoft.com/office/drawing/2014/main" id="{D9F93F5D-D902-475C-8CED-CDC4E85C330A}"/>
              </a:ext>
            </a:extLst>
          </p:cNvPr>
          <p:cNvSpPr txBox="1">
            <a:spLocks/>
          </p:cNvSpPr>
          <p:nvPr/>
        </p:nvSpPr>
        <p:spPr>
          <a:xfrm>
            <a:off x="5057155" y="5222944"/>
            <a:ext cx="3240360" cy="360040"/>
          </a:xfrm>
          <a:prstGeom prst="rect">
            <a:avLst/>
          </a:prstGeom>
          <a:noFill/>
          <a:ln w="12700">
            <a:noFill/>
          </a:ln>
          <a:effectLst>
            <a:innerShdw blurRad="114300">
              <a:schemeClr val="bg1"/>
            </a:innerShdw>
          </a:effectLst>
        </p:spPr>
        <p:txBody>
          <a:bodyPr lIns="108000" anchor="ct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tx1">
                    <a:lumMod val="50000"/>
                    <a:lumOff val="50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rPr>
              <a:t>000-3425-3333</a:t>
            </a:r>
            <a:endParaRPr lang="ko-KR" altLang="en-US" dirty="0">
              <a:solidFill>
                <a:schemeClr val="tx1">
                  <a:lumMod val="75000"/>
                  <a:lumOff val="25000"/>
                </a:schemeClr>
              </a:solidFill>
            </a:endParaRPr>
          </a:p>
        </p:txBody>
      </p:sp>
      <p:sp>
        <p:nvSpPr>
          <p:cNvPr id="14" name="텍스트 개체 틀 4">
            <a:extLst>
              <a:ext uri="{FF2B5EF4-FFF2-40B4-BE49-F238E27FC236}">
                <a16:creationId xmlns:a16="http://schemas.microsoft.com/office/drawing/2014/main" id="{324F4D44-D280-42F3-9C1C-567F29383575}"/>
              </a:ext>
            </a:extLst>
          </p:cNvPr>
          <p:cNvSpPr txBox="1">
            <a:spLocks/>
          </p:cNvSpPr>
          <p:nvPr/>
        </p:nvSpPr>
        <p:spPr>
          <a:xfrm>
            <a:off x="3894484" y="5772798"/>
            <a:ext cx="1123950" cy="353350"/>
          </a:xfrm>
          <a:prstGeom prst="rect">
            <a:avLst/>
          </a:prstGeom>
          <a:noFill/>
          <a:ln w="12700">
            <a:noFill/>
          </a:ln>
          <a:effectLst>
            <a:innerShdw blurRad="114300">
              <a:schemeClr val="bg1"/>
            </a:innerShdw>
          </a:effectLst>
        </p:spPr>
        <p:txBody>
          <a:bodyPr lIns="108000" anchor="ctr"/>
          <a:lstStyle>
            <a:lvl1pPr marL="0" indent="0" algn="r" defTabSz="914400" rtl="0" eaLnBrk="1" latinLnBrk="1" hangingPunct="1">
              <a:lnSpc>
                <a:spcPct val="90000"/>
              </a:lnSpc>
              <a:spcBef>
                <a:spcPts val="1000"/>
              </a:spcBef>
              <a:buFontTx/>
              <a:buNone/>
              <a:defRPr lang="ko-KR" altLang="en-US" sz="1400" b="1" kern="1200" dirty="0">
                <a:solidFill>
                  <a:srgbClr val="45C1A4"/>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accent2"/>
                </a:solidFill>
              </a:rPr>
              <a:t>Mobile</a:t>
            </a:r>
            <a:endParaRPr lang="ko-KR" altLang="en-US" dirty="0">
              <a:solidFill>
                <a:schemeClr val="accent2"/>
              </a:solidFill>
            </a:endParaRPr>
          </a:p>
        </p:txBody>
      </p:sp>
      <p:sp>
        <p:nvSpPr>
          <p:cNvPr id="15" name="텍스트 개체 틀 4">
            <a:extLst>
              <a:ext uri="{FF2B5EF4-FFF2-40B4-BE49-F238E27FC236}">
                <a16:creationId xmlns:a16="http://schemas.microsoft.com/office/drawing/2014/main" id="{B75469FC-D5FD-4649-AFB4-C5ED9D86BD99}"/>
              </a:ext>
            </a:extLst>
          </p:cNvPr>
          <p:cNvSpPr txBox="1">
            <a:spLocks/>
          </p:cNvSpPr>
          <p:nvPr/>
        </p:nvSpPr>
        <p:spPr>
          <a:xfrm>
            <a:off x="5057155" y="5769453"/>
            <a:ext cx="3240360" cy="360040"/>
          </a:xfrm>
          <a:prstGeom prst="rect">
            <a:avLst/>
          </a:prstGeom>
          <a:noFill/>
          <a:ln w="12700">
            <a:noFill/>
          </a:ln>
          <a:effectLst>
            <a:innerShdw blurRad="114300">
              <a:schemeClr val="bg1"/>
            </a:innerShdw>
          </a:effectLst>
        </p:spPr>
        <p:txBody>
          <a:bodyPr lIns="108000" anchor="ct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tx1">
                    <a:lumMod val="50000"/>
                    <a:lumOff val="50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rPr>
              <a:t>000-303-3333</a:t>
            </a:r>
            <a:endParaRPr lang="ko-KR" altLang="en-US" dirty="0">
              <a:solidFill>
                <a:schemeClr val="tx1">
                  <a:lumMod val="75000"/>
                  <a:lumOff val="25000"/>
                </a:schemeClr>
              </a:solidFill>
            </a:endParaRPr>
          </a:p>
        </p:txBody>
      </p:sp>
      <p:sp>
        <p:nvSpPr>
          <p:cNvPr id="16" name="텍스트 개체 틀 4">
            <a:extLst>
              <a:ext uri="{FF2B5EF4-FFF2-40B4-BE49-F238E27FC236}">
                <a16:creationId xmlns:a16="http://schemas.microsoft.com/office/drawing/2014/main" id="{F649CCDE-07B7-46F0-AF17-10C957C85B65}"/>
              </a:ext>
            </a:extLst>
          </p:cNvPr>
          <p:cNvSpPr txBox="1">
            <a:spLocks/>
          </p:cNvSpPr>
          <p:nvPr/>
        </p:nvSpPr>
        <p:spPr>
          <a:xfrm>
            <a:off x="9619257" y="5370123"/>
            <a:ext cx="1995381" cy="360040"/>
          </a:xfrm>
          <a:prstGeom prst="rect">
            <a:avLst/>
          </a:prstGeom>
          <a:noFill/>
          <a:ln w="12700">
            <a:noFill/>
          </a:ln>
          <a:effectLst>
            <a:innerShdw blurRad="114300">
              <a:schemeClr val="bg1"/>
            </a:innerShdw>
          </a:effectLst>
        </p:spPr>
        <p:txBody>
          <a:bodyPr lIns="108000" anchor="ct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400" kern="1200">
                <a:solidFill>
                  <a:schemeClr val="tx1">
                    <a:lumMod val="50000"/>
                    <a:lumOff val="50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200" dirty="0">
                <a:solidFill>
                  <a:schemeClr val="tx1">
                    <a:lumMod val="75000"/>
                    <a:lumOff val="25000"/>
                  </a:schemeClr>
                </a:solidFill>
              </a:rPr>
              <a:t>www.facebook.com/cccc</a:t>
            </a:r>
            <a:endParaRPr lang="ko-KR" altLang="en-US" sz="1200" dirty="0">
              <a:solidFill>
                <a:schemeClr val="tx1">
                  <a:lumMod val="75000"/>
                  <a:lumOff val="25000"/>
                </a:schemeClr>
              </a:solidFill>
            </a:endParaRPr>
          </a:p>
        </p:txBody>
      </p:sp>
      <p:sp>
        <p:nvSpPr>
          <p:cNvPr id="17" name="텍스트 개체 틀 4">
            <a:extLst>
              <a:ext uri="{FF2B5EF4-FFF2-40B4-BE49-F238E27FC236}">
                <a16:creationId xmlns:a16="http://schemas.microsoft.com/office/drawing/2014/main" id="{B62130BC-692A-4A3C-BE3C-595E705FE80C}"/>
              </a:ext>
            </a:extLst>
          </p:cNvPr>
          <p:cNvSpPr txBox="1">
            <a:spLocks/>
          </p:cNvSpPr>
          <p:nvPr/>
        </p:nvSpPr>
        <p:spPr>
          <a:xfrm>
            <a:off x="9619257" y="5769453"/>
            <a:ext cx="1995381" cy="360040"/>
          </a:xfrm>
          <a:prstGeom prst="rect">
            <a:avLst/>
          </a:prstGeom>
          <a:noFill/>
          <a:ln w="12700">
            <a:noFill/>
          </a:ln>
          <a:effectLst>
            <a:innerShdw blurRad="114300">
              <a:schemeClr val="bg1"/>
            </a:innerShdw>
          </a:effectLst>
        </p:spPr>
        <p:txBody>
          <a:bodyPr lIns="108000" anchor="ct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400" kern="1200">
                <a:solidFill>
                  <a:schemeClr val="tx1">
                    <a:lumMod val="50000"/>
                    <a:lumOff val="50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200" dirty="0">
                <a:solidFill>
                  <a:schemeClr val="tx1">
                    <a:lumMod val="75000"/>
                    <a:lumOff val="25000"/>
                  </a:schemeClr>
                </a:solidFill>
              </a:rPr>
              <a:t>abcd12345@jinstyle</a:t>
            </a:r>
            <a:endParaRPr lang="ko-KR" altLang="en-US" sz="1200" dirty="0">
              <a:solidFill>
                <a:schemeClr val="tx1">
                  <a:lumMod val="75000"/>
                  <a:lumOff val="25000"/>
                </a:schemeClr>
              </a:solidFill>
            </a:endParaRPr>
          </a:p>
        </p:txBody>
      </p:sp>
      <p:sp>
        <p:nvSpPr>
          <p:cNvPr id="18" name="Rounded Rectangle 2">
            <a:extLst>
              <a:ext uri="{FF2B5EF4-FFF2-40B4-BE49-F238E27FC236}">
                <a16:creationId xmlns:a16="http://schemas.microsoft.com/office/drawing/2014/main" id="{98DD8DB5-EAEA-49C7-B862-695F4AF4209B}"/>
              </a:ext>
            </a:extLst>
          </p:cNvPr>
          <p:cNvSpPr/>
          <p:nvPr/>
        </p:nvSpPr>
        <p:spPr>
          <a:xfrm>
            <a:off x="9122193" y="577305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3">
            <a:extLst>
              <a:ext uri="{FF2B5EF4-FFF2-40B4-BE49-F238E27FC236}">
                <a16:creationId xmlns:a16="http://schemas.microsoft.com/office/drawing/2014/main" id="{6E1365A4-0B9C-47CD-A62F-EB9006F5D166}"/>
              </a:ext>
            </a:extLst>
          </p:cNvPr>
          <p:cNvSpPr>
            <a:spLocks noChangeAspect="1"/>
          </p:cNvSpPr>
          <p:nvPr/>
        </p:nvSpPr>
        <p:spPr>
          <a:xfrm>
            <a:off x="9122193" y="5373984"/>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TextBox 19">
            <a:extLst>
              <a:ext uri="{FF2B5EF4-FFF2-40B4-BE49-F238E27FC236}">
                <a16:creationId xmlns:a16="http://schemas.microsoft.com/office/drawing/2014/main" id="{D005C319-80D7-49FE-9021-DA1C7704978A}"/>
              </a:ext>
            </a:extLst>
          </p:cNvPr>
          <p:cNvSpPr txBox="1"/>
          <p:nvPr/>
        </p:nvSpPr>
        <p:spPr>
          <a:xfrm>
            <a:off x="913290" y="4512139"/>
            <a:ext cx="2241327" cy="1631216"/>
          </a:xfrm>
          <a:prstGeom prst="rect">
            <a:avLst/>
          </a:prstGeom>
          <a:noFill/>
        </p:spPr>
        <p:txBody>
          <a:bodyPr wrap="square" rtlCol="0" anchor="ctr">
            <a:spAutoFit/>
          </a:bodyPr>
          <a:lstStyle/>
          <a:p>
            <a:r>
              <a:rPr lang="en-GB" altLang="ko-KR" sz="2000" dirty="0">
                <a:solidFill>
                  <a:schemeClr val="accent1"/>
                </a:solidFill>
                <a:cs typeface="Arial" pitchFamily="34" charset="0"/>
              </a:rPr>
              <a:t>ALLPPT</a:t>
            </a:r>
            <a:r>
              <a:rPr lang="en-GB" altLang="ko-KR" sz="2000" dirty="0">
                <a:solidFill>
                  <a:schemeClr val="tx1">
                    <a:lumMod val="75000"/>
                    <a:lumOff val="25000"/>
                  </a:schemeClr>
                </a:solidFill>
                <a:cs typeface="Arial" pitchFamily="34" charset="0"/>
              </a:rPr>
              <a:t> </a:t>
            </a:r>
          </a:p>
          <a:p>
            <a:r>
              <a:rPr lang="en-GB" altLang="ko-KR" sz="2000" dirty="0">
                <a:solidFill>
                  <a:schemeClr val="tx1">
                    <a:lumMod val="75000"/>
                    <a:lumOff val="25000"/>
                  </a:schemeClr>
                </a:solidFill>
                <a:cs typeface="Arial" pitchFamily="34" charset="0"/>
              </a:rPr>
              <a:t>Layout</a:t>
            </a:r>
          </a:p>
          <a:p>
            <a:r>
              <a:rPr lang="en-GB" altLang="ko-KR" sz="2000" dirty="0">
                <a:solidFill>
                  <a:schemeClr val="tx1">
                    <a:lumMod val="75000"/>
                    <a:lumOff val="25000"/>
                  </a:schemeClr>
                </a:solidFill>
                <a:cs typeface="Arial" pitchFamily="34" charset="0"/>
              </a:rPr>
              <a:t>Clean </a:t>
            </a:r>
            <a:r>
              <a:rPr lang="en-GB" altLang="ko-KR" sz="2000" dirty="0">
                <a:solidFill>
                  <a:schemeClr val="accent2"/>
                </a:solidFill>
                <a:cs typeface="Arial" pitchFamily="34" charset="0"/>
              </a:rPr>
              <a:t>Text Slide </a:t>
            </a:r>
          </a:p>
          <a:p>
            <a:r>
              <a:rPr lang="en-GB" altLang="ko-KR" sz="2000" dirty="0">
                <a:solidFill>
                  <a:schemeClr val="tx1">
                    <a:lumMod val="75000"/>
                    <a:lumOff val="25000"/>
                  </a:schemeClr>
                </a:solidFill>
                <a:cs typeface="Arial" pitchFamily="34" charset="0"/>
              </a:rPr>
              <a:t>for your </a:t>
            </a:r>
          </a:p>
          <a:p>
            <a:r>
              <a:rPr lang="en-GB" altLang="ko-KR" sz="2000" dirty="0">
                <a:solidFill>
                  <a:schemeClr val="tx1">
                    <a:lumMod val="75000"/>
                    <a:lumOff val="25000"/>
                  </a:schemeClr>
                </a:solidFill>
                <a:cs typeface="Arial" pitchFamily="34" charset="0"/>
              </a:rPr>
              <a:t>Presentation</a:t>
            </a:r>
            <a:endParaRPr lang="ko-KR" altLang="en-US" sz="2000" dirty="0">
              <a:solidFill>
                <a:schemeClr val="tx1">
                  <a:lumMod val="75000"/>
                  <a:lumOff val="25000"/>
                </a:schemeClr>
              </a:solidFill>
              <a:cs typeface="Arial" pitchFamily="34" charset="0"/>
            </a:endParaRPr>
          </a:p>
        </p:txBody>
      </p:sp>
      <p:sp>
        <p:nvSpPr>
          <p:cNvPr id="21" name="그림 개체 틀 20">
            <a:extLst>
              <a:ext uri="{FF2B5EF4-FFF2-40B4-BE49-F238E27FC236}">
                <a16:creationId xmlns:a16="http://schemas.microsoft.com/office/drawing/2014/main" id="{0EE69F79-5B3A-4DA0-8CFE-023399673F20}"/>
              </a:ext>
            </a:extLst>
          </p:cNvPr>
          <p:cNvSpPr>
            <a:spLocks noGrp="1"/>
          </p:cNvSpPr>
          <p:nvPr>
            <p:ph type="pic" sz="quarter" idx="11"/>
          </p:nvPr>
        </p:nvSpPr>
        <p:spPr/>
      </p:sp>
    </p:spTree>
    <p:extLst>
      <p:ext uri="{BB962C8B-B14F-4D97-AF65-F5344CB8AC3E}">
        <p14:creationId xmlns:p14="http://schemas.microsoft.com/office/powerpoint/2010/main" val="3253058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자유형: 도형 2">
            <a:extLst>
              <a:ext uri="{FF2B5EF4-FFF2-40B4-BE49-F238E27FC236}">
                <a16:creationId xmlns:a16="http://schemas.microsoft.com/office/drawing/2014/main" id="{1CA3E3C0-F36B-4245-A20C-EFA75EC91C1E}"/>
              </a:ext>
            </a:extLst>
          </p:cNvPr>
          <p:cNvSpPr/>
          <p:nvPr/>
        </p:nvSpPr>
        <p:spPr>
          <a:xfrm>
            <a:off x="941249" y="1904318"/>
            <a:ext cx="3075107" cy="1926992"/>
          </a:xfrm>
          <a:custGeom>
            <a:avLst/>
            <a:gdLst>
              <a:gd name="connsiteX0" fmla="*/ 0 w 3075107"/>
              <a:gd name="connsiteY0" fmla="*/ 0 h 1926992"/>
              <a:gd name="connsiteX1" fmla="*/ 803085 w 3075107"/>
              <a:gd name="connsiteY1" fmla="*/ 0 h 1926992"/>
              <a:gd name="connsiteX2" fmla="*/ 803085 w 3075107"/>
              <a:gd name="connsiteY2" fmla="*/ 1 h 1926992"/>
              <a:gd name="connsiteX3" fmla="*/ 2483571 w 3075107"/>
              <a:gd name="connsiteY3" fmla="*/ 1 h 1926992"/>
              <a:gd name="connsiteX4" fmla="*/ 2483571 w 3075107"/>
              <a:gd name="connsiteY4" fmla="*/ 819377 h 1926992"/>
              <a:gd name="connsiteX5" fmla="*/ 2716513 w 3075107"/>
              <a:gd name="connsiteY5" fmla="*/ 819377 h 1926992"/>
              <a:gd name="connsiteX6" fmla="*/ 2716513 w 3075107"/>
              <a:gd name="connsiteY6" fmla="*/ 719231 h 1926992"/>
              <a:gd name="connsiteX7" fmla="*/ 3075107 w 3075107"/>
              <a:gd name="connsiteY7" fmla="*/ 963496 h 1926992"/>
              <a:gd name="connsiteX8" fmla="*/ 2716513 w 3075107"/>
              <a:gd name="connsiteY8" fmla="*/ 1207762 h 1926992"/>
              <a:gd name="connsiteX9" fmla="*/ 2716513 w 3075107"/>
              <a:gd name="connsiteY9" fmla="*/ 1107616 h 1926992"/>
              <a:gd name="connsiteX10" fmla="*/ 2483571 w 3075107"/>
              <a:gd name="connsiteY10" fmla="*/ 1107616 h 1926992"/>
              <a:gd name="connsiteX11" fmla="*/ 2483571 w 3075107"/>
              <a:gd name="connsiteY11" fmla="*/ 1926992 h 1926992"/>
              <a:gd name="connsiteX12" fmla="*/ 795583 w 3075107"/>
              <a:gd name="connsiteY12" fmla="*/ 1926992 h 1926992"/>
              <a:gd name="connsiteX13" fmla="*/ 795583 w 3075107"/>
              <a:gd name="connsiteY13" fmla="*/ 1926991 h 1926992"/>
              <a:gd name="connsiteX14" fmla="*/ 0 w 3075107"/>
              <a:gd name="connsiteY14" fmla="*/ 1926991 h 192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5107" h="1926992">
                <a:moveTo>
                  <a:pt x="0" y="0"/>
                </a:moveTo>
                <a:lnTo>
                  <a:pt x="803085" y="0"/>
                </a:lnTo>
                <a:lnTo>
                  <a:pt x="803085" y="1"/>
                </a:lnTo>
                <a:lnTo>
                  <a:pt x="2483571" y="1"/>
                </a:lnTo>
                <a:lnTo>
                  <a:pt x="2483571" y="819377"/>
                </a:lnTo>
                <a:lnTo>
                  <a:pt x="2716513" y="819377"/>
                </a:lnTo>
                <a:lnTo>
                  <a:pt x="2716513" y="719231"/>
                </a:lnTo>
                <a:lnTo>
                  <a:pt x="3075107" y="963496"/>
                </a:lnTo>
                <a:lnTo>
                  <a:pt x="2716513" y="1207762"/>
                </a:lnTo>
                <a:lnTo>
                  <a:pt x="2716513" y="1107616"/>
                </a:lnTo>
                <a:lnTo>
                  <a:pt x="2483571" y="1107616"/>
                </a:lnTo>
                <a:lnTo>
                  <a:pt x="2483571" y="1926992"/>
                </a:lnTo>
                <a:lnTo>
                  <a:pt x="795583" y="1926992"/>
                </a:lnTo>
                <a:lnTo>
                  <a:pt x="795583" y="1926991"/>
                </a:lnTo>
                <a:lnTo>
                  <a:pt x="0" y="192699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Quad Arrow Callout 3">
            <a:extLst>
              <a:ext uri="{FF2B5EF4-FFF2-40B4-BE49-F238E27FC236}">
                <a16:creationId xmlns:a16="http://schemas.microsoft.com/office/drawing/2014/main" id="{C4F3F9BB-4619-4B69-A723-B8E9A1C512E0}"/>
              </a:ext>
            </a:extLst>
          </p:cNvPr>
          <p:cNvSpPr/>
          <p:nvPr/>
        </p:nvSpPr>
        <p:spPr>
          <a:xfrm>
            <a:off x="4022626" y="1884212"/>
            <a:ext cx="4104456" cy="4104456"/>
          </a:xfrm>
          <a:prstGeom prst="quadArrowCallout">
            <a:avLst>
              <a:gd name="adj1" fmla="val 18515"/>
              <a:gd name="adj2" fmla="val 18515"/>
              <a:gd name="adj3" fmla="val 18515"/>
              <a:gd name="adj4" fmla="val 43018"/>
            </a:avLst>
          </a:prstGeom>
          <a:solidFill>
            <a:schemeClr val="bg1">
              <a:lumMod val="95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5" name="TextBox 4">
            <a:extLst>
              <a:ext uri="{FF2B5EF4-FFF2-40B4-BE49-F238E27FC236}">
                <a16:creationId xmlns:a16="http://schemas.microsoft.com/office/drawing/2014/main" id="{AD0E423A-98DC-4443-A800-CB770AFEE345}"/>
              </a:ext>
            </a:extLst>
          </p:cNvPr>
          <p:cNvSpPr txBox="1"/>
          <p:nvPr/>
        </p:nvSpPr>
        <p:spPr>
          <a:xfrm>
            <a:off x="5763638" y="2233650"/>
            <a:ext cx="622435" cy="769441"/>
          </a:xfrm>
          <a:prstGeom prst="rect">
            <a:avLst/>
          </a:prstGeom>
          <a:noFill/>
        </p:spPr>
        <p:txBody>
          <a:bodyPr wrap="square" rtlCol="0">
            <a:spAutoFit/>
          </a:bodyPr>
          <a:lstStyle/>
          <a:p>
            <a:pPr algn="ctr"/>
            <a:r>
              <a:rPr lang="en-US" altLang="ko-KR" sz="4400" b="1" dirty="0">
                <a:solidFill>
                  <a:schemeClr val="accent1"/>
                </a:solidFill>
                <a:cs typeface="Arial" pitchFamily="34" charset="0"/>
              </a:rPr>
              <a:t>S</a:t>
            </a:r>
            <a:endParaRPr lang="ko-KR" altLang="en-US" sz="4400" b="1" dirty="0">
              <a:solidFill>
                <a:schemeClr val="accent1"/>
              </a:solidFill>
              <a:cs typeface="Arial" pitchFamily="34" charset="0"/>
            </a:endParaRPr>
          </a:p>
        </p:txBody>
      </p:sp>
      <p:sp>
        <p:nvSpPr>
          <p:cNvPr id="6" name="TextBox 5">
            <a:extLst>
              <a:ext uri="{FF2B5EF4-FFF2-40B4-BE49-F238E27FC236}">
                <a16:creationId xmlns:a16="http://schemas.microsoft.com/office/drawing/2014/main" id="{B7481C4A-A400-4D60-86D1-0E0135262716}"/>
              </a:ext>
            </a:extLst>
          </p:cNvPr>
          <p:cNvSpPr txBox="1"/>
          <p:nvPr/>
        </p:nvSpPr>
        <p:spPr>
          <a:xfrm>
            <a:off x="7050274" y="3557896"/>
            <a:ext cx="622435" cy="769441"/>
          </a:xfrm>
          <a:prstGeom prst="rect">
            <a:avLst/>
          </a:prstGeom>
          <a:noFill/>
        </p:spPr>
        <p:txBody>
          <a:bodyPr wrap="square" rtlCol="0">
            <a:spAutoFit/>
          </a:bodyPr>
          <a:lstStyle/>
          <a:p>
            <a:pPr algn="ctr"/>
            <a:r>
              <a:rPr lang="en-US" altLang="ko-KR" sz="4400" b="1" dirty="0">
                <a:solidFill>
                  <a:schemeClr val="accent4"/>
                </a:solidFill>
                <a:cs typeface="Arial" pitchFamily="34" charset="0"/>
              </a:rPr>
              <a:t>W</a:t>
            </a:r>
            <a:endParaRPr lang="ko-KR" altLang="en-US" sz="4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DFC996A9-4D97-49C9-B3CD-CE5C744598CD}"/>
              </a:ext>
            </a:extLst>
          </p:cNvPr>
          <p:cNvSpPr txBox="1"/>
          <p:nvPr/>
        </p:nvSpPr>
        <p:spPr>
          <a:xfrm>
            <a:off x="5769999" y="4844218"/>
            <a:ext cx="622435" cy="769441"/>
          </a:xfrm>
          <a:prstGeom prst="rect">
            <a:avLst/>
          </a:prstGeom>
          <a:noFill/>
        </p:spPr>
        <p:txBody>
          <a:bodyPr wrap="square" rtlCol="0">
            <a:spAutoFit/>
          </a:bodyPr>
          <a:lstStyle/>
          <a:p>
            <a:pPr algn="ctr"/>
            <a:r>
              <a:rPr lang="en-US" altLang="ko-KR" sz="4400" b="1" dirty="0">
                <a:solidFill>
                  <a:schemeClr val="accent3"/>
                </a:solidFill>
                <a:cs typeface="Arial" pitchFamily="34" charset="0"/>
              </a:rPr>
              <a:t>O</a:t>
            </a:r>
            <a:endParaRPr lang="ko-KR" altLang="en-US" sz="4400" b="1" dirty="0">
              <a:solidFill>
                <a:schemeClr val="accent3"/>
              </a:solidFill>
              <a:cs typeface="Arial" pitchFamily="34" charset="0"/>
            </a:endParaRPr>
          </a:p>
        </p:txBody>
      </p:sp>
      <p:sp>
        <p:nvSpPr>
          <p:cNvPr id="8" name="TextBox 7">
            <a:extLst>
              <a:ext uri="{FF2B5EF4-FFF2-40B4-BE49-F238E27FC236}">
                <a16:creationId xmlns:a16="http://schemas.microsoft.com/office/drawing/2014/main" id="{AD99CF48-CE81-4B0C-BE01-61CDF4FC39C1}"/>
              </a:ext>
            </a:extLst>
          </p:cNvPr>
          <p:cNvSpPr txBox="1"/>
          <p:nvPr/>
        </p:nvSpPr>
        <p:spPr>
          <a:xfrm>
            <a:off x="4455930" y="3558204"/>
            <a:ext cx="622435" cy="769441"/>
          </a:xfrm>
          <a:prstGeom prst="rect">
            <a:avLst/>
          </a:prstGeom>
          <a:noFill/>
        </p:spPr>
        <p:txBody>
          <a:bodyPr wrap="square" rtlCol="0">
            <a:spAutoFit/>
          </a:bodyPr>
          <a:lstStyle/>
          <a:p>
            <a:pPr algn="ctr"/>
            <a:r>
              <a:rPr lang="en-US" altLang="ko-KR" sz="4400" b="1" dirty="0">
                <a:solidFill>
                  <a:schemeClr val="accent2"/>
                </a:solidFill>
                <a:cs typeface="Arial" pitchFamily="34" charset="0"/>
              </a:rPr>
              <a:t>T</a:t>
            </a:r>
            <a:endParaRPr lang="ko-KR" altLang="en-US" sz="4400" b="1" dirty="0">
              <a:solidFill>
                <a:schemeClr val="accent2"/>
              </a:solidFill>
              <a:cs typeface="Arial" pitchFamily="34" charset="0"/>
            </a:endParaRPr>
          </a:p>
        </p:txBody>
      </p:sp>
      <p:sp>
        <p:nvSpPr>
          <p:cNvPr id="9" name="TextBox 8">
            <a:extLst>
              <a:ext uri="{FF2B5EF4-FFF2-40B4-BE49-F238E27FC236}">
                <a16:creationId xmlns:a16="http://schemas.microsoft.com/office/drawing/2014/main" id="{A68F6520-7425-4497-8FCA-F9798E74BC73}"/>
              </a:ext>
            </a:extLst>
          </p:cNvPr>
          <p:cNvSpPr txBox="1"/>
          <p:nvPr/>
        </p:nvSpPr>
        <p:spPr>
          <a:xfrm>
            <a:off x="5184088" y="3502027"/>
            <a:ext cx="1781534" cy="646331"/>
          </a:xfrm>
          <a:prstGeom prst="rect">
            <a:avLst/>
          </a:prstGeom>
          <a:noFill/>
        </p:spPr>
        <p:txBody>
          <a:bodyPr wrap="square" rtlCol="0">
            <a:spAutoFit/>
          </a:bodyPr>
          <a:lstStyle/>
          <a:p>
            <a:pPr algn="ctr"/>
            <a:r>
              <a:rPr lang="en-US" altLang="ko-KR" sz="3600" b="1" dirty="0">
                <a:solidFill>
                  <a:schemeClr val="tx1">
                    <a:lumMod val="65000"/>
                    <a:lumOff val="35000"/>
                  </a:schemeClr>
                </a:solidFill>
                <a:cs typeface="Arial" pitchFamily="34" charset="0"/>
              </a:rPr>
              <a:t>SWOT</a:t>
            </a:r>
            <a:endParaRPr lang="ko-KR" altLang="en-US" sz="3600" b="1" dirty="0">
              <a:solidFill>
                <a:schemeClr val="tx1">
                  <a:lumMod val="65000"/>
                  <a:lumOff val="35000"/>
                </a:schemeClr>
              </a:solidFill>
              <a:cs typeface="Arial" pitchFamily="34" charset="0"/>
            </a:endParaRPr>
          </a:p>
        </p:txBody>
      </p:sp>
      <p:sp>
        <p:nvSpPr>
          <p:cNvPr id="10" name="TextBox 9">
            <a:extLst>
              <a:ext uri="{FF2B5EF4-FFF2-40B4-BE49-F238E27FC236}">
                <a16:creationId xmlns:a16="http://schemas.microsoft.com/office/drawing/2014/main" id="{5D78A996-50F1-4601-A695-7695F9F68095}"/>
              </a:ext>
            </a:extLst>
          </p:cNvPr>
          <p:cNvSpPr txBox="1"/>
          <p:nvPr/>
        </p:nvSpPr>
        <p:spPr>
          <a:xfrm>
            <a:off x="5262130" y="3979080"/>
            <a:ext cx="1591542" cy="461665"/>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Simple PowerPoint Presentation</a:t>
            </a:r>
            <a:endParaRPr lang="ko-KR" altLang="en-US" sz="1200" dirty="0">
              <a:solidFill>
                <a:schemeClr val="tx1">
                  <a:lumMod val="65000"/>
                  <a:lumOff val="35000"/>
                </a:schemeClr>
              </a:solidFill>
              <a:cs typeface="Arial" pitchFamily="34" charset="0"/>
            </a:endParaRPr>
          </a:p>
        </p:txBody>
      </p:sp>
      <p:sp>
        <p:nvSpPr>
          <p:cNvPr id="11" name="자유형: 도형 10">
            <a:extLst>
              <a:ext uri="{FF2B5EF4-FFF2-40B4-BE49-F238E27FC236}">
                <a16:creationId xmlns:a16="http://schemas.microsoft.com/office/drawing/2014/main" id="{2509DB85-C6CF-4D2F-98FE-FC3A73417BAA}"/>
              </a:ext>
            </a:extLst>
          </p:cNvPr>
          <p:cNvSpPr/>
          <p:nvPr/>
        </p:nvSpPr>
        <p:spPr>
          <a:xfrm>
            <a:off x="8187035" y="1904321"/>
            <a:ext cx="3082609" cy="1926991"/>
          </a:xfrm>
          <a:custGeom>
            <a:avLst/>
            <a:gdLst>
              <a:gd name="connsiteX0" fmla="*/ 591536 w 3082609"/>
              <a:gd name="connsiteY0" fmla="*/ 0 h 1926991"/>
              <a:gd name="connsiteX1" fmla="*/ 2279524 w 3082609"/>
              <a:gd name="connsiteY1" fmla="*/ 0 h 1926991"/>
              <a:gd name="connsiteX2" fmla="*/ 3082609 w 3082609"/>
              <a:gd name="connsiteY2" fmla="*/ 0 h 1926991"/>
              <a:gd name="connsiteX3" fmla="*/ 3082609 w 3082609"/>
              <a:gd name="connsiteY3" fmla="*/ 1926991 h 1926991"/>
              <a:gd name="connsiteX4" fmla="*/ 2279524 w 3082609"/>
              <a:gd name="connsiteY4" fmla="*/ 1926991 h 1926991"/>
              <a:gd name="connsiteX5" fmla="*/ 591536 w 3082609"/>
              <a:gd name="connsiteY5" fmla="*/ 1926991 h 1926991"/>
              <a:gd name="connsiteX6" fmla="*/ 591536 w 3082609"/>
              <a:gd name="connsiteY6" fmla="*/ 1107615 h 1926991"/>
              <a:gd name="connsiteX7" fmla="*/ 358594 w 3082609"/>
              <a:gd name="connsiteY7" fmla="*/ 1107615 h 1926991"/>
              <a:gd name="connsiteX8" fmla="*/ 358594 w 3082609"/>
              <a:gd name="connsiteY8" fmla="*/ 1207761 h 1926991"/>
              <a:gd name="connsiteX9" fmla="*/ 0 w 3082609"/>
              <a:gd name="connsiteY9" fmla="*/ 963496 h 1926991"/>
              <a:gd name="connsiteX10" fmla="*/ 358594 w 3082609"/>
              <a:gd name="connsiteY10" fmla="*/ 719230 h 1926991"/>
              <a:gd name="connsiteX11" fmla="*/ 358594 w 3082609"/>
              <a:gd name="connsiteY11" fmla="*/ 819376 h 1926991"/>
              <a:gd name="connsiteX12" fmla="*/ 591536 w 3082609"/>
              <a:gd name="connsiteY12" fmla="*/ 819376 h 19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2609" h="1926991">
                <a:moveTo>
                  <a:pt x="591536" y="0"/>
                </a:moveTo>
                <a:lnTo>
                  <a:pt x="2279524" y="0"/>
                </a:lnTo>
                <a:lnTo>
                  <a:pt x="3082609" y="0"/>
                </a:lnTo>
                <a:lnTo>
                  <a:pt x="3082609" y="1926991"/>
                </a:lnTo>
                <a:lnTo>
                  <a:pt x="2279524" y="1926991"/>
                </a:lnTo>
                <a:lnTo>
                  <a:pt x="591536" y="1926991"/>
                </a:lnTo>
                <a:lnTo>
                  <a:pt x="591536" y="1107615"/>
                </a:lnTo>
                <a:lnTo>
                  <a:pt x="358594" y="1107615"/>
                </a:lnTo>
                <a:lnTo>
                  <a:pt x="358594" y="1207761"/>
                </a:lnTo>
                <a:lnTo>
                  <a:pt x="0" y="963496"/>
                </a:lnTo>
                <a:lnTo>
                  <a:pt x="358594" y="719230"/>
                </a:lnTo>
                <a:lnTo>
                  <a:pt x="358594" y="819376"/>
                </a:lnTo>
                <a:lnTo>
                  <a:pt x="591536" y="819376"/>
                </a:ln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solidFill>
                <a:schemeClr val="tx1">
                  <a:lumMod val="65000"/>
                  <a:lumOff val="35000"/>
                </a:schemeClr>
              </a:solidFill>
            </a:endParaRPr>
          </a:p>
        </p:txBody>
      </p:sp>
      <p:grpSp>
        <p:nvGrpSpPr>
          <p:cNvPr id="12" name="Group 11">
            <a:extLst>
              <a:ext uri="{FF2B5EF4-FFF2-40B4-BE49-F238E27FC236}">
                <a16:creationId xmlns:a16="http://schemas.microsoft.com/office/drawing/2014/main" id="{66EC9302-E904-49C5-966B-EAC163C01B60}"/>
              </a:ext>
            </a:extLst>
          </p:cNvPr>
          <p:cNvGrpSpPr/>
          <p:nvPr/>
        </p:nvGrpSpPr>
        <p:grpSpPr>
          <a:xfrm>
            <a:off x="9034080" y="2129152"/>
            <a:ext cx="2026643" cy="1477328"/>
            <a:chOff x="3090811" y="4382217"/>
            <a:chExt cx="1848086" cy="1477328"/>
          </a:xfrm>
        </p:grpSpPr>
        <p:sp>
          <p:nvSpPr>
            <p:cNvPr id="13" name="TextBox 12">
              <a:extLst>
                <a:ext uri="{FF2B5EF4-FFF2-40B4-BE49-F238E27FC236}">
                  <a16:creationId xmlns:a16="http://schemas.microsoft.com/office/drawing/2014/main" id="{008D29B7-77A0-467C-94DF-061891B6C73C}"/>
                </a:ext>
              </a:extLst>
            </p:cNvPr>
            <p:cNvSpPr txBox="1"/>
            <p:nvPr/>
          </p:nvSpPr>
          <p:spPr>
            <a:xfrm>
              <a:off x="3090811" y="4659216"/>
              <a:ext cx="1848086" cy="1200329"/>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p>
          </p:txBody>
        </p:sp>
        <p:sp>
          <p:nvSpPr>
            <p:cNvPr id="14" name="TextBox 13">
              <a:extLst>
                <a:ext uri="{FF2B5EF4-FFF2-40B4-BE49-F238E27FC236}">
                  <a16:creationId xmlns:a16="http://schemas.microsoft.com/office/drawing/2014/main" id="{690F8909-65C5-4B29-BE3B-5BC307B06399}"/>
                </a:ext>
              </a:extLst>
            </p:cNvPr>
            <p:cNvSpPr txBox="1"/>
            <p:nvPr/>
          </p:nvSpPr>
          <p:spPr>
            <a:xfrm>
              <a:off x="3090811" y="4382217"/>
              <a:ext cx="1848086" cy="276999"/>
            </a:xfrm>
            <a:prstGeom prst="rect">
              <a:avLst/>
            </a:prstGeom>
            <a:noFill/>
          </p:spPr>
          <p:txBody>
            <a:bodyPr wrap="square" rtlCol="0">
              <a:spAutoFit/>
            </a:bodyPr>
            <a:lstStyle/>
            <a:p>
              <a:r>
                <a:rPr lang="en-US" altLang="ko-KR" b="1" dirty="0">
                  <a:solidFill>
                    <a:schemeClr val="bg1"/>
                  </a:solidFill>
                  <a:cs typeface="Arial" pitchFamily="34" charset="0"/>
                </a:rPr>
                <a:t>WEAKNESS</a:t>
              </a:r>
              <a:endParaRPr lang="ko-KR" altLang="en-US" b="1" dirty="0">
                <a:solidFill>
                  <a:schemeClr val="bg1"/>
                </a:solidFill>
                <a:cs typeface="Arial" pitchFamily="34" charset="0"/>
              </a:endParaRPr>
            </a:p>
          </p:txBody>
        </p:sp>
      </p:grpSp>
      <p:sp>
        <p:nvSpPr>
          <p:cNvPr id="15" name="자유형: 도형 14">
            <a:extLst>
              <a:ext uri="{FF2B5EF4-FFF2-40B4-BE49-F238E27FC236}">
                <a16:creationId xmlns:a16="http://schemas.microsoft.com/office/drawing/2014/main" id="{65001238-6259-42D6-9FA7-D42C3D8665E7}"/>
              </a:ext>
            </a:extLst>
          </p:cNvPr>
          <p:cNvSpPr/>
          <p:nvPr/>
        </p:nvSpPr>
        <p:spPr>
          <a:xfrm rot="10800000">
            <a:off x="941250" y="4052668"/>
            <a:ext cx="3075107" cy="1926993"/>
          </a:xfrm>
          <a:custGeom>
            <a:avLst/>
            <a:gdLst>
              <a:gd name="connsiteX0" fmla="*/ 3075107 w 3075107"/>
              <a:gd name="connsiteY0" fmla="*/ 1926993 h 1926993"/>
              <a:gd name="connsiteX1" fmla="*/ 2272022 w 3075107"/>
              <a:gd name="connsiteY1" fmla="*/ 1926993 h 1926993"/>
              <a:gd name="connsiteX2" fmla="*/ 2272022 w 3075107"/>
              <a:gd name="connsiteY2" fmla="*/ 1926991 h 1926993"/>
              <a:gd name="connsiteX3" fmla="*/ 591536 w 3075107"/>
              <a:gd name="connsiteY3" fmla="*/ 1926991 h 1926993"/>
              <a:gd name="connsiteX4" fmla="*/ 591536 w 3075107"/>
              <a:gd name="connsiteY4" fmla="*/ 1107615 h 1926993"/>
              <a:gd name="connsiteX5" fmla="*/ 358594 w 3075107"/>
              <a:gd name="connsiteY5" fmla="*/ 1107615 h 1926993"/>
              <a:gd name="connsiteX6" fmla="*/ 358594 w 3075107"/>
              <a:gd name="connsiteY6" fmla="*/ 1207761 h 1926993"/>
              <a:gd name="connsiteX7" fmla="*/ 0 w 3075107"/>
              <a:gd name="connsiteY7" fmla="*/ 963496 h 1926993"/>
              <a:gd name="connsiteX8" fmla="*/ 358594 w 3075107"/>
              <a:gd name="connsiteY8" fmla="*/ 719230 h 1926993"/>
              <a:gd name="connsiteX9" fmla="*/ 358594 w 3075107"/>
              <a:gd name="connsiteY9" fmla="*/ 819376 h 1926993"/>
              <a:gd name="connsiteX10" fmla="*/ 591536 w 3075107"/>
              <a:gd name="connsiteY10" fmla="*/ 819376 h 1926993"/>
              <a:gd name="connsiteX11" fmla="*/ 591536 w 3075107"/>
              <a:gd name="connsiteY11" fmla="*/ 0 h 1926993"/>
              <a:gd name="connsiteX12" fmla="*/ 2279524 w 3075107"/>
              <a:gd name="connsiteY12" fmla="*/ 0 h 1926993"/>
              <a:gd name="connsiteX13" fmla="*/ 2279524 w 3075107"/>
              <a:gd name="connsiteY13" fmla="*/ 2 h 1926993"/>
              <a:gd name="connsiteX14" fmla="*/ 3075107 w 3075107"/>
              <a:gd name="connsiteY14" fmla="*/ 2 h 1926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5107" h="1926993">
                <a:moveTo>
                  <a:pt x="3075107" y="1926993"/>
                </a:moveTo>
                <a:lnTo>
                  <a:pt x="2272022" y="1926993"/>
                </a:lnTo>
                <a:lnTo>
                  <a:pt x="2272022" y="1926991"/>
                </a:lnTo>
                <a:lnTo>
                  <a:pt x="591536" y="1926991"/>
                </a:lnTo>
                <a:lnTo>
                  <a:pt x="591536" y="1107615"/>
                </a:lnTo>
                <a:lnTo>
                  <a:pt x="358594" y="1107615"/>
                </a:lnTo>
                <a:lnTo>
                  <a:pt x="358594" y="1207761"/>
                </a:lnTo>
                <a:lnTo>
                  <a:pt x="0" y="963496"/>
                </a:lnTo>
                <a:lnTo>
                  <a:pt x="358594" y="719230"/>
                </a:lnTo>
                <a:lnTo>
                  <a:pt x="358594" y="819376"/>
                </a:lnTo>
                <a:lnTo>
                  <a:pt x="591536" y="819376"/>
                </a:lnTo>
                <a:lnTo>
                  <a:pt x="591536" y="0"/>
                </a:lnTo>
                <a:lnTo>
                  <a:pt x="2279524" y="0"/>
                </a:lnTo>
                <a:lnTo>
                  <a:pt x="2279524" y="2"/>
                </a:lnTo>
                <a:lnTo>
                  <a:pt x="3075107" y="2"/>
                </a:ln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solidFill>
                <a:schemeClr val="tx1">
                  <a:lumMod val="65000"/>
                  <a:lumOff val="35000"/>
                </a:schemeClr>
              </a:solidFill>
            </a:endParaRPr>
          </a:p>
        </p:txBody>
      </p:sp>
      <p:grpSp>
        <p:nvGrpSpPr>
          <p:cNvPr id="16" name="Group 15">
            <a:extLst>
              <a:ext uri="{FF2B5EF4-FFF2-40B4-BE49-F238E27FC236}">
                <a16:creationId xmlns:a16="http://schemas.microsoft.com/office/drawing/2014/main" id="{E25C8B86-4CD1-4657-B542-F14EC81274D6}"/>
              </a:ext>
            </a:extLst>
          </p:cNvPr>
          <p:cNvGrpSpPr/>
          <p:nvPr/>
        </p:nvGrpSpPr>
        <p:grpSpPr>
          <a:xfrm>
            <a:off x="1186966" y="4277501"/>
            <a:ext cx="1987283" cy="1477328"/>
            <a:chOff x="3090811" y="4382217"/>
            <a:chExt cx="1848086" cy="1477328"/>
          </a:xfrm>
        </p:grpSpPr>
        <p:sp>
          <p:nvSpPr>
            <p:cNvPr id="17" name="TextBox 16">
              <a:extLst>
                <a:ext uri="{FF2B5EF4-FFF2-40B4-BE49-F238E27FC236}">
                  <a16:creationId xmlns:a16="http://schemas.microsoft.com/office/drawing/2014/main" id="{14D49049-1103-46EB-969E-F28E1B4AFAF9}"/>
                </a:ext>
              </a:extLst>
            </p:cNvPr>
            <p:cNvSpPr txBox="1"/>
            <p:nvPr/>
          </p:nvSpPr>
          <p:spPr>
            <a:xfrm>
              <a:off x="3090811" y="4659216"/>
              <a:ext cx="1848086" cy="1200329"/>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and Text. </a:t>
              </a:r>
            </a:p>
          </p:txBody>
        </p:sp>
        <p:sp>
          <p:nvSpPr>
            <p:cNvPr id="18" name="TextBox 17">
              <a:extLst>
                <a:ext uri="{FF2B5EF4-FFF2-40B4-BE49-F238E27FC236}">
                  <a16:creationId xmlns:a16="http://schemas.microsoft.com/office/drawing/2014/main" id="{A2C3E0E1-C62D-4528-8C39-4E97206D41FC}"/>
                </a:ext>
              </a:extLst>
            </p:cNvPr>
            <p:cNvSpPr txBox="1"/>
            <p:nvPr/>
          </p:nvSpPr>
          <p:spPr>
            <a:xfrm>
              <a:off x="3090811" y="4382217"/>
              <a:ext cx="1848086" cy="276999"/>
            </a:xfrm>
            <a:prstGeom prst="rect">
              <a:avLst/>
            </a:prstGeom>
            <a:noFill/>
          </p:spPr>
          <p:txBody>
            <a:bodyPr wrap="square" rtlCol="0">
              <a:spAutoFit/>
            </a:bodyPr>
            <a:lstStyle/>
            <a:p>
              <a:pPr algn="r"/>
              <a:r>
                <a:rPr lang="en-US" altLang="ko-KR" b="1" dirty="0">
                  <a:solidFill>
                    <a:schemeClr val="bg1"/>
                  </a:solidFill>
                  <a:cs typeface="Arial" pitchFamily="34" charset="0"/>
                </a:rPr>
                <a:t>THREATS</a:t>
              </a:r>
              <a:endParaRPr lang="ko-KR" altLang="en-US" b="1" dirty="0">
                <a:solidFill>
                  <a:schemeClr val="bg1"/>
                </a:solidFill>
                <a:cs typeface="Arial" pitchFamily="34" charset="0"/>
              </a:endParaRPr>
            </a:p>
          </p:txBody>
        </p:sp>
      </p:grpSp>
      <p:sp>
        <p:nvSpPr>
          <p:cNvPr id="19" name="자유형: 도형 18">
            <a:extLst>
              <a:ext uri="{FF2B5EF4-FFF2-40B4-BE49-F238E27FC236}">
                <a16:creationId xmlns:a16="http://schemas.microsoft.com/office/drawing/2014/main" id="{23BAA211-0AC9-46DD-B053-8D59F692D845}"/>
              </a:ext>
            </a:extLst>
          </p:cNvPr>
          <p:cNvSpPr/>
          <p:nvPr/>
        </p:nvSpPr>
        <p:spPr>
          <a:xfrm>
            <a:off x="8187035" y="4052667"/>
            <a:ext cx="3082609" cy="1926992"/>
          </a:xfrm>
          <a:custGeom>
            <a:avLst/>
            <a:gdLst>
              <a:gd name="connsiteX0" fmla="*/ 2279524 w 3082609"/>
              <a:gd name="connsiteY0" fmla="*/ 0 h 1926992"/>
              <a:gd name="connsiteX1" fmla="*/ 3082609 w 3082609"/>
              <a:gd name="connsiteY1" fmla="*/ 0 h 1926992"/>
              <a:gd name="connsiteX2" fmla="*/ 3082609 w 3082609"/>
              <a:gd name="connsiteY2" fmla="*/ 1926991 h 1926992"/>
              <a:gd name="connsiteX3" fmla="*/ 2279524 w 3082609"/>
              <a:gd name="connsiteY3" fmla="*/ 1926991 h 1926992"/>
              <a:gd name="connsiteX4" fmla="*/ 2279524 w 3082609"/>
              <a:gd name="connsiteY4" fmla="*/ 1926992 h 1926992"/>
              <a:gd name="connsiteX5" fmla="*/ 591536 w 3082609"/>
              <a:gd name="connsiteY5" fmla="*/ 1926992 h 1926992"/>
              <a:gd name="connsiteX6" fmla="*/ 591536 w 3082609"/>
              <a:gd name="connsiteY6" fmla="*/ 1107616 h 1926992"/>
              <a:gd name="connsiteX7" fmla="*/ 358594 w 3082609"/>
              <a:gd name="connsiteY7" fmla="*/ 1107616 h 1926992"/>
              <a:gd name="connsiteX8" fmla="*/ 358594 w 3082609"/>
              <a:gd name="connsiteY8" fmla="*/ 1207762 h 1926992"/>
              <a:gd name="connsiteX9" fmla="*/ 0 w 3082609"/>
              <a:gd name="connsiteY9" fmla="*/ 963497 h 1926992"/>
              <a:gd name="connsiteX10" fmla="*/ 358594 w 3082609"/>
              <a:gd name="connsiteY10" fmla="*/ 719231 h 1926992"/>
              <a:gd name="connsiteX11" fmla="*/ 358594 w 3082609"/>
              <a:gd name="connsiteY11" fmla="*/ 819377 h 1926992"/>
              <a:gd name="connsiteX12" fmla="*/ 591536 w 3082609"/>
              <a:gd name="connsiteY12" fmla="*/ 819377 h 1926992"/>
              <a:gd name="connsiteX13" fmla="*/ 591536 w 3082609"/>
              <a:gd name="connsiteY13" fmla="*/ 1 h 1926992"/>
              <a:gd name="connsiteX14" fmla="*/ 2279524 w 3082609"/>
              <a:gd name="connsiteY14" fmla="*/ 1 h 192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82609" h="1926992">
                <a:moveTo>
                  <a:pt x="2279524" y="0"/>
                </a:moveTo>
                <a:lnTo>
                  <a:pt x="3082609" y="0"/>
                </a:lnTo>
                <a:lnTo>
                  <a:pt x="3082609" y="1926991"/>
                </a:lnTo>
                <a:lnTo>
                  <a:pt x="2279524" y="1926991"/>
                </a:lnTo>
                <a:lnTo>
                  <a:pt x="2279524" y="1926992"/>
                </a:lnTo>
                <a:lnTo>
                  <a:pt x="591536" y="1926992"/>
                </a:lnTo>
                <a:lnTo>
                  <a:pt x="591536" y="1107616"/>
                </a:lnTo>
                <a:lnTo>
                  <a:pt x="358594" y="1107616"/>
                </a:lnTo>
                <a:lnTo>
                  <a:pt x="358594" y="1207762"/>
                </a:lnTo>
                <a:lnTo>
                  <a:pt x="0" y="963497"/>
                </a:lnTo>
                <a:lnTo>
                  <a:pt x="358594" y="719231"/>
                </a:lnTo>
                <a:lnTo>
                  <a:pt x="358594" y="819377"/>
                </a:lnTo>
                <a:lnTo>
                  <a:pt x="591536" y="819377"/>
                </a:lnTo>
                <a:lnTo>
                  <a:pt x="591536" y="1"/>
                </a:lnTo>
                <a:lnTo>
                  <a:pt x="2279524" y="1"/>
                </a:lnTo>
                <a:close/>
              </a:path>
            </a:pathLst>
          </a:cu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solidFill>
                <a:schemeClr val="tx1">
                  <a:lumMod val="65000"/>
                  <a:lumOff val="35000"/>
                </a:schemeClr>
              </a:solidFill>
            </a:endParaRPr>
          </a:p>
        </p:txBody>
      </p:sp>
      <p:grpSp>
        <p:nvGrpSpPr>
          <p:cNvPr id="20" name="Group 19">
            <a:extLst>
              <a:ext uri="{FF2B5EF4-FFF2-40B4-BE49-F238E27FC236}">
                <a16:creationId xmlns:a16="http://schemas.microsoft.com/office/drawing/2014/main" id="{CF4737D0-FF42-496D-94F2-4991569866B6}"/>
              </a:ext>
            </a:extLst>
          </p:cNvPr>
          <p:cNvGrpSpPr/>
          <p:nvPr/>
        </p:nvGrpSpPr>
        <p:grpSpPr>
          <a:xfrm>
            <a:off x="9034077" y="4277502"/>
            <a:ext cx="2105777" cy="1477328"/>
            <a:chOff x="3090811" y="4382217"/>
            <a:chExt cx="2116840" cy="1477328"/>
          </a:xfrm>
        </p:grpSpPr>
        <p:sp>
          <p:nvSpPr>
            <p:cNvPr id="21" name="TextBox 20">
              <a:extLst>
                <a:ext uri="{FF2B5EF4-FFF2-40B4-BE49-F238E27FC236}">
                  <a16:creationId xmlns:a16="http://schemas.microsoft.com/office/drawing/2014/main" id="{C994DEBE-91FC-4088-9B8A-9290FADA3E6E}"/>
                </a:ext>
              </a:extLst>
            </p:cNvPr>
            <p:cNvSpPr txBox="1"/>
            <p:nvPr/>
          </p:nvSpPr>
          <p:spPr>
            <a:xfrm>
              <a:off x="3090811" y="4659216"/>
              <a:ext cx="2116840" cy="1200329"/>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p>
          </p:txBody>
        </p:sp>
        <p:sp>
          <p:nvSpPr>
            <p:cNvPr id="22" name="TextBox 21">
              <a:extLst>
                <a:ext uri="{FF2B5EF4-FFF2-40B4-BE49-F238E27FC236}">
                  <a16:creationId xmlns:a16="http://schemas.microsoft.com/office/drawing/2014/main" id="{EE1B8F08-6048-4A5E-A66F-468D391FF13B}"/>
                </a:ext>
              </a:extLst>
            </p:cNvPr>
            <p:cNvSpPr txBox="1"/>
            <p:nvPr/>
          </p:nvSpPr>
          <p:spPr>
            <a:xfrm>
              <a:off x="3090811" y="4382217"/>
              <a:ext cx="2116840" cy="276999"/>
            </a:xfrm>
            <a:prstGeom prst="rect">
              <a:avLst/>
            </a:prstGeom>
            <a:noFill/>
          </p:spPr>
          <p:txBody>
            <a:bodyPr wrap="square" rtlCol="0">
              <a:spAutoFit/>
            </a:bodyPr>
            <a:lstStyle/>
            <a:p>
              <a:r>
                <a:rPr lang="en-US" altLang="ko-KR" b="1" dirty="0">
                  <a:solidFill>
                    <a:schemeClr val="bg1"/>
                  </a:solidFill>
                  <a:cs typeface="Arial" pitchFamily="34" charset="0"/>
                </a:rPr>
                <a:t>OPPORTUNITIES</a:t>
              </a:r>
              <a:endParaRPr lang="ko-KR" altLang="en-US" b="1" dirty="0">
                <a:solidFill>
                  <a:schemeClr val="bg1"/>
                </a:solidFill>
                <a:cs typeface="Arial" pitchFamily="34" charset="0"/>
              </a:endParaRPr>
            </a:p>
          </p:txBody>
        </p:sp>
      </p:grpSp>
      <p:grpSp>
        <p:nvGrpSpPr>
          <p:cNvPr id="23" name="Group 23">
            <a:extLst>
              <a:ext uri="{FF2B5EF4-FFF2-40B4-BE49-F238E27FC236}">
                <a16:creationId xmlns:a16="http://schemas.microsoft.com/office/drawing/2014/main" id="{9CC47DDD-82F2-4E68-9F9C-A7F99298262C}"/>
              </a:ext>
            </a:extLst>
          </p:cNvPr>
          <p:cNvGrpSpPr/>
          <p:nvPr/>
        </p:nvGrpSpPr>
        <p:grpSpPr>
          <a:xfrm>
            <a:off x="1186966" y="2129152"/>
            <a:ext cx="1987283" cy="1477328"/>
            <a:chOff x="3090811" y="4382217"/>
            <a:chExt cx="1848086" cy="1477328"/>
          </a:xfrm>
        </p:grpSpPr>
        <p:sp>
          <p:nvSpPr>
            <p:cNvPr id="24" name="TextBox 23">
              <a:extLst>
                <a:ext uri="{FF2B5EF4-FFF2-40B4-BE49-F238E27FC236}">
                  <a16:creationId xmlns:a16="http://schemas.microsoft.com/office/drawing/2014/main" id="{424B034E-D8AE-4DD0-8505-8F0A0A289CEE}"/>
                </a:ext>
              </a:extLst>
            </p:cNvPr>
            <p:cNvSpPr txBox="1"/>
            <p:nvPr/>
          </p:nvSpPr>
          <p:spPr>
            <a:xfrm>
              <a:off x="3090811" y="4659216"/>
              <a:ext cx="1848086" cy="1200329"/>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and Text. </a:t>
              </a:r>
            </a:p>
          </p:txBody>
        </p:sp>
        <p:sp>
          <p:nvSpPr>
            <p:cNvPr id="25" name="TextBox 24">
              <a:extLst>
                <a:ext uri="{FF2B5EF4-FFF2-40B4-BE49-F238E27FC236}">
                  <a16:creationId xmlns:a16="http://schemas.microsoft.com/office/drawing/2014/main" id="{D9240F7A-B405-423D-B87E-D59AED5205E1}"/>
                </a:ext>
              </a:extLst>
            </p:cNvPr>
            <p:cNvSpPr txBox="1"/>
            <p:nvPr/>
          </p:nvSpPr>
          <p:spPr>
            <a:xfrm>
              <a:off x="3090811" y="4382217"/>
              <a:ext cx="1848086" cy="276999"/>
            </a:xfrm>
            <a:prstGeom prst="rect">
              <a:avLst/>
            </a:prstGeom>
            <a:noFill/>
          </p:spPr>
          <p:txBody>
            <a:bodyPr wrap="square" rtlCol="0">
              <a:spAutoFit/>
            </a:bodyPr>
            <a:lstStyle/>
            <a:p>
              <a:pPr algn="r"/>
              <a:r>
                <a:rPr lang="en-US" altLang="ko-KR" b="1" dirty="0">
                  <a:solidFill>
                    <a:schemeClr val="bg1"/>
                  </a:solidFill>
                  <a:cs typeface="Arial" pitchFamily="34" charset="0"/>
                </a:rPr>
                <a:t>STRENGTHS</a:t>
              </a:r>
              <a:endParaRPr lang="ko-KR" altLang="en-US" b="1" dirty="0">
                <a:solidFill>
                  <a:schemeClr val="bg1"/>
                </a:solidFill>
                <a:cs typeface="Arial" pitchFamily="34" charset="0"/>
              </a:endParaRPr>
            </a:p>
          </p:txBody>
        </p:sp>
      </p:grpSp>
    </p:spTree>
    <p:extLst>
      <p:ext uri="{BB962C8B-B14F-4D97-AF65-F5344CB8AC3E}">
        <p14:creationId xmlns:p14="http://schemas.microsoft.com/office/powerpoint/2010/main" val="415778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Timeline Style</a:t>
            </a:r>
          </a:p>
        </p:txBody>
      </p:sp>
      <p:cxnSp>
        <p:nvCxnSpPr>
          <p:cNvPr id="4" name="Straight Connector 82">
            <a:extLst>
              <a:ext uri="{FF2B5EF4-FFF2-40B4-BE49-F238E27FC236}">
                <a16:creationId xmlns:a16="http://schemas.microsoft.com/office/drawing/2014/main" id="{8E4600D5-2BA2-4F3B-9189-1E6FA2AE40BB}"/>
              </a:ext>
            </a:extLst>
          </p:cNvPr>
          <p:cNvCxnSpPr/>
          <p:nvPr/>
        </p:nvCxnSpPr>
        <p:spPr>
          <a:xfrm>
            <a:off x="7283326" y="3224985"/>
            <a:ext cx="457200" cy="457200"/>
          </a:xfrm>
          <a:prstGeom prst="line">
            <a:avLst/>
          </a:prstGeom>
          <a:ln w="22225">
            <a:solidFill>
              <a:schemeClr val="tx1">
                <a:lumMod val="75000"/>
                <a:lumOff val="25000"/>
              </a:schemeClr>
            </a:solidFill>
            <a:prstDash val="sysDash"/>
            <a:bevel/>
          </a:ln>
        </p:spPr>
        <p:style>
          <a:lnRef idx="1">
            <a:schemeClr val="accent1"/>
          </a:lnRef>
          <a:fillRef idx="0">
            <a:schemeClr val="accent1"/>
          </a:fillRef>
          <a:effectRef idx="0">
            <a:schemeClr val="accent1"/>
          </a:effectRef>
          <a:fontRef idx="minor">
            <a:schemeClr val="tx1"/>
          </a:fontRef>
        </p:style>
      </p:cxnSp>
      <p:cxnSp>
        <p:nvCxnSpPr>
          <p:cNvPr id="5" name="Straight Connector 83">
            <a:extLst>
              <a:ext uri="{FF2B5EF4-FFF2-40B4-BE49-F238E27FC236}">
                <a16:creationId xmlns:a16="http://schemas.microsoft.com/office/drawing/2014/main" id="{D935D87D-FB5A-4641-BDFD-8AE872B999DB}"/>
              </a:ext>
            </a:extLst>
          </p:cNvPr>
          <p:cNvCxnSpPr/>
          <p:nvPr/>
        </p:nvCxnSpPr>
        <p:spPr>
          <a:xfrm>
            <a:off x="4509292" y="3224985"/>
            <a:ext cx="457200" cy="457200"/>
          </a:xfrm>
          <a:prstGeom prst="line">
            <a:avLst/>
          </a:prstGeom>
          <a:ln w="22225">
            <a:solidFill>
              <a:schemeClr val="tx1">
                <a:lumMod val="75000"/>
                <a:lumOff val="25000"/>
              </a:schemeClr>
            </a:solidFill>
            <a:prstDash val="sysDash"/>
            <a:bevel/>
          </a:ln>
        </p:spPr>
        <p:style>
          <a:lnRef idx="1">
            <a:schemeClr val="accent1"/>
          </a:lnRef>
          <a:fillRef idx="0">
            <a:schemeClr val="accent1"/>
          </a:fillRef>
          <a:effectRef idx="0">
            <a:schemeClr val="accent1"/>
          </a:effectRef>
          <a:fontRef idx="minor">
            <a:schemeClr val="tx1"/>
          </a:fontRef>
        </p:style>
      </p:cxnSp>
      <p:cxnSp>
        <p:nvCxnSpPr>
          <p:cNvPr id="6" name="Straight Connector 84">
            <a:extLst>
              <a:ext uri="{FF2B5EF4-FFF2-40B4-BE49-F238E27FC236}">
                <a16:creationId xmlns:a16="http://schemas.microsoft.com/office/drawing/2014/main" id="{5C7C45C8-F5E0-4FC1-B5A1-FA0613F9569A}"/>
              </a:ext>
            </a:extLst>
          </p:cNvPr>
          <p:cNvCxnSpPr/>
          <p:nvPr/>
        </p:nvCxnSpPr>
        <p:spPr>
          <a:xfrm>
            <a:off x="1735260" y="3224985"/>
            <a:ext cx="457200" cy="457200"/>
          </a:xfrm>
          <a:prstGeom prst="line">
            <a:avLst/>
          </a:prstGeom>
          <a:ln w="22225">
            <a:solidFill>
              <a:schemeClr val="tx1">
                <a:lumMod val="75000"/>
                <a:lumOff val="25000"/>
              </a:schemeClr>
            </a:solidFill>
            <a:prstDash val="sysDash"/>
            <a:bevel/>
          </a:ln>
        </p:spPr>
        <p:style>
          <a:lnRef idx="1">
            <a:schemeClr val="accent1"/>
          </a:lnRef>
          <a:fillRef idx="0">
            <a:schemeClr val="accent1"/>
          </a:fillRef>
          <a:effectRef idx="0">
            <a:schemeClr val="accent1"/>
          </a:effectRef>
          <a:fontRef idx="minor">
            <a:schemeClr val="tx1"/>
          </a:fontRef>
        </p:style>
      </p:cxnSp>
      <p:cxnSp>
        <p:nvCxnSpPr>
          <p:cNvPr id="7" name="Straight Connector 85">
            <a:extLst>
              <a:ext uri="{FF2B5EF4-FFF2-40B4-BE49-F238E27FC236}">
                <a16:creationId xmlns:a16="http://schemas.microsoft.com/office/drawing/2014/main" id="{DA62A30A-39CF-427A-B705-E2372C403975}"/>
              </a:ext>
            </a:extLst>
          </p:cNvPr>
          <p:cNvCxnSpPr/>
          <p:nvPr/>
        </p:nvCxnSpPr>
        <p:spPr>
          <a:xfrm flipV="1">
            <a:off x="5896308" y="4189553"/>
            <a:ext cx="457200" cy="457200"/>
          </a:xfrm>
          <a:prstGeom prst="line">
            <a:avLst/>
          </a:prstGeom>
          <a:ln w="22225">
            <a:solidFill>
              <a:schemeClr val="tx1">
                <a:lumMod val="75000"/>
                <a:lumOff val="25000"/>
              </a:schemeClr>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86">
            <a:extLst>
              <a:ext uri="{FF2B5EF4-FFF2-40B4-BE49-F238E27FC236}">
                <a16:creationId xmlns:a16="http://schemas.microsoft.com/office/drawing/2014/main" id="{2FF2B5C8-56FE-4C75-9987-9AC2D190ACF6}"/>
              </a:ext>
            </a:extLst>
          </p:cNvPr>
          <p:cNvCxnSpPr/>
          <p:nvPr/>
        </p:nvCxnSpPr>
        <p:spPr>
          <a:xfrm flipV="1">
            <a:off x="3122276" y="4189553"/>
            <a:ext cx="457200" cy="457200"/>
          </a:xfrm>
          <a:prstGeom prst="line">
            <a:avLst/>
          </a:prstGeom>
          <a:ln w="22225">
            <a:solidFill>
              <a:schemeClr val="tx1">
                <a:lumMod val="75000"/>
                <a:lumOff val="25000"/>
              </a:schemeClr>
            </a:solidFill>
            <a:prstDash val="sysDash"/>
            <a:bevel/>
          </a:ln>
        </p:spPr>
        <p:style>
          <a:lnRef idx="1">
            <a:schemeClr val="accent1"/>
          </a:lnRef>
          <a:fillRef idx="0">
            <a:schemeClr val="accent1"/>
          </a:fillRef>
          <a:effectRef idx="0">
            <a:schemeClr val="accent1"/>
          </a:effectRef>
          <a:fontRef idx="minor">
            <a:schemeClr val="tx1"/>
          </a:fontRef>
        </p:style>
      </p:cxnSp>
      <p:cxnSp>
        <p:nvCxnSpPr>
          <p:cNvPr id="9" name="Straight Connector 55">
            <a:extLst>
              <a:ext uri="{FF2B5EF4-FFF2-40B4-BE49-F238E27FC236}">
                <a16:creationId xmlns:a16="http://schemas.microsoft.com/office/drawing/2014/main" id="{3862F53B-DC67-49F4-A10E-A7BCCB86A383}"/>
              </a:ext>
            </a:extLst>
          </p:cNvPr>
          <p:cNvCxnSpPr/>
          <p:nvPr/>
        </p:nvCxnSpPr>
        <p:spPr>
          <a:xfrm flipV="1">
            <a:off x="8814524" y="4189553"/>
            <a:ext cx="457200" cy="457200"/>
          </a:xfrm>
          <a:prstGeom prst="line">
            <a:avLst/>
          </a:prstGeom>
          <a:ln w="22225">
            <a:solidFill>
              <a:schemeClr val="tx1">
                <a:lumMod val="75000"/>
                <a:lumOff val="25000"/>
              </a:schemeClr>
            </a:solidFill>
            <a:prstDash val="sysDash"/>
            <a:bevel/>
          </a:ln>
        </p:spPr>
        <p:style>
          <a:lnRef idx="1">
            <a:schemeClr val="accent1"/>
          </a:lnRef>
          <a:fillRef idx="0">
            <a:schemeClr val="accent1"/>
          </a:fillRef>
          <a:effectRef idx="0">
            <a:schemeClr val="accent1"/>
          </a:effectRef>
          <a:fontRef idx="minor">
            <a:schemeClr val="tx1"/>
          </a:fontRef>
        </p:style>
      </p:cxnSp>
      <p:sp>
        <p:nvSpPr>
          <p:cNvPr id="11" name="Chevron 2">
            <a:extLst>
              <a:ext uri="{FF2B5EF4-FFF2-40B4-BE49-F238E27FC236}">
                <a16:creationId xmlns:a16="http://schemas.microsoft.com/office/drawing/2014/main" id="{962A0E2E-8BEE-4C77-BB76-47ED27D985D3}"/>
              </a:ext>
            </a:extLst>
          </p:cNvPr>
          <p:cNvSpPr/>
          <p:nvPr/>
        </p:nvSpPr>
        <p:spPr>
          <a:xfrm>
            <a:off x="1300347" y="3682186"/>
            <a:ext cx="1587556" cy="514942"/>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Chevron 37">
            <a:extLst>
              <a:ext uri="{FF2B5EF4-FFF2-40B4-BE49-F238E27FC236}">
                <a16:creationId xmlns:a16="http://schemas.microsoft.com/office/drawing/2014/main" id="{10829331-9F8B-42B2-AC2B-9AC21513805E}"/>
              </a:ext>
            </a:extLst>
          </p:cNvPr>
          <p:cNvSpPr/>
          <p:nvPr/>
        </p:nvSpPr>
        <p:spPr>
          <a:xfrm>
            <a:off x="2707007" y="3682186"/>
            <a:ext cx="1587556" cy="514942"/>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 name="Chevron 38">
            <a:extLst>
              <a:ext uri="{FF2B5EF4-FFF2-40B4-BE49-F238E27FC236}">
                <a16:creationId xmlns:a16="http://schemas.microsoft.com/office/drawing/2014/main" id="{EAB984BC-0012-4AE8-8238-8E8812EFB3C6}"/>
              </a:ext>
            </a:extLst>
          </p:cNvPr>
          <p:cNvSpPr/>
          <p:nvPr/>
        </p:nvSpPr>
        <p:spPr>
          <a:xfrm>
            <a:off x="4113666" y="3682186"/>
            <a:ext cx="1587556" cy="51494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Chevron 39">
            <a:extLst>
              <a:ext uri="{FF2B5EF4-FFF2-40B4-BE49-F238E27FC236}">
                <a16:creationId xmlns:a16="http://schemas.microsoft.com/office/drawing/2014/main" id="{9F08F313-81CD-43C6-89D4-3451017D7D3D}"/>
              </a:ext>
            </a:extLst>
          </p:cNvPr>
          <p:cNvSpPr/>
          <p:nvPr/>
        </p:nvSpPr>
        <p:spPr>
          <a:xfrm>
            <a:off x="5520326" y="3682186"/>
            <a:ext cx="1587556" cy="51494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Chevron 40">
            <a:extLst>
              <a:ext uri="{FF2B5EF4-FFF2-40B4-BE49-F238E27FC236}">
                <a16:creationId xmlns:a16="http://schemas.microsoft.com/office/drawing/2014/main" id="{5D5961FB-AD8D-4406-8EFC-4B1CE25CED63}"/>
              </a:ext>
            </a:extLst>
          </p:cNvPr>
          <p:cNvSpPr/>
          <p:nvPr/>
        </p:nvSpPr>
        <p:spPr>
          <a:xfrm>
            <a:off x="6926986" y="3682186"/>
            <a:ext cx="1587556" cy="51494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Chevron 2">
            <a:extLst>
              <a:ext uri="{FF2B5EF4-FFF2-40B4-BE49-F238E27FC236}">
                <a16:creationId xmlns:a16="http://schemas.microsoft.com/office/drawing/2014/main" id="{98E639F9-67B4-4749-9C43-F20FF10FCE54}"/>
              </a:ext>
            </a:extLst>
          </p:cNvPr>
          <p:cNvSpPr/>
          <p:nvPr/>
        </p:nvSpPr>
        <p:spPr>
          <a:xfrm>
            <a:off x="8319620" y="3682186"/>
            <a:ext cx="1587556" cy="51494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7" name="Group 52">
            <a:extLst>
              <a:ext uri="{FF2B5EF4-FFF2-40B4-BE49-F238E27FC236}">
                <a16:creationId xmlns:a16="http://schemas.microsoft.com/office/drawing/2014/main" id="{F919D0B5-B295-43C6-A82E-65E9B4183374}"/>
              </a:ext>
            </a:extLst>
          </p:cNvPr>
          <p:cNvGrpSpPr/>
          <p:nvPr/>
        </p:nvGrpSpPr>
        <p:grpSpPr>
          <a:xfrm>
            <a:off x="797142" y="2114510"/>
            <a:ext cx="1836018" cy="1078798"/>
            <a:chOff x="7026501" y="4509120"/>
            <a:chExt cx="1499710" cy="1078798"/>
          </a:xfrm>
        </p:grpSpPr>
        <p:sp>
          <p:nvSpPr>
            <p:cNvPr id="18" name="TextBox 17">
              <a:extLst>
                <a:ext uri="{FF2B5EF4-FFF2-40B4-BE49-F238E27FC236}">
                  <a16:creationId xmlns:a16="http://schemas.microsoft.com/office/drawing/2014/main" id="{33C3D360-EB85-4686-B585-488E7A116E57}"/>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Add Text</a:t>
              </a:r>
              <a:endParaRPr lang="ko-KR" altLang="en-US" sz="1200" b="1" dirty="0">
                <a:solidFill>
                  <a:schemeClr val="tx1">
                    <a:lumMod val="85000"/>
                    <a:lumOff val="15000"/>
                  </a:schemeClr>
                </a:solidFill>
                <a:cs typeface="Arial" pitchFamily="34" charset="0"/>
              </a:endParaRPr>
            </a:p>
          </p:txBody>
        </p:sp>
        <p:sp>
          <p:nvSpPr>
            <p:cNvPr id="19" name="TextBox 18">
              <a:extLst>
                <a:ext uri="{FF2B5EF4-FFF2-40B4-BE49-F238E27FC236}">
                  <a16:creationId xmlns:a16="http://schemas.microsoft.com/office/drawing/2014/main" id="{5C070ABE-7667-4E0F-9D87-822BE4D48C55}"/>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 </a:t>
              </a:r>
              <a:endParaRPr lang="ko-KR" altLang="en-US" sz="1200" dirty="0">
                <a:solidFill>
                  <a:schemeClr val="tx1">
                    <a:lumMod val="85000"/>
                    <a:lumOff val="15000"/>
                  </a:schemeClr>
                </a:solidFill>
                <a:cs typeface="Arial" pitchFamily="34" charset="0"/>
              </a:endParaRPr>
            </a:p>
          </p:txBody>
        </p:sp>
      </p:grpSp>
      <p:grpSp>
        <p:nvGrpSpPr>
          <p:cNvPr id="20" name="Group 53">
            <a:extLst>
              <a:ext uri="{FF2B5EF4-FFF2-40B4-BE49-F238E27FC236}">
                <a16:creationId xmlns:a16="http://schemas.microsoft.com/office/drawing/2014/main" id="{C63E8D6D-E32E-4402-B86B-1F6563979A1D}"/>
              </a:ext>
            </a:extLst>
          </p:cNvPr>
          <p:cNvGrpSpPr/>
          <p:nvPr/>
        </p:nvGrpSpPr>
        <p:grpSpPr>
          <a:xfrm>
            <a:off x="3581230" y="2114510"/>
            <a:ext cx="1836018" cy="1078798"/>
            <a:chOff x="7026501" y="4509120"/>
            <a:chExt cx="1499710" cy="1078798"/>
          </a:xfrm>
        </p:grpSpPr>
        <p:sp>
          <p:nvSpPr>
            <p:cNvPr id="21" name="TextBox 20">
              <a:extLst>
                <a:ext uri="{FF2B5EF4-FFF2-40B4-BE49-F238E27FC236}">
                  <a16:creationId xmlns:a16="http://schemas.microsoft.com/office/drawing/2014/main" id="{7D7BE2AE-5D2B-4874-8D2E-E79544861A3B}"/>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Add Text</a:t>
              </a:r>
              <a:endParaRPr lang="ko-KR" altLang="en-US" sz="1200" b="1" dirty="0">
                <a:solidFill>
                  <a:schemeClr val="tx1">
                    <a:lumMod val="85000"/>
                    <a:lumOff val="15000"/>
                  </a:schemeClr>
                </a:solidFill>
                <a:cs typeface="Arial" pitchFamily="34" charset="0"/>
              </a:endParaRPr>
            </a:p>
          </p:txBody>
        </p:sp>
        <p:sp>
          <p:nvSpPr>
            <p:cNvPr id="22" name="TextBox 21">
              <a:extLst>
                <a:ext uri="{FF2B5EF4-FFF2-40B4-BE49-F238E27FC236}">
                  <a16:creationId xmlns:a16="http://schemas.microsoft.com/office/drawing/2014/main" id="{AAE83B8B-D6E0-42E6-8BA3-07CF5BDECCB1}"/>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 </a:t>
              </a:r>
              <a:endParaRPr lang="ko-KR" altLang="en-US" sz="1200" dirty="0">
                <a:solidFill>
                  <a:schemeClr val="tx1">
                    <a:lumMod val="85000"/>
                    <a:lumOff val="15000"/>
                  </a:schemeClr>
                </a:solidFill>
                <a:cs typeface="Arial" pitchFamily="34" charset="0"/>
              </a:endParaRPr>
            </a:p>
          </p:txBody>
        </p:sp>
      </p:grpSp>
      <p:grpSp>
        <p:nvGrpSpPr>
          <p:cNvPr id="23" name="Group 54">
            <a:extLst>
              <a:ext uri="{FF2B5EF4-FFF2-40B4-BE49-F238E27FC236}">
                <a16:creationId xmlns:a16="http://schemas.microsoft.com/office/drawing/2014/main" id="{E88F88C9-7DC0-49A7-A46E-4E777219618B}"/>
              </a:ext>
            </a:extLst>
          </p:cNvPr>
          <p:cNvGrpSpPr/>
          <p:nvPr/>
        </p:nvGrpSpPr>
        <p:grpSpPr>
          <a:xfrm>
            <a:off x="6365318" y="2114510"/>
            <a:ext cx="1836018" cy="1078798"/>
            <a:chOff x="7026501" y="4509120"/>
            <a:chExt cx="1499710" cy="1078798"/>
          </a:xfrm>
        </p:grpSpPr>
        <p:sp>
          <p:nvSpPr>
            <p:cNvPr id="24" name="TextBox 23">
              <a:extLst>
                <a:ext uri="{FF2B5EF4-FFF2-40B4-BE49-F238E27FC236}">
                  <a16:creationId xmlns:a16="http://schemas.microsoft.com/office/drawing/2014/main" id="{5AD3C53E-3B03-4E05-86F9-30F197903A1E}"/>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Add Text</a:t>
              </a:r>
              <a:endParaRPr lang="ko-KR" altLang="en-US" sz="1200" b="1" dirty="0">
                <a:solidFill>
                  <a:schemeClr val="tx1">
                    <a:lumMod val="85000"/>
                    <a:lumOff val="15000"/>
                  </a:schemeClr>
                </a:solidFill>
                <a:cs typeface="Arial" pitchFamily="34" charset="0"/>
              </a:endParaRPr>
            </a:p>
          </p:txBody>
        </p:sp>
        <p:sp>
          <p:nvSpPr>
            <p:cNvPr id="25" name="TextBox 24">
              <a:extLst>
                <a:ext uri="{FF2B5EF4-FFF2-40B4-BE49-F238E27FC236}">
                  <a16:creationId xmlns:a16="http://schemas.microsoft.com/office/drawing/2014/main" id="{8BACEDB1-73F5-455F-B38C-8F737B53B49A}"/>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 </a:t>
              </a:r>
              <a:endParaRPr lang="ko-KR" altLang="en-US" sz="1200" dirty="0">
                <a:solidFill>
                  <a:schemeClr val="tx1">
                    <a:lumMod val="85000"/>
                    <a:lumOff val="15000"/>
                  </a:schemeClr>
                </a:solidFill>
                <a:cs typeface="Arial" pitchFamily="34" charset="0"/>
              </a:endParaRPr>
            </a:p>
          </p:txBody>
        </p:sp>
      </p:grpSp>
      <p:grpSp>
        <p:nvGrpSpPr>
          <p:cNvPr id="26" name="Group 55">
            <a:extLst>
              <a:ext uri="{FF2B5EF4-FFF2-40B4-BE49-F238E27FC236}">
                <a16:creationId xmlns:a16="http://schemas.microsoft.com/office/drawing/2014/main" id="{DE032EA6-5682-4B86-B9CE-CB3D562F7B4C}"/>
              </a:ext>
            </a:extLst>
          </p:cNvPr>
          <p:cNvGrpSpPr/>
          <p:nvPr/>
        </p:nvGrpSpPr>
        <p:grpSpPr>
          <a:xfrm>
            <a:off x="2189186" y="4753609"/>
            <a:ext cx="1836018" cy="1078798"/>
            <a:chOff x="7026501" y="4509120"/>
            <a:chExt cx="1499710" cy="1078798"/>
          </a:xfrm>
        </p:grpSpPr>
        <p:sp>
          <p:nvSpPr>
            <p:cNvPr id="27" name="TextBox 26">
              <a:extLst>
                <a:ext uri="{FF2B5EF4-FFF2-40B4-BE49-F238E27FC236}">
                  <a16:creationId xmlns:a16="http://schemas.microsoft.com/office/drawing/2014/main" id="{002AB47B-33E1-4005-8311-6D33C71A4AF1}"/>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Add Text</a:t>
              </a:r>
              <a:endParaRPr lang="ko-KR" altLang="en-US" sz="1200" b="1" dirty="0">
                <a:solidFill>
                  <a:schemeClr val="tx1">
                    <a:lumMod val="85000"/>
                    <a:lumOff val="15000"/>
                  </a:schemeClr>
                </a:solidFill>
                <a:cs typeface="Arial" pitchFamily="34" charset="0"/>
              </a:endParaRPr>
            </a:p>
          </p:txBody>
        </p:sp>
        <p:sp>
          <p:nvSpPr>
            <p:cNvPr id="28" name="TextBox 27">
              <a:extLst>
                <a:ext uri="{FF2B5EF4-FFF2-40B4-BE49-F238E27FC236}">
                  <a16:creationId xmlns:a16="http://schemas.microsoft.com/office/drawing/2014/main" id="{E92A8538-C783-41AF-AE3B-14A281D669FB}"/>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a:t>
              </a:r>
              <a:endParaRPr lang="ko-KR" altLang="en-US" sz="1200" dirty="0">
                <a:solidFill>
                  <a:schemeClr val="tx1">
                    <a:lumMod val="85000"/>
                    <a:lumOff val="15000"/>
                  </a:schemeClr>
                </a:solidFill>
                <a:cs typeface="Arial" pitchFamily="34" charset="0"/>
              </a:endParaRPr>
            </a:p>
          </p:txBody>
        </p:sp>
      </p:grpSp>
      <p:grpSp>
        <p:nvGrpSpPr>
          <p:cNvPr id="29" name="Group 56">
            <a:extLst>
              <a:ext uri="{FF2B5EF4-FFF2-40B4-BE49-F238E27FC236}">
                <a16:creationId xmlns:a16="http://schemas.microsoft.com/office/drawing/2014/main" id="{0B07893B-B690-4043-A2DE-F137DC57535B}"/>
              </a:ext>
            </a:extLst>
          </p:cNvPr>
          <p:cNvGrpSpPr/>
          <p:nvPr/>
        </p:nvGrpSpPr>
        <p:grpSpPr>
          <a:xfrm>
            <a:off x="4973274" y="4753609"/>
            <a:ext cx="1836018" cy="1078798"/>
            <a:chOff x="7026501" y="4509120"/>
            <a:chExt cx="1499710" cy="1078798"/>
          </a:xfrm>
        </p:grpSpPr>
        <p:sp>
          <p:nvSpPr>
            <p:cNvPr id="30" name="TextBox 29">
              <a:extLst>
                <a:ext uri="{FF2B5EF4-FFF2-40B4-BE49-F238E27FC236}">
                  <a16:creationId xmlns:a16="http://schemas.microsoft.com/office/drawing/2014/main" id="{BFBC3951-F619-4460-B58C-57C3DDC3B180}"/>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Add Text</a:t>
              </a:r>
              <a:endParaRPr lang="ko-KR" altLang="en-US" sz="1200" b="1" dirty="0">
                <a:solidFill>
                  <a:schemeClr val="tx1">
                    <a:lumMod val="85000"/>
                    <a:lumOff val="15000"/>
                  </a:schemeClr>
                </a:solidFill>
                <a:cs typeface="Arial" pitchFamily="34" charset="0"/>
              </a:endParaRPr>
            </a:p>
          </p:txBody>
        </p:sp>
        <p:sp>
          <p:nvSpPr>
            <p:cNvPr id="31" name="TextBox 30">
              <a:extLst>
                <a:ext uri="{FF2B5EF4-FFF2-40B4-BE49-F238E27FC236}">
                  <a16:creationId xmlns:a16="http://schemas.microsoft.com/office/drawing/2014/main" id="{F10E2136-52BF-4698-973A-B1CA58A38387}"/>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 </a:t>
              </a:r>
              <a:endParaRPr lang="ko-KR" altLang="en-US" sz="1200" dirty="0">
                <a:solidFill>
                  <a:schemeClr val="tx1">
                    <a:lumMod val="85000"/>
                    <a:lumOff val="15000"/>
                  </a:schemeClr>
                </a:solidFill>
                <a:cs typeface="Arial" pitchFamily="34" charset="0"/>
              </a:endParaRPr>
            </a:p>
          </p:txBody>
        </p:sp>
      </p:grpSp>
      <p:sp>
        <p:nvSpPr>
          <p:cNvPr id="32" name="TextBox 31">
            <a:extLst>
              <a:ext uri="{FF2B5EF4-FFF2-40B4-BE49-F238E27FC236}">
                <a16:creationId xmlns:a16="http://schemas.microsoft.com/office/drawing/2014/main" id="{E2AAB6D1-FEB4-48C8-AC5C-54CE0BF2E54B}"/>
              </a:ext>
            </a:extLst>
          </p:cNvPr>
          <p:cNvSpPr txBox="1"/>
          <p:nvPr/>
        </p:nvSpPr>
        <p:spPr>
          <a:xfrm>
            <a:off x="1548159" y="3754991"/>
            <a:ext cx="1203663" cy="369332"/>
          </a:xfrm>
          <a:prstGeom prst="rect">
            <a:avLst/>
          </a:prstGeom>
          <a:noFill/>
        </p:spPr>
        <p:txBody>
          <a:bodyPr wrap="square" rtlCol="0">
            <a:spAutoFit/>
          </a:bodyPr>
          <a:lstStyle/>
          <a:p>
            <a:pPr algn="ctr"/>
            <a:r>
              <a:rPr lang="en-US" altLang="ko-KR" b="1" dirty="0">
                <a:solidFill>
                  <a:schemeClr val="bg1"/>
                </a:solidFill>
                <a:cs typeface="Arial" pitchFamily="34" charset="0"/>
              </a:rPr>
              <a:t>2018</a:t>
            </a:r>
            <a:endParaRPr lang="ko-KR" altLang="en-US" b="1" dirty="0">
              <a:solidFill>
                <a:schemeClr val="bg1"/>
              </a:solidFill>
              <a:cs typeface="Arial" pitchFamily="34" charset="0"/>
            </a:endParaRPr>
          </a:p>
        </p:txBody>
      </p:sp>
      <p:sp>
        <p:nvSpPr>
          <p:cNvPr id="33" name="TextBox 32">
            <a:extLst>
              <a:ext uri="{FF2B5EF4-FFF2-40B4-BE49-F238E27FC236}">
                <a16:creationId xmlns:a16="http://schemas.microsoft.com/office/drawing/2014/main" id="{783A8BB0-496B-4B60-946D-368C69859456}"/>
              </a:ext>
            </a:extLst>
          </p:cNvPr>
          <p:cNvSpPr txBox="1"/>
          <p:nvPr/>
        </p:nvSpPr>
        <p:spPr>
          <a:xfrm>
            <a:off x="2958054" y="3754991"/>
            <a:ext cx="1203663" cy="369332"/>
          </a:xfrm>
          <a:prstGeom prst="rect">
            <a:avLst/>
          </a:prstGeom>
          <a:noFill/>
        </p:spPr>
        <p:txBody>
          <a:bodyPr wrap="square" rtlCol="0">
            <a:spAutoFit/>
          </a:bodyPr>
          <a:lstStyle/>
          <a:p>
            <a:pPr algn="ctr"/>
            <a:r>
              <a:rPr lang="en-US" altLang="ko-KR" b="1" dirty="0">
                <a:solidFill>
                  <a:schemeClr val="bg1"/>
                </a:solidFill>
                <a:cs typeface="Arial" pitchFamily="34" charset="0"/>
              </a:rPr>
              <a:t>2019</a:t>
            </a:r>
            <a:endParaRPr lang="ko-KR" altLang="en-US" b="1" dirty="0">
              <a:solidFill>
                <a:schemeClr val="bg1"/>
              </a:solidFill>
              <a:cs typeface="Arial" pitchFamily="34" charset="0"/>
            </a:endParaRPr>
          </a:p>
        </p:txBody>
      </p:sp>
      <p:sp>
        <p:nvSpPr>
          <p:cNvPr id="34" name="TextBox 33">
            <a:extLst>
              <a:ext uri="{FF2B5EF4-FFF2-40B4-BE49-F238E27FC236}">
                <a16:creationId xmlns:a16="http://schemas.microsoft.com/office/drawing/2014/main" id="{2185B873-18A3-456F-9DD7-85100101F9AA}"/>
              </a:ext>
            </a:extLst>
          </p:cNvPr>
          <p:cNvSpPr txBox="1"/>
          <p:nvPr/>
        </p:nvSpPr>
        <p:spPr>
          <a:xfrm>
            <a:off x="4367949" y="3754991"/>
            <a:ext cx="1203663" cy="369332"/>
          </a:xfrm>
          <a:prstGeom prst="rect">
            <a:avLst/>
          </a:prstGeom>
          <a:noFill/>
        </p:spPr>
        <p:txBody>
          <a:bodyPr wrap="square" rtlCol="0">
            <a:spAutoFit/>
          </a:bodyPr>
          <a:lstStyle/>
          <a:p>
            <a:pPr algn="ctr"/>
            <a:r>
              <a:rPr lang="en-US" altLang="ko-KR" b="1" dirty="0">
                <a:solidFill>
                  <a:schemeClr val="bg1"/>
                </a:solidFill>
                <a:cs typeface="Arial" pitchFamily="34" charset="0"/>
              </a:rPr>
              <a:t>2020</a:t>
            </a:r>
            <a:endParaRPr lang="ko-KR" altLang="en-US" b="1" dirty="0">
              <a:solidFill>
                <a:schemeClr val="bg1"/>
              </a:solidFill>
              <a:cs typeface="Arial" pitchFamily="34" charset="0"/>
            </a:endParaRPr>
          </a:p>
        </p:txBody>
      </p:sp>
      <p:sp>
        <p:nvSpPr>
          <p:cNvPr id="35" name="TextBox 34">
            <a:extLst>
              <a:ext uri="{FF2B5EF4-FFF2-40B4-BE49-F238E27FC236}">
                <a16:creationId xmlns:a16="http://schemas.microsoft.com/office/drawing/2014/main" id="{58787AFC-A11C-4775-9F74-D1B68E04769D}"/>
              </a:ext>
            </a:extLst>
          </p:cNvPr>
          <p:cNvSpPr txBox="1"/>
          <p:nvPr/>
        </p:nvSpPr>
        <p:spPr>
          <a:xfrm>
            <a:off x="5777844" y="3754991"/>
            <a:ext cx="1203663" cy="369332"/>
          </a:xfrm>
          <a:prstGeom prst="rect">
            <a:avLst/>
          </a:prstGeom>
          <a:noFill/>
        </p:spPr>
        <p:txBody>
          <a:bodyPr wrap="square" rtlCol="0">
            <a:spAutoFit/>
          </a:bodyPr>
          <a:lstStyle/>
          <a:p>
            <a:pPr algn="ctr"/>
            <a:r>
              <a:rPr lang="en-US" altLang="ko-KR" b="1" dirty="0">
                <a:solidFill>
                  <a:schemeClr val="bg1"/>
                </a:solidFill>
                <a:cs typeface="Arial" pitchFamily="34" charset="0"/>
              </a:rPr>
              <a:t>2021</a:t>
            </a:r>
            <a:endParaRPr lang="ko-KR" altLang="en-US" b="1" dirty="0">
              <a:solidFill>
                <a:schemeClr val="bg1"/>
              </a:solidFill>
              <a:cs typeface="Arial" pitchFamily="34" charset="0"/>
            </a:endParaRPr>
          </a:p>
        </p:txBody>
      </p:sp>
      <p:sp>
        <p:nvSpPr>
          <p:cNvPr id="36" name="TextBox 35">
            <a:extLst>
              <a:ext uri="{FF2B5EF4-FFF2-40B4-BE49-F238E27FC236}">
                <a16:creationId xmlns:a16="http://schemas.microsoft.com/office/drawing/2014/main" id="{F9BBD06A-FC54-443E-B957-56AF37F25257}"/>
              </a:ext>
            </a:extLst>
          </p:cNvPr>
          <p:cNvSpPr txBox="1"/>
          <p:nvPr/>
        </p:nvSpPr>
        <p:spPr>
          <a:xfrm>
            <a:off x="7187739" y="3754991"/>
            <a:ext cx="1203663" cy="369332"/>
          </a:xfrm>
          <a:prstGeom prst="rect">
            <a:avLst/>
          </a:prstGeom>
          <a:noFill/>
        </p:spPr>
        <p:txBody>
          <a:bodyPr wrap="square" rtlCol="0">
            <a:spAutoFit/>
          </a:bodyPr>
          <a:lstStyle/>
          <a:p>
            <a:pPr algn="ctr"/>
            <a:r>
              <a:rPr lang="en-US" altLang="ko-KR" b="1" dirty="0">
                <a:solidFill>
                  <a:schemeClr val="bg1"/>
                </a:solidFill>
                <a:cs typeface="Arial" pitchFamily="34" charset="0"/>
              </a:rPr>
              <a:t>2022</a:t>
            </a:r>
            <a:endParaRPr lang="ko-KR" altLang="en-US" b="1" dirty="0">
              <a:solidFill>
                <a:schemeClr val="bg1"/>
              </a:solidFill>
              <a:cs typeface="Arial" pitchFamily="34" charset="0"/>
            </a:endParaRPr>
          </a:p>
        </p:txBody>
      </p:sp>
      <p:sp>
        <p:nvSpPr>
          <p:cNvPr id="37" name="TextBox 36">
            <a:extLst>
              <a:ext uri="{FF2B5EF4-FFF2-40B4-BE49-F238E27FC236}">
                <a16:creationId xmlns:a16="http://schemas.microsoft.com/office/drawing/2014/main" id="{E2D22E18-3B7A-432F-A372-C0353B86E383}"/>
              </a:ext>
            </a:extLst>
          </p:cNvPr>
          <p:cNvSpPr txBox="1"/>
          <p:nvPr/>
        </p:nvSpPr>
        <p:spPr>
          <a:xfrm>
            <a:off x="8597632" y="3754991"/>
            <a:ext cx="1203663" cy="369332"/>
          </a:xfrm>
          <a:prstGeom prst="rect">
            <a:avLst/>
          </a:prstGeom>
          <a:noFill/>
        </p:spPr>
        <p:txBody>
          <a:bodyPr wrap="square" rtlCol="0">
            <a:spAutoFit/>
          </a:bodyPr>
          <a:lstStyle/>
          <a:p>
            <a:pPr algn="ctr"/>
            <a:r>
              <a:rPr lang="en-US" altLang="ko-KR" b="1" dirty="0">
                <a:solidFill>
                  <a:schemeClr val="bg1"/>
                </a:solidFill>
                <a:cs typeface="Arial" pitchFamily="34" charset="0"/>
              </a:rPr>
              <a:t>2023</a:t>
            </a:r>
            <a:endParaRPr lang="ko-KR" altLang="en-US" b="1" dirty="0">
              <a:solidFill>
                <a:schemeClr val="bg1"/>
              </a:solidFill>
              <a:cs typeface="Arial" pitchFamily="34" charset="0"/>
            </a:endParaRPr>
          </a:p>
        </p:txBody>
      </p:sp>
      <p:grpSp>
        <p:nvGrpSpPr>
          <p:cNvPr id="38" name="Group 71">
            <a:extLst>
              <a:ext uri="{FF2B5EF4-FFF2-40B4-BE49-F238E27FC236}">
                <a16:creationId xmlns:a16="http://schemas.microsoft.com/office/drawing/2014/main" id="{991BAC4C-69D5-428D-BA7D-EB8B7C5B3A9F}"/>
              </a:ext>
            </a:extLst>
          </p:cNvPr>
          <p:cNvGrpSpPr/>
          <p:nvPr/>
        </p:nvGrpSpPr>
        <p:grpSpPr>
          <a:xfrm>
            <a:off x="7871377" y="4763641"/>
            <a:ext cx="1836018" cy="1078798"/>
            <a:chOff x="13941990" y="4509120"/>
            <a:chExt cx="1499710" cy="1078798"/>
          </a:xfrm>
        </p:grpSpPr>
        <p:sp>
          <p:nvSpPr>
            <p:cNvPr id="39" name="TextBox 38">
              <a:extLst>
                <a:ext uri="{FF2B5EF4-FFF2-40B4-BE49-F238E27FC236}">
                  <a16:creationId xmlns:a16="http://schemas.microsoft.com/office/drawing/2014/main" id="{856E0026-5357-4E7F-B224-A58FE8C7DC95}"/>
                </a:ext>
              </a:extLst>
            </p:cNvPr>
            <p:cNvSpPr txBox="1"/>
            <p:nvPr/>
          </p:nvSpPr>
          <p:spPr>
            <a:xfrm>
              <a:off x="13941990" y="4509120"/>
              <a:ext cx="1499710"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Add Text</a:t>
              </a:r>
              <a:endParaRPr lang="ko-KR" altLang="en-US" sz="1200" b="1" dirty="0">
                <a:solidFill>
                  <a:schemeClr val="tx1">
                    <a:lumMod val="85000"/>
                    <a:lumOff val="15000"/>
                  </a:schemeClr>
                </a:solidFill>
                <a:cs typeface="Arial" pitchFamily="34" charset="0"/>
              </a:endParaRPr>
            </a:p>
          </p:txBody>
        </p:sp>
        <p:sp>
          <p:nvSpPr>
            <p:cNvPr id="40" name="TextBox 39">
              <a:extLst>
                <a:ext uri="{FF2B5EF4-FFF2-40B4-BE49-F238E27FC236}">
                  <a16:creationId xmlns:a16="http://schemas.microsoft.com/office/drawing/2014/main" id="{D354C9FB-4559-4AD2-A0AD-55331B495274}"/>
                </a:ext>
              </a:extLst>
            </p:cNvPr>
            <p:cNvSpPr txBox="1"/>
            <p:nvPr/>
          </p:nvSpPr>
          <p:spPr>
            <a:xfrm>
              <a:off x="13941990" y="4756921"/>
              <a:ext cx="1499710"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a:t>
              </a:r>
              <a:endParaRPr lang="ko-KR" altLang="en-US" sz="1200" dirty="0">
                <a:solidFill>
                  <a:schemeClr val="tx1">
                    <a:lumMod val="85000"/>
                    <a:lumOff val="15000"/>
                  </a:schemeClr>
                </a:solidFill>
                <a:cs typeface="Arial" pitchFamily="34" charset="0"/>
              </a:endParaRPr>
            </a:p>
          </p:txBody>
        </p:sp>
      </p:grpSp>
      <p:grpSp>
        <p:nvGrpSpPr>
          <p:cNvPr id="41" name="Group 89">
            <a:extLst>
              <a:ext uri="{FF2B5EF4-FFF2-40B4-BE49-F238E27FC236}">
                <a16:creationId xmlns:a16="http://schemas.microsoft.com/office/drawing/2014/main" id="{7D798E0E-8176-4749-BB6D-63F6C7E1E819}"/>
              </a:ext>
            </a:extLst>
          </p:cNvPr>
          <p:cNvGrpSpPr/>
          <p:nvPr/>
        </p:nvGrpSpPr>
        <p:grpSpPr>
          <a:xfrm>
            <a:off x="9358112" y="2792785"/>
            <a:ext cx="2371378" cy="2371378"/>
            <a:chOff x="9358112" y="2792785"/>
            <a:chExt cx="2371378" cy="2371378"/>
          </a:xfrm>
        </p:grpSpPr>
        <p:grpSp>
          <p:nvGrpSpPr>
            <p:cNvPr id="42" name="Group 45">
              <a:extLst>
                <a:ext uri="{FF2B5EF4-FFF2-40B4-BE49-F238E27FC236}">
                  <a16:creationId xmlns:a16="http://schemas.microsoft.com/office/drawing/2014/main" id="{0EA28E0C-B82C-43B3-9328-91CEE803D882}"/>
                </a:ext>
              </a:extLst>
            </p:cNvPr>
            <p:cNvGrpSpPr/>
            <p:nvPr/>
          </p:nvGrpSpPr>
          <p:grpSpPr>
            <a:xfrm>
              <a:off x="9358112" y="2792785"/>
              <a:ext cx="2371378" cy="2371378"/>
              <a:chOff x="6876256" y="3063517"/>
              <a:chExt cx="1944216" cy="1944216"/>
            </a:xfrm>
            <a:scene3d>
              <a:camera prst="perspectiveLeft">
                <a:rot lat="0" lon="3900000" rev="0"/>
              </a:camera>
              <a:lightRig rig="threePt" dir="t"/>
            </a:scene3d>
          </p:grpSpPr>
          <p:sp>
            <p:nvSpPr>
              <p:cNvPr id="44" name="Oval 46">
                <a:extLst>
                  <a:ext uri="{FF2B5EF4-FFF2-40B4-BE49-F238E27FC236}">
                    <a16:creationId xmlns:a16="http://schemas.microsoft.com/office/drawing/2014/main" id="{0E1244C8-35FD-4C3C-B2D2-C2A91353EFD7}"/>
                  </a:ext>
                </a:extLst>
              </p:cNvPr>
              <p:cNvSpPr/>
              <p:nvPr/>
            </p:nvSpPr>
            <p:spPr>
              <a:xfrm>
                <a:off x="6876256" y="3063517"/>
                <a:ext cx="1944216" cy="1944216"/>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7">
                <a:extLst>
                  <a:ext uri="{FF2B5EF4-FFF2-40B4-BE49-F238E27FC236}">
                    <a16:creationId xmlns:a16="http://schemas.microsoft.com/office/drawing/2014/main" id="{B7D4B562-BA3A-45B5-9303-3FFA50FEEE3D}"/>
                  </a:ext>
                </a:extLst>
              </p:cNvPr>
              <p:cNvSpPr/>
              <p:nvPr/>
            </p:nvSpPr>
            <p:spPr>
              <a:xfrm>
                <a:off x="7165759" y="3353020"/>
                <a:ext cx="1365211" cy="1365211"/>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48">
                <a:extLst>
                  <a:ext uri="{FF2B5EF4-FFF2-40B4-BE49-F238E27FC236}">
                    <a16:creationId xmlns:a16="http://schemas.microsoft.com/office/drawing/2014/main" id="{BB437958-93DF-46D9-B08E-0F027643A418}"/>
                  </a:ext>
                </a:extLst>
              </p:cNvPr>
              <p:cNvSpPr/>
              <p:nvPr/>
            </p:nvSpPr>
            <p:spPr>
              <a:xfrm>
                <a:off x="7487073" y="3674334"/>
                <a:ext cx="722583" cy="722583"/>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Oval 88">
              <a:extLst>
                <a:ext uri="{FF2B5EF4-FFF2-40B4-BE49-F238E27FC236}">
                  <a16:creationId xmlns:a16="http://schemas.microsoft.com/office/drawing/2014/main" id="{1BE4D497-4A05-4D95-9664-F3E2DF0270EF}"/>
                </a:ext>
              </a:extLst>
            </p:cNvPr>
            <p:cNvSpPr/>
            <p:nvPr/>
          </p:nvSpPr>
          <p:spPr>
            <a:xfrm>
              <a:off x="10461010" y="3789695"/>
              <a:ext cx="148554" cy="3554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9649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aphicFrame>
        <p:nvGraphicFramePr>
          <p:cNvPr id="3" name="Table 3">
            <a:extLst>
              <a:ext uri="{FF2B5EF4-FFF2-40B4-BE49-F238E27FC236}">
                <a16:creationId xmlns:a16="http://schemas.microsoft.com/office/drawing/2014/main" id="{DCE25010-56EB-49B1-8F40-0F7224034105}"/>
              </a:ext>
            </a:extLst>
          </p:cNvPr>
          <p:cNvGraphicFramePr>
            <a:graphicFrameLocks noGrp="1"/>
          </p:cNvGraphicFramePr>
          <p:nvPr>
            <p:extLst>
              <p:ext uri="{D42A27DB-BD31-4B8C-83A1-F6EECF244321}">
                <p14:modId xmlns:p14="http://schemas.microsoft.com/office/powerpoint/2010/main" val="2913612855"/>
              </p:ext>
            </p:extLst>
          </p:nvPr>
        </p:nvGraphicFramePr>
        <p:xfrm>
          <a:off x="949272" y="2666198"/>
          <a:ext cx="2108560" cy="336563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692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402657">
                <a:tc gridSpan="3">
                  <a:txBody>
                    <a:bodyPr/>
                    <a:lstStyle/>
                    <a:p>
                      <a:pPr algn="ctr"/>
                      <a:r>
                        <a:rPr lang="en-US" altLang="ko-KR" sz="1800" b="1" baseline="0" dirty="0">
                          <a:solidFill>
                            <a:schemeClr val="bg1"/>
                          </a:solidFill>
                          <a:latin typeface="+mn-lt"/>
                          <a:cs typeface="Arial" pitchFamily="34" charset="0"/>
                        </a:rPr>
                        <a:t> </a:t>
                      </a:r>
                      <a:r>
                        <a:rPr lang="en-US" altLang="ko-KR" sz="1800" b="1" dirty="0">
                          <a:solidFill>
                            <a:schemeClr val="bg1"/>
                          </a:solidFill>
                          <a:latin typeface="+mn-lt"/>
                          <a:cs typeface="Arial" pitchFamily="34" charset="0"/>
                        </a:rPr>
                        <a:t>Text  Here</a:t>
                      </a:r>
                      <a:endParaRPr lang="ko-KR" altLang="en-US" sz="1800" b="1" dirty="0">
                        <a:solidFill>
                          <a:schemeClr val="bg1"/>
                        </a:solidFill>
                        <a:latin typeface="+mn-lt"/>
                        <a:cs typeface="Arial" pitchFamily="34" charset="0"/>
                      </a:endParaRP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402657">
                <a:tc gridSpan="3">
                  <a:txBody>
                    <a:bodyPr/>
                    <a:lstStyle/>
                    <a:p>
                      <a:pPr algn="ctr"/>
                      <a:r>
                        <a:rPr lang="en-US" altLang="ko-KR" sz="1400" b="1" dirty="0">
                          <a:solidFill>
                            <a:schemeClr val="tx1">
                              <a:lumMod val="75000"/>
                              <a:lumOff val="25000"/>
                            </a:schemeClr>
                          </a:solidFill>
                          <a:latin typeface="+mn-lt"/>
                          <a:cs typeface="Arial" pitchFamily="34" charset="0"/>
                        </a:rPr>
                        <a:t>Modern PowerPoint</a:t>
                      </a:r>
                      <a:endParaRPr lang="ko-KR" altLang="en-US" sz="1400" b="1" dirty="0">
                        <a:solidFill>
                          <a:schemeClr val="tx1">
                            <a:lumMod val="75000"/>
                            <a:lumOff val="25000"/>
                          </a:schemeClr>
                        </a:solidFill>
                        <a:latin typeface="+mn-lt"/>
                        <a:cs typeface="Arial" pitchFamily="34" charset="0"/>
                      </a:endParaRP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822960">
                <a:tc gridSpan="3">
                  <a:txBody>
                    <a:bodyPr/>
                    <a:lstStyle/>
                    <a:p>
                      <a:pPr algn="ctr" latinLnBrk="1"/>
                      <a:r>
                        <a:rPr lang="en-US" altLang="ko-KR" sz="4800" b="1" dirty="0">
                          <a:solidFill>
                            <a:schemeClr val="accent1"/>
                          </a:solidFill>
                          <a:latin typeface="+mn-lt"/>
                          <a:cs typeface="Arial" pitchFamily="34" charset="0"/>
                        </a:rPr>
                        <a:t>$52</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2743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11887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You can simply impress your audience and add a unique zing and appeal to your Presentations</a:t>
                      </a:r>
                      <a:endParaRPr lang="en-US" altLang="ko-KR" sz="1200" b="1" dirty="0">
                        <a:solidFill>
                          <a:schemeClr val="bg1"/>
                        </a:solidFill>
                        <a:latin typeface="+mn-lt"/>
                        <a:cs typeface="Arial" pitchFamily="34" charset="0"/>
                      </a:endParaRPr>
                    </a:p>
                  </a:txBody>
                  <a:tcPr anchor="ctr">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1"/>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4"/>
                  </a:ext>
                </a:extLst>
              </a:tr>
              <a:tr h="2743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5"/>
                  </a:ext>
                </a:extLst>
              </a:tr>
            </a:tbl>
          </a:graphicData>
        </a:graphic>
      </p:graphicFrame>
      <p:graphicFrame>
        <p:nvGraphicFramePr>
          <p:cNvPr id="4" name="Table 4">
            <a:extLst>
              <a:ext uri="{FF2B5EF4-FFF2-40B4-BE49-F238E27FC236}">
                <a16:creationId xmlns:a16="http://schemas.microsoft.com/office/drawing/2014/main" id="{FE50D0B6-4898-48D6-BD26-17E6A78EF2FF}"/>
              </a:ext>
            </a:extLst>
          </p:cNvPr>
          <p:cNvGraphicFramePr>
            <a:graphicFrameLocks noGrp="1"/>
          </p:cNvGraphicFramePr>
          <p:nvPr>
            <p:extLst>
              <p:ext uri="{D42A27DB-BD31-4B8C-83A1-F6EECF244321}">
                <p14:modId xmlns:p14="http://schemas.microsoft.com/office/powerpoint/2010/main" val="1058508898"/>
              </p:ext>
            </p:extLst>
          </p:nvPr>
        </p:nvGraphicFramePr>
        <p:xfrm>
          <a:off x="3677925" y="2666198"/>
          <a:ext cx="2108560" cy="336563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692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402657">
                <a:tc gridSpan="3">
                  <a:txBody>
                    <a:bodyPr/>
                    <a:lstStyle/>
                    <a:p>
                      <a:pPr algn="ctr"/>
                      <a:r>
                        <a:rPr lang="en-US" altLang="ko-KR" sz="1800" b="1" baseline="0" dirty="0">
                          <a:solidFill>
                            <a:schemeClr val="bg1"/>
                          </a:solidFill>
                          <a:latin typeface="+mn-lt"/>
                          <a:cs typeface="Arial" pitchFamily="34" charset="0"/>
                        </a:rPr>
                        <a:t> </a:t>
                      </a:r>
                      <a:r>
                        <a:rPr lang="en-US" altLang="ko-KR" sz="1800" b="1" dirty="0">
                          <a:solidFill>
                            <a:schemeClr val="bg1"/>
                          </a:solidFill>
                          <a:latin typeface="+mn-lt"/>
                          <a:cs typeface="Arial" pitchFamily="34" charset="0"/>
                        </a:rPr>
                        <a:t>Text  Here</a:t>
                      </a:r>
                      <a:endParaRPr lang="ko-KR" altLang="en-US" sz="1800" b="1" dirty="0">
                        <a:solidFill>
                          <a:schemeClr val="bg1"/>
                        </a:solidFill>
                        <a:latin typeface="+mn-lt"/>
                        <a:cs typeface="Arial" pitchFamily="34" charset="0"/>
                      </a:endParaRPr>
                    </a:p>
                  </a:txBody>
                  <a:tcPr anchor="ct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402657">
                <a:tc gridSpan="3">
                  <a:txBody>
                    <a:bodyPr/>
                    <a:lstStyle/>
                    <a:p>
                      <a:pPr algn="ctr"/>
                      <a:r>
                        <a:rPr lang="en-US" altLang="ko-KR" sz="1400" b="1" dirty="0">
                          <a:solidFill>
                            <a:schemeClr val="tx1">
                              <a:lumMod val="75000"/>
                              <a:lumOff val="25000"/>
                            </a:schemeClr>
                          </a:solidFill>
                          <a:latin typeface="+mn-lt"/>
                          <a:cs typeface="Arial" pitchFamily="34" charset="0"/>
                        </a:rPr>
                        <a:t>Modern PowerPoint</a:t>
                      </a:r>
                      <a:endParaRPr lang="ko-KR" altLang="en-US" sz="1400" b="1" dirty="0">
                        <a:solidFill>
                          <a:schemeClr val="tx1">
                            <a:lumMod val="75000"/>
                            <a:lumOff val="25000"/>
                          </a:schemeClr>
                        </a:solidFill>
                        <a:latin typeface="+mn-lt"/>
                        <a:cs typeface="Arial" pitchFamily="34" charset="0"/>
                      </a:endParaRPr>
                    </a:p>
                  </a:txBody>
                  <a:tcPr anchor="ct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822960">
                <a:tc gridSpan="3">
                  <a:txBody>
                    <a:bodyPr/>
                    <a:lstStyle/>
                    <a:p>
                      <a:pPr algn="ctr" latinLnBrk="1"/>
                      <a:r>
                        <a:rPr lang="en-US" altLang="ko-KR" sz="4800" b="1" dirty="0">
                          <a:solidFill>
                            <a:schemeClr val="accent2"/>
                          </a:solidFill>
                          <a:latin typeface="+mn-lt"/>
                          <a:cs typeface="Arial" pitchFamily="34" charset="0"/>
                        </a:rPr>
                        <a:t>$36</a:t>
                      </a:r>
                    </a:p>
                  </a:txBody>
                  <a:tcPr anchor="ct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2743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11887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You can simply impress your audience and add a unique zing and appeal to your Presentations</a:t>
                      </a:r>
                      <a:endParaRPr lang="en-US" altLang="ko-KR" sz="1200" b="1" dirty="0">
                        <a:solidFill>
                          <a:schemeClr val="bg1"/>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4"/>
                  </a:ext>
                </a:extLst>
              </a:tr>
              <a:tr h="2743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2"/>
                      </a:solidFill>
                      <a:prstDash val="solid"/>
                      <a:round/>
                      <a:headEnd type="none" w="med" len="med"/>
                      <a:tailEnd type="none" w="med" len="med"/>
                    </a:lnL>
                    <a:lnR w="12700" cmpd="sng">
                      <a:noFill/>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12700" cmpd="sng">
                      <a:noFill/>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bl>
          </a:graphicData>
        </a:graphic>
      </p:graphicFrame>
      <p:graphicFrame>
        <p:nvGraphicFramePr>
          <p:cNvPr id="5" name="Table 5">
            <a:extLst>
              <a:ext uri="{FF2B5EF4-FFF2-40B4-BE49-F238E27FC236}">
                <a16:creationId xmlns:a16="http://schemas.microsoft.com/office/drawing/2014/main" id="{C38FD0D3-D035-4E6A-8248-61B5F7F781A1}"/>
              </a:ext>
            </a:extLst>
          </p:cNvPr>
          <p:cNvGraphicFramePr>
            <a:graphicFrameLocks noGrp="1"/>
          </p:cNvGraphicFramePr>
          <p:nvPr>
            <p:extLst>
              <p:ext uri="{D42A27DB-BD31-4B8C-83A1-F6EECF244321}">
                <p14:modId xmlns:p14="http://schemas.microsoft.com/office/powerpoint/2010/main" val="1354748114"/>
              </p:ext>
            </p:extLst>
          </p:nvPr>
        </p:nvGraphicFramePr>
        <p:xfrm>
          <a:off x="6406578" y="2666198"/>
          <a:ext cx="2108560" cy="336563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692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402657">
                <a:tc gridSpan="3">
                  <a:txBody>
                    <a:bodyPr/>
                    <a:lstStyle/>
                    <a:p>
                      <a:pPr algn="ctr"/>
                      <a:r>
                        <a:rPr lang="en-US" altLang="ko-KR" sz="1800" b="1" baseline="0" dirty="0">
                          <a:solidFill>
                            <a:schemeClr val="bg1"/>
                          </a:solidFill>
                          <a:latin typeface="+mn-lt"/>
                          <a:cs typeface="Arial" pitchFamily="34" charset="0"/>
                        </a:rPr>
                        <a:t> </a:t>
                      </a:r>
                      <a:r>
                        <a:rPr lang="en-US" altLang="ko-KR" sz="1800" b="1" dirty="0">
                          <a:solidFill>
                            <a:schemeClr val="bg1"/>
                          </a:solidFill>
                          <a:latin typeface="+mn-lt"/>
                          <a:cs typeface="Arial" pitchFamily="34" charset="0"/>
                        </a:rPr>
                        <a:t>Text  Here</a:t>
                      </a:r>
                      <a:endParaRPr lang="ko-KR" altLang="en-US" sz="1800" b="1" dirty="0">
                        <a:solidFill>
                          <a:schemeClr val="bg1"/>
                        </a:solidFill>
                        <a:latin typeface="+mn-lt"/>
                        <a:cs typeface="Arial" pitchFamily="34" charset="0"/>
                      </a:endParaRPr>
                    </a:p>
                  </a:txBody>
                  <a:tcPr anchor="ct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402657">
                <a:tc gridSpan="3">
                  <a:txBody>
                    <a:bodyPr/>
                    <a:lstStyle/>
                    <a:p>
                      <a:pPr algn="ctr"/>
                      <a:r>
                        <a:rPr lang="en-US" altLang="ko-KR" sz="1400" b="1" dirty="0">
                          <a:solidFill>
                            <a:schemeClr val="tx1">
                              <a:lumMod val="75000"/>
                              <a:lumOff val="25000"/>
                            </a:schemeClr>
                          </a:solidFill>
                          <a:latin typeface="+mn-lt"/>
                          <a:cs typeface="Arial" pitchFamily="34" charset="0"/>
                        </a:rPr>
                        <a:t>Modern PowerPoint</a:t>
                      </a:r>
                      <a:endParaRPr lang="ko-KR" altLang="en-US" sz="1400" b="1" dirty="0">
                        <a:solidFill>
                          <a:schemeClr val="tx1">
                            <a:lumMod val="75000"/>
                            <a:lumOff val="25000"/>
                          </a:schemeClr>
                        </a:solidFill>
                        <a:latin typeface="+mn-lt"/>
                        <a:cs typeface="Arial" pitchFamily="34" charset="0"/>
                      </a:endParaRPr>
                    </a:p>
                  </a:txBody>
                  <a:tcPr anchor="ct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822960">
                <a:tc gridSpan="3">
                  <a:txBody>
                    <a:bodyPr/>
                    <a:lstStyle/>
                    <a:p>
                      <a:pPr algn="ctr" latinLnBrk="1"/>
                      <a:r>
                        <a:rPr lang="en-US" altLang="ko-KR" sz="4800" b="1" dirty="0">
                          <a:solidFill>
                            <a:schemeClr val="accent3"/>
                          </a:solidFill>
                          <a:latin typeface="+mn-lt"/>
                          <a:cs typeface="Arial" pitchFamily="34" charset="0"/>
                        </a:rPr>
                        <a:t>$75</a:t>
                      </a:r>
                    </a:p>
                  </a:txBody>
                  <a:tcPr anchor="ctr">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2743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3"/>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3"/>
                  </a:ext>
                </a:extLst>
              </a:tr>
              <a:tr h="11887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You can simply impress your audience and add a unique zing and appeal to your Presentations</a:t>
                      </a:r>
                      <a:endParaRPr lang="en-US" altLang="ko-KR" sz="1200" b="1" dirty="0">
                        <a:solidFill>
                          <a:schemeClr val="bg1"/>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3"/>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4"/>
                  </a:ext>
                </a:extLst>
              </a:tr>
              <a:tr h="2743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3"/>
                      </a:solidFill>
                      <a:prstDash val="solid"/>
                      <a:round/>
                      <a:headEnd type="none" w="med" len="med"/>
                      <a:tailEnd type="none" w="med" len="med"/>
                    </a:lnL>
                    <a:lnR w="12700" cmpd="sng">
                      <a:noFill/>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12700" cmpd="sng">
                      <a:noFill/>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3"/>
                      </a:solidFill>
                      <a:prstDash val="solid"/>
                      <a:round/>
                      <a:headEnd type="none" w="med" len="med"/>
                      <a:tailEnd type="none" w="med" len="med"/>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5"/>
                  </a:ext>
                </a:extLst>
              </a:tr>
            </a:tbl>
          </a:graphicData>
        </a:graphic>
      </p:graphicFrame>
      <p:graphicFrame>
        <p:nvGraphicFramePr>
          <p:cNvPr id="6" name="Table 6">
            <a:extLst>
              <a:ext uri="{FF2B5EF4-FFF2-40B4-BE49-F238E27FC236}">
                <a16:creationId xmlns:a16="http://schemas.microsoft.com/office/drawing/2014/main" id="{B35F0B01-6E8A-4FF0-BB9A-E9F7652DD5C4}"/>
              </a:ext>
            </a:extLst>
          </p:cNvPr>
          <p:cNvGraphicFramePr>
            <a:graphicFrameLocks noGrp="1"/>
          </p:cNvGraphicFramePr>
          <p:nvPr>
            <p:extLst>
              <p:ext uri="{D42A27DB-BD31-4B8C-83A1-F6EECF244321}">
                <p14:modId xmlns:p14="http://schemas.microsoft.com/office/powerpoint/2010/main" val="2868700849"/>
              </p:ext>
            </p:extLst>
          </p:nvPr>
        </p:nvGraphicFramePr>
        <p:xfrm>
          <a:off x="9135231" y="2666198"/>
          <a:ext cx="2108560" cy="336563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692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402657">
                <a:tc gridSpan="3">
                  <a:txBody>
                    <a:bodyPr/>
                    <a:lstStyle/>
                    <a:p>
                      <a:pPr algn="ctr"/>
                      <a:r>
                        <a:rPr lang="en-US" altLang="ko-KR" sz="1800" b="1" baseline="0" dirty="0">
                          <a:solidFill>
                            <a:schemeClr val="bg1"/>
                          </a:solidFill>
                          <a:latin typeface="+mn-lt"/>
                          <a:cs typeface="Arial" pitchFamily="34" charset="0"/>
                        </a:rPr>
                        <a:t> </a:t>
                      </a:r>
                      <a:r>
                        <a:rPr lang="en-US" altLang="ko-KR" sz="1800" b="1" dirty="0">
                          <a:solidFill>
                            <a:schemeClr val="bg1"/>
                          </a:solidFill>
                          <a:latin typeface="+mn-lt"/>
                          <a:cs typeface="Arial" pitchFamily="34" charset="0"/>
                        </a:rPr>
                        <a:t>Text  Here</a:t>
                      </a:r>
                      <a:endParaRPr lang="ko-KR" altLang="en-US" sz="1800" b="1" dirty="0">
                        <a:solidFill>
                          <a:schemeClr val="bg1"/>
                        </a:solidFill>
                        <a:latin typeface="+mn-lt"/>
                        <a:cs typeface="Arial" pitchFamily="34" charset="0"/>
                      </a:endParaRPr>
                    </a:p>
                  </a:txBody>
                  <a:tcPr anchor="ctr">
                    <a:lnL w="38100" cap="flat" cmpd="sng" algn="ctr">
                      <a:solidFill>
                        <a:schemeClr val="accent4"/>
                      </a:solidFill>
                      <a:prstDash val="solid"/>
                      <a:round/>
                      <a:headEnd type="none" w="med" len="med"/>
                      <a:tailEnd type="none" w="med" len="med"/>
                    </a:lnL>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402657">
                <a:tc gridSpan="3">
                  <a:txBody>
                    <a:bodyPr/>
                    <a:lstStyle/>
                    <a:p>
                      <a:pPr algn="ctr"/>
                      <a:r>
                        <a:rPr lang="en-US" altLang="ko-KR" sz="1400" b="1" dirty="0">
                          <a:solidFill>
                            <a:schemeClr val="tx1">
                              <a:lumMod val="75000"/>
                              <a:lumOff val="25000"/>
                            </a:schemeClr>
                          </a:solidFill>
                          <a:latin typeface="+mn-lt"/>
                          <a:cs typeface="Arial" pitchFamily="34" charset="0"/>
                        </a:rPr>
                        <a:t>Modern PowerPoint</a:t>
                      </a:r>
                      <a:endParaRPr lang="ko-KR" altLang="en-US" sz="1400" b="1" dirty="0">
                        <a:solidFill>
                          <a:schemeClr val="tx1">
                            <a:lumMod val="75000"/>
                            <a:lumOff val="25000"/>
                          </a:schemeClr>
                        </a:solidFill>
                        <a:latin typeface="+mn-lt"/>
                        <a:cs typeface="Arial" pitchFamily="34" charset="0"/>
                      </a:endParaRPr>
                    </a:p>
                  </a:txBody>
                  <a:tcPr anchor="ctr">
                    <a:lnL w="38100" cap="flat" cmpd="sng" algn="ctr">
                      <a:solidFill>
                        <a:schemeClr val="accent4"/>
                      </a:solidFill>
                      <a:prstDash val="solid"/>
                      <a:round/>
                      <a:headEnd type="none" w="med" len="med"/>
                      <a:tailEnd type="none" w="med" len="med"/>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822960">
                <a:tc gridSpan="3">
                  <a:txBody>
                    <a:bodyPr/>
                    <a:lstStyle/>
                    <a:p>
                      <a:pPr algn="ctr" latinLnBrk="1"/>
                      <a:r>
                        <a:rPr lang="en-US" altLang="ko-KR" sz="4800" b="1" dirty="0">
                          <a:solidFill>
                            <a:schemeClr val="accent4"/>
                          </a:solidFill>
                          <a:latin typeface="+mn-lt"/>
                          <a:cs typeface="Arial" pitchFamily="34" charset="0"/>
                        </a:rPr>
                        <a:t>$40</a:t>
                      </a:r>
                    </a:p>
                  </a:txBody>
                  <a:tcPr anchor="ctr">
                    <a:lnL w="38100" cap="flat" cmpd="sng" algn="ctr">
                      <a:solidFill>
                        <a:schemeClr val="accent4"/>
                      </a:solidFill>
                      <a:prstDash val="solid"/>
                      <a:round/>
                      <a:headEnd type="none" w="med" len="med"/>
                      <a:tailEnd type="none" w="med" len="med"/>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2743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4"/>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3"/>
                  </a:ext>
                </a:extLst>
              </a:tr>
              <a:tr h="11887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You can simply impress your audience and add a unique zing and appeal to your Presentations</a:t>
                      </a:r>
                      <a:endParaRPr lang="en-US" altLang="ko-KR" sz="1200" b="1" dirty="0">
                        <a:solidFill>
                          <a:schemeClr val="bg1"/>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4"/>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4"/>
                  </a:ext>
                </a:extLst>
              </a:tr>
              <a:tr h="27432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38100" cap="flat" cmpd="sng" algn="ctr">
                      <a:solidFill>
                        <a:schemeClr val="accent4"/>
                      </a:solidFill>
                      <a:prstDash val="solid"/>
                      <a:round/>
                      <a:headEnd type="none" w="med" len="med"/>
                      <a:tailEnd type="none" w="med" len="med"/>
                    </a:lnL>
                    <a:lnR w="12700" cmpd="sng">
                      <a:noFill/>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12700" cmpd="sng">
                      <a:noFill/>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lnL w="12700" cmpd="sng">
                      <a:noFill/>
                    </a:lnL>
                    <a:lnR w="38100" cap="flat" cmpd="sng" algn="ctr">
                      <a:solidFill>
                        <a:schemeClr val="accent4"/>
                      </a:solidFill>
                      <a:prstDash val="solid"/>
                      <a:round/>
                      <a:headEnd type="none" w="med" len="med"/>
                      <a:tailEnd type="none" w="med" len="med"/>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3DC36971-D6C5-4E63-996B-143D20434B88}"/>
              </a:ext>
            </a:extLst>
          </p:cNvPr>
          <p:cNvSpPr txBox="1"/>
          <p:nvPr/>
        </p:nvSpPr>
        <p:spPr>
          <a:xfrm>
            <a:off x="893852" y="1725036"/>
            <a:ext cx="10407721" cy="307777"/>
          </a:xfrm>
          <a:prstGeom prst="rect">
            <a:avLst/>
          </a:prstGeom>
          <a:noFill/>
        </p:spPr>
        <p:txBody>
          <a:bodyPr wrap="square" rtlCol="0">
            <a:spAutoFit/>
          </a:bodyPr>
          <a:lstStyle/>
          <a:p>
            <a:r>
              <a:rPr lang="en-US" altLang="ko-KR" sz="1400" b="1" dirty="0">
                <a:solidFill>
                  <a:srgbClr val="404040"/>
                </a:solidFill>
                <a:cs typeface="Arial" pitchFamily="34" charset="0"/>
              </a:rPr>
              <a:t>Get a modern PowerPoint  Presentation that is beautifully designed.</a:t>
            </a:r>
            <a:endParaRPr lang="ko-KR" altLang="en-US" sz="1400" b="1" dirty="0">
              <a:solidFill>
                <a:srgbClr val="404040"/>
              </a:solidFill>
              <a:cs typeface="Arial" pitchFamily="34" charset="0"/>
            </a:endParaRPr>
          </a:p>
        </p:txBody>
      </p:sp>
      <p:sp>
        <p:nvSpPr>
          <p:cNvPr id="8" name="TextBox 7">
            <a:extLst>
              <a:ext uri="{FF2B5EF4-FFF2-40B4-BE49-F238E27FC236}">
                <a16:creationId xmlns:a16="http://schemas.microsoft.com/office/drawing/2014/main" id="{13F9ED38-016E-4FEE-BBEE-77C10030DB92}"/>
              </a:ext>
            </a:extLst>
          </p:cNvPr>
          <p:cNvSpPr txBox="1"/>
          <p:nvPr/>
        </p:nvSpPr>
        <p:spPr>
          <a:xfrm>
            <a:off x="893853" y="2042224"/>
            <a:ext cx="1040772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a:t>
            </a:r>
          </a:p>
        </p:txBody>
      </p:sp>
    </p:spTree>
    <p:extLst>
      <p:ext uri="{BB962C8B-B14F-4D97-AF65-F5344CB8AC3E}">
        <p14:creationId xmlns:p14="http://schemas.microsoft.com/office/powerpoint/2010/main" val="3183651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B56C8-2ECC-40CE-8512-1AB853C9BE30}"/>
              </a:ext>
            </a:extLst>
          </p:cNvPr>
          <p:cNvSpPr txBox="1"/>
          <p:nvPr/>
        </p:nvSpPr>
        <p:spPr>
          <a:xfrm>
            <a:off x="661221" y="305819"/>
            <a:ext cx="2865753" cy="1754326"/>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Column  Style</a:t>
            </a:r>
            <a:endParaRPr lang="ko-KR" altLang="en-US" sz="5400" dirty="0">
              <a:solidFill>
                <a:schemeClr val="bg1"/>
              </a:solidFill>
              <a:latin typeface="+mj-lt"/>
              <a:cs typeface="Arial" pitchFamily="34" charset="0"/>
            </a:endParaRPr>
          </a:p>
        </p:txBody>
      </p:sp>
      <p:sp>
        <p:nvSpPr>
          <p:cNvPr id="5" name="Rectangle 3">
            <a:extLst>
              <a:ext uri="{FF2B5EF4-FFF2-40B4-BE49-F238E27FC236}">
                <a16:creationId xmlns:a16="http://schemas.microsoft.com/office/drawing/2014/main" id="{D36DCFF5-42D3-426B-BE41-28385325F31E}"/>
              </a:ext>
            </a:extLst>
          </p:cNvPr>
          <p:cNvSpPr/>
          <p:nvPr/>
        </p:nvSpPr>
        <p:spPr>
          <a:xfrm>
            <a:off x="5701046" y="627789"/>
            <a:ext cx="6490954" cy="608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 name="TextBox 5">
            <a:extLst>
              <a:ext uri="{FF2B5EF4-FFF2-40B4-BE49-F238E27FC236}">
                <a16:creationId xmlns:a16="http://schemas.microsoft.com/office/drawing/2014/main" id="{FFB0AC73-BA7B-410C-BA59-4A7F74A590EC}"/>
              </a:ext>
            </a:extLst>
          </p:cNvPr>
          <p:cNvSpPr txBox="1"/>
          <p:nvPr/>
        </p:nvSpPr>
        <p:spPr>
          <a:xfrm>
            <a:off x="5850515" y="747265"/>
            <a:ext cx="2991549" cy="369332"/>
          </a:xfrm>
          <a:prstGeom prst="rect">
            <a:avLst/>
          </a:prstGeom>
          <a:noFill/>
        </p:spPr>
        <p:txBody>
          <a:bodyPr wrap="square" rtlCol="0" anchor="ctr">
            <a:spAutoFit/>
          </a:bodyPr>
          <a:lstStyle/>
          <a:p>
            <a:r>
              <a:rPr lang="en-US" altLang="ko-KR" b="1" dirty="0">
                <a:solidFill>
                  <a:schemeClr val="bg1"/>
                </a:solidFill>
                <a:cs typeface="Arial" pitchFamily="34" charset="0"/>
              </a:rPr>
              <a:t> PowerPoint Presentation</a:t>
            </a:r>
            <a:endParaRPr lang="ko-KR" altLang="en-US" b="1" dirty="0">
              <a:solidFill>
                <a:schemeClr val="bg1"/>
              </a:solidFill>
              <a:cs typeface="Arial" pitchFamily="34" charset="0"/>
            </a:endParaRPr>
          </a:p>
        </p:txBody>
      </p:sp>
      <p:sp>
        <p:nvSpPr>
          <p:cNvPr id="7" name="TextBox 6">
            <a:extLst>
              <a:ext uri="{FF2B5EF4-FFF2-40B4-BE49-F238E27FC236}">
                <a16:creationId xmlns:a16="http://schemas.microsoft.com/office/drawing/2014/main" id="{7C00E8C4-D4FB-4456-A595-8656DF9B1A6E}"/>
              </a:ext>
            </a:extLst>
          </p:cNvPr>
          <p:cNvSpPr txBox="1"/>
          <p:nvPr/>
        </p:nvSpPr>
        <p:spPr>
          <a:xfrm>
            <a:off x="5701046" y="1432727"/>
            <a:ext cx="5459792" cy="4893647"/>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Get a modern PowerPoint  Presentation that is beautifully designed. Easy to change colors, photos and Text. You can simply impress your audience and add a unique zing and appeal to your Presentations. You can simply impress your audience and add a unique zing and appeal to your Presentations. Get a modern PowerPoint  Presentation that is beautifully designed. You can simply impress your audience and add a unique zing and appeal to your Presentations.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You can simply impress your audience and add a unique zing and appeal to your Presentations.</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Get a modern PowerPoint  Presentation that is beautifully designed. Easy to change colors, photos and Text.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You can simply impress your audience and add a unique zing and appeal to your Presentations.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4179153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0" y="155259"/>
            <a:ext cx="12192000" cy="923330"/>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Columns  Style</a:t>
            </a:r>
            <a:endParaRPr lang="ko-KR" altLang="en-US" sz="5400" dirty="0">
              <a:solidFill>
                <a:schemeClr val="bg1"/>
              </a:solidFill>
              <a:latin typeface="+mj-lt"/>
              <a:cs typeface="Arial" pitchFamily="34" charset="0"/>
            </a:endParaRPr>
          </a:p>
        </p:txBody>
      </p:sp>
      <p:sp>
        <p:nvSpPr>
          <p:cNvPr id="2" name="말풍선: 모서리가 둥근 사각형 1">
            <a:extLst>
              <a:ext uri="{FF2B5EF4-FFF2-40B4-BE49-F238E27FC236}">
                <a16:creationId xmlns:a16="http://schemas.microsoft.com/office/drawing/2014/main" id="{8F712140-D61E-4388-940E-B602C3C38478}"/>
              </a:ext>
            </a:extLst>
          </p:cNvPr>
          <p:cNvSpPr/>
          <p:nvPr/>
        </p:nvSpPr>
        <p:spPr>
          <a:xfrm>
            <a:off x="1736146" y="1565171"/>
            <a:ext cx="2408223" cy="1029272"/>
          </a:xfrm>
          <a:prstGeom prst="wedgeRoundRectCallout">
            <a:avLst>
              <a:gd name="adj1" fmla="val 10424"/>
              <a:gd name="adj2" fmla="val 86503"/>
              <a:gd name="adj3" fmla="val 16667"/>
            </a:avLst>
          </a:prstGeom>
          <a:noFill/>
          <a:ln w="508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TextBox 6">
            <a:extLst>
              <a:ext uri="{FF2B5EF4-FFF2-40B4-BE49-F238E27FC236}">
                <a16:creationId xmlns:a16="http://schemas.microsoft.com/office/drawing/2014/main" id="{A40F7835-4DBA-4BAE-9435-C144FA1654FF}"/>
              </a:ext>
            </a:extLst>
          </p:cNvPr>
          <p:cNvSpPr txBox="1"/>
          <p:nvPr/>
        </p:nvSpPr>
        <p:spPr>
          <a:xfrm>
            <a:off x="8375789" y="1401384"/>
            <a:ext cx="605218"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8" name="TextBox 7">
            <a:extLst>
              <a:ext uri="{FF2B5EF4-FFF2-40B4-BE49-F238E27FC236}">
                <a16:creationId xmlns:a16="http://schemas.microsoft.com/office/drawing/2014/main" id="{D721ADEF-6C2E-45E3-82BE-3B96575107E7}"/>
              </a:ext>
            </a:extLst>
          </p:cNvPr>
          <p:cNvSpPr txBox="1"/>
          <p:nvPr/>
        </p:nvSpPr>
        <p:spPr>
          <a:xfrm>
            <a:off x="4828587" y="1401384"/>
            <a:ext cx="605218"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nvGrpSpPr>
          <p:cNvPr id="9" name="Group 16">
            <a:extLst>
              <a:ext uri="{FF2B5EF4-FFF2-40B4-BE49-F238E27FC236}">
                <a16:creationId xmlns:a16="http://schemas.microsoft.com/office/drawing/2014/main" id="{917AA9EE-9A64-4A7C-BCC4-A873B853DA1B}"/>
              </a:ext>
            </a:extLst>
          </p:cNvPr>
          <p:cNvGrpSpPr/>
          <p:nvPr/>
        </p:nvGrpSpPr>
        <p:grpSpPr>
          <a:xfrm>
            <a:off x="5433805" y="1401384"/>
            <a:ext cx="2699791" cy="4231368"/>
            <a:chOff x="3651644" y="692696"/>
            <a:chExt cx="1975714" cy="4231368"/>
          </a:xfrm>
        </p:grpSpPr>
        <p:sp>
          <p:nvSpPr>
            <p:cNvPr id="10" name="TextBox 9">
              <a:extLst>
                <a:ext uri="{FF2B5EF4-FFF2-40B4-BE49-F238E27FC236}">
                  <a16:creationId xmlns:a16="http://schemas.microsoft.com/office/drawing/2014/main" id="{02798722-18BF-4465-B416-FB2F91F0ECBB}"/>
                </a:ext>
              </a:extLst>
            </p:cNvPr>
            <p:cNvSpPr txBox="1"/>
            <p:nvPr/>
          </p:nvSpPr>
          <p:spPr>
            <a:xfrm>
              <a:off x="3651644" y="692696"/>
              <a:ext cx="1975714" cy="584775"/>
            </a:xfrm>
            <a:prstGeom prst="rect">
              <a:avLst/>
            </a:prstGeom>
            <a:noFill/>
          </p:spPr>
          <p:txBody>
            <a:bodyPr wrap="square" rtlCol="0">
              <a:spAutoFit/>
            </a:bodyPr>
            <a:lstStyle/>
            <a:p>
              <a:r>
                <a:rPr lang="en-US" altLang="ko-KR" sz="1600" b="1" dirty="0">
                  <a:solidFill>
                    <a:schemeClr val="accent3"/>
                  </a:solidFill>
                  <a:cs typeface="Arial" pitchFamily="34" charset="0"/>
                </a:rPr>
                <a:t>Your </a:t>
              </a:r>
            </a:p>
            <a:p>
              <a:r>
                <a:rPr lang="en-US" altLang="ko-KR" sz="1600" b="1" dirty="0">
                  <a:solidFill>
                    <a:schemeClr val="accent3"/>
                  </a:solidFill>
                  <a:cs typeface="Arial" pitchFamily="34" charset="0"/>
                </a:rPr>
                <a:t>Text Here</a:t>
              </a:r>
              <a:endParaRPr lang="ko-KR" altLang="en-US" sz="1600" b="1" dirty="0">
                <a:solidFill>
                  <a:schemeClr val="accent3"/>
                </a:solidFill>
                <a:cs typeface="Arial" pitchFamily="34" charset="0"/>
              </a:endParaRPr>
            </a:p>
          </p:txBody>
        </p:sp>
        <p:sp>
          <p:nvSpPr>
            <p:cNvPr id="11" name="TextBox 10">
              <a:extLst>
                <a:ext uri="{FF2B5EF4-FFF2-40B4-BE49-F238E27FC236}">
                  <a16:creationId xmlns:a16="http://schemas.microsoft.com/office/drawing/2014/main" id="{C520E364-CBDE-4496-828D-630A290FFAE7}"/>
                </a:ext>
              </a:extLst>
            </p:cNvPr>
            <p:cNvSpPr txBox="1"/>
            <p:nvPr/>
          </p:nvSpPr>
          <p:spPr>
            <a:xfrm>
              <a:off x="3651644" y="1323078"/>
              <a:ext cx="1975714" cy="3600986"/>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You can simply impress your audience and add a unique zing.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Easy to change colors, photos and Text. Easy to change colors, photos and Text.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grpSp>
      <p:grpSp>
        <p:nvGrpSpPr>
          <p:cNvPr id="12" name="Group 19">
            <a:extLst>
              <a:ext uri="{FF2B5EF4-FFF2-40B4-BE49-F238E27FC236}">
                <a16:creationId xmlns:a16="http://schemas.microsoft.com/office/drawing/2014/main" id="{381792EE-B623-4869-B5F1-2D4EC1DD5909}"/>
              </a:ext>
            </a:extLst>
          </p:cNvPr>
          <p:cNvGrpSpPr/>
          <p:nvPr/>
        </p:nvGrpSpPr>
        <p:grpSpPr>
          <a:xfrm>
            <a:off x="8981006" y="1401385"/>
            <a:ext cx="2699791" cy="4970032"/>
            <a:chOff x="3651644" y="692696"/>
            <a:chExt cx="1975714" cy="4970032"/>
          </a:xfrm>
        </p:grpSpPr>
        <p:sp>
          <p:nvSpPr>
            <p:cNvPr id="13" name="TextBox 12">
              <a:extLst>
                <a:ext uri="{FF2B5EF4-FFF2-40B4-BE49-F238E27FC236}">
                  <a16:creationId xmlns:a16="http://schemas.microsoft.com/office/drawing/2014/main" id="{9492707C-3CFA-4152-8143-7660ADCAB678}"/>
                </a:ext>
              </a:extLst>
            </p:cNvPr>
            <p:cNvSpPr txBox="1"/>
            <p:nvPr/>
          </p:nvSpPr>
          <p:spPr>
            <a:xfrm>
              <a:off x="3651644" y="692696"/>
              <a:ext cx="1975714" cy="584775"/>
            </a:xfrm>
            <a:prstGeom prst="rect">
              <a:avLst/>
            </a:prstGeom>
            <a:noFill/>
          </p:spPr>
          <p:txBody>
            <a:bodyPr wrap="square" rtlCol="0">
              <a:spAutoFit/>
            </a:bodyPr>
            <a:lstStyle/>
            <a:p>
              <a:r>
                <a:rPr lang="en-US" altLang="ko-KR" sz="1600" b="1" dirty="0">
                  <a:solidFill>
                    <a:schemeClr val="accent4"/>
                  </a:solidFill>
                  <a:cs typeface="Arial" pitchFamily="34" charset="0"/>
                </a:rPr>
                <a:t>Your </a:t>
              </a:r>
            </a:p>
            <a:p>
              <a:r>
                <a:rPr lang="en-US" altLang="ko-KR" sz="1600" b="1" dirty="0">
                  <a:solidFill>
                    <a:schemeClr val="accent4"/>
                  </a:solidFill>
                  <a:cs typeface="Arial" pitchFamily="34" charset="0"/>
                </a:rPr>
                <a:t>Text Here</a:t>
              </a:r>
              <a:endParaRPr lang="ko-KR" altLang="en-US" sz="1600" b="1" dirty="0">
                <a:solidFill>
                  <a:schemeClr val="accent4"/>
                </a:solidFill>
                <a:cs typeface="Arial" pitchFamily="34" charset="0"/>
              </a:endParaRPr>
            </a:p>
          </p:txBody>
        </p:sp>
        <p:sp>
          <p:nvSpPr>
            <p:cNvPr id="14" name="TextBox 13">
              <a:extLst>
                <a:ext uri="{FF2B5EF4-FFF2-40B4-BE49-F238E27FC236}">
                  <a16:creationId xmlns:a16="http://schemas.microsoft.com/office/drawing/2014/main" id="{00FD7A03-0138-46DE-82C8-4887E0082BB7}"/>
                </a:ext>
              </a:extLst>
            </p:cNvPr>
            <p:cNvSpPr txBox="1"/>
            <p:nvPr/>
          </p:nvSpPr>
          <p:spPr>
            <a:xfrm>
              <a:off x="3651644" y="1323078"/>
              <a:ext cx="1975714" cy="4339650"/>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I hope and I believe that this Template will your Time, Money and Reputation. Easy to change colors, photos and Text.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Easy to change colors, photos and Text. Easy to change colors, photos and Text.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ED27ADC7-7B1E-4BDD-A3A6-5C7EC9B8D407}"/>
              </a:ext>
            </a:extLst>
          </p:cNvPr>
          <p:cNvSpPr txBox="1"/>
          <p:nvPr/>
        </p:nvSpPr>
        <p:spPr>
          <a:xfrm flipH="1">
            <a:off x="1836385" y="1731889"/>
            <a:ext cx="2229827" cy="707886"/>
          </a:xfrm>
          <a:prstGeom prst="rect">
            <a:avLst/>
          </a:prstGeom>
          <a:noFill/>
        </p:spPr>
        <p:txBody>
          <a:bodyPr wrap="square" lIns="108000" rIns="108000" rtlCol="0">
            <a:spAutoFit/>
          </a:bodyPr>
          <a:lstStyle/>
          <a:p>
            <a:pPr algn="r"/>
            <a:r>
              <a:rPr lang="en-GB" altLang="ko-KR" sz="2000" b="1" dirty="0">
                <a:solidFill>
                  <a:schemeClr val="bg1"/>
                </a:solidFill>
                <a:cs typeface="Arial" pitchFamily="34" charset="0"/>
              </a:rPr>
              <a:t>ALLPPT Layout Text Slide</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689816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1" y="4956676"/>
            <a:ext cx="12191999" cy="1318987"/>
            <a:chOff x="1" y="4959383"/>
            <a:chExt cx="12191999" cy="1318987"/>
          </a:xfrm>
        </p:grpSpPr>
        <p:sp>
          <p:nvSpPr>
            <p:cNvPr id="4" name="TextBox 3">
              <a:extLst>
                <a:ext uri="{FF2B5EF4-FFF2-40B4-BE49-F238E27FC236}">
                  <a16:creationId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148" y="5898714"/>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009C79-8591-4A58-A9F5-FA2E249DFF61}"/>
              </a:ext>
            </a:extLst>
          </p:cNvPr>
          <p:cNvSpPr>
            <a:spLocks noGrp="1"/>
          </p:cNvSpPr>
          <p:nvPr>
            <p:ph type="body" sz="quarter" idx="10"/>
          </p:nvPr>
        </p:nvSpPr>
        <p:spPr/>
        <p:txBody>
          <a:bodyPr/>
          <a:lstStyle/>
          <a:p>
            <a:r>
              <a:rPr lang="en-US" dirty="0"/>
              <a:t>Fully Editable Shapes</a:t>
            </a:r>
          </a:p>
        </p:txBody>
      </p:sp>
      <p:grpSp>
        <p:nvGrpSpPr>
          <p:cNvPr id="19" name="그룹 18">
            <a:extLst>
              <a:ext uri="{FF2B5EF4-FFF2-40B4-BE49-F238E27FC236}">
                <a16:creationId xmlns:a16="http://schemas.microsoft.com/office/drawing/2014/main" id="{7D612F55-5779-491B-A606-CE038F13EC7B}"/>
              </a:ext>
            </a:extLst>
          </p:cNvPr>
          <p:cNvGrpSpPr/>
          <p:nvPr/>
        </p:nvGrpSpPr>
        <p:grpSpPr>
          <a:xfrm>
            <a:off x="6164262" y="1400595"/>
            <a:ext cx="1014271" cy="5457405"/>
            <a:chOff x="5785007" y="3331340"/>
            <a:chExt cx="656524" cy="3532505"/>
          </a:xfrm>
        </p:grpSpPr>
        <p:sp>
          <p:nvSpPr>
            <p:cNvPr id="9" name="자유형: 도형 8">
              <a:extLst>
                <a:ext uri="{FF2B5EF4-FFF2-40B4-BE49-F238E27FC236}">
                  <a16:creationId xmlns:a16="http://schemas.microsoft.com/office/drawing/2014/main" id="{BFF0E398-4CD8-421A-B7EB-5519875CE895}"/>
                </a:ext>
              </a:extLst>
            </p:cNvPr>
            <p:cNvSpPr/>
            <p:nvPr/>
          </p:nvSpPr>
          <p:spPr>
            <a:xfrm>
              <a:off x="5796406" y="5510393"/>
              <a:ext cx="645125" cy="1353452"/>
            </a:xfrm>
            <a:custGeom>
              <a:avLst/>
              <a:gdLst>
                <a:gd name="connsiteX0" fmla="*/ 647012 w 647961"/>
                <a:gd name="connsiteY0" fmla="*/ 732882 h 743887"/>
                <a:gd name="connsiteX1" fmla="*/ 451640 w 647961"/>
                <a:gd name="connsiteY1" fmla="*/ 50729 h 743887"/>
                <a:gd name="connsiteX2" fmla="*/ 405493 w 647961"/>
                <a:gd name="connsiteY2" fmla="*/ 71456 h 743887"/>
                <a:gd name="connsiteX3" fmla="*/ 340741 w 647961"/>
                <a:gd name="connsiteY3" fmla="*/ 84529 h 743887"/>
                <a:gd name="connsiteX4" fmla="*/ 318506 w 647961"/>
                <a:gd name="connsiteY4" fmla="*/ 83077 h 743887"/>
                <a:gd name="connsiteX5" fmla="*/ 319065 w 647961"/>
                <a:gd name="connsiteY5" fmla="*/ 84306 h 743887"/>
                <a:gd name="connsiteX6" fmla="*/ 282247 w 647961"/>
                <a:gd name="connsiteY6" fmla="*/ 603826 h 743887"/>
                <a:gd name="connsiteX7" fmla="*/ 273308 w 647961"/>
                <a:gd name="connsiteY7" fmla="*/ 588853 h 743887"/>
                <a:gd name="connsiteX8" fmla="*/ 134084 w 647961"/>
                <a:gd name="connsiteY8" fmla="*/ 86876 h 743887"/>
                <a:gd name="connsiteX9" fmla="*/ 96317 w 647961"/>
                <a:gd name="connsiteY9" fmla="*/ 224 h 743887"/>
                <a:gd name="connsiteX10" fmla="*/ 96317 w 647961"/>
                <a:gd name="connsiteY10" fmla="*/ 0 h 743887"/>
                <a:gd name="connsiteX11" fmla="*/ 89445 w 647961"/>
                <a:gd name="connsiteY11" fmla="*/ 8939 h 743887"/>
                <a:gd name="connsiteX12" fmla="*/ 95703 w 647961"/>
                <a:gd name="connsiteY12" fmla="*/ 38661 h 743887"/>
                <a:gd name="connsiteX13" fmla="*/ 90842 w 647961"/>
                <a:gd name="connsiteY13" fmla="*/ 74473 h 743887"/>
                <a:gd name="connsiteX14" fmla="*/ 49220 w 647961"/>
                <a:gd name="connsiteY14" fmla="*/ 79389 h 743887"/>
                <a:gd name="connsiteX15" fmla="*/ 15867 w 647961"/>
                <a:gd name="connsiteY15" fmla="*/ 74585 h 743887"/>
                <a:gd name="connsiteX16" fmla="*/ 0 w 647961"/>
                <a:gd name="connsiteY16" fmla="*/ 743888 h 743887"/>
                <a:gd name="connsiteX17" fmla="*/ 647962 w 647961"/>
                <a:gd name="connsiteY17" fmla="*/ 743888 h 743887"/>
                <a:gd name="connsiteX18" fmla="*/ 647012 w 647961"/>
                <a:gd name="connsiteY18" fmla="*/ 732882 h 743887"/>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89445 w 647962"/>
                <a:gd name="connsiteY11" fmla="*/ 8939 h 743888"/>
                <a:gd name="connsiteX12" fmla="*/ 95703 w 647962"/>
                <a:gd name="connsiteY12" fmla="*/ 38661 h 743888"/>
                <a:gd name="connsiteX13" fmla="*/ 49220 w 647962"/>
                <a:gd name="connsiteY13" fmla="*/ 79389 h 743888"/>
                <a:gd name="connsiteX14" fmla="*/ 15867 w 647962"/>
                <a:gd name="connsiteY14" fmla="*/ 74585 h 743888"/>
                <a:gd name="connsiteX15" fmla="*/ 0 w 647962"/>
                <a:gd name="connsiteY15" fmla="*/ 743888 h 743888"/>
                <a:gd name="connsiteX16" fmla="*/ 647962 w 647962"/>
                <a:gd name="connsiteY16" fmla="*/ 743888 h 743888"/>
                <a:gd name="connsiteX17" fmla="*/ 647012 w 647962"/>
                <a:gd name="connsiteY17" fmla="*/ 732882 h 743888"/>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89445 w 647962"/>
                <a:gd name="connsiteY11" fmla="*/ 8939 h 743888"/>
                <a:gd name="connsiteX12" fmla="*/ 95703 w 647962"/>
                <a:gd name="connsiteY12" fmla="*/ 38661 h 743888"/>
                <a:gd name="connsiteX13" fmla="*/ 15867 w 647962"/>
                <a:gd name="connsiteY13" fmla="*/ 74585 h 743888"/>
                <a:gd name="connsiteX14" fmla="*/ 0 w 647962"/>
                <a:gd name="connsiteY14" fmla="*/ 743888 h 743888"/>
                <a:gd name="connsiteX15" fmla="*/ 647962 w 647962"/>
                <a:gd name="connsiteY15" fmla="*/ 743888 h 743888"/>
                <a:gd name="connsiteX16" fmla="*/ 647012 w 647962"/>
                <a:gd name="connsiteY16" fmla="*/ 732882 h 743888"/>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89445 w 647962"/>
                <a:gd name="connsiteY11" fmla="*/ 8939 h 743888"/>
                <a:gd name="connsiteX12" fmla="*/ 15867 w 647962"/>
                <a:gd name="connsiteY12" fmla="*/ 74585 h 743888"/>
                <a:gd name="connsiteX13" fmla="*/ 0 w 647962"/>
                <a:gd name="connsiteY13" fmla="*/ 743888 h 743888"/>
                <a:gd name="connsiteX14" fmla="*/ 647962 w 647962"/>
                <a:gd name="connsiteY14" fmla="*/ 743888 h 743888"/>
                <a:gd name="connsiteX15" fmla="*/ 647012 w 647962"/>
                <a:gd name="connsiteY15" fmla="*/ 732882 h 743888"/>
                <a:gd name="connsiteX0" fmla="*/ 647012 w 647962"/>
                <a:gd name="connsiteY0" fmla="*/ 737579 h 748585"/>
                <a:gd name="connsiteX1" fmla="*/ 451640 w 647962"/>
                <a:gd name="connsiteY1" fmla="*/ 55426 h 748585"/>
                <a:gd name="connsiteX2" fmla="*/ 405493 w 647962"/>
                <a:gd name="connsiteY2" fmla="*/ 76153 h 748585"/>
                <a:gd name="connsiteX3" fmla="*/ 340741 w 647962"/>
                <a:gd name="connsiteY3" fmla="*/ 89226 h 748585"/>
                <a:gd name="connsiteX4" fmla="*/ 318506 w 647962"/>
                <a:gd name="connsiteY4" fmla="*/ 87774 h 748585"/>
                <a:gd name="connsiteX5" fmla="*/ 319065 w 647962"/>
                <a:gd name="connsiteY5" fmla="*/ 89003 h 748585"/>
                <a:gd name="connsiteX6" fmla="*/ 282247 w 647962"/>
                <a:gd name="connsiteY6" fmla="*/ 608523 h 748585"/>
                <a:gd name="connsiteX7" fmla="*/ 273308 w 647962"/>
                <a:gd name="connsiteY7" fmla="*/ 593550 h 748585"/>
                <a:gd name="connsiteX8" fmla="*/ 134084 w 647962"/>
                <a:gd name="connsiteY8" fmla="*/ 91573 h 748585"/>
                <a:gd name="connsiteX9" fmla="*/ 96317 w 647962"/>
                <a:gd name="connsiteY9" fmla="*/ 4921 h 748585"/>
                <a:gd name="connsiteX10" fmla="*/ 96317 w 647962"/>
                <a:gd name="connsiteY10" fmla="*/ 4697 h 748585"/>
                <a:gd name="connsiteX11" fmla="*/ 15867 w 647962"/>
                <a:gd name="connsiteY11" fmla="*/ 79282 h 748585"/>
                <a:gd name="connsiteX12" fmla="*/ 0 w 647962"/>
                <a:gd name="connsiteY12" fmla="*/ 748585 h 748585"/>
                <a:gd name="connsiteX13" fmla="*/ 647962 w 647962"/>
                <a:gd name="connsiteY13" fmla="*/ 748585 h 748585"/>
                <a:gd name="connsiteX14" fmla="*/ 647012 w 647962"/>
                <a:gd name="connsiteY14" fmla="*/ 737579 h 748585"/>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15867 w 647962"/>
                <a:gd name="connsiteY11" fmla="*/ 74585 h 743888"/>
                <a:gd name="connsiteX12" fmla="*/ 0 w 647962"/>
                <a:gd name="connsiteY12" fmla="*/ 743888 h 743888"/>
                <a:gd name="connsiteX13" fmla="*/ 647962 w 647962"/>
                <a:gd name="connsiteY13" fmla="*/ 743888 h 743888"/>
                <a:gd name="connsiteX14" fmla="*/ 647012 w 647962"/>
                <a:gd name="connsiteY14" fmla="*/ 732882 h 743888"/>
                <a:gd name="connsiteX0" fmla="*/ 647012 w 647962"/>
                <a:gd name="connsiteY0" fmla="*/ 732882 h 743888"/>
                <a:gd name="connsiteX1" fmla="*/ 451640 w 647962"/>
                <a:gd name="connsiteY1" fmla="*/ 50729 h 743888"/>
                <a:gd name="connsiteX2" fmla="*/ 405493 w 647962"/>
                <a:gd name="connsiteY2" fmla="*/ 71456 h 743888"/>
                <a:gd name="connsiteX3" fmla="*/ 340741 w 647962"/>
                <a:gd name="connsiteY3" fmla="*/ 84529 h 743888"/>
                <a:gd name="connsiteX4" fmla="*/ 318506 w 647962"/>
                <a:gd name="connsiteY4" fmla="*/ 83077 h 743888"/>
                <a:gd name="connsiteX5" fmla="*/ 319065 w 647962"/>
                <a:gd name="connsiteY5" fmla="*/ 84306 h 743888"/>
                <a:gd name="connsiteX6" fmla="*/ 282247 w 647962"/>
                <a:gd name="connsiteY6" fmla="*/ 603826 h 743888"/>
                <a:gd name="connsiteX7" fmla="*/ 273308 w 647962"/>
                <a:gd name="connsiteY7" fmla="*/ 588853 h 743888"/>
                <a:gd name="connsiteX8" fmla="*/ 134084 w 647962"/>
                <a:gd name="connsiteY8" fmla="*/ 86876 h 743888"/>
                <a:gd name="connsiteX9" fmla="*/ 96317 w 647962"/>
                <a:gd name="connsiteY9" fmla="*/ 224 h 743888"/>
                <a:gd name="connsiteX10" fmla="*/ 96317 w 647962"/>
                <a:gd name="connsiteY10" fmla="*/ 0 h 743888"/>
                <a:gd name="connsiteX11" fmla="*/ 15867 w 647962"/>
                <a:gd name="connsiteY11" fmla="*/ 20689 h 743888"/>
                <a:gd name="connsiteX12" fmla="*/ 0 w 647962"/>
                <a:gd name="connsiteY12" fmla="*/ 743888 h 743888"/>
                <a:gd name="connsiteX13" fmla="*/ 647962 w 647962"/>
                <a:gd name="connsiteY13" fmla="*/ 743888 h 743888"/>
                <a:gd name="connsiteX14" fmla="*/ 647012 w 647962"/>
                <a:gd name="connsiteY14" fmla="*/ 732882 h 743888"/>
                <a:gd name="connsiteX0" fmla="*/ 647012 w 647962"/>
                <a:gd name="connsiteY0" fmla="*/ 732658 h 743664"/>
                <a:gd name="connsiteX1" fmla="*/ 451640 w 647962"/>
                <a:gd name="connsiteY1" fmla="*/ 50505 h 743664"/>
                <a:gd name="connsiteX2" fmla="*/ 405493 w 647962"/>
                <a:gd name="connsiteY2" fmla="*/ 71232 h 743664"/>
                <a:gd name="connsiteX3" fmla="*/ 340741 w 647962"/>
                <a:gd name="connsiteY3" fmla="*/ 84305 h 743664"/>
                <a:gd name="connsiteX4" fmla="*/ 318506 w 647962"/>
                <a:gd name="connsiteY4" fmla="*/ 82853 h 743664"/>
                <a:gd name="connsiteX5" fmla="*/ 319065 w 647962"/>
                <a:gd name="connsiteY5" fmla="*/ 84082 h 743664"/>
                <a:gd name="connsiteX6" fmla="*/ 282247 w 647962"/>
                <a:gd name="connsiteY6" fmla="*/ 603602 h 743664"/>
                <a:gd name="connsiteX7" fmla="*/ 273308 w 647962"/>
                <a:gd name="connsiteY7" fmla="*/ 588629 h 743664"/>
                <a:gd name="connsiteX8" fmla="*/ 134084 w 647962"/>
                <a:gd name="connsiteY8" fmla="*/ 86652 h 743664"/>
                <a:gd name="connsiteX9" fmla="*/ 96317 w 647962"/>
                <a:gd name="connsiteY9" fmla="*/ 0 h 743664"/>
                <a:gd name="connsiteX10" fmla="*/ 107747 w 647962"/>
                <a:gd name="connsiteY10" fmla="*/ 18255 h 743664"/>
                <a:gd name="connsiteX11" fmla="*/ 15867 w 647962"/>
                <a:gd name="connsiteY11" fmla="*/ 20465 h 743664"/>
                <a:gd name="connsiteX12" fmla="*/ 0 w 647962"/>
                <a:gd name="connsiteY12" fmla="*/ 743664 h 743664"/>
                <a:gd name="connsiteX13" fmla="*/ 647962 w 647962"/>
                <a:gd name="connsiteY13" fmla="*/ 743664 h 743664"/>
                <a:gd name="connsiteX14" fmla="*/ 647012 w 647962"/>
                <a:gd name="connsiteY14" fmla="*/ 732658 h 743664"/>
                <a:gd name="connsiteX0" fmla="*/ 647012 w 647962"/>
                <a:gd name="connsiteY0" fmla="*/ 732658 h 743664"/>
                <a:gd name="connsiteX1" fmla="*/ 451640 w 647962"/>
                <a:gd name="connsiteY1" fmla="*/ 50505 h 743664"/>
                <a:gd name="connsiteX2" fmla="*/ 405493 w 647962"/>
                <a:gd name="connsiteY2" fmla="*/ 71232 h 743664"/>
                <a:gd name="connsiteX3" fmla="*/ 340741 w 647962"/>
                <a:gd name="connsiteY3" fmla="*/ 84305 h 743664"/>
                <a:gd name="connsiteX4" fmla="*/ 318506 w 647962"/>
                <a:gd name="connsiteY4" fmla="*/ 82853 h 743664"/>
                <a:gd name="connsiteX5" fmla="*/ 319065 w 647962"/>
                <a:gd name="connsiteY5" fmla="*/ 84082 h 743664"/>
                <a:gd name="connsiteX6" fmla="*/ 282247 w 647962"/>
                <a:gd name="connsiteY6" fmla="*/ 603602 h 743664"/>
                <a:gd name="connsiteX7" fmla="*/ 273308 w 647962"/>
                <a:gd name="connsiteY7" fmla="*/ 588629 h 743664"/>
                <a:gd name="connsiteX8" fmla="*/ 134084 w 647962"/>
                <a:gd name="connsiteY8" fmla="*/ 86652 h 743664"/>
                <a:gd name="connsiteX9" fmla="*/ 96317 w 647962"/>
                <a:gd name="connsiteY9" fmla="*/ 0 h 743664"/>
                <a:gd name="connsiteX10" fmla="*/ 107747 w 647962"/>
                <a:gd name="connsiteY10" fmla="*/ 18255 h 743664"/>
                <a:gd name="connsiteX11" fmla="*/ 15867 w 647962"/>
                <a:gd name="connsiteY11" fmla="*/ 20465 h 743664"/>
                <a:gd name="connsiteX12" fmla="*/ 0 w 647962"/>
                <a:gd name="connsiteY12" fmla="*/ 743664 h 743664"/>
                <a:gd name="connsiteX13" fmla="*/ 647962 w 647962"/>
                <a:gd name="connsiteY13" fmla="*/ 743664 h 743664"/>
                <a:gd name="connsiteX14" fmla="*/ 647012 w 647962"/>
                <a:gd name="connsiteY14" fmla="*/ 732658 h 743664"/>
                <a:gd name="connsiteX0" fmla="*/ 647012 w 647962"/>
                <a:gd name="connsiteY0" fmla="*/ 732658 h 743664"/>
                <a:gd name="connsiteX1" fmla="*/ 451640 w 647962"/>
                <a:gd name="connsiteY1" fmla="*/ 50505 h 743664"/>
                <a:gd name="connsiteX2" fmla="*/ 405493 w 647962"/>
                <a:gd name="connsiteY2" fmla="*/ 71232 h 743664"/>
                <a:gd name="connsiteX3" fmla="*/ 340741 w 647962"/>
                <a:gd name="connsiteY3" fmla="*/ 84305 h 743664"/>
                <a:gd name="connsiteX4" fmla="*/ 318506 w 647962"/>
                <a:gd name="connsiteY4" fmla="*/ 82853 h 743664"/>
                <a:gd name="connsiteX5" fmla="*/ 319065 w 647962"/>
                <a:gd name="connsiteY5" fmla="*/ 84082 h 743664"/>
                <a:gd name="connsiteX6" fmla="*/ 282247 w 647962"/>
                <a:gd name="connsiteY6" fmla="*/ 603602 h 743664"/>
                <a:gd name="connsiteX7" fmla="*/ 273308 w 647962"/>
                <a:gd name="connsiteY7" fmla="*/ 588629 h 743664"/>
                <a:gd name="connsiteX8" fmla="*/ 134084 w 647962"/>
                <a:gd name="connsiteY8" fmla="*/ 86652 h 743664"/>
                <a:gd name="connsiteX9" fmla="*/ 96317 w 647962"/>
                <a:gd name="connsiteY9" fmla="*/ 0 h 743664"/>
                <a:gd name="connsiteX10" fmla="*/ 139179 w 647962"/>
                <a:gd name="connsiteY10" fmla="*/ 39813 h 743664"/>
                <a:gd name="connsiteX11" fmla="*/ 15867 w 647962"/>
                <a:gd name="connsiteY11" fmla="*/ 20465 h 743664"/>
                <a:gd name="connsiteX12" fmla="*/ 0 w 647962"/>
                <a:gd name="connsiteY12" fmla="*/ 743664 h 743664"/>
                <a:gd name="connsiteX13" fmla="*/ 647962 w 647962"/>
                <a:gd name="connsiteY13" fmla="*/ 743664 h 743664"/>
                <a:gd name="connsiteX14" fmla="*/ 647012 w 647962"/>
                <a:gd name="connsiteY14" fmla="*/ 732658 h 743664"/>
                <a:gd name="connsiteX0" fmla="*/ 647012 w 647962"/>
                <a:gd name="connsiteY0" fmla="*/ 732658 h 743664"/>
                <a:gd name="connsiteX1" fmla="*/ 451640 w 647962"/>
                <a:gd name="connsiteY1" fmla="*/ 50505 h 743664"/>
                <a:gd name="connsiteX2" fmla="*/ 405493 w 647962"/>
                <a:gd name="connsiteY2" fmla="*/ 71232 h 743664"/>
                <a:gd name="connsiteX3" fmla="*/ 340741 w 647962"/>
                <a:gd name="connsiteY3" fmla="*/ 84305 h 743664"/>
                <a:gd name="connsiteX4" fmla="*/ 318506 w 647962"/>
                <a:gd name="connsiteY4" fmla="*/ 82853 h 743664"/>
                <a:gd name="connsiteX5" fmla="*/ 319065 w 647962"/>
                <a:gd name="connsiteY5" fmla="*/ 84082 h 743664"/>
                <a:gd name="connsiteX6" fmla="*/ 282247 w 647962"/>
                <a:gd name="connsiteY6" fmla="*/ 603602 h 743664"/>
                <a:gd name="connsiteX7" fmla="*/ 273308 w 647962"/>
                <a:gd name="connsiteY7" fmla="*/ 588629 h 743664"/>
                <a:gd name="connsiteX8" fmla="*/ 134084 w 647962"/>
                <a:gd name="connsiteY8" fmla="*/ 86652 h 743664"/>
                <a:gd name="connsiteX9" fmla="*/ 96317 w 647962"/>
                <a:gd name="connsiteY9" fmla="*/ 0 h 743664"/>
                <a:gd name="connsiteX10" fmla="*/ 139179 w 647962"/>
                <a:gd name="connsiteY10" fmla="*/ 39813 h 743664"/>
                <a:gd name="connsiteX11" fmla="*/ 15867 w 647962"/>
                <a:gd name="connsiteY11" fmla="*/ 20465 h 743664"/>
                <a:gd name="connsiteX12" fmla="*/ 0 w 647962"/>
                <a:gd name="connsiteY12" fmla="*/ 743664 h 743664"/>
                <a:gd name="connsiteX13" fmla="*/ 647962 w 647962"/>
                <a:gd name="connsiteY13" fmla="*/ 743664 h 743664"/>
                <a:gd name="connsiteX14" fmla="*/ 647012 w 647962"/>
                <a:gd name="connsiteY14" fmla="*/ 732658 h 743664"/>
                <a:gd name="connsiteX0" fmla="*/ 647012 w 647962"/>
                <a:gd name="connsiteY0" fmla="*/ 776135 h 787141"/>
                <a:gd name="connsiteX1" fmla="*/ 451640 w 647962"/>
                <a:gd name="connsiteY1" fmla="*/ 93982 h 787141"/>
                <a:gd name="connsiteX2" fmla="*/ 405493 w 647962"/>
                <a:gd name="connsiteY2" fmla="*/ 114709 h 787141"/>
                <a:gd name="connsiteX3" fmla="*/ 340741 w 647962"/>
                <a:gd name="connsiteY3" fmla="*/ 127782 h 787141"/>
                <a:gd name="connsiteX4" fmla="*/ 318506 w 647962"/>
                <a:gd name="connsiteY4" fmla="*/ 126330 h 787141"/>
                <a:gd name="connsiteX5" fmla="*/ 319065 w 647962"/>
                <a:gd name="connsiteY5" fmla="*/ 127559 h 787141"/>
                <a:gd name="connsiteX6" fmla="*/ 282247 w 647962"/>
                <a:gd name="connsiteY6" fmla="*/ 647079 h 787141"/>
                <a:gd name="connsiteX7" fmla="*/ 273308 w 647962"/>
                <a:gd name="connsiteY7" fmla="*/ 632106 h 787141"/>
                <a:gd name="connsiteX8" fmla="*/ 134084 w 647962"/>
                <a:gd name="connsiteY8" fmla="*/ 130129 h 787141"/>
                <a:gd name="connsiteX9" fmla="*/ 96317 w 647962"/>
                <a:gd name="connsiteY9" fmla="*/ 43477 h 787141"/>
                <a:gd name="connsiteX10" fmla="*/ 15867 w 647962"/>
                <a:gd name="connsiteY10" fmla="*/ 63942 h 787141"/>
                <a:gd name="connsiteX11" fmla="*/ 0 w 647962"/>
                <a:gd name="connsiteY11" fmla="*/ 787141 h 787141"/>
                <a:gd name="connsiteX12" fmla="*/ 647962 w 647962"/>
                <a:gd name="connsiteY12" fmla="*/ 787141 h 787141"/>
                <a:gd name="connsiteX13" fmla="*/ 647012 w 647962"/>
                <a:gd name="connsiteY13" fmla="*/ 776135 h 787141"/>
                <a:gd name="connsiteX0" fmla="*/ 647012 w 647962"/>
                <a:gd name="connsiteY0" fmla="*/ 767452 h 778458"/>
                <a:gd name="connsiteX1" fmla="*/ 451640 w 647962"/>
                <a:gd name="connsiteY1" fmla="*/ 85299 h 778458"/>
                <a:gd name="connsiteX2" fmla="*/ 405493 w 647962"/>
                <a:gd name="connsiteY2" fmla="*/ 106026 h 778458"/>
                <a:gd name="connsiteX3" fmla="*/ 340741 w 647962"/>
                <a:gd name="connsiteY3" fmla="*/ 119099 h 778458"/>
                <a:gd name="connsiteX4" fmla="*/ 318506 w 647962"/>
                <a:gd name="connsiteY4" fmla="*/ 117647 h 778458"/>
                <a:gd name="connsiteX5" fmla="*/ 319065 w 647962"/>
                <a:gd name="connsiteY5" fmla="*/ 118876 h 778458"/>
                <a:gd name="connsiteX6" fmla="*/ 282247 w 647962"/>
                <a:gd name="connsiteY6" fmla="*/ 638396 h 778458"/>
                <a:gd name="connsiteX7" fmla="*/ 273308 w 647962"/>
                <a:gd name="connsiteY7" fmla="*/ 623423 h 778458"/>
                <a:gd name="connsiteX8" fmla="*/ 134084 w 647962"/>
                <a:gd name="connsiteY8" fmla="*/ 121446 h 778458"/>
                <a:gd name="connsiteX9" fmla="*/ 107747 w 647962"/>
                <a:gd name="connsiteY9" fmla="*/ 64052 h 778458"/>
                <a:gd name="connsiteX10" fmla="*/ 15867 w 647962"/>
                <a:gd name="connsiteY10" fmla="*/ 55259 h 778458"/>
                <a:gd name="connsiteX11" fmla="*/ 0 w 647962"/>
                <a:gd name="connsiteY11" fmla="*/ 778458 h 778458"/>
                <a:gd name="connsiteX12" fmla="*/ 647962 w 647962"/>
                <a:gd name="connsiteY12" fmla="*/ 778458 h 778458"/>
                <a:gd name="connsiteX13" fmla="*/ 647012 w 647962"/>
                <a:gd name="connsiteY13" fmla="*/ 767452 h 778458"/>
                <a:gd name="connsiteX0" fmla="*/ 647012 w 647962"/>
                <a:gd name="connsiteY0" fmla="*/ 765905 h 776911"/>
                <a:gd name="connsiteX1" fmla="*/ 451640 w 647962"/>
                <a:gd name="connsiteY1" fmla="*/ 83752 h 776911"/>
                <a:gd name="connsiteX2" fmla="*/ 405493 w 647962"/>
                <a:gd name="connsiteY2" fmla="*/ 104479 h 776911"/>
                <a:gd name="connsiteX3" fmla="*/ 340741 w 647962"/>
                <a:gd name="connsiteY3" fmla="*/ 117552 h 776911"/>
                <a:gd name="connsiteX4" fmla="*/ 318506 w 647962"/>
                <a:gd name="connsiteY4" fmla="*/ 116100 h 776911"/>
                <a:gd name="connsiteX5" fmla="*/ 319065 w 647962"/>
                <a:gd name="connsiteY5" fmla="*/ 117329 h 776911"/>
                <a:gd name="connsiteX6" fmla="*/ 282247 w 647962"/>
                <a:gd name="connsiteY6" fmla="*/ 636849 h 776911"/>
                <a:gd name="connsiteX7" fmla="*/ 273308 w 647962"/>
                <a:gd name="connsiteY7" fmla="*/ 621876 h 776911"/>
                <a:gd name="connsiteX8" fmla="*/ 134084 w 647962"/>
                <a:gd name="connsiteY8" fmla="*/ 119899 h 776911"/>
                <a:gd name="connsiteX9" fmla="*/ 90602 w 647962"/>
                <a:gd name="connsiteY9" fmla="*/ 68664 h 776911"/>
                <a:gd name="connsiteX10" fmla="*/ 15867 w 647962"/>
                <a:gd name="connsiteY10" fmla="*/ 53712 h 776911"/>
                <a:gd name="connsiteX11" fmla="*/ 0 w 647962"/>
                <a:gd name="connsiteY11" fmla="*/ 776911 h 776911"/>
                <a:gd name="connsiteX12" fmla="*/ 647962 w 647962"/>
                <a:gd name="connsiteY12" fmla="*/ 776911 h 776911"/>
                <a:gd name="connsiteX13" fmla="*/ 647012 w 647962"/>
                <a:gd name="connsiteY13" fmla="*/ 765905 h 776911"/>
                <a:gd name="connsiteX0" fmla="*/ 647012 w 647962"/>
                <a:gd name="connsiteY0" fmla="*/ 769086 h 780092"/>
                <a:gd name="connsiteX1" fmla="*/ 451640 w 647962"/>
                <a:gd name="connsiteY1" fmla="*/ 86933 h 780092"/>
                <a:gd name="connsiteX2" fmla="*/ 405493 w 647962"/>
                <a:gd name="connsiteY2" fmla="*/ 107660 h 780092"/>
                <a:gd name="connsiteX3" fmla="*/ 340741 w 647962"/>
                <a:gd name="connsiteY3" fmla="*/ 120733 h 780092"/>
                <a:gd name="connsiteX4" fmla="*/ 318506 w 647962"/>
                <a:gd name="connsiteY4" fmla="*/ 119281 h 780092"/>
                <a:gd name="connsiteX5" fmla="*/ 319065 w 647962"/>
                <a:gd name="connsiteY5" fmla="*/ 120510 h 780092"/>
                <a:gd name="connsiteX6" fmla="*/ 282247 w 647962"/>
                <a:gd name="connsiteY6" fmla="*/ 640030 h 780092"/>
                <a:gd name="connsiteX7" fmla="*/ 273308 w 647962"/>
                <a:gd name="connsiteY7" fmla="*/ 625057 h 780092"/>
                <a:gd name="connsiteX8" fmla="*/ 134084 w 647962"/>
                <a:gd name="connsiteY8" fmla="*/ 123080 h 780092"/>
                <a:gd name="connsiteX9" fmla="*/ 110604 w 647962"/>
                <a:gd name="connsiteY9" fmla="*/ 59526 h 780092"/>
                <a:gd name="connsiteX10" fmla="*/ 15867 w 647962"/>
                <a:gd name="connsiteY10" fmla="*/ 56893 h 780092"/>
                <a:gd name="connsiteX11" fmla="*/ 0 w 647962"/>
                <a:gd name="connsiteY11" fmla="*/ 780092 h 780092"/>
                <a:gd name="connsiteX12" fmla="*/ 647962 w 647962"/>
                <a:gd name="connsiteY12" fmla="*/ 780092 h 780092"/>
                <a:gd name="connsiteX13" fmla="*/ 647012 w 647962"/>
                <a:gd name="connsiteY13" fmla="*/ 769086 h 780092"/>
                <a:gd name="connsiteX0" fmla="*/ 647012 w 647962"/>
                <a:gd name="connsiteY0" fmla="*/ 765667 h 776673"/>
                <a:gd name="connsiteX1" fmla="*/ 451640 w 647962"/>
                <a:gd name="connsiteY1" fmla="*/ 83514 h 776673"/>
                <a:gd name="connsiteX2" fmla="*/ 405493 w 647962"/>
                <a:gd name="connsiteY2" fmla="*/ 104241 h 776673"/>
                <a:gd name="connsiteX3" fmla="*/ 340741 w 647962"/>
                <a:gd name="connsiteY3" fmla="*/ 117314 h 776673"/>
                <a:gd name="connsiteX4" fmla="*/ 318506 w 647962"/>
                <a:gd name="connsiteY4" fmla="*/ 115862 h 776673"/>
                <a:gd name="connsiteX5" fmla="*/ 319065 w 647962"/>
                <a:gd name="connsiteY5" fmla="*/ 117091 h 776673"/>
                <a:gd name="connsiteX6" fmla="*/ 282247 w 647962"/>
                <a:gd name="connsiteY6" fmla="*/ 636611 h 776673"/>
                <a:gd name="connsiteX7" fmla="*/ 273308 w 647962"/>
                <a:gd name="connsiteY7" fmla="*/ 621638 h 776673"/>
                <a:gd name="connsiteX8" fmla="*/ 134084 w 647962"/>
                <a:gd name="connsiteY8" fmla="*/ 119661 h 776673"/>
                <a:gd name="connsiteX9" fmla="*/ 110604 w 647962"/>
                <a:gd name="connsiteY9" fmla="*/ 56107 h 776673"/>
                <a:gd name="connsiteX10" fmla="*/ 15867 w 647962"/>
                <a:gd name="connsiteY10" fmla="*/ 53474 h 776673"/>
                <a:gd name="connsiteX11" fmla="*/ 0 w 647962"/>
                <a:gd name="connsiteY11" fmla="*/ 776673 h 776673"/>
                <a:gd name="connsiteX12" fmla="*/ 647962 w 647962"/>
                <a:gd name="connsiteY12" fmla="*/ 776673 h 776673"/>
                <a:gd name="connsiteX13" fmla="*/ 647012 w 647962"/>
                <a:gd name="connsiteY13" fmla="*/ 765667 h 776673"/>
                <a:gd name="connsiteX0" fmla="*/ 647012 w 647962"/>
                <a:gd name="connsiteY0" fmla="*/ 765667 h 776673"/>
                <a:gd name="connsiteX1" fmla="*/ 451640 w 647962"/>
                <a:gd name="connsiteY1" fmla="*/ 83514 h 776673"/>
                <a:gd name="connsiteX2" fmla="*/ 405493 w 647962"/>
                <a:gd name="connsiteY2" fmla="*/ 104241 h 776673"/>
                <a:gd name="connsiteX3" fmla="*/ 340741 w 647962"/>
                <a:gd name="connsiteY3" fmla="*/ 117314 h 776673"/>
                <a:gd name="connsiteX4" fmla="*/ 318506 w 647962"/>
                <a:gd name="connsiteY4" fmla="*/ 115862 h 776673"/>
                <a:gd name="connsiteX5" fmla="*/ 319065 w 647962"/>
                <a:gd name="connsiteY5" fmla="*/ 117091 h 776673"/>
                <a:gd name="connsiteX6" fmla="*/ 282247 w 647962"/>
                <a:gd name="connsiteY6" fmla="*/ 636611 h 776673"/>
                <a:gd name="connsiteX7" fmla="*/ 273308 w 647962"/>
                <a:gd name="connsiteY7" fmla="*/ 621638 h 776673"/>
                <a:gd name="connsiteX8" fmla="*/ 134084 w 647962"/>
                <a:gd name="connsiteY8" fmla="*/ 119661 h 776673"/>
                <a:gd name="connsiteX9" fmla="*/ 110604 w 647962"/>
                <a:gd name="connsiteY9" fmla="*/ 56107 h 776673"/>
                <a:gd name="connsiteX10" fmla="*/ 15867 w 647962"/>
                <a:gd name="connsiteY10" fmla="*/ 53474 h 776673"/>
                <a:gd name="connsiteX11" fmla="*/ 0 w 647962"/>
                <a:gd name="connsiteY11" fmla="*/ 776673 h 776673"/>
                <a:gd name="connsiteX12" fmla="*/ 647962 w 647962"/>
                <a:gd name="connsiteY12" fmla="*/ 776673 h 776673"/>
                <a:gd name="connsiteX13" fmla="*/ 647012 w 647962"/>
                <a:gd name="connsiteY13" fmla="*/ 765667 h 776673"/>
                <a:gd name="connsiteX0" fmla="*/ 647012 w 647962"/>
                <a:gd name="connsiteY0" fmla="*/ 764771 h 775777"/>
                <a:gd name="connsiteX1" fmla="*/ 451640 w 647962"/>
                <a:gd name="connsiteY1" fmla="*/ 82618 h 775777"/>
                <a:gd name="connsiteX2" fmla="*/ 405493 w 647962"/>
                <a:gd name="connsiteY2" fmla="*/ 103345 h 775777"/>
                <a:gd name="connsiteX3" fmla="*/ 340741 w 647962"/>
                <a:gd name="connsiteY3" fmla="*/ 116418 h 775777"/>
                <a:gd name="connsiteX4" fmla="*/ 318506 w 647962"/>
                <a:gd name="connsiteY4" fmla="*/ 114966 h 775777"/>
                <a:gd name="connsiteX5" fmla="*/ 319065 w 647962"/>
                <a:gd name="connsiteY5" fmla="*/ 116195 h 775777"/>
                <a:gd name="connsiteX6" fmla="*/ 282247 w 647962"/>
                <a:gd name="connsiteY6" fmla="*/ 635715 h 775777"/>
                <a:gd name="connsiteX7" fmla="*/ 273308 w 647962"/>
                <a:gd name="connsiteY7" fmla="*/ 620742 h 775777"/>
                <a:gd name="connsiteX8" fmla="*/ 134084 w 647962"/>
                <a:gd name="connsiteY8" fmla="*/ 118765 h 775777"/>
                <a:gd name="connsiteX9" fmla="*/ 15867 w 647962"/>
                <a:gd name="connsiteY9" fmla="*/ 52578 h 775777"/>
                <a:gd name="connsiteX10" fmla="*/ 0 w 647962"/>
                <a:gd name="connsiteY10" fmla="*/ 775777 h 775777"/>
                <a:gd name="connsiteX11" fmla="*/ 647962 w 647962"/>
                <a:gd name="connsiteY11" fmla="*/ 775777 h 775777"/>
                <a:gd name="connsiteX12" fmla="*/ 647012 w 647962"/>
                <a:gd name="connsiteY12" fmla="*/ 764771 h 775777"/>
                <a:gd name="connsiteX0" fmla="*/ 647012 w 647962"/>
                <a:gd name="connsiteY0" fmla="*/ 786034 h 797040"/>
                <a:gd name="connsiteX1" fmla="*/ 451640 w 647962"/>
                <a:gd name="connsiteY1" fmla="*/ 103881 h 797040"/>
                <a:gd name="connsiteX2" fmla="*/ 405493 w 647962"/>
                <a:gd name="connsiteY2" fmla="*/ 124608 h 797040"/>
                <a:gd name="connsiteX3" fmla="*/ 340741 w 647962"/>
                <a:gd name="connsiteY3" fmla="*/ 137681 h 797040"/>
                <a:gd name="connsiteX4" fmla="*/ 318506 w 647962"/>
                <a:gd name="connsiteY4" fmla="*/ 136229 h 797040"/>
                <a:gd name="connsiteX5" fmla="*/ 319065 w 647962"/>
                <a:gd name="connsiteY5" fmla="*/ 137458 h 797040"/>
                <a:gd name="connsiteX6" fmla="*/ 282247 w 647962"/>
                <a:gd name="connsiteY6" fmla="*/ 656978 h 797040"/>
                <a:gd name="connsiteX7" fmla="*/ 273308 w 647962"/>
                <a:gd name="connsiteY7" fmla="*/ 642005 h 797040"/>
                <a:gd name="connsiteX8" fmla="*/ 102652 w 647962"/>
                <a:gd name="connsiteY8" fmla="*/ 79973 h 797040"/>
                <a:gd name="connsiteX9" fmla="*/ 15867 w 647962"/>
                <a:gd name="connsiteY9" fmla="*/ 73841 h 797040"/>
                <a:gd name="connsiteX10" fmla="*/ 0 w 647962"/>
                <a:gd name="connsiteY10" fmla="*/ 797040 h 797040"/>
                <a:gd name="connsiteX11" fmla="*/ 647962 w 647962"/>
                <a:gd name="connsiteY11" fmla="*/ 797040 h 797040"/>
                <a:gd name="connsiteX12" fmla="*/ 647012 w 647962"/>
                <a:gd name="connsiteY12" fmla="*/ 786034 h 797040"/>
                <a:gd name="connsiteX0" fmla="*/ 647012 w 647962"/>
                <a:gd name="connsiteY0" fmla="*/ 787544 h 798550"/>
                <a:gd name="connsiteX1" fmla="*/ 451640 w 647962"/>
                <a:gd name="connsiteY1" fmla="*/ 105391 h 798550"/>
                <a:gd name="connsiteX2" fmla="*/ 405493 w 647962"/>
                <a:gd name="connsiteY2" fmla="*/ 126118 h 798550"/>
                <a:gd name="connsiteX3" fmla="*/ 340741 w 647962"/>
                <a:gd name="connsiteY3" fmla="*/ 139191 h 798550"/>
                <a:gd name="connsiteX4" fmla="*/ 318506 w 647962"/>
                <a:gd name="connsiteY4" fmla="*/ 137739 h 798550"/>
                <a:gd name="connsiteX5" fmla="*/ 319065 w 647962"/>
                <a:gd name="connsiteY5" fmla="*/ 138968 h 798550"/>
                <a:gd name="connsiteX6" fmla="*/ 282247 w 647962"/>
                <a:gd name="connsiteY6" fmla="*/ 658488 h 798550"/>
                <a:gd name="connsiteX7" fmla="*/ 273308 w 647962"/>
                <a:gd name="connsiteY7" fmla="*/ 643515 h 798550"/>
                <a:gd name="connsiteX8" fmla="*/ 102652 w 647962"/>
                <a:gd name="connsiteY8" fmla="*/ 81483 h 798550"/>
                <a:gd name="connsiteX9" fmla="*/ 15867 w 647962"/>
                <a:gd name="connsiteY9" fmla="*/ 75351 h 798550"/>
                <a:gd name="connsiteX10" fmla="*/ 0 w 647962"/>
                <a:gd name="connsiteY10" fmla="*/ 798550 h 798550"/>
                <a:gd name="connsiteX11" fmla="*/ 647962 w 647962"/>
                <a:gd name="connsiteY11" fmla="*/ 798550 h 798550"/>
                <a:gd name="connsiteX12" fmla="*/ 647012 w 647962"/>
                <a:gd name="connsiteY12" fmla="*/ 787544 h 798550"/>
                <a:gd name="connsiteX0" fmla="*/ 647012 w 647962"/>
                <a:gd name="connsiteY0" fmla="*/ 760069 h 771075"/>
                <a:gd name="connsiteX1" fmla="*/ 451640 w 647962"/>
                <a:gd name="connsiteY1" fmla="*/ 77916 h 771075"/>
                <a:gd name="connsiteX2" fmla="*/ 405493 w 647962"/>
                <a:gd name="connsiteY2" fmla="*/ 98643 h 771075"/>
                <a:gd name="connsiteX3" fmla="*/ 340741 w 647962"/>
                <a:gd name="connsiteY3" fmla="*/ 111716 h 771075"/>
                <a:gd name="connsiteX4" fmla="*/ 318506 w 647962"/>
                <a:gd name="connsiteY4" fmla="*/ 110264 h 771075"/>
                <a:gd name="connsiteX5" fmla="*/ 319065 w 647962"/>
                <a:gd name="connsiteY5" fmla="*/ 111493 h 771075"/>
                <a:gd name="connsiteX6" fmla="*/ 282247 w 647962"/>
                <a:gd name="connsiteY6" fmla="*/ 631013 h 771075"/>
                <a:gd name="connsiteX7" fmla="*/ 273308 w 647962"/>
                <a:gd name="connsiteY7" fmla="*/ 616040 h 771075"/>
                <a:gd name="connsiteX8" fmla="*/ 102652 w 647962"/>
                <a:gd name="connsiteY8" fmla="*/ 54008 h 771075"/>
                <a:gd name="connsiteX9" fmla="*/ 15867 w 647962"/>
                <a:gd name="connsiteY9" fmla="*/ 47876 h 771075"/>
                <a:gd name="connsiteX10" fmla="*/ 0 w 647962"/>
                <a:gd name="connsiteY10" fmla="*/ 771075 h 771075"/>
                <a:gd name="connsiteX11" fmla="*/ 647962 w 647962"/>
                <a:gd name="connsiteY11" fmla="*/ 771075 h 771075"/>
                <a:gd name="connsiteX12" fmla="*/ 647012 w 647962"/>
                <a:gd name="connsiteY12" fmla="*/ 760069 h 771075"/>
                <a:gd name="connsiteX0" fmla="*/ 647012 w 647962"/>
                <a:gd name="connsiteY0" fmla="*/ 712201 h 723207"/>
                <a:gd name="connsiteX1" fmla="*/ 451640 w 647962"/>
                <a:gd name="connsiteY1" fmla="*/ 30048 h 723207"/>
                <a:gd name="connsiteX2" fmla="*/ 405493 w 647962"/>
                <a:gd name="connsiteY2" fmla="*/ 50775 h 723207"/>
                <a:gd name="connsiteX3" fmla="*/ 340741 w 647962"/>
                <a:gd name="connsiteY3" fmla="*/ 63848 h 723207"/>
                <a:gd name="connsiteX4" fmla="*/ 318506 w 647962"/>
                <a:gd name="connsiteY4" fmla="*/ 62396 h 723207"/>
                <a:gd name="connsiteX5" fmla="*/ 319065 w 647962"/>
                <a:gd name="connsiteY5" fmla="*/ 63625 h 723207"/>
                <a:gd name="connsiteX6" fmla="*/ 282247 w 647962"/>
                <a:gd name="connsiteY6" fmla="*/ 583145 h 723207"/>
                <a:gd name="connsiteX7" fmla="*/ 273308 w 647962"/>
                <a:gd name="connsiteY7" fmla="*/ 568172 h 723207"/>
                <a:gd name="connsiteX8" fmla="*/ 102652 w 647962"/>
                <a:gd name="connsiteY8" fmla="*/ 6140 h 723207"/>
                <a:gd name="connsiteX9" fmla="*/ 15867 w 647962"/>
                <a:gd name="connsiteY9" fmla="*/ 8 h 723207"/>
                <a:gd name="connsiteX10" fmla="*/ 0 w 647962"/>
                <a:gd name="connsiteY10" fmla="*/ 723207 h 723207"/>
                <a:gd name="connsiteX11" fmla="*/ 647962 w 647962"/>
                <a:gd name="connsiteY11" fmla="*/ 723207 h 723207"/>
                <a:gd name="connsiteX12" fmla="*/ 647012 w 647962"/>
                <a:gd name="connsiteY12" fmla="*/ 712201 h 723207"/>
                <a:gd name="connsiteX0" fmla="*/ 647012 w 647962"/>
                <a:gd name="connsiteY0" fmla="*/ 712201 h 723207"/>
                <a:gd name="connsiteX1" fmla="*/ 451640 w 647962"/>
                <a:gd name="connsiteY1" fmla="*/ 30048 h 723207"/>
                <a:gd name="connsiteX2" fmla="*/ 405493 w 647962"/>
                <a:gd name="connsiteY2" fmla="*/ 50775 h 723207"/>
                <a:gd name="connsiteX3" fmla="*/ 318506 w 647962"/>
                <a:gd name="connsiteY3" fmla="*/ 62396 h 723207"/>
                <a:gd name="connsiteX4" fmla="*/ 319065 w 647962"/>
                <a:gd name="connsiteY4" fmla="*/ 63625 h 723207"/>
                <a:gd name="connsiteX5" fmla="*/ 282247 w 647962"/>
                <a:gd name="connsiteY5" fmla="*/ 583145 h 723207"/>
                <a:gd name="connsiteX6" fmla="*/ 273308 w 647962"/>
                <a:gd name="connsiteY6" fmla="*/ 568172 h 723207"/>
                <a:gd name="connsiteX7" fmla="*/ 102652 w 647962"/>
                <a:gd name="connsiteY7" fmla="*/ 6140 h 723207"/>
                <a:gd name="connsiteX8" fmla="*/ 15867 w 647962"/>
                <a:gd name="connsiteY8" fmla="*/ 8 h 723207"/>
                <a:gd name="connsiteX9" fmla="*/ 0 w 647962"/>
                <a:gd name="connsiteY9" fmla="*/ 723207 h 723207"/>
                <a:gd name="connsiteX10" fmla="*/ 647962 w 647962"/>
                <a:gd name="connsiteY10" fmla="*/ 723207 h 723207"/>
                <a:gd name="connsiteX11" fmla="*/ 647012 w 647962"/>
                <a:gd name="connsiteY11" fmla="*/ 712201 h 723207"/>
                <a:gd name="connsiteX0" fmla="*/ 647012 w 647962"/>
                <a:gd name="connsiteY0" fmla="*/ 712201 h 723207"/>
                <a:gd name="connsiteX1" fmla="*/ 451640 w 647962"/>
                <a:gd name="connsiteY1" fmla="*/ 30048 h 723207"/>
                <a:gd name="connsiteX2" fmla="*/ 405493 w 647962"/>
                <a:gd name="connsiteY2" fmla="*/ 50775 h 723207"/>
                <a:gd name="connsiteX3" fmla="*/ 318506 w 647962"/>
                <a:gd name="connsiteY3" fmla="*/ 62396 h 723207"/>
                <a:gd name="connsiteX4" fmla="*/ 282247 w 647962"/>
                <a:gd name="connsiteY4" fmla="*/ 583145 h 723207"/>
                <a:gd name="connsiteX5" fmla="*/ 273308 w 647962"/>
                <a:gd name="connsiteY5" fmla="*/ 568172 h 723207"/>
                <a:gd name="connsiteX6" fmla="*/ 102652 w 647962"/>
                <a:gd name="connsiteY6" fmla="*/ 6140 h 723207"/>
                <a:gd name="connsiteX7" fmla="*/ 15867 w 647962"/>
                <a:gd name="connsiteY7" fmla="*/ 8 h 723207"/>
                <a:gd name="connsiteX8" fmla="*/ 0 w 647962"/>
                <a:gd name="connsiteY8" fmla="*/ 723207 h 723207"/>
                <a:gd name="connsiteX9" fmla="*/ 647962 w 647962"/>
                <a:gd name="connsiteY9" fmla="*/ 723207 h 723207"/>
                <a:gd name="connsiteX10" fmla="*/ 647012 w 647962"/>
                <a:gd name="connsiteY10" fmla="*/ 712201 h 723207"/>
                <a:gd name="connsiteX0" fmla="*/ 647012 w 647962"/>
                <a:gd name="connsiteY0" fmla="*/ 744107 h 755113"/>
                <a:gd name="connsiteX1" fmla="*/ 451640 w 647962"/>
                <a:gd name="connsiteY1" fmla="*/ 61954 h 755113"/>
                <a:gd name="connsiteX2" fmla="*/ 318506 w 647962"/>
                <a:gd name="connsiteY2" fmla="*/ 94302 h 755113"/>
                <a:gd name="connsiteX3" fmla="*/ 282247 w 647962"/>
                <a:gd name="connsiteY3" fmla="*/ 615051 h 755113"/>
                <a:gd name="connsiteX4" fmla="*/ 273308 w 647962"/>
                <a:gd name="connsiteY4" fmla="*/ 600078 h 755113"/>
                <a:gd name="connsiteX5" fmla="*/ 102652 w 647962"/>
                <a:gd name="connsiteY5" fmla="*/ 38046 h 755113"/>
                <a:gd name="connsiteX6" fmla="*/ 15867 w 647962"/>
                <a:gd name="connsiteY6" fmla="*/ 31914 h 755113"/>
                <a:gd name="connsiteX7" fmla="*/ 0 w 647962"/>
                <a:gd name="connsiteY7" fmla="*/ 755113 h 755113"/>
                <a:gd name="connsiteX8" fmla="*/ 647962 w 647962"/>
                <a:gd name="connsiteY8" fmla="*/ 755113 h 755113"/>
                <a:gd name="connsiteX9" fmla="*/ 647012 w 647962"/>
                <a:gd name="connsiteY9" fmla="*/ 744107 h 755113"/>
                <a:gd name="connsiteX0" fmla="*/ 647012 w 647962"/>
                <a:gd name="connsiteY0" fmla="*/ 712201 h 723207"/>
                <a:gd name="connsiteX1" fmla="*/ 451640 w 647962"/>
                <a:gd name="connsiteY1" fmla="*/ 30048 h 723207"/>
                <a:gd name="connsiteX2" fmla="*/ 318506 w 647962"/>
                <a:gd name="connsiteY2" fmla="*/ 62396 h 723207"/>
                <a:gd name="connsiteX3" fmla="*/ 282247 w 647962"/>
                <a:gd name="connsiteY3" fmla="*/ 583145 h 723207"/>
                <a:gd name="connsiteX4" fmla="*/ 273308 w 647962"/>
                <a:gd name="connsiteY4" fmla="*/ 568172 h 723207"/>
                <a:gd name="connsiteX5" fmla="*/ 102652 w 647962"/>
                <a:gd name="connsiteY5" fmla="*/ 6140 h 723207"/>
                <a:gd name="connsiteX6" fmla="*/ 15867 w 647962"/>
                <a:gd name="connsiteY6" fmla="*/ 8 h 723207"/>
                <a:gd name="connsiteX7" fmla="*/ 0 w 647962"/>
                <a:gd name="connsiteY7" fmla="*/ 723207 h 723207"/>
                <a:gd name="connsiteX8" fmla="*/ 647962 w 647962"/>
                <a:gd name="connsiteY8" fmla="*/ 723207 h 723207"/>
                <a:gd name="connsiteX9" fmla="*/ 647012 w 647962"/>
                <a:gd name="connsiteY9" fmla="*/ 712201 h 723207"/>
                <a:gd name="connsiteX0" fmla="*/ 647012 w 647962"/>
                <a:gd name="connsiteY0" fmla="*/ 712201 h 723207"/>
                <a:gd name="connsiteX1" fmla="*/ 451640 w 647962"/>
                <a:gd name="connsiteY1" fmla="*/ 30048 h 723207"/>
                <a:gd name="connsiteX2" fmla="*/ 318506 w 647962"/>
                <a:gd name="connsiteY2" fmla="*/ 62396 h 723207"/>
                <a:gd name="connsiteX3" fmla="*/ 282247 w 647962"/>
                <a:gd name="connsiteY3" fmla="*/ 583145 h 723207"/>
                <a:gd name="connsiteX4" fmla="*/ 273308 w 647962"/>
                <a:gd name="connsiteY4" fmla="*/ 568172 h 723207"/>
                <a:gd name="connsiteX5" fmla="*/ 102652 w 647962"/>
                <a:gd name="connsiteY5" fmla="*/ 6140 h 723207"/>
                <a:gd name="connsiteX6" fmla="*/ 15867 w 647962"/>
                <a:gd name="connsiteY6" fmla="*/ 8 h 723207"/>
                <a:gd name="connsiteX7" fmla="*/ 0 w 647962"/>
                <a:gd name="connsiteY7" fmla="*/ 723207 h 723207"/>
                <a:gd name="connsiteX8" fmla="*/ 647962 w 647962"/>
                <a:gd name="connsiteY8" fmla="*/ 723207 h 723207"/>
                <a:gd name="connsiteX9" fmla="*/ 647012 w 647962"/>
                <a:gd name="connsiteY9" fmla="*/ 712201 h 723207"/>
                <a:gd name="connsiteX0" fmla="*/ 647012 w 647962"/>
                <a:gd name="connsiteY0" fmla="*/ 712201 h 723207"/>
                <a:gd name="connsiteX1" fmla="*/ 451640 w 647962"/>
                <a:gd name="connsiteY1" fmla="*/ 30048 h 723207"/>
                <a:gd name="connsiteX2" fmla="*/ 318506 w 647962"/>
                <a:gd name="connsiteY2" fmla="*/ 14660 h 723207"/>
                <a:gd name="connsiteX3" fmla="*/ 282247 w 647962"/>
                <a:gd name="connsiteY3" fmla="*/ 583145 h 723207"/>
                <a:gd name="connsiteX4" fmla="*/ 273308 w 647962"/>
                <a:gd name="connsiteY4" fmla="*/ 568172 h 723207"/>
                <a:gd name="connsiteX5" fmla="*/ 102652 w 647962"/>
                <a:gd name="connsiteY5" fmla="*/ 6140 h 723207"/>
                <a:gd name="connsiteX6" fmla="*/ 15867 w 647962"/>
                <a:gd name="connsiteY6" fmla="*/ 8 h 723207"/>
                <a:gd name="connsiteX7" fmla="*/ 0 w 647962"/>
                <a:gd name="connsiteY7" fmla="*/ 723207 h 723207"/>
                <a:gd name="connsiteX8" fmla="*/ 647962 w 647962"/>
                <a:gd name="connsiteY8" fmla="*/ 723207 h 723207"/>
                <a:gd name="connsiteX9" fmla="*/ 647012 w 647962"/>
                <a:gd name="connsiteY9" fmla="*/ 712201 h 723207"/>
                <a:gd name="connsiteX0" fmla="*/ 647012 w 647962"/>
                <a:gd name="connsiteY0" fmla="*/ 716030 h 727036"/>
                <a:gd name="connsiteX1" fmla="*/ 451640 w 647962"/>
                <a:gd name="connsiteY1" fmla="*/ 0 h 727036"/>
                <a:gd name="connsiteX2" fmla="*/ 318506 w 647962"/>
                <a:gd name="connsiteY2" fmla="*/ 18489 h 727036"/>
                <a:gd name="connsiteX3" fmla="*/ 282247 w 647962"/>
                <a:gd name="connsiteY3" fmla="*/ 586974 h 727036"/>
                <a:gd name="connsiteX4" fmla="*/ 273308 w 647962"/>
                <a:gd name="connsiteY4" fmla="*/ 572001 h 727036"/>
                <a:gd name="connsiteX5" fmla="*/ 102652 w 647962"/>
                <a:gd name="connsiteY5" fmla="*/ 9969 h 727036"/>
                <a:gd name="connsiteX6" fmla="*/ 15867 w 647962"/>
                <a:gd name="connsiteY6" fmla="*/ 3837 h 727036"/>
                <a:gd name="connsiteX7" fmla="*/ 0 w 647962"/>
                <a:gd name="connsiteY7" fmla="*/ 727036 h 727036"/>
                <a:gd name="connsiteX8" fmla="*/ 647962 w 647962"/>
                <a:gd name="connsiteY8" fmla="*/ 727036 h 727036"/>
                <a:gd name="connsiteX9" fmla="*/ 647012 w 647962"/>
                <a:gd name="connsiteY9" fmla="*/ 716030 h 727036"/>
                <a:gd name="connsiteX0" fmla="*/ 721307 w 722257"/>
                <a:gd name="connsiteY0" fmla="*/ 716030 h 728576"/>
                <a:gd name="connsiteX1" fmla="*/ 525935 w 722257"/>
                <a:gd name="connsiteY1" fmla="*/ 0 h 728576"/>
                <a:gd name="connsiteX2" fmla="*/ 392801 w 722257"/>
                <a:gd name="connsiteY2" fmla="*/ 18489 h 728576"/>
                <a:gd name="connsiteX3" fmla="*/ 356542 w 722257"/>
                <a:gd name="connsiteY3" fmla="*/ 586974 h 728576"/>
                <a:gd name="connsiteX4" fmla="*/ 347603 w 722257"/>
                <a:gd name="connsiteY4" fmla="*/ 572001 h 728576"/>
                <a:gd name="connsiteX5" fmla="*/ 176947 w 722257"/>
                <a:gd name="connsiteY5" fmla="*/ 9969 h 728576"/>
                <a:gd name="connsiteX6" fmla="*/ 90162 w 722257"/>
                <a:gd name="connsiteY6" fmla="*/ 3837 h 728576"/>
                <a:gd name="connsiteX7" fmla="*/ 0 w 722257"/>
                <a:gd name="connsiteY7" fmla="*/ 728576 h 728576"/>
                <a:gd name="connsiteX8" fmla="*/ 722257 w 722257"/>
                <a:gd name="connsiteY8" fmla="*/ 727036 h 728576"/>
                <a:gd name="connsiteX9" fmla="*/ 721307 w 722257"/>
                <a:gd name="connsiteY9" fmla="*/ 716030 h 728576"/>
                <a:gd name="connsiteX0" fmla="*/ 722257 w 742022"/>
                <a:gd name="connsiteY0" fmla="*/ 727036 h 728576"/>
                <a:gd name="connsiteX1" fmla="*/ 525935 w 742022"/>
                <a:gd name="connsiteY1" fmla="*/ 0 h 728576"/>
                <a:gd name="connsiteX2" fmla="*/ 392801 w 742022"/>
                <a:gd name="connsiteY2" fmla="*/ 18489 h 728576"/>
                <a:gd name="connsiteX3" fmla="*/ 356542 w 742022"/>
                <a:gd name="connsiteY3" fmla="*/ 586974 h 728576"/>
                <a:gd name="connsiteX4" fmla="*/ 347603 w 742022"/>
                <a:gd name="connsiteY4" fmla="*/ 572001 h 728576"/>
                <a:gd name="connsiteX5" fmla="*/ 176947 w 742022"/>
                <a:gd name="connsiteY5" fmla="*/ 9969 h 728576"/>
                <a:gd name="connsiteX6" fmla="*/ 90162 w 742022"/>
                <a:gd name="connsiteY6" fmla="*/ 3837 h 728576"/>
                <a:gd name="connsiteX7" fmla="*/ 0 w 742022"/>
                <a:gd name="connsiteY7" fmla="*/ 728576 h 728576"/>
                <a:gd name="connsiteX8" fmla="*/ 722257 w 742022"/>
                <a:gd name="connsiteY8" fmla="*/ 727036 h 728576"/>
                <a:gd name="connsiteX0" fmla="*/ 722257 w 722257"/>
                <a:gd name="connsiteY0" fmla="*/ 727036 h 728576"/>
                <a:gd name="connsiteX1" fmla="*/ 525935 w 722257"/>
                <a:gd name="connsiteY1" fmla="*/ 0 h 728576"/>
                <a:gd name="connsiteX2" fmla="*/ 392801 w 722257"/>
                <a:gd name="connsiteY2" fmla="*/ 18489 h 728576"/>
                <a:gd name="connsiteX3" fmla="*/ 356542 w 722257"/>
                <a:gd name="connsiteY3" fmla="*/ 586974 h 728576"/>
                <a:gd name="connsiteX4" fmla="*/ 347603 w 722257"/>
                <a:gd name="connsiteY4" fmla="*/ 572001 h 728576"/>
                <a:gd name="connsiteX5" fmla="*/ 176947 w 722257"/>
                <a:gd name="connsiteY5" fmla="*/ 9969 h 728576"/>
                <a:gd name="connsiteX6" fmla="*/ 90162 w 722257"/>
                <a:gd name="connsiteY6" fmla="*/ 3837 h 728576"/>
                <a:gd name="connsiteX7" fmla="*/ 0 w 722257"/>
                <a:gd name="connsiteY7" fmla="*/ 728576 h 728576"/>
                <a:gd name="connsiteX8" fmla="*/ 722257 w 722257"/>
                <a:gd name="connsiteY8" fmla="*/ 727036 h 728576"/>
                <a:gd name="connsiteX0" fmla="*/ 722257 w 722257"/>
                <a:gd name="connsiteY0" fmla="*/ 727036 h 728576"/>
                <a:gd name="connsiteX1" fmla="*/ 525935 w 722257"/>
                <a:gd name="connsiteY1" fmla="*/ 0 h 728576"/>
                <a:gd name="connsiteX2" fmla="*/ 392801 w 722257"/>
                <a:gd name="connsiteY2" fmla="*/ 18489 h 728576"/>
                <a:gd name="connsiteX3" fmla="*/ 356542 w 722257"/>
                <a:gd name="connsiteY3" fmla="*/ 586974 h 728576"/>
                <a:gd name="connsiteX4" fmla="*/ 176947 w 722257"/>
                <a:gd name="connsiteY4" fmla="*/ 9969 h 728576"/>
                <a:gd name="connsiteX5" fmla="*/ 90162 w 722257"/>
                <a:gd name="connsiteY5" fmla="*/ 3837 h 728576"/>
                <a:gd name="connsiteX6" fmla="*/ 0 w 722257"/>
                <a:gd name="connsiteY6" fmla="*/ 728576 h 728576"/>
                <a:gd name="connsiteX7" fmla="*/ 722257 w 722257"/>
                <a:gd name="connsiteY7" fmla="*/ 727036 h 728576"/>
                <a:gd name="connsiteX0" fmla="*/ 722257 w 722257"/>
                <a:gd name="connsiteY0" fmla="*/ 727036 h 728576"/>
                <a:gd name="connsiteX1" fmla="*/ 525935 w 722257"/>
                <a:gd name="connsiteY1" fmla="*/ 0 h 728576"/>
                <a:gd name="connsiteX2" fmla="*/ 392801 w 722257"/>
                <a:gd name="connsiteY2" fmla="*/ 18489 h 728576"/>
                <a:gd name="connsiteX3" fmla="*/ 325110 w 722257"/>
                <a:gd name="connsiteY3" fmla="*/ 617772 h 728576"/>
                <a:gd name="connsiteX4" fmla="*/ 176947 w 722257"/>
                <a:gd name="connsiteY4" fmla="*/ 9969 h 728576"/>
                <a:gd name="connsiteX5" fmla="*/ 90162 w 722257"/>
                <a:gd name="connsiteY5" fmla="*/ 3837 h 728576"/>
                <a:gd name="connsiteX6" fmla="*/ 0 w 722257"/>
                <a:gd name="connsiteY6" fmla="*/ 728576 h 728576"/>
                <a:gd name="connsiteX7" fmla="*/ 722257 w 722257"/>
                <a:gd name="connsiteY7" fmla="*/ 727036 h 728576"/>
                <a:gd name="connsiteX0" fmla="*/ 722257 w 722257"/>
                <a:gd name="connsiteY0" fmla="*/ 727036 h 728576"/>
                <a:gd name="connsiteX1" fmla="*/ 525935 w 722257"/>
                <a:gd name="connsiteY1" fmla="*/ 0 h 728576"/>
                <a:gd name="connsiteX2" fmla="*/ 392801 w 722257"/>
                <a:gd name="connsiteY2" fmla="*/ 18489 h 728576"/>
                <a:gd name="connsiteX3" fmla="*/ 305107 w 722257"/>
                <a:gd name="connsiteY3" fmla="*/ 623932 h 728576"/>
                <a:gd name="connsiteX4" fmla="*/ 176947 w 722257"/>
                <a:gd name="connsiteY4" fmla="*/ 9969 h 728576"/>
                <a:gd name="connsiteX5" fmla="*/ 90162 w 722257"/>
                <a:gd name="connsiteY5" fmla="*/ 3837 h 728576"/>
                <a:gd name="connsiteX6" fmla="*/ 0 w 722257"/>
                <a:gd name="connsiteY6" fmla="*/ 728576 h 728576"/>
                <a:gd name="connsiteX7" fmla="*/ 722257 w 722257"/>
                <a:gd name="connsiteY7" fmla="*/ 727036 h 728576"/>
                <a:gd name="connsiteX0" fmla="*/ 722257 w 722257"/>
                <a:gd name="connsiteY0" fmla="*/ 745515 h 747055"/>
                <a:gd name="connsiteX1" fmla="*/ 565940 w 722257"/>
                <a:gd name="connsiteY1" fmla="*/ 0 h 747055"/>
                <a:gd name="connsiteX2" fmla="*/ 392801 w 722257"/>
                <a:gd name="connsiteY2" fmla="*/ 36968 h 747055"/>
                <a:gd name="connsiteX3" fmla="*/ 305107 w 722257"/>
                <a:gd name="connsiteY3" fmla="*/ 642411 h 747055"/>
                <a:gd name="connsiteX4" fmla="*/ 176947 w 722257"/>
                <a:gd name="connsiteY4" fmla="*/ 28448 h 747055"/>
                <a:gd name="connsiteX5" fmla="*/ 90162 w 722257"/>
                <a:gd name="connsiteY5" fmla="*/ 22316 h 747055"/>
                <a:gd name="connsiteX6" fmla="*/ 0 w 722257"/>
                <a:gd name="connsiteY6" fmla="*/ 747055 h 747055"/>
                <a:gd name="connsiteX7" fmla="*/ 722257 w 722257"/>
                <a:gd name="connsiteY7" fmla="*/ 745515 h 747055"/>
                <a:gd name="connsiteX0" fmla="*/ 722257 w 722257"/>
                <a:gd name="connsiteY0" fmla="*/ 745515 h 747055"/>
                <a:gd name="connsiteX1" fmla="*/ 565940 w 722257"/>
                <a:gd name="connsiteY1" fmla="*/ 0 h 747055"/>
                <a:gd name="connsiteX2" fmla="*/ 392801 w 722257"/>
                <a:gd name="connsiteY2" fmla="*/ 36968 h 747055"/>
                <a:gd name="connsiteX3" fmla="*/ 305107 w 722257"/>
                <a:gd name="connsiteY3" fmla="*/ 642411 h 747055"/>
                <a:gd name="connsiteX4" fmla="*/ 176947 w 722257"/>
                <a:gd name="connsiteY4" fmla="*/ 28448 h 747055"/>
                <a:gd name="connsiteX5" fmla="*/ 90162 w 722257"/>
                <a:gd name="connsiteY5" fmla="*/ 22316 h 747055"/>
                <a:gd name="connsiteX6" fmla="*/ 0 w 722257"/>
                <a:gd name="connsiteY6" fmla="*/ 747055 h 747055"/>
                <a:gd name="connsiteX7" fmla="*/ 722257 w 722257"/>
                <a:gd name="connsiteY7" fmla="*/ 745515 h 747055"/>
                <a:gd name="connsiteX0" fmla="*/ 722257 w 722257"/>
                <a:gd name="connsiteY0" fmla="*/ 723207 h 724747"/>
                <a:gd name="connsiteX1" fmla="*/ 497360 w 722257"/>
                <a:gd name="connsiteY1" fmla="*/ 5410 h 724747"/>
                <a:gd name="connsiteX2" fmla="*/ 392801 w 722257"/>
                <a:gd name="connsiteY2" fmla="*/ 14660 h 724747"/>
                <a:gd name="connsiteX3" fmla="*/ 305107 w 722257"/>
                <a:gd name="connsiteY3" fmla="*/ 620103 h 724747"/>
                <a:gd name="connsiteX4" fmla="*/ 176947 w 722257"/>
                <a:gd name="connsiteY4" fmla="*/ 6140 h 724747"/>
                <a:gd name="connsiteX5" fmla="*/ 90162 w 722257"/>
                <a:gd name="connsiteY5" fmla="*/ 8 h 724747"/>
                <a:gd name="connsiteX6" fmla="*/ 0 w 722257"/>
                <a:gd name="connsiteY6" fmla="*/ 724747 h 724747"/>
                <a:gd name="connsiteX7" fmla="*/ 722257 w 722257"/>
                <a:gd name="connsiteY7" fmla="*/ 723207 h 724747"/>
                <a:gd name="connsiteX0" fmla="*/ 659392 w 659392"/>
                <a:gd name="connsiteY0" fmla="*/ 724746 h 724747"/>
                <a:gd name="connsiteX1" fmla="*/ 497360 w 659392"/>
                <a:gd name="connsiteY1" fmla="*/ 5410 h 724747"/>
                <a:gd name="connsiteX2" fmla="*/ 392801 w 659392"/>
                <a:gd name="connsiteY2" fmla="*/ 14660 h 724747"/>
                <a:gd name="connsiteX3" fmla="*/ 305107 w 659392"/>
                <a:gd name="connsiteY3" fmla="*/ 620103 h 724747"/>
                <a:gd name="connsiteX4" fmla="*/ 176947 w 659392"/>
                <a:gd name="connsiteY4" fmla="*/ 6140 h 724747"/>
                <a:gd name="connsiteX5" fmla="*/ 90162 w 659392"/>
                <a:gd name="connsiteY5" fmla="*/ 8 h 724747"/>
                <a:gd name="connsiteX6" fmla="*/ 0 w 659392"/>
                <a:gd name="connsiteY6" fmla="*/ 724747 h 724747"/>
                <a:gd name="connsiteX7" fmla="*/ 659392 w 659392"/>
                <a:gd name="connsiteY7" fmla="*/ 724746 h 724747"/>
                <a:gd name="connsiteX0" fmla="*/ 659392 w 659410"/>
                <a:gd name="connsiteY0" fmla="*/ 724746 h 724747"/>
                <a:gd name="connsiteX1" fmla="*/ 497360 w 659410"/>
                <a:gd name="connsiteY1" fmla="*/ 5410 h 724747"/>
                <a:gd name="connsiteX2" fmla="*/ 392801 w 659410"/>
                <a:gd name="connsiteY2" fmla="*/ 14660 h 724747"/>
                <a:gd name="connsiteX3" fmla="*/ 305107 w 659410"/>
                <a:gd name="connsiteY3" fmla="*/ 620103 h 724747"/>
                <a:gd name="connsiteX4" fmla="*/ 176947 w 659410"/>
                <a:gd name="connsiteY4" fmla="*/ 6140 h 724747"/>
                <a:gd name="connsiteX5" fmla="*/ 90162 w 659410"/>
                <a:gd name="connsiteY5" fmla="*/ 8 h 724747"/>
                <a:gd name="connsiteX6" fmla="*/ 0 w 659410"/>
                <a:gd name="connsiteY6" fmla="*/ 724747 h 724747"/>
                <a:gd name="connsiteX7" fmla="*/ 659392 w 659410"/>
                <a:gd name="connsiteY7" fmla="*/ 724746 h 724747"/>
                <a:gd name="connsiteX0" fmla="*/ 639390 w 639410"/>
                <a:gd name="connsiteY0" fmla="*/ 729366 h 729366"/>
                <a:gd name="connsiteX1" fmla="*/ 497360 w 639410"/>
                <a:gd name="connsiteY1" fmla="*/ 5410 h 729366"/>
                <a:gd name="connsiteX2" fmla="*/ 392801 w 639410"/>
                <a:gd name="connsiteY2" fmla="*/ 14660 h 729366"/>
                <a:gd name="connsiteX3" fmla="*/ 305107 w 639410"/>
                <a:gd name="connsiteY3" fmla="*/ 620103 h 729366"/>
                <a:gd name="connsiteX4" fmla="*/ 176947 w 639410"/>
                <a:gd name="connsiteY4" fmla="*/ 6140 h 729366"/>
                <a:gd name="connsiteX5" fmla="*/ 90162 w 639410"/>
                <a:gd name="connsiteY5" fmla="*/ 8 h 729366"/>
                <a:gd name="connsiteX6" fmla="*/ 0 w 639410"/>
                <a:gd name="connsiteY6" fmla="*/ 724747 h 729366"/>
                <a:gd name="connsiteX7" fmla="*/ 639390 w 639410"/>
                <a:gd name="connsiteY7" fmla="*/ 729366 h 729366"/>
                <a:gd name="connsiteX0" fmla="*/ 645105 w 645125"/>
                <a:gd name="connsiteY0" fmla="*/ 729366 h 729366"/>
                <a:gd name="connsiteX1" fmla="*/ 503075 w 645125"/>
                <a:gd name="connsiteY1" fmla="*/ 5410 h 729366"/>
                <a:gd name="connsiteX2" fmla="*/ 398516 w 645125"/>
                <a:gd name="connsiteY2" fmla="*/ 14660 h 729366"/>
                <a:gd name="connsiteX3" fmla="*/ 310822 w 645125"/>
                <a:gd name="connsiteY3" fmla="*/ 620103 h 729366"/>
                <a:gd name="connsiteX4" fmla="*/ 182662 w 645125"/>
                <a:gd name="connsiteY4" fmla="*/ 6140 h 729366"/>
                <a:gd name="connsiteX5" fmla="*/ 95877 w 645125"/>
                <a:gd name="connsiteY5" fmla="*/ 8 h 729366"/>
                <a:gd name="connsiteX6" fmla="*/ 0 w 645125"/>
                <a:gd name="connsiteY6" fmla="*/ 726287 h 729366"/>
                <a:gd name="connsiteX7" fmla="*/ 645105 w 645125"/>
                <a:gd name="connsiteY7" fmla="*/ 729366 h 729366"/>
                <a:gd name="connsiteX0" fmla="*/ 645105 w 645125"/>
                <a:gd name="connsiteY0" fmla="*/ 729366 h 729366"/>
                <a:gd name="connsiteX1" fmla="*/ 503075 w 645125"/>
                <a:gd name="connsiteY1" fmla="*/ 5410 h 729366"/>
                <a:gd name="connsiteX2" fmla="*/ 398516 w 645125"/>
                <a:gd name="connsiteY2" fmla="*/ 14660 h 729366"/>
                <a:gd name="connsiteX3" fmla="*/ 310822 w 645125"/>
                <a:gd name="connsiteY3" fmla="*/ 620103 h 729366"/>
                <a:gd name="connsiteX4" fmla="*/ 182662 w 645125"/>
                <a:gd name="connsiteY4" fmla="*/ 6140 h 729366"/>
                <a:gd name="connsiteX5" fmla="*/ 95877 w 645125"/>
                <a:gd name="connsiteY5" fmla="*/ 8 h 729366"/>
                <a:gd name="connsiteX6" fmla="*/ 0 w 645125"/>
                <a:gd name="connsiteY6" fmla="*/ 726287 h 729366"/>
                <a:gd name="connsiteX7" fmla="*/ 645105 w 645125"/>
                <a:gd name="connsiteY7" fmla="*/ 729366 h 72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125" h="729366">
                  <a:moveTo>
                    <a:pt x="645105" y="729366"/>
                  </a:moveTo>
                  <a:cubicBezTo>
                    <a:pt x="647036" y="530943"/>
                    <a:pt x="515122" y="66525"/>
                    <a:pt x="503075" y="5410"/>
                  </a:cubicBezTo>
                  <a:cubicBezTo>
                    <a:pt x="468327" y="7981"/>
                    <a:pt x="435321" y="11791"/>
                    <a:pt x="398516" y="14660"/>
                  </a:cubicBezTo>
                  <a:cubicBezTo>
                    <a:pt x="370284" y="106843"/>
                    <a:pt x="346798" y="621523"/>
                    <a:pt x="310822" y="620103"/>
                  </a:cubicBezTo>
                  <a:cubicBezTo>
                    <a:pt x="274846" y="618683"/>
                    <a:pt x="227059" y="103329"/>
                    <a:pt x="182662" y="6140"/>
                  </a:cubicBezTo>
                  <a:cubicBezTo>
                    <a:pt x="153758" y="2622"/>
                    <a:pt x="135369" y="-162"/>
                    <a:pt x="95877" y="8"/>
                  </a:cubicBezTo>
                  <a:cubicBezTo>
                    <a:pt x="49112" y="232329"/>
                    <a:pt x="10280" y="503316"/>
                    <a:pt x="0" y="726287"/>
                  </a:cubicBezTo>
                  <a:lnTo>
                    <a:pt x="645105" y="729366"/>
                  </a:lnTo>
                  <a:close/>
                </a:path>
              </a:pathLst>
            </a:custGeom>
            <a:solidFill>
              <a:schemeClr val="tx1">
                <a:lumMod val="75000"/>
                <a:lumOff val="25000"/>
              </a:schemeClr>
            </a:solidFill>
            <a:ln w="5581" cap="flat">
              <a:noFill/>
              <a:prstDash val="solid"/>
              <a:miter/>
            </a:ln>
          </p:spPr>
          <p:txBody>
            <a:bodyPr rtlCol="0" anchor="ctr"/>
            <a:lstStyle/>
            <a:p>
              <a:endParaRPr lang="ko-KR" altLang="en-US"/>
            </a:p>
          </p:txBody>
        </p:sp>
        <p:grpSp>
          <p:nvGrpSpPr>
            <p:cNvPr id="10" name="그룹 9">
              <a:extLst>
                <a:ext uri="{FF2B5EF4-FFF2-40B4-BE49-F238E27FC236}">
                  <a16:creationId xmlns:a16="http://schemas.microsoft.com/office/drawing/2014/main" id="{9E394121-C044-44E1-9541-5A3C535C2410}"/>
                </a:ext>
              </a:extLst>
            </p:cNvPr>
            <p:cNvGrpSpPr/>
            <p:nvPr/>
          </p:nvGrpSpPr>
          <p:grpSpPr>
            <a:xfrm>
              <a:off x="5785007" y="3331340"/>
              <a:ext cx="644070" cy="2240674"/>
              <a:chOff x="5785007" y="3331340"/>
              <a:chExt cx="644070" cy="2240674"/>
            </a:xfrm>
          </p:grpSpPr>
          <p:sp>
            <p:nvSpPr>
              <p:cNvPr id="11" name="자유형: 도형 10">
                <a:extLst>
                  <a:ext uri="{FF2B5EF4-FFF2-40B4-BE49-F238E27FC236}">
                    <a16:creationId xmlns:a16="http://schemas.microsoft.com/office/drawing/2014/main" id="{4576F90C-2F00-42F9-8670-ECCC9E9C4CD6}"/>
                  </a:ext>
                </a:extLst>
              </p:cNvPr>
              <p:cNvSpPr/>
              <p:nvPr/>
            </p:nvSpPr>
            <p:spPr>
              <a:xfrm>
                <a:off x="5785007" y="3627834"/>
                <a:ext cx="644070" cy="1859589"/>
              </a:xfrm>
              <a:custGeom>
                <a:avLst/>
                <a:gdLst>
                  <a:gd name="connsiteX0" fmla="*/ 512546 w 644070"/>
                  <a:gd name="connsiteY0" fmla="*/ 431829 h 1859589"/>
                  <a:gd name="connsiteX1" fmla="*/ 526122 w 644070"/>
                  <a:gd name="connsiteY1" fmla="*/ 658543 h 1859589"/>
                  <a:gd name="connsiteX2" fmla="*/ 512546 w 644070"/>
                  <a:gd name="connsiteY2" fmla="*/ 431829 h 1859589"/>
                  <a:gd name="connsiteX3" fmla="*/ 119512 w 644070"/>
                  <a:gd name="connsiteY3" fmla="*/ 423002 h 1859589"/>
                  <a:gd name="connsiteX4" fmla="*/ 114483 w 644070"/>
                  <a:gd name="connsiteY4" fmla="*/ 656253 h 1859589"/>
                  <a:gd name="connsiteX5" fmla="*/ 119512 w 644070"/>
                  <a:gd name="connsiteY5" fmla="*/ 423002 h 1859589"/>
                  <a:gd name="connsiteX6" fmla="*/ 322063 w 644070"/>
                  <a:gd name="connsiteY6" fmla="*/ 1 h 1859589"/>
                  <a:gd name="connsiteX7" fmla="*/ 387234 w 644070"/>
                  <a:gd name="connsiteY7" fmla="*/ 18235 h 1859589"/>
                  <a:gd name="connsiteX8" fmla="*/ 548637 w 644070"/>
                  <a:gd name="connsiteY8" fmla="*/ 101814 h 1859589"/>
                  <a:gd name="connsiteX9" fmla="*/ 568303 w 644070"/>
                  <a:gd name="connsiteY9" fmla="*/ 121200 h 1859589"/>
                  <a:gd name="connsiteX10" fmla="*/ 643502 w 644070"/>
                  <a:gd name="connsiteY10" fmla="*/ 519654 h 1859589"/>
                  <a:gd name="connsiteX11" fmla="*/ 625121 w 644070"/>
                  <a:gd name="connsiteY11" fmla="*/ 727149 h 1859589"/>
                  <a:gd name="connsiteX12" fmla="*/ 621546 w 644070"/>
                  <a:gd name="connsiteY12" fmla="*/ 760335 h 1859589"/>
                  <a:gd name="connsiteX13" fmla="*/ 577968 w 644070"/>
                  <a:gd name="connsiteY13" fmla="*/ 800393 h 1859589"/>
                  <a:gd name="connsiteX14" fmla="*/ 538358 w 644070"/>
                  <a:gd name="connsiteY14" fmla="*/ 791398 h 1859589"/>
                  <a:gd name="connsiteX15" fmla="*/ 538358 w 644070"/>
                  <a:gd name="connsiteY15" fmla="*/ 839891 h 1859589"/>
                  <a:gd name="connsiteX16" fmla="*/ 517351 w 644070"/>
                  <a:gd name="connsiteY16" fmla="*/ 1391033 h 1859589"/>
                  <a:gd name="connsiteX17" fmla="*/ 533162 w 644070"/>
                  <a:gd name="connsiteY17" fmla="*/ 1800549 h 1859589"/>
                  <a:gd name="connsiteX18" fmla="*/ 537408 w 644070"/>
                  <a:gd name="connsiteY18" fmla="*/ 1813175 h 1859589"/>
                  <a:gd name="connsiteX19" fmla="*/ 536905 w 644070"/>
                  <a:gd name="connsiteY19" fmla="*/ 1818482 h 1859589"/>
                  <a:gd name="connsiteX20" fmla="*/ 415112 w 644070"/>
                  <a:gd name="connsiteY20" fmla="*/ 1850942 h 1859589"/>
                  <a:gd name="connsiteX21" fmla="*/ 415391 w 644070"/>
                  <a:gd name="connsiteY21" fmla="*/ 1850216 h 1859589"/>
                  <a:gd name="connsiteX22" fmla="*/ 380864 w 644070"/>
                  <a:gd name="connsiteY22" fmla="*/ 1467964 h 1859589"/>
                  <a:gd name="connsiteX23" fmla="*/ 378630 w 644070"/>
                  <a:gd name="connsiteY23" fmla="*/ 1448634 h 1859589"/>
                  <a:gd name="connsiteX24" fmla="*/ 347791 w 644070"/>
                  <a:gd name="connsiteY24" fmla="*/ 1213875 h 1859589"/>
                  <a:gd name="connsiteX25" fmla="*/ 319130 w 644070"/>
                  <a:gd name="connsiteY25" fmla="*/ 1010793 h 1859589"/>
                  <a:gd name="connsiteX26" fmla="*/ 309186 w 644070"/>
                  <a:gd name="connsiteY26" fmla="*/ 1030291 h 1859589"/>
                  <a:gd name="connsiteX27" fmla="*/ 209293 w 644070"/>
                  <a:gd name="connsiteY27" fmla="*/ 1645570 h 1859589"/>
                  <a:gd name="connsiteX28" fmla="*/ 187783 w 644070"/>
                  <a:gd name="connsiteY28" fmla="*/ 1844517 h 1859589"/>
                  <a:gd name="connsiteX29" fmla="*/ 186163 w 644070"/>
                  <a:gd name="connsiteY29" fmla="*/ 1857367 h 1859589"/>
                  <a:gd name="connsiteX30" fmla="*/ 96103 w 644070"/>
                  <a:gd name="connsiteY30" fmla="*/ 1822002 h 1859589"/>
                  <a:gd name="connsiteX31" fmla="*/ 77276 w 644070"/>
                  <a:gd name="connsiteY31" fmla="*/ 1560314 h 1859589"/>
                  <a:gd name="connsiteX32" fmla="*/ 111914 w 644070"/>
                  <a:gd name="connsiteY32" fmla="*/ 1099289 h 1859589"/>
                  <a:gd name="connsiteX33" fmla="*/ 107109 w 644070"/>
                  <a:gd name="connsiteY33" fmla="*/ 800951 h 1859589"/>
                  <a:gd name="connsiteX34" fmla="*/ 63029 w 644070"/>
                  <a:gd name="connsiteY34" fmla="*/ 816762 h 1859589"/>
                  <a:gd name="connsiteX35" fmla="*/ 47777 w 644070"/>
                  <a:gd name="connsiteY35" fmla="*/ 801566 h 1859589"/>
                  <a:gd name="connsiteX36" fmla="*/ 1686 w 644070"/>
                  <a:gd name="connsiteY36" fmla="*/ 438812 h 1859589"/>
                  <a:gd name="connsiteX37" fmla="*/ 46101 w 644070"/>
                  <a:gd name="connsiteY37" fmla="*/ 136341 h 1859589"/>
                  <a:gd name="connsiteX38" fmla="*/ 60739 w 644070"/>
                  <a:gd name="connsiteY38" fmla="*/ 118910 h 1859589"/>
                  <a:gd name="connsiteX39" fmla="*/ 231305 w 644070"/>
                  <a:gd name="connsiteY39" fmla="*/ 27844 h 1859589"/>
                  <a:gd name="connsiteX40" fmla="*/ 248457 w 644070"/>
                  <a:gd name="connsiteY40" fmla="*/ 19576 h 1859589"/>
                  <a:gd name="connsiteX41" fmla="*/ 255384 w 644070"/>
                  <a:gd name="connsiteY41" fmla="*/ 11307 h 1859589"/>
                  <a:gd name="connsiteX42" fmla="*/ 322063 w 644070"/>
                  <a:gd name="connsiteY42" fmla="*/ 1 h 18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4070" h="1859589">
                    <a:moveTo>
                      <a:pt x="512546" y="431829"/>
                    </a:moveTo>
                    <a:cubicBezTo>
                      <a:pt x="464108" y="512726"/>
                      <a:pt x="496959" y="583735"/>
                      <a:pt x="526122" y="658543"/>
                    </a:cubicBezTo>
                    <a:cubicBezTo>
                      <a:pt x="538357" y="581165"/>
                      <a:pt x="525228" y="508927"/>
                      <a:pt x="512546" y="431829"/>
                    </a:cubicBezTo>
                    <a:close/>
                    <a:moveTo>
                      <a:pt x="119512" y="423002"/>
                    </a:moveTo>
                    <a:cubicBezTo>
                      <a:pt x="106774" y="504402"/>
                      <a:pt x="96773" y="579769"/>
                      <a:pt x="114483" y="656253"/>
                    </a:cubicBezTo>
                    <a:cubicBezTo>
                      <a:pt x="121020" y="580719"/>
                      <a:pt x="168899" y="506302"/>
                      <a:pt x="119512" y="423002"/>
                    </a:cubicBezTo>
                    <a:close/>
                    <a:moveTo>
                      <a:pt x="322063" y="1"/>
                    </a:moveTo>
                    <a:cubicBezTo>
                      <a:pt x="344104" y="78"/>
                      <a:pt x="365892" y="5078"/>
                      <a:pt x="387234" y="18235"/>
                    </a:cubicBezTo>
                    <a:cubicBezTo>
                      <a:pt x="434219" y="59298"/>
                      <a:pt x="487461" y="88461"/>
                      <a:pt x="548637" y="101814"/>
                    </a:cubicBezTo>
                    <a:cubicBezTo>
                      <a:pt x="560537" y="104440"/>
                      <a:pt x="565565" y="109803"/>
                      <a:pt x="568303" y="121200"/>
                    </a:cubicBezTo>
                    <a:cubicBezTo>
                      <a:pt x="599645" y="252826"/>
                      <a:pt x="636127" y="383391"/>
                      <a:pt x="643502" y="519654"/>
                    </a:cubicBezTo>
                    <a:cubicBezTo>
                      <a:pt x="647301" y="589880"/>
                      <a:pt x="631043" y="657984"/>
                      <a:pt x="625121" y="727149"/>
                    </a:cubicBezTo>
                    <a:cubicBezTo>
                      <a:pt x="624172" y="738267"/>
                      <a:pt x="621546" y="749273"/>
                      <a:pt x="621546" y="760335"/>
                    </a:cubicBezTo>
                    <a:cubicBezTo>
                      <a:pt x="621546" y="790001"/>
                      <a:pt x="609143" y="805086"/>
                      <a:pt x="577968" y="800393"/>
                    </a:cubicBezTo>
                    <a:cubicBezTo>
                      <a:pt x="565007" y="797431"/>
                      <a:pt x="552045" y="794526"/>
                      <a:pt x="538358" y="791398"/>
                    </a:cubicBezTo>
                    <a:cubicBezTo>
                      <a:pt x="538358" y="808605"/>
                      <a:pt x="538358" y="824248"/>
                      <a:pt x="538358" y="839891"/>
                    </a:cubicBezTo>
                    <a:cubicBezTo>
                      <a:pt x="528245" y="1023475"/>
                      <a:pt x="509753" y="1206723"/>
                      <a:pt x="517351" y="1391033"/>
                    </a:cubicBezTo>
                    <a:cubicBezTo>
                      <a:pt x="522938" y="1527520"/>
                      <a:pt x="527743" y="1664062"/>
                      <a:pt x="533162" y="1800549"/>
                    </a:cubicBezTo>
                    <a:cubicBezTo>
                      <a:pt x="533330" y="1804795"/>
                      <a:pt x="535955" y="1808985"/>
                      <a:pt x="537408" y="1813175"/>
                    </a:cubicBezTo>
                    <a:cubicBezTo>
                      <a:pt x="537576" y="1815019"/>
                      <a:pt x="537966" y="1817309"/>
                      <a:pt x="536905" y="1818482"/>
                    </a:cubicBezTo>
                    <a:cubicBezTo>
                      <a:pt x="520424" y="1837366"/>
                      <a:pt x="444443" y="1856920"/>
                      <a:pt x="415112" y="1850942"/>
                    </a:cubicBezTo>
                    <a:cubicBezTo>
                      <a:pt x="415224" y="1850719"/>
                      <a:pt x="415280" y="1850439"/>
                      <a:pt x="415391" y="1850216"/>
                    </a:cubicBezTo>
                    <a:cubicBezTo>
                      <a:pt x="397178" y="1723394"/>
                      <a:pt x="375166" y="1596964"/>
                      <a:pt x="380864" y="1467964"/>
                    </a:cubicBezTo>
                    <a:cubicBezTo>
                      <a:pt x="381144" y="1461595"/>
                      <a:pt x="379468" y="1455059"/>
                      <a:pt x="378630" y="1448634"/>
                    </a:cubicBezTo>
                    <a:cubicBezTo>
                      <a:pt x="368350" y="1370362"/>
                      <a:pt x="358406" y="1292091"/>
                      <a:pt x="347791" y="1213875"/>
                    </a:cubicBezTo>
                    <a:cubicBezTo>
                      <a:pt x="338684" y="1146721"/>
                      <a:pt x="328851" y="1079623"/>
                      <a:pt x="319130" y="1010793"/>
                    </a:cubicBezTo>
                    <a:cubicBezTo>
                      <a:pt x="310023" y="1017218"/>
                      <a:pt x="310582" y="1024146"/>
                      <a:pt x="309186" y="1030291"/>
                    </a:cubicBezTo>
                    <a:cubicBezTo>
                      <a:pt x="262312" y="1233205"/>
                      <a:pt x="228512" y="1438186"/>
                      <a:pt x="209293" y="1645570"/>
                    </a:cubicBezTo>
                    <a:cubicBezTo>
                      <a:pt x="203147" y="1711997"/>
                      <a:pt x="195047" y="1778201"/>
                      <a:pt x="187783" y="1844517"/>
                    </a:cubicBezTo>
                    <a:cubicBezTo>
                      <a:pt x="187225" y="1848763"/>
                      <a:pt x="186722" y="1853065"/>
                      <a:pt x="186163" y="1857367"/>
                    </a:cubicBezTo>
                    <a:cubicBezTo>
                      <a:pt x="157335" y="1866362"/>
                      <a:pt x="107556" y="1846752"/>
                      <a:pt x="96103" y="1822002"/>
                    </a:cubicBezTo>
                    <a:cubicBezTo>
                      <a:pt x="66437" y="1736468"/>
                      <a:pt x="66717" y="1648698"/>
                      <a:pt x="77276" y="1560314"/>
                    </a:cubicBezTo>
                    <a:cubicBezTo>
                      <a:pt x="95600" y="1407123"/>
                      <a:pt x="116328" y="1253876"/>
                      <a:pt x="111914" y="1099289"/>
                    </a:cubicBezTo>
                    <a:cubicBezTo>
                      <a:pt x="109121" y="999843"/>
                      <a:pt x="109400" y="900397"/>
                      <a:pt x="107109" y="800951"/>
                    </a:cubicBezTo>
                    <a:cubicBezTo>
                      <a:pt x="91131" y="802627"/>
                      <a:pt x="81522" y="822069"/>
                      <a:pt x="63029" y="816762"/>
                    </a:cubicBezTo>
                    <a:cubicBezTo>
                      <a:pt x="50627" y="819053"/>
                      <a:pt x="49789" y="809331"/>
                      <a:pt x="47777" y="801566"/>
                    </a:cubicBezTo>
                    <a:cubicBezTo>
                      <a:pt x="16994" y="682622"/>
                      <a:pt x="-6639" y="562728"/>
                      <a:pt x="1686" y="438812"/>
                    </a:cubicBezTo>
                    <a:cubicBezTo>
                      <a:pt x="8502" y="336853"/>
                      <a:pt x="27106" y="236569"/>
                      <a:pt x="46101" y="136341"/>
                    </a:cubicBezTo>
                    <a:cubicBezTo>
                      <a:pt x="47833" y="127123"/>
                      <a:pt x="51074" y="121759"/>
                      <a:pt x="60739" y="118910"/>
                    </a:cubicBezTo>
                    <a:cubicBezTo>
                      <a:pt x="123814" y="100306"/>
                      <a:pt x="181191" y="70919"/>
                      <a:pt x="231305" y="27844"/>
                    </a:cubicBezTo>
                    <a:cubicBezTo>
                      <a:pt x="235942" y="23822"/>
                      <a:pt x="242702" y="22257"/>
                      <a:pt x="248457" y="19576"/>
                    </a:cubicBezTo>
                    <a:cubicBezTo>
                      <a:pt x="250021" y="16168"/>
                      <a:pt x="251976" y="12313"/>
                      <a:pt x="255384" y="11307"/>
                    </a:cubicBezTo>
                    <a:cubicBezTo>
                      <a:pt x="277732" y="4771"/>
                      <a:pt x="300023" y="-76"/>
                      <a:pt x="322063" y="1"/>
                    </a:cubicBezTo>
                    <a:close/>
                  </a:path>
                </a:pathLst>
              </a:custGeom>
              <a:solidFill>
                <a:srgbClr val="0C3F5F"/>
              </a:solidFill>
              <a:ln w="5581" cap="flat">
                <a:noFill/>
                <a:prstDash val="solid"/>
                <a:miter/>
              </a:ln>
            </p:spPr>
            <p:txBody>
              <a:bodyPr wrap="square" rtlCol="0" anchor="ctr">
                <a:noAutofit/>
              </a:bodyPr>
              <a:lstStyle/>
              <a:p>
                <a:endParaRPr lang="ko-KR" altLang="en-US"/>
              </a:p>
            </p:txBody>
          </p:sp>
          <p:sp>
            <p:nvSpPr>
              <p:cNvPr id="12" name="자유형: 도형 11">
                <a:extLst>
                  <a:ext uri="{FF2B5EF4-FFF2-40B4-BE49-F238E27FC236}">
                    <a16:creationId xmlns:a16="http://schemas.microsoft.com/office/drawing/2014/main" id="{7C0DE436-3847-451F-9127-D1D1B1B1FFB3}"/>
                  </a:ext>
                </a:extLst>
              </p:cNvPr>
              <p:cNvSpPr/>
              <p:nvPr/>
            </p:nvSpPr>
            <p:spPr>
              <a:xfrm>
                <a:off x="5996714" y="3331340"/>
                <a:ext cx="214126" cy="264421"/>
              </a:xfrm>
              <a:custGeom>
                <a:avLst/>
                <a:gdLst>
                  <a:gd name="connsiteX0" fmla="*/ 11888 w 214126"/>
                  <a:gd name="connsiteY0" fmla="*/ 163717 h 264421"/>
                  <a:gd name="connsiteX1" fmla="*/ 20100 w 214126"/>
                  <a:gd name="connsiteY1" fmla="*/ 45220 h 264421"/>
                  <a:gd name="connsiteX2" fmla="*/ 132899 w 214126"/>
                  <a:gd name="connsiteY2" fmla="*/ 2593 h 264421"/>
                  <a:gd name="connsiteX3" fmla="*/ 208935 w 214126"/>
                  <a:gd name="connsiteY3" fmla="*/ 82038 h 264421"/>
                  <a:gd name="connsiteX4" fmla="*/ 209438 w 214126"/>
                  <a:gd name="connsiteY4" fmla="*/ 153437 h 264421"/>
                  <a:gd name="connsiteX5" fmla="*/ 181448 w 214126"/>
                  <a:gd name="connsiteY5" fmla="*/ 232771 h 264421"/>
                  <a:gd name="connsiteX6" fmla="*/ 27866 w 214126"/>
                  <a:gd name="connsiteY6" fmla="*/ 230256 h 264421"/>
                  <a:gd name="connsiteX7" fmla="*/ 11888 w 214126"/>
                  <a:gd name="connsiteY7" fmla="*/ 163717 h 2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26" h="264421">
                    <a:moveTo>
                      <a:pt x="11888" y="163717"/>
                    </a:moveTo>
                    <a:cubicBezTo>
                      <a:pt x="-5432" y="122822"/>
                      <a:pt x="-4761" y="81702"/>
                      <a:pt x="20100" y="45220"/>
                    </a:cubicBezTo>
                    <a:cubicBezTo>
                      <a:pt x="46638" y="6224"/>
                      <a:pt x="87310" y="-5955"/>
                      <a:pt x="132899" y="2593"/>
                    </a:cubicBezTo>
                    <a:cubicBezTo>
                      <a:pt x="176364" y="10750"/>
                      <a:pt x="198153" y="41868"/>
                      <a:pt x="208935" y="82038"/>
                    </a:cubicBezTo>
                    <a:cubicBezTo>
                      <a:pt x="215249" y="105614"/>
                      <a:pt x="216254" y="129582"/>
                      <a:pt x="209438" y="153437"/>
                    </a:cubicBezTo>
                    <a:cubicBezTo>
                      <a:pt x="207259" y="182377"/>
                      <a:pt x="199829" y="208524"/>
                      <a:pt x="181448" y="232771"/>
                    </a:cubicBezTo>
                    <a:cubicBezTo>
                      <a:pt x="148654" y="276013"/>
                      <a:pt x="60158" y="274728"/>
                      <a:pt x="27866" y="230256"/>
                    </a:cubicBezTo>
                    <a:cubicBezTo>
                      <a:pt x="12502" y="209194"/>
                      <a:pt x="6077" y="188579"/>
                      <a:pt x="11888" y="163717"/>
                    </a:cubicBezTo>
                    <a:close/>
                  </a:path>
                </a:pathLst>
              </a:custGeom>
              <a:solidFill>
                <a:srgbClr val="000000"/>
              </a:solidFill>
              <a:ln w="5581"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774A227D-2DB6-4363-A554-69FC44BE2C5C}"/>
                  </a:ext>
                </a:extLst>
              </p:cNvPr>
              <p:cNvSpPr/>
              <p:nvPr/>
            </p:nvSpPr>
            <p:spPr>
              <a:xfrm>
                <a:off x="6177766" y="5427435"/>
                <a:ext cx="197607" cy="144579"/>
              </a:xfrm>
              <a:custGeom>
                <a:avLst/>
                <a:gdLst>
                  <a:gd name="connsiteX0" fmla="*/ 22743 w 197607"/>
                  <a:gd name="connsiteY0" fmla="*/ 50504 h 144579"/>
                  <a:gd name="connsiteX1" fmla="*/ 144760 w 197607"/>
                  <a:gd name="connsiteY1" fmla="*/ 13518 h 144579"/>
                  <a:gd name="connsiteX2" fmla="*/ 152582 w 197607"/>
                  <a:gd name="connsiteY2" fmla="*/ 10781 h 144579"/>
                  <a:gd name="connsiteX3" fmla="*/ 189008 w 197607"/>
                  <a:gd name="connsiteY3" fmla="*/ 7150 h 144579"/>
                  <a:gd name="connsiteX4" fmla="*/ 188617 w 197607"/>
                  <a:gd name="connsiteY4" fmla="*/ 55867 h 144579"/>
                  <a:gd name="connsiteX5" fmla="*/ 150347 w 197607"/>
                  <a:gd name="connsiteY5" fmla="*/ 95366 h 144579"/>
                  <a:gd name="connsiteX6" fmla="*/ 110122 w 197607"/>
                  <a:gd name="connsiteY6" fmla="*/ 123747 h 144579"/>
                  <a:gd name="connsiteX7" fmla="*/ 17827 w 197607"/>
                  <a:gd name="connsiteY7" fmla="*/ 128943 h 144579"/>
                  <a:gd name="connsiteX8" fmla="*/ 22743 w 197607"/>
                  <a:gd name="connsiteY8" fmla="*/ 50504 h 1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07" h="144579">
                    <a:moveTo>
                      <a:pt x="22743" y="50504"/>
                    </a:moveTo>
                    <a:cubicBezTo>
                      <a:pt x="62857" y="36313"/>
                      <a:pt x="105820" y="31564"/>
                      <a:pt x="144760" y="13518"/>
                    </a:cubicBezTo>
                    <a:cubicBezTo>
                      <a:pt x="147330" y="12569"/>
                      <a:pt x="149900" y="11340"/>
                      <a:pt x="152582" y="10781"/>
                    </a:cubicBezTo>
                    <a:cubicBezTo>
                      <a:pt x="164649" y="8099"/>
                      <a:pt x="175823" y="-9667"/>
                      <a:pt x="189008" y="7150"/>
                    </a:cubicBezTo>
                    <a:cubicBezTo>
                      <a:pt x="201355" y="22905"/>
                      <a:pt x="199679" y="41006"/>
                      <a:pt x="188617" y="55867"/>
                    </a:cubicBezTo>
                    <a:cubicBezTo>
                      <a:pt x="177778" y="70448"/>
                      <a:pt x="163253" y="82292"/>
                      <a:pt x="150347" y="95366"/>
                    </a:cubicBezTo>
                    <a:cubicBezTo>
                      <a:pt x="136827" y="104752"/>
                      <a:pt x="122078" y="112685"/>
                      <a:pt x="110122" y="123747"/>
                    </a:cubicBezTo>
                    <a:cubicBezTo>
                      <a:pt x="80288" y="151290"/>
                      <a:pt x="49895" y="149949"/>
                      <a:pt x="17827" y="128943"/>
                    </a:cubicBezTo>
                    <a:cubicBezTo>
                      <a:pt x="-7760" y="107769"/>
                      <a:pt x="-5526" y="72180"/>
                      <a:pt x="22743" y="50504"/>
                    </a:cubicBezTo>
                    <a:close/>
                  </a:path>
                </a:pathLst>
              </a:custGeom>
              <a:solidFill>
                <a:srgbClr val="000000"/>
              </a:solidFill>
              <a:ln w="5581"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3DEF4916-D694-4FCF-846F-D5A3C6CD55B4}"/>
                  </a:ext>
                </a:extLst>
              </p:cNvPr>
              <p:cNvSpPr/>
              <p:nvPr/>
            </p:nvSpPr>
            <p:spPr>
              <a:xfrm>
                <a:off x="5828074" y="5449724"/>
                <a:ext cx="160275" cy="117532"/>
              </a:xfrm>
              <a:custGeom>
                <a:avLst/>
                <a:gdLst>
                  <a:gd name="connsiteX0" fmla="*/ 53092 w 160275"/>
                  <a:gd name="connsiteY0" fmla="*/ 0 h 117532"/>
                  <a:gd name="connsiteX1" fmla="*/ 143152 w 160275"/>
                  <a:gd name="connsiteY1" fmla="*/ 35365 h 117532"/>
                  <a:gd name="connsiteX2" fmla="*/ 155387 w 160275"/>
                  <a:gd name="connsiteY2" fmla="*/ 63020 h 117532"/>
                  <a:gd name="connsiteX3" fmla="*/ 148068 w 160275"/>
                  <a:gd name="connsiteY3" fmla="*/ 105088 h 117532"/>
                  <a:gd name="connsiteX4" fmla="*/ 96390 w 160275"/>
                  <a:gd name="connsiteY4" fmla="*/ 112687 h 117532"/>
                  <a:gd name="connsiteX5" fmla="*/ 64322 w 160275"/>
                  <a:gd name="connsiteY5" fmla="*/ 96820 h 117532"/>
                  <a:gd name="connsiteX6" fmla="*/ 35940 w 160275"/>
                  <a:gd name="connsiteY6" fmla="*/ 79501 h 117532"/>
                  <a:gd name="connsiteX7" fmla="*/ 967 w 160275"/>
                  <a:gd name="connsiteY7" fmla="*/ 25756 h 117532"/>
                  <a:gd name="connsiteX8" fmla="*/ 53092 w 160275"/>
                  <a:gd name="connsiteY8" fmla="*/ 0 h 11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75" h="117532">
                    <a:moveTo>
                      <a:pt x="53092" y="0"/>
                    </a:moveTo>
                    <a:cubicBezTo>
                      <a:pt x="81473" y="15979"/>
                      <a:pt x="112033" y="26426"/>
                      <a:pt x="143152" y="35365"/>
                    </a:cubicBezTo>
                    <a:cubicBezTo>
                      <a:pt x="147286" y="44583"/>
                      <a:pt x="151756" y="53634"/>
                      <a:pt x="155387" y="63020"/>
                    </a:cubicBezTo>
                    <a:cubicBezTo>
                      <a:pt x="161309" y="78384"/>
                      <a:pt x="164773" y="94138"/>
                      <a:pt x="148068" y="105088"/>
                    </a:cubicBezTo>
                    <a:cubicBezTo>
                      <a:pt x="132369" y="115424"/>
                      <a:pt x="115553" y="122855"/>
                      <a:pt x="96390" y="112687"/>
                    </a:cubicBezTo>
                    <a:cubicBezTo>
                      <a:pt x="85887" y="107100"/>
                      <a:pt x="75048" y="102128"/>
                      <a:pt x="64322" y="96820"/>
                    </a:cubicBezTo>
                    <a:cubicBezTo>
                      <a:pt x="54880" y="91010"/>
                      <a:pt x="45717" y="84641"/>
                      <a:pt x="35940" y="79501"/>
                    </a:cubicBezTo>
                    <a:cubicBezTo>
                      <a:pt x="14096" y="67936"/>
                      <a:pt x="-4508" y="52572"/>
                      <a:pt x="967" y="25756"/>
                    </a:cubicBezTo>
                    <a:cubicBezTo>
                      <a:pt x="6665" y="-1732"/>
                      <a:pt x="33259" y="3911"/>
                      <a:pt x="53092" y="0"/>
                    </a:cubicBezTo>
                    <a:close/>
                  </a:path>
                </a:pathLst>
              </a:custGeom>
              <a:solidFill>
                <a:srgbClr val="000001"/>
              </a:solidFill>
              <a:ln w="5581"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498B0118-7480-4579-95B4-07B1DA100901}"/>
                  </a:ext>
                </a:extLst>
              </p:cNvPr>
              <p:cNvSpPr/>
              <p:nvPr/>
            </p:nvSpPr>
            <p:spPr>
              <a:xfrm>
                <a:off x="5996688" y="3484833"/>
                <a:ext cx="215492" cy="155258"/>
              </a:xfrm>
              <a:custGeom>
                <a:avLst/>
                <a:gdLst>
                  <a:gd name="connsiteX0" fmla="*/ 11914 w 215492"/>
                  <a:gd name="connsiteY0" fmla="*/ 10224 h 145076"/>
                  <a:gd name="connsiteX1" fmla="*/ 15378 w 215492"/>
                  <a:gd name="connsiteY1" fmla="*/ 23632 h 145076"/>
                  <a:gd name="connsiteX2" fmla="*/ 117002 w 215492"/>
                  <a:gd name="connsiteY2" fmla="*/ 100451 h 145076"/>
                  <a:gd name="connsiteX3" fmla="*/ 192704 w 215492"/>
                  <a:gd name="connsiteY3" fmla="*/ 42292 h 145076"/>
                  <a:gd name="connsiteX4" fmla="*/ 209409 w 215492"/>
                  <a:gd name="connsiteY4" fmla="*/ 0 h 145076"/>
                  <a:gd name="connsiteX5" fmla="*/ 194045 w 215492"/>
                  <a:gd name="connsiteY5" fmla="*/ 73579 h 145076"/>
                  <a:gd name="connsiteX6" fmla="*/ 173541 w 215492"/>
                  <a:gd name="connsiteY6" fmla="*/ 134363 h 145076"/>
                  <a:gd name="connsiteX7" fmla="*/ 154490 w 215492"/>
                  <a:gd name="connsiteY7" fmla="*/ 144364 h 145076"/>
                  <a:gd name="connsiteX8" fmla="*/ 57447 w 215492"/>
                  <a:gd name="connsiteY8" fmla="*/ 144364 h 145076"/>
                  <a:gd name="connsiteX9" fmla="*/ 38340 w 215492"/>
                  <a:gd name="connsiteY9" fmla="*/ 134363 h 145076"/>
                  <a:gd name="connsiteX10" fmla="*/ 10126 w 215492"/>
                  <a:gd name="connsiteY10" fmla="*/ 64919 h 145076"/>
                  <a:gd name="connsiteX11" fmla="*/ 11914 w 215492"/>
                  <a:gd name="connsiteY11" fmla="*/ 10224 h 145076"/>
                  <a:gd name="connsiteX0" fmla="*/ 11914 w 215492"/>
                  <a:gd name="connsiteY0" fmla="*/ 10224 h 167259"/>
                  <a:gd name="connsiteX1" fmla="*/ 15378 w 215492"/>
                  <a:gd name="connsiteY1" fmla="*/ 23632 h 167259"/>
                  <a:gd name="connsiteX2" fmla="*/ 117002 w 215492"/>
                  <a:gd name="connsiteY2" fmla="*/ 100451 h 167259"/>
                  <a:gd name="connsiteX3" fmla="*/ 192704 w 215492"/>
                  <a:gd name="connsiteY3" fmla="*/ 42292 h 167259"/>
                  <a:gd name="connsiteX4" fmla="*/ 209409 w 215492"/>
                  <a:gd name="connsiteY4" fmla="*/ 0 h 167259"/>
                  <a:gd name="connsiteX5" fmla="*/ 194045 w 215492"/>
                  <a:gd name="connsiteY5" fmla="*/ 73579 h 167259"/>
                  <a:gd name="connsiteX6" fmla="*/ 173541 w 215492"/>
                  <a:gd name="connsiteY6" fmla="*/ 134363 h 167259"/>
                  <a:gd name="connsiteX7" fmla="*/ 154490 w 215492"/>
                  <a:gd name="connsiteY7" fmla="*/ 144364 h 167259"/>
                  <a:gd name="connsiteX8" fmla="*/ 40302 w 215492"/>
                  <a:gd name="connsiteY8" fmla="*/ 167224 h 167259"/>
                  <a:gd name="connsiteX9" fmla="*/ 38340 w 215492"/>
                  <a:gd name="connsiteY9" fmla="*/ 134363 h 167259"/>
                  <a:gd name="connsiteX10" fmla="*/ 10126 w 215492"/>
                  <a:gd name="connsiteY10" fmla="*/ 64919 h 167259"/>
                  <a:gd name="connsiteX11" fmla="*/ 11914 w 215492"/>
                  <a:gd name="connsiteY11" fmla="*/ 10224 h 167259"/>
                  <a:gd name="connsiteX0" fmla="*/ 11914 w 215492"/>
                  <a:gd name="connsiteY0" fmla="*/ 10224 h 168413"/>
                  <a:gd name="connsiteX1" fmla="*/ 15378 w 215492"/>
                  <a:gd name="connsiteY1" fmla="*/ 23632 h 168413"/>
                  <a:gd name="connsiteX2" fmla="*/ 117002 w 215492"/>
                  <a:gd name="connsiteY2" fmla="*/ 100451 h 168413"/>
                  <a:gd name="connsiteX3" fmla="*/ 192704 w 215492"/>
                  <a:gd name="connsiteY3" fmla="*/ 42292 h 168413"/>
                  <a:gd name="connsiteX4" fmla="*/ 209409 w 215492"/>
                  <a:gd name="connsiteY4" fmla="*/ 0 h 168413"/>
                  <a:gd name="connsiteX5" fmla="*/ 194045 w 215492"/>
                  <a:gd name="connsiteY5" fmla="*/ 73579 h 168413"/>
                  <a:gd name="connsiteX6" fmla="*/ 173541 w 215492"/>
                  <a:gd name="connsiteY6" fmla="*/ 134363 h 168413"/>
                  <a:gd name="connsiteX7" fmla="*/ 165920 w 215492"/>
                  <a:gd name="connsiteY7" fmla="*/ 158652 h 168413"/>
                  <a:gd name="connsiteX8" fmla="*/ 40302 w 215492"/>
                  <a:gd name="connsiteY8" fmla="*/ 167224 h 168413"/>
                  <a:gd name="connsiteX9" fmla="*/ 38340 w 215492"/>
                  <a:gd name="connsiteY9" fmla="*/ 134363 h 168413"/>
                  <a:gd name="connsiteX10" fmla="*/ 10126 w 215492"/>
                  <a:gd name="connsiteY10" fmla="*/ 64919 h 168413"/>
                  <a:gd name="connsiteX11" fmla="*/ 11914 w 215492"/>
                  <a:gd name="connsiteY11" fmla="*/ 10224 h 168413"/>
                  <a:gd name="connsiteX0" fmla="*/ 11914 w 215492"/>
                  <a:gd name="connsiteY0" fmla="*/ 10224 h 167729"/>
                  <a:gd name="connsiteX1" fmla="*/ 15378 w 215492"/>
                  <a:gd name="connsiteY1" fmla="*/ 23632 h 167729"/>
                  <a:gd name="connsiteX2" fmla="*/ 117002 w 215492"/>
                  <a:gd name="connsiteY2" fmla="*/ 100451 h 167729"/>
                  <a:gd name="connsiteX3" fmla="*/ 192704 w 215492"/>
                  <a:gd name="connsiteY3" fmla="*/ 42292 h 167729"/>
                  <a:gd name="connsiteX4" fmla="*/ 209409 w 215492"/>
                  <a:gd name="connsiteY4" fmla="*/ 0 h 167729"/>
                  <a:gd name="connsiteX5" fmla="*/ 194045 w 215492"/>
                  <a:gd name="connsiteY5" fmla="*/ 73579 h 167729"/>
                  <a:gd name="connsiteX6" fmla="*/ 173541 w 215492"/>
                  <a:gd name="connsiteY6" fmla="*/ 134363 h 167729"/>
                  <a:gd name="connsiteX7" fmla="*/ 168778 w 215492"/>
                  <a:gd name="connsiteY7" fmla="*/ 152937 h 167729"/>
                  <a:gd name="connsiteX8" fmla="*/ 40302 w 215492"/>
                  <a:gd name="connsiteY8" fmla="*/ 167224 h 167729"/>
                  <a:gd name="connsiteX9" fmla="*/ 38340 w 215492"/>
                  <a:gd name="connsiteY9" fmla="*/ 134363 h 167729"/>
                  <a:gd name="connsiteX10" fmla="*/ 10126 w 215492"/>
                  <a:gd name="connsiteY10" fmla="*/ 64919 h 167729"/>
                  <a:gd name="connsiteX11" fmla="*/ 11914 w 215492"/>
                  <a:gd name="connsiteY11" fmla="*/ 10224 h 167729"/>
                  <a:gd name="connsiteX0" fmla="*/ 11914 w 215492"/>
                  <a:gd name="connsiteY0" fmla="*/ 10224 h 155258"/>
                  <a:gd name="connsiteX1" fmla="*/ 15378 w 215492"/>
                  <a:gd name="connsiteY1" fmla="*/ 23632 h 155258"/>
                  <a:gd name="connsiteX2" fmla="*/ 117002 w 215492"/>
                  <a:gd name="connsiteY2" fmla="*/ 100451 h 155258"/>
                  <a:gd name="connsiteX3" fmla="*/ 192704 w 215492"/>
                  <a:gd name="connsiteY3" fmla="*/ 42292 h 155258"/>
                  <a:gd name="connsiteX4" fmla="*/ 209409 w 215492"/>
                  <a:gd name="connsiteY4" fmla="*/ 0 h 155258"/>
                  <a:gd name="connsiteX5" fmla="*/ 194045 w 215492"/>
                  <a:gd name="connsiteY5" fmla="*/ 73579 h 155258"/>
                  <a:gd name="connsiteX6" fmla="*/ 173541 w 215492"/>
                  <a:gd name="connsiteY6" fmla="*/ 134363 h 155258"/>
                  <a:gd name="connsiteX7" fmla="*/ 168778 w 215492"/>
                  <a:gd name="connsiteY7" fmla="*/ 152937 h 155258"/>
                  <a:gd name="connsiteX8" fmla="*/ 43160 w 215492"/>
                  <a:gd name="connsiteY8" fmla="*/ 152936 h 155258"/>
                  <a:gd name="connsiteX9" fmla="*/ 38340 w 215492"/>
                  <a:gd name="connsiteY9" fmla="*/ 134363 h 155258"/>
                  <a:gd name="connsiteX10" fmla="*/ 10126 w 215492"/>
                  <a:gd name="connsiteY10" fmla="*/ 64919 h 155258"/>
                  <a:gd name="connsiteX11" fmla="*/ 11914 w 215492"/>
                  <a:gd name="connsiteY11" fmla="*/ 10224 h 155258"/>
                  <a:gd name="connsiteX0" fmla="*/ 11914 w 215492"/>
                  <a:gd name="connsiteY0" fmla="*/ 10224 h 155258"/>
                  <a:gd name="connsiteX1" fmla="*/ 15378 w 215492"/>
                  <a:gd name="connsiteY1" fmla="*/ 23632 h 155258"/>
                  <a:gd name="connsiteX2" fmla="*/ 117002 w 215492"/>
                  <a:gd name="connsiteY2" fmla="*/ 100451 h 155258"/>
                  <a:gd name="connsiteX3" fmla="*/ 192704 w 215492"/>
                  <a:gd name="connsiteY3" fmla="*/ 42292 h 155258"/>
                  <a:gd name="connsiteX4" fmla="*/ 209409 w 215492"/>
                  <a:gd name="connsiteY4" fmla="*/ 0 h 155258"/>
                  <a:gd name="connsiteX5" fmla="*/ 194045 w 215492"/>
                  <a:gd name="connsiteY5" fmla="*/ 73579 h 155258"/>
                  <a:gd name="connsiteX6" fmla="*/ 173541 w 215492"/>
                  <a:gd name="connsiteY6" fmla="*/ 134363 h 155258"/>
                  <a:gd name="connsiteX7" fmla="*/ 168778 w 215492"/>
                  <a:gd name="connsiteY7" fmla="*/ 152937 h 155258"/>
                  <a:gd name="connsiteX8" fmla="*/ 43160 w 215492"/>
                  <a:gd name="connsiteY8" fmla="*/ 152936 h 155258"/>
                  <a:gd name="connsiteX9" fmla="*/ 38340 w 215492"/>
                  <a:gd name="connsiteY9" fmla="*/ 134363 h 155258"/>
                  <a:gd name="connsiteX10" fmla="*/ 10126 w 215492"/>
                  <a:gd name="connsiteY10" fmla="*/ 64919 h 155258"/>
                  <a:gd name="connsiteX11" fmla="*/ 11914 w 215492"/>
                  <a:gd name="connsiteY11" fmla="*/ 10224 h 15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492" h="155258">
                    <a:moveTo>
                      <a:pt x="11914" y="10224"/>
                    </a:moveTo>
                    <a:cubicBezTo>
                      <a:pt x="13087" y="14693"/>
                      <a:pt x="14260" y="19163"/>
                      <a:pt x="15378" y="23632"/>
                    </a:cubicBezTo>
                    <a:cubicBezTo>
                      <a:pt x="29959" y="84641"/>
                      <a:pt x="53592" y="102519"/>
                      <a:pt x="117002" y="100451"/>
                    </a:cubicBezTo>
                    <a:cubicBezTo>
                      <a:pt x="155887" y="99166"/>
                      <a:pt x="180692" y="79389"/>
                      <a:pt x="192704" y="42292"/>
                    </a:cubicBezTo>
                    <a:cubicBezTo>
                      <a:pt x="197341" y="27934"/>
                      <a:pt x="194101" y="10168"/>
                      <a:pt x="209409" y="0"/>
                    </a:cubicBezTo>
                    <a:cubicBezTo>
                      <a:pt x="219633" y="27711"/>
                      <a:pt x="218515" y="51678"/>
                      <a:pt x="194045" y="73579"/>
                    </a:cubicBezTo>
                    <a:cubicBezTo>
                      <a:pt x="177172" y="88663"/>
                      <a:pt x="179072" y="113525"/>
                      <a:pt x="173541" y="134363"/>
                    </a:cubicBezTo>
                    <a:cubicBezTo>
                      <a:pt x="168792" y="140677"/>
                      <a:pt x="190508" y="149842"/>
                      <a:pt x="168778" y="152937"/>
                    </a:cubicBezTo>
                    <a:cubicBezTo>
                      <a:pt x="147048" y="156032"/>
                      <a:pt x="64900" y="156032"/>
                      <a:pt x="43160" y="152936"/>
                    </a:cubicBezTo>
                    <a:cubicBezTo>
                      <a:pt x="21420" y="149840"/>
                      <a:pt x="43200" y="140621"/>
                      <a:pt x="38340" y="134363"/>
                    </a:cubicBezTo>
                    <a:cubicBezTo>
                      <a:pt x="31412" y="110396"/>
                      <a:pt x="30798" y="85479"/>
                      <a:pt x="10126" y="64919"/>
                    </a:cubicBezTo>
                    <a:cubicBezTo>
                      <a:pt x="-2779" y="52181"/>
                      <a:pt x="-4567" y="28046"/>
                      <a:pt x="11914" y="10224"/>
                    </a:cubicBezTo>
                    <a:close/>
                  </a:path>
                </a:pathLst>
              </a:custGeom>
              <a:solidFill>
                <a:srgbClr val="FCC0B5"/>
              </a:solidFill>
              <a:ln w="5581"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A1C176D2-01A4-43EA-86A4-858B85815C63}"/>
                  </a:ext>
                </a:extLst>
              </p:cNvPr>
              <p:cNvSpPr/>
              <p:nvPr/>
            </p:nvSpPr>
            <p:spPr>
              <a:xfrm>
                <a:off x="6029903" y="3619196"/>
                <a:ext cx="142337" cy="28157"/>
              </a:xfrm>
              <a:custGeom>
                <a:avLst/>
                <a:gdLst>
                  <a:gd name="connsiteX0" fmla="*/ 5069 w 142337"/>
                  <a:gd name="connsiteY0" fmla="*/ 0 h 28157"/>
                  <a:gd name="connsiteX1" fmla="*/ 140270 w 142337"/>
                  <a:gd name="connsiteY1" fmla="*/ 0 h 28157"/>
                  <a:gd name="connsiteX2" fmla="*/ 142337 w 142337"/>
                  <a:gd name="connsiteY2" fmla="*/ 26873 h 28157"/>
                  <a:gd name="connsiteX3" fmla="*/ 3560 w 142337"/>
                  <a:gd name="connsiteY3" fmla="*/ 28158 h 28157"/>
                  <a:gd name="connsiteX4" fmla="*/ 5069 w 142337"/>
                  <a:gd name="connsiteY4" fmla="*/ 0 h 28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7" h="28157">
                    <a:moveTo>
                      <a:pt x="5069" y="0"/>
                    </a:moveTo>
                    <a:cubicBezTo>
                      <a:pt x="50154" y="0"/>
                      <a:pt x="95184" y="0"/>
                      <a:pt x="140270" y="0"/>
                    </a:cubicBezTo>
                    <a:cubicBezTo>
                      <a:pt x="140941" y="8939"/>
                      <a:pt x="141611" y="17934"/>
                      <a:pt x="142337" y="26873"/>
                    </a:cubicBezTo>
                    <a:cubicBezTo>
                      <a:pt x="96022" y="23074"/>
                      <a:pt x="49707" y="17487"/>
                      <a:pt x="3560" y="28158"/>
                    </a:cubicBezTo>
                    <a:cubicBezTo>
                      <a:pt x="-5323" y="18269"/>
                      <a:pt x="5236" y="9442"/>
                      <a:pt x="5069" y="0"/>
                    </a:cubicBezTo>
                    <a:close/>
                  </a:path>
                </a:pathLst>
              </a:custGeom>
              <a:solidFill>
                <a:srgbClr val="FCFCFC"/>
              </a:solidFill>
              <a:ln w="5581"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ABE69EB7-117D-4324-B485-DE527897C270}"/>
                  </a:ext>
                </a:extLst>
              </p:cNvPr>
              <p:cNvSpPr/>
              <p:nvPr/>
            </p:nvSpPr>
            <p:spPr>
              <a:xfrm>
                <a:off x="5853623" y="4425456"/>
                <a:ext cx="44079" cy="59700"/>
              </a:xfrm>
              <a:custGeom>
                <a:avLst/>
                <a:gdLst>
                  <a:gd name="connsiteX0" fmla="*/ 0 w 44079"/>
                  <a:gd name="connsiteY0" fmla="*/ 19084 h 59700"/>
                  <a:gd name="connsiteX1" fmla="*/ 44080 w 44079"/>
                  <a:gd name="connsiteY1" fmla="*/ 3273 h 59700"/>
                  <a:gd name="connsiteX2" fmla="*/ 38549 w 44079"/>
                  <a:gd name="connsiteY2" fmla="*/ 59700 h 59700"/>
                  <a:gd name="connsiteX3" fmla="*/ 0 w 44079"/>
                  <a:gd name="connsiteY3" fmla="*/ 19084 h 59700"/>
                </a:gdLst>
                <a:ahLst/>
                <a:cxnLst>
                  <a:cxn ang="0">
                    <a:pos x="connsiteX0" y="connsiteY0"/>
                  </a:cxn>
                  <a:cxn ang="0">
                    <a:pos x="connsiteX1" y="connsiteY1"/>
                  </a:cxn>
                  <a:cxn ang="0">
                    <a:pos x="connsiteX2" y="connsiteY2"/>
                  </a:cxn>
                  <a:cxn ang="0">
                    <a:pos x="connsiteX3" y="connsiteY3"/>
                  </a:cxn>
                </a:cxnLst>
                <a:rect l="l" t="t" r="r" b="b"/>
                <a:pathLst>
                  <a:path w="44079" h="59700">
                    <a:moveTo>
                      <a:pt x="0" y="19084"/>
                    </a:moveTo>
                    <a:cubicBezTo>
                      <a:pt x="13911" y="11542"/>
                      <a:pt x="23576" y="-7621"/>
                      <a:pt x="44080" y="3273"/>
                    </a:cubicBezTo>
                    <a:cubicBezTo>
                      <a:pt x="35700" y="20760"/>
                      <a:pt x="43242" y="39811"/>
                      <a:pt x="38549" y="59700"/>
                    </a:cubicBezTo>
                    <a:cubicBezTo>
                      <a:pt x="18101" y="52493"/>
                      <a:pt x="12961" y="31878"/>
                      <a:pt x="0" y="19084"/>
                    </a:cubicBezTo>
                    <a:close/>
                  </a:path>
                </a:pathLst>
              </a:custGeom>
              <a:solidFill>
                <a:srgbClr val="F8C0B6"/>
              </a:solidFill>
              <a:ln w="5581"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B09D2BA8-BF50-40F2-9F45-131A1B4C44E3}"/>
                  </a:ext>
                </a:extLst>
              </p:cNvPr>
              <p:cNvSpPr/>
              <p:nvPr/>
            </p:nvSpPr>
            <p:spPr>
              <a:xfrm>
                <a:off x="6323364" y="4419176"/>
                <a:ext cx="39610" cy="48493"/>
              </a:xfrm>
              <a:custGeom>
                <a:avLst/>
                <a:gdLst>
                  <a:gd name="connsiteX0" fmla="*/ 0 w 39610"/>
                  <a:gd name="connsiteY0" fmla="*/ 48494 h 48493"/>
                  <a:gd name="connsiteX1" fmla="*/ 0 w 39610"/>
                  <a:gd name="connsiteY1" fmla="*/ 0 h 48493"/>
                  <a:gd name="connsiteX2" fmla="*/ 39611 w 39610"/>
                  <a:gd name="connsiteY2" fmla="*/ 8995 h 48493"/>
                  <a:gd name="connsiteX3" fmla="*/ 0 w 39610"/>
                  <a:gd name="connsiteY3" fmla="*/ 48494 h 48493"/>
                </a:gdLst>
                <a:ahLst/>
                <a:cxnLst>
                  <a:cxn ang="0">
                    <a:pos x="connsiteX0" y="connsiteY0"/>
                  </a:cxn>
                  <a:cxn ang="0">
                    <a:pos x="connsiteX1" y="connsiteY1"/>
                  </a:cxn>
                  <a:cxn ang="0">
                    <a:pos x="connsiteX2" y="connsiteY2"/>
                  </a:cxn>
                  <a:cxn ang="0">
                    <a:pos x="connsiteX3" y="connsiteY3"/>
                  </a:cxn>
                </a:cxnLst>
                <a:rect l="l" t="t" r="r" b="b"/>
                <a:pathLst>
                  <a:path w="39610" h="48493">
                    <a:moveTo>
                      <a:pt x="0" y="48494"/>
                    </a:moveTo>
                    <a:cubicBezTo>
                      <a:pt x="0" y="32851"/>
                      <a:pt x="0" y="17208"/>
                      <a:pt x="0" y="0"/>
                    </a:cubicBezTo>
                    <a:cubicBezTo>
                      <a:pt x="13688" y="3129"/>
                      <a:pt x="26649" y="6034"/>
                      <a:pt x="39611" y="8995"/>
                    </a:cubicBezTo>
                    <a:cubicBezTo>
                      <a:pt x="31678" y="27487"/>
                      <a:pt x="19275" y="41454"/>
                      <a:pt x="0" y="48494"/>
                    </a:cubicBezTo>
                    <a:close/>
                  </a:path>
                </a:pathLst>
              </a:custGeom>
              <a:solidFill>
                <a:srgbClr val="F9C2B7"/>
              </a:solidFill>
              <a:ln w="5581" cap="flat">
                <a:noFill/>
                <a:prstDash val="solid"/>
                <a:miter/>
              </a:ln>
            </p:spPr>
            <p:txBody>
              <a:bodyPr rtlCol="0" anchor="ctr"/>
              <a:lstStyle/>
              <a:p>
                <a:endParaRPr lang="ko-KR" altLang="en-US"/>
              </a:p>
            </p:txBody>
          </p:sp>
        </p:grpSp>
      </p:grpSp>
      <p:grpSp>
        <p:nvGrpSpPr>
          <p:cNvPr id="20" name="Group 19">
            <a:extLst>
              <a:ext uri="{FF2B5EF4-FFF2-40B4-BE49-F238E27FC236}">
                <a16:creationId xmlns:a16="http://schemas.microsoft.com/office/drawing/2014/main" id="{2F899823-6465-4E43-BA13-36D265C421B9}"/>
              </a:ext>
            </a:extLst>
          </p:cNvPr>
          <p:cNvGrpSpPr/>
          <p:nvPr/>
        </p:nvGrpSpPr>
        <p:grpSpPr>
          <a:xfrm>
            <a:off x="513375" y="1615833"/>
            <a:ext cx="5213380" cy="4980175"/>
            <a:chOff x="2197972" y="1937479"/>
            <a:chExt cx="5474490" cy="5229605"/>
          </a:xfrm>
        </p:grpSpPr>
        <p:sp>
          <p:nvSpPr>
            <p:cNvPr id="21" name="Freeform: Shape 20">
              <a:extLst>
                <a:ext uri="{FF2B5EF4-FFF2-40B4-BE49-F238E27FC236}">
                  <a16:creationId xmlns:a16="http://schemas.microsoft.com/office/drawing/2014/main" id="{1A9C9D5F-1638-42E8-837D-F880E7FC0AB9}"/>
                </a:ext>
              </a:extLst>
            </p:cNvPr>
            <p:cNvSpPr/>
            <p:nvPr/>
          </p:nvSpPr>
          <p:spPr>
            <a:xfrm>
              <a:off x="3517530" y="1945225"/>
              <a:ext cx="2892291" cy="2101103"/>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rgbClr val="F9BA99"/>
            </a:solidFill>
            <a:ln w="450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2F43D00-783D-4B63-8583-FA3F04B33368}"/>
                </a:ext>
              </a:extLst>
            </p:cNvPr>
            <p:cNvSpPr/>
            <p:nvPr/>
          </p:nvSpPr>
          <p:spPr>
            <a:xfrm>
              <a:off x="2197972" y="3226710"/>
              <a:ext cx="2333722" cy="3918561"/>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54232 w 1744918"/>
                <a:gd name="connsiteY0" fmla="*/ 2917395 h 2918586"/>
                <a:gd name="connsiteX1" fmla="*/ 966320 w 1744918"/>
                <a:gd name="connsiteY1" fmla="*/ 2721693 h 2918586"/>
                <a:gd name="connsiteX2" fmla="*/ 1012095 w 1744918"/>
                <a:gd name="connsiteY2" fmla="*/ 2124310 h 2918586"/>
                <a:gd name="connsiteX3" fmla="*/ 964691 w 1744918"/>
                <a:gd name="connsiteY3" fmla="*/ 1694889 h 2918586"/>
                <a:gd name="connsiteX4" fmla="*/ 820912 w 1744918"/>
                <a:gd name="connsiteY4" fmla="*/ 1613793 h 2918586"/>
                <a:gd name="connsiteX5" fmla="*/ 395452 w 1744918"/>
                <a:gd name="connsiteY5" fmla="*/ 1453168 h 2918586"/>
                <a:gd name="connsiteX6" fmla="*/ 390359 w 1744918"/>
                <a:gd name="connsiteY6" fmla="*/ 1451601 h 2918586"/>
                <a:gd name="connsiteX7" fmla="*/ 196042 w 1744918"/>
                <a:gd name="connsiteY7" fmla="*/ 1350133 h 2918586"/>
                <a:gd name="connsiteX8" fmla="*/ 51871 w 1744918"/>
                <a:gd name="connsiteY8" fmla="*/ 1191859 h 2918586"/>
                <a:gd name="connsiteX9" fmla="*/ 6034 w 1744918"/>
                <a:gd name="connsiteY9" fmla="*/ 1120557 h 2918586"/>
                <a:gd name="connsiteX10" fmla="*/ 107502 w 1744918"/>
                <a:gd name="connsiteY10" fmla="*/ 827515 h 2918586"/>
                <a:gd name="connsiteX11" fmla="*/ 401720 w 1744918"/>
                <a:gd name="connsiteY11" fmla="*/ 469830 h 2918586"/>
                <a:gd name="connsiteX12" fmla="*/ 805241 w 1744918"/>
                <a:gd name="connsiteY12" fmla="*/ 8328 h 2918586"/>
                <a:gd name="connsiteX13" fmla="*/ 830314 w 1744918"/>
                <a:gd name="connsiteY13" fmla="*/ 8719 h 2918586"/>
                <a:gd name="connsiteX14" fmla="*/ 952546 w 1744918"/>
                <a:gd name="connsiteY14" fmla="*/ 125466 h 2918586"/>
                <a:gd name="connsiteX15" fmla="*/ 1092799 w 1744918"/>
                <a:gd name="connsiteY15" fmla="*/ 242605 h 2918586"/>
                <a:gd name="connsiteX16" fmla="*/ 1126099 w 1744918"/>
                <a:gd name="connsiteY16" fmla="*/ 282957 h 2918586"/>
                <a:gd name="connsiteX17" fmla="*/ 979578 w 1744918"/>
                <a:gd name="connsiteY17" fmla="*/ 589711 h 2918586"/>
                <a:gd name="connsiteX18" fmla="*/ 869883 w 1744918"/>
                <a:gd name="connsiteY18" fmla="*/ 706067 h 2918586"/>
                <a:gd name="connsiteX19" fmla="*/ 790354 w 1744918"/>
                <a:gd name="connsiteY19" fmla="*/ 860423 h 2918586"/>
                <a:gd name="connsiteX20" fmla="*/ 797406 w 1744918"/>
                <a:gd name="connsiteY20" fmla="*/ 874527 h 2918586"/>
                <a:gd name="connsiteX21" fmla="*/ 848727 w 1744918"/>
                <a:gd name="connsiteY21" fmla="*/ 846711 h 2918586"/>
                <a:gd name="connsiteX22" fmla="*/ 902791 w 1744918"/>
                <a:gd name="connsiteY22" fmla="*/ 688829 h 2918586"/>
                <a:gd name="connsiteX23" fmla="*/ 952154 w 1744918"/>
                <a:gd name="connsiteY23" fmla="*/ 665323 h 2918586"/>
                <a:gd name="connsiteX24" fmla="*/ 1325117 w 1744918"/>
                <a:gd name="connsiteY24" fmla="*/ 734666 h 2918586"/>
                <a:gd name="connsiteX25" fmla="*/ 1413265 w 1744918"/>
                <a:gd name="connsiteY25" fmla="*/ 771884 h 2918586"/>
                <a:gd name="connsiteX26" fmla="*/ 1421101 w 1744918"/>
                <a:gd name="connsiteY26" fmla="*/ 748769 h 2918586"/>
                <a:gd name="connsiteX27" fmla="*/ 1453225 w 1744918"/>
                <a:gd name="connsiteY27" fmla="*/ 714685 h 2918586"/>
                <a:gd name="connsiteX28" fmla="*/ 1633831 w 1744918"/>
                <a:gd name="connsiteY28" fmla="*/ 551710 h 2918586"/>
                <a:gd name="connsiteX29" fmla="*/ 1703174 w 1744918"/>
                <a:gd name="connsiteY29" fmla="*/ 509791 h 2918586"/>
                <a:gd name="connsiteX30" fmla="*/ 1711009 w 1744918"/>
                <a:gd name="connsiteY30" fmla="*/ 633981 h 2918586"/>
                <a:gd name="connsiteX31" fmla="*/ 1743917 w 1744918"/>
                <a:gd name="connsiteY31" fmla="*/ 795782 h 2918586"/>
                <a:gd name="connsiteX32" fmla="*/ 1721978 w 1744918"/>
                <a:gd name="connsiteY32" fmla="*/ 957973 h 2918586"/>
                <a:gd name="connsiteX33" fmla="*/ 1660862 w 1744918"/>
                <a:gd name="connsiteY33" fmla="*/ 1311348 h 2918586"/>
                <a:gd name="connsiteX34" fmla="*/ 1618552 w 1744918"/>
                <a:gd name="connsiteY34" fmla="*/ 1567565 h 2918586"/>
                <a:gd name="connsiteX35" fmla="*/ 1635379 w 1744918"/>
                <a:gd name="connsiteY35" fmla="*/ 2097660 h 2918586"/>
                <a:gd name="connsiteX36" fmla="*/ 1654232 w 1744918"/>
                <a:gd name="connsiteY36" fmla="*/ 2917395 h 2918586"/>
                <a:gd name="connsiteX0" fmla="*/ 1654232 w 1744918"/>
                <a:gd name="connsiteY0" fmla="*/ 2917395 h 2929898"/>
                <a:gd name="connsiteX1" fmla="*/ 980537 w 1744918"/>
                <a:gd name="connsiteY1" fmla="*/ 2920726 h 2929898"/>
                <a:gd name="connsiteX2" fmla="*/ 1012095 w 1744918"/>
                <a:gd name="connsiteY2" fmla="*/ 2124310 h 2929898"/>
                <a:gd name="connsiteX3" fmla="*/ 964691 w 1744918"/>
                <a:gd name="connsiteY3" fmla="*/ 1694889 h 2929898"/>
                <a:gd name="connsiteX4" fmla="*/ 820912 w 1744918"/>
                <a:gd name="connsiteY4" fmla="*/ 1613793 h 2929898"/>
                <a:gd name="connsiteX5" fmla="*/ 395452 w 1744918"/>
                <a:gd name="connsiteY5" fmla="*/ 1453168 h 2929898"/>
                <a:gd name="connsiteX6" fmla="*/ 390359 w 1744918"/>
                <a:gd name="connsiteY6" fmla="*/ 1451601 h 2929898"/>
                <a:gd name="connsiteX7" fmla="*/ 196042 w 1744918"/>
                <a:gd name="connsiteY7" fmla="*/ 1350133 h 2929898"/>
                <a:gd name="connsiteX8" fmla="*/ 51871 w 1744918"/>
                <a:gd name="connsiteY8" fmla="*/ 1191859 h 2929898"/>
                <a:gd name="connsiteX9" fmla="*/ 6034 w 1744918"/>
                <a:gd name="connsiteY9" fmla="*/ 1120557 h 2929898"/>
                <a:gd name="connsiteX10" fmla="*/ 107502 w 1744918"/>
                <a:gd name="connsiteY10" fmla="*/ 827515 h 2929898"/>
                <a:gd name="connsiteX11" fmla="*/ 401720 w 1744918"/>
                <a:gd name="connsiteY11" fmla="*/ 469830 h 2929898"/>
                <a:gd name="connsiteX12" fmla="*/ 805241 w 1744918"/>
                <a:gd name="connsiteY12" fmla="*/ 8328 h 2929898"/>
                <a:gd name="connsiteX13" fmla="*/ 830314 w 1744918"/>
                <a:gd name="connsiteY13" fmla="*/ 8719 h 2929898"/>
                <a:gd name="connsiteX14" fmla="*/ 952546 w 1744918"/>
                <a:gd name="connsiteY14" fmla="*/ 125466 h 2929898"/>
                <a:gd name="connsiteX15" fmla="*/ 1092799 w 1744918"/>
                <a:gd name="connsiteY15" fmla="*/ 242605 h 2929898"/>
                <a:gd name="connsiteX16" fmla="*/ 1126099 w 1744918"/>
                <a:gd name="connsiteY16" fmla="*/ 282957 h 2929898"/>
                <a:gd name="connsiteX17" fmla="*/ 979578 w 1744918"/>
                <a:gd name="connsiteY17" fmla="*/ 589711 h 2929898"/>
                <a:gd name="connsiteX18" fmla="*/ 869883 w 1744918"/>
                <a:gd name="connsiteY18" fmla="*/ 706067 h 2929898"/>
                <a:gd name="connsiteX19" fmla="*/ 790354 w 1744918"/>
                <a:gd name="connsiteY19" fmla="*/ 860423 h 2929898"/>
                <a:gd name="connsiteX20" fmla="*/ 797406 w 1744918"/>
                <a:gd name="connsiteY20" fmla="*/ 874527 h 2929898"/>
                <a:gd name="connsiteX21" fmla="*/ 848727 w 1744918"/>
                <a:gd name="connsiteY21" fmla="*/ 846711 h 2929898"/>
                <a:gd name="connsiteX22" fmla="*/ 902791 w 1744918"/>
                <a:gd name="connsiteY22" fmla="*/ 688829 h 2929898"/>
                <a:gd name="connsiteX23" fmla="*/ 952154 w 1744918"/>
                <a:gd name="connsiteY23" fmla="*/ 665323 h 2929898"/>
                <a:gd name="connsiteX24" fmla="*/ 1325117 w 1744918"/>
                <a:gd name="connsiteY24" fmla="*/ 734666 h 2929898"/>
                <a:gd name="connsiteX25" fmla="*/ 1413265 w 1744918"/>
                <a:gd name="connsiteY25" fmla="*/ 771884 h 2929898"/>
                <a:gd name="connsiteX26" fmla="*/ 1421101 w 1744918"/>
                <a:gd name="connsiteY26" fmla="*/ 748769 h 2929898"/>
                <a:gd name="connsiteX27" fmla="*/ 1453225 w 1744918"/>
                <a:gd name="connsiteY27" fmla="*/ 714685 h 2929898"/>
                <a:gd name="connsiteX28" fmla="*/ 1633831 w 1744918"/>
                <a:gd name="connsiteY28" fmla="*/ 551710 h 2929898"/>
                <a:gd name="connsiteX29" fmla="*/ 1703174 w 1744918"/>
                <a:gd name="connsiteY29" fmla="*/ 509791 h 2929898"/>
                <a:gd name="connsiteX30" fmla="*/ 1711009 w 1744918"/>
                <a:gd name="connsiteY30" fmla="*/ 633981 h 2929898"/>
                <a:gd name="connsiteX31" fmla="*/ 1743917 w 1744918"/>
                <a:gd name="connsiteY31" fmla="*/ 795782 h 2929898"/>
                <a:gd name="connsiteX32" fmla="*/ 1721978 w 1744918"/>
                <a:gd name="connsiteY32" fmla="*/ 957973 h 2929898"/>
                <a:gd name="connsiteX33" fmla="*/ 1660862 w 1744918"/>
                <a:gd name="connsiteY33" fmla="*/ 1311348 h 2929898"/>
                <a:gd name="connsiteX34" fmla="*/ 1618552 w 1744918"/>
                <a:gd name="connsiteY34" fmla="*/ 1567565 h 2929898"/>
                <a:gd name="connsiteX35" fmla="*/ 1635379 w 1744918"/>
                <a:gd name="connsiteY35" fmla="*/ 2097660 h 2929898"/>
                <a:gd name="connsiteX36" fmla="*/ 1654232 w 1744918"/>
                <a:gd name="connsiteY36" fmla="*/ 2917395 h 29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929898">
                  <a:moveTo>
                    <a:pt x="1654232" y="2917395"/>
                  </a:moveTo>
                  <a:cubicBezTo>
                    <a:pt x="1547997" y="2935939"/>
                    <a:pt x="1250696" y="2931062"/>
                    <a:pt x="980537" y="2920726"/>
                  </a:cubicBezTo>
                  <a:cubicBezTo>
                    <a:pt x="999986" y="2775164"/>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78521" y="2896631"/>
                    <a:pt x="1654232" y="2917395"/>
                  </a:cubicBezTo>
                  <a:close/>
                </a:path>
              </a:pathLst>
            </a:custGeom>
            <a:solidFill>
              <a:srgbClr val="000000"/>
            </a:solidFill>
            <a:ln w="391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AADEDB1-572C-4102-A000-1E8C7362820C}"/>
                </a:ext>
              </a:extLst>
            </p:cNvPr>
            <p:cNvSpPr/>
            <p:nvPr/>
          </p:nvSpPr>
          <p:spPr>
            <a:xfrm>
              <a:off x="5368635" y="3276678"/>
              <a:ext cx="2303827" cy="3865831"/>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 name="connsiteX0" fmla="*/ 788742 w 1722566"/>
                <a:gd name="connsiteY0" fmla="*/ 1965430 h 2890473"/>
                <a:gd name="connsiteX1" fmla="*/ 795819 w 1722566"/>
                <a:gd name="connsiteY1" fmla="*/ 2260188 h 2890473"/>
                <a:gd name="connsiteX2" fmla="*/ 812876 w 1722566"/>
                <a:gd name="connsiteY2" fmla="*/ 2678002 h 2890473"/>
                <a:gd name="connsiteX3" fmla="*/ 407815 w 1722566"/>
                <a:gd name="connsiteY3" fmla="*/ 2890473 h 2890473"/>
                <a:gd name="connsiteX4" fmla="*/ 283690 w 1722566"/>
                <a:gd name="connsiteY4" fmla="*/ 1751553 h 2890473"/>
                <a:gd name="connsiteX5" fmla="*/ 215130 w 1722566"/>
                <a:gd name="connsiteY5" fmla="*/ 1500821 h 2890473"/>
                <a:gd name="connsiteX6" fmla="*/ 35309 w 1722566"/>
                <a:gd name="connsiteY6" fmla="*/ 852445 h 2890473"/>
                <a:gd name="connsiteX7" fmla="*/ 4751 w 1722566"/>
                <a:gd name="connsiteY7" fmla="*/ 753720 h 2890473"/>
                <a:gd name="connsiteX8" fmla="*/ 50 w 1722566"/>
                <a:gd name="connsiteY8" fmla="*/ 725904 h 2890473"/>
                <a:gd name="connsiteX9" fmla="*/ 50 w 1722566"/>
                <a:gd name="connsiteY9" fmla="*/ 482224 h 2890473"/>
                <a:gd name="connsiteX10" fmla="*/ 1617 w 1722566"/>
                <a:gd name="connsiteY10" fmla="*/ 467337 h 2890473"/>
                <a:gd name="connsiteX11" fmla="*/ 15329 w 1722566"/>
                <a:gd name="connsiteY11" fmla="*/ 466945 h 2890473"/>
                <a:gd name="connsiteX12" fmla="*/ 34525 w 1722566"/>
                <a:gd name="connsiteY12" fmla="*/ 484183 h 2890473"/>
                <a:gd name="connsiteX13" fmla="*/ 158324 w 1722566"/>
                <a:gd name="connsiteY13" fmla="*/ 602497 h 2890473"/>
                <a:gd name="connsiteX14" fmla="*/ 184181 w 1722566"/>
                <a:gd name="connsiteY14" fmla="*/ 631488 h 2890473"/>
                <a:gd name="connsiteX15" fmla="*/ 214739 w 1722566"/>
                <a:gd name="connsiteY15" fmla="*/ 624828 h 2890473"/>
                <a:gd name="connsiteX16" fmla="*/ 316598 w 1722566"/>
                <a:gd name="connsiteY16" fmla="*/ 603281 h 2890473"/>
                <a:gd name="connsiteX17" fmla="*/ 494461 w 1722566"/>
                <a:gd name="connsiteY17" fmla="*/ 579383 h 2890473"/>
                <a:gd name="connsiteX18" fmla="*/ 634714 w 1722566"/>
                <a:gd name="connsiteY18" fmla="*/ 540598 h 2890473"/>
                <a:gd name="connsiteX19" fmla="*/ 749894 w 1722566"/>
                <a:gd name="connsiteY19" fmla="*/ 584084 h 2890473"/>
                <a:gd name="connsiteX20" fmla="*/ 801215 w 1722566"/>
                <a:gd name="connsiteY20" fmla="*/ 721203 h 2890473"/>
                <a:gd name="connsiteX21" fmla="*/ 805525 w 1722566"/>
                <a:gd name="connsiteY21" fmla="*/ 738441 h 2890473"/>
                <a:gd name="connsiteX22" fmla="*/ 828247 w 1722566"/>
                <a:gd name="connsiteY22" fmla="*/ 761947 h 2890473"/>
                <a:gd name="connsiteX23" fmla="*/ 892106 w 1722566"/>
                <a:gd name="connsiteY23" fmla="*/ 799165 h 2890473"/>
                <a:gd name="connsiteX24" fmla="*/ 929715 w 1722566"/>
                <a:gd name="connsiteY24" fmla="*/ 808959 h 2890473"/>
                <a:gd name="connsiteX25" fmla="*/ 951654 w 1722566"/>
                <a:gd name="connsiteY25" fmla="*/ 800732 h 2890473"/>
                <a:gd name="connsiteX26" fmla="*/ 936375 w 1722566"/>
                <a:gd name="connsiteY26" fmla="*/ 781927 h 2890473"/>
                <a:gd name="connsiteX27" fmla="*/ 744801 w 1722566"/>
                <a:gd name="connsiteY27" fmla="*/ 493194 h 2890473"/>
                <a:gd name="connsiteX28" fmla="*/ 619043 w 1722566"/>
                <a:gd name="connsiteY28" fmla="*/ 278505 h 2890473"/>
                <a:gd name="connsiteX29" fmla="*/ 632363 w 1722566"/>
                <a:gd name="connsiteY29" fmla="*/ 248731 h 2890473"/>
                <a:gd name="connsiteX30" fmla="*/ 821196 w 1722566"/>
                <a:gd name="connsiteY30" fmla="*/ 168418 h 2890473"/>
                <a:gd name="connsiteX31" fmla="*/ 884270 w 1722566"/>
                <a:gd name="connsiteY31" fmla="*/ 53238 h 2890473"/>
                <a:gd name="connsiteX32" fmla="*/ 913261 w 1722566"/>
                <a:gd name="connsiteY32" fmla="*/ 9752 h 2890473"/>
                <a:gd name="connsiteX33" fmla="*/ 971634 w 1722566"/>
                <a:gd name="connsiteY33" fmla="*/ 64991 h 2890473"/>
                <a:gd name="connsiteX34" fmla="*/ 1198077 w 1722566"/>
                <a:gd name="connsiteY34" fmla="*/ 294567 h 2890473"/>
                <a:gd name="connsiteX35" fmla="*/ 1428828 w 1722566"/>
                <a:gd name="connsiteY35" fmla="*/ 554701 h 2890473"/>
                <a:gd name="connsiteX36" fmla="*/ 1704632 w 1722566"/>
                <a:gd name="connsiteY36" fmla="*/ 927665 h 2890473"/>
                <a:gd name="connsiteX37" fmla="*/ 1718736 w 1722566"/>
                <a:gd name="connsiteY37" fmla="*/ 1061649 h 2890473"/>
                <a:gd name="connsiteX38" fmla="*/ 1661930 w 1722566"/>
                <a:gd name="connsiteY38" fmla="*/ 1210521 h 2890473"/>
                <a:gd name="connsiteX39" fmla="*/ 1510707 w 1722566"/>
                <a:gd name="connsiteY39" fmla="*/ 1304545 h 2890473"/>
                <a:gd name="connsiteX40" fmla="*/ 1153807 w 1722566"/>
                <a:gd name="connsiteY40" fmla="*/ 1446366 h 2890473"/>
                <a:gd name="connsiteX41" fmla="*/ 968500 w 1722566"/>
                <a:gd name="connsiteY41" fmla="*/ 1505914 h 2890473"/>
                <a:gd name="connsiteX42" fmla="*/ 817670 w 1722566"/>
                <a:gd name="connsiteY42" fmla="*/ 1537256 h 2890473"/>
                <a:gd name="connsiteX43" fmla="*/ 791029 w 1722566"/>
                <a:gd name="connsiteY43" fmla="*/ 1627362 h 2890473"/>
                <a:gd name="connsiteX44" fmla="*/ 788742 w 1722566"/>
                <a:gd name="connsiteY44" fmla="*/ 1965430 h 2890473"/>
                <a:gd name="connsiteX0" fmla="*/ 788742 w 1722566"/>
                <a:gd name="connsiteY0" fmla="*/ 1965430 h 2890473"/>
                <a:gd name="connsiteX1" fmla="*/ 795819 w 1722566"/>
                <a:gd name="connsiteY1" fmla="*/ 2260188 h 2890473"/>
                <a:gd name="connsiteX2" fmla="*/ 827093 w 1722566"/>
                <a:gd name="connsiteY2" fmla="*/ 2884142 h 2890473"/>
                <a:gd name="connsiteX3" fmla="*/ 407815 w 1722566"/>
                <a:gd name="connsiteY3" fmla="*/ 2890473 h 2890473"/>
                <a:gd name="connsiteX4" fmla="*/ 283690 w 1722566"/>
                <a:gd name="connsiteY4" fmla="*/ 1751553 h 2890473"/>
                <a:gd name="connsiteX5" fmla="*/ 215130 w 1722566"/>
                <a:gd name="connsiteY5" fmla="*/ 1500821 h 2890473"/>
                <a:gd name="connsiteX6" fmla="*/ 35309 w 1722566"/>
                <a:gd name="connsiteY6" fmla="*/ 852445 h 2890473"/>
                <a:gd name="connsiteX7" fmla="*/ 4751 w 1722566"/>
                <a:gd name="connsiteY7" fmla="*/ 753720 h 2890473"/>
                <a:gd name="connsiteX8" fmla="*/ 50 w 1722566"/>
                <a:gd name="connsiteY8" fmla="*/ 725904 h 2890473"/>
                <a:gd name="connsiteX9" fmla="*/ 50 w 1722566"/>
                <a:gd name="connsiteY9" fmla="*/ 482224 h 2890473"/>
                <a:gd name="connsiteX10" fmla="*/ 1617 w 1722566"/>
                <a:gd name="connsiteY10" fmla="*/ 467337 h 2890473"/>
                <a:gd name="connsiteX11" fmla="*/ 15329 w 1722566"/>
                <a:gd name="connsiteY11" fmla="*/ 466945 h 2890473"/>
                <a:gd name="connsiteX12" fmla="*/ 34525 w 1722566"/>
                <a:gd name="connsiteY12" fmla="*/ 484183 h 2890473"/>
                <a:gd name="connsiteX13" fmla="*/ 158324 w 1722566"/>
                <a:gd name="connsiteY13" fmla="*/ 602497 h 2890473"/>
                <a:gd name="connsiteX14" fmla="*/ 184181 w 1722566"/>
                <a:gd name="connsiteY14" fmla="*/ 631488 h 2890473"/>
                <a:gd name="connsiteX15" fmla="*/ 214739 w 1722566"/>
                <a:gd name="connsiteY15" fmla="*/ 624828 h 2890473"/>
                <a:gd name="connsiteX16" fmla="*/ 316598 w 1722566"/>
                <a:gd name="connsiteY16" fmla="*/ 603281 h 2890473"/>
                <a:gd name="connsiteX17" fmla="*/ 494461 w 1722566"/>
                <a:gd name="connsiteY17" fmla="*/ 579383 h 2890473"/>
                <a:gd name="connsiteX18" fmla="*/ 634714 w 1722566"/>
                <a:gd name="connsiteY18" fmla="*/ 540598 h 2890473"/>
                <a:gd name="connsiteX19" fmla="*/ 749894 w 1722566"/>
                <a:gd name="connsiteY19" fmla="*/ 584084 h 2890473"/>
                <a:gd name="connsiteX20" fmla="*/ 801215 w 1722566"/>
                <a:gd name="connsiteY20" fmla="*/ 721203 h 2890473"/>
                <a:gd name="connsiteX21" fmla="*/ 805525 w 1722566"/>
                <a:gd name="connsiteY21" fmla="*/ 738441 h 2890473"/>
                <a:gd name="connsiteX22" fmla="*/ 828247 w 1722566"/>
                <a:gd name="connsiteY22" fmla="*/ 761947 h 2890473"/>
                <a:gd name="connsiteX23" fmla="*/ 892106 w 1722566"/>
                <a:gd name="connsiteY23" fmla="*/ 799165 h 2890473"/>
                <a:gd name="connsiteX24" fmla="*/ 929715 w 1722566"/>
                <a:gd name="connsiteY24" fmla="*/ 808959 h 2890473"/>
                <a:gd name="connsiteX25" fmla="*/ 951654 w 1722566"/>
                <a:gd name="connsiteY25" fmla="*/ 800732 h 2890473"/>
                <a:gd name="connsiteX26" fmla="*/ 936375 w 1722566"/>
                <a:gd name="connsiteY26" fmla="*/ 781927 h 2890473"/>
                <a:gd name="connsiteX27" fmla="*/ 744801 w 1722566"/>
                <a:gd name="connsiteY27" fmla="*/ 493194 h 2890473"/>
                <a:gd name="connsiteX28" fmla="*/ 619043 w 1722566"/>
                <a:gd name="connsiteY28" fmla="*/ 278505 h 2890473"/>
                <a:gd name="connsiteX29" fmla="*/ 632363 w 1722566"/>
                <a:gd name="connsiteY29" fmla="*/ 248731 h 2890473"/>
                <a:gd name="connsiteX30" fmla="*/ 821196 w 1722566"/>
                <a:gd name="connsiteY30" fmla="*/ 168418 h 2890473"/>
                <a:gd name="connsiteX31" fmla="*/ 884270 w 1722566"/>
                <a:gd name="connsiteY31" fmla="*/ 53238 h 2890473"/>
                <a:gd name="connsiteX32" fmla="*/ 913261 w 1722566"/>
                <a:gd name="connsiteY32" fmla="*/ 9752 h 2890473"/>
                <a:gd name="connsiteX33" fmla="*/ 971634 w 1722566"/>
                <a:gd name="connsiteY33" fmla="*/ 64991 h 2890473"/>
                <a:gd name="connsiteX34" fmla="*/ 1198077 w 1722566"/>
                <a:gd name="connsiteY34" fmla="*/ 294567 h 2890473"/>
                <a:gd name="connsiteX35" fmla="*/ 1428828 w 1722566"/>
                <a:gd name="connsiteY35" fmla="*/ 554701 h 2890473"/>
                <a:gd name="connsiteX36" fmla="*/ 1704632 w 1722566"/>
                <a:gd name="connsiteY36" fmla="*/ 927665 h 2890473"/>
                <a:gd name="connsiteX37" fmla="*/ 1718736 w 1722566"/>
                <a:gd name="connsiteY37" fmla="*/ 1061649 h 2890473"/>
                <a:gd name="connsiteX38" fmla="*/ 1661930 w 1722566"/>
                <a:gd name="connsiteY38" fmla="*/ 1210521 h 2890473"/>
                <a:gd name="connsiteX39" fmla="*/ 1510707 w 1722566"/>
                <a:gd name="connsiteY39" fmla="*/ 1304545 h 2890473"/>
                <a:gd name="connsiteX40" fmla="*/ 1153807 w 1722566"/>
                <a:gd name="connsiteY40" fmla="*/ 1446366 h 2890473"/>
                <a:gd name="connsiteX41" fmla="*/ 968500 w 1722566"/>
                <a:gd name="connsiteY41" fmla="*/ 1505914 h 2890473"/>
                <a:gd name="connsiteX42" fmla="*/ 817670 w 1722566"/>
                <a:gd name="connsiteY42" fmla="*/ 1537256 h 2890473"/>
                <a:gd name="connsiteX43" fmla="*/ 791029 w 1722566"/>
                <a:gd name="connsiteY43" fmla="*/ 1627362 h 2890473"/>
                <a:gd name="connsiteX44" fmla="*/ 788742 w 1722566"/>
                <a:gd name="connsiteY44" fmla="*/ 1965430 h 28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890473">
                  <a:moveTo>
                    <a:pt x="788742" y="1965430"/>
                  </a:moveTo>
                  <a:cubicBezTo>
                    <a:pt x="787268" y="2103823"/>
                    <a:pt x="789427" y="2107069"/>
                    <a:pt x="795819" y="2260188"/>
                  </a:cubicBezTo>
                  <a:cubicBezTo>
                    <a:pt x="802211" y="2413307"/>
                    <a:pt x="819729" y="2765302"/>
                    <a:pt x="827093" y="2884142"/>
                  </a:cubicBezTo>
                  <a:lnTo>
                    <a:pt x="407815" y="2890473"/>
                  </a:lnTo>
                  <a:cubicBezTo>
                    <a:pt x="401938" y="2885772"/>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F223116-BDE3-450F-918D-94E3310CC059}"/>
                </a:ext>
              </a:extLst>
            </p:cNvPr>
            <p:cNvSpPr/>
            <p:nvPr/>
          </p:nvSpPr>
          <p:spPr>
            <a:xfrm>
              <a:off x="3296416" y="3059452"/>
              <a:ext cx="539685" cy="503006"/>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chemeClr val="accent4">
                <a:lumMod val="20000"/>
                <a:lumOff val="80000"/>
              </a:schemeClr>
            </a:solidFill>
            <a:ln w="391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37031B5-8CF8-41BD-8B44-AD005478E7F9}"/>
                </a:ext>
              </a:extLst>
            </p:cNvPr>
            <p:cNvSpPr/>
            <p:nvPr/>
          </p:nvSpPr>
          <p:spPr>
            <a:xfrm>
              <a:off x="6090696" y="3171358"/>
              <a:ext cx="466330" cy="440131"/>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chemeClr val="accent4">
                <a:lumMod val="20000"/>
                <a:lumOff val="80000"/>
              </a:schemeClr>
            </a:solidFill>
            <a:ln w="391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5B9B15B-BEBD-4A01-ADD1-039F80BF078D}"/>
                </a:ext>
              </a:extLst>
            </p:cNvPr>
            <p:cNvSpPr/>
            <p:nvPr/>
          </p:nvSpPr>
          <p:spPr>
            <a:xfrm>
              <a:off x="4611570" y="2120230"/>
              <a:ext cx="5240" cy="5240"/>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B2414BB-131E-483A-BE5C-7733E43167F5}"/>
                </a:ext>
              </a:extLst>
            </p:cNvPr>
            <p:cNvSpPr/>
            <p:nvPr/>
          </p:nvSpPr>
          <p:spPr>
            <a:xfrm>
              <a:off x="4488903" y="3457246"/>
              <a:ext cx="895981" cy="586841"/>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rgbClr val="F9A687"/>
            </a:solidFill>
            <a:ln w="450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B19BD76-EACE-4DF4-AF58-E1425EC39B4B}"/>
                </a:ext>
              </a:extLst>
            </p:cNvPr>
            <p:cNvSpPr/>
            <p:nvPr/>
          </p:nvSpPr>
          <p:spPr>
            <a:xfrm>
              <a:off x="5419001" y="2579746"/>
              <a:ext cx="303899" cy="356297"/>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rgbClr val="F9A687"/>
            </a:solidFill>
            <a:ln w="450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F725B1F-5DA5-4DE1-AA71-689BEEC46E3F}"/>
                </a:ext>
              </a:extLst>
            </p:cNvPr>
            <p:cNvSpPr/>
            <p:nvPr/>
          </p:nvSpPr>
          <p:spPr>
            <a:xfrm>
              <a:off x="4117469" y="2594419"/>
              <a:ext cx="78595" cy="220066"/>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22377-3A0C-4935-B39E-0D97A52B7BF2}"/>
                </a:ext>
              </a:extLst>
            </p:cNvPr>
            <p:cNvSpPr/>
            <p:nvPr/>
          </p:nvSpPr>
          <p:spPr>
            <a:xfrm>
              <a:off x="4155058" y="2142712"/>
              <a:ext cx="1514262" cy="639239"/>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425B3D8-B35D-42AA-9E39-3C553CD5F376}"/>
                </a:ext>
              </a:extLst>
            </p:cNvPr>
            <p:cNvSpPr/>
            <p:nvPr/>
          </p:nvSpPr>
          <p:spPr>
            <a:xfrm>
              <a:off x="4213881" y="2262748"/>
              <a:ext cx="372015" cy="37201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3"/>
            </a:solidFill>
            <a:ln w="391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A663377-FF22-405B-BBFC-4ED1C8027293}"/>
                </a:ext>
              </a:extLst>
            </p:cNvPr>
            <p:cNvSpPr/>
            <p:nvPr/>
          </p:nvSpPr>
          <p:spPr>
            <a:xfrm>
              <a:off x="5241377" y="2216114"/>
              <a:ext cx="372015" cy="37201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3"/>
            </a:solidFill>
            <a:ln w="391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025CF76-B7F6-4CEE-AB38-02A94EA14A09}"/>
                </a:ext>
              </a:extLst>
            </p:cNvPr>
            <p:cNvSpPr/>
            <p:nvPr/>
          </p:nvSpPr>
          <p:spPr>
            <a:xfrm>
              <a:off x="4368676" y="3764956"/>
              <a:ext cx="1532684" cy="3402128"/>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 name="connsiteX0" fmla="*/ 864463 w 1131769"/>
                <a:gd name="connsiteY0" fmla="*/ 763556 h 2518511"/>
                <a:gd name="connsiteX1" fmla="*/ 752418 w 1131769"/>
                <a:gd name="connsiteY1" fmla="*/ 377665 h 2518511"/>
                <a:gd name="connsiteX2" fmla="*/ 751242 w 1131769"/>
                <a:gd name="connsiteY2" fmla="*/ 364344 h 2518511"/>
                <a:gd name="connsiteX3" fmla="*/ 751242 w 1131769"/>
                <a:gd name="connsiteY3" fmla="*/ 209204 h 2518511"/>
                <a:gd name="connsiteX4" fmla="*/ 752026 w 1131769"/>
                <a:gd name="connsiteY4" fmla="*/ 99117 h 2518511"/>
                <a:gd name="connsiteX5" fmla="*/ 754376 w 1131769"/>
                <a:gd name="connsiteY5" fmla="*/ 63075 h 2518511"/>
                <a:gd name="connsiteX6" fmla="*/ 750067 w 1131769"/>
                <a:gd name="connsiteY6" fmla="*/ 46620 h 2518511"/>
                <a:gd name="connsiteX7" fmla="*/ 715983 w 1131769"/>
                <a:gd name="connsiteY7" fmla="*/ 14104 h 2518511"/>
                <a:gd name="connsiteX8" fmla="*/ 706973 w 1131769"/>
                <a:gd name="connsiteY8" fmla="*/ 24290 h 2518511"/>
                <a:gd name="connsiteX9" fmla="*/ 701488 w 1131769"/>
                <a:gd name="connsiteY9" fmla="*/ 50930 h 2518511"/>
                <a:gd name="connsiteX10" fmla="*/ 666229 w 1131769"/>
                <a:gd name="connsiteY10" fmla="*/ 101860 h 2518511"/>
                <a:gd name="connsiteX11" fmla="*/ 532636 w 1131769"/>
                <a:gd name="connsiteY11" fmla="*/ 184523 h 2518511"/>
                <a:gd name="connsiteX12" fmla="*/ 523625 w 1131769"/>
                <a:gd name="connsiteY12" fmla="*/ 191183 h 2518511"/>
                <a:gd name="connsiteX13" fmla="*/ 504428 w 1131769"/>
                <a:gd name="connsiteY13" fmla="*/ 205678 h 2518511"/>
                <a:gd name="connsiteX14" fmla="*/ 470345 w 1131769"/>
                <a:gd name="connsiteY14" fmla="*/ 208812 h 2518511"/>
                <a:gd name="connsiteX15" fmla="*/ 464860 w 1131769"/>
                <a:gd name="connsiteY15" fmla="*/ 202152 h 2518511"/>
                <a:gd name="connsiteX16" fmla="*/ 437044 w 1131769"/>
                <a:gd name="connsiteY16" fmla="*/ 189224 h 2518511"/>
                <a:gd name="connsiteX17" fmla="*/ 416672 w 1131769"/>
                <a:gd name="connsiteY17" fmla="*/ 179822 h 2518511"/>
                <a:gd name="connsiteX18" fmla="*/ 353598 w 1131769"/>
                <a:gd name="connsiteY18" fmla="*/ 147697 h 2518511"/>
                <a:gd name="connsiteX19" fmla="*/ 350072 w 1131769"/>
                <a:gd name="connsiteY19" fmla="*/ 146130 h 2518511"/>
                <a:gd name="connsiteX20" fmla="*/ 338711 w 1131769"/>
                <a:gd name="connsiteY20" fmla="*/ 139469 h 2518511"/>
                <a:gd name="connsiteX21" fmla="*/ 187096 w 1131769"/>
                <a:gd name="connsiteY21" fmla="*/ 64250 h 2518511"/>
                <a:gd name="connsiteX22" fmla="*/ 131073 w 1131769"/>
                <a:gd name="connsiteY22" fmla="*/ 36435 h 2518511"/>
                <a:gd name="connsiteX23" fmla="*/ 116578 w 1131769"/>
                <a:gd name="connsiteY23" fmla="*/ 18021 h 2518511"/>
                <a:gd name="connsiteX24" fmla="*/ 108743 w 1131769"/>
                <a:gd name="connsiteY24" fmla="*/ 0 h 2518511"/>
                <a:gd name="connsiteX25" fmla="*/ 87587 w 1131769"/>
                <a:gd name="connsiteY25" fmla="*/ 24681 h 2518511"/>
                <a:gd name="connsiteX26" fmla="*/ 78576 w 1131769"/>
                <a:gd name="connsiteY26" fmla="*/ 81880 h 2518511"/>
                <a:gd name="connsiteX27" fmla="*/ 78576 w 1131769"/>
                <a:gd name="connsiteY27" fmla="*/ 103035 h 2518511"/>
                <a:gd name="connsiteX28" fmla="*/ 75834 w 1131769"/>
                <a:gd name="connsiteY28" fmla="*/ 121840 h 2518511"/>
                <a:gd name="connsiteX29" fmla="*/ 70741 w 1131769"/>
                <a:gd name="connsiteY29" fmla="*/ 167285 h 2518511"/>
                <a:gd name="connsiteX30" fmla="*/ 112269 w 1131769"/>
                <a:gd name="connsiteY30" fmla="*/ 363561 h 2518511"/>
                <a:gd name="connsiteX31" fmla="*/ 120104 w 1131769"/>
                <a:gd name="connsiteY31" fmla="*/ 408614 h 2518511"/>
                <a:gd name="connsiteX32" fmla="*/ 73484 w 1131769"/>
                <a:gd name="connsiteY32" fmla="*/ 680110 h 2518511"/>
                <a:gd name="connsiteX33" fmla="*/ 25688 w 1131769"/>
                <a:gd name="connsiteY33" fmla="*/ 958265 h 2518511"/>
                <a:gd name="connsiteX34" fmla="*/ 49 w 1131769"/>
                <a:gd name="connsiteY34" fmla="*/ 1282332 h 2518511"/>
                <a:gd name="connsiteX35" fmla="*/ 29980 w 1131769"/>
                <a:gd name="connsiteY35" fmla="*/ 2517104 h 2518511"/>
                <a:gd name="connsiteX36" fmla="*/ 1131769 w 1131769"/>
                <a:gd name="connsiteY36" fmla="*/ 2314905 h 2518511"/>
                <a:gd name="connsiteX37" fmla="*/ 1039192 w 1131769"/>
                <a:gd name="connsiteY37" fmla="*/ 1403313 h 2518511"/>
                <a:gd name="connsiteX38" fmla="*/ 864463 w 1131769"/>
                <a:gd name="connsiteY38" fmla="*/ 763556 h 2518511"/>
                <a:gd name="connsiteX0" fmla="*/ 864463 w 1145986"/>
                <a:gd name="connsiteY0" fmla="*/ 763556 h 2543762"/>
                <a:gd name="connsiteX1" fmla="*/ 752418 w 1145986"/>
                <a:gd name="connsiteY1" fmla="*/ 377665 h 2543762"/>
                <a:gd name="connsiteX2" fmla="*/ 751242 w 1145986"/>
                <a:gd name="connsiteY2" fmla="*/ 364344 h 2543762"/>
                <a:gd name="connsiteX3" fmla="*/ 751242 w 1145986"/>
                <a:gd name="connsiteY3" fmla="*/ 209204 h 2543762"/>
                <a:gd name="connsiteX4" fmla="*/ 752026 w 1145986"/>
                <a:gd name="connsiteY4" fmla="*/ 99117 h 2543762"/>
                <a:gd name="connsiteX5" fmla="*/ 754376 w 1145986"/>
                <a:gd name="connsiteY5" fmla="*/ 63075 h 2543762"/>
                <a:gd name="connsiteX6" fmla="*/ 750067 w 1145986"/>
                <a:gd name="connsiteY6" fmla="*/ 46620 h 2543762"/>
                <a:gd name="connsiteX7" fmla="*/ 715983 w 1145986"/>
                <a:gd name="connsiteY7" fmla="*/ 14104 h 2543762"/>
                <a:gd name="connsiteX8" fmla="*/ 706973 w 1145986"/>
                <a:gd name="connsiteY8" fmla="*/ 24290 h 2543762"/>
                <a:gd name="connsiteX9" fmla="*/ 701488 w 1145986"/>
                <a:gd name="connsiteY9" fmla="*/ 50930 h 2543762"/>
                <a:gd name="connsiteX10" fmla="*/ 666229 w 1145986"/>
                <a:gd name="connsiteY10" fmla="*/ 101860 h 2543762"/>
                <a:gd name="connsiteX11" fmla="*/ 532636 w 1145986"/>
                <a:gd name="connsiteY11" fmla="*/ 184523 h 2543762"/>
                <a:gd name="connsiteX12" fmla="*/ 523625 w 1145986"/>
                <a:gd name="connsiteY12" fmla="*/ 191183 h 2543762"/>
                <a:gd name="connsiteX13" fmla="*/ 504428 w 1145986"/>
                <a:gd name="connsiteY13" fmla="*/ 205678 h 2543762"/>
                <a:gd name="connsiteX14" fmla="*/ 470345 w 1145986"/>
                <a:gd name="connsiteY14" fmla="*/ 208812 h 2543762"/>
                <a:gd name="connsiteX15" fmla="*/ 464860 w 1145986"/>
                <a:gd name="connsiteY15" fmla="*/ 202152 h 2543762"/>
                <a:gd name="connsiteX16" fmla="*/ 437044 w 1145986"/>
                <a:gd name="connsiteY16" fmla="*/ 189224 h 2543762"/>
                <a:gd name="connsiteX17" fmla="*/ 416672 w 1145986"/>
                <a:gd name="connsiteY17" fmla="*/ 179822 h 2543762"/>
                <a:gd name="connsiteX18" fmla="*/ 353598 w 1145986"/>
                <a:gd name="connsiteY18" fmla="*/ 147697 h 2543762"/>
                <a:gd name="connsiteX19" fmla="*/ 350072 w 1145986"/>
                <a:gd name="connsiteY19" fmla="*/ 146130 h 2543762"/>
                <a:gd name="connsiteX20" fmla="*/ 338711 w 1145986"/>
                <a:gd name="connsiteY20" fmla="*/ 139469 h 2543762"/>
                <a:gd name="connsiteX21" fmla="*/ 187096 w 1145986"/>
                <a:gd name="connsiteY21" fmla="*/ 64250 h 2543762"/>
                <a:gd name="connsiteX22" fmla="*/ 131073 w 1145986"/>
                <a:gd name="connsiteY22" fmla="*/ 36435 h 2543762"/>
                <a:gd name="connsiteX23" fmla="*/ 116578 w 1145986"/>
                <a:gd name="connsiteY23" fmla="*/ 18021 h 2543762"/>
                <a:gd name="connsiteX24" fmla="*/ 108743 w 1145986"/>
                <a:gd name="connsiteY24" fmla="*/ 0 h 2543762"/>
                <a:gd name="connsiteX25" fmla="*/ 87587 w 1145986"/>
                <a:gd name="connsiteY25" fmla="*/ 24681 h 2543762"/>
                <a:gd name="connsiteX26" fmla="*/ 78576 w 1145986"/>
                <a:gd name="connsiteY26" fmla="*/ 81880 h 2543762"/>
                <a:gd name="connsiteX27" fmla="*/ 78576 w 1145986"/>
                <a:gd name="connsiteY27" fmla="*/ 103035 h 2543762"/>
                <a:gd name="connsiteX28" fmla="*/ 75834 w 1145986"/>
                <a:gd name="connsiteY28" fmla="*/ 121840 h 2543762"/>
                <a:gd name="connsiteX29" fmla="*/ 70741 w 1145986"/>
                <a:gd name="connsiteY29" fmla="*/ 167285 h 2543762"/>
                <a:gd name="connsiteX30" fmla="*/ 112269 w 1145986"/>
                <a:gd name="connsiteY30" fmla="*/ 363561 h 2543762"/>
                <a:gd name="connsiteX31" fmla="*/ 120104 w 1145986"/>
                <a:gd name="connsiteY31" fmla="*/ 408614 h 2543762"/>
                <a:gd name="connsiteX32" fmla="*/ 73484 w 1145986"/>
                <a:gd name="connsiteY32" fmla="*/ 680110 h 2543762"/>
                <a:gd name="connsiteX33" fmla="*/ 25688 w 1145986"/>
                <a:gd name="connsiteY33" fmla="*/ 958265 h 2543762"/>
                <a:gd name="connsiteX34" fmla="*/ 49 w 1145986"/>
                <a:gd name="connsiteY34" fmla="*/ 1282332 h 2543762"/>
                <a:gd name="connsiteX35" fmla="*/ 29980 w 1145986"/>
                <a:gd name="connsiteY35" fmla="*/ 2517104 h 2543762"/>
                <a:gd name="connsiteX36" fmla="*/ 1145986 w 1145986"/>
                <a:gd name="connsiteY36" fmla="*/ 2535262 h 2543762"/>
                <a:gd name="connsiteX37" fmla="*/ 1039192 w 1145986"/>
                <a:gd name="connsiteY37" fmla="*/ 1403313 h 2543762"/>
                <a:gd name="connsiteX38" fmla="*/ 864463 w 1145986"/>
                <a:gd name="connsiteY38" fmla="*/ 763556 h 254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45986" h="2543762">
                  <a:moveTo>
                    <a:pt x="864463" y="763556"/>
                  </a:moveTo>
                  <a:cubicBezTo>
                    <a:pt x="828812" y="634664"/>
                    <a:pt x="795120" y="504597"/>
                    <a:pt x="752418" y="377665"/>
                  </a:cubicBezTo>
                  <a:cubicBezTo>
                    <a:pt x="750851" y="372963"/>
                    <a:pt x="751242" y="368654"/>
                    <a:pt x="751242" y="364344"/>
                  </a:cubicBezTo>
                  <a:lnTo>
                    <a:pt x="751242" y="209204"/>
                  </a:lnTo>
                  <a:cubicBezTo>
                    <a:pt x="751242" y="172378"/>
                    <a:pt x="751634" y="135944"/>
                    <a:pt x="752026" y="99117"/>
                  </a:cubicBezTo>
                  <a:cubicBezTo>
                    <a:pt x="757119" y="87364"/>
                    <a:pt x="753985" y="75220"/>
                    <a:pt x="754376" y="63075"/>
                  </a:cubicBezTo>
                  <a:cubicBezTo>
                    <a:pt x="754768" y="57198"/>
                    <a:pt x="753985" y="50930"/>
                    <a:pt x="750067" y="46620"/>
                  </a:cubicBezTo>
                  <a:cubicBezTo>
                    <a:pt x="739489" y="35259"/>
                    <a:pt x="729303" y="22723"/>
                    <a:pt x="715983" y="14104"/>
                  </a:cubicBezTo>
                  <a:cubicBezTo>
                    <a:pt x="709323" y="14104"/>
                    <a:pt x="707756" y="18805"/>
                    <a:pt x="706973" y="24290"/>
                  </a:cubicBezTo>
                  <a:cubicBezTo>
                    <a:pt x="706189" y="33300"/>
                    <a:pt x="702663" y="41919"/>
                    <a:pt x="701488" y="50930"/>
                  </a:cubicBezTo>
                  <a:cubicBezTo>
                    <a:pt x="698745" y="74044"/>
                    <a:pt x="690518" y="93633"/>
                    <a:pt x="666229" y="101860"/>
                  </a:cubicBezTo>
                  <a:lnTo>
                    <a:pt x="532636" y="184523"/>
                  </a:lnTo>
                  <a:cubicBezTo>
                    <a:pt x="529893" y="186873"/>
                    <a:pt x="526759" y="189224"/>
                    <a:pt x="523625" y="191183"/>
                  </a:cubicBezTo>
                  <a:cubicBezTo>
                    <a:pt x="518140" y="197059"/>
                    <a:pt x="508346" y="198235"/>
                    <a:pt x="504428" y="205678"/>
                  </a:cubicBezTo>
                  <a:cubicBezTo>
                    <a:pt x="493459" y="210771"/>
                    <a:pt x="482098" y="209596"/>
                    <a:pt x="470345" y="208812"/>
                  </a:cubicBezTo>
                  <a:cubicBezTo>
                    <a:pt x="472303" y="204895"/>
                    <a:pt x="467602" y="203328"/>
                    <a:pt x="464860" y="202152"/>
                  </a:cubicBezTo>
                  <a:cubicBezTo>
                    <a:pt x="455457" y="198235"/>
                    <a:pt x="446838" y="192750"/>
                    <a:pt x="437044" y="189224"/>
                  </a:cubicBezTo>
                  <a:cubicBezTo>
                    <a:pt x="429601" y="187265"/>
                    <a:pt x="422157" y="186090"/>
                    <a:pt x="416672" y="179822"/>
                  </a:cubicBezTo>
                  <a:cubicBezTo>
                    <a:pt x="396300" y="167677"/>
                    <a:pt x="374361" y="158666"/>
                    <a:pt x="353598" y="147697"/>
                  </a:cubicBezTo>
                  <a:cubicBezTo>
                    <a:pt x="352422" y="146913"/>
                    <a:pt x="351247" y="146521"/>
                    <a:pt x="350072" y="146130"/>
                  </a:cubicBezTo>
                  <a:cubicBezTo>
                    <a:pt x="346154" y="144563"/>
                    <a:pt x="342236" y="142212"/>
                    <a:pt x="338711" y="139469"/>
                  </a:cubicBezTo>
                  <a:lnTo>
                    <a:pt x="187096" y="64250"/>
                  </a:lnTo>
                  <a:cubicBezTo>
                    <a:pt x="167900" y="55631"/>
                    <a:pt x="150270" y="45053"/>
                    <a:pt x="131073" y="36435"/>
                  </a:cubicBezTo>
                  <a:cubicBezTo>
                    <a:pt x="122846" y="32517"/>
                    <a:pt x="118929" y="26640"/>
                    <a:pt x="116578" y="18021"/>
                  </a:cubicBezTo>
                  <a:cubicBezTo>
                    <a:pt x="115011" y="11753"/>
                    <a:pt x="115794" y="4309"/>
                    <a:pt x="108743" y="0"/>
                  </a:cubicBezTo>
                  <a:cubicBezTo>
                    <a:pt x="95814" y="3134"/>
                    <a:pt x="89546" y="12145"/>
                    <a:pt x="87587" y="24681"/>
                  </a:cubicBezTo>
                  <a:cubicBezTo>
                    <a:pt x="84453" y="43878"/>
                    <a:pt x="80927" y="62683"/>
                    <a:pt x="78576" y="81880"/>
                  </a:cubicBezTo>
                  <a:cubicBezTo>
                    <a:pt x="77793" y="88931"/>
                    <a:pt x="76618" y="95983"/>
                    <a:pt x="78576" y="103035"/>
                  </a:cubicBezTo>
                  <a:cubicBezTo>
                    <a:pt x="77793" y="109303"/>
                    <a:pt x="76226" y="115572"/>
                    <a:pt x="75834" y="121840"/>
                  </a:cubicBezTo>
                  <a:cubicBezTo>
                    <a:pt x="75051" y="137119"/>
                    <a:pt x="67607" y="152006"/>
                    <a:pt x="70741" y="167285"/>
                  </a:cubicBezTo>
                  <a:cubicBezTo>
                    <a:pt x="84453" y="232710"/>
                    <a:pt x="98948" y="298136"/>
                    <a:pt x="112269" y="363561"/>
                  </a:cubicBezTo>
                  <a:cubicBezTo>
                    <a:pt x="115403" y="378448"/>
                    <a:pt x="122455" y="393727"/>
                    <a:pt x="120104" y="408614"/>
                  </a:cubicBezTo>
                  <a:cubicBezTo>
                    <a:pt x="105217" y="499113"/>
                    <a:pt x="89154" y="589611"/>
                    <a:pt x="73484" y="680110"/>
                  </a:cubicBezTo>
                  <a:cubicBezTo>
                    <a:pt x="57421" y="772958"/>
                    <a:pt x="41750" y="865416"/>
                    <a:pt x="25688" y="958265"/>
                  </a:cubicBezTo>
                  <a:cubicBezTo>
                    <a:pt x="9625" y="1050330"/>
                    <a:pt x="1636" y="1055698"/>
                    <a:pt x="49" y="1282332"/>
                  </a:cubicBezTo>
                  <a:cubicBezTo>
                    <a:pt x="-1605" y="1518462"/>
                    <a:pt x="39383" y="2461082"/>
                    <a:pt x="29980" y="2517104"/>
                  </a:cubicBezTo>
                  <a:cubicBezTo>
                    <a:pt x="170066" y="2537267"/>
                    <a:pt x="924771" y="2554781"/>
                    <a:pt x="1145986" y="2535262"/>
                  </a:cubicBezTo>
                  <a:lnTo>
                    <a:pt x="1039192" y="1403313"/>
                  </a:lnTo>
                  <a:cubicBezTo>
                    <a:pt x="981602" y="1190583"/>
                    <a:pt x="923620" y="977070"/>
                    <a:pt x="864463" y="763556"/>
                  </a:cubicBezTo>
                  <a:close/>
                </a:path>
              </a:pathLst>
            </a:custGeom>
            <a:solidFill>
              <a:schemeClr val="accent4">
                <a:lumMod val="20000"/>
                <a:lumOff val="80000"/>
              </a:schemeClr>
            </a:solidFill>
            <a:ln w="391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C423921F-9F4C-4A75-8867-31CB90692D6A}"/>
                </a:ext>
              </a:extLst>
            </p:cNvPr>
            <p:cNvSpPr/>
            <p:nvPr/>
          </p:nvSpPr>
          <p:spPr>
            <a:xfrm>
              <a:off x="4801957" y="4049861"/>
              <a:ext cx="644636" cy="3105570"/>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 name="connsiteX0" fmla="*/ 88263 w 460667"/>
                <a:gd name="connsiteY0" fmla="*/ 2310845 h 2310931"/>
                <a:gd name="connsiteX1" fmla="*/ 49615 w 460667"/>
                <a:gd name="connsiteY1" fmla="*/ 373064 h 2310931"/>
                <a:gd name="connsiteX2" fmla="*/ 55883 w 460667"/>
                <a:gd name="connsiteY2" fmla="*/ 340155 h 2310931"/>
                <a:gd name="connsiteX3" fmla="*/ 103287 w 460667"/>
                <a:gd name="connsiteY3" fmla="*/ 224975 h 2310931"/>
                <a:gd name="connsiteX4" fmla="*/ 1819 w 460667"/>
                <a:gd name="connsiteY4" fmla="*/ 97651 h 2310931"/>
                <a:gd name="connsiteX5" fmla="*/ 116999 w 460667"/>
                <a:gd name="connsiteY5" fmla="*/ 6369 h 2310931"/>
                <a:gd name="connsiteX6" fmla="*/ 151475 w 460667"/>
                <a:gd name="connsiteY6" fmla="*/ 2843 h 2310931"/>
                <a:gd name="connsiteX7" fmla="*/ 308574 w 460667"/>
                <a:gd name="connsiteY7" fmla="*/ 104311 h 2310931"/>
                <a:gd name="connsiteX8" fmla="*/ 229045 w 460667"/>
                <a:gd name="connsiteY8" fmla="*/ 224584 h 2310931"/>
                <a:gd name="connsiteX9" fmla="*/ 282717 w 460667"/>
                <a:gd name="connsiteY9" fmla="*/ 331536 h 2310931"/>
                <a:gd name="connsiteX10" fmla="*/ 298780 w 460667"/>
                <a:gd name="connsiteY10" fmla="*/ 378940 h 2310931"/>
                <a:gd name="connsiteX11" fmla="*/ 460667 w 460667"/>
                <a:gd name="connsiteY11" fmla="*/ 2121268 h 2310931"/>
                <a:gd name="connsiteX12" fmla="*/ 88263 w 460667"/>
                <a:gd name="connsiteY12" fmla="*/ 2310845 h 2310931"/>
                <a:gd name="connsiteX0" fmla="*/ 88263 w 481992"/>
                <a:gd name="connsiteY0" fmla="*/ 2310845 h 2322026"/>
                <a:gd name="connsiteX1" fmla="*/ 49615 w 481992"/>
                <a:gd name="connsiteY1" fmla="*/ 373064 h 2322026"/>
                <a:gd name="connsiteX2" fmla="*/ 55883 w 481992"/>
                <a:gd name="connsiteY2" fmla="*/ 340155 h 2322026"/>
                <a:gd name="connsiteX3" fmla="*/ 103287 w 481992"/>
                <a:gd name="connsiteY3" fmla="*/ 224975 h 2322026"/>
                <a:gd name="connsiteX4" fmla="*/ 1819 w 481992"/>
                <a:gd name="connsiteY4" fmla="*/ 97651 h 2322026"/>
                <a:gd name="connsiteX5" fmla="*/ 116999 w 481992"/>
                <a:gd name="connsiteY5" fmla="*/ 6369 h 2322026"/>
                <a:gd name="connsiteX6" fmla="*/ 151475 w 481992"/>
                <a:gd name="connsiteY6" fmla="*/ 2843 h 2322026"/>
                <a:gd name="connsiteX7" fmla="*/ 308574 w 481992"/>
                <a:gd name="connsiteY7" fmla="*/ 104311 h 2322026"/>
                <a:gd name="connsiteX8" fmla="*/ 229045 w 481992"/>
                <a:gd name="connsiteY8" fmla="*/ 224584 h 2322026"/>
                <a:gd name="connsiteX9" fmla="*/ 282717 w 481992"/>
                <a:gd name="connsiteY9" fmla="*/ 331536 h 2322026"/>
                <a:gd name="connsiteX10" fmla="*/ 298780 w 481992"/>
                <a:gd name="connsiteY10" fmla="*/ 378940 h 2322026"/>
                <a:gd name="connsiteX11" fmla="*/ 481992 w 481992"/>
                <a:gd name="connsiteY11" fmla="*/ 2320300 h 2322026"/>
                <a:gd name="connsiteX12" fmla="*/ 88263 w 481992"/>
                <a:gd name="connsiteY12" fmla="*/ 2310845 h 232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1992" h="2322026">
                  <a:moveTo>
                    <a:pt x="88263" y="2310845"/>
                  </a:moveTo>
                  <a:cubicBezTo>
                    <a:pt x="81603" y="2254038"/>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77683" y="2268978"/>
                    <a:pt x="481992" y="2320300"/>
                  </a:cubicBezTo>
                  <a:cubicBezTo>
                    <a:pt x="421660" y="2326176"/>
                    <a:pt x="165833" y="2315546"/>
                    <a:pt x="88263" y="2310845"/>
                  </a:cubicBezTo>
                  <a:close/>
                </a:path>
              </a:pathLst>
            </a:custGeom>
            <a:solidFill>
              <a:schemeClr val="accent1"/>
            </a:solidFill>
            <a:ln w="391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EA8403F-9588-43A8-B601-689ED6BC2E3F}"/>
                </a:ext>
              </a:extLst>
            </p:cNvPr>
            <p:cNvSpPr/>
            <p:nvPr/>
          </p:nvSpPr>
          <p:spPr>
            <a:xfrm>
              <a:off x="4590789" y="1937479"/>
              <a:ext cx="818792" cy="263183"/>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36" name="Graphic 124">
              <a:extLst>
                <a:ext uri="{FF2B5EF4-FFF2-40B4-BE49-F238E27FC236}">
                  <a16:creationId xmlns:a16="http://schemas.microsoft.com/office/drawing/2014/main" id="{08F428B8-2727-49E6-B47D-B93608695944}"/>
                </a:ext>
              </a:extLst>
            </p:cNvPr>
            <p:cNvSpPr/>
            <p:nvPr/>
          </p:nvSpPr>
          <p:spPr>
            <a:xfrm>
              <a:off x="4101477" y="2612266"/>
              <a:ext cx="294726" cy="285062"/>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rgbClr val="F9A687"/>
            </a:solidFill>
            <a:ln w="4506" cap="flat">
              <a:noFill/>
              <a:prstDash val="solid"/>
              <a:miter/>
            </a:ln>
          </p:spPr>
          <p:txBody>
            <a:bodyPr rtlCol="0" anchor="ctr"/>
            <a:lstStyle/>
            <a:p>
              <a:endParaRPr lang="en-US"/>
            </a:p>
          </p:txBody>
        </p:sp>
      </p:grpSp>
      <p:grpSp>
        <p:nvGrpSpPr>
          <p:cNvPr id="46" name="그룹 45">
            <a:extLst>
              <a:ext uri="{FF2B5EF4-FFF2-40B4-BE49-F238E27FC236}">
                <a16:creationId xmlns:a16="http://schemas.microsoft.com/office/drawing/2014/main" id="{B3298ED9-F66F-433E-80B1-ABF754163D94}"/>
              </a:ext>
            </a:extLst>
          </p:cNvPr>
          <p:cNvGrpSpPr/>
          <p:nvPr/>
        </p:nvGrpSpPr>
        <p:grpSpPr>
          <a:xfrm>
            <a:off x="7775350" y="1253669"/>
            <a:ext cx="1820469" cy="5360311"/>
            <a:chOff x="7393036" y="74756"/>
            <a:chExt cx="2279625" cy="6712281"/>
          </a:xfrm>
        </p:grpSpPr>
        <p:sp>
          <p:nvSpPr>
            <p:cNvPr id="47" name="자유형: 도형 46">
              <a:extLst>
                <a:ext uri="{FF2B5EF4-FFF2-40B4-BE49-F238E27FC236}">
                  <a16:creationId xmlns:a16="http://schemas.microsoft.com/office/drawing/2014/main" id="{2C41D308-4BD0-4B54-9971-55A55ECD6988}"/>
                </a:ext>
              </a:extLst>
            </p:cNvPr>
            <p:cNvSpPr/>
            <p:nvPr/>
          </p:nvSpPr>
          <p:spPr>
            <a:xfrm>
              <a:off x="8299744" y="965698"/>
              <a:ext cx="802416" cy="2117343"/>
            </a:xfrm>
            <a:custGeom>
              <a:avLst/>
              <a:gdLst>
                <a:gd name="connsiteX0" fmla="*/ 8823 w 802416"/>
                <a:gd name="connsiteY0" fmla="*/ 41129 h 2117343"/>
                <a:gd name="connsiteX1" fmla="*/ 8628 w 802416"/>
                <a:gd name="connsiteY1" fmla="*/ 44503 h 2117343"/>
                <a:gd name="connsiteX2" fmla="*/ 7461 w 802416"/>
                <a:gd name="connsiteY2" fmla="*/ 42362 h 2117343"/>
                <a:gd name="connsiteX3" fmla="*/ 8823 w 802416"/>
                <a:gd name="connsiteY3" fmla="*/ 41129 h 2117343"/>
                <a:gd name="connsiteX4" fmla="*/ 527454 w 802416"/>
                <a:gd name="connsiteY4" fmla="*/ 576 h 2117343"/>
                <a:gd name="connsiteX5" fmla="*/ 532904 w 802416"/>
                <a:gd name="connsiteY5" fmla="*/ 39896 h 2117343"/>
                <a:gd name="connsiteX6" fmla="*/ 559377 w 802416"/>
                <a:gd name="connsiteY6" fmla="*/ 147346 h 2117343"/>
                <a:gd name="connsiteX7" fmla="*/ 583709 w 802416"/>
                <a:gd name="connsiteY7" fmla="*/ 562290 h 2117343"/>
                <a:gd name="connsiteX8" fmla="*/ 589809 w 802416"/>
                <a:gd name="connsiteY8" fmla="*/ 849473 h 2117343"/>
                <a:gd name="connsiteX9" fmla="*/ 616607 w 802416"/>
                <a:gd name="connsiteY9" fmla="*/ 1159365 h 2117343"/>
                <a:gd name="connsiteX10" fmla="*/ 628156 w 802416"/>
                <a:gd name="connsiteY10" fmla="*/ 1248063 h 2117343"/>
                <a:gd name="connsiteX11" fmla="*/ 742160 w 802416"/>
                <a:gd name="connsiteY11" fmla="*/ 1804715 h 2117343"/>
                <a:gd name="connsiteX12" fmla="*/ 754682 w 802416"/>
                <a:gd name="connsiteY12" fmla="*/ 1850913 h 2117343"/>
                <a:gd name="connsiteX13" fmla="*/ 799843 w 802416"/>
                <a:gd name="connsiteY13" fmla="*/ 2027792 h 2117343"/>
                <a:gd name="connsiteX14" fmla="*/ 765454 w 802416"/>
                <a:gd name="connsiteY14" fmla="*/ 2078532 h 2117343"/>
                <a:gd name="connsiteX15" fmla="*/ 650087 w 802416"/>
                <a:gd name="connsiteY15" fmla="*/ 2103837 h 2117343"/>
                <a:gd name="connsiteX16" fmla="*/ 245202 w 802416"/>
                <a:gd name="connsiteY16" fmla="*/ 2114867 h 2117343"/>
                <a:gd name="connsiteX17" fmla="*/ 97459 w 802416"/>
                <a:gd name="connsiteY17" fmla="*/ 2089757 h 2117343"/>
                <a:gd name="connsiteX18" fmla="*/ 0 w 802416"/>
                <a:gd name="connsiteY18" fmla="*/ 2069448 h 2117343"/>
                <a:gd name="connsiteX19" fmla="*/ 64 w 802416"/>
                <a:gd name="connsiteY19" fmla="*/ 2069383 h 2117343"/>
                <a:gd name="connsiteX20" fmla="*/ 45874 w 802416"/>
                <a:gd name="connsiteY20" fmla="*/ 1942597 h 2117343"/>
                <a:gd name="connsiteX21" fmla="*/ 124970 w 802416"/>
                <a:gd name="connsiteY21" fmla="*/ 1666444 h 2117343"/>
                <a:gd name="connsiteX22" fmla="*/ 121855 w 802416"/>
                <a:gd name="connsiteY22" fmla="*/ 1202579 h 2117343"/>
                <a:gd name="connsiteX23" fmla="*/ 51195 w 802416"/>
                <a:gd name="connsiteY23" fmla="*/ 631586 h 2117343"/>
                <a:gd name="connsiteX24" fmla="*/ 17000 w 802416"/>
                <a:gd name="connsiteY24" fmla="*/ 424862 h 2117343"/>
                <a:gd name="connsiteX25" fmla="*/ 6488 w 802416"/>
                <a:gd name="connsiteY25" fmla="*/ 167591 h 2117343"/>
                <a:gd name="connsiteX26" fmla="*/ 8306 w 802416"/>
                <a:gd name="connsiteY26" fmla="*/ 62736 h 2117343"/>
                <a:gd name="connsiteX27" fmla="*/ 142683 w 802416"/>
                <a:gd name="connsiteY27" fmla="*/ 288862 h 2117343"/>
                <a:gd name="connsiteX28" fmla="*/ 304443 w 802416"/>
                <a:gd name="connsiteY28" fmla="*/ 433686 h 2117343"/>
                <a:gd name="connsiteX29" fmla="*/ 329683 w 802416"/>
                <a:gd name="connsiteY29" fmla="*/ 495392 h 2117343"/>
                <a:gd name="connsiteX30" fmla="*/ 429153 w 802416"/>
                <a:gd name="connsiteY30" fmla="*/ 317087 h 2117343"/>
                <a:gd name="connsiteX31" fmla="*/ 469511 w 802416"/>
                <a:gd name="connsiteY31" fmla="*/ 265958 h 2117343"/>
                <a:gd name="connsiteX32" fmla="*/ 507988 w 802416"/>
                <a:gd name="connsiteY32" fmla="*/ 110816 h 2117343"/>
                <a:gd name="connsiteX33" fmla="*/ 507859 w 802416"/>
                <a:gd name="connsiteY33" fmla="*/ 106145 h 2117343"/>
                <a:gd name="connsiteX34" fmla="*/ 508053 w 802416"/>
                <a:gd name="connsiteY34" fmla="*/ 74545 h 2117343"/>
                <a:gd name="connsiteX35" fmla="*/ 507988 w 802416"/>
                <a:gd name="connsiteY35" fmla="*/ 71885 h 2117343"/>
                <a:gd name="connsiteX36" fmla="*/ 507923 w 802416"/>
                <a:gd name="connsiteY36" fmla="*/ 72014 h 2117343"/>
                <a:gd name="connsiteX37" fmla="*/ 507728 w 802416"/>
                <a:gd name="connsiteY37" fmla="*/ 61309 h 2117343"/>
                <a:gd name="connsiteX38" fmla="*/ 527454 w 802416"/>
                <a:gd name="connsiteY38" fmla="*/ 576 h 211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2416" h="2117343">
                  <a:moveTo>
                    <a:pt x="8823" y="41129"/>
                  </a:moveTo>
                  <a:cubicBezTo>
                    <a:pt x="8759" y="42297"/>
                    <a:pt x="8694" y="43400"/>
                    <a:pt x="8628" y="44503"/>
                  </a:cubicBezTo>
                  <a:cubicBezTo>
                    <a:pt x="8240" y="43724"/>
                    <a:pt x="7915" y="42945"/>
                    <a:pt x="7461" y="42362"/>
                  </a:cubicBezTo>
                  <a:cubicBezTo>
                    <a:pt x="7980" y="41908"/>
                    <a:pt x="8434" y="41518"/>
                    <a:pt x="8823" y="41129"/>
                  </a:cubicBezTo>
                  <a:close/>
                  <a:moveTo>
                    <a:pt x="527454" y="576"/>
                  </a:moveTo>
                  <a:cubicBezTo>
                    <a:pt x="528751" y="11606"/>
                    <a:pt x="529920" y="29190"/>
                    <a:pt x="532904" y="39896"/>
                  </a:cubicBezTo>
                  <a:cubicBezTo>
                    <a:pt x="542897" y="75453"/>
                    <a:pt x="554641" y="110492"/>
                    <a:pt x="559377" y="147346"/>
                  </a:cubicBezTo>
                  <a:cubicBezTo>
                    <a:pt x="577026" y="285098"/>
                    <a:pt x="578259" y="423823"/>
                    <a:pt x="583709" y="562290"/>
                  </a:cubicBezTo>
                  <a:cubicBezTo>
                    <a:pt x="587473" y="657931"/>
                    <a:pt x="580335" y="753831"/>
                    <a:pt x="589809" y="849473"/>
                  </a:cubicBezTo>
                  <a:cubicBezTo>
                    <a:pt x="599995" y="952639"/>
                    <a:pt x="601553" y="1056586"/>
                    <a:pt x="616607" y="1159365"/>
                  </a:cubicBezTo>
                  <a:cubicBezTo>
                    <a:pt x="625690" y="1188238"/>
                    <a:pt x="625236" y="1218540"/>
                    <a:pt x="628156" y="1248063"/>
                  </a:cubicBezTo>
                  <a:cubicBezTo>
                    <a:pt x="647038" y="1437594"/>
                    <a:pt x="720229" y="1615899"/>
                    <a:pt x="742160" y="1804715"/>
                  </a:cubicBezTo>
                  <a:cubicBezTo>
                    <a:pt x="743977" y="1820482"/>
                    <a:pt x="749557" y="1835730"/>
                    <a:pt x="754682" y="1850913"/>
                  </a:cubicBezTo>
                  <a:cubicBezTo>
                    <a:pt x="774083" y="1908727"/>
                    <a:pt x="789591" y="1967578"/>
                    <a:pt x="799843" y="2027792"/>
                  </a:cubicBezTo>
                  <a:cubicBezTo>
                    <a:pt x="805358" y="2071135"/>
                    <a:pt x="805293" y="2070810"/>
                    <a:pt x="765454" y="2078532"/>
                  </a:cubicBezTo>
                  <a:cubicBezTo>
                    <a:pt x="757213" y="2080154"/>
                    <a:pt x="681102" y="2100073"/>
                    <a:pt x="650087" y="2103837"/>
                  </a:cubicBezTo>
                  <a:cubicBezTo>
                    <a:pt x="515515" y="2120188"/>
                    <a:pt x="380229" y="2118631"/>
                    <a:pt x="245202" y="2114867"/>
                  </a:cubicBezTo>
                  <a:cubicBezTo>
                    <a:pt x="195695" y="2113505"/>
                    <a:pt x="146446" y="2099685"/>
                    <a:pt x="97459" y="2089757"/>
                  </a:cubicBezTo>
                  <a:cubicBezTo>
                    <a:pt x="64951" y="2083138"/>
                    <a:pt x="31145" y="2082425"/>
                    <a:pt x="0" y="2069448"/>
                  </a:cubicBezTo>
                  <a:cubicBezTo>
                    <a:pt x="64" y="2069448"/>
                    <a:pt x="64" y="2069383"/>
                    <a:pt x="64" y="2069383"/>
                  </a:cubicBezTo>
                  <a:cubicBezTo>
                    <a:pt x="14469" y="2026818"/>
                    <a:pt x="33092" y="1985746"/>
                    <a:pt x="45874" y="1942597"/>
                  </a:cubicBezTo>
                  <a:cubicBezTo>
                    <a:pt x="72997" y="1850784"/>
                    <a:pt x="114653" y="1763059"/>
                    <a:pt x="124970" y="1666444"/>
                  </a:cubicBezTo>
                  <a:cubicBezTo>
                    <a:pt x="141515" y="1511692"/>
                    <a:pt x="139373" y="1355708"/>
                    <a:pt x="121855" y="1202579"/>
                  </a:cubicBezTo>
                  <a:cubicBezTo>
                    <a:pt x="100118" y="1012140"/>
                    <a:pt x="82730" y="820922"/>
                    <a:pt x="51195" y="631586"/>
                  </a:cubicBezTo>
                  <a:cubicBezTo>
                    <a:pt x="39710" y="562678"/>
                    <a:pt x="28226" y="493770"/>
                    <a:pt x="17000" y="424862"/>
                  </a:cubicBezTo>
                  <a:cubicBezTo>
                    <a:pt x="3114" y="339797"/>
                    <a:pt x="4801" y="253499"/>
                    <a:pt x="6488" y="167591"/>
                  </a:cubicBezTo>
                  <a:cubicBezTo>
                    <a:pt x="7202" y="132683"/>
                    <a:pt x="843" y="97839"/>
                    <a:pt x="8306" y="62736"/>
                  </a:cubicBezTo>
                  <a:cubicBezTo>
                    <a:pt x="7851" y="162140"/>
                    <a:pt x="55867" y="238316"/>
                    <a:pt x="142683" y="288862"/>
                  </a:cubicBezTo>
                  <a:cubicBezTo>
                    <a:pt x="206725" y="326171"/>
                    <a:pt x="271935" y="361534"/>
                    <a:pt x="304443" y="433686"/>
                  </a:cubicBezTo>
                  <a:cubicBezTo>
                    <a:pt x="313072" y="452828"/>
                    <a:pt x="320405" y="472552"/>
                    <a:pt x="329683" y="495392"/>
                  </a:cubicBezTo>
                  <a:cubicBezTo>
                    <a:pt x="347526" y="386190"/>
                    <a:pt x="347592" y="386190"/>
                    <a:pt x="429153" y="317087"/>
                  </a:cubicBezTo>
                  <a:cubicBezTo>
                    <a:pt x="446088" y="302748"/>
                    <a:pt x="462828" y="286981"/>
                    <a:pt x="469511" y="265958"/>
                  </a:cubicBezTo>
                  <a:cubicBezTo>
                    <a:pt x="485992" y="214244"/>
                    <a:pt x="505977" y="165968"/>
                    <a:pt x="507988" y="110816"/>
                  </a:cubicBezTo>
                  <a:cubicBezTo>
                    <a:pt x="507859" y="109389"/>
                    <a:pt x="507923" y="107702"/>
                    <a:pt x="507859" y="106145"/>
                  </a:cubicBezTo>
                  <a:cubicBezTo>
                    <a:pt x="509546" y="95633"/>
                    <a:pt x="508638" y="85121"/>
                    <a:pt x="508053" y="74545"/>
                  </a:cubicBezTo>
                  <a:cubicBezTo>
                    <a:pt x="507988" y="73637"/>
                    <a:pt x="508053" y="72729"/>
                    <a:pt x="507988" y="71885"/>
                  </a:cubicBezTo>
                  <a:cubicBezTo>
                    <a:pt x="507923" y="71950"/>
                    <a:pt x="507923" y="71950"/>
                    <a:pt x="507923" y="72014"/>
                  </a:cubicBezTo>
                  <a:cubicBezTo>
                    <a:pt x="507728" y="68446"/>
                    <a:pt x="507664" y="64877"/>
                    <a:pt x="507728" y="61309"/>
                  </a:cubicBezTo>
                  <a:cubicBezTo>
                    <a:pt x="508182" y="44114"/>
                    <a:pt x="507988" y="-5913"/>
                    <a:pt x="527454" y="576"/>
                  </a:cubicBezTo>
                  <a:close/>
                </a:path>
              </a:pathLst>
            </a:custGeom>
            <a:solidFill>
              <a:srgbClr val="FDFDFD"/>
            </a:solidFill>
            <a:ln w="6411"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CD04BAC7-3C89-4A53-A705-2B8A92572F5F}"/>
                </a:ext>
              </a:extLst>
            </p:cNvPr>
            <p:cNvSpPr/>
            <p:nvPr/>
          </p:nvSpPr>
          <p:spPr>
            <a:xfrm>
              <a:off x="7706692" y="74801"/>
              <a:ext cx="1752425" cy="3579546"/>
            </a:xfrm>
            <a:custGeom>
              <a:avLst/>
              <a:gdLst>
                <a:gd name="connsiteX0" fmla="*/ 1676502 w 1752425"/>
                <a:gd name="connsiteY0" fmla="*/ 3276175 h 3579546"/>
                <a:gd name="connsiteX1" fmla="*/ 1695781 w 1752425"/>
                <a:gd name="connsiteY1" fmla="*/ 3279063 h 3579546"/>
                <a:gd name="connsiteX2" fmla="*/ 1752425 w 1752425"/>
                <a:gd name="connsiteY2" fmla="*/ 3332138 h 3579546"/>
                <a:gd name="connsiteX3" fmla="*/ 1644002 w 1752425"/>
                <a:gd name="connsiteY3" fmla="*/ 3482283 h 3579546"/>
                <a:gd name="connsiteX4" fmla="*/ 1607796 w 1752425"/>
                <a:gd name="connsiteY4" fmla="*/ 3512520 h 3579546"/>
                <a:gd name="connsiteX5" fmla="*/ 1666712 w 1752425"/>
                <a:gd name="connsiteY5" fmla="*/ 3293143 h 3579546"/>
                <a:gd name="connsiteX6" fmla="*/ 1676502 w 1752425"/>
                <a:gd name="connsiteY6" fmla="*/ 3276175 h 3579546"/>
                <a:gd name="connsiteX7" fmla="*/ 184340 w 1752425"/>
                <a:gd name="connsiteY7" fmla="*/ 3187143 h 3579546"/>
                <a:gd name="connsiteX8" fmla="*/ 195046 w 1752425"/>
                <a:gd name="connsiteY8" fmla="*/ 3188027 h 3579546"/>
                <a:gd name="connsiteX9" fmla="*/ 196797 w 1752425"/>
                <a:gd name="connsiteY9" fmla="*/ 3213527 h 3579546"/>
                <a:gd name="connsiteX10" fmla="*/ 153064 w 1752425"/>
                <a:gd name="connsiteY10" fmla="*/ 3314749 h 3579546"/>
                <a:gd name="connsiteX11" fmla="*/ 151183 w 1752425"/>
                <a:gd name="connsiteY11" fmla="*/ 3367112 h 3579546"/>
                <a:gd name="connsiteX12" fmla="*/ 216133 w 1752425"/>
                <a:gd name="connsiteY12" fmla="*/ 3366527 h 3579546"/>
                <a:gd name="connsiteX13" fmla="*/ 240595 w 1752425"/>
                <a:gd name="connsiteY13" fmla="*/ 3351539 h 3579546"/>
                <a:gd name="connsiteX14" fmla="*/ 240400 w 1752425"/>
                <a:gd name="connsiteY14" fmla="*/ 3568905 h 3579546"/>
                <a:gd name="connsiteX15" fmla="*/ 235664 w 1752425"/>
                <a:gd name="connsiteY15" fmla="*/ 3579546 h 3579546"/>
                <a:gd name="connsiteX16" fmla="*/ 164809 w 1752425"/>
                <a:gd name="connsiteY16" fmla="*/ 3516023 h 3579546"/>
                <a:gd name="connsiteX17" fmla="*/ 0 w 1752425"/>
                <a:gd name="connsiteY17" fmla="*/ 3324741 h 3579546"/>
                <a:gd name="connsiteX18" fmla="*/ 114523 w 1752425"/>
                <a:gd name="connsiteY18" fmla="*/ 3222611 h 3579546"/>
                <a:gd name="connsiteX19" fmla="*/ 172855 w 1752425"/>
                <a:gd name="connsiteY19" fmla="*/ 3192634 h 3579546"/>
                <a:gd name="connsiteX20" fmla="*/ 184340 w 1752425"/>
                <a:gd name="connsiteY20" fmla="*/ 3187143 h 3579546"/>
                <a:gd name="connsiteX21" fmla="*/ 784465 w 1752425"/>
                <a:gd name="connsiteY21" fmla="*/ 857 h 3579546"/>
                <a:gd name="connsiteX22" fmla="*/ 997613 w 1752425"/>
                <a:gd name="connsiteY22" fmla="*/ 37776 h 3579546"/>
                <a:gd name="connsiteX23" fmla="*/ 1077876 w 1752425"/>
                <a:gd name="connsiteY23" fmla="*/ 98899 h 3579546"/>
                <a:gd name="connsiteX24" fmla="*/ 1153857 w 1752425"/>
                <a:gd name="connsiteY24" fmla="*/ 388482 h 3579546"/>
                <a:gd name="connsiteX25" fmla="*/ 1152495 w 1752425"/>
                <a:gd name="connsiteY25" fmla="*/ 415410 h 3579546"/>
                <a:gd name="connsiteX26" fmla="*/ 1174751 w 1752425"/>
                <a:gd name="connsiteY26" fmla="*/ 459791 h 3579546"/>
                <a:gd name="connsiteX27" fmla="*/ 1102662 w 1752425"/>
                <a:gd name="connsiteY27" fmla="*/ 660092 h 3579546"/>
                <a:gd name="connsiteX28" fmla="*/ 1095460 w 1752425"/>
                <a:gd name="connsiteY28" fmla="*/ 703111 h 3579546"/>
                <a:gd name="connsiteX29" fmla="*/ 1111033 w 1752425"/>
                <a:gd name="connsiteY29" fmla="*/ 892058 h 3579546"/>
                <a:gd name="connsiteX30" fmla="*/ 1099742 w 1752425"/>
                <a:gd name="connsiteY30" fmla="*/ 965443 h 3579546"/>
                <a:gd name="connsiteX31" fmla="*/ 1100846 w 1752425"/>
                <a:gd name="connsiteY31" fmla="*/ 962847 h 3579546"/>
                <a:gd name="connsiteX32" fmla="*/ 1100846 w 1752425"/>
                <a:gd name="connsiteY32" fmla="*/ 1001779 h 3579546"/>
                <a:gd name="connsiteX33" fmla="*/ 1062369 w 1752425"/>
                <a:gd name="connsiteY33" fmla="*/ 1156920 h 3579546"/>
                <a:gd name="connsiteX34" fmla="*/ 1022010 w 1752425"/>
                <a:gd name="connsiteY34" fmla="*/ 1208050 h 3579546"/>
                <a:gd name="connsiteX35" fmla="*/ 922540 w 1752425"/>
                <a:gd name="connsiteY35" fmla="*/ 1386355 h 3579546"/>
                <a:gd name="connsiteX36" fmla="*/ 897301 w 1752425"/>
                <a:gd name="connsiteY36" fmla="*/ 1324649 h 3579546"/>
                <a:gd name="connsiteX37" fmla="*/ 735541 w 1752425"/>
                <a:gd name="connsiteY37" fmla="*/ 1179824 h 3579546"/>
                <a:gd name="connsiteX38" fmla="*/ 601229 w 1752425"/>
                <a:gd name="connsiteY38" fmla="*/ 943382 h 3579546"/>
                <a:gd name="connsiteX39" fmla="*/ 605640 w 1752425"/>
                <a:gd name="connsiteY39" fmla="*/ 908344 h 3579546"/>
                <a:gd name="connsiteX40" fmla="*/ 605575 w 1752425"/>
                <a:gd name="connsiteY40" fmla="*/ 908085 h 3579546"/>
                <a:gd name="connsiteX41" fmla="*/ 611610 w 1752425"/>
                <a:gd name="connsiteY41" fmla="*/ 808031 h 3579546"/>
                <a:gd name="connsiteX42" fmla="*/ 572030 w 1752425"/>
                <a:gd name="connsiteY42" fmla="*/ 662688 h 3579546"/>
                <a:gd name="connsiteX43" fmla="*/ 500850 w 1752425"/>
                <a:gd name="connsiteY43" fmla="*/ 530387 h 3579546"/>
                <a:gd name="connsiteX44" fmla="*/ 520835 w 1752425"/>
                <a:gd name="connsiteY44" fmla="*/ 480684 h 3579546"/>
                <a:gd name="connsiteX45" fmla="*/ 565995 w 1752425"/>
                <a:gd name="connsiteY45" fmla="*/ 109150 h 3579546"/>
                <a:gd name="connsiteX46" fmla="*/ 784465 w 1752425"/>
                <a:gd name="connsiteY46" fmla="*/ 857 h 357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752425" h="3579546">
                  <a:moveTo>
                    <a:pt x="1676502" y="3276175"/>
                  </a:moveTo>
                  <a:cubicBezTo>
                    <a:pt x="1681230" y="3274439"/>
                    <a:pt x="1687540" y="3276013"/>
                    <a:pt x="1695781" y="3279063"/>
                  </a:cubicBezTo>
                  <a:cubicBezTo>
                    <a:pt x="1722643" y="3288925"/>
                    <a:pt x="1741330" y="3306054"/>
                    <a:pt x="1752425" y="3332138"/>
                  </a:cubicBezTo>
                  <a:cubicBezTo>
                    <a:pt x="1722903" y="3386967"/>
                    <a:pt x="1680079" y="3432192"/>
                    <a:pt x="1644002" y="3482283"/>
                  </a:cubicBezTo>
                  <a:cubicBezTo>
                    <a:pt x="1634724" y="3495131"/>
                    <a:pt x="1622979" y="3506161"/>
                    <a:pt x="1607796" y="3512520"/>
                  </a:cubicBezTo>
                  <a:cubicBezTo>
                    <a:pt x="1618372" y="3458470"/>
                    <a:pt x="1662819" y="3313452"/>
                    <a:pt x="1666712" y="3293143"/>
                  </a:cubicBezTo>
                  <a:cubicBezTo>
                    <a:pt x="1668626" y="3282956"/>
                    <a:pt x="1671773" y="3277911"/>
                    <a:pt x="1676502" y="3276175"/>
                  </a:cubicBezTo>
                  <a:close/>
                  <a:moveTo>
                    <a:pt x="184340" y="3187143"/>
                  </a:moveTo>
                  <a:cubicBezTo>
                    <a:pt x="188233" y="3185821"/>
                    <a:pt x="191996" y="3185561"/>
                    <a:pt x="195046" y="3188027"/>
                  </a:cubicBezTo>
                  <a:cubicBezTo>
                    <a:pt x="202378" y="3193997"/>
                    <a:pt x="198873" y="3205027"/>
                    <a:pt x="196797" y="3213527"/>
                  </a:cubicBezTo>
                  <a:cubicBezTo>
                    <a:pt x="187972" y="3249733"/>
                    <a:pt x="168053" y="3281202"/>
                    <a:pt x="153064" y="3314749"/>
                  </a:cubicBezTo>
                  <a:cubicBezTo>
                    <a:pt x="145732" y="3331164"/>
                    <a:pt x="126526" y="3348035"/>
                    <a:pt x="151183" y="3367112"/>
                  </a:cubicBezTo>
                  <a:cubicBezTo>
                    <a:pt x="173698" y="3384501"/>
                    <a:pt x="194396" y="3384241"/>
                    <a:pt x="216133" y="3366527"/>
                  </a:cubicBezTo>
                  <a:cubicBezTo>
                    <a:pt x="222750" y="3361141"/>
                    <a:pt x="230797" y="3357442"/>
                    <a:pt x="240595" y="3351539"/>
                  </a:cubicBezTo>
                  <a:cubicBezTo>
                    <a:pt x="240595" y="3426221"/>
                    <a:pt x="240659" y="3497531"/>
                    <a:pt x="240400" y="3568905"/>
                  </a:cubicBezTo>
                  <a:cubicBezTo>
                    <a:pt x="240400" y="3572473"/>
                    <a:pt x="237285" y="3576042"/>
                    <a:pt x="235664" y="3579546"/>
                  </a:cubicBezTo>
                  <a:cubicBezTo>
                    <a:pt x="212046" y="3558394"/>
                    <a:pt x="187778" y="3537890"/>
                    <a:pt x="164809" y="3516023"/>
                  </a:cubicBezTo>
                  <a:cubicBezTo>
                    <a:pt x="103686" y="3457756"/>
                    <a:pt x="51908" y="3391183"/>
                    <a:pt x="0" y="3324741"/>
                  </a:cubicBezTo>
                  <a:cubicBezTo>
                    <a:pt x="31145" y="3282825"/>
                    <a:pt x="71699" y="3251225"/>
                    <a:pt x="114523" y="3222611"/>
                  </a:cubicBezTo>
                  <a:cubicBezTo>
                    <a:pt x="132561" y="3210542"/>
                    <a:pt x="153259" y="3202432"/>
                    <a:pt x="172855" y="3192634"/>
                  </a:cubicBezTo>
                  <a:cubicBezTo>
                    <a:pt x="176424" y="3190849"/>
                    <a:pt x="180446" y="3188465"/>
                    <a:pt x="184340" y="3187143"/>
                  </a:cubicBezTo>
                  <a:close/>
                  <a:moveTo>
                    <a:pt x="784465" y="857"/>
                  </a:moveTo>
                  <a:cubicBezTo>
                    <a:pt x="857979" y="-2971"/>
                    <a:pt x="929808" y="5464"/>
                    <a:pt x="997613" y="37776"/>
                  </a:cubicBezTo>
                  <a:cubicBezTo>
                    <a:pt x="1028888" y="52700"/>
                    <a:pt x="1056594" y="71646"/>
                    <a:pt x="1077876" y="98899"/>
                  </a:cubicBezTo>
                  <a:cubicBezTo>
                    <a:pt x="1144643" y="184418"/>
                    <a:pt x="1171117" y="280707"/>
                    <a:pt x="1153857" y="388482"/>
                  </a:cubicBezTo>
                  <a:cubicBezTo>
                    <a:pt x="1152495" y="397306"/>
                    <a:pt x="1152884" y="406456"/>
                    <a:pt x="1152495" y="415410"/>
                  </a:cubicBezTo>
                  <a:cubicBezTo>
                    <a:pt x="1172479" y="423974"/>
                    <a:pt x="1174491" y="440455"/>
                    <a:pt x="1174751" y="459791"/>
                  </a:cubicBezTo>
                  <a:cubicBezTo>
                    <a:pt x="1175788" y="535837"/>
                    <a:pt x="1147239" y="600722"/>
                    <a:pt x="1102662" y="660092"/>
                  </a:cubicBezTo>
                  <a:cubicBezTo>
                    <a:pt x="1100262" y="674432"/>
                    <a:pt x="1097860" y="688771"/>
                    <a:pt x="1095460" y="703111"/>
                  </a:cubicBezTo>
                  <a:cubicBezTo>
                    <a:pt x="1098511" y="766244"/>
                    <a:pt x="1101300" y="829379"/>
                    <a:pt x="1111033" y="892058"/>
                  </a:cubicBezTo>
                  <a:cubicBezTo>
                    <a:pt x="1100975" y="919050"/>
                    <a:pt x="1100651" y="943057"/>
                    <a:pt x="1099742" y="965443"/>
                  </a:cubicBezTo>
                  <a:cubicBezTo>
                    <a:pt x="1100132" y="964534"/>
                    <a:pt x="1100456" y="963691"/>
                    <a:pt x="1100846" y="962847"/>
                  </a:cubicBezTo>
                  <a:cubicBezTo>
                    <a:pt x="1101754" y="974657"/>
                    <a:pt x="1099938" y="989969"/>
                    <a:pt x="1100846" y="1001779"/>
                  </a:cubicBezTo>
                  <a:cubicBezTo>
                    <a:pt x="1098834" y="1056932"/>
                    <a:pt x="1078785" y="1105271"/>
                    <a:pt x="1062369" y="1156920"/>
                  </a:cubicBezTo>
                  <a:cubicBezTo>
                    <a:pt x="1055685" y="1177878"/>
                    <a:pt x="1038945" y="1193710"/>
                    <a:pt x="1022010" y="1208050"/>
                  </a:cubicBezTo>
                  <a:cubicBezTo>
                    <a:pt x="940449" y="1277152"/>
                    <a:pt x="940449" y="1277152"/>
                    <a:pt x="922540" y="1386355"/>
                  </a:cubicBezTo>
                  <a:cubicBezTo>
                    <a:pt x="913262" y="1363580"/>
                    <a:pt x="905930" y="1343790"/>
                    <a:pt x="897301" y="1324649"/>
                  </a:cubicBezTo>
                  <a:cubicBezTo>
                    <a:pt x="864793" y="1252496"/>
                    <a:pt x="799582" y="1217134"/>
                    <a:pt x="735541" y="1179824"/>
                  </a:cubicBezTo>
                  <a:cubicBezTo>
                    <a:pt x="645740" y="1127527"/>
                    <a:pt x="597270" y="1047847"/>
                    <a:pt x="601229" y="943382"/>
                  </a:cubicBezTo>
                  <a:cubicBezTo>
                    <a:pt x="601423" y="937088"/>
                    <a:pt x="602331" y="917493"/>
                    <a:pt x="605640" y="908344"/>
                  </a:cubicBezTo>
                  <a:cubicBezTo>
                    <a:pt x="605640" y="908279"/>
                    <a:pt x="605575" y="908149"/>
                    <a:pt x="605575" y="908085"/>
                  </a:cubicBezTo>
                  <a:cubicBezTo>
                    <a:pt x="607587" y="874733"/>
                    <a:pt x="609598" y="841382"/>
                    <a:pt x="611610" y="808031"/>
                  </a:cubicBezTo>
                  <a:cubicBezTo>
                    <a:pt x="587926" y="762416"/>
                    <a:pt x="573133" y="714402"/>
                    <a:pt x="572030" y="662688"/>
                  </a:cubicBezTo>
                  <a:cubicBezTo>
                    <a:pt x="524533" y="631478"/>
                    <a:pt x="511297" y="580997"/>
                    <a:pt x="500850" y="530387"/>
                  </a:cubicBezTo>
                  <a:cubicBezTo>
                    <a:pt x="497151" y="512543"/>
                    <a:pt x="502537" y="492558"/>
                    <a:pt x="520835" y="480684"/>
                  </a:cubicBezTo>
                  <a:cubicBezTo>
                    <a:pt x="469315" y="348707"/>
                    <a:pt x="481838" y="222310"/>
                    <a:pt x="565995" y="109150"/>
                  </a:cubicBezTo>
                  <a:cubicBezTo>
                    <a:pt x="618293" y="38749"/>
                    <a:pt x="696479" y="5398"/>
                    <a:pt x="784465" y="857"/>
                  </a:cubicBezTo>
                  <a:close/>
                </a:path>
              </a:pathLst>
            </a:custGeom>
            <a:solidFill>
              <a:srgbClr val="9A5E28"/>
            </a:solidFill>
            <a:ln w="6411"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AD42EA41-B0E3-438B-8E47-E2CEDD1A206A}"/>
                </a:ext>
              </a:extLst>
            </p:cNvPr>
            <p:cNvSpPr/>
            <p:nvPr/>
          </p:nvSpPr>
          <p:spPr>
            <a:xfrm>
              <a:off x="8841603" y="959721"/>
              <a:ext cx="15572" cy="18362"/>
            </a:xfrm>
            <a:custGeom>
              <a:avLst/>
              <a:gdLst>
                <a:gd name="connsiteX0" fmla="*/ 8212 w 15396"/>
                <a:gd name="connsiteY0" fmla="*/ 11483 h 18155"/>
                <a:gd name="connsiteX1" fmla="*/ 15397 w 15396"/>
                <a:gd name="connsiteY1" fmla="*/ 18155 h 18155"/>
                <a:gd name="connsiteX2" fmla="*/ 4812 w 15396"/>
                <a:gd name="connsiteY2" fmla="*/ 0 h 18155"/>
                <a:gd name="connsiteX3" fmla="*/ 0 w 15396"/>
                <a:gd name="connsiteY3" fmla="*/ 2759 h 18155"/>
                <a:gd name="connsiteX4" fmla="*/ 8212 w 15396"/>
                <a:gd name="connsiteY4" fmla="*/ 11483 h 1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6" h="18155">
                  <a:moveTo>
                    <a:pt x="8212" y="11483"/>
                  </a:moveTo>
                  <a:cubicBezTo>
                    <a:pt x="10650" y="13665"/>
                    <a:pt x="13023" y="15910"/>
                    <a:pt x="15397" y="18155"/>
                  </a:cubicBezTo>
                  <a:cubicBezTo>
                    <a:pt x="12189" y="11740"/>
                    <a:pt x="8725" y="5645"/>
                    <a:pt x="4812" y="0"/>
                  </a:cubicBezTo>
                  <a:cubicBezTo>
                    <a:pt x="4234" y="192"/>
                    <a:pt x="2374" y="1283"/>
                    <a:pt x="0" y="2759"/>
                  </a:cubicBezTo>
                  <a:cubicBezTo>
                    <a:pt x="2951" y="5453"/>
                    <a:pt x="5517" y="9046"/>
                    <a:pt x="8212" y="11483"/>
                  </a:cubicBezTo>
                  <a:close/>
                </a:path>
              </a:pathLst>
            </a:custGeom>
            <a:solidFill>
              <a:srgbClr val="FDFDFD"/>
            </a:solidFill>
            <a:ln w="6411"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309A6A44-B056-4E23-BB12-1C1F5785E78B}"/>
                </a:ext>
              </a:extLst>
            </p:cNvPr>
            <p:cNvSpPr/>
            <p:nvPr/>
          </p:nvSpPr>
          <p:spPr>
            <a:xfrm>
              <a:off x="8196920" y="74756"/>
              <a:ext cx="668764" cy="558071"/>
            </a:xfrm>
            <a:custGeom>
              <a:avLst/>
              <a:gdLst>
                <a:gd name="connsiteX0" fmla="*/ 654795 w 661219"/>
                <a:gd name="connsiteY0" fmla="*/ 410767 h 551775"/>
                <a:gd name="connsiteX1" fmla="*/ 621756 w 661219"/>
                <a:gd name="connsiteY1" fmla="*/ 502442 h 551775"/>
                <a:gd name="connsiteX2" fmla="*/ 606808 w 661219"/>
                <a:gd name="connsiteY2" fmla="*/ 518416 h 551775"/>
                <a:gd name="connsiteX3" fmla="*/ 596223 w 661219"/>
                <a:gd name="connsiteY3" fmla="*/ 496861 h 551775"/>
                <a:gd name="connsiteX4" fmla="*/ 572037 w 661219"/>
                <a:gd name="connsiteY4" fmla="*/ 364448 h 551775"/>
                <a:gd name="connsiteX5" fmla="*/ 416209 w 661219"/>
                <a:gd name="connsiteY5" fmla="*/ 257697 h 551775"/>
                <a:gd name="connsiteX6" fmla="*/ 198151 w 661219"/>
                <a:gd name="connsiteY6" fmla="*/ 244481 h 551775"/>
                <a:gd name="connsiteX7" fmla="*/ 73950 w 661219"/>
                <a:gd name="connsiteY7" fmla="*/ 367591 h 551775"/>
                <a:gd name="connsiteX8" fmla="*/ 77221 w 661219"/>
                <a:gd name="connsiteY8" fmla="*/ 503661 h 551775"/>
                <a:gd name="connsiteX9" fmla="*/ 68432 w 661219"/>
                <a:gd name="connsiteY9" fmla="*/ 551776 h 551775"/>
                <a:gd name="connsiteX10" fmla="*/ 30261 w 661219"/>
                <a:gd name="connsiteY10" fmla="*/ 475241 h 551775"/>
                <a:gd name="connsiteX11" fmla="*/ 74912 w 661219"/>
                <a:gd name="connsiteY11" fmla="*/ 107898 h 551775"/>
                <a:gd name="connsiteX12" fmla="*/ 290917 w 661219"/>
                <a:gd name="connsiteY12" fmla="*/ 826 h 551775"/>
                <a:gd name="connsiteX13" fmla="*/ 501661 w 661219"/>
                <a:gd name="connsiteY13" fmla="*/ 37330 h 551775"/>
                <a:gd name="connsiteX14" fmla="*/ 581018 w 661219"/>
                <a:gd name="connsiteY14" fmla="*/ 97762 h 551775"/>
                <a:gd name="connsiteX15" fmla="*/ 656142 w 661219"/>
                <a:gd name="connsiteY15" fmla="*/ 384079 h 551775"/>
                <a:gd name="connsiteX16" fmla="*/ 654795 w 661219"/>
                <a:gd name="connsiteY16" fmla="*/ 410767 h 55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1219" h="551775">
                  <a:moveTo>
                    <a:pt x="654795" y="410767"/>
                  </a:moveTo>
                  <a:cubicBezTo>
                    <a:pt x="643825" y="441368"/>
                    <a:pt x="633175" y="472033"/>
                    <a:pt x="621756" y="502442"/>
                  </a:cubicBezTo>
                  <a:cubicBezTo>
                    <a:pt x="619126" y="509499"/>
                    <a:pt x="615661" y="519699"/>
                    <a:pt x="606808" y="518416"/>
                  </a:cubicBezTo>
                  <a:cubicBezTo>
                    <a:pt x="595966" y="516876"/>
                    <a:pt x="596223" y="505457"/>
                    <a:pt x="596223" y="496861"/>
                  </a:cubicBezTo>
                  <a:cubicBezTo>
                    <a:pt x="596223" y="451183"/>
                    <a:pt x="593465" y="406276"/>
                    <a:pt x="572037" y="364448"/>
                  </a:cubicBezTo>
                  <a:cubicBezTo>
                    <a:pt x="539254" y="300423"/>
                    <a:pt x="485943" y="261353"/>
                    <a:pt x="416209" y="257697"/>
                  </a:cubicBezTo>
                  <a:cubicBezTo>
                    <a:pt x="343458" y="253847"/>
                    <a:pt x="271029" y="245058"/>
                    <a:pt x="198151" y="244481"/>
                  </a:cubicBezTo>
                  <a:cubicBezTo>
                    <a:pt x="129828" y="243904"/>
                    <a:pt x="74719" y="298626"/>
                    <a:pt x="73950" y="367591"/>
                  </a:cubicBezTo>
                  <a:cubicBezTo>
                    <a:pt x="73437" y="412948"/>
                    <a:pt x="72025" y="458368"/>
                    <a:pt x="77221" y="503661"/>
                  </a:cubicBezTo>
                  <a:cubicBezTo>
                    <a:pt x="78954" y="518993"/>
                    <a:pt x="79275" y="534904"/>
                    <a:pt x="68432" y="551776"/>
                  </a:cubicBezTo>
                  <a:cubicBezTo>
                    <a:pt x="48995" y="527847"/>
                    <a:pt x="42065" y="500261"/>
                    <a:pt x="30261" y="475241"/>
                  </a:cubicBezTo>
                  <a:cubicBezTo>
                    <a:pt x="-20677" y="344753"/>
                    <a:pt x="-8295" y="219782"/>
                    <a:pt x="74912" y="107898"/>
                  </a:cubicBezTo>
                  <a:cubicBezTo>
                    <a:pt x="126620" y="38356"/>
                    <a:pt x="203924" y="5317"/>
                    <a:pt x="290917" y="826"/>
                  </a:cubicBezTo>
                  <a:cubicBezTo>
                    <a:pt x="363602" y="-2895"/>
                    <a:pt x="434685" y="5381"/>
                    <a:pt x="501661" y="37330"/>
                  </a:cubicBezTo>
                  <a:cubicBezTo>
                    <a:pt x="532583" y="52085"/>
                    <a:pt x="559976" y="70818"/>
                    <a:pt x="581018" y="97762"/>
                  </a:cubicBezTo>
                  <a:cubicBezTo>
                    <a:pt x="647032" y="182316"/>
                    <a:pt x="673207" y="277520"/>
                    <a:pt x="656142" y="384079"/>
                  </a:cubicBezTo>
                  <a:cubicBezTo>
                    <a:pt x="654795" y="392868"/>
                    <a:pt x="655180" y="401849"/>
                    <a:pt x="654795" y="410767"/>
                  </a:cubicBezTo>
                  <a:close/>
                </a:path>
              </a:pathLst>
            </a:custGeom>
            <a:solidFill>
              <a:srgbClr val="161616"/>
            </a:solidFill>
            <a:ln w="6411" cap="flat">
              <a:noFill/>
              <a:prstDash val="solid"/>
              <a:miter/>
            </a:ln>
          </p:spPr>
          <p:txBody>
            <a:bodyPr rtlCol="0" anchor="ctr"/>
            <a:lstStyle/>
            <a:p>
              <a:endParaRPr lang="ko-KR" altLang="en-US"/>
            </a:p>
          </p:txBody>
        </p:sp>
        <p:sp>
          <p:nvSpPr>
            <p:cNvPr id="51" name="자유형: 도형 50">
              <a:extLst>
                <a:ext uri="{FF2B5EF4-FFF2-40B4-BE49-F238E27FC236}">
                  <a16:creationId xmlns:a16="http://schemas.microsoft.com/office/drawing/2014/main" id="{9DB76B32-B5D4-4DAE-88DA-593279142CD6}"/>
                </a:ext>
              </a:extLst>
            </p:cNvPr>
            <p:cNvSpPr/>
            <p:nvPr/>
          </p:nvSpPr>
          <p:spPr>
            <a:xfrm>
              <a:off x="8278787" y="708472"/>
              <a:ext cx="530632" cy="322414"/>
            </a:xfrm>
            <a:custGeom>
              <a:avLst/>
              <a:gdLst>
                <a:gd name="connsiteX0" fmla="*/ 497189 w 524646"/>
                <a:gd name="connsiteY0" fmla="*/ 158598 h 318777"/>
                <a:gd name="connsiteX1" fmla="*/ 382996 w 524646"/>
                <a:gd name="connsiteY1" fmla="*/ 288573 h 318777"/>
                <a:gd name="connsiteX2" fmla="*/ 81667 w 524646"/>
                <a:gd name="connsiteY2" fmla="*/ 228975 h 318777"/>
                <a:gd name="connsiteX3" fmla="*/ 39133 w 524646"/>
                <a:gd name="connsiteY3" fmla="*/ 172327 h 318777"/>
                <a:gd name="connsiteX4" fmla="*/ 0 w 524646"/>
                <a:gd name="connsiteY4" fmla="*/ 28624 h 318777"/>
                <a:gd name="connsiteX5" fmla="*/ 17128 w 524646"/>
                <a:gd name="connsiteY5" fmla="*/ 30997 h 318777"/>
                <a:gd name="connsiteX6" fmla="*/ 144281 w 524646"/>
                <a:gd name="connsiteY6" fmla="*/ 228975 h 318777"/>
                <a:gd name="connsiteX7" fmla="*/ 190600 w 524646"/>
                <a:gd name="connsiteY7" fmla="*/ 246489 h 318777"/>
                <a:gd name="connsiteX8" fmla="*/ 229990 w 524646"/>
                <a:gd name="connsiteY8" fmla="*/ 223201 h 318777"/>
                <a:gd name="connsiteX9" fmla="*/ 263478 w 524646"/>
                <a:gd name="connsiteY9" fmla="*/ 199785 h 318777"/>
                <a:gd name="connsiteX10" fmla="*/ 295170 w 524646"/>
                <a:gd name="connsiteY10" fmla="*/ 224548 h 318777"/>
                <a:gd name="connsiteX11" fmla="*/ 338024 w 524646"/>
                <a:gd name="connsiteY11" fmla="*/ 244243 h 318777"/>
                <a:gd name="connsiteX12" fmla="*/ 430212 w 524646"/>
                <a:gd name="connsiteY12" fmla="*/ 170980 h 318777"/>
                <a:gd name="connsiteX13" fmla="*/ 498472 w 524646"/>
                <a:gd name="connsiteY13" fmla="*/ 23812 h 318777"/>
                <a:gd name="connsiteX14" fmla="*/ 515537 w 524646"/>
                <a:gd name="connsiteY14" fmla="*/ 204 h 318777"/>
                <a:gd name="connsiteX15" fmla="*/ 524646 w 524646"/>
                <a:gd name="connsiteY15" fmla="*/ 26122 h 318777"/>
                <a:gd name="connsiteX16" fmla="*/ 497189 w 524646"/>
                <a:gd name="connsiteY16" fmla="*/ 158598 h 31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4646" h="318777">
                  <a:moveTo>
                    <a:pt x="497189" y="158598"/>
                  </a:moveTo>
                  <a:cubicBezTo>
                    <a:pt x="464984" y="211268"/>
                    <a:pt x="433934" y="252904"/>
                    <a:pt x="382996" y="288573"/>
                  </a:cubicBezTo>
                  <a:cubicBezTo>
                    <a:pt x="298762" y="347530"/>
                    <a:pt x="152043" y="316223"/>
                    <a:pt x="81667" y="228975"/>
                  </a:cubicBezTo>
                  <a:cubicBezTo>
                    <a:pt x="66847" y="210627"/>
                    <a:pt x="53247" y="191252"/>
                    <a:pt x="39133" y="172327"/>
                  </a:cubicBezTo>
                  <a:cubicBezTo>
                    <a:pt x="15717" y="127227"/>
                    <a:pt x="1090" y="79754"/>
                    <a:pt x="0" y="28624"/>
                  </a:cubicBezTo>
                  <a:cubicBezTo>
                    <a:pt x="6800" y="21567"/>
                    <a:pt x="14626" y="10083"/>
                    <a:pt x="17128" y="30997"/>
                  </a:cubicBezTo>
                  <a:cubicBezTo>
                    <a:pt x="27714" y="117540"/>
                    <a:pt x="75252" y="180218"/>
                    <a:pt x="144281" y="228975"/>
                  </a:cubicBezTo>
                  <a:cubicBezTo>
                    <a:pt x="158010" y="238662"/>
                    <a:pt x="172701" y="245847"/>
                    <a:pt x="190600" y="246489"/>
                  </a:cubicBezTo>
                  <a:cubicBezTo>
                    <a:pt x="209525" y="247130"/>
                    <a:pt x="223639" y="242383"/>
                    <a:pt x="229990" y="223201"/>
                  </a:cubicBezTo>
                  <a:cubicBezTo>
                    <a:pt x="235379" y="207034"/>
                    <a:pt x="246349" y="200362"/>
                    <a:pt x="263478" y="199785"/>
                  </a:cubicBezTo>
                  <a:cubicBezTo>
                    <a:pt x="282082" y="199143"/>
                    <a:pt x="290358" y="208959"/>
                    <a:pt x="295170" y="224548"/>
                  </a:cubicBezTo>
                  <a:cubicBezTo>
                    <a:pt x="302162" y="247130"/>
                    <a:pt x="319355" y="247643"/>
                    <a:pt x="338024" y="244243"/>
                  </a:cubicBezTo>
                  <a:cubicBezTo>
                    <a:pt x="381713" y="236288"/>
                    <a:pt x="407630" y="205495"/>
                    <a:pt x="430212" y="170980"/>
                  </a:cubicBezTo>
                  <a:cubicBezTo>
                    <a:pt x="460108" y="125303"/>
                    <a:pt x="481664" y="75712"/>
                    <a:pt x="498472" y="23812"/>
                  </a:cubicBezTo>
                  <a:cubicBezTo>
                    <a:pt x="501359" y="14831"/>
                    <a:pt x="501359" y="-2042"/>
                    <a:pt x="515537" y="204"/>
                  </a:cubicBezTo>
                  <a:cubicBezTo>
                    <a:pt x="526250" y="1936"/>
                    <a:pt x="520091" y="17653"/>
                    <a:pt x="524646" y="26122"/>
                  </a:cubicBezTo>
                  <a:cubicBezTo>
                    <a:pt x="522209" y="40300"/>
                    <a:pt x="513483" y="129794"/>
                    <a:pt x="497189" y="158598"/>
                  </a:cubicBezTo>
                  <a:close/>
                </a:path>
              </a:pathLst>
            </a:custGeom>
            <a:solidFill>
              <a:srgbClr val="161615"/>
            </a:solidFill>
            <a:ln w="6411" cap="flat">
              <a:noFill/>
              <a:prstDash val="solid"/>
              <a:miter/>
            </a:ln>
          </p:spPr>
          <p:txBody>
            <a:bodyPr rtlCol="0" anchor="ctr"/>
            <a:lstStyle/>
            <a:p>
              <a:endParaRPr lang="ko-KR" altLang="en-US"/>
            </a:p>
          </p:txBody>
        </p:sp>
        <p:sp>
          <p:nvSpPr>
            <p:cNvPr id="52" name="자유형: 도형 51">
              <a:extLst>
                <a:ext uri="{FF2B5EF4-FFF2-40B4-BE49-F238E27FC236}">
                  <a16:creationId xmlns:a16="http://schemas.microsoft.com/office/drawing/2014/main" id="{C1FC1689-CA73-4D63-9D6A-4ACD6C8EC058}"/>
                </a:ext>
              </a:extLst>
            </p:cNvPr>
            <p:cNvSpPr/>
            <p:nvPr/>
          </p:nvSpPr>
          <p:spPr>
            <a:xfrm>
              <a:off x="8018682" y="6297764"/>
              <a:ext cx="789144" cy="489273"/>
            </a:xfrm>
            <a:custGeom>
              <a:avLst/>
              <a:gdLst>
                <a:gd name="connsiteX0" fmla="*/ 195326 w 780241"/>
                <a:gd name="connsiteY0" fmla="*/ 2646 h 483753"/>
                <a:gd name="connsiteX1" fmla="*/ 218870 w 780241"/>
                <a:gd name="connsiteY1" fmla="*/ 13937 h 483753"/>
                <a:gd name="connsiteX2" fmla="*/ 238694 w 780241"/>
                <a:gd name="connsiteY2" fmla="*/ 24073 h 483753"/>
                <a:gd name="connsiteX3" fmla="*/ 325301 w 780241"/>
                <a:gd name="connsiteY3" fmla="*/ 52814 h 483753"/>
                <a:gd name="connsiteX4" fmla="*/ 484145 w 780241"/>
                <a:gd name="connsiteY4" fmla="*/ 152123 h 483753"/>
                <a:gd name="connsiteX5" fmla="*/ 563182 w 780241"/>
                <a:gd name="connsiteY5" fmla="*/ 146670 h 483753"/>
                <a:gd name="connsiteX6" fmla="*/ 654087 w 780241"/>
                <a:gd name="connsiteY6" fmla="*/ 116389 h 483753"/>
                <a:gd name="connsiteX7" fmla="*/ 757759 w 780241"/>
                <a:gd name="connsiteY7" fmla="*/ 139998 h 483753"/>
                <a:gd name="connsiteX8" fmla="*/ 759427 w 780241"/>
                <a:gd name="connsiteY8" fmla="*/ 145387 h 483753"/>
                <a:gd name="connsiteX9" fmla="*/ 754359 w 780241"/>
                <a:gd name="connsiteY9" fmla="*/ 170663 h 483753"/>
                <a:gd name="connsiteX10" fmla="*/ 777583 w 780241"/>
                <a:gd name="connsiteY10" fmla="*/ 414510 h 483753"/>
                <a:gd name="connsiteX11" fmla="*/ 736524 w 780241"/>
                <a:gd name="connsiteY11" fmla="*/ 472569 h 483753"/>
                <a:gd name="connsiteX12" fmla="*/ 598017 w 780241"/>
                <a:gd name="connsiteY12" fmla="*/ 481487 h 483753"/>
                <a:gd name="connsiteX13" fmla="*/ 403440 w 780241"/>
                <a:gd name="connsiteY13" fmla="*/ 473403 h 483753"/>
                <a:gd name="connsiteX14" fmla="*/ 320874 w 780241"/>
                <a:gd name="connsiteY14" fmla="*/ 458776 h 483753"/>
                <a:gd name="connsiteX15" fmla="*/ 107564 w 780241"/>
                <a:gd name="connsiteY15" fmla="*/ 323477 h 483753"/>
                <a:gd name="connsiteX16" fmla="*/ 3700 w 780241"/>
                <a:gd name="connsiteY16" fmla="*/ 161810 h 483753"/>
                <a:gd name="connsiteX17" fmla="*/ 31928 w 780241"/>
                <a:gd name="connsiteY17" fmla="*/ 97208 h 483753"/>
                <a:gd name="connsiteX18" fmla="*/ 195326 w 780241"/>
                <a:gd name="connsiteY18" fmla="*/ 2646 h 483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0241" h="483753">
                  <a:moveTo>
                    <a:pt x="195326" y="2646"/>
                  </a:moveTo>
                  <a:cubicBezTo>
                    <a:pt x="204180" y="3864"/>
                    <a:pt x="218870" y="-9351"/>
                    <a:pt x="218870" y="13937"/>
                  </a:cubicBezTo>
                  <a:cubicBezTo>
                    <a:pt x="218870" y="22020"/>
                    <a:pt x="231573" y="21635"/>
                    <a:pt x="238694" y="24073"/>
                  </a:cubicBezTo>
                  <a:cubicBezTo>
                    <a:pt x="267435" y="34080"/>
                    <a:pt x="296368" y="43447"/>
                    <a:pt x="325301" y="52814"/>
                  </a:cubicBezTo>
                  <a:cubicBezTo>
                    <a:pt x="386503" y="72701"/>
                    <a:pt x="434298" y="114016"/>
                    <a:pt x="484145" y="152123"/>
                  </a:cubicBezTo>
                  <a:cubicBezTo>
                    <a:pt x="520905" y="180222"/>
                    <a:pt x="536879" y="183173"/>
                    <a:pt x="563182" y="146670"/>
                  </a:cubicBezTo>
                  <a:cubicBezTo>
                    <a:pt x="588843" y="110937"/>
                    <a:pt x="620663" y="114336"/>
                    <a:pt x="654087" y="116389"/>
                  </a:cubicBezTo>
                  <a:cubicBezTo>
                    <a:pt x="689628" y="118571"/>
                    <a:pt x="721384" y="139677"/>
                    <a:pt x="757759" y="139998"/>
                  </a:cubicBezTo>
                  <a:cubicBezTo>
                    <a:pt x="758337" y="139998"/>
                    <a:pt x="758914" y="143526"/>
                    <a:pt x="759427" y="145387"/>
                  </a:cubicBezTo>
                  <a:cubicBezTo>
                    <a:pt x="752242" y="152700"/>
                    <a:pt x="754102" y="162067"/>
                    <a:pt x="754359" y="170663"/>
                  </a:cubicBezTo>
                  <a:cubicBezTo>
                    <a:pt x="756605" y="252459"/>
                    <a:pt x="758401" y="334319"/>
                    <a:pt x="777583" y="414510"/>
                  </a:cubicBezTo>
                  <a:cubicBezTo>
                    <a:pt x="786243" y="450885"/>
                    <a:pt x="774054" y="465063"/>
                    <a:pt x="736524" y="472569"/>
                  </a:cubicBezTo>
                  <a:cubicBezTo>
                    <a:pt x="690590" y="481743"/>
                    <a:pt x="644079" y="479177"/>
                    <a:pt x="598017" y="481487"/>
                  </a:cubicBezTo>
                  <a:cubicBezTo>
                    <a:pt x="533286" y="484759"/>
                    <a:pt x="468171" y="486234"/>
                    <a:pt x="403440" y="473403"/>
                  </a:cubicBezTo>
                  <a:cubicBezTo>
                    <a:pt x="375983" y="467950"/>
                    <a:pt x="341981" y="479883"/>
                    <a:pt x="320874" y="458776"/>
                  </a:cubicBezTo>
                  <a:cubicBezTo>
                    <a:pt x="259416" y="397382"/>
                    <a:pt x="174541" y="374543"/>
                    <a:pt x="107564" y="323477"/>
                  </a:cubicBezTo>
                  <a:cubicBezTo>
                    <a:pt x="54060" y="282675"/>
                    <a:pt x="23716" y="224616"/>
                    <a:pt x="3700" y="161810"/>
                  </a:cubicBezTo>
                  <a:cubicBezTo>
                    <a:pt x="-4896" y="134866"/>
                    <a:pt x="300" y="112668"/>
                    <a:pt x="31928" y="97208"/>
                  </a:cubicBezTo>
                  <a:cubicBezTo>
                    <a:pt x="88382" y="69622"/>
                    <a:pt x="137524" y="28499"/>
                    <a:pt x="195326" y="2646"/>
                  </a:cubicBezTo>
                  <a:close/>
                </a:path>
              </a:pathLst>
            </a:custGeom>
            <a:solidFill>
              <a:srgbClr val="37302D"/>
            </a:solidFill>
            <a:ln w="6411" cap="flat">
              <a:noFill/>
              <a:prstDash val="solid"/>
              <a:miter/>
            </a:ln>
          </p:spPr>
          <p:txBody>
            <a:bodyPr rtlCol="0" anchor="ctr"/>
            <a:lstStyle/>
            <a:p>
              <a:endParaRPr lang="ko-KR" altLang="en-US"/>
            </a:p>
          </p:txBody>
        </p:sp>
        <p:sp>
          <p:nvSpPr>
            <p:cNvPr id="53" name="자유형: 도형 52">
              <a:extLst>
                <a:ext uri="{FF2B5EF4-FFF2-40B4-BE49-F238E27FC236}">
                  <a16:creationId xmlns:a16="http://schemas.microsoft.com/office/drawing/2014/main" id="{D10EFEA0-FDDB-42D0-8127-F2782E57BF84}"/>
                </a:ext>
              </a:extLst>
            </p:cNvPr>
            <p:cNvSpPr/>
            <p:nvPr/>
          </p:nvSpPr>
          <p:spPr>
            <a:xfrm>
              <a:off x="7393036" y="958912"/>
              <a:ext cx="2279625" cy="5520126"/>
            </a:xfrm>
            <a:custGeom>
              <a:avLst/>
              <a:gdLst>
                <a:gd name="connsiteX0" fmla="*/ 2248898 w 2253907"/>
                <a:gd name="connsiteY0" fmla="*/ 1655124 h 5457850"/>
                <a:gd name="connsiteX1" fmla="*/ 2251785 w 2253907"/>
                <a:gd name="connsiteY1" fmla="*/ 1271037 h 5457850"/>
                <a:gd name="connsiteX2" fmla="*/ 2150038 w 2253907"/>
                <a:gd name="connsiteY2" fmla="*/ 809068 h 5457850"/>
                <a:gd name="connsiteX3" fmla="*/ 2113470 w 2253907"/>
                <a:gd name="connsiteY3" fmla="*/ 667803 h 5457850"/>
                <a:gd name="connsiteX4" fmla="*/ 2024939 w 2253907"/>
                <a:gd name="connsiteY4" fmla="*/ 426137 h 5457850"/>
                <a:gd name="connsiteX5" fmla="*/ 1965917 w 2253907"/>
                <a:gd name="connsiteY5" fmla="*/ 243235 h 5457850"/>
                <a:gd name="connsiteX6" fmla="*/ 1903303 w 2253907"/>
                <a:gd name="connsiteY6" fmla="*/ 195826 h 5457850"/>
                <a:gd name="connsiteX7" fmla="*/ 1722134 w 2253907"/>
                <a:gd name="connsiteY7" fmla="*/ 170742 h 5457850"/>
                <a:gd name="connsiteX8" fmla="*/ 1526338 w 2253907"/>
                <a:gd name="connsiteY8" fmla="*/ 93950 h 5457850"/>
                <a:gd name="connsiteX9" fmla="*/ 1440500 w 2253907"/>
                <a:gd name="connsiteY9" fmla="*/ 12347 h 5457850"/>
                <a:gd name="connsiteX10" fmla="*/ 1414583 w 2253907"/>
                <a:gd name="connsiteY10" fmla="*/ 5932 h 5457850"/>
                <a:gd name="connsiteX11" fmla="*/ 1423308 w 2253907"/>
                <a:gd name="connsiteY11" fmla="*/ 46220 h 5457850"/>
                <a:gd name="connsiteX12" fmla="*/ 1449482 w 2253907"/>
                <a:gd name="connsiteY12" fmla="*/ 152458 h 5457850"/>
                <a:gd name="connsiteX13" fmla="*/ 1473539 w 2253907"/>
                <a:gd name="connsiteY13" fmla="*/ 562719 h 5457850"/>
                <a:gd name="connsiteX14" fmla="*/ 1479570 w 2253907"/>
                <a:gd name="connsiteY14" fmla="*/ 846662 h 5457850"/>
                <a:gd name="connsiteX15" fmla="*/ 1506066 w 2253907"/>
                <a:gd name="connsiteY15" fmla="*/ 1153059 h 5457850"/>
                <a:gd name="connsiteX16" fmla="*/ 1517484 w 2253907"/>
                <a:gd name="connsiteY16" fmla="*/ 1240757 h 5457850"/>
                <a:gd name="connsiteX17" fmla="*/ 1630202 w 2253907"/>
                <a:gd name="connsiteY17" fmla="*/ 1791129 h 5457850"/>
                <a:gd name="connsiteX18" fmla="*/ 1642584 w 2253907"/>
                <a:gd name="connsiteY18" fmla="*/ 1836806 h 5457850"/>
                <a:gd name="connsiteX19" fmla="*/ 1687235 w 2253907"/>
                <a:gd name="connsiteY19" fmla="*/ 2011688 h 5457850"/>
                <a:gd name="connsiteX20" fmla="*/ 1653105 w 2253907"/>
                <a:gd name="connsiteY20" fmla="*/ 2061920 h 5457850"/>
                <a:gd name="connsiteX21" fmla="*/ 1539041 w 2253907"/>
                <a:gd name="connsiteY21" fmla="*/ 2086940 h 5457850"/>
                <a:gd name="connsiteX22" fmla="*/ 1138723 w 2253907"/>
                <a:gd name="connsiteY22" fmla="*/ 2097846 h 5457850"/>
                <a:gd name="connsiteX23" fmla="*/ 992646 w 2253907"/>
                <a:gd name="connsiteY23" fmla="*/ 2073019 h 5457850"/>
                <a:gd name="connsiteX24" fmla="*/ 896287 w 2253907"/>
                <a:gd name="connsiteY24" fmla="*/ 2052939 h 5457850"/>
                <a:gd name="connsiteX25" fmla="*/ 896351 w 2253907"/>
                <a:gd name="connsiteY25" fmla="*/ 2052875 h 5457850"/>
                <a:gd name="connsiteX26" fmla="*/ 941644 w 2253907"/>
                <a:gd name="connsiteY26" fmla="*/ 1927519 h 5457850"/>
                <a:gd name="connsiteX27" fmla="*/ 1019847 w 2253907"/>
                <a:gd name="connsiteY27" fmla="*/ 1654482 h 5457850"/>
                <a:gd name="connsiteX28" fmla="*/ 1016767 w 2253907"/>
                <a:gd name="connsiteY28" fmla="*/ 1195849 h 5457850"/>
                <a:gd name="connsiteX29" fmla="*/ 946904 w 2253907"/>
                <a:gd name="connsiteY29" fmla="*/ 631299 h 5457850"/>
                <a:gd name="connsiteX30" fmla="*/ 913095 w 2253907"/>
                <a:gd name="connsiteY30" fmla="*/ 426906 h 5457850"/>
                <a:gd name="connsiteX31" fmla="*/ 902702 w 2253907"/>
                <a:gd name="connsiteY31" fmla="*/ 172538 h 5457850"/>
                <a:gd name="connsiteX32" fmla="*/ 904948 w 2253907"/>
                <a:gd name="connsiteY32" fmla="*/ 66300 h 5457850"/>
                <a:gd name="connsiteX33" fmla="*/ 886151 w 2253907"/>
                <a:gd name="connsiteY33" fmla="*/ 45579 h 5457850"/>
                <a:gd name="connsiteX34" fmla="*/ 802944 w 2253907"/>
                <a:gd name="connsiteY34" fmla="*/ 124616 h 5457850"/>
                <a:gd name="connsiteX35" fmla="*/ 419435 w 2253907"/>
                <a:gd name="connsiteY35" fmla="*/ 265047 h 5457850"/>
                <a:gd name="connsiteX36" fmla="*/ 360927 w 2253907"/>
                <a:gd name="connsiteY36" fmla="*/ 315857 h 5457850"/>
                <a:gd name="connsiteX37" fmla="*/ 340333 w 2253907"/>
                <a:gd name="connsiteY37" fmla="*/ 377444 h 5457850"/>
                <a:gd name="connsiteX38" fmla="*/ 228193 w 2253907"/>
                <a:gd name="connsiteY38" fmla="*/ 744594 h 5457850"/>
                <a:gd name="connsiteX39" fmla="*/ 167440 w 2253907"/>
                <a:gd name="connsiteY39" fmla="*/ 991200 h 5457850"/>
                <a:gd name="connsiteX40" fmla="*/ 0 w 2253907"/>
                <a:gd name="connsiteY40" fmla="*/ 1495767 h 5457850"/>
                <a:gd name="connsiteX41" fmla="*/ 83720 w 2253907"/>
                <a:gd name="connsiteY41" fmla="*/ 1966460 h 5457850"/>
                <a:gd name="connsiteX42" fmla="*/ 187135 w 2253907"/>
                <a:gd name="connsiteY42" fmla="*/ 2304869 h 5457850"/>
                <a:gd name="connsiteX43" fmla="*/ 230695 w 2253907"/>
                <a:gd name="connsiteY43" fmla="*/ 2442094 h 5457850"/>
                <a:gd name="connsiteX44" fmla="*/ 275346 w 2253907"/>
                <a:gd name="connsiteY44" fmla="*/ 2447547 h 5457850"/>
                <a:gd name="connsiteX45" fmla="*/ 310053 w 2253907"/>
                <a:gd name="connsiteY45" fmla="*/ 2413353 h 5457850"/>
                <a:gd name="connsiteX46" fmla="*/ 378248 w 2253907"/>
                <a:gd name="connsiteY46" fmla="*/ 2357411 h 5457850"/>
                <a:gd name="connsiteX47" fmla="*/ 493917 w 2253907"/>
                <a:gd name="connsiteY47" fmla="*/ 2288061 h 5457850"/>
                <a:gd name="connsiteX48" fmla="*/ 486155 w 2253907"/>
                <a:gd name="connsiteY48" fmla="*/ 2329248 h 5457850"/>
                <a:gd name="connsiteX49" fmla="*/ 448240 w 2253907"/>
                <a:gd name="connsiteY49" fmla="*/ 2409568 h 5457850"/>
                <a:gd name="connsiteX50" fmla="*/ 493853 w 2253907"/>
                <a:gd name="connsiteY50" fmla="*/ 2475902 h 5457850"/>
                <a:gd name="connsiteX51" fmla="*/ 535360 w 2253907"/>
                <a:gd name="connsiteY51" fmla="*/ 2461789 h 5457850"/>
                <a:gd name="connsiteX52" fmla="*/ 538375 w 2253907"/>
                <a:gd name="connsiteY52" fmla="*/ 2490914 h 5457850"/>
                <a:gd name="connsiteX53" fmla="*/ 543123 w 2253907"/>
                <a:gd name="connsiteY53" fmla="*/ 2665347 h 5457850"/>
                <a:gd name="connsiteX54" fmla="*/ 553002 w 2253907"/>
                <a:gd name="connsiteY54" fmla="*/ 2714232 h 5457850"/>
                <a:gd name="connsiteX55" fmla="*/ 573659 w 2253907"/>
                <a:gd name="connsiteY55" fmla="*/ 2850943 h 5457850"/>
                <a:gd name="connsiteX56" fmla="*/ 610740 w 2253907"/>
                <a:gd name="connsiteY56" fmla="*/ 3036026 h 5457850"/>
                <a:gd name="connsiteX57" fmla="*/ 663282 w 2253907"/>
                <a:gd name="connsiteY57" fmla="*/ 3446480 h 5457850"/>
                <a:gd name="connsiteX58" fmla="*/ 689842 w 2253907"/>
                <a:gd name="connsiteY58" fmla="*/ 3734977 h 5457850"/>
                <a:gd name="connsiteX59" fmla="*/ 717107 w 2253907"/>
                <a:gd name="connsiteY59" fmla="*/ 3999674 h 5457850"/>
                <a:gd name="connsiteX60" fmla="*/ 743474 w 2253907"/>
                <a:gd name="connsiteY60" fmla="*/ 4294010 h 5457850"/>
                <a:gd name="connsiteX61" fmla="*/ 762976 w 2253907"/>
                <a:gd name="connsiteY61" fmla="*/ 4541578 h 5457850"/>
                <a:gd name="connsiteX62" fmla="*/ 905012 w 2253907"/>
                <a:gd name="connsiteY62" fmla="*/ 4942986 h 5457850"/>
                <a:gd name="connsiteX63" fmla="*/ 912647 w 2253907"/>
                <a:gd name="connsiteY63" fmla="*/ 4976154 h 5457850"/>
                <a:gd name="connsiteX64" fmla="*/ 884547 w 2253907"/>
                <a:gd name="connsiteY64" fmla="*/ 5130058 h 5457850"/>
                <a:gd name="connsiteX65" fmla="*/ 813914 w 2253907"/>
                <a:gd name="connsiteY65" fmla="*/ 5281524 h 5457850"/>
                <a:gd name="connsiteX66" fmla="*/ 890193 w 2253907"/>
                <a:gd name="connsiteY66" fmla="*/ 5323416 h 5457850"/>
                <a:gd name="connsiteX67" fmla="*/ 1045893 w 2253907"/>
                <a:gd name="connsiteY67" fmla="*/ 5399053 h 5457850"/>
                <a:gd name="connsiteX68" fmla="*/ 1109405 w 2253907"/>
                <a:gd name="connsiteY68" fmla="*/ 5447296 h 5457850"/>
                <a:gd name="connsiteX69" fmla="*/ 1169902 w 2253907"/>
                <a:gd name="connsiteY69" fmla="*/ 5448002 h 5457850"/>
                <a:gd name="connsiteX70" fmla="*/ 1200696 w 2253907"/>
                <a:gd name="connsiteY70" fmla="*/ 5420608 h 5457850"/>
                <a:gd name="connsiteX71" fmla="*/ 1236686 w 2253907"/>
                <a:gd name="connsiteY71" fmla="*/ 5403800 h 5457850"/>
                <a:gd name="connsiteX72" fmla="*/ 1309500 w 2253907"/>
                <a:gd name="connsiteY72" fmla="*/ 5413167 h 5457850"/>
                <a:gd name="connsiteX73" fmla="*/ 1378015 w 2253907"/>
                <a:gd name="connsiteY73" fmla="*/ 5424329 h 5457850"/>
                <a:gd name="connsiteX74" fmla="*/ 1395850 w 2253907"/>
                <a:gd name="connsiteY74" fmla="*/ 5380577 h 5457850"/>
                <a:gd name="connsiteX75" fmla="*/ 1350301 w 2253907"/>
                <a:gd name="connsiteY75" fmla="*/ 5098558 h 5457850"/>
                <a:gd name="connsiteX76" fmla="*/ 1348890 w 2253907"/>
                <a:gd name="connsiteY76" fmla="*/ 5020612 h 5457850"/>
                <a:gd name="connsiteX77" fmla="*/ 1456283 w 2253907"/>
                <a:gd name="connsiteY77" fmla="*/ 4720438 h 5457850"/>
                <a:gd name="connsiteX78" fmla="*/ 1524478 w 2253907"/>
                <a:gd name="connsiteY78" fmla="*/ 4560311 h 5457850"/>
                <a:gd name="connsiteX79" fmla="*/ 1581382 w 2253907"/>
                <a:gd name="connsiteY79" fmla="*/ 4389342 h 5457850"/>
                <a:gd name="connsiteX80" fmla="*/ 1713795 w 2253907"/>
                <a:gd name="connsiteY80" fmla="*/ 3991078 h 5457850"/>
                <a:gd name="connsiteX81" fmla="*/ 1758252 w 2253907"/>
                <a:gd name="connsiteY81" fmla="*/ 3726702 h 5457850"/>
                <a:gd name="connsiteX82" fmla="*/ 1769736 w 2253907"/>
                <a:gd name="connsiteY82" fmla="*/ 3627071 h 5457850"/>
                <a:gd name="connsiteX83" fmla="*/ 1811179 w 2253907"/>
                <a:gd name="connsiteY83" fmla="*/ 3334788 h 5457850"/>
                <a:gd name="connsiteX84" fmla="*/ 1821316 w 2253907"/>
                <a:gd name="connsiteY84" fmla="*/ 2991439 h 5457850"/>
                <a:gd name="connsiteX85" fmla="*/ 1899647 w 2253907"/>
                <a:gd name="connsiteY85" fmla="*/ 2599013 h 5457850"/>
                <a:gd name="connsiteX86" fmla="*/ 1912413 w 2253907"/>
                <a:gd name="connsiteY86" fmla="*/ 2572518 h 5457850"/>
                <a:gd name="connsiteX87" fmla="*/ 1961683 w 2253907"/>
                <a:gd name="connsiteY87" fmla="*/ 2405141 h 5457850"/>
                <a:gd name="connsiteX88" fmla="*/ 2007617 w 2253907"/>
                <a:gd name="connsiteY88" fmla="*/ 2390065 h 5457850"/>
                <a:gd name="connsiteX89" fmla="*/ 2042645 w 2253907"/>
                <a:gd name="connsiteY89" fmla="*/ 2420602 h 5457850"/>
                <a:gd name="connsiteX90" fmla="*/ 2058298 w 2253907"/>
                <a:gd name="connsiteY90" fmla="*/ 2434010 h 5457850"/>
                <a:gd name="connsiteX91" fmla="*/ 2088001 w 2253907"/>
                <a:gd name="connsiteY91" fmla="*/ 2425735 h 5457850"/>
                <a:gd name="connsiteX92" fmla="*/ 2180831 w 2253907"/>
                <a:gd name="connsiteY92" fmla="*/ 2117862 h 5457850"/>
                <a:gd name="connsiteX93" fmla="*/ 2196613 w 2253907"/>
                <a:gd name="connsiteY93" fmla="*/ 2045754 h 5457850"/>
                <a:gd name="connsiteX94" fmla="*/ 2248898 w 2253907"/>
                <a:gd name="connsiteY94" fmla="*/ 1655124 h 5457850"/>
                <a:gd name="connsiteX95" fmla="*/ 454784 w 2253907"/>
                <a:gd name="connsiteY95" fmla="*/ 1905322 h 5457850"/>
                <a:gd name="connsiteX96" fmla="*/ 380494 w 2253907"/>
                <a:gd name="connsiteY96" fmla="*/ 1585581 h 5457850"/>
                <a:gd name="connsiteX97" fmla="*/ 405578 w 2253907"/>
                <a:gd name="connsiteY97" fmla="*/ 1508148 h 5457850"/>
                <a:gd name="connsiteX98" fmla="*/ 529843 w 2253907"/>
                <a:gd name="connsiteY98" fmla="*/ 1205152 h 5457850"/>
                <a:gd name="connsiteX99" fmla="*/ 537092 w 2253907"/>
                <a:gd name="connsiteY99" fmla="*/ 1195849 h 5457850"/>
                <a:gd name="connsiteX100" fmla="*/ 454784 w 2253907"/>
                <a:gd name="connsiteY100" fmla="*/ 1905322 h 5457850"/>
                <a:gd name="connsiteX101" fmla="*/ 1227447 w 2253907"/>
                <a:gd name="connsiteY101" fmla="*/ 4001150 h 5457850"/>
                <a:gd name="connsiteX102" fmla="*/ 1182027 w 2253907"/>
                <a:gd name="connsiteY102" fmla="*/ 4082817 h 5457850"/>
                <a:gd name="connsiteX103" fmla="*/ 1165539 w 2253907"/>
                <a:gd name="connsiteY103" fmla="*/ 3964390 h 5457850"/>
                <a:gd name="connsiteX104" fmla="*/ 1159509 w 2253907"/>
                <a:gd name="connsiteY104" fmla="*/ 3680062 h 5457850"/>
                <a:gd name="connsiteX105" fmla="*/ 1185170 w 2253907"/>
                <a:gd name="connsiteY105" fmla="*/ 3403561 h 5457850"/>
                <a:gd name="connsiteX106" fmla="*/ 1199219 w 2253907"/>
                <a:gd name="connsiteY106" fmla="*/ 3226690 h 5457850"/>
                <a:gd name="connsiteX107" fmla="*/ 1199412 w 2253907"/>
                <a:gd name="connsiteY107" fmla="*/ 3180948 h 5457850"/>
                <a:gd name="connsiteX108" fmla="*/ 1247014 w 2253907"/>
                <a:gd name="connsiteY108" fmla="*/ 3356408 h 5457850"/>
                <a:gd name="connsiteX109" fmla="*/ 1248040 w 2253907"/>
                <a:gd name="connsiteY109" fmla="*/ 3845963 h 5457850"/>
                <a:gd name="connsiteX110" fmla="*/ 1252018 w 2253907"/>
                <a:gd name="connsiteY110" fmla="*/ 3907999 h 5457850"/>
                <a:gd name="connsiteX111" fmla="*/ 1227447 w 2253907"/>
                <a:gd name="connsiteY111" fmla="*/ 4001150 h 545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253907" h="5457850">
                  <a:moveTo>
                    <a:pt x="2248898" y="1655124"/>
                  </a:moveTo>
                  <a:cubicBezTo>
                    <a:pt x="2247936" y="1631836"/>
                    <a:pt x="2258200" y="1386513"/>
                    <a:pt x="2251785" y="1271037"/>
                  </a:cubicBezTo>
                  <a:cubicBezTo>
                    <a:pt x="2250181" y="1242232"/>
                    <a:pt x="2149140" y="892532"/>
                    <a:pt x="2150038" y="809068"/>
                  </a:cubicBezTo>
                  <a:cubicBezTo>
                    <a:pt x="2154144" y="757682"/>
                    <a:pt x="2132331" y="713608"/>
                    <a:pt x="2113470" y="667803"/>
                  </a:cubicBezTo>
                  <a:cubicBezTo>
                    <a:pt x="2080880" y="588445"/>
                    <a:pt x="2049060" y="508574"/>
                    <a:pt x="2024939" y="426137"/>
                  </a:cubicBezTo>
                  <a:cubicBezTo>
                    <a:pt x="2006911" y="364613"/>
                    <a:pt x="1989718" y="302898"/>
                    <a:pt x="1965917" y="243235"/>
                  </a:cubicBezTo>
                  <a:cubicBezTo>
                    <a:pt x="1954434" y="214430"/>
                    <a:pt x="1932942" y="199867"/>
                    <a:pt x="1903303" y="195826"/>
                  </a:cubicBezTo>
                  <a:cubicBezTo>
                    <a:pt x="1842935" y="187486"/>
                    <a:pt x="1782246" y="180750"/>
                    <a:pt x="1722134" y="170742"/>
                  </a:cubicBezTo>
                  <a:cubicBezTo>
                    <a:pt x="1651758" y="159002"/>
                    <a:pt x="1583499" y="140846"/>
                    <a:pt x="1526338" y="93950"/>
                  </a:cubicBezTo>
                  <a:cubicBezTo>
                    <a:pt x="1495673" y="68802"/>
                    <a:pt x="1469690" y="38907"/>
                    <a:pt x="1440500" y="12347"/>
                  </a:cubicBezTo>
                  <a:cubicBezTo>
                    <a:pt x="1433508" y="5996"/>
                    <a:pt x="1427092" y="-7925"/>
                    <a:pt x="1414583" y="5932"/>
                  </a:cubicBezTo>
                  <a:cubicBezTo>
                    <a:pt x="1414133" y="20110"/>
                    <a:pt x="1419587" y="32940"/>
                    <a:pt x="1423308" y="46220"/>
                  </a:cubicBezTo>
                  <a:cubicBezTo>
                    <a:pt x="1433188" y="81312"/>
                    <a:pt x="1444799" y="116019"/>
                    <a:pt x="1449482" y="152458"/>
                  </a:cubicBezTo>
                  <a:cubicBezTo>
                    <a:pt x="1466932" y="288656"/>
                    <a:pt x="1468151" y="425816"/>
                    <a:pt x="1473539" y="562719"/>
                  </a:cubicBezTo>
                  <a:cubicBezTo>
                    <a:pt x="1477261" y="657281"/>
                    <a:pt x="1470203" y="752100"/>
                    <a:pt x="1479570" y="846662"/>
                  </a:cubicBezTo>
                  <a:cubicBezTo>
                    <a:pt x="1489642" y="948666"/>
                    <a:pt x="1491182" y="1051440"/>
                    <a:pt x="1506066" y="1153059"/>
                  </a:cubicBezTo>
                  <a:cubicBezTo>
                    <a:pt x="1515047" y="1181607"/>
                    <a:pt x="1514598" y="1211567"/>
                    <a:pt x="1517484" y="1240757"/>
                  </a:cubicBezTo>
                  <a:cubicBezTo>
                    <a:pt x="1536153" y="1428149"/>
                    <a:pt x="1608519" y="1604442"/>
                    <a:pt x="1630202" y="1791129"/>
                  </a:cubicBezTo>
                  <a:cubicBezTo>
                    <a:pt x="1631999" y="1806718"/>
                    <a:pt x="1637516" y="1821794"/>
                    <a:pt x="1642584" y="1836806"/>
                  </a:cubicBezTo>
                  <a:cubicBezTo>
                    <a:pt x="1661830" y="1893967"/>
                    <a:pt x="1677162" y="1952154"/>
                    <a:pt x="1687235" y="2011688"/>
                  </a:cubicBezTo>
                  <a:cubicBezTo>
                    <a:pt x="1692688" y="2054543"/>
                    <a:pt x="1692624" y="2054222"/>
                    <a:pt x="1653105" y="2061920"/>
                  </a:cubicBezTo>
                  <a:cubicBezTo>
                    <a:pt x="1644958" y="2063524"/>
                    <a:pt x="1569705" y="2083219"/>
                    <a:pt x="1539041" y="2086940"/>
                  </a:cubicBezTo>
                  <a:cubicBezTo>
                    <a:pt x="1405987" y="2103107"/>
                    <a:pt x="1272226" y="2101567"/>
                    <a:pt x="1138723" y="2097846"/>
                  </a:cubicBezTo>
                  <a:cubicBezTo>
                    <a:pt x="1089838" y="2096499"/>
                    <a:pt x="1041082" y="2082834"/>
                    <a:pt x="992646" y="2073019"/>
                  </a:cubicBezTo>
                  <a:cubicBezTo>
                    <a:pt x="960505" y="2066475"/>
                    <a:pt x="927081" y="2065770"/>
                    <a:pt x="896287" y="2052939"/>
                  </a:cubicBezTo>
                  <a:cubicBezTo>
                    <a:pt x="896287" y="2052939"/>
                    <a:pt x="896287" y="2052875"/>
                    <a:pt x="896351" y="2052875"/>
                  </a:cubicBezTo>
                  <a:cubicBezTo>
                    <a:pt x="910593" y="2010790"/>
                    <a:pt x="929069" y="1970181"/>
                    <a:pt x="941644" y="1927519"/>
                  </a:cubicBezTo>
                  <a:cubicBezTo>
                    <a:pt x="968460" y="1836742"/>
                    <a:pt x="1009647" y="1750007"/>
                    <a:pt x="1019847" y="1654482"/>
                  </a:cubicBezTo>
                  <a:cubicBezTo>
                    <a:pt x="1036206" y="1501476"/>
                    <a:pt x="1034089" y="1347315"/>
                    <a:pt x="1016767" y="1195849"/>
                  </a:cubicBezTo>
                  <a:cubicBezTo>
                    <a:pt x="995276" y="1007623"/>
                    <a:pt x="978083" y="818499"/>
                    <a:pt x="946904" y="631299"/>
                  </a:cubicBezTo>
                  <a:cubicBezTo>
                    <a:pt x="935549" y="563168"/>
                    <a:pt x="924194" y="495037"/>
                    <a:pt x="913095" y="426906"/>
                  </a:cubicBezTo>
                  <a:cubicBezTo>
                    <a:pt x="899366" y="342801"/>
                    <a:pt x="901034" y="257541"/>
                    <a:pt x="902702" y="172538"/>
                  </a:cubicBezTo>
                  <a:cubicBezTo>
                    <a:pt x="903408" y="137190"/>
                    <a:pt x="896672" y="101841"/>
                    <a:pt x="904948" y="66300"/>
                  </a:cubicBezTo>
                  <a:cubicBezTo>
                    <a:pt x="909310" y="47760"/>
                    <a:pt x="902318" y="42563"/>
                    <a:pt x="886151" y="45579"/>
                  </a:cubicBezTo>
                  <a:cubicBezTo>
                    <a:pt x="857090" y="70470"/>
                    <a:pt x="836111" y="103252"/>
                    <a:pt x="802944" y="124616"/>
                  </a:cubicBezTo>
                  <a:cubicBezTo>
                    <a:pt x="685415" y="200188"/>
                    <a:pt x="551848" y="231431"/>
                    <a:pt x="419435" y="265047"/>
                  </a:cubicBezTo>
                  <a:cubicBezTo>
                    <a:pt x="388384" y="272938"/>
                    <a:pt x="370486" y="287437"/>
                    <a:pt x="360927" y="315857"/>
                  </a:cubicBezTo>
                  <a:cubicBezTo>
                    <a:pt x="353998" y="336386"/>
                    <a:pt x="349122" y="357749"/>
                    <a:pt x="340333" y="377444"/>
                  </a:cubicBezTo>
                  <a:cubicBezTo>
                    <a:pt x="288049" y="495294"/>
                    <a:pt x="262772" y="621420"/>
                    <a:pt x="228193" y="744594"/>
                  </a:cubicBezTo>
                  <a:cubicBezTo>
                    <a:pt x="205291" y="826069"/>
                    <a:pt x="196052" y="911072"/>
                    <a:pt x="167440" y="991200"/>
                  </a:cubicBezTo>
                  <a:cubicBezTo>
                    <a:pt x="150504" y="1016669"/>
                    <a:pt x="0" y="1335383"/>
                    <a:pt x="0" y="1495767"/>
                  </a:cubicBezTo>
                  <a:cubicBezTo>
                    <a:pt x="0" y="1551003"/>
                    <a:pt x="71723" y="1911865"/>
                    <a:pt x="83720" y="1966460"/>
                  </a:cubicBezTo>
                  <a:cubicBezTo>
                    <a:pt x="109061" y="2081936"/>
                    <a:pt x="153711" y="2191703"/>
                    <a:pt x="187135" y="2304869"/>
                  </a:cubicBezTo>
                  <a:cubicBezTo>
                    <a:pt x="200672" y="2350867"/>
                    <a:pt x="206702" y="2399175"/>
                    <a:pt x="230695" y="2442094"/>
                  </a:cubicBezTo>
                  <a:cubicBezTo>
                    <a:pt x="248081" y="2473208"/>
                    <a:pt x="250391" y="2473850"/>
                    <a:pt x="275346" y="2447547"/>
                  </a:cubicBezTo>
                  <a:cubicBezTo>
                    <a:pt x="286509" y="2435806"/>
                    <a:pt x="290487" y="2416497"/>
                    <a:pt x="310053" y="2413353"/>
                  </a:cubicBezTo>
                  <a:cubicBezTo>
                    <a:pt x="336164" y="2398854"/>
                    <a:pt x="357014" y="2377748"/>
                    <a:pt x="378248" y="2357411"/>
                  </a:cubicBezTo>
                  <a:cubicBezTo>
                    <a:pt x="411352" y="2325655"/>
                    <a:pt x="451448" y="2306794"/>
                    <a:pt x="493917" y="2288061"/>
                  </a:cubicBezTo>
                  <a:cubicBezTo>
                    <a:pt x="496355" y="2305703"/>
                    <a:pt x="490132" y="2317315"/>
                    <a:pt x="486155" y="2329248"/>
                  </a:cubicBezTo>
                  <a:cubicBezTo>
                    <a:pt x="476852" y="2357540"/>
                    <a:pt x="459338" y="2382046"/>
                    <a:pt x="448240" y="2409568"/>
                  </a:cubicBezTo>
                  <a:cubicBezTo>
                    <a:pt x="433100" y="2447226"/>
                    <a:pt x="453693" y="2477185"/>
                    <a:pt x="493853" y="2475902"/>
                  </a:cubicBezTo>
                  <a:cubicBezTo>
                    <a:pt x="509250" y="2475389"/>
                    <a:pt x="520669" y="2464290"/>
                    <a:pt x="535360" y="2461789"/>
                  </a:cubicBezTo>
                  <a:cubicBezTo>
                    <a:pt x="541711" y="2471348"/>
                    <a:pt x="537990" y="2481420"/>
                    <a:pt x="538375" y="2490914"/>
                  </a:cubicBezTo>
                  <a:cubicBezTo>
                    <a:pt x="540877" y="2549037"/>
                    <a:pt x="533436" y="2607417"/>
                    <a:pt x="543123" y="2665347"/>
                  </a:cubicBezTo>
                  <a:cubicBezTo>
                    <a:pt x="550372" y="2680872"/>
                    <a:pt x="553900" y="2697168"/>
                    <a:pt x="553002" y="2714232"/>
                  </a:cubicBezTo>
                  <a:cubicBezTo>
                    <a:pt x="550436" y="2761257"/>
                    <a:pt x="558135" y="2806870"/>
                    <a:pt x="573659" y="2850943"/>
                  </a:cubicBezTo>
                  <a:cubicBezTo>
                    <a:pt x="594766" y="2910991"/>
                    <a:pt x="608238" y="2973669"/>
                    <a:pt x="610740" y="3036026"/>
                  </a:cubicBezTo>
                  <a:cubicBezTo>
                    <a:pt x="616257" y="3174662"/>
                    <a:pt x="659497" y="3307908"/>
                    <a:pt x="663282" y="3446480"/>
                  </a:cubicBezTo>
                  <a:cubicBezTo>
                    <a:pt x="665912" y="3543095"/>
                    <a:pt x="680796" y="3638811"/>
                    <a:pt x="689842" y="3734977"/>
                  </a:cubicBezTo>
                  <a:cubicBezTo>
                    <a:pt x="698117" y="3823252"/>
                    <a:pt x="706650" y="3911592"/>
                    <a:pt x="717107" y="3999674"/>
                  </a:cubicBezTo>
                  <a:cubicBezTo>
                    <a:pt x="728718" y="4097572"/>
                    <a:pt x="745912" y="4194957"/>
                    <a:pt x="743474" y="4294010"/>
                  </a:cubicBezTo>
                  <a:cubicBezTo>
                    <a:pt x="741421" y="4377217"/>
                    <a:pt x="752648" y="4459590"/>
                    <a:pt x="762976" y="4541578"/>
                  </a:cubicBezTo>
                  <a:cubicBezTo>
                    <a:pt x="781068" y="4685154"/>
                    <a:pt x="833225" y="4817887"/>
                    <a:pt x="905012" y="4942986"/>
                  </a:cubicBezTo>
                  <a:cubicBezTo>
                    <a:pt x="911107" y="4953572"/>
                    <a:pt x="913160" y="4963323"/>
                    <a:pt x="912647" y="4976154"/>
                  </a:cubicBezTo>
                  <a:cubicBezTo>
                    <a:pt x="910529" y="5028952"/>
                    <a:pt x="898019" y="5079890"/>
                    <a:pt x="884547" y="5130058"/>
                  </a:cubicBezTo>
                  <a:cubicBezTo>
                    <a:pt x="870049" y="5184139"/>
                    <a:pt x="845221" y="5234628"/>
                    <a:pt x="813914" y="5281524"/>
                  </a:cubicBezTo>
                  <a:cubicBezTo>
                    <a:pt x="833930" y="5305389"/>
                    <a:pt x="861516" y="5315076"/>
                    <a:pt x="890193" y="5323416"/>
                  </a:cubicBezTo>
                  <a:cubicBezTo>
                    <a:pt x="946327" y="5339775"/>
                    <a:pt x="999574" y="5361780"/>
                    <a:pt x="1045893" y="5399053"/>
                  </a:cubicBezTo>
                  <a:cubicBezTo>
                    <a:pt x="1066551" y="5415669"/>
                    <a:pt x="1087465" y="5432220"/>
                    <a:pt x="1109405" y="5447296"/>
                  </a:cubicBezTo>
                  <a:cubicBezTo>
                    <a:pt x="1129806" y="5461282"/>
                    <a:pt x="1149373" y="5461218"/>
                    <a:pt x="1169902" y="5448002"/>
                  </a:cubicBezTo>
                  <a:cubicBezTo>
                    <a:pt x="1181641" y="5440432"/>
                    <a:pt x="1191906" y="5431322"/>
                    <a:pt x="1200696" y="5420608"/>
                  </a:cubicBezTo>
                  <a:cubicBezTo>
                    <a:pt x="1210126" y="5409061"/>
                    <a:pt x="1221866" y="5404057"/>
                    <a:pt x="1236686" y="5403800"/>
                  </a:cubicBezTo>
                  <a:cubicBezTo>
                    <a:pt x="1261449" y="5403415"/>
                    <a:pt x="1286083" y="5404121"/>
                    <a:pt x="1309500" y="5413167"/>
                  </a:cubicBezTo>
                  <a:cubicBezTo>
                    <a:pt x="1331632" y="5421699"/>
                    <a:pt x="1354214" y="5426767"/>
                    <a:pt x="1378015" y="5424329"/>
                  </a:cubicBezTo>
                  <a:cubicBezTo>
                    <a:pt x="1396555" y="5414899"/>
                    <a:pt x="1395337" y="5397321"/>
                    <a:pt x="1395850" y="5380577"/>
                  </a:cubicBezTo>
                  <a:cubicBezTo>
                    <a:pt x="1398801" y="5283641"/>
                    <a:pt x="1379299" y="5190105"/>
                    <a:pt x="1350301" y="5098558"/>
                  </a:cubicBezTo>
                  <a:cubicBezTo>
                    <a:pt x="1341705" y="5071486"/>
                    <a:pt x="1343052" y="5047364"/>
                    <a:pt x="1348890" y="5020612"/>
                  </a:cubicBezTo>
                  <a:cubicBezTo>
                    <a:pt x="1371792" y="4915785"/>
                    <a:pt x="1418945" y="4819940"/>
                    <a:pt x="1456283" y="4720438"/>
                  </a:cubicBezTo>
                  <a:cubicBezTo>
                    <a:pt x="1476747" y="4666036"/>
                    <a:pt x="1509915" y="4616959"/>
                    <a:pt x="1524478" y="4560311"/>
                  </a:cubicBezTo>
                  <a:cubicBezTo>
                    <a:pt x="1539489" y="4501932"/>
                    <a:pt x="1561943" y="4446182"/>
                    <a:pt x="1581382" y="4389342"/>
                  </a:cubicBezTo>
                  <a:cubicBezTo>
                    <a:pt x="1626609" y="4256930"/>
                    <a:pt x="1678446" y="4126698"/>
                    <a:pt x="1713795" y="3991078"/>
                  </a:cubicBezTo>
                  <a:cubicBezTo>
                    <a:pt x="1736377" y="3904342"/>
                    <a:pt x="1763064" y="3818249"/>
                    <a:pt x="1758252" y="3726702"/>
                  </a:cubicBezTo>
                  <a:cubicBezTo>
                    <a:pt x="1756520" y="3693085"/>
                    <a:pt x="1761974" y="3659597"/>
                    <a:pt x="1769736" y="3627071"/>
                  </a:cubicBezTo>
                  <a:cubicBezTo>
                    <a:pt x="1792703" y="3530905"/>
                    <a:pt x="1802839" y="3433135"/>
                    <a:pt x="1811179" y="3334788"/>
                  </a:cubicBezTo>
                  <a:cubicBezTo>
                    <a:pt x="1820930" y="3220403"/>
                    <a:pt x="1825485" y="3105953"/>
                    <a:pt x="1821316" y="2991439"/>
                  </a:cubicBezTo>
                  <a:cubicBezTo>
                    <a:pt x="1816312" y="2853894"/>
                    <a:pt x="1865902" y="2728282"/>
                    <a:pt x="1899647" y="2599013"/>
                  </a:cubicBezTo>
                  <a:cubicBezTo>
                    <a:pt x="1905357" y="2590865"/>
                    <a:pt x="1910617" y="2582269"/>
                    <a:pt x="1912413" y="2572518"/>
                  </a:cubicBezTo>
                  <a:cubicBezTo>
                    <a:pt x="1923191" y="2515036"/>
                    <a:pt x="1941154" y="2459800"/>
                    <a:pt x="1961683" y="2405141"/>
                  </a:cubicBezTo>
                  <a:cubicBezTo>
                    <a:pt x="1972974" y="2375117"/>
                    <a:pt x="1981186" y="2371781"/>
                    <a:pt x="2007617" y="2390065"/>
                  </a:cubicBezTo>
                  <a:cubicBezTo>
                    <a:pt x="2020512" y="2398982"/>
                    <a:pt x="2025323" y="2417009"/>
                    <a:pt x="2042645" y="2420602"/>
                  </a:cubicBezTo>
                  <a:cubicBezTo>
                    <a:pt x="2047905" y="2425029"/>
                    <a:pt x="2053615" y="2429070"/>
                    <a:pt x="2058298" y="2434010"/>
                  </a:cubicBezTo>
                  <a:cubicBezTo>
                    <a:pt x="2073631" y="2450113"/>
                    <a:pt x="2084345" y="2441580"/>
                    <a:pt x="2088001" y="2425735"/>
                  </a:cubicBezTo>
                  <a:cubicBezTo>
                    <a:pt x="2112316" y="2321036"/>
                    <a:pt x="2154592" y="2221855"/>
                    <a:pt x="2180831" y="2117862"/>
                  </a:cubicBezTo>
                  <a:cubicBezTo>
                    <a:pt x="2186862" y="2093997"/>
                    <a:pt x="2188786" y="2068913"/>
                    <a:pt x="2196613" y="2045754"/>
                  </a:cubicBezTo>
                  <a:cubicBezTo>
                    <a:pt x="2239532" y="1918666"/>
                    <a:pt x="2257045" y="1788691"/>
                    <a:pt x="2248898" y="1655124"/>
                  </a:cubicBezTo>
                  <a:close/>
                  <a:moveTo>
                    <a:pt x="454784" y="1905322"/>
                  </a:moveTo>
                  <a:cubicBezTo>
                    <a:pt x="429507" y="1798891"/>
                    <a:pt x="371384" y="1700737"/>
                    <a:pt x="380494" y="1585581"/>
                  </a:cubicBezTo>
                  <a:cubicBezTo>
                    <a:pt x="382803" y="1556327"/>
                    <a:pt x="393388" y="1532334"/>
                    <a:pt x="405578" y="1508148"/>
                  </a:cubicBezTo>
                  <a:cubicBezTo>
                    <a:pt x="454848" y="1410314"/>
                    <a:pt x="494366" y="1308567"/>
                    <a:pt x="529843" y="1205152"/>
                  </a:cubicBezTo>
                  <a:cubicBezTo>
                    <a:pt x="530998" y="1201751"/>
                    <a:pt x="532729" y="1198608"/>
                    <a:pt x="537092" y="1195849"/>
                  </a:cubicBezTo>
                  <a:cubicBezTo>
                    <a:pt x="559097" y="1437515"/>
                    <a:pt x="551784" y="1675845"/>
                    <a:pt x="454784" y="1905322"/>
                  </a:cubicBezTo>
                  <a:close/>
                  <a:moveTo>
                    <a:pt x="1227447" y="4001150"/>
                  </a:moveTo>
                  <a:cubicBezTo>
                    <a:pt x="1208907" y="4023026"/>
                    <a:pt x="1198706" y="4052024"/>
                    <a:pt x="1182027" y="4082817"/>
                  </a:cubicBezTo>
                  <a:cubicBezTo>
                    <a:pt x="1171570" y="4041182"/>
                    <a:pt x="1167656" y="4002625"/>
                    <a:pt x="1165539" y="3964390"/>
                  </a:cubicBezTo>
                  <a:cubicBezTo>
                    <a:pt x="1160407" y="3869699"/>
                    <a:pt x="1154440" y="3774752"/>
                    <a:pt x="1159509" y="3680062"/>
                  </a:cubicBezTo>
                  <a:cubicBezTo>
                    <a:pt x="1164449" y="3587681"/>
                    <a:pt x="1173751" y="3495364"/>
                    <a:pt x="1185170" y="3403561"/>
                  </a:cubicBezTo>
                  <a:cubicBezTo>
                    <a:pt x="1192484" y="3344668"/>
                    <a:pt x="1194922" y="3285647"/>
                    <a:pt x="1199219" y="3226690"/>
                  </a:cubicBezTo>
                  <a:cubicBezTo>
                    <a:pt x="1200310" y="3211486"/>
                    <a:pt x="1199412" y="3196217"/>
                    <a:pt x="1199412" y="3180948"/>
                  </a:cubicBezTo>
                  <a:cubicBezTo>
                    <a:pt x="1223662" y="3237981"/>
                    <a:pt x="1246757" y="3294436"/>
                    <a:pt x="1247014" y="3356408"/>
                  </a:cubicBezTo>
                  <a:cubicBezTo>
                    <a:pt x="1247656" y="3519614"/>
                    <a:pt x="1247656" y="3682757"/>
                    <a:pt x="1248040" y="3845963"/>
                  </a:cubicBezTo>
                  <a:cubicBezTo>
                    <a:pt x="1248104" y="3866684"/>
                    <a:pt x="1248618" y="3887277"/>
                    <a:pt x="1252018" y="3907999"/>
                  </a:cubicBezTo>
                  <a:cubicBezTo>
                    <a:pt x="1257600" y="3942129"/>
                    <a:pt x="1251633" y="3972538"/>
                    <a:pt x="1227447" y="4001150"/>
                  </a:cubicBezTo>
                  <a:close/>
                </a:path>
              </a:pathLst>
            </a:custGeom>
            <a:solidFill>
              <a:srgbClr val="404040"/>
            </a:solidFill>
            <a:ln w="6411" cap="flat">
              <a:noFill/>
              <a:prstDash val="solid"/>
              <a:miter/>
            </a:ln>
          </p:spPr>
          <p:txBody>
            <a:bodyPr rtlCol="0" anchor="ctr"/>
            <a:lstStyle/>
            <a:p>
              <a:endParaRPr lang="ko-KR" altLang="en-US"/>
            </a:p>
          </p:txBody>
        </p:sp>
        <p:sp>
          <p:nvSpPr>
            <p:cNvPr id="54" name="자유형: 도형 53">
              <a:extLst>
                <a:ext uri="{FF2B5EF4-FFF2-40B4-BE49-F238E27FC236}">
                  <a16:creationId xmlns:a16="http://schemas.microsoft.com/office/drawing/2014/main" id="{90EB4073-EE85-4C47-A091-895B49B861ED}"/>
                </a:ext>
              </a:extLst>
            </p:cNvPr>
            <p:cNvSpPr/>
            <p:nvPr/>
          </p:nvSpPr>
          <p:spPr>
            <a:xfrm>
              <a:off x="8307761" y="979186"/>
              <a:ext cx="500105" cy="481904"/>
            </a:xfrm>
            <a:custGeom>
              <a:avLst/>
              <a:gdLst>
                <a:gd name="connsiteX0" fmla="*/ 6638 w 494463"/>
                <a:gd name="connsiteY0" fmla="*/ 0 h 476467"/>
                <a:gd name="connsiteX1" fmla="*/ 38714 w 494463"/>
                <a:gd name="connsiteY1" fmla="*/ 96230 h 476467"/>
                <a:gd name="connsiteX2" fmla="*/ 97222 w 494463"/>
                <a:gd name="connsiteY2" fmla="*/ 175460 h 476467"/>
                <a:gd name="connsiteX3" fmla="*/ 190758 w 494463"/>
                <a:gd name="connsiteY3" fmla="*/ 246991 h 476467"/>
                <a:gd name="connsiteX4" fmla="*/ 425175 w 494463"/>
                <a:gd name="connsiteY4" fmla="*/ 188739 h 476467"/>
                <a:gd name="connsiteX5" fmla="*/ 479769 w 494463"/>
                <a:gd name="connsiteY5" fmla="*/ 101042 h 476467"/>
                <a:gd name="connsiteX6" fmla="*/ 494204 w 494463"/>
                <a:gd name="connsiteY6" fmla="*/ 57738 h 476467"/>
                <a:gd name="connsiteX7" fmla="*/ 494204 w 494463"/>
                <a:gd name="connsiteY7" fmla="*/ 96230 h 476467"/>
                <a:gd name="connsiteX8" fmla="*/ 456160 w 494463"/>
                <a:gd name="connsiteY8" fmla="*/ 249621 h 476467"/>
                <a:gd name="connsiteX9" fmla="*/ 416257 w 494463"/>
                <a:gd name="connsiteY9" fmla="*/ 300174 h 476467"/>
                <a:gd name="connsiteX10" fmla="*/ 317910 w 494463"/>
                <a:gd name="connsiteY10" fmla="*/ 476467 h 476467"/>
                <a:gd name="connsiteX11" fmla="*/ 292955 w 494463"/>
                <a:gd name="connsiteY11" fmla="*/ 415457 h 476467"/>
                <a:gd name="connsiteX12" fmla="*/ 133020 w 494463"/>
                <a:gd name="connsiteY12" fmla="*/ 272267 h 476467"/>
                <a:gd name="connsiteX13" fmla="*/ 222 w 494463"/>
                <a:gd name="connsiteY13" fmla="*/ 38492 h 476467"/>
                <a:gd name="connsiteX14" fmla="*/ 6638 w 494463"/>
                <a:gd name="connsiteY14" fmla="*/ 0 h 47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4463" h="476467">
                  <a:moveTo>
                    <a:pt x="6638" y="0"/>
                  </a:moveTo>
                  <a:cubicBezTo>
                    <a:pt x="13887" y="28099"/>
                    <a:pt x="23830" y="69542"/>
                    <a:pt x="38714" y="96230"/>
                  </a:cubicBezTo>
                  <a:cubicBezTo>
                    <a:pt x="54496" y="124458"/>
                    <a:pt x="70791" y="153968"/>
                    <a:pt x="97222" y="175460"/>
                  </a:cubicBezTo>
                  <a:cubicBezTo>
                    <a:pt x="130133" y="196951"/>
                    <a:pt x="155602" y="228065"/>
                    <a:pt x="190758" y="246991"/>
                  </a:cubicBezTo>
                  <a:cubicBezTo>
                    <a:pt x="285512" y="298121"/>
                    <a:pt x="362497" y="279131"/>
                    <a:pt x="425175" y="188739"/>
                  </a:cubicBezTo>
                  <a:cubicBezTo>
                    <a:pt x="444805" y="160384"/>
                    <a:pt x="462961" y="131194"/>
                    <a:pt x="479769" y="101042"/>
                  </a:cubicBezTo>
                  <a:cubicBezTo>
                    <a:pt x="487660" y="86928"/>
                    <a:pt x="487403" y="71852"/>
                    <a:pt x="494204" y="57738"/>
                  </a:cubicBezTo>
                  <a:cubicBezTo>
                    <a:pt x="495102" y="69414"/>
                    <a:pt x="493306" y="84554"/>
                    <a:pt x="494204" y="96230"/>
                  </a:cubicBezTo>
                  <a:cubicBezTo>
                    <a:pt x="492215" y="150761"/>
                    <a:pt x="472456" y="198491"/>
                    <a:pt x="456160" y="249621"/>
                  </a:cubicBezTo>
                  <a:cubicBezTo>
                    <a:pt x="449552" y="270407"/>
                    <a:pt x="433001" y="285996"/>
                    <a:pt x="416257" y="300174"/>
                  </a:cubicBezTo>
                  <a:cubicBezTo>
                    <a:pt x="335616" y="368497"/>
                    <a:pt x="335552" y="368497"/>
                    <a:pt x="317910" y="476467"/>
                  </a:cubicBezTo>
                  <a:cubicBezTo>
                    <a:pt x="308736" y="453885"/>
                    <a:pt x="301487" y="434383"/>
                    <a:pt x="292955" y="415457"/>
                  </a:cubicBezTo>
                  <a:cubicBezTo>
                    <a:pt x="260814" y="344119"/>
                    <a:pt x="196339" y="309155"/>
                    <a:pt x="133020" y="272267"/>
                  </a:cubicBezTo>
                  <a:cubicBezTo>
                    <a:pt x="44167" y="220559"/>
                    <a:pt x="-3691" y="141779"/>
                    <a:pt x="222" y="38492"/>
                  </a:cubicBezTo>
                  <a:cubicBezTo>
                    <a:pt x="479" y="31179"/>
                    <a:pt x="1634" y="5261"/>
                    <a:pt x="6638" y="0"/>
                  </a:cubicBezTo>
                  <a:close/>
                </a:path>
              </a:pathLst>
            </a:custGeom>
            <a:solidFill>
              <a:srgbClr val="804F24"/>
            </a:solidFill>
            <a:ln w="6411" cap="flat">
              <a:noFill/>
              <a:prstDash val="solid"/>
              <a:miter/>
            </a:ln>
          </p:spPr>
          <p:txBody>
            <a:bodyPr rtlCol="0" anchor="ctr"/>
            <a:lstStyle/>
            <a:p>
              <a:endParaRPr lang="ko-KR" altLang="en-US"/>
            </a:p>
          </p:txBody>
        </p:sp>
        <p:sp>
          <p:nvSpPr>
            <p:cNvPr id="55" name="자유형: 도형 54">
              <a:extLst>
                <a:ext uri="{FF2B5EF4-FFF2-40B4-BE49-F238E27FC236}">
                  <a16:creationId xmlns:a16="http://schemas.microsoft.com/office/drawing/2014/main" id="{1A390BAC-A6D3-45B2-84DF-A57C3DD86AB3}"/>
                </a:ext>
              </a:extLst>
            </p:cNvPr>
            <p:cNvSpPr/>
            <p:nvPr/>
          </p:nvSpPr>
          <p:spPr>
            <a:xfrm>
              <a:off x="8324952" y="1212850"/>
              <a:ext cx="774635" cy="1804141"/>
            </a:xfrm>
            <a:custGeom>
              <a:avLst/>
              <a:gdLst>
                <a:gd name="connsiteX0" fmla="*/ 591333 w 774635"/>
                <a:gd name="connsiteY0" fmla="*/ 911888 h 1804141"/>
                <a:gd name="connsiteX1" fmla="*/ 591398 w 774635"/>
                <a:gd name="connsiteY1" fmla="*/ 912278 h 1804141"/>
                <a:gd name="connsiteX2" fmla="*/ 602947 w 774635"/>
                <a:gd name="connsiteY2" fmla="*/ 1000976 h 1804141"/>
                <a:gd name="connsiteX3" fmla="*/ 716951 w 774635"/>
                <a:gd name="connsiteY3" fmla="*/ 1557628 h 1804141"/>
                <a:gd name="connsiteX4" fmla="*/ 729474 w 774635"/>
                <a:gd name="connsiteY4" fmla="*/ 1603826 h 1804141"/>
                <a:gd name="connsiteX5" fmla="*/ 761658 w 774635"/>
                <a:gd name="connsiteY5" fmla="*/ 1716598 h 1804141"/>
                <a:gd name="connsiteX6" fmla="*/ 774635 w 774635"/>
                <a:gd name="connsiteY6" fmla="*/ 1790826 h 1804141"/>
                <a:gd name="connsiteX7" fmla="*/ 701898 w 774635"/>
                <a:gd name="connsiteY7" fmla="*/ 1782715 h 1804141"/>
                <a:gd name="connsiteX8" fmla="*/ 665497 w 774635"/>
                <a:gd name="connsiteY8" fmla="*/ 1718739 h 1804141"/>
                <a:gd name="connsiteX9" fmla="*/ 625593 w 774635"/>
                <a:gd name="connsiteY9" fmla="*/ 1514284 h 1804141"/>
                <a:gd name="connsiteX10" fmla="*/ 588543 w 774635"/>
                <a:gd name="connsiteY10" fmla="*/ 1315216 h 1804141"/>
                <a:gd name="connsiteX11" fmla="*/ 583288 w 774635"/>
                <a:gd name="connsiteY11" fmla="*/ 1187327 h 1804141"/>
                <a:gd name="connsiteX12" fmla="*/ 586532 w 774635"/>
                <a:gd name="connsiteY12" fmla="*/ 1005713 h 1804141"/>
                <a:gd name="connsiteX13" fmla="*/ 591333 w 774635"/>
                <a:gd name="connsiteY13" fmla="*/ 911888 h 1804141"/>
                <a:gd name="connsiteX14" fmla="*/ 298637 w 774635"/>
                <a:gd name="connsiteY14" fmla="*/ 832793 h 1804141"/>
                <a:gd name="connsiteX15" fmla="*/ 311353 w 774635"/>
                <a:gd name="connsiteY15" fmla="*/ 853427 h 1804141"/>
                <a:gd name="connsiteX16" fmla="*/ 311484 w 774635"/>
                <a:gd name="connsiteY16" fmla="*/ 958347 h 1804141"/>
                <a:gd name="connsiteX17" fmla="*/ 281506 w 774635"/>
                <a:gd name="connsiteY17" fmla="*/ 1537709 h 1804141"/>
                <a:gd name="connsiteX18" fmla="*/ 242575 w 774635"/>
                <a:gd name="connsiteY18" fmla="*/ 1609082 h 1804141"/>
                <a:gd name="connsiteX19" fmla="*/ 68941 w 774635"/>
                <a:gd name="connsiteY19" fmla="*/ 1730678 h 1804141"/>
                <a:gd name="connsiteX20" fmla="*/ 28063 w 774635"/>
                <a:gd name="connsiteY20" fmla="*/ 1730159 h 1804141"/>
                <a:gd name="connsiteX21" fmla="*/ 39289 w 774635"/>
                <a:gd name="connsiteY21" fmla="*/ 1693953 h 1804141"/>
                <a:gd name="connsiteX22" fmla="*/ 138758 w 774635"/>
                <a:gd name="connsiteY22" fmla="*/ 1628613 h 1804141"/>
                <a:gd name="connsiteX23" fmla="*/ 223110 w 774635"/>
                <a:gd name="connsiteY23" fmla="*/ 1511820 h 1804141"/>
                <a:gd name="connsiteX24" fmla="*/ 264507 w 774635"/>
                <a:gd name="connsiteY24" fmla="*/ 1126141 h 1804141"/>
                <a:gd name="connsiteX25" fmla="*/ 276185 w 774635"/>
                <a:gd name="connsiteY25" fmla="*/ 866015 h 1804141"/>
                <a:gd name="connsiteX26" fmla="*/ 279949 w 774635"/>
                <a:gd name="connsiteY26" fmla="*/ 848625 h 1804141"/>
                <a:gd name="connsiteX27" fmla="*/ 298637 w 774635"/>
                <a:gd name="connsiteY27" fmla="*/ 832793 h 1804141"/>
                <a:gd name="connsiteX28" fmla="*/ 42849 w 774635"/>
                <a:gd name="connsiteY28" fmla="*/ 22569 h 1804141"/>
                <a:gd name="connsiteX29" fmla="*/ 56873 w 774635"/>
                <a:gd name="connsiteY29" fmla="*/ 33210 h 1804141"/>
                <a:gd name="connsiteX30" fmla="*/ 151215 w 774635"/>
                <a:gd name="connsiteY30" fmla="*/ 86936 h 1804141"/>
                <a:gd name="connsiteX31" fmla="*/ 163478 w 774635"/>
                <a:gd name="connsiteY31" fmla="*/ 97122 h 1804141"/>
                <a:gd name="connsiteX32" fmla="*/ 148813 w 774635"/>
                <a:gd name="connsiteY32" fmla="*/ 104714 h 1804141"/>
                <a:gd name="connsiteX33" fmla="*/ 85876 w 774635"/>
                <a:gd name="connsiteY33" fmla="*/ 105233 h 1804141"/>
                <a:gd name="connsiteX34" fmla="*/ 30724 w 774635"/>
                <a:gd name="connsiteY34" fmla="*/ 150004 h 1804141"/>
                <a:gd name="connsiteX35" fmla="*/ 22353 w 774635"/>
                <a:gd name="connsiteY35" fmla="*/ 184848 h 1804141"/>
                <a:gd name="connsiteX36" fmla="*/ 8532 w 774635"/>
                <a:gd name="connsiteY36" fmla="*/ 202042 h 1804141"/>
                <a:gd name="connsiteX37" fmla="*/ 163 w 774635"/>
                <a:gd name="connsiteY37" fmla="*/ 182252 h 1804141"/>
                <a:gd name="connsiteX38" fmla="*/ 33 w 774635"/>
                <a:gd name="connsiteY38" fmla="*/ 131188 h 1804141"/>
                <a:gd name="connsiteX39" fmla="*/ 4900 w 774635"/>
                <a:gd name="connsiteY39" fmla="*/ 50664 h 1804141"/>
                <a:gd name="connsiteX40" fmla="*/ 25078 w 774635"/>
                <a:gd name="connsiteY40" fmla="*/ 23607 h 1804141"/>
                <a:gd name="connsiteX41" fmla="*/ 42849 w 774635"/>
                <a:gd name="connsiteY41" fmla="*/ 22569 h 1804141"/>
                <a:gd name="connsiteX42" fmla="*/ 505166 w 774635"/>
                <a:gd name="connsiteY42" fmla="*/ 118 h 1804141"/>
                <a:gd name="connsiteX43" fmla="*/ 515352 w 774635"/>
                <a:gd name="connsiteY43" fmla="*/ 13031 h 1804141"/>
                <a:gd name="connsiteX44" fmla="*/ 548250 w 774635"/>
                <a:gd name="connsiteY44" fmla="*/ 93489 h 1804141"/>
                <a:gd name="connsiteX45" fmla="*/ 529433 w 774635"/>
                <a:gd name="connsiteY45" fmla="*/ 137935 h 1804141"/>
                <a:gd name="connsiteX46" fmla="*/ 516196 w 774635"/>
                <a:gd name="connsiteY46" fmla="*/ 122752 h 1804141"/>
                <a:gd name="connsiteX47" fmla="*/ 510227 w 774635"/>
                <a:gd name="connsiteY47" fmla="*/ 75645 h 1804141"/>
                <a:gd name="connsiteX48" fmla="*/ 484208 w 774635"/>
                <a:gd name="connsiteY48" fmla="*/ 67340 h 1804141"/>
                <a:gd name="connsiteX49" fmla="*/ 424124 w 774635"/>
                <a:gd name="connsiteY49" fmla="*/ 114383 h 1804141"/>
                <a:gd name="connsiteX50" fmla="*/ 492449 w 774635"/>
                <a:gd name="connsiteY50" fmla="*/ 10371 h 1804141"/>
                <a:gd name="connsiteX51" fmla="*/ 505166 w 774635"/>
                <a:gd name="connsiteY51" fmla="*/ 118 h 180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74635" h="1804141">
                  <a:moveTo>
                    <a:pt x="591333" y="911888"/>
                  </a:moveTo>
                  <a:cubicBezTo>
                    <a:pt x="591398" y="912018"/>
                    <a:pt x="591398" y="912148"/>
                    <a:pt x="591398" y="912278"/>
                  </a:cubicBezTo>
                  <a:cubicBezTo>
                    <a:pt x="600482" y="941151"/>
                    <a:pt x="600029" y="971453"/>
                    <a:pt x="602947" y="1000976"/>
                  </a:cubicBezTo>
                  <a:cubicBezTo>
                    <a:pt x="621829" y="1190506"/>
                    <a:pt x="695020" y="1368811"/>
                    <a:pt x="716951" y="1557628"/>
                  </a:cubicBezTo>
                  <a:cubicBezTo>
                    <a:pt x="718769" y="1573395"/>
                    <a:pt x="724349" y="1588643"/>
                    <a:pt x="729474" y="1603826"/>
                  </a:cubicBezTo>
                  <a:cubicBezTo>
                    <a:pt x="741932" y="1641006"/>
                    <a:pt x="752768" y="1678510"/>
                    <a:pt x="761658" y="1716598"/>
                  </a:cubicBezTo>
                  <a:cubicBezTo>
                    <a:pt x="766783" y="1741578"/>
                    <a:pt x="771390" y="1766430"/>
                    <a:pt x="774635" y="1790826"/>
                  </a:cubicBezTo>
                  <a:cubicBezTo>
                    <a:pt x="758932" y="1813536"/>
                    <a:pt x="727074" y="1804776"/>
                    <a:pt x="701898" y="1782715"/>
                  </a:cubicBezTo>
                  <a:cubicBezTo>
                    <a:pt x="682562" y="1765716"/>
                    <a:pt x="672894" y="1742941"/>
                    <a:pt x="665497" y="1718739"/>
                  </a:cubicBezTo>
                  <a:cubicBezTo>
                    <a:pt x="644994" y="1651971"/>
                    <a:pt x="632989" y="1583323"/>
                    <a:pt x="625593" y="1514284"/>
                  </a:cubicBezTo>
                  <a:cubicBezTo>
                    <a:pt x="618391" y="1446739"/>
                    <a:pt x="604635" y="1380880"/>
                    <a:pt x="588543" y="1315216"/>
                  </a:cubicBezTo>
                  <a:cubicBezTo>
                    <a:pt x="578097" y="1272976"/>
                    <a:pt x="579070" y="1229632"/>
                    <a:pt x="583288" y="1187327"/>
                  </a:cubicBezTo>
                  <a:cubicBezTo>
                    <a:pt x="589517" y="1124453"/>
                    <a:pt x="585494" y="1068392"/>
                    <a:pt x="586532" y="1005713"/>
                  </a:cubicBezTo>
                  <a:cubicBezTo>
                    <a:pt x="586921" y="979369"/>
                    <a:pt x="586662" y="942644"/>
                    <a:pt x="591333" y="911888"/>
                  </a:cubicBezTo>
                  <a:close/>
                  <a:moveTo>
                    <a:pt x="298637" y="832793"/>
                  </a:moveTo>
                  <a:cubicBezTo>
                    <a:pt x="310380" y="834480"/>
                    <a:pt x="311288" y="844278"/>
                    <a:pt x="311353" y="853427"/>
                  </a:cubicBezTo>
                  <a:cubicBezTo>
                    <a:pt x="311613" y="888335"/>
                    <a:pt x="311484" y="923373"/>
                    <a:pt x="311484" y="958347"/>
                  </a:cubicBezTo>
                  <a:cubicBezTo>
                    <a:pt x="306423" y="1140999"/>
                    <a:pt x="300972" y="1356029"/>
                    <a:pt x="281506" y="1537709"/>
                  </a:cubicBezTo>
                  <a:cubicBezTo>
                    <a:pt x="275018" y="1570151"/>
                    <a:pt x="265544" y="1586373"/>
                    <a:pt x="242575" y="1609082"/>
                  </a:cubicBezTo>
                  <a:cubicBezTo>
                    <a:pt x="184762" y="1666181"/>
                    <a:pt x="144208" y="1697716"/>
                    <a:pt x="68941" y="1730678"/>
                  </a:cubicBezTo>
                  <a:cubicBezTo>
                    <a:pt x="55251" y="1736647"/>
                    <a:pt x="39809" y="1745472"/>
                    <a:pt x="28063" y="1730159"/>
                  </a:cubicBezTo>
                  <a:cubicBezTo>
                    <a:pt x="16579" y="1715170"/>
                    <a:pt x="28454" y="1699922"/>
                    <a:pt x="39289" y="1693953"/>
                  </a:cubicBezTo>
                  <a:cubicBezTo>
                    <a:pt x="80361" y="1661055"/>
                    <a:pt x="106056" y="1651712"/>
                    <a:pt x="138758" y="1628613"/>
                  </a:cubicBezTo>
                  <a:cubicBezTo>
                    <a:pt x="193327" y="1590072"/>
                    <a:pt x="204682" y="1570671"/>
                    <a:pt x="223110" y="1511820"/>
                  </a:cubicBezTo>
                  <a:cubicBezTo>
                    <a:pt x="257304" y="1402746"/>
                    <a:pt x="260549" y="1238782"/>
                    <a:pt x="264507" y="1126141"/>
                  </a:cubicBezTo>
                  <a:cubicBezTo>
                    <a:pt x="267556" y="1039388"/>
                    <a:pt x="272097" y="952701"/>
                    <a:pt x="276185" y="866015"/>
                  </a:cubicBezTo>
                  <a:cubicBezTo>
                    <a:pt x="276445" y="860175"/>
                    <a:pt x="277872" y="854140"/>
                    <a:pt x="279949" y="848625"/>
                  </a:cubicBezTo>
                  <a:cubicBezTo>
                    <a:pt x="283129" y="840125"/>
                    <a:pt x="287151" y="831106"/>
                    <a:pt x="298637" y="832793"/>
                  </a:cubicBezTo>
                  <a:close/>
                  <a:moveTo>
                    <a:pt x="42849" y="22569"/>
                  </a:moveTo>
                  <a:cubicBezTo>
                    <a:pt x="48097" y="24435"/>
                    <a:pt x="52720" y="28247"/>
                    <a:pt x="56873" y="33210"/>
                  </a:cubicBezTo>
                  <a:cubicBezTo>
                    <a:pt x="81723" y="62863"/>
                    <a:pt x="113841" y="79473"/>
                    <a:pt x="151215" y="86936"/>
                  </a:cubicBezTo>
                  <a:cubicBezTo>
                    <a:pt x="157250" y="88168"/>
                    <a:pt x="164517" y="89855"/>
                    <a:pt x="163478" y="97122"/>
                  </a:cubicBezTo>
                  <a:cubicBezTo>
                    <a:pt x="162505" y="103935"/>
                    <a:pt x="154913" y="104649"/>
                    <a:pt x="148813" y="104714"/>
                  </a:cubicBezTo>
                  <a:cubicBezTo>
                    <a:pt x="127856" y="105039"/>
                    <a:pt x="106833" y="104909"/>
                    <a:pt x="85876" y="105233"/>
                  </a:cubicBezTo>
                  <a:cubicBezTo>
                    <a:pt x="47983" y="105818"/>
                    <a:pt x="38834" y="113409"/>
                    <a:pt x="30724" y="150004"/>
                  </a:cubicBezTo>
                  <a:cubicBezTo>
                    <a:pt x="28127" y="161684"/>
                    <a:pt x="26117" y="173558"/>
                    <a:pt x="22353" y="184848"/>
                  </a:cubicBezTo>
                  <a:cubicBezTo>
                    <a:pt x="20017" y="191985"/>
                    <a:pt x="17942" y="203146"/>
                    <a:pt x="8532" y="202042"/>
                  </a:cubicBezTo>
                  <a:cubicBezTo>
                    <a:pt x="-1331" y="200874"/>
                    <a:pt x="292" y="189974"/>
                    <a:pt x="163" y="182252"/>
                  </a:cubicBezTo>
                  <a:cubicBezTo>
                    <a:pt x="-97" y="165187"/>
                    <a:pt x="33" y="148188"/>
                    <a:pt x="33" y="131188"/>
                  </a:cubicBezTo>
                  <a:cubicBezTo>
                    <a:pt x="487" y="104260"/>
                    <a:pt x="-1071" y="77463"/>
                    <a:pt x="4900" y="50664"/>
                  </a:cubicBezTo>
                  <a:cubicBezTo>
                    <a:pt x="7818" y="37428"/>
                    <a:pt x="13010" y="28733"/>
                    <a:pt x="25078" y="23607"/>
                  </a:cubicBezTo>
                  <a:cubicBezTo>
                    <a:pt x="31729" y="20785"/>
                    <a:pt x="37601" y="20704"/>
                    <a:pt x="42849" y="22569"/>
                  </a:cubicBezTo>
                  <a:close/>
                  <a:moveTo>
                    <a:pt x="505166" y="118"/>
                  </a:moveTo>
                  <a:cubicBezTo>
                    <a:pt x="512043" y="1092"/>
                    <a:pt x="514899" y="6866"/>
                    <a:pt x="515352" y="13031"/>
                  </a:cubicBezTo>
                  <a:cubicBezTo>
                    <a:pt x="517624" y="43462"/>
                    <a:pt x="526902" y="70584"/>
                    <a:pt x="548250" y="93489"/>
                  </a:cubicBezTo>
                  <a:cubicBezTo>
                    <a:pt x="554674" y="100366"/>
                    <a:pt x="538776" y="136379"/>
                    <a:pt x="529433" y="137935"/>
                  </a:cubicBezTo>
                  <a:cubicBezTo>
                    <a:pt x="518207" y="139817"/>
                    <a:pt x="516196" y="130733"/>
                    <a:pt x="516196" y="122752"/>
                  </a:cubicBezTo>
                  <a:cubicBezTo>
                    <a:pt x="516261" y="106725"/>
                    <a:pt x="513796" y="91218"/>
                    <a:pt x="510227" y="75645"/>
                  </a:cubicBezTo>
                  <a:cubicBezTo>
                    <a:pt x="505944" y="56894"/>
                    <a:pt x="498872" y="54882"/>
                    <a:pt x="484208" y="67340"/>
                  </a:cubicBezTo>
                  <a:cubicBezTo>
                    <a:pt x="465001" y="83691"/>
                    <a:pt x="452154" y="107958"/>
                    <a:pt x="424124" y="114383"/>
                  </a:cubicBezTo>
                  <a:cubicBezTo>
                    <a:pt x="452933" y="83496"/>
                    <a:pt x="472334" y="46641"/>
                    <a:pt x="492449" y="10371"/>
                  </a:cubicBezTo>
                  <a:cubicBezTo>
                    <a:pt x="495433" y="5050"/>
                    <a:pt x="497833" y="-919"/>
                    <a:pt x="505166" y="118"/>
                  </a:cubicBezTo>
                  <a:close/>
                </a:path>
              </a:pathLst>
            </a:custGeom>
            <a:solidFill>
              <a:schemeClr val="tx1">
                <a:alpha val="20000"/>
              </a:schemeClr>
            </a:solidFill>
            <a:ln w="6411" cap="flat">
              <a:noFill/>
              <a:prstDash val="solid"/>
              <a:miter/>
            </a:ln>
          </p:spPr>
          <p:txBody>
            <a:bodyPr rtlCol="0" anchor="ctr"/>
            <a:lstStyle/>
            <a:p>
              <a:endParaRPr lang="ko-KR" altLang="en-US"/>
            </a:p>
          </p:txBody>
        </p:sp>
      </p:grpSp>
      <p:grpSp>
        <p:nvGrpSpPr>
          <p:cNvPr id="56" name="그룹 55">
            <a:extLst>
              <a:ext uri="{FF2B5EF4-FFF2-40B4-BE49-F238E27FC236}">
                <a16:creationId xmlns:a16="http://schemas.microsoft.com/office/drawing/2014/main" id="{15A2739B-32A0-41DD-A897-AECB63C082C5}"/>
              </a:ext>
            </a:extLst>
          </p:cNvPr>
          <p:cNvGrpSpPr/>
          <p:nvPr/>
        </p:nvGrpSpPr>
        <p:grpSpPr>
          <a:xfrm>
            <a:off x="10054726" y="1505801"/>
            <a:ext cx="1655492" cy="5019717"/>
            <a:chOff x="9711589" y="442968"/>
            <a:chExt cx="2073039" cy="6285787"/>
          </a:xfrm>
        </p:grpSpPr>
        <p:sp>
          <p:nvSpPr>
            <p:cNvPr id="57" name="자유형: 도형 56">
              <a:extLst>
                <a:ext uri="{FF2B5EF4-FFF2-40B4-BE49-F238E27FC236}">
                  <a16:creationId xmlns:a16="http://schemas.microsoft.com/office/drawing/2014/main" id="{C6B5B219-D2F4-4DF7-B9A3-B18EAFF697FD}"/>
                </a:ext>
              </a:extLst>
            </p:cNvPr>
            <p:cNvSpPr/>
            <p:nvPr/>
          </p:nvSpPr>
          <p:spPr>
            <a:xfrm>
              <a:off x="9711589" y="1282311"/>
              <a:ext cx="1591282" cy="1549401"/>
            </a:xfrm>
            <a:custGeom>
              <a:avLst/>
              <a:gdLst>
                <a:gd name="connsiteX0" fmla="*/ 1513954 w 1573330"/>
                <a:gd name="connsiteY0" fmla="*/ 257339 h 1531921"/>
                <a:gd name="connsiteX1" fmla="*/ 1507732 w 1573330"/>
                <a:gd name="connsiteY1" fmla="*/ 238606 h 1531921"/>
                <a:gd name="connsiteX2" fmla="*/ 1433507 w 1573330"/>
                <a:gd name="connsiteY2" fmla="*/ 166690 h 1531921"/>
                <a:gd name="connsiteX3" fmla="*/ 1415608 w 1573330"/>
                <a:gd name="connsiteY3" fmla="*/ 156490 h 1531921"/>
                <a:gd name="connsiteX4" fmla="*/ 1249963 w 1573330"/>
                <a:gd name="connsiteY4" fmla="*/ 212303 h 1531921"/>
                <a:gd name="connsiteX5" fmla="*/ 1212947 w 1573330"/>
                <a:gd name="connsiteY5" fmla="*/ 253874 h 1531921"/>
                <a:gd name="connsiteX6" fmla="*/ 1141287 w 1573330"/>
                <a:gd name="connsiteY6" fmla="*/ 326304 h 1531921"/>
                <a:gd name="connsiteX7" fmla="*/ 1092403 w 1573330"/>
                <a:gd name="connsiteY7" fmla="*/ 371019 h 1531921"/>
                <a:gd name="connsiteX8" fmla="*/ 956846 w 1573330"/>
                <a:gd name="connsiteY8" fmla="*/ 248357 h 1531921"/>
                <a:gd name="connsiteX9" fmla="*/ 953318 w 1573330"/>
                <a:gd name="connsiteY9" fmla="*/ 149112 h 1531921"/>
                <a:gd name="connsiteX10" fmla="*/ 946261 w 1573330"/>
                <a:gd name="connsiteY10" fmla="*/ 61735 h 1531921"/>
                <a:gd name="connsiteX11" fmla="*/ 943246 w 1573330"/>
                <a:gd name="connsiteY11" fmla="*/ 9514 h 1531921"/>
                <a:gd name="connsiteX12" fmla="*/ 901931 w 1573330"/>
                <a:gd name="connsiteY12" fmla="*/ 20420 h 1531921"/>
                <a:gd name="connsiteX13" fmla="*/ 794474 w 1573330"/>
                <a:gd name="connsiteY13" fmla="*/ 99457 h 1531921"/>
                <a:gd name="connsiteX14" fmla="*/ 732822 w 1573330"/>
                <a:gd name="connsiteY14" fmla="*/ 94966 h 1531921"/>
                <a:gd name="connsiteX15" fmla="*/ 656224 w 1573330"/>
                <a:gd name="connsiteY15" fmla="*/ 25039 h 1531921"/>
                <a:gd name="connsiteX16" fmla="*/ 602463 w 1573330"/>
                <a:gd name="connsiteY16" fmla="*/ 2136 h 1531921"/>
                <a:gd name="connsiteX17" fmla="*/ 574877 w 1573330"/>
                <a:gd name="connsiteY17" fmla="*/ 95800 h 1531921"/>
                <a:gd name="connsiteX18" fmla="*/ 520346 w 1573330"/>
                <a:gd name="connsiteY18" fmla="*/ 337723 h 1531921"/>
                <a:gd name="connsiteX19" fmla="*/ 459272 w 1573330"/>
                <a:gd name="connsiteY19" fmla="*/ 387570 h 1531921"/>
                <a:gd name="connsiteX20" fmla="*/ 312553 w 1573330"/>
                <a:gd name="connsiteY20" fmla="*/ 290121 h 1531921"/>
                <a:gd name="connsiteX21" fmla="*/ 307550 w 1573330"/>
                <a:gd name="connsiteY21" fmla="*/ 243161 h 1531921"/>
                <a:gd name="connsiteX22" fmla="*/ 262129 w 1573330"/>
                <a:gd name="connsiteY22" fmla="*/ 172849 h 1531921"/>
                <a:gd name="connsiteX23" fmla="*/ 102515 w 1573330"/>
                <a:gd name="connsiteY23" fmla="*/ 320658 h 1531921"/>
                <a:gd name="connsiteX24" fmla="*/ 27905 w 1573330"/>
                <a:gd name="connsiteY24" fmla="*/ 602163 h 1531921"/>
                <a:gd name="connsiteX25" fmla="*/ 1153 w 1573330"/>
                <a:gd name="connsiteY25" fmla="*/ 866155 h 1531921"/>
                <a:gd name="connsiteX26" fmla="*/ 72556 w 1573330"/>
                <a:gd name="connsiteY26" fmla="*/ 1246264 h 1531921"/>
                <a:gd name="connsiteX27" fmla="*/ 111882 w 1573330"/>
                <a:gd name="connsiteY27" fmla="*/ 1273593 h 1531921"/>
                <a:gd name="connsiteX28" fmla="*/ 306202 w 1573330"/>
                <a:gd name="connsiteY28" fmla="*/ 1285397 h 1531921"/>
                <a:gd name="connsiteX29" fmla="*/ 305818 w 1573330"/>
                <a:gd name="connsiteY29" fmla="*/ 1496398 h 1531921"/>
                <a:gd name="connsiteX30" fmla="*/ 1280950 w 1573330"/>
                <a:gd name="connsiteY30" fmla="*/ 1496398 h 1531921"/>
                <a:gd name="connsiteX31" fmla="*/ 1284221 w 1573330"/>
                <a:gd name="connsiteY31" fmla="*/ 1285012 h 1531921"/>
                <a:gd name="connsiteX32" fmla="*/ 1449929 w 1573330"/>
                <a:gd name="connsiteY32" fmla="*/ 1230354 h 1531921"/>
                <a:gd name="connsiteX33" fmla="*/ 1503369 w 1573330"/>
                <a:gd name="connsiteY33" fmla="*/ 1178710 h 1531921"/>
                <a:gd name="connsiteX34" fmla="*/ 1538782 w 1573330"/>
                <a:gd name="connsiteY34" fmla="*/ 1047581 h 1531921"/>
                <a:gd name="connsiteX35" fmla="*/ 1570410 w 1573330"/>
                <a:gd name="connsiteY35" fmla="*/ 559630 h 1531921"/>
                <a:gd name="connsiteX36" fmla="*/ 1513954 w 1573330"/>
                <a:gd name="connsiteY36" fmla="*/ 257339 h 15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73330" h="1531921">
                  <a:moveTo>
                    <a:pt x="1513954" y="257339"/>
                  </a:moveTo>
                  <a:cubicBezTo>
                    <a:pt x="1515623" y="249833"/>
                    <a:pt x="1513377" y="242648"/>
                    <a:pt x="1507732" y="238606"/>
                  </a:cubicBezTo>
                  <a:cubicBezTo>
                    <a:pt x="1479376" y="218269"/>
                    <a:pt x="1459424" y="189464"/>
                    <a:pt x="1433507" y="166690"/>
                  </a:cubicBezTo>
                  <a:cubicBezTo>
                    <a:pt x="1428246" y="162071"/>
                    <a:pt x="1422280" y="158735"/>
                    <a:pt x="1415608" y="156490"/>
                  </a:cubicBezTo>
                  <a:cubicBezTo>
                    <a:pt x="1363066" y="138783"/>
                    <a:pt x="1281398" y="166113"/>
                    <a:pt x="1249963" y="212303"/>
                  </a:cubicBezTo>
                  <a:cubicBezTo>
                    <a:pt x="1239378" y="227828"/>
                    <a:pt x="1230204" y="245150"/>
                    <a:pt x="1212947" y="253874"/>
                  </a:cubicBezTo>
                  <a:cubicBezTo>
                    <a:pt x="1180806" y="270234"/>
                    <a:pt x="1159378" y="295767"/>
                    <a:pt x="1141287" y="326304"/>
                  </a:cubicBezTo>
                  <a:cubicBezTo>
                    <a:pt x="1129996" y="345357"/>
                    <a:pt x="1116909" y="364411"/>
                    <a:pt x="1092403" y="371019"/>
                  </a:cubicBezTo>
                  <a:cubicBezTo>
                    <a:pt x="1036910" y="386030"/>
                    <a:pt x="936574" y="314307"/>
                    <a:pt x="956846" y="248357"/>
                  </a:cubicBezTo>
                  <a:cubicBezTo>
                    <a:pt x="966598" y="216665"/>
                    <a:pt x="965700" y="181381"/>
                    <a:pt x="953318" y="149112"/>
                  </a:cubicBezTo>
                  <a:cubicBezTo>
                    <a:pt x="942283" y="120307"/>
                    <a:pt x="941706" y="91502"/>
                    <a:pt x="946261" y="61735"/>
                  </a:cubicBezTo>
                  <a:cubicBezTo>
                    <a:pt x="948956" y="44221"/>
                    <a:pt x="952163" y="26451"/>
                    <a:pt x="943246" y="9514"/>
                  </a:cubicBezTo>
                  <a:cubicBezTo>
                    <a:pt x="925218" y="-3317"/>
                    <a:pt x="913414" y="11374"/>
                    <a:pt x="901931" y="20420"/>
                  </a:cubicBezTo>
                  <a:cubicBezTo>
                    <a:pt x="866903" y="47878"/>
                    <a:pt x="831426" y="74694"/>
                    <a:pt x="794474" y="99457"/>
                  </a:cubicBezTo>
                  <a:cubicBezTo>
                    <a:pt x="764707" y="119409"/>
                    <a:pt x="759446" y="117805"/>
                    <a:pt x="732822" y="94966"/>
                  </a:cubicBezTo>
                  <a:cubicBezTo>
                    <a:pt x="706520" y="72449"/>
                    <a:pt x="682013" y="48006"/>
                    <a:pt x="656224" y="25039"/>
                  </a:cubicBezTo>
                  <a:cubicBezTo>
                    <a:pt x="641532" y="11952"/>
                    <a:pt x="627098" y="-6268"/>
                    <a:pt x="602463" y="2136"/>
                  </a:cubicBezTo>
                  <a:cubicBezTo>
                    <a:pt x="578470" y="28953"/>
                    <a:pt x="570771" y="62312"/>
                    <a:pt x="574877" y="95800"/>
                  </a:cubicBezTo>
                  <a:cubicBezTo>
                    <a:pt x="585655" y="183562"/>
                    <a:pt x="545495" y="258814"/>
                    <a:pt x="520346" y="337723"/>
                  </a:cubicBezTo>
                  <a:cubicBezTo>
                    <a:pt x="511109" y="366720"/>
                    <a:pt x="488141" y="381476"/>
                    <a:pt x="459272" y="387570"/>
                  </a:cubicBezTo>
                  <a:cubicBezTo>
                    <a:pt x="402946" y="399503"/>
                    <a:pt x="322433" y="370377"/>
                    <a:pt x="312553" y="290121"/>
                  </a:cubicBezTo>
                  <a:cubicBezTo>
                    <a:pt x="310629" y="274468"/>
                    <a:pt x="310758" y="258429"/>
                    <a:pt x="307550" y="243161"/>
                  </a:cubicBezTo>
                  <a:cubicBezTo>
                    <a:pt x="301391" y="214292"/>
                    <a:pt x="294783" y="184909"/>
                    <a:pt x="262129" y="172849"/>
                  </a:cubicBezTo>
                  <a:cubicBezTo>
                    <a:pt x="178281" y="189015"/>
                    <a:pt x="126316" y="239697"/>
                    <a:pt x="102515" y="320658"/>
                  </a:cubicBezTo>
                  <a:cubicBezTo>
                    <a:pt x="90327" y="362165"/>
                    <a:pt x="45355" y="550712"/>
                    <a:pt x="27905" y="602163"/>
                  </a:cubicBezTo>
                  <a:cubicBezTo>
                    <a:pt x="-1221" y="688001"/>
                    <a:pt x="5900" y="777559"/>
                    <a:pt x="1153" y="866155"/>
                  </a:cubicBezTo>
                  <a:cubicBezTo>
                    <a:pt x="-5968" y="999337"/>
                    <a:pt x="20142" y="1124757"/>
                    <a:pt x="72556" y="1246264"/>
                  </a:cubicBezTo>
                  <a:cubicBezTo>
                    <a:pt x="81088" y="1266023"/>
                    <a:pt x="91545" y="1273272"/>
                    <a:pt x="111882" y="1273593"/>
                  </a:cubicBezTo>
                  <a:cubicBezTo>
                    <a:pt x="129652" y="1273850"/>
                    <a:pt x="258216" y="1292262"/>
                    <a:pt x="306202" y="1285397"/>
                  </a:cubicBezTo>
                  <a:cubicBezTo>
                    <a:pt x="344310" y="1291107"/>
                    <a:pt x="260525" y="1486390"/>
                    <a:pt x="305818" y="1496398"/>
                  </a:cubicBezTo>
                  <a:cubicBezTo>
                    <a:pt x="594508" y="1560551"/>
                    <a:pt x="1085346" y="1523471"/>
                    <a:pt x="1280950" y="1496398"/>
                  </a:cubicBezTo>
                  <a:cubicBezTo>
                    <a:pt x="1299682" y="1493832"/>
                    <a:pt x="1268055" y="1272695"/>
                    <a:pt x="1284221" y="1285012"/>
                  </a:cubicBezTo>
                  <a:cubicBezTo>
                    <a:pt x="1340933" y="1271219"/>
                    <a:pt x="1395206" y="1250113"/>
                    <a:pt x="1449929" y="1230354"/>
                  </a:cubicBezTo>
                  <a:cubicBezTo>
                    <a:pt x="1475719" y="1221051"/>
                    <a:pt x="1493683" y="1204307"/>
                    <a:pt x="1503369" y="1178710"/>
                  </a:cubicBezTo>
                  <a:cubicBezTo>
                    <a:pt x="1519472" y="1136176"/>
                    <a:pt x="1532302" y="1093001"/>
                    <a:pt x="1538782" y="1047581"/>
                  </a:cubicBezTo>
                  <a:cubicBezTo>
                    <a:pt x="1561941" y="885721"/>
                    <a:pt x="1559632" y="722258"/>
                    <a:pt x="1570410" y="559630"/>
                  </a:cubicBezTo>
                  <a:cubicBezTo>
                    <a:pt x="1577466" y="453969"/>
                    <a:pt x="1576248" y="350040"/>
                    <a:pt x="1513954" y="257339"/>
                  </a:cubicBezTo>
                  <a:close/>
                </a:path>
              </a:pathLst>
            </a:custGeom>
            <a:solidFill>
              <a:srgbClr val="CB3FFF"/>
            </a:solidFill>
            <a:ln w="6411" cap="flat">
              <a:no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566E78E7-B716-4777-869F-877DACCF70E3}"/>
                </a:ext>
              </a:extLst>
            </p:cNvPr>
            <p:cNvSpPr/>
            <p:nvPr/>
          </p:nvSpPr>
          <p:spPr>
            <a:xfrm>
              <a:off x="9876535" y="2774449"/>
              <a:ext cx="1725301" cy="3095523"/>
            </a:xfrm>
            <a:custGeom>
              <a:avLst/>
              <a:gdLst>
                <a:gd name="connsiteX0" fmla="*/ 413909 w 1705837"/>
                <a:gd name="connsiteY0" fmla="*/ 2985174 h 3060601"/>
                <a:gd name="connsiteX1" fmla="*/ 393765 w 1705837"/>
                <a:gd name="connsiteY1" fmla="*/ 2959385 h 3060601"/>
                <a:gd name="connsiteX2" fmla="*/ 336540 w 1705837"/>
                <a:gd name="connsiteY2" fmla="*/ 2714575 h 3060601"/>
                <a:gd name="connsiteX3" fmla="*/ 281881 w 1705837"/>
                <a:gd name="connsiteY3" fmla="*/ 2341074 h 3060601"/>
                <a:gd name="connsiteX4" fmla="*/ 272258 w 1705837"/>
                <a:gd name="connsiteY4" fmla="*/ 2000098 h 3060601"/>
                <a:gd name="connsiteX5" fmla="*/ 226773 w 1705837"/>
                <a:gd name="connsiteY5" fmla="*/ 1743934 h 3060601"/>
                <a:gd name="connsiteX6" fmla="*/ 174809 w 1705837"/>
                <a:gd name="connsiteY6" fmla="*/ 1425541 h 3060601"/>
                <a:gd name="connsiteX7" fmla="*/ 114953 w 1705837"/>
                <a:gd name="connsiteY7" fmla="*/ 1175920 h 3060601"/>
                <a:gd name="connsiteX8" fmla="*/ 67095 w 1705837"/>
                <a:gd name="connsiteY8" fmla="*/ 986667 h 3060601"/>
                <a:gd name="connsiteX9" fmla="*/ 8074 w 1705837"/>
                <a:gd name="connsiteY9" fmla="*/ 736276 h 3060601"/>
                <a:gd name="connsiteX10" fmla="*/ 33094 w 1705837"/>
                <a:gd name="connsiteY10" fmla="*/ 381572 h 3060601"/>
                <a:gd name="connsiteX11" fmla="*/ 143181 w 1705837"/>
                <a:gd name="connsiteY11" fmla="*/ 21928 h 3060601"/>
                <a:gd name="connsiteX12" fmla="*/ 189821 w 1705837"/>
                <a:gd name="connsiteY12" fmla="*/ 2490 h 3060601"/>
                <a:gd name="connsiteX13" fmla="*/ 349370 w 1705837"/>
                <a:gd name="connsiteY13" fmla="*/ 27253 h 3060601"/>
                <a:gd name="connsiteX14" fmla="*/ 564797 w 1705837"/>
                <a:gd name="connsiteY14" fmla="*/ 33219 h 3060601"/>
                <a:gd name="connsiteX15" fmla="*/ 1065322 w 1705837"/>
                <a:gd name="connsiteY15" fmla="*/ 2105 h 3060601"/>
                <a:gd name="connsiteX16" fmla="*/ 1121072 w 1705837"/>
                <a:gd name="connsiteY16" fmla="*/ 21543 h 3060601"/>
                <a:gd name="connsiteX17" fmla="*/ 1199980 w 1705837"/>
                <a:gd name="connsiteY17" fmla="*/ 506415 h 3060601"/>
                <a:gd name="connsiteX18" fmla="*/ 1244888 w 1705837"/>
                <a:gd name="connsiteY18" fmla="*/ 656277 h 3060601"/>
                <a:gd name="connsiteX19" fmla="*/ 1318472 w 1705837"/>
                <a:gd name="connsiteY19" fmla="*/ 935857 h 3060601"/>
                <a:gd name="connsiteX20" fmla="*/ 1375248 w 1705837"/>
                <a:gd name="connsiteY20" fmla="*/ 1459799 h 3060601"/>
                <a:gd name="connsiteX21" fmla="*/ 1388014 w 1705837"/>
                <a:gd name="connsiteY21" fmla="*/ 1699476 h 3060601"/>
                <a:gd name="connsiteX22" fmla="*/ 1446201 w 1705837"/>
                <a:gd name="connsiteY22" fmla="*/ 1976234 h 3060601"/>
                <a:gd name="connsiteX23" fmla="*/ 1523955 w 1705837"/>
                <a:gd name="connsiteY23" fmla="*/ 2168052 h 3060601"/>
                <a:gd name="connsiteX24" fmla="*/ 1620635 w 1705837"/>
                <a:gd name="connsiteY24" fmla="*/ 2558169 h 3060601"/>
                <a:gd name="connsiteX25" fmla="*/ 1702366 w 1705837"/>
                <a:gd name="connsiteY25" fmla="*/ 2957075 h 3060601"/>
                <a:gd name="connsiteX26" fmla="*/ 1686392 w 1705837"/>
                <a:gd name="connsiteY26" fmla="*/ 3004741 h 3060601"/>
                <a:gd name="connsiteX27" fmla="*/ 1687354 w 1705837"/>
                <a:gd name="connsiteY27" fmla="*/ 3036305 h 3060601"/>
                <a:gd name="connsiteX28" fmla="*/ 1503875 w 1705837"/>
                <a:gd name="connsiteY28" fmla="*/ 3057796 h 3060601"/>
                <a:gd name="connsiteX29" fmla="*/ 1469681 w 1705837"/>
                <a:gd name="connsiteY29" fmla="*/ 3042592 h 3060601"/>
                <a:gd name="connsiteX30" fmla="*/ 1395712 w 1705837"/>
                <a:gd name="connsiteY30" fmla="*/ 2940010 h 3060601"/>
                <a:gd name="connsiteX31" fmla="*/ 1340028 w 1705837"/>
                <a:gd name="connsiteY31" fmla="*/ 2774302 h 3060601"/>
                <a:gd name="connsiteX32" fmla="*/ 1268048 w 1705837"/>
                <a:gd name="connsiteY32" fmla="*/ 2625274 h 3060601"/>
                <a:gd name="connsiteX33" fmla="*/ 1138586 w 1705837"/>
                <a:gd name="connsiteY33" fmla="*/ 2275573 h 3060601"/>
                <a:gd name="connsiteX34" fmla="*/ 1068787 w 1705837"/>
                <a:gd name="connsiteY34" fmla="*/ 2078622 h 3060601"/>
                <a:gd name="connsiteX35" fmla="*/ 939325 w 1705837"/>
                <a:gd name="connsiteY35" fmla="*/ 1777871 h 3060601"/>
                <a:gd name="connsiteX36" fmla="*/ 851242 w 1705837"/>
                <a:gd name="connsiteY36" fmla="*/ 1488988 h 3060601"/>
                <a:gd name="connsiteX37" fmla="*/ 734740 w 1705837"/>
                <a:gd name="connsiteY37" fmla="*/ 1169825 h 3060601"/>
                <a:gd name="connsiteX38" fmla="*/ 668790 w 1705837"/>
                <a:gd name="connsiteY38" fmla="*/ 973708 h 3060601"/>
                <a:gd name="connsiteX39" fmla="*/ 651020 w 1705837"/>
                <a:gd name="connsiteY39" fmla="*/ 921551 h 3060601"/>
                <a:gd name="connsiteX40" fmla="*/ 641332 w 1705837"/>
                <a:gd name="connsiteY40" fmla="*/ 981727 h 3060601"/>
                <a:gd name="connsiteX41" fmla="*/ 631132 w 1705837"/>
                <a:gd name="connsiteY41" fmla="*/ 1159176 h 3060601"/>
                <a:gd name="connsiteX42" fmla="*/ 632287 w 1705837"/>
                <a:gd name="connsiteY42" fmla="*/ 1295373 h 3060601"/>
                <a:gd name="connsiteX43" fmla="*/ 640370 w 1705837"/>
                <a:gd name="connsiteY43" fmla="*/ 1841062 h 3060601"/>
                <a:gd name="connsiteX44" fmla="*/ 627604 w 1705837"/>
                <a:gd name="connsiteY44" fmla="*/ 2033202 h 3060601"/>
                <a:gd name="connsiteX45" fmla="*/ 654484 w 1705837"/>
                <a:gd name="connsiteY45" fmla="*/ 2246704 h 3060601"/>
                <a:gd name="connsiteX46" fmla="*/ 664235 w 1705837"/>
                <a:gd name="connsiteY46" fmla="*/ 2322726 h 3060601"/>
                <a:gd name="connsiteX47" fmla="*/ 664363 w 1705837"/>
                <a:gd name="connsiteY47" fmla="*/ 2916209 h 3060601"/>
                <a:gd name="connsiteX48" fmla="*/ 658782 w 1705837"/>
                <a:gd name="connsiteY48" fmla="*/ 2965800 h 3060601"/>
                <a:gd name="connsiteX49" fmla="*/ 627539 w 1705837"/>
                <a:gd name="connsiteY49" fmla="*/ 2983763 h 3060601"/>
                <a:gd name="connsiteX50" fmla="*/ 446627 w 1705837"/>
                <a:gd name="connsiteY50" fmla="*/ 2995503 h 3060601"/>
                <a:gd name="connsiteX51" fmla="*/ 413909 w 1705837"/>
                <a:gd name="connsiteY51" fmla="*/ 2985174 h 306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705837" h="3060601">
                  <a:moveTo>
                    <a:pt x="413909" y="2985174"/>
                  </a:moveTo>
                  <a:cubicBezTo>
                    <a:pt x="399218" y="2982800"/>
                    <a:pt x="397485" y="2971061"/>
                    <a:pt x="393765" y="2959385"/>
                  </a:cubicBezTo>
                  <a:cubicBezTo>
                    <a:pt x="367975" y="2879321"/>
                    <a:pt x="362008" y="2794510"/>
                    <a:pt x="336540" y="2714575"/>
                  </a:cubicBezTo>
                  <a:cubicBezTo>
                    <a:pt x="297855" y="2592940"/>
                    <a:pt x="282138" y="2468418"/>
                    <a:pt x="281881" y="2341074"/>
                  </a:cubicBezTo>
                  <a:cubicBezTo>
                    <a:pt x="281625" y="2227458"/>
                    <a:pt x="278032" y="2113779"/>
                    <a:pt x="272258" y="2000098"/>
                  </a:cubicBezTo>
                  <a:cubicBezTo>
                    <a:pt x="267767" y="1912401"/>
                    <a:pt x="244223" y="1828873"/>
                    <a:pt x="226773" y="1743934"/>
                  </a:cubicBezTo>
                  <a:cubicBezTo>
                    <a:pt x="205089" y="1638466"/>
                    <a:pt x="196749" y="1530816"/>
                    <a:pt x="174809" y="1425541"/>
                  </a:cubicBezTo>
                  <a:cubicBezTo>
                    <a:pt x="157359" y="1341885"/>
                    <a:pt x="148891" y="1256176"/>
                    <a:pt x="114953" y="1175920"/>
                  </a:cubicBezTo>
                  <a:cubicBezTo>
                    <a:pt x="89549" y="1115744"/>
                    <a:pt x="86341" y="1049024"/>
                    <a:pt x="67095" y="986667"/>
                  </a:cubicBezTo>
                  <a:cubicBezTo>
                    <a:pt x="41819" y="904615"/>
                    <a:pt x="19109" y="822113"/>
                    <a:pt x="8074" y="736276"/>
                  </a:cubicBezTo>
                  <a:cubicBezTo>
                    <a:pt x="-7387" y="615924"/>
                    <a:pt x="-1484" y="497497"/>
                    <a:pt x="33094" y="381572"/>
                  </a:cubicBezTo>
                  <a:cubicBezTo>
                    <a:pt x="57985" y="298044"/>
                    <a:pt x="100647" y="125151"/>
                    <a:pt x="143181" y="21928"/>
                  </a:cubicBezTo>
                  <a:cubicBezTo>
                    <a:pt x="150366" y="-4696"/>
                    <a:pt x="170510" y="-77"/>
                    <a:pt x="189821" y="2490"/>
                  </a:cubicBezTo>
                  <a:cubicBezTo>
                    <a:pt x="242490" y="13845"/>
                    <a:pt x="295802" y="21543"/>
                    <a:pt x="349370" y="27253"/>
                  </a:cubicBezTo>
                  <a:cubicBezTo>
                    <a:pt x="421030" y="35272"/>
                    <a:pt x="492946" y="33668"/>
                    <a:pt x="564797" y="33219"/>
                  </a:cubicBezTo>
                  <a:cubicBezTo>
                    <a:pt x="732238" y="32257"/>
                    <a:pt x="899229" y="24237"/>
                    <a:pt x="1065322" y="2105"/>
                  </a:cubicBezTo>
                  <a:cubicBezTo>
                    <a:pt x="1086750" y="-782"/>
                    <a:pt x="1109460" y="-4824"/>
                    <a:pt x="1121072" y="21543"/>
                  </a:cubicBezTo>
                  <a:cubicBezTo>
                    <a:pt x="1125948" y="24879"/>
                    <a:pt x="1164824" y="322230"/>
                    <a:pt x="1199980" y="506415"/>
                  </a:cubicBezTo>
                  <a:cubicBezTo>
                    <a:pt x="1209732" y="557481"/>
                    <a:pt x="1223461" y="609188"/>
                    <a:pt x="1244888" y="656277"/>
                  </a:cubicBezTo>
                  <a:cubicBezTo>
                    <a:pt x="1285626" y="745835"/>
                    <a:pt x="1304999" y="839691"/>
                    <a:pt x="1318472" y="935857"/>
                  </a:cubicBezTo>
                  <a:cubicBezTo>
                    <a:pt x="1342914" y="1109906"/>
                    <a:pt x="1361262" y="1284596"/>
                    <a:pt x="1375248" y="1459799"/>
                  </a:cubicBezTo>
                  <a:cubicBezTo>
                    <a:pt x="1381599" y="1539541"/>
                    <a:pt x="1387437" y="1619540"/>
                    <a:pt x="1388014" y="1699476"/>
                  </a:cubicBezTo>
                  <a:cubicBezTo>
                    <a:pt x="1388720" y="1796219"/>
                    <a:pt x="1414638" y="1886355"/>
                    <a:pt x="1446201" y="1976234"/>
                  </a:cubicBezTo>
                  <a:cubicBezTo>
                    <a:pt x="1469168" y="2041606"/>
                    <a:pt x="1502528" y="2103065"/>
                    <a:pt x="1523955" y="2168052"/>
                  </a:cubicBezTo>
                  <a:cubicBezTo>
                    <a:pt x="1565912" y="2295204"/>
                    <a:pt x="1604981" y="2423768"/>
                    <a:pt x="1620635" y="2558169"/>
                  </a:cubicBezTo>
                  <a:cubicBezTo>
                    <a:pt x="1636288" y="2692314"/>
                    <a:pt x="1659383" y="2827550"/>
                    <a:pt x="1702366" y="2957075"/>
                  </a:cubicBezTo>
                  <a:cubicBezTo>
                    <a:pt x="1708910" y="2976834"/>
                    <a:pt x="1707562" y="2994156"/>
                    <a:pt x="1686392" y="3004741"/>
                  </a:cubicBezTo>
                  <a:cubicBezTo>
                    <a:pt x="1678501" y="3020780"/>
                    <a:pt x="1703585" y="3030274"/>
                    <a:pt x="1687354" y="3036305"/>
                  </a:cubicBezTo>
                  <a:cubicBezTo>
                    <a:pt x="1627948" y="3058373"/>
                    <a:pt x="1566681" y="3065045"/>
                    <a:pt x="1503875" y="3057796"/>
                  </a:cubicBezTo>
                  <a:cubicBezTo>
                    <a:pt x="1491173" y="3056320"/>
                    <a:pt x="1478278" y="3053883"/>
                    <a:pt x="1469681" y="3042592"/>
                  </a:cubicBezTo>
                  <a:cubicBezTo>
                    <a:pt x="1425736" y="3022447"/>
                    <a:pt x="1411302" y="2979657"/>
                    <a:pt x="1395712" y="2940010"/>
                  </a:cubicBezTo>
                  <a:cubicBezTo>
                    <a:pt x="1374414" y="2885865"/>
                    <a:pt x="1357798" y="2829795"/>
                    <a:pt x="1340028" y="2774302"/>
                  </a:cubicBezTo>
                  <a:cubicBezTo>
                    <a:pt x="1323027" y="2721183"/>
                    <a:pt x="1298328" y="2671656"/>
                    <a:pt x="1268048" y="2625274"/>
                  </a:cubicBezTo>
                  <a:cubicBezTo>
                    <a:pt x="1198312" y="2518394"/>
                    <a:pt x="1154111" y="2402533"/>
                    <a:pt x="1138586" y="2275573"/>
                  </a:cubicBezTo>
                  <a:cubicBezTo>
                    <a:pt x="1129925" y="2205005"/>
                    <a:pt x="1101569" y="2141493"/>
                    <a:pt x="1068787" y="2078622"/>
                  </a:cubicBezTo>
                  <a:cubicBezTo>
                    <a:pt x="1018362" y="1981751"/>
                    <a:pt x="964794" y="1886611"/>
                    <a:pt x="939325" y="1777871"/>
                  </a:cubicBezTo>
                  <a:cubicBezTo>
                    <a:pt x="916358" y="1679973"/>
                    <a:pt x="888708" y="1582139"/>
                    <a:pt x="851242" y="1488988"/>
                  </a:cubicBezTo>
                  <a:cubicBezTo>
                    <a:pt x="808901" y="1383649"/>
                    <a:pt x="775670" y="1275358"/>
                    <a:pt x="734740" y="1169825"/>
                  </a:cubicBezTo>
                  <a:cubicBezTo>
                    <a:pt x="709656" y="1105158"/>
                    <a:pt x="688292" y="1039914"/>
                    <a:pt x="668790" y="973708"/>
                  </a:cubicBezTo>
                  <a:cubicBezTo>
                    <a:pt x="664363" y="958760"/>
                    <a:pt x="658782" y="944133"/>
                    <a:pt x="651020" y="921551"/>
                  </a:cubicBezTo>
                  <a:cubicBezTo>
                    <a:pt x="642679" y="946251"/>
                    <a:pt x="640627" y="963829"/>
                    <a:pt x="641332" y="981727"/>
                  </a:cubicBezTo>
                  <a:cubicBezTo>
                    <a:pt x="643642" y="1041198"/>
                    <a:pt x="636264" y="1100090"/>
                    <a:pt x="631132" y="1159176"/>
                  </a:cubicBezTo>
                  <a:cubicBezTo>
                    <a:pt x="627219" y="1204468"/>
                    <a:pt x="631453" y="1249953"/>
                    <a:pt x="632287" y="1295373"/>
                  </a:cubicBezTo>
                  <a:cubicBezTo>
                    <a:pt x="635687" y="1477248"/>
                    <a:pt x="643193" y="1659059"/>
                    <a:pt x="640370" y="1841062"/>
                  </a:cubicBezTo>
                  <a:cubicBezTo>
                    <a:pt x="639344" y="1905408"/>
                    <a:pt x="629977" y="1968984"/>
                    <a:pt x="627604" y="2033202"/>
                  </a:cubicBezTo>
                  <a:cubicBezTo>
                    <a:pt x="624973" y="2106080"/>
                    <a:pt x="632929" y="2177098"/>
                    <a:pt x="654484" y="2246704"/>
                  </a:cubicBezTo>
                  <a:cubicBezTo>
                    <a:pt x="662118" y="2271467"/>
                    <a:pt x="664235" y="2296808"/>
                    <a:pt x="664235" y="2322726"/>
                  </a:cubicBezTo>
                  <a:cubicBezTo>
                    <a:pt x="663979" y="2520575"/>
                    <a:pt x="664363" y="2718360"/>
                    <a:pt x="664363" y="2916209"/>
                  </a:cubicBezTo>
                  <a:cubicBezTo>
                    <a:pt x="664363" y="2932889"/>
                    <a:pt x="666673" y="2949954"/>
                    <a:pt x="658782" y="2965800"/>
                  </a:cubicBezTo>
                  <a:cubicBezTo>
                    <a:pt x="653522" y="2980684"/>
                    <a:pt x="640177" y="2982416"/>
                    <a:pt x="627539" y="2983763"/>
                  </a:cubicBezTo>
                  <a:cubicBezTo>
                    <a:pt x="548246" y="2992295"/>
                    <a:pt x="526242" y="2992488"/>
                    <a:pt x="446627" y="2995503"/>
                  </a:cubicBezTo>
                  <a:cubicBezTo>
                    <a:pt x="434951" y="2996016"/>
                    <a:pt x="423018" y="2994476"/>
                    <a:pt x="413909" y="2985174"/>
                  </a:cubicBezTo>
                  <a:close/>
                </a:path>
              </a:pathLst>
            </a:custGeom>
            <a:solidFill>
              <a:srgbClr val="161616"/>
            </a:solidFill>
            <a:ln w="6411" cap="flat">
              <a:noFill/>
              <a:prstDash val="solid"/>
              <a:miter/>
            </a:ln>
          </p:spPr>
          <p:txBody>
            <a:bodyPr rtlCol="0" anchor="ctr"/>
            <a:lstStyle/>
            <a:p>
              <a:endParaRPr lang="ko-KR" altLang="en-US"/>
            </a:p>
          </p:txBody>
        </p:sp>
        <p:sp>
          <p:nvSpPr>
            <p:cNvPr id="59" name="자유형: 도형 58">
              <a:extLst>
                <a:ext uri="{FF2B5EF4-FFF2-40B4-BE49-F238E27FC236}">
                  <a16:creationId xmlns:a16="http://schemas.microsoft.com/office/drawing/2014/main" id="{EC0C72B4-19F4-4A17-9045-95B3FBC79FED}"/>
                </a:ext>
              </a:extLst>
            </p:cNvPr>
            <p:cNvSpPr/>
            <p:nvPr/>
          </p:nvSpPr>
          <p:spPr>
            <a:xfrm>
              <a:off x="9945855" y="442968"/>
              <a:ext cx="1361489" cy="1244010"/>
            </a:xfrm>
            <a:custGeom>
              <a:avLst/>
              <a:gdLst>
                <a:gd name="connsiteX0" fmla="*/ 375523 w 1346129"/>
                <a:gd name="connsiteY0" fmla="*/ 833294 h 1229976"/>
                <a:gd name="connsiteX1" fmla="*/ 352363 w 1346129"/>
                <a:gd name="connsiteY1" fmla="*/ 971352 h 1229976"/>
                <a:gd name="connsiteX2" fmla="*/ 329589 w 1346129"/>
                <a:gd name="connsiteY2" fmla="*/ 1076500 h 1229976"/>
                <a:gd name="connsiteX3" fmla="*/ 303414 w 1346129"/>
                <a:gd name="connsiteY3" fmla="*/ 1157910 h 1229976"/>
                <a:gd name="connsiteX4" fmla="*/ 204746 w 1346129"/>
                <a:gd name="connsiteY4" fmla="*/ 1229955 h 1229976"/>
                <a:gd name="connsiteX5" fmla="*/ 68933 w 1346129"/>
                <a:gd name="connsiteY5" fmla="*/ 1098953 h 1229976"/>
                <a:gd name="connsiteX6" fmla="*/ 30570 w 1346129"/>
                <a:gd name="connsiteY6" fmla="*/ 1002851 h 1229976"/>
                <a:gd name="connsiteX7" fmla="*/ 8950 w 1346129"/>
                <a:gd name="connsiteY7" fmla="*/ 867167 h 1229976"/>
                <a:gd name="connsiteX8" fmla="*/ 64250 w 1346129"/>
                <a:gd name="connsiteY8" fmla="*/ 721282 h 1229976"/>
                <a:gd name="connsiteX9" fmla="*/ 136359 w 1346129"/>
                <a:gd name="connsiteY9" fmla="*/ 516504 h 1229976"/>
                <a:gd name="connsiteX10" fmla="*/ 188131 w 1346129"/>
                <a:gd name="connsiteY10" fmla="*/ 360804 h 1229976"/>
                <a:gd name="connsiteX11" fmla="*/ 254529 w 1346129"/>
                <a:gd name="connsiteY11" fmla="*/ 214342 h 1229976"/>
                <a:gd name="connsiteX12" fmla="*/ 324521 w 1346129"/>
                <a:gd name="connsiteY12" fmla="*/ 108232 h 1229976"/>
                <a:gd name="connsiteX13" fmla="*/ 407856 w 1346129"/>
                <a:gd name="connsiteY13" fmla="*/ 21304 h 1229976"/>
                <a:gd name="connsiteX14" fmla="*/ 474319 w 1346129"/>
                <a:gd name="connsiteY14" fmla="*/ 134 h 1229976"/>
                <a:gd name="connsiteX15" fmla="*/ 668640 w 1346129"/>
                <a:gd name="connsiteY15" fmla="*/ 12964 h 1229976"/>
                <a:gd name="connsiteX16" fmla="*/ 846088 w 1346129"/>
                <a:gd name="connsiteY16" fmla="*/ 111183 h 1229976"/>
                <a:gd name="connsiteX17" fmla="*/ 969199 w 1346129"/>
                <a:gd name="connsiteY17" fmla="*/ 246226 h 1229976"/>
                <a:gd name="connsiteX18" fmla="*/ 995886 w 1346129"/>
                <a:gd name="connsiteY18" fmla="*/ 301975 h 1229976"/>
                <a:gd name="connsiteX19" fmla="*/ 1068765 w 1346129"/>
                <a:gd name="connsiteY19" fmla="*/ 472174 h 1229976"/>
                <a:gd name="connsiteX20" fmla="*/ 1153960 w 1346129"/>
                <a:gd name="connsiteY20" fmla="*/ 595285 h 1229976"/>
                <a:gd name="connsiteX21" fmla="*/ 1223246 w 1346129"/>
                <a:gd name="connsiteY21" fmla="*/ 690168 h 1229976"/>
                <a:gd name="connsiteX22" fmla="*/ 1267576 w 1346129"/>
                <a:gd name="connsiteY22" fmla="*/ 766382 h 1229976"/>
                <a:gd name="connsiteX23" fmla="*/ 1328201 w 1346129"/>
                <a:gd name="connsiteY23" fmla="*/ 874480 h 1229976"/>
                <a:gd name="connsiteX24" fmla="*/ 1337247 w 1346129"/>
                <a:gd name="connsiteY24" fmla="*/ 957623 h 1229976"/>
                <a:gd name="connsiteX25" fmla="*/ 1317295 w 1346129"/>
                <a:gd name="connsiteY25" fmla="*/ 1048914 h 1229976"/>
                <a:gd name="connsiteX26" fmla="*/ 1282203 w 1346129"/>
                <a:gd name="connsiteY26" fmla="*/ 1087341 h 1229976"/>
                <a:gd name="connsiteX27" fmla="*/ 1196686 w 1346129"/>
                <a:gd name="connsiteY27" fmla="*/ 1002338 h 1229976"/>
                <a:gd name="connsiteX28" fmla="*/ 1186999 w 1346129"/>
                <a:gd name="connsiteY28" fmla="*/ 995666 h 1229976"/>
                <a:gd name="connsiteX29" fmla="*/ 1035340 w 1346129"/>
                <a:gd name="connsiteY29" fmla="*/ 1034607 h 1229976"/>
                <a:gd name="connsiteX30" fmla="*/ 956047 w 1346129"/>
                <a:gd name="connsiteY30" fmla="*/ 1110886 h 1229976"/>
                <a:gd name="connsiteX31" fmla="*/ 916785 w 1346129"/>
                <a:gd name="connsiteY31" fmla="*/ 1164775 h 1229976"/>
                <a:gd name="connsiteX32" fmla="*/ 763779 w 1346129"/>
                <a:gd name="connsiteY32" fmla="*/ 1184149 h 1229976"/>
                <a:gd name="connsiteX33" fmla="*/ 717909 w 1346129"/>
                <a:gd name="connsiteY33" fmla="*/ 1063156 h 1229976"/>
                <a:gd name="connsiteX34" fmla="*/ 713611 w 1346129"/>
                <a:gd name="connsiteY34" fmla="*/ 984439 h 1229976"/>
                <a:gd name="connsiteX35" fmla="*/ 705656 w 1346129"/>
                <a:gd name="connsiteY35" fmla="*/ 883077 h 1229976"/>
                <a:gd name="connsiteX36" fmla="*/ 707068 w 1346129"/>
                <a:gd name="connsiteY36" fmla="*/ 838747 h 1229976"/>
                <a:gd name="connsiteX37" fmla="*/ 718166 w 1346129"/>
                <a:gd name="connsiteY37" fmla="*/ 724361 h 1229976"/>
                <a:gd name="connsiteX38" fmla="*/ 772761 w 1346129"/>
                <a:gd name="connsiteY38" fmla="*/ 592847 h 1229976"/>
                <a:gd name="connsiteX39" fmla="*/ 768655 w 1346129"/>
                <a:gd name="connsiteY39" fmla="*/ 362087 h 1229976"/>
                <a:gd name="connsiteX40" fmla="*/ 672681 w 1346129"/>
                <a:gd name="connsiteY40" fmla="*/ 223837 h 1229976"/>
                <a:gd name="connsiteX41" fmla="*/ 449235 w 1346129"/>
                <a:gd name="connsiteY41" fmla="*/ 186628 h 1229976"/>
                <a:gd name="connsiteX42" fmla="*/ 370711 w 1346129"/>
                <a:gd name="connsiteY42" fmla="*/ 255143 h 1229976"/>
                <a:gd name="connsiteX43" fmla="*/ 310792 w 1346129"/>
                <a:gd name="connsiteY43" fmla="*/ 396987 h 1229976"/>
                <a:gd name="connsiteX44" fmla="*/ 279870 w 1346129"/>
                <a:gd name="connsiteY44" fmla="*/ 433939 h 1229976"/>
                <a:gd name="connsiteX45" fmla="*/ 267360 w 1346129"/>
                <a:gd name="connsiteY45" fmla="*/ 451709 h 1229976"/>
                <a:gd name="connsiteX46" fmla="*/ 267937 w 1346129"/>
                <a:gd name="connsiteY46" fmla="*/ 546592 h 1229976"/>
                <a:gd name="connsiteX47" fmla="*/ 292700 w 1346129"/>
                <a:gd name="connsiteY47" fmla="*/ 561797 h 1229976"/>
                <a:gd name="connsiteX48" fmla="*/ 332732 w 1346129"/>
                <a:gd name="connsiteY48" fmla="*/ 582582 h 1229976"/>
                <a:gd name="connsiteX49" fmla="*/ 386621 w 1346129"/>
                <a:gd name="connsiteY49" fmla="*/ 719229 h 1229976"/>
                <a:gd name="connsiteX50" fmla="*/ 375523 w 1346129"/>
                <a:gd name="connsiteY50" fmla="*/ 833294 h 122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46129" h="1229976">
                  <a:moveTo>
                    <a:pt x="375523" y="833294"/>
                  </a:moveTo>
                  <a:cubicBezTo>
                    <a:pt x="349861" y="876277"/>
                    <a:pt x="350567" y="923943"/>
                    <a:pt x="352363" y="971352"/>
                  </a:cubicBezTo>
                  <a:cubicBezTo>
                    <a:pt x="353775" y="1008625"/>
                    <a:pt x="347809" y="1042755"/>
                    <a:pt x="329589" y="1076500"/>
                  </a:cubicBezTo>
                  <a:cubicBezTo>
                    <a:pt x="316309" y="1101135"/>
                    <a:pt x="312845" y="1130966"/>
                    <a:pt x="303414" y="1157910"/>
                  </a:cubicBezTo>
                  <a:cubicBezTo>
                    <a:pt x="285259" y="1209939"/>
                    <a:pt x="258186" y="1229185"/>
                    <a:pt x="204746" y="1229955"/>
                  </a:cubicBezTo>
                  <a:cubicBezTo>
                    <a:pt x="124169" y="1231173"/>
                    <a:pt x="71756" y="1182545"/>
                    <a:pt x="68933" y="1098953"/>
                  </a:cubicBezTo>
                  <a:cubicBezTo>
                    <a:pt x="67650" y="1060974"/>
                    <a:pt x="55397" y="1030117"/>
                    <a:pt x="30570" y="1002851"/>
                  </a:cubicBezTo>
                  <a:cubicBezTo>
                    <a:pt x="-8949" y="962820"/>
                    <a:pt x="-2983" y="914448"/>
                    <a:pt x="8950" y="867167"/>
                  </a:cubicBezTo>
                  <a:cubicBezTo>
                    <a:pt x="21716" y="816678"/>
                    <a:pt x="58220" y="774786"/>
                    <a:pt x="64250" y="721282"/>
                  </a:cubicBezTo>
                  <a:cubicBezTo>
                    <a:pt x="72590" y="647506"/>
                    <a:pt x="97610" y="579696"/>
                    <a:pt x="136359" y="516504"/>
                  </a:cubicBezTo>
                  <a:cubicBezTo>
                    <a:pt x="165677" y="468774"/>
                    <a:pt x="181972" y="417002"/>
                    <a:pt x="188131" y="360804"/>
                  </a:cubicBezTo>
                  <a:cubicBezTo>
                    <a:pt x="194225" y="305696"/>
                    <a:pt x="223415" y="259249"/>
                    <a:pt x="254529" y="214342"/>
                  </a:cubicBezTo>
                  <a:cubicBezTo>
                    <a:pt x="278651" y="179507"/>
                    <a:pt x="302259" y="144286"/>
                    <a:pt x="324521" y="108232"/>
                  </a:cubicBezTo>
                  <a:cubicBezTo>
                    <a:pt x="346269" y="73076"/>
                    <a:pt x="374111" y="44335"/>
                    <a:pt x="407856" y="21304"/>
                  </a:cubicBezTo>
                  <a:cubicBezTo>
                    <a:pt x="427615" y="7832"/>
                    <a:pt x="449299" y="518"/>
                    <a:pt x="474319" y="134"/>
                  </a:cubicBezTo>
                  <a:cubicBezTo>
                    <a:pt x="539499" y="-829"/>
                    <a:pt x="604422" y="3405"/>
                    <a:pt x="668640" y="12964"/>
                  </a:cubicBezTo>
                  <a:cubicBezTo>
                    <a:pt x="739080" y="23421"/>
                    <a:pt x="797909" y="58706"/>
                    <a:pt x="846088" y="111183"/>
                  </a:cubicBezTo>
                  <a:cubicBezTo>
                    <a:pt x="887275" y="156026"/>
                    <a:pt x="938533" y="191311"/>
                    <a:pt x="969199" y="246226"/>
                  </a:cubicBezTo>
                  <a:cubicBezTo>
                    <a:pt x="979399" y="264446"/>
                    <a:pt x="987161" y="283307"/>
                    <a:pt x="995886" y="301975"/>
                  </a:cubicBezTo>
                  <a:cubicBezTo>
                    <a:pt x="1021933" y="357917"/>
                    <a:pt x="1054779" y="410266"/>
                    <a:pt x="1068765" y="472174"/>
                  </a:cubicBezTo>
                  <a:cubicBezTo>
                    <a:pt x="1080184" y="522791"/>
                    <a:pt x="1130159" y="550762"/>
                    <a:pt x="1153960" y="595285"/>
                  </a:cubicBezTo>
                  <a:cubicBezTo>
                    <a:pt x="1172565" y="629992"/>
                    <a:pt x="1192196" y="663736"/>
                    <a:pt x="1223246" y="690168"/>
                  </a:cubicBezTo>
                  <a:cubicBezTo>
                    <a:pt x="1246213" y="709734"/>
                    <a:pt x="1256670" y="739117"/>
                    <a:pt x="1267576" y="766382"/>
                  </a:cubicBezTo>
                  <a:cubicBezTo>
                    <a:pt x="1283165" y="805259"/>
                    <a:pt x="1304336" y="840607"/>
                    <a:pt x="1328201" y="874480"/>
                  </a:cubicBezTo>
                  <a:cubicBezTo>
                    <a:pt x="1346806" y="900976"/>
                    <a:pt x="1352771" y="927920"/>
                    <a:pt x="1337247" y="957623"/>
                  </a:cubicBezTo>
                  <a:cubicBezTo>
                    <a:pt x="1322234" y="986236"/>
                    <a:pt x="1317038" y="1016580"/>
                    <a:pt x="1317295" y="1048914"/>
                  </a:cubicBezTo>
                  <a:cubicBezTo>
                    <a:pt x="1317423" y="1069956"/>
                    <a:pt x="1313318" y="1092410"/>
                    <a:pt x="1282203" y="1087341"/>
                  </a:cubicBezTo>
                  <a:cubicBezTo>
                    <a:pt x="1251474" y="1061295"/>
                    <a:pt x="1222027" y="1033902"/>
                    <a:pt x="1196686" y="1002338"/>
                  </a:cubicBezTo>
                  <a:cubicBezTo>
                    <a:pt x="1194313" y="999387"/>
                    <a:pt x="1190528" y="997334"/>
                    <a:pt x="1186999" y="995666"/>
                  </a:cubicBezTo>
                  <a:cubicBezTo>
                    <a:pt x="1153511" y="979371"/>
                    <a:pt x="1055356" y="1002659"/>
                    <a:pt x="1035340" y="1034607"/>
                  </a:cubicBezTo>
                  <a:cubicBezTo>
                    <a:pt x="1014940" y="1067197"/>
                    <a:pt x="991844" y="1095104"/>
                    <a:pt x="956047" y="1110886"/>
                  </a:cubicBezTo>
                  <a:cubicBezTo>
                    <a:pt x="932759" y="1121150"/>
                    <a:pt x="929744" y="1146683"/>
                    <a:pt x="916785" y="1164775"/>
                  </a:cubicBezTo>
                  <a:cubicBezTo>
                    <a:pt x="876048" y="1221486"/>
                    <a:pt x="818951" y="1228030"/>
                    <a:pt x="763779" y="1184149"/>
                  </a:cubicBezTo>
                  <a:cubicBezTo>
                    <a:pt x="723812" y="1152393"/>
                    <a:pt x="703218" y="1115826"/>
                    <a:pt x="717909" y="1063156"/>
                  </a:cubicBezTo>
                  <a:cubicBezTo>
                    <a:pt x="725095" y="1037366"/>
                    <a:pt x="724646" y="1009652"/>
                    <a:pt x="713611" y="984439"/>
                  </a:cubicBezTo>
                  <a:cubicBezTo>
                    <a:pt x="698984" y="951208"/>
                    <a:pt x="697701" y="918041"/>
                    <a:pt x="705656" y="883077"/>
                  </a:cubicBezTo>
                  <a:cubicBezTo>
                    <a:pt x="708864" y="868963"/>
                    <a:pt x="706747" y="853566"/>
                    <a:pt x="707068" y="838747"/>
                  </a:cubicBezTo>
                  <a:cubicBezTo>
                    <a:pt x="692633" y="798779"/>
                    <a:pt x="689040" y="757978"/>
                    <a:pt x="718166" y="724361"/>
                  </a:cubicBezTo>
                  <a:cubicBezTo>
                    <a:pt x="751590" y="685805"/>
                    <a:pt x="770323" y="642309"/>
                    <a:pt x="772761" y="592847"/>
                  </a:cubicBezTo>
                  <a:cubicBezTo>
                    <a:pt x="776546" y="515927"/>
                    <a:pt x="778791" y="439071"/>
                    <a:pt x="768655" y="362087"/>
                  </a:cubicBezTo>
                  <a:cubicBezTo>
                    <a:pt x="760251" y="298254"/>
                    <a:pt x="724517" y="255849"/>
                    <a:pt x="672681" y="223837"/>
                  </a:cubicBezTo>
                  <a:cubicBezTo>
                    <a:pt x="603396" y="181110"/>
                    <a:pt x="527246" y="176940"/>
                    <a:pt x="449235" y="186628"/>
                  </a:cubicBezTo>
                  <a:cubicBezTo>
                    <a:pt x="408433" y="191696"/>
                    <a:pt x="385081" y="219153"/>
                    <a:pt x="370711" y="255143"/>
                  </a:cubicBezTo>
                  <a:cubicBezTo>
                    <a:pt x="351658" y="302809"/>
                    <a:pt x="326317" y="347781"/>
                    <a:pt x="310792" y="396987"/>
                  </a:cubicBezTo>
                  <a:cubicBezTo>
                    <a:pt x="305724" y="413025"/>
                    <a:pt x="298667" y="428807"/>
                    <a:pt x="279870" y="433939"/>
                  </a:cubicBezTo>
                  <a:cubicBezTo>
                    <a:pt x="270760" y="436441"/>
                    <a:pt x="267489" y="442985"/>
                    <a:pt x="267360" y="451709"/>
                  </a:cubicBezTo>
                  <a:cubicBezTo>
                    <a:pt x="266911" y="483337"/>
                    <a:pt x="266077" y="514965"/>
                    <a:pt x="267937" y="546592"/>
                  </a:cubicBezTo>
                  <a:cubicBezTo>
                    <a:pt x="268900" y="562887"/>
                    <a:pt x="274609" y="569559"/>
                    <a:pt x="292700" y="561797"/>
                  </a:cubicBezTo>
                  <a:cubicBezTo>
                    <a:pt x="316886" y="551404"/>
                    <a:pt x="328434" y="556408"/>
                    <a:pt x="332732" y="582582"/>
                  </a:cubicBezTo>
                  <a:cubicBezTo>
                    <a:pt x="340944" y="632430"/>
                    <a:pt x="362051" y="675669"/>
                    <a:pt x="386621" y="719229"/>
                  </a:cubicBezTo>
                  <a:cubicBezTo>
                    <a:pt x="407664" y="756438"/>
                    <a:pt x="401761" y="797368"/>
                    <a:pt x="375523" y="833294"/>
                  </a:cubicBezTo>
                  <a:close/>
                </a:path>
              </a:pathLst>
            </a:custGeom>
            <a:solidFill>
              <a:srgbClr val="3C3230"/>
            </a:solidFill>
            <a:ln w="6411" cap="flat">
              <a:noFill/>
              <a:prstDash val="solid"/>
              <a:miter/>
            </a:ln>
          </p:spPr>
          <p:txBody>
            <a:bodyPr rtlCol="0" anchor="ctr"/>
            <a:lstStyle/>
            <a:p>
              <a:endParaRPr lang="ko-KR" altLang="en-US"/>
            </a:p>
          </p:txBody>
        </p:sp>
        <p:sp>
          <p:nvSpPr>
            <p:cNvPr id="60" name="자유형: 도형 59">
              <a:extLst>
                <a:ext uri="{FF2B5EF4-FFF2-40B4-BE49-F238E27FC236}">
                  <a16:creationId xmlns:a16="http://schemas.microsoft.com/office/drawing/2014/main" id="{461AFA18-17CA-4191-A1F9-A26E24C49FB4}"/>
                </a:ext>
              </a:extLst>
            </p:cNvPr>
            <p:cNvSpPr/>
            <p:nvPr/>
          </p:nvSpPr>
          <p:spPr>
            <a:xfrm>
              <a:off x="10238662" y="6133877"/>
              <a:ext cx="1545966" cy="594878"/>
            </a:xfrm>
            <a:custGeom>
              <a:avLst/>
              <a:gdLst>
                <a:gd name="connsiteX0" fmla="*/ 1204975 w 1545966"/>
                <a:gd name="connsiteY0" fmla="*/ 20310 h 594878"/>
                <a:gd name="connsiteX1" fmla="*/ 1251044 w 1545966"/>
                <a:gd name="connsiteY1" fmla="*/ 341169 h 594878"/>
                <a:gd name="connsiteX2" fmla="*/ 1347464 w 1545966"/>
                <a:gd name="connsiteY2" fmla="*/ 433176 h 594878"/>
                <a:gd name="connsiteX3" fmla="*/ 1445700 w 1545966"/>
                <a:gd name="connsiteY3" fmla="*/ 423378 h 594878"/>
                <a:gd name="connsiteX4" fmla="*/ 1518956 w 1545966"/>
                <a:gd name="connsiteY4" fmla="*/ 363684 h 594878"/>
                <a:gd name="connsiteX5" fmla="*/ 1540693 w 1545966"/>
                <a:gd name="connsiteY5" fmla="*/ 522783 h 594878"/>
                <a:gd name="connsiteX6" fmla="*/ 1404433 w 1545966"/>
                <a:gd name="connsiteY6" fmla="*/ 594157 h 594878"/>
                <a:gd name="connsiteX7" fmla="*/ 1300616 w 1545966"/>
                <a:gd name="connsiteY7" fmla="*/ 581180 h 594878"/>
                <a:gd name="connsiteX8" fmla="*/ 1245918 w 1545966"/>
                <a:gd name="connsiteY8" fmla="*/ 502538 h 594878"/>
                <a:gd name="connsiteX9" fmla="*/ 1191479 w 1545966"/>
                <a:gd name="connsiteY9" fmla="*/ 160917 h 594878"/>
                <a:gd name="connsiteX10" fmla="*/ 1204975 w 1545966"/>
                <a:gd name="connsiteY10" fmla="*/ 20310 h 594878"/>
                <a:gd name="connsiteX11" fmla="*/ 338625 w 1545966"/>
                <a:gd name="connsiteY11" fmla="*/ 715 h 594878"/>
                <a:gd name="connsiteX12" fmla="*/ 394752 w 1545966"/>
                <a:gd name="connsiteY12" fmla="*/ 66704 h 594878"/>
                <a:gd name="connsiteX13" fmla="*/ 411946 w 1545966"/>
                <a:gd name="connsiteY13" fmla="*/ 200757 h 594878"/>
                <a:gd name="connsiteX14" fmla="*/ 385473 w 1545966"/>
                <a:gd name="connsiteY14" fmla="*/ 476455 h 594878"/>
                <a:gd name="connsiteX15" fmla="*/ 349202 w 1545966"/>
                <a:gd name="connsiteY15" fmla="*/ 546401 h 594878"/>
                <a:gd name="connsiteX16" fmla="*/ 57996 w 1545966"/>
                <a:gd name="connsiteY16" fmla="*/ 572096 h 594878"/>
                <a:gd name="connsiteX17" fmla="*/ 117 w 1545966"/>
                <a:gd name="connsiteY17" fmla="*/ 516101 h 594878"/>
                <a:gd name="connsiteX18" fmla="*/ 124114 w 1545966"/>
                <a:gd name="connsiteY18" fmla="*/ 397749 h 594878"/>
                <a:gd name="connsiteX19" fmla="*/ 149289 w 1545966"/>
                <a:gd name="connsiteY19" fmla="*/ 398204 h 594878"/>
                <a:gd name="connsiteX20" fmla="*/ 294373 w 1545966"/>
                <a:gd name="connsiteY20" fmla="*/ 399112 h 594878"/>
                <a:gd name="connsiteX21" fmla="*/ 335965 w 1545966"/>
                <a:gd name="connsiteY21" fmla="*/ 348111 h 594878"/>
                <a:gd name="connsiteX22" fmla="*/ 323377 w 1545966"/>
                <a:gd name="connsiteY22" fmla="*/ 38024 h 594878"/>
                <a:gd name="connsiteX23" fmla="*/ 338625 w 1545966"/>
                <a:gd name="connsiteY23" fmla="*/ 715 h 59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45966" h="594878">
                  <a:moveTo>
                    <a:pt x="1204975" y="20310"/>
                  </a:moveTo>
                  <a:cubicBezTo>
                    <a:pt x="1219898" y="15574"/>
                    <a:pt x="1232097" y="240207"/>
                    <a:pt x="1251044" y="341169"/>
                  </a:cubicBezTo>
                  <a:cubicBezTo>
                    <a:pt x="1261685" y="397879"/>
                    <a:pt x="1290494" y="428440"/>
                    <a:pt x="1347464" y="433176"/>
                  </a:cubicBezTo>
                  <a:cubicBezTo>
                    <a:pt x="1391262" y="436810"/>
                    <a:pt x="1402616" y="433111"/>
                    <a:pt x="1445700" y="423378"/>
                  </a:cubicBezTo>
                  <a:cubicBezTo>
                    <a:pt x="1475158" y="416761"/>
                    <a:pt x="1512338" y="361608"/>
                    <a:pt x="1518956" y="363684"/>
                  </a:cubicBezTo>
                  <a:cubicBezTo>
                    <a:pt x="1524471" y="375364"/>
                    <a:pt x="1558925" y="469512"/>
                    <a:pt x="1540693" y="522783"/>
                  </a:cubicBezTo>
                  <a:cubicBezTo>
                    <a:pt x="1507017" y="592794"/>
                    <a:pt x="1514739" y="594157"/>
                    <a:pt x="1404433" y="594157"/>
                  </a:cubicBezTo>
                  <a:cubicBezTo>
                    <a:pt x="1356807" y="593509"/>
                    <a:pt x="1345712" y="600516"/>
                    <a:pt x="1300616" y="581180"/>
                  </a:cubicBezTo>
                  <a:cubicBezTo>
                    <a:pt x="1269989" y="568073"/>
                    <a:pt x="1245787" y="536863"/>
                    <a:pt x="1245918" y="502538"/>
                  </a:cubicBezTo>
                  <a:cubicBezTo>
                    <a:pt x="1246372" y="385745"/>
                    <a:pt x="1225025" y="272325"/>
                    <a:pt x="1191479" y="160917"/>
                  </a:cubicBezTo>
                  <a:cubicBezTo>
                    <a:pt x="1176750" y="112123"/>
                    <a:pt x="1192193" y="66444"/>
                    <a:pt x="1204975" y="20310"/>
                  </a:cubicBezTo>
                  <a:close/>
                  <a:moveTo>
                    <a:pt x="338625" y="715"/>
                  </a:moveTo>
                  <a:cubicBezTo>
                    <a:pt x="357312" y="22776"/>
                    <a:pt x="375351" y="45357"/>
                    <a:pt x="394752" y="66704"/>
                  </a:cubicBezTo>
                  <a:cubicBezTo>
                    <a:pt x="431996" y="107581"/>
                    <a:pt x="432710" y="155467"/>
                    <a:pt x="411946" y="200757"/>
                  </a:cubicBezTo>
                  <a:cubicBezTo>
                    <a:pt x="370873" y="290429"/>
                    <a:pt x="373274" y="382760"/>
                    <a:pt x="385473" y="476455"/>
                  </a:cubicBezTo>
                  <a:cubicBezTo>
                    <a:pt x="391118" y="519669"/>
                    <a:pt x="388198" y="529531"/>
                    <a:pt x="349202" y="546401"/>
                  </a:cubicBezTo>
                  <a:cubicBezTo>
                    <a:pt x="296320" y="569241"/>
                    <a:pt x="88882" y="573200"/>
                    <a:pt x="57996" y="572096"/>
                  </a:cubicBezTo>
                  <a:cubicBezTo>
                    <a:pt x="15690" y="570605"/>
                    <a:pt x="3946" y="558211"/>
                    <a:pt x="117" y="516101"/>
                  </a:cubicBezTo>
                  <a:cubicBezTo>
                    <a:pt x="-3970" y="472107"/>
                    <a:pt x="99523" y="433371"/>
                    <a:pt x="124114" y="397749"/>
                  </a:cubicBezTo>
                  <a:cubicBezTo>
                    <a:pt x="132614" y="390741"/>
                    <a:pt x="140725" y="395673"/>
                    <a:pt x="149289" y="398204"/>
                  </a:cubicBezTo>
                  <a:cubicBezTo>
                    <a:pt x="216965" y="418123"/>
                    <a:pt x="226308" y="417085"/>
                    <a:pt x="294373" y="399112"/>
                  </a:cubicBezTo>
                  <a:cubicBezTo>
                    <a:pt x="321301" y="391974"/>
                    <a:pt x="335965" y="375558"/>
                    <a:pt x="335965" y="348111"/>
                  </a:cubicBezTo>
                  <a:cubicBezTo>
                    <a:pt x="336030" y="244619"/>
                    <a:pt x="350499" y="140478"/>
                    <a:pt x="323377" y="38024"/>
                  </a:cubicBezTo>
                  <a:cubicBezTo>
                    <a:pt x="320847" y="28551"/>
                    <a:pt x="328957" y="-5319"/>
                    <a:pt x="338625" y="715"/>
                  </a:cubicBezTo>
                  <a:close/>
                </a:path>
              </a:pathLst>
            </a:custGeom>
            <a:solidFill>
              <a:srgbClr val="161616"/>
            </a:solidFill>
            <a:ln w="6411" cap="flat">
              <a:noFill/>
              <a:prstDash val="solid"/>
              <a:miter/>
            </a:ln>
          </p:spPr>
          <p:txBody>
            <a:bodyPr rtlCol="0" anchor="ctr"/>
            <a:lstStyle/>
            <a:p>
              <a:endParaRPr lang="ko-KR" altLang="en-US"/>
            </a:p>
          </p:txBody>
        </p:sp>
        <p:sp>
          <p:nvSpPr>
            <p:cNvPr id="61" name="자유형: 도형 60">
              <a:extLst>
                <a:ext uri="{FF2B5EF4-FFF2-40B4-BE49-F238E27FC236}">
                  <a16:creationId xmlns:a16="http://schemas.microsoft.com/office/drawing/2014/main" id="{0D5CE97B-82C3-4C14-AAEA-2DF915BD0499}"/>
                </a:ext>
              </a:extLst>
            </p:cNvPr>
            <p:cNvSpPr/>
            <p:nvPr/>
          </p:nvSpPr>
          <p:spPr>
            <a:xfrm>
              <a:off x="9915998" y="617046"/>
              <a:ext cx="1841490" cy="5961186"/>
            </a:xfrm>
            <a:custGeom>
              <a:avLst/>
              <a:gdLst>
                <a:gd name="connsiteX0" fmla="*/ 1666170 w 1841490"/>
                <a:gd name="connsiteY0" fmla="*/ 5196429 h 5961186"/>
                <a:gd name="connsiteX1" fmla="*/ 1679017 w 1841490"/>
                <a:gd name="connsiteY1" fmla="*/ 5312379 h 5961186"/>
                <a:gd name="connsiteX2" fmla="*/ 1689074 w 1841490"/>
                <a:gd name="connsiteY2" fmla="*/ 5444227 h 5961186"/>
                <a:gd name="connsiteX3" fmla="*/ 1706074 w 1841490"/>
                <a:gd name="connsiteY3" fmla="*/ 5497563 h 5961186"/>
                <a:gd name="connsiteX4" fmla="*/ 1793799 w 1841490"/>
                <a:gd name="connsiteY4" fmla="*/ 5732902 h 5961186"/>
                <a:gd name="connsiteX5" fmla="*/ 1841490 w 1841490"/>
                <a:gd name="connsiteY5" fmla="*/ 5880582 h 5961186"/>
                <a:gd name="connsiteX6" fmla="*/ 1749288 w 1841490"/>
                <a:gd name="connsiteY6" fmla="*/ 5954421 h 5961186"/>
                <a:gd name="connsiteX7" fmla="*/ 1677265 w 1841490"/>
                <a:gd name="connsiteY7" fmla="*/ 5960326 h 5961186"/>
                <a:gd name="connsiteX8" fmla="*/ 1564365 w 1841490"/>
                <a:gd name="connsiteY8" fmla="*/ 5852291 h 5961186"/>
                <a:gd name="connsiteX9" fmla="*/ 1539773 w 1841490"/>
                <a:gd name="connsiteY9" fmla="*/ 5726673 h 5961186"/>
                <a:gd name="connsiteX10" fmla="*/ 1533738 w 1841490"/>
                <a:gd name="connsiteY10" fmla="*/ 5565173 h 5961186"/>
                <a:gd name="connsiteX11" fmla="*/ 1527510 w 1841490"/>
                <a:gd name="connsiteY11" fmla="*/ 5537142 h 5961186"/>
                <a:gd name="connsiteX12" fmla="*/ 1457627 w 1841490"/>
                <a:gd name="connsiteY12" fmla="*/ 5271502 h 5961186"/>
                <a:gd name="connsiteX13" fmla="*/ 1447051 w 1841490"/>
                <a:gd name="connsiteY13" fmla="*/ 5234711 h 5961186"/>
                <a:gd name="connsiteX14" fmla="*/ 1632624 w 1841490"/>
                <a:gd name="connsiteY14" fmla="*/ 5229521 h 5961186"/>
                <a:gd name="connsiteX15" fmla="*/ 1666170 w 1841490"/>
                <a:gd name="connsiteY15" fmla="*/ 5196429 h 5961186"/>
                <a:gd name="connsiteX16" fmla="*/ 626964 w 1841490"/>
                <a:gd name="connsiteY16" fmla="*/ 5157108 h 5961186"/>
                <a:gd name="connsiteX17" fmla="*/ 631117 w 1841490"/>
                <a:gd name="connsiteY17" fmla="*/ 5185917 h 5961186"/>
                <a:gd name="connsiteX18" fmla="*/ 630338 w 1841490"/>
                <a:gd name="connsiteY18" fmla="*/ 5368245 h 5961186"/>
                <a:gd name="connsiteX19" fmla="*/ 661159 w 1841490"/>
                <a:gd name="connsiteY19" fmla="*/ 5517482 h 5961186"/>
                <a:gd name="connsiteX20" fmla="*/ 659797 w 1841490"/>
                <a:gd name="connsiteY20" fmla="*/ 5566405 h 5961186"/>
                <a:gd name="connsiteX21" fmla="*/ 670502 w 1841490"/>
                <a:gd name="connsiteY21" fmla="*/ 5855989 h 5961186"/>
                <a:gd name="connsiteX22" fmla="*/ 608147 w 1841490"/>
                <a:gd name="connsiteY22" fmla="*/ 5929245 h 5961186"/>
                <a:gd name="connsiteX23" fmla="*/ 446777 w 1841490"/>
                <a:gd name="connsiteY23" fmla="*/ 5914581 h 5961186"/>
                <a:gd name="connsiteX24" fmla="*/ 464166 w 1841490"/>
                <a:gd name="connsiteY24" fmla="*/ 5660685 h 5961186"/>
                <a:gd name="connsiteX25" fmla="*/ 451513 w 1841490"/>
                <a:gd name="connsiteY25" fmla="*/ 5512227 h 5961186"/>
                <a:gd name="connsiteX26" fmla="*/ 397788 w 1841490"/>
                <a:gd name="connsiteY26" fmla="*/ 5254696 h 5961186"/>
                <a:gd name="connsiteX27" fmla="*/ 379166 w 1841490"/>
                <a:gd name="connsiteY27" fmla="*/ 5176639 h 5961186"/>
                <a:gd name="connsiteX28" fmla="*/ 605033 w 1841490"/>
                <a:gd name="connsiteY28" fmla="*/ 5164829 h 5961186"/>
                <a:gd name="connsiteX29" fmla="*/ 626964 w 1841490"/>
                <a:gd name="connsiteY29" fmla="*/ 5157108 h 5961186"/>
                <a:gd name="connsiteX30" fmla="*/ 838239 w 1841490"/>
                <a:gd name="connsiteY30" fmla="*/ 1505803 h 5961186"/>
                <a:gd name="connsiteX31" fmla="*/ 909086 w 1841490"/>
                <a:gd name="connsiteY31" fmla="*/ 1524044 h 5961186"/>
                <a:gd name="connsiteX32" fmla="*/ 955804 w 1841490"/>
                <a:gd name="connsiteY32" fmla="*/ 1550258 h 5961186"/>
                <a:gd name="connsiteX33" fmla="*/ 946266 w 1841490"/>
                <a:gd name="connsiteY33" fmla="*/ 1570177 h 5961186"/>
                <a:gd name="connsiteX34" fmla="*/ 920441 w 1841490"/>
                <a:gd name="connsiteY34" fmla="*/ 1593146 h 5961186"/>
                <a:gd name="connsiteX35" fmla="*/ 854907 w 1841490"/>
                <a:gd name="connsiteY35" fmla="*/ 1635257 h 5961186"/>
                <a:gd name="connsiteX36" fmla="*/ 789177 w 1841490"/>
                <a:gd name="connsiteY36" fmla="*/ 1672566 h 5961186"/>
                <a:gd name="connsiteX37" fmla="*/ 769323 w 1841490"/>
                <a:gd name="connsiteY37" fmla="*/ 1669127 h 5961186"/>
                <a:gd name="connsiteX38" fmla="*/ 755308 w 1841490"/>
                <a:gd name="connsiteY38" fmla="*/ 1560574 h 5961186"/>
                <a:gd name="connsiteX39" fmla="*/ 768803 w 1841490"/>
                <a:gd name="connsiteY39" fmla="*/ 1529170 h 5961186"/>
                <a:gd name="connsiteX40" fmla="*/ 838239 w 1841490"/>
                <a:gd name="connsiteY40" fmla="*/ 1505803 h 5961186"/>
                <a:gd name="connsiteX41" fmla="*/ 21429 w 1841490"/>
                <a:gd name="connsiteY41" fmla="*/ 1392951 h 5961186"/>
                <a:gd name="connsiteX42" fmla="*/ 35144 w 1841490"/>
                <a:gd name="connsiteY42" fmla="*/ 1399853 h 5961186"/>
                <a:gd name="connsiteX43" fmla="*/ 69404 w 1841490"/>
                <a:gd name="connsiteY43" fmla="*/ 1423406 h 5961186"/>
                <a:gd name="connsiteX44" fmla="*/ 150315 w 1841490"/>
                <a:gd name="connsiteY44" fmla="*/ 1504123 h 5961186"/>
                <a:gd name="connsiteX45" fmla="*/ 138247 w 1841490"/>
                <a:gd name="connsiteY45" fmla="*/ 1526704 h 5961186"/>
                <a:gd name="connsiteX46" fmla="*/ 54545 w 1841490"/>
                <a:gd name="connsiteY46" fmla="*/ 1521318 h 5961186"/>
                <a:gd name="connsiteX47" fmla="*/ 3870 w 1841490"/>
                <a:gd name="connsiteY47" fmla="*/ 1424639 h 5961186"/>
                <a:gd name="connsiteX48" fmla="*/ 7373 w 1841490"/>
                <a:gd name="connsiteY48" fmla="*/ 1394663 h 5961186"/>
                <a:gd name="connsiteX49" fmla="*/ 21429 w 1841490"/>
                <a:gd name="connsiteY49" fmla="*/ 1392951 h 5961186"/>
                <a:gd name="connsiteX50" fmla="*/ 507187 w 1841490"/>
                <a:gd name="connsiteY50" fmla="*/ 599 h 5961186"/>
                <a:gd name="connsiteX51" fmla="*/ 643901 w 1841490"/>
                <a:gd name="connsiteY51" fmla="*/ 11954 h 5961186"/>
                <a:gd name="connsiteX52" fmla="*/ 822465 w 1841490"/>
                <a:gd name="connsiteY52" fmla="*/ 227632 h 5961186"/>
                <a:gd name="connsiteX53" fmla="*/ 817598 w 1841490"/>
                <a:gd name="connsiteY53" fmla="*/ 455056 h 5961186"/>
                <a:gd name="connsiteX54" fmla="*/ 762641 w 1841490"/>
                <a:gd name="connsiteY54" fmla="*/ 565686 h 5961186"/>
                <a:gd name="connsiteX55" fmla="*/ 744408 w 1841490"/>
                <a:gd name="connsiteY55" fmla="*/ 611170 h 5961186"/>
                <a:gd name="connsiteX56" fmla="*/ 745057 w 1841490"/>
                <a:gd name="connsiteY56" fmla="*/ 674109 h 5961186"/>
                <a:gd name="connsiteX57" fmla="*/ 618854 w 1841490"/>
                <a:gd name="connsiteY57" fmla="*/ 763198 h 5961186"/>
                <a:gd name="connsiteX58" fmla="*/ 596793 w 1841490"/>
                <a:gd name="connsiteY58" fmla="*/ 778510 h 5961186"/>
                <a:gd name="connsiteX59" fmla="*/ 532233 w 1841490"/>
                <a:gd name="connsiteY59" fmla="*/ 771892 h 5961186"/>
                <a:gd name="connsiteX60" fmla="*/ 409664 w 1841490"/>
                <a:gd name="connsiteY60" fmla="*/ 668724 h 5961186"/>
                <a:gd name="connsiteX61" fmla="*/ 415373 w 1841490"/>
                <a:gd name="connsiteY61" fmla="*/ 642576 h 5961186"/>
                <a:gd name="connsiteX62" fmla="*/ 395000 w 1841490"/>
                <a:gd name="connsiteY62" fmla="*/ 527534 h 5961186"/>
                <a:gd name="connsiteX63" fmla="*/ 358209 w 1841490"/>
                <a:gd name="connsiteY63" fmla="*/ 417942 h 5961186"/>
                <a:gd name="connsiteX64" fmla="*/ 327065 w 1841490"/>
                <a:gd name="connsiteY64" fmla="*/ 404445 h 5961186"/>
                <a:gd name="connsiteX65" fmla="*/ 291832 w 1841490"/>
                <a:gd name="connsiteY65" fmla="*/ 389457 h 5961186"/>
                <a:gd name="connsiteX66" fmla="*/ 291183 w 1841490"/>
                <a:gd name="connsiteY66" fmla="*/ 249174 h 5961186"/>
                <a:gd name="connsiteX67" fmla="*/ 333098 w 1841490"/>
                <a:gd name="connsiteY67" fmla="*/ 229190 h 5961186"/>
                <a:gd name="connsiteX68" fmla="*/ 397790 w 1841490"/>
                <a:gd name="connsiteY68" fmla="*/ 74633 h 5961186"/>
                <a:gd name="connsiteX69" fmla="*/ 507187 w 1841490"/>
                <a:gd name="connsiteY69" fmla="*/ 599 h 596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1490" h="5961186">
                  <a:moveTo>
                    <a:pt x="1666170" y="5196429"/>
                  </a:moveTo>
                  <a:cubicBezTo>
                    <a:pt x="1670516" y="5235101"/>
                    <a:pt x="1675643" y="5273642"/>
                    <a:pt x="1679017" y="5312379"/>
                  </a:cubicBezTo>
                  <a:cubicBezTo>
                    <a:pt x="1683105" y="5359746"/>
                    <a:pt x="1659747" y="5404971"/>
                    <a:pt x="1689074" y="5444227"/>
                  </a:cubicBezTo>
                  <a:cubicBezTo>
                    <a:pt x="1700559" y="5459604"/>
                    <a:pt x="1708345" y="5478032"/>
                    <a:pt x="1706074" y="5497563"/>
                  </a:cubicBezTo>
                  <a:cubicBezTo>
                    <a:pt x="1696536" y="5581524"/>
                    <a:pt x="1768948" y="5656272"/>
                    <a:pt x="1793799" y="5732902"/>
                  </a:cubicBezTo>
                  <a:cubicBezTo>
                    <a:pt x="1809761" y="5782085"/>
                    <a:pt x="1825593" y="5831333"/>
                    <a:pt x="1841490" y="5880582"/>
                  </a:cubicBezTo>
                  <a:cubicBezTo>
                    <a:pt x="1831823" y="5931581"/>
                    <a:pt x="1794838" y="5947802"/>
                    <a:pt x="1749288" y="5954421"/>
                  </a:cubicBezTo>
                  <a:cubicBezTo>
                    <a:pt x="1714574" y="5959482"/>
                    <a:pt x="1712304" y="5962856"/>
                    <a:pt x="1677265" y="5960326"/>
                  </a:cubicBezTo>
                  <a:cubicBezTo>
                    <a:pt x="1609136" y="5955460"/>
                    <a:pt x="1573188" y="5920032"/>
                    <a:pt x="1564365" y="5852291"/>
                  </a:cubicBezTo>
                  <a:cubicBezTo>
                    <a:pt x="1558849" y="5809986"/>
                    <a:pt x="1546911" y="5768784"/>
                    <a:pt x="1539773" y="5726673"/>
                  </a:cubicBezTo>
                  <a:cubicBezTo>
                    <a:pt x="1530689" y="5673013"/>
                    <a:pt x="1533350" y="5619093"/>
                    <a:pt x="1533738" y="5565173"/>
                  </a:cubicBezTo>
                  <a:cubicBezTo>
                    <a:pt x="1533804" y="5554985"/>
                    <a:pt x="1535296" y="5545189"/>
                    <a:pt x="1527510" y="5537142"/>
                  </a:cubicBezTo>
                  <a:cubicBezTo>
                    <a:pt x="1525239" y="5443059"/>
                    <a:pt x="1491368" y="5357280"/>
                    <a:pt x="1457627" y="5271502"/>
                  </a:cubicBezTo>
                  <a:cubicBezTo>
                    <a:pt x="1453021" y="5259563"/>
                    <a:pt x="1446857" y="5248078"/>
                    <a:pt x="1447051" y="5234711"/>
                  </a:cubicBezTo>
                  <a:cubicBezTo>
                    <a:pt x="1509211" y="5244639"/>
                    <a:pt x="1571113" y="5244769"/>
                    <a:pt x="1632624" y="5229521"/>
                  </a:cubicBezTo>
                  <a:cubicBezTo>
                    <a:pt x="1658968" y="5222968"/>
                    <a:pt x="1643525" y="5210769"/>
                    <a:pt x="1666170" y="5196429"/>
                  </a:cubicBezTo>
                  <a:close/>
                  <a:moveTo>
                    <a:pt x="626964" y="5157108"/>
                  </a:moveTo>
                  <a:cubicBezTo>
                    <a:pt x="634036" y="5165868"/>
                    <a:pt x="631117" y="5176249"/>
                    <a:pt x="631117" y="5185917"/>
                  </a:cubicBezTo>
                  <a:cubicBezTo>
                    <a:pt x="631117" y="5246715"/>
                    <a:pt x="631765" y="5307513"/>
                    <a:pt x="630338" y="5368245"/>
                  </a:cubicBezTo>
                  <a:cubicBezTo>
                    <a:pt x="629170" y="5420608"/>
                    <a:pt x="634102" y="5471219"/>
                    <a:pt x="661159" y="5517482"/>
                  </a:cubicBezTo>
                  <a:cubicBezTo>
                    <a:pt x="650452" y="5533444"/>
                    <a:pt x="656098" y="5550314"/>
                    <a:pt x="659797" y="5566405"/>
                  </a:cubicBezTo>
                  <a:cubicBezTo>
                    <a:pt x="681598" y="5662306"/>
                    <a:pt x="671865" y="5759310"/>
                    <a:pt x="670502" y="5855989"/>
                  </a:cubicBezTo>
                  <a:cubicBezTo>
                    <a:pt x="669918" y="5895440"/>
                    <a:pt x="647857" y="5923146"/>
                    <a:pt x="608147" y="5929245"/>
                  </a:cubicBezTo>
                  <a:cubicBezTo>
                    <a:pt x="534113" y="5940664"/>
                    <a:pt x="518021" y="5949684"/>
                    <a:pt x="446777" y="5914581"/>
                  </a:cubicBezTo>
                  <a:cubicBezTo>
                    <a:pt x="473510" y="5831397"/>
                    <a:pt x="475067" y="5746333"/>
                    <a:pt x="464166" y="5660685"/>
                  </a:cubicBezTo>
                  <a:cubicBezTo>
                    <a:pt x="457873" y="5611306"/>
                    <a:pt x="445284" y="5561799"/>
                    <a:pt x="451513" y="5512227"/>
                  </a:cubicBezTo>
                  <a:cubicBezTo>
                    <a:pt x="463063" y="5419505"/>
                    <a:pt x="421731" y="5339241"/>
                    <a:pt x="397788" y="5254696"/>
                  </a:cubicBezTo>
                  <a:cubicBezTo>
                    <a:pt x="390457" y="5229066"/>
                    <a:pt x="378647" y="5204279"/>
                    <a:pt x="379166" y="5176639"/>
                  </a:cubicBezTo>
                  <a:cubicBezTo>
                    <a:pt x="473964" y="5173394"/>
                    <a:pt x="510495" y="5173265"/>
                    <a:pt x="605033" y="5164829"/>
                  </a:cubicBezTo>
                  <a:cubicBezTo>
                    <a:pt x="613208" y="5164115"/>
                    <a:pt x="620865" y="5163207"/>
                    <a:pt x="626964" y="5157108"/>
                  </a:cubicBezTo>
                  <a:close/>
                  <a:moveTo>
                    <a:pt x="838239" y="1505803"/>
                  </a:moveTo>
                  <a:cubicBezTo>
                    <a:pt x="861574" y="1504529"/>
                    <a:pt x="885144" y="1510191"/>
                    <a:pt x="909086" y="1524044"/>
                  </a:cubicBezTo>
                  <a:cubicBezTo>
                    <a:pt x="924594" y="1532998"/>
                    <a:pt x="940296" y="1541498"/>
                    <a:pt x="955804" y="1550258"/>
                  </a:cubicBezTo>
                  <a:cubicBezTo>
                    <a:pt x="962682" y="1561742"/>
                    <a:pt x="954311" y="1565764"/>
                    <a:pt x="946266" y="1570177"/>
                  </a:cubicBezTo>
                  <a:cubicBezTo>
                    <a:pt x="936014" y="1575887"/>
                    <a:pt x="925372" y="1581337"/>
                    <a:pt x="920441" y="1593146"/>
                  </a:cubicBezTo>
                  <a:cubicBezTo>
                    <a:pt x="898056" y="1606318"/>
                    <a:pt x="880731" y="1627470"/>
                    <a:pt x="854907" y="1635257"/>
                  </a:cubicBezTo>
                  <a:cubicBezTo>
                    <a:pt x="829212" y="1641031"/>
                    <a:pt x="811044" y="1660108"/>
                    <a:pt x="789177" y="1672566"/>
                  </a:cubicBezTo>
                  <a:cubicBezTo>
                    <a:pt x="781262" y="1677108"/>
                    <a:pt x="773216" y="1686321"/>
                    <a:pt x="769323" y="1669127"/>
                  </a:cubicBezTo>
                  <a:cubicBezTo>
                    <a:pt x="774514" y="1631688"/>
                    <a:pt x="762640" y="1596261"/>
                    <a:pt x="755308" y="1560574"/>
                  </a:cubicBezTo>
                  <a:cubicBezTo>
                    <a:pt x="752128" y="1544872"/>
                    <a:pt x="755956" y="1536955"/>
                    <a:pt x="768803" y="1529170"/>
                  </a:cubicBezTo>
                  <a:cubicBezTo>
                    <a:pt x="791805" y="1515284"/>
                    <a:pt x="814905" y="1507076"/>
                    <a:pt x="838239" y="1505803"/>
                  </a:cubicBezTo>
                  <a:close/>
                  <a:moveTo>
                    <a:pt x="21429" y="1392951"/>
                  </a:moveTo>
                  <a:cubicBezTo>
                    <a:pt x="26190" y="1394257"/>
                    <a:pt x="30894" y="1396998"/>
                    <a:pt x="35144" y="1399853"/>
                  </a:cubicBezTo>
                  <a:cubicBezTo>
                    <a:pt x="46694" y="1407574"/>
                    <a:pt x="58049" y="1415555"/>
                    <a:pt x="69404" y="1423406"/>
                  </a:cubicBezTo>
                  <a:cubicBezTo>
                    <a:pt x="103274" y="1443975"/>
                    <a:pt x="111384" y="1478170"/>
                    <a:pt x="150315" y="1504123"/>
                  </a:cubicBezTo>
                  <a:cubicBezTo>
                    <a:pt x="163293" y="1517101"/>
                    <a:pt x="176270" y="1523589"/>
                    <a:pt x="138247" y="1526704"/>
                  </a:cubicBezTo>
                  <a:cubicBezTo>
                    <a:pt x="137273" y="1526769"/>
                    <a:pt x="71414" y="1538772"/>
                    <a:pt x="54545" y="1521318"/>
                  </a:cubicBezTo>
                  <a:cubicBezTo>
                    <a:pt x="30277" y="1496142"/>
                    <a:pt x="18793" y="1458121"/>
                    <a:pt x="3870" y="1424639"/>
                  </a:cubicBezTo>
                  <a:cubicBezTo>
                    <a:pt x="41" y="1416074"/>
                    <a:pt x="-3787" y="1401864"/>
                    <a:pt x="7373" y="1394663"/>
                  </a:cubicBezTo>
                  <a:cubicBezTo>
                    <a:pt x="11850" y="1391775"/>
                    <a:pt x="16668" y="1391645"/>
                    <a:pt x="21429" y="1392951"/>
                  </a:cubicBezTo>
                  <a:close/>
                  <a:moveTo>
                    <a:pt x="507187" y="599"/>
                  </a:moveTo>
                  <a:cubicBezTo>
                    <a:pt x="553190" y="-440"/>
                    <a:pt x="599194" y="-1737"/>
                    <a:pt x="643901" y="11954"/>
                  </a:cubicBezTo>
                  <a:cubicBezTo>
                    <a:pt x="750572" y="44721"/>
                    <a:pt x="819221" y="109476"/>
                    <a:pt x="822465" y="227632"/>
                  </a:cubicBezTo>
                  <a:cubicBezTo>
                    <a:pt x="824542" y="303484"/>
                    <a:pt x="830446" y="379464"/>
                    <a:pt x="817598" y="455056"/>
                  </a:cubicBezTo>
                  <a:cubicBezTo>
                    <a:pt x="810396" y="497557"/>
                    <a:pt x="795083" y="535968"/>
                    <a:pt x="762641" y="565686"/>
                  </a:cubicBezTo>
                  <a:cubicBezTo>
                    <a:pt x="749016" y="578144"/>
                    <a:pt x="743695" y="592938"/>
                    <a:pt x="744408" y="611170"/>
                  </a:cubicBezTo>
                  <a:cubicBezTo>
                    <a:pt x="745251" y="632129"/>
                    <a:pt x="744927" y="653152"/>
                    <a:pt x="745057" y="674109"/>
                  </a:cubicBezTo>
                  <a:cubicBezTo>
                    <a:pt x="698339" y="697274"/>
                    <a:pt x="663431" y="737049"/>
                    <a:pt x="618854" y="763198"/>
                  </a:cubicBezTo>
                  <a:cubicBezTo>
                    <a:pt x="611134" y="767739"/>
                    <a:pt x="603995" y="773190"/>
                    <a:pt x="596793" y="778510"/>
                  </a:cubicBezTo>
                  <a:cubicBezTo>
                    <a:pt x="573046" y="796159"/>
                    <a:pt x="555721" y="792331"/>
                    <a:pt x="532233" y="771892"/>
                  </a:cubicBezTo>
                  <a:cubicBezTo>
                    <a:pt x="492068" y="736919"/>
                    <a:pt x="459886" y="691759"/>
                    <a:pt x="409664" y="668724"/>
                  </a:cubicBezTo>
                  <a:cubicBezTo>
                    <a:pt x="411546" y="659965"/>
                    <a:pt x="412713" y="651076"/>
                    <a:pt x="415373" y="642576"/>
                  </a:cubicBezTo>
                  <a:cubicBezTo>
                    <a:pt x="428546" y="600594"/>
                    <a:pt x="424328" y="562767"/>
                    <a:pt x="395000" y="527534"/>
                  </a:cubicBezTo>
                  <a:cubicBezTo>
                    <a:pt x="369110" y="496388"/>
                    <a:pt x="364309" y="456419"/>
                    <a:pt x="358209" y="417942"/>
                  </a:cubicBezTo>
                  <a:cubicBezTo>
                    <a:pt x="354446" y="394453"/>
                    <a:pt x="348606" y="386862"/>
                    <a:pt x="327065" y="404445"/>
                  </a:cubicBezTo>
                  <a:cubicBezTo>
                    <a:pt x="302473" y="424495"/>
                    <a:pt x="293519" y="421316"/>
                    <a:pt x="291832" y="389457"/>
                  </a:cubicBezTo>
                  <a:cubicBezTo>
                    <a:pt x="289366" y="342869"/>
                    <a:pt x="291183" y="296087"/>
                    <a:pt x="291183" y="249174"/>
                  </a:cubicBezTo>
                  <a:cubicBezTo>
                    <a:pt x="321809" y="261502"/>
                    <a:pt x="323365" y="261958"/>
                    <a:pt x="333098" y="229190"/>
                  </a:cubicBezTo>
                  <a:cubicBezTo>
                    <a:pt x="349126" y="175271"/>
                    <a:pt x="377481" y="126736"/>
                    <a:pt x="397790" y="74633"/>
                  </a:cubicBezTo>
                  <a:cubicBezTo>
                    <a:pt x="416736" y="26034"/>
                    <a:pt x="454630" y="1766"/>
                    <a:pt x="507187" y="599"/>
                  </a:cubicBezTo>
                  <a:close/>
                </a:path>
              </a:pathLst>
            </a:custGeom>
            <a:solidFill>
              <a:srgbClr val="D5A467"/>
            </a:solidFill>
            <a:ln w="6411" cap="flat">
              <a:noFill/>
              <a:prstDash val="solid"/>
              <a:miter/>
            </a:ln>
          </p:spPr>
          <p:txBody>
            <a:bodyPr rtlCol="0" anchor="ctr"/>
            <a:lstStyle/>
            <a:p>
              <a:endParaRPr lang="ko-KR" altLang="en-US"/>
            </a:p>
          </p:txBody>
        </p:sp>
        <p:sp>
          <p:nvSpPr>
            <p:cNvPr id="62" name="자유형: 도형 61">
              <a:extLst>
                <a:ext uri="{FF2B5EF4-FFF2-40B4-BE49-F238E27FC236}">
                  <a16:creationId xmlns:a16="http://schemas.microsoft.com/office/drawing/2014/main" id="{0723119F-3A91-4B5D-9C95-5AF7C1AF3C74}"/>
                </a:ext>
              </a:extLst>
            </p:cNvPr>
            <p:cNvSpPr/>
            <p:nvPr/>
          </p:nvSpPr>
          <p:spPr>
            <a:xfrm>
              <a:off x="9887493" y="1423066"/>
              <a:ext cx="1343922" cy="1268604"/>
            </a:xfrm>
            <a:custGeom>
              <a:avLst/>
              <a:gdLst>
                <a:gd name="connsiteX0" fmla="*/ 966546 w 1343922"/>
                <a:gd name="connsiteY0" fmla="*/ 1191102 h 1268604"/>
                <a:gd name="connsiteX1" fmla="*/ 1035244 w 1343922"/>
                <a:gd name="connsiteY1" fmla="*/ 1202911 h 1268604"/>
                <a:gd name="connsiteX2" fmla="*/ 1044718 w 1343922"/>
                <a:gd name="connsiteY2" fmla="*/ 1215694 h 1268604"/>
                <a:gd name="connsiteX3" fmla="*/ 1023305 w 1343922"/>
                <a:gd name="connsiteY3" fmla="*/ 1229968 h 1268604"/>
                <a:gd name="connsiteX4" fmla="*/ 916958 w 1343922"/>
                <a:gd name="connsiteY4" fmla="*/ 1243270 h 1268604"/>
                <a:gd name="connsiteX5" fmla="*/ 715424 w 1343922"/>
                <a:gd name="connsiteY5" fmla="*/ 1264748 h 1268604"/>
                <a:gd name="connsiteX6" fmla="*/ 543672 w 1343922"/>
                <a:gd name="connsiteY6" fmla="*/ 1247488 h 1268604"/>
                <a:gd name="connsiteX7" fmla="*/ 643661 w 1343922"/>
                <a:gd name="connsiteY7" fmla="*/ 1255793 h 1268604"/>
                <a:gd name="connsiteX8" fmla="*/ 898336 w 1343922"/>
                <a:gd name="connsiteY8" fmla="*/ 1204404 h 1268604"/>
                <a:gd name="connsiteX9" fmla="*/ 966546 w 1343922"/>
                <a:gd name="connsiteY9" fmla="*/ 1191102 h 1268604"/>
                <a:gd name="connsiteX10" fmla="*/ 865620 w 1343922"/>
                <a:gd name="connsiteY10" fmla="*/ 829240 h 1268604"/>
                <a:gd name="connsiteX11" fmla="*/ 883479 w 1343922"/>
                <a:gd name="connsiteY11" fmla="*/ 829302 h 1268604"/>
                <a:gd name="connsiteX12" fmla="*/ 677014 w 1343922"/>
                <a:gd name="connsiteY12" fmla="*/ 945318 h 1268604"/>
                <a:gd name="connsiteX13" fmla="*/ 180510 w 1343922"/>
                <a:gd name="connsiteY13" fmla="*/ 1145619 h 1268604"/>
                <a:gd name="connsiteX14" fmla="*/ 377503 w 1343922"/>
                <a:gd name="connsiteY14" fmla="*/ 1038623 h 1268604"/>
                <a:gd name="connsiteX15" fmla="*/ 672407 w 1343922"/>
                <a:gd name="connsiteY15" fmla="*/ 917093 h 1268604"/>
                <a:gd name="connsiteX16" fmla="*/ 797895 w 1343922"/>
                <a:gd name="connsiteY16" fmla="*/ 863173 h 1268604"/>
                <a:gd name="connsiteX17" fmla="*/ 823785 w 1343922"/>
                <a:gd name="connsiteY17" fmla="*/ 855647 h 1268604"/>
                <a:gd name="connsiteX18" fmla="*/ 865620 w 1343922"/>
                <a:gd name="connsiteY18" fmla="*/ 829240 h 1268604"/>
                <a:gd name="connsiteX19" fmla="*/ 400210 w 1343922"/>
                <a:gd name="connsiteY19" fmla="*/ 554705 h 1268604"/>
                <a:gd name="connsiteX20" fmla="*/ 425256 w 1343922"/>
                <a:gd name="connsiteY20" fmla="*/ 565801 h 1268604"/>
                <a:gd name="connsiteX21" fmla="*/ 476646 w 1343922"/>
                <a:gd name="connsiteY21" fmla="*/ 652488 h 1268604"/>
                <a:gd name="connsiteX22" fmla="*/ 493061 w 1343922"/>
                <a:gd name="connsiteY22" fmla="*/ 682141 h 1268604"/>
                <a:gd name="connsiteX23" fmla="*/ 509477 w 1343922"/>
                <a:gd name="connsiteY23" fmla="*/ 648075 h 1268604"/>
                <a:gd name="connsiteX24" fmla="*/ 521676 w 1343922"/>
                <a:gd name="connsiteY24" fmla="*/ 633346 h 1268604"/>
                <a:gd name="connsiteX25" fmla="*/ 528359 w 1343922"/>
                <a:gd name="connsiteY25" fmla="*/ 650671 h 1268604"/>
                <a:gd name="connsiteX26" fmla="*/ 527061 w 1343922"/>
                <a:gd name="connsiteY26" fmla="*/ 701541 h 1268604"/>
                <a:gd name="connsiteX27" fmla="*/ 528294 w 1343922"/>
                <a:gd name="connsiteY27" fmla="*/ 721461 h 1268604"/>
                <a:gd name="connsiteX28" fmla="*/ 507790 w 1343922"/>
                <a:gd name="connsiteY28" fmla="*/ 761041 h 1268604"/>
                <a:gd name="connsiteX29" fmla="*/ 434080 w 1343922"/>
                <a:gd name="connsiteY29" fmla="*/ 752736 h 1268604"/>
                <a:gd name="connsiteX30" fmla="*/ 378019 w 1343922"/>
                <a:gd name="connsiteY30" fmla="*/ 732751 h 1268604"/>
                <a:gd name="connsiteX31" fmla="*/ 318390 w 1343922"/>
                <a:gd name="connsiteY31" fmla="*/ 627182 h 1268604"/>
                <a:gd name="connsiteX32" fmla="*/ 342527 w 1343922"/>
                <a:gd name="connsiteY32" fmla="*/ 620759 h 1268604"/>
                <a:gd name="connsiteX33" fmla="*/ 390996 w 1343922"/>
                <a:gd name="connsiteY33" fmla="*/ 669682 h 1268604"/>
                <a:gd name="connsiteX34" fmla="*/ 423699 w 1343922"/>
                <a:gd name="connsiteY34" fmla="*/ 695118 h 1268604"/>
                <a:gd name="connsiteX35" fmla="*/ 403584 w 1343922"/>
                <a:gd name="connsiteY35" fmla="*/ 621148 h 1268604"/>
                <a:gd name="connsiteX36" fmla="*/ 392748 w 1343922"/>
                <a:gd name="connsiteY36" fmla="*/ 583969 h 1268604"/>
                <a:gd name="connsiteX37" fmla="*/ 400210 w 1343922"/>
                <a:gd name="connsiteY37" fmla="*/ 554705 h 1268604"/>
                <a:gd name="connsiteX38" fmla="*/ 1232365 w 1343922"/>
                <a:gd name="connsiteY38" fmla="*/ 124386 h 1268604"/>
                <a:gd name="connsiteX39" fmla="*/ 1242423 w 1343922"/>
                <a:gd name="connsiteY39" fmla="*/ 143722 h 1268604"/>
                <a:gd name="connsiteX40" fmla="*/ 1174943 w 1343922"/>
                <a:gd name="connsiteY40" fmla="*/ 328256 h 1268604"/>
                <a:gd name="connsiteX41" fmla="*/ 1096885 w 1343922"/>
                <a:gd name="connsiteY41" fmla="*/ 458741 h 1268604"/>
                <a:gd name="connsiteX42" fmla="*/ 1082545 w 1343922"/>
                <a:gd name="connsiteY42" fmla="*/ 541016 h 1268604"/>
                <a:gd name="connsiteX43" fmla="*/ 1152038 w 1343922"/>
                <a:gd name="connsiteY43" fmla="*/ 442844 h 1268604"/>
                <a:gd name="connsiteX44" fmla="*/ 1249106 w 1343922"/>
                <a:gd name="connsiteY44" fmla="*/ 281084 h 1268604"/>
                <a:gd name="connsiteX45" fmla="*/ 1275385 w 1343922"/>
                <a:gd name="connsiteY45" fmla="*/ 261683 h 1268604"/>
                <a:gd name="connsiteX46" fmla="*/ 1278305 w 1343922"/>
                <a:gd name="connsiteY46" fmla="*/ 296203 h 1268604"/>
                <a:gd name="connsiteX47" fmla="*/ 1204206 w 1343922"/>
                <a:gd name="connsiteY47" fmla="*/ 456989 h 1268604"/>
                <a:gd name="connsiteX48" fmla="*/ 1261953 w 1343922"/>
                <a:gd name="connsiteY48" fmla="*/ 397424 h 1268604"/>
                <a:gd name="connsiteX49" fmla="*/ 1313408 w 1343922"/>
                <a:gd name="connsiteY49" fmla="*/ 347137 h 1268604"/>
                <a:gd name="connsiteX50" fmla="*/ 1339297 w 1343922"/>
                <a:gd name="connsiteY50" fmla="*/ 341233 h 1268604"/>
                <a:gd name="connsiteX51" fmla="*/ 1336247 w 1343922"/>
                <a:gd name="connsiteY51" fmla="*/ 368355 h 1268604"/>
                <a:gd name="connsiteX52" fmla="*/ 1314641 w 1343922"/>
                <a:gd name="connsiteY52" fmla="*/ 393141 h 1268604"/>
                <a:gd name="connsiteX53" fmla="*/ 1149054 w 1343922"/>
                <a:gd name="connsiteY53" fmla="*/ 558405 h 1268604"/>
                <a:gd name="connsiteX54" fmla="*/ 1031351 w 1343922"/>
                <a:gd name="connsiteY54" fmla="*/ 738073 h 1268604"/>
                <a:gd name="connsiteX55" fmla="*/ 948946 w 1343922"/>
                <a:gd name="connsiteY55" fmla="*/ 787191 h 1268604"/>
                <a:gd name="connsiteX56" fmla="*/ 1005785 w 1343922"/>
                <a:gd name="connsiteY56" fmla="*/ 722500 h 1268604"/>
                <a:gd name="connsiteX57" fmla="*/ 1035179 w 1343922"/>
                <a:gd name="connsiteY57" fmla="*/ 601748 h 1268604"/>
                <a:gd name="connsiteX58" fmla="*/ 1064961 w 1343922"/>
                <a:gd name="connsiteY58" fmla="*/ 519668 h 1268604"/>
                <a:gd name="connsiteX59" fmla="*/ 1109992 w 1343922"/>
                <a:gd name="connsiteY59" fmla="*/ 393531 h 1268604"/>
                <a:gd name="connsiteX60" fmla="*/ 1201026 w 1343922"/>
                <a:gd name="connsiteY60" fmla="*/ 159619 h 1268604"/>
                <a:gd name="connsiteX61" fmla="*/ 1213549 w 1343922"/>
                <a:gd name="connsiteY61" fmla="*/ 135741 h 1268604"/>
                <a:gd name="connsiteX62" fmla="*/ 1232365 w 1343922"/>
                <a:gd name="connsiteY62" fmla="*/ 124386 h 1268604"/>
                <a:gd name="connsiteX63" fmla="*/ 45612 w 1343922"/>
                <a:gd name="connsiteY63" fmla="*/ 93241 h 1268604"/>
                <a:gd name="connsiteX64" fmla="*/ 78249 w 1343922"/>
                <a:gd name="connsiteY64" fmla="*/ 149951 h 1268604"/>
                <a:gd name="connsiteX65" fmla="*/ 79028 w 1343922"/>
                <a:gd name="connsiteY65" fmla="*/ 354016 h 1268604"/>
                <a:gd name="connsiteX66" fmla="*/ 125809 w 1343922"/>
                <a:gd name="connsiteY66" fmla="*/ 602202 h 1268604"/>
                <a:gd name="connsiteX67" fmla="*/ 203218 w 1343922"/>
                <a:gd name="connsiteY67" fmla="*/ 686683 h 1268604"/>
                <a:gd name="connsiteX68" fmla="*/ 217818 w 1343922"/>
                <a:gd name="connsiteY68" fmla="*/ 711145 h 1268604"/>
                <a:gd name="connsiteX69" fmla="*/ 192707 w 1343922"/>
                <a:gd name="connsiteY69" fmla="*/ 707381 h 1268604"/>
                <a:gd name="connsiteX70" fmla="*/ 107512 w 1343922"/>
                <a:gd name="connsiteY70" fmla="*/ 620240 h 1268604"/>
                <a:gd name="connsiteX71" fmla="*/ 67673 w 1343922"/>
                <a:gd name="connsiteY71" fmla="*/ 495790 h 1268604"/>
                <a:gd name="connsiteX72" fmla="*/ 55344 w 1343922"/>
                <a:gd name="connsiteY72" fmla="*/ 311061 h 1268604"/>
                <a:gd name="connsiteX73" fmla="*/ 10767 w 1343922"/>
                <a:gd name="connsiteY73" fmla="*/ 173115 h 1268604"/>
                <a:gd name="connsiteX74" fmla="*/ 5188 w 1343922"/>
                <a:gd name="connsiteY74" fmla="*/ 141191 h 1268604"/>
                <a:gd name="connsiteX75" fmla="*/ 35100 w 1343922"/>
                <a:gd name="connsiteY75" fmla="*/ 146512 h 1268604"/>
                <a:gd name="connsiteX76" fmla="*/ 57161 w 1343922"/>
                <a:gd name="connsiteY76" fmla="*/ 159165 h 1268604"/>
                <a:gd name="connsiteX77" fmla="*/ 45612 w 1343922"/>
                <a:gd name="connsiteY77" fmla="*/ 93241 h 1268604"/>
                <a:gd name="connsiteX78" fmla="*/ 616473 w 1343922"/>
                <a:gd name="connsiteY78" fmla="*/ 14340 h 1268604"/>
                <a:gd name="connsiteX79" fmla="*/ 749423 w 1343922"/>
                <a:gd name="connsiteY79" fmla="*/ 88569 h 1268604"/>
                <a:gd name="connsiteX80" fmla="*/ 747995 w 1343922"/>
                <a:gd name="connsiteY80" fmla="*/ 152741 h 1268604"/>
                <a:gd name="connsiteX81" fmla="*/ 721392 w 1343922"/>
                <a:gd name="connsiteY81" fmla="*/ 160592 h 1268604"/>
                <a:gd name="connsiteX82" fmla="*/ 673247 w 1343922"/>
                <a:gd name="connsiteY82" fmla="*/ 97264 h 1268604"/>
                <a:gd name="connsiteX83" fmla="*/ 622313 w 1343922"/>
                <a:gd name="connsiteY83" fmla="*/ 24852 h 1268604"/>
                <a:gd name="connsiteX84" fmla="*/ 616473 w 1343922"/>
                <a:gd name="connsiteY84" fmla="*/ 14340 h 1268604"/>
                <a:gd name="connsiteX85" fmla="*/ 570858 w 1343922"/>
                <a:gd name="connsiteY85" fmla="*/ 0 h 1268604"/>
                <a:gd name="connsiteX86" fmla="*/ 575724 w 1343922"/>
                <a:gd name="connsiteY86" fmla="*/ 8695 h 1268604"/>
                <a:gd name="connsiteX87" fmla="*/ 547825 w 1343922"/>
                <a:gd name="connsiteY87" fmla="*/ 175386 h 1268604"/>
                <a:gd name="connsiteX88" fmla="*/ 522519 w 1343922"/>
                <a:gd name="connsiteY88" fmla="*/ 577545 h 1268604"/>
                <a:gd name="connsiteX89" fmla="*/ 517717 w 1343922"/>
                <a:gd name="connsiteY89" fmla="*/ 587408 h 1268604"/>
                <a:gd name="connsiteX90" fmla="*/ 498835 w 1343922"/>
                <a:gd name="connsiteY90" fmla="*/ 535045 h 1268604"/>
                <a:gd name="connsiteX91" fmla="*/ 514538 w 1343922"/>
                <a:gd name="connsiteY91" fmla="*/ 330007 h 1268604"/>
                <a:gd name="connsiteX92" fmla="*/ 513889 w 1343922"/>
                <a:gd name="connsiteY92" fmla="*/ 291465 h 1268604"/>
                <a:gd name="connsiteX93" fmla="*/ 517783 w 1343922"/>
                <a:gd name="connsiteY93" fmla="*/ 226970 h 1268604"/>
                <a:gd name="connsiteX94" fmla="*/ 502729 w 1343922"/>
                <a:gd name="connsiteY94" fmla="*/ 162602 h 1268604"/>
                <a:gd name="connsiteX95" fmla="*/ 490660 w 1343922"/>
                <a:gd name="connsiteY95" fmla="*/ 149366 h 1268604"/>
                <a:gd name="connsiteX96" fmla="*/ 441217 w 1343922"/>
                <a:gd name="connsiteY96" fmla="*/ 155725 h 1268604"/>
                <a:gd name="connsiteX97" fmla="*/ 432458 w 1343922"/>
                <a:gd name="connsiteY97" fmla="*/ 170389 h 1268604"/>
                <a:gd name="connsiteX98" fmla="*/ 423374 w 1343922"/>
                <a:gd name="connsiteY98" fmla="*/ 164160 h 1268604"/>
                <a:gd name="connsiteX99" fmla="*/ 570858 w 1343922"/>
                <a:gd name="connsiteY99" fmla="*/ 0 h 126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343922" h="1268604">
                  <a:moveTo>
                    <a:pt x="966546" y="1191102"/>
                  </a:moveTo>
                  <a:cubicBezTo>
                    <a:pt x="989434" y="1192951"/>
                    <a:pt x="1012404" y="1198985"/>
                    <a:pt x="1035244" y="1202911"/>
                  </a:cubicBezTo>
                  <a:cubicBezTo>
                    <a:pt x="1041473" y="1204014"/>
                    <a:pt x="1046859" y="1208751"/>
                    <a:pt x="1044718" y="1215694"/>
                  </a:cubicBezTo>
                  <a:cubicBezTo>
                    <a:pt x="1041667" y="1225492"/>
                    <a:pt x="1031740" y="1228736"/>
                    <a:pt x="1023305" y="1229968"/>
                  </a:cubicBezTo>
                  <a:cubicBezTo>
                    <a:pt x="987942" y="1235160"/>
                    <a:pt x="952515" y="1240610"/>
                    <a:pt x="916958" y="1243270"/>
                  </a:cubicBezTo>
                  <a:cubicBezTo>
                    <a:pt x="849542" y="1248267"/>
                    <a:pt x="782580" y="1257156"/>
                    <a:pt x="715424" y="1264748"/>
                  </a:cubicBezTo>
                  <a:cubicBezTo>
                    <a:pt x="657351" y="1271301"/>
                    <a:pt x="599149" y="1271819"/>
                    <a:pt x="543672" y="1247488"/>
                  </a:cubicBezTo>
                  <a:cubicBezTo>
                    <a:pt x="577867" y="1241454"/>
                    <a:pt x="609531" y="1257999"/>
                    <a:pt x="643661" y="1255793"/>
                  </a:cubicBezTo>
                  <a:cubicBezTo>
                    <a:pt x="730996" y="1250148"/>
                    <a:pt x="818916" y="1249564"/>
                    <a:pt x="898336" y="1204404"/>
                  </a:cubicBezTo>
                  <a:cubicBezTo>
                    <a:pt x="920851" y="1191588"/>
                    <a:pt x="943658" y="1189252"/>
                    <a:pt x="966546" y="1191102"/>
                  </a:cubicBezTo>
                  <a:close/>
                  <a:moveTo>
                    <a:pt x="865620" y="829240"/>
                  </a:moveTo>
                  <a:cubicBezTo>
                    <a:pt x="871029" y="828045"/>
                    <a:pt x="876909" y="827907"/>
                    <a:pt x="883479" y="829302"/>
                  </a:cubicBezTo>
                  <a:cubicBezTo>
                    <a:pt x="817361" y="872646"/>
                    <a:pt x="769345" y="905802"/>
                    <a:pt x="677014" y="945318"/>
                  </a:cubicBezTo>
                  <a:cubicBezTo>
                    <a:pt x="574689" y="990089"/>
                    <a:pt x="192903" y="1146852"/>
                    <a:pt x="180510" y="1145619"/>
                  </a:cubicBezTo>
                  <a:cubicBezTo>
                    <a:pt x="181743" y="1136081"/>
                    <a:pt x="314562" y="1063864"/>
                    <a:pt x="377503" y="1038623"/>
                  </a:cubicBezTo>
                  <a:cubicBezTo>
                    <a:pt x="476128" y="998978"/>
                    <a:pt x="574754" y="959138"/>
                    <a:pt x="672407" y="917093"/>
                  </a:cubicBezTo>
                  <a:cubicBezTo>
                    <a:pt x="714128" y="899054"/>
                    <a:pt x="752864" y="873815"/>
                    <a:pt x="797895" y="863173"/>
                  </a:cubicBezTo>
                  <a:cubicBezTo>
                    <a:pt x="811197" y="877058"/>
                    <a:pt x="816388" y="860902"/>
                    <a:pt x="823785" y="855647"/>
                  </a:cubicBezTo>
                  <a:cubicBezTo>
                    <a:pt x="837411" y="845914"/>
                    <a:pt x="849393" y="832823"/>
                    <a:pt x="865620" y="829240"/>
                  </a:cubicBezTo>
                  <a:close/>
                  <a:moveTo>
                    <a:pt x="400210" y="554705"/>
                  </a:moveTo>
                  <a:cubicBezTo>
                    <a:pt x="411825" y="548671"/>
                    <a:pt x="418637" y="558858"/>
                    <a:pt x="425256" y="565801"/>
                  </a:cubicBezTo>
                  <a:cubicBezTo>
                    <a:pt x="449005" y="590717"/>
                    <a:pt x="465095" y="620174"/>
                    <a:pt x="476646" y="652488"/>
                  </a:cubicBezTo>
                  <a:cubicBezTo>
                    <a:pt x="479955" y="661442"/>
                    <a:pt x="480668" y="672148"/>
                    <a:pt x="493061" y="682141"/>
                  </a:cubicBezTo>
                  <a:cubicBezTo>
                    <a:pt x="499290" y="669293"/>
                    <a:pt x="504741" y="658847"/>
                    <a:pt x="509477" y="648075"/>
                  </a:cubicBezTo>
                  <a:cubicBezTo>
                    <a:pt x="512267" y="641716"/>
                    <a:pt x="513370" y="632373"/>
                    <a:pt x="521676" y="633346"/>
                  </a:cubicBezTo>
                  <a:cubicBezTo>
                    <a:pt x="531084" y="634449"/>
                    <a:pt x="528359" y="644182"/>
                    <a:pt x="528359" y="650671"/>
                  </a:cubicBezTo>
                  <a:cubicBezTo>
                    <a:pt x="528359" y="667606"/>
                    <a:pt x="527970" y="684606"/>
                    <a:pt x="527061" y="701541"/>
                  </a:cubicBezTo>
                  <a:cubicBezTo>
                    <a:pt x="526672" y="708290"/>
                    <a:pt x="523882" y="714259"/>
                    <a:pt x="528294" y="721461"/>
                  </a:cubicBezTo>
                  <a:cubicBezTo>
                    <a:pt x="541725" y="743393"/>
                    <a:pt x="534653" y="757083"/>
                    <a:pt x="507790" y="761041"/>
                  </a:cubicBezTo>
                  <a:cubicBezTo>
                    <a:pt x="482680" y="764740"/>
                    <a:pt x="458153" y="758056"/>
                    <a:pt x="434080" y="752736"/>
                  </a:cubicBezTo>
                  <a:cubicBezTo>
                    <a:pt x="414875" y="748454"/>
                    <a:pt x="396576" y="739823"/>
                    <a:pt x="378019" y="732751"/>
                  </a:cubicBezTo>
                  <a:cubicBezTo>
                    <a:pt x="337142" y="717113"/>
                    <a:pt x="310993" y="670136"/>
                    <a:pt x="318390" y="627182"/>
                  </a:cubicBezTo>
                  <a:cubicBezTo>
                    <a:pt x="321958" y="606419"/>
                    <a:pt x="332081" y="610766"/>
                    <a:pt x="342527" y="620759"/>
                  </a:cubicBezTo>
                  <a:cubicBezTo>
                    <a:pt x="359137" y="636591"/>
                    <a:pt x="374516" y="653721"/>
                    <a:pt x="390996" y="669682"/>
                  </a:cubicBezTo>
                  <a:cubicBezTo>
                    <a:pt x="400081" y="678442"/>
                    <a:pt x="407283" y="689862"/>
                    <a:pt x="423699" y="695118"/>
                  </a:cubicBezTo>
                  <a:cubicBezTo>
                    <a:pt x="421817" y="667801"/>
                    <a:pt x="409035" y="645350"/>
                    <a:pt x="403584" y="621148"/>
                  </a:cubicBezTo>
                  <a:cubicBezTo>
                    <a:pt x="400729" y="608560"/>
                    <a:pt x="395733" y="596491"/>
                    <a:pt x="392748" y="583969"/>
                  </a:cubicBezTo>
                  <a:cubicBezTo>
                    <a:pt x="390153" y="573197"/>
                    <a:pt x="387947" y="561064"/>
                    <a:pt x="400210" y="554705"/>
                  </a:cubicBezTo>
                  <a:close/>
                  <a:moveTo>
                    <a:pt x="1232365" y="124386"/>
                  </a:moveTo>
                  <a:cubicBezTo>
                    <a:pt x="1242358" y="127176"/>
                    <a:pt x="1242164" y="135546"/>
                    <a:pt x="1242423" y="143722"/>
                  </a:cubicBezTo>
                  <a:cubicBezTo>
                    <a:pt x="1244695" y="214317"/>
                    <a:pt x="1214262" y="272714"/>
                    <a:pt x="1174943" y="328256"/>
                  </a:cubicBezTo>
                  <a:cubicBezTo>
                    <a:pt x="1145614" y="369652"/>
                    <a:pt x="1114988" y="410336"/>
                    <a:pt x="1096885" y="458741"/>
                  </a:cubicBezTo>
                  <a:cubicBezTo>
                    <a:pt x="1086957" y="485279"/>
                    <a:pt x="1084817" y="512530"/>
                    <a:pt x="1082545" y="541016"/>
                  </a:cubicBezTo>
                  <a:cubicBezTo>
                    <a:pt x="1112262" y="512466"/>
                    <a:pt x="1133156" y="478012"/>
                    <a:pt x="1152038" y="442844"/>
                  </a:cubicBezTo>
                  <a:cubicBezTo>
                    <a:pt x="1181820" y="387302"/>
                    <a:pt x="1213224" y="332862"/>
                    <a:pt x="1249106" y="281084"/>
                  </a:cubicBezTo>
                  <a:cubicBezTo>
                    <a:pt x="1255530" y="271741"/>
                    <a:pt x="1262148" y="255844"/>
                    <a:pt x="1275385" y="261683"/>
                  </a:cubicBezTo>
                  <a:cubicBezTo>
                    <a:pt x="1291347" y="268756"/>
                    <a:pt x="1282003" y="284394"/>
                    <a:pt x="1278305" y="296203"/>
                  </a:cubicBezTo>
                  <a:cubicBezTo>
                    <a:pt x="1260786" y="352848"/>
                    <a:pt x="1226008" y="401187"/>
                    <a:pt x="1204206" y="456989"/>
                  </a:cubicBezTo>
                  <a:cubicBezTo>
                    <a:pt x="1222568" y="436161"/>
                    <a:pt x="1242423" y="416954"/>
                    <a:pt x="1261953" y="397424"/>
                  </a:cubicBezTo>
                  <a:cubicBezTo>
                    <a:pt x="1278953" y="380489"/>
                    <a:pt x="1295629" y="363164"/>
                    <a:pt x="1313408" y="347137"/>
                  </a:cubicBezTo>
                  <a:cubicBezTo>
                    <a:pt x="1320156" y="341103"/>
                    <a:pt x="1329045" y="331371"/>
                    <a:pt x="1339297" y="341233"/>
                  </a:cubicBezTo>
                  <a:cubicBezTo>
                    <a:pt x="1348900" y="350447"/>
                    <a:pt x="1341373" y="360440"/>
                    <a:pt x="1336247" y="368355"/>
                  </a:cubicBezTo>
                  <a:cubicBezTo>
                    <a:pt x="1330343" y="377439"/>
                    <a:pt x="1322426" y="385355"/>
                    <a:pt x="1314641" y="393141"/>
                  </a:cubicBezTo>
                  <a:cubicBezTo>
                    <a:pt x="1259487" y="448294"/>
                    <a:pt x="1203621" y="502733"/>
                    <a:pt x="1149054" y="558405"/>
                  </a:cubicBezTo>
                  <a:cubicBezTo>
                    <a:pt x="1098118" y="610312"/>
                    <a:pt x="1049324" y="662286"/>
                    <a:pt x="1031351" y="738073"/>
                  </a:cubicBezTo>
                  <a:cubicBezTo>
                    <a:pt x="1023371" y="771812"/>
                    <a:pt x="982427" y="780248"/>
                    <a:pt x="948946" y="787191"/>
                  </a:cubicBezTo>
                  <a:cubicBezTo>
                    <a:pt x="983465" y="750011"/>
                    <a:pt x="1010523" y="739629"/>
                    <a:pt x="1005785" y="722500"/>
                  </a:cubicBezTo>
                  <a:cubicBezTo>
                    <a:pt x="993069" y="676496"/>
                    <a:pt x="1009809" y="637500"/>
                    <a:pt x="1035179" y="601748"/>
                  </a:cubicBezTo>
                  <a:cubicBezTo>
                    <a:pt x="1053022" y="576638"/>
                    <a:pt x="1063988" y="551332"/>
                    <a:pt x="1064961" y="519668"/>
                  </a:cubicBezTo>
                  <a:cubicBezTo>
                    <a:pt x="1066454" y="473534"/>
                    <a:pt x="1097793" y="436615"/>
                    <a:pt x="1109992" y="393531"/>
                  </a:cubicBezTo>
                  <a:cubicBezTo>
                    <a:pt x="1132961" y="312684"/>
                    <a:pt x="1166053" y="235794"/>
                    <a:pt x="1201026" y="159619"/>
                  </a:cubicBezTo>
                  <a:cubicBezTo>
                    <a:pt x="1204789" y="151443"/>
                    <a:pt x="1208813" y="143332"/>
                    <a:pt x="1213549" y="135741"/>
                  </a:cubicBezTo>
                  <a:cubicBezTo>
                    <a:pt x="1217702" y="129058"/>
                    <a:pt x="1222374" y="121661"/>
                    <a:pt x="1232365" y="124386"/>
                  </a:cubicBezTo>
                  <a:close/>
                  <a:moveTo>
                    <a:pt x="45612" y="93241"/>
                  </a:moveTo>
                  <a:cubicBezTo>
                    <a:pt x="75329" y="101870"/>
                    <a:pt x="77989" y="126073"/>
                    <a:pt x="78249" y="149951"/>
                  </a:cubicBezTo>
                  <a:cubicBezTo>
                    <a:pt x="79028" y="217951"/>
                    <a:pt x="77275" y="286016"/>
                    <a:pt x="79028" y="354016"/>
                  </a:cubicBezTo>
                  <a:cubicBezTo>
                    <a:pt x="81234" y="439081"/>
                    <a:pt x="92135" y="522588"/>
                    <a:pt x="125809" y="602202"/>
                  </a:cubicBezTo>
                  <a:cubicBezTo>
                    <a:pt x="141966" y="640420"/>
                    <a:pt x="171878" y="663584"/>
                    <a:pt x="203218" y="686683"/>
                  </a:cubicBezTo>
                  <a:cubicBezTo>
                    <a:pt x="209512" y="691290"/>
                    <a:pt x="230795" y="698167"/>
                    <a:pt x="217818" y="711145"/>
                  </a:cubicBezTo>
                  <a:cubicBezTo>
                    <a:pt x="209252" y="719709"/>
                    <a:pt x="201401" y="711405"/>
                    <a:pt x="192707" y="707381"/>
                  </a:cubicBezTo>
                  <a:cubicBezTo>
                    <a:pt x="172398" y="698103"/>
                    <a:pt x="126978" y="659171"/>
                    <a:pt x="107512" y="620240"/>
                  </a:cubicBezTo>
                  <a:cubicBezTo>
                    <a:pt x="88046" y="587797"/>
                    <a:pt x="76497" y="536603"/>
                    <a:pt x="67673" y="495790"/>
                  </a:cubicBezTo>
                  <a:cubicBezTo>
                    <a:pt x="54501" y="434928"/>
                    <a:pt x="53982" y="372962"/>
                    <a:pt x="55344" y="311061"/>
                  </a:cubicBezTo>
                  <a:cubicBezTo>
                    <a:pt x="56513" y="259672"/>
                    <a:pt x="50413" y="211463"/>
                    <a:pt x="10767" y="173115"/>
                  </a:cubicBezTo>
                  <a:cubicBezTo>
                    <a:pt x="2722" y="165328"/>
                    <a:pt x="-5713" y="151962"/>
                    <a:pt x="5188" y="141191"/>
                  </a:cubicBezTo>
                  <a:cubicBezTo>
                    <a:pt x="14791" y="131783"/>
                    <a:pt x="25627" y="141711"/>
                    <a:pt x="35100" y="146512"/>
                  </a:cubicBezTo>
                  <a:cubicBezTo>
                    <a:pt x="42042" y="150015"/>
                    <a:pt x="45936" y="158515"/>
                    <a:pt x="57161" y="159165"/>
                  </a:cubicBezTo>
                  <a:cubicBezTo>
                    <a:pt x="58134" y="136519"/>
                    <a:pt x="35684" y="118092"/>
                    <a:pt x="45612" y="93241"/>
                  </a:cubicBezTo>
                  <a:close/>
                  <a:moveTo>
                    <a:pt x="616473" y="14340"/>
                  </a:moveTo>
                  <a:cubicBezTo>
                    <a:pt x="673507" y="16222"/>
                    <a:pt x="712957" y="52038"/>
                    <a:pt x="749423" y="88569"/>
                  </a:cubicBezTo>
                  <a:cubicBezTo>
                    <a:pt x="765449" y="104595"/>
                    <a:pt x="760583" y="131653"/>
                    <a:pt x="747995" y="152741"/>
                  </a:cubicBezTo>
                  <a:cubicBezTo>
                    <a:pt x="741960" y="162863"/>
                    <a:pt x="731385" y="163252"/>
                    <a:pt x="721392" y="160592"/>
                  </a:cubicBezTo>
                  <a:cubicBezTo>
                    <a:pt x="703679" y="155920"/>
                    <a:pt x="670717" y="116146"/>
                    <a:pt x="673247" y="97264"/>
                  </a:cubicBezTo>
                  <a:cubicBezTo>
                    <a:pt x="678827" y="55866"/>
                    <a:pt x="666110" y="30302"/>
                    <a:pt x="622313" y="24852"/>
                  </a:cubicBezTo>
                  <a:cubicBezTo>
                    <a:pt x="618485" y="24333"/>
                    <a:pt x="615499" y="20959"/>
                    <a:pt x="616473" y="14340"/>
                  </a:cubicBezTo>
                  <a:close/>
                  <a:moveTo>
                    <a:pt x="570858" y="0"/>
                  </a:moveTo>
                  <a:cubicBezTo>
                    <a:pt x="574038" y="5515"/>
                    <a:pt x="576179" y="8110"/>
                    <a:pt x="575724" y="8695"/>
                  </a:cubicBezTo>
                  <a:cubicBezTo>
                    <a:pt x="535301" y="58851"/>
                    <a:pt x="554508" y="119778"/>
                    <a:pt x="547825" y="175386"/>
                  </a:cubicBezTo>
                  <a:cubicBezTo>
                    <a:pt x="531733" y="308790"/>
                    <a:pt x="517912" y="442714"/>
                    <a:pt x="522519" y="577545"/>
                  </a:cubicBezTo>
                  <a:cubicBezTo>
                    <a:pt x="522584" y="579881"/>
                    <a:pt x="520248" y="582347"/>
                    <a:pt x="517717" y="587408"/>
                  </a:cubicBezTo>
                  <a:cubicBezTo>
                    <a:pt x="502080" y="571641"/>
                    <a:pt x="499226" y="553603"/>
                    <a:pt x="498835" y="535045"/>
                  </a:cubicBezTo>
                  <a:cubicBezTo>
                    <a:pt x="497343" y="466202"/>
                    <a:pt x="500069" y="397682"/>
                    <a:pt x="514538" y="330007"/>
                  </a:cubicBezTo>
                  <a:cubicBezTo>
                    <a:pt x="517198" y="317679"/>
                    <a:pt x="516809" y="303729"/>
                    <a:pt x="513889" y="291465"/>
                  </a:cubicBezTo>
                  <a:cubicBezTo>
                    <a:pt x="508634" y="269144"/>
                    <a:pt x="509347" y="247862"/>
                    <a:pt x="517783" y="226970"/>
                  </a:cubicBezTo>
                  <a:cubicBezTo>
                    <a:pt x="527904" y="201794"/>
                    <a:pt x="524271" y="180316"/>
                    <a:pt x="502729" y="162602"/>
                  </a:cubicBezTo>
                  <a:cubicBezTo>
                    <a:pt x="498187" y="158840"/>
                    <a:pt x="494164" y="154167"/>
                    <a:pt x="490660" y="149366"/>
                  </a:cubicBezTo>
                  <a:cubicBezTo>
                    <a:pt x="463733" y="112836"/>
                    <a:pt x="463797" y="112836"/>
                    <a:pt x="441217" y="155725"/>
                  </a:cubicBezTo>
                  <a:cubicBezTo>
                    <a:pt x="438557" y="160786"/>
                    <a:pt x="435377" y="165522"/>
                    <a:pt x="432458" y="170389"/>
                  </a:cubicBezTo>
                  <a:cubicBezTo>
                    <a:pt x="429409" y="168313"/>
                    <a:pt x="426424" y="166236"/>
                    <a:pt x="423374" y="164160"/>
                  </a:cubicBezTo>
                  <a:cubicBezTo>
                    <a:pt x="457829" y="97199"/>
                    <a:pt x="511034" y="46717"/>
                    <a:pt x="570858" y="0"/>
                  </a:cubicBezTo>
                  <a:close/>
                </a:path>
              </a:pathLst>
            </a:custGeom>
            <a:solidFill>
              <a:schemeClr val="tx1">
                <a:alpha val="20000"/>
              </a:schemeClr>
            </a:solidFill>
            <a:ln w="6411"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159771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p:txBody>
          <a:bodyPr/>
          <a:lstStyle/>
          <a:p>
            <a:r>
              <a:rPr lang="en-US" dirty="0"/>
              <a:t>Fully Editable Shapes</a:t>
            </a:r>
          </a:p>
        </p:txBody>
      </p:sp>
      <p:grpSp>
        <p:nvGrpSpPr>
          <p:cNvPr id="28" name="Graphic 14">
            <a:extLst>
              <a:ext uri="{FF2B5EF4-FFF2-40B4-BE49-F238E27FC236}">
                <a16:creationId xmlns:a16="http://schemas.microsoft.com/office/drawing/2014/main" id="{BCCE04CC-68AB-4D5C-A52E-BD4B477B8E6B}"/>
              </a:ext>
            </a:extLst>
          </p:cNvPr>
          <p:cNvGrpSpPr/>
          <p:nvPr/>
        </p:nvGrpSpPr>
        <p:grpSpPr>
          <a:xfrm>
            <a:off x="7567474" y="2541494"/>
            <a:ext cx="3867113" cy="3041550"/>
            <a:chOff x="2444748" y="555044"/>
            <a:chExt cx="7282046" cy="5727455"/>
          </a:xfrm>
        </p:grpSpPr>
        <p:sp>
          <p:nvSpPr>
            <p:cNvPr id="29" name="Freeform: Shape 5">
              <a:extLst>
                <a:ext uri="{FF2B5EF4-FFF2-40B4-BE49-F238E27FC236}">
                  <a16:creationId xmlns:a16="http://schemas.microsoft.com/office/drawing/2014/main" id="{E078793C-1C76-4503-A71B-47298383E36D}"/>
                </a:ext>
              </a:extLst>
            </p:cNvPr>
            <p:cNvSpPr/>
            <p:nvPr/>
          </p:nvSpPr>
          <p:spPr>
            <a:xfrm>
              <a:off x="4964692"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30" name="Freeform: Shape 6">
              <a:extLst>
                <a:ext uri="{FF2B5EF4-FFF2-40B4-BE49-F238E27FC236}">
                  <a16:creationId xmlns:a16="http://schemas.microsoft.com/office/drawing/2014/main" id="{46A76BA6-E815-4C08-9761-01ED7541163E}"/>
                </a:ext>
              </a:extLst>
            </p:cNvPr>
            <p:cNvSpPr/>
            <p:nvPr/>
          </p:nvSpPr>
          <p:spPr>
            <a:xfrm>
              <a:off x="2444748" y="555044"/>
              <a:ext cx="7282046"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31" name="Freeform: Shape 7">
              <a:extLst>
                <a:ext uri="{FF2B5EF4-FFF2-40B4-BE49-F238E27FC236}">
                  <a16:creationId xmlns:a16="http://schemas.microsoft.com/office/drawing/2014/main" id="{F3B20EFA-6CEE-41C1-A9F1-AC3A6ED9310B}"/>
                </a:ext>
              </a:extLst>
            </p:cNvPr>
            <p:cNvSpPr/>
            <p:nvPr/>
          </p:nvSpPr>
          <p:spPr>
            <a:xfrm>
              <a:off x="8706598" y="5435656"/>
              <a:ext cx="490924"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32" name="Freeform: Shape 8">
              <a:extLst>
                <a:ext uri="{FF2B5EF4-FFF2-40B4-BE49-F238E27FC236}">
                  <a16:creationId xmlns:a16="http://schemas.microsoft.com/office/drawing/2014/main" id="{D1227827-555C-4964-A102-FA4F4BC29D53}"/>
                </a:ext>
              </a:extLst>
            </p:cNvPr>
            <p:cNvSpPr/>
            <p:nvPr/>
          </p:nvSpPr>
          <p:spPr>
            <a:xfrm>
              <a:off x="2481568" y="595956"/>
              <a:ext cx="7200227"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33" name="Freeform: Shape 9">
              <a:extLst>
                <a:ext uri="{FF2B5EF4-FFF2-40B4-BE49-F238E27FC236}">
                  <a16:creationId xmlns:a16="http://schemas.microsoft.com/office/drawing/2014/main" id="{B562B445-A412-4D08-8C5B-55E6D3DB0DA9}"/>
                </a:ext>
              </a:extLst>
            </p:cNvPr>
            <p:cNvSpPr/>
            <p:nvPr/>
          </p:nvSpPr>
          <p:spPr>
            <a:xfrm>
              <a:off x="4968920"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4" name="Freeform: Shape 10">
              <a:extLst>
                <a:ext uri="{FF2B5EF4-FFF2-40B4-BE49-F238E27FC236}">
                  <a16:creationId xmlns:a16="http://schemas.microsoft.com/office/drawing/2014/main" id="{8652864B-5FB9-414A-AAF1-A081DBA9131F}"/>
                </a:ext>
              </a:extLst>
            </p:cNvPr>
            <p:cNvSpPr/>
            <p:nvPr/>
          </p:nvSpPr>
          <p:spPr>
            <a:xfrm>
              <a:off x="2481568" y="4903820"/>
              <a:ext cx="7200227"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5" name="Freeform: Shape 11">
              <a:extLst>
                <a:ext uri="{FF2B5EF4-FFF2-40B4-BE49-F238E27FC236}">
                  <a16:creationId xmlns:a16="http://schemas.microsoft.com/office/drawing/2014/main" id="{15F75690-0BD1-4CED-806D-1A9CDE466632}"/>
                </a:ext>
              </a:extLst>
            </p:cNvPr>
            <p:cNvSpPr/>
            <p:nvPr/>
          </p:nvSpPr>
          <p:spPr>
            <a:xfrm>
              <a:off x="2747714" y="910966"/>
              <a:ext cx="6676114"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chemeClr val="accent4">
                <a:lumMod val="20000"/>
                <a:lumOff val="80000"/>
              </a:schemeClr>
            </a:solidFill>
            <a:ln w="9525" cap="flat">
              <a:noFill/>
              <a:prstDash val="solid"/>
              <a:miter/>
            </a:ln>
          </p:spPr>
          <p:txBody>
            <a:bodyPr rtlCol="0" anchor="ctr"/>
            <a:lstStyle/>
            <a:p>
              <a:endParaRPr lang="en-US"/>
            </a:p>
          </p:txBody>
        </p:sp>
        <p:sp>
          <p:nvSpPr>
            <p:cNvPr id="36" name="Freeform: Shape 12">
              <a:extLst>
                <a:ext uri="{FF2B5EF4-FFF2-40B4-BE49-F238E27FC236}">
                  <a16:creationId xmlns:a16="http://schemas.microsoft.com/office/drawing/2014/main" id="{6CAE8042-541A-493A-9A21-5FD8192C78F2}"/>
                </a:ext>
              </a:extLst>
            </p:cNvPr>
            <p:cNvSpPr/>
            <p:nvPr/>
          </p:nvSpPr>
          <p:spPr>
            <a:xfrm>
              <a:off x="5654591" y="939517"/>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8" name="그룹 37">
            <a:extLst>
              <a:ext uri="{FF2B5EF4-FFF2-40B4-BE49-F238E27FC236}">
                <a16:creationId xmlns:a16="http://schemas.microsoft.com/office/drawing/2014/main" id="{3C51FB33-B0F8-4120-A15F-3A2860E8B119}"/>
              </a:ext>
            </a:extLst>
          </p:cNvPr>
          <p:cNvGrpSpPr/>
          <p:nvPr/>
        </p:nvGrpSpPr>
        <p:grpSpPr>
          <a:xfrm>
            <a:off x="4808419" y="1857397"/>
            <a:ext cx="2249349" cy="3954238"/>
            <a:chOff x="772528" y="2049261"/>
            <a:chExt cx="2249349" cy="3954238"/>
          </a:xfrm>
        </p:grpSpPr>
        <p:grpSp>
          <p:nvGrpSpPr>
            <p:cNvPr id="20" name="Group 7">
              <a:extLst>
                <a:ext uri="{FF2B5EF4-FFF2-40B4-BE49-F238E27FC236}">
                  <a16:creationId xmlns:a16="http://schemas.microsoft.com/office/drawing/2014/main" id="{3679ADC6-6974-4307-8CCB-56851DF2F6E2}"/>
                </a:ext>
              </a:extLst>
            </p:cNvPr>
            <p:cNvGrpSpPr/>
            <p:nvPr/>
          </p:nvGrpSpPr>
          <p:grpSpPr>
            <a:xfrm>
              <a:off x="772528" y="2049261"/>
              <a:ext cx="2249349" cy="3954238"/>
              <a:chOff x="4871870" y="1763729"/>
              <a:chExt cx="2448272" cy="4303935"/>
            </a:xfrm>
          </p:grpSpPr>
          <p:grpSp>
            <p:nvGrpSpPr>
              <p:cNvPr id="21" name="Group 3">
                <a:extLst>
                  <a:ext uri="{FF2B5EF4-FFF2-40B4-BE49-F238E27FC236}">
                    <a16:creationId xmlns:a16="http://schemas.microsoft.com/office/drawing/2014/main" id="{2633C598-DC55-4C02-9773-6482A557FB1A}"/>
                  </a:ext>
                </a:extLst>
              </p:cNvPr>
              <p:cNvGrpSpPr/>
              <p:nvPr/>
            </p:nvGrpSpPr>
            <p:grpSpPr>
              <a:xfrm>
                <a:off x="4871870" y="1763729"/>
                <a:ext cx="2448272" cy="4303935"/>
                <a:chOff x="445712" y="1449040"/>
                <a:chExt cx="2113018" cy="3924176"/>
              </a:xfrm>
            </p:grpSpPr>
            <p:sp>
              <p:nvSpPr>
                <p:cNvPr id="23" name="Rounded Rectangle 4">
                  <a:extLst>
                    <a:ext uri="{FF2B5EF4-FFF2-40B4-BE49-F238E27FC236}">
                      <a16:creationId xmlns:a16="http://schemas.microsoft.com/office/drawing/2014/main" id="{4D6AAA1E-38AB-4FD9-BB64-6BF763BA13C3}"/>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4" name="Rectangle 5">
                  <a:extLst>
                    <a:ext uri="{FF2B5EF4-FFF2-40B4-BE49-F238E27FC236}">
                      <a16:creationId xmlns:a16="http://schemas.microsoft.com/office/drawing/2014/main" id="{3668BB4E-5EB9-46C5-B627-A6CF3518775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5" name="Group 6">
                  <a:extLst>
                    <a:ext uri="{FF2B5EF4-FFF2-40B4-BE49-F238E27FC236}">
                      <a16:creationId xmlns:a16="http://schemas.microsoft.com/office/drawing/2014/main" id="{B0ED02FB-3C09-4309-9DDE-6153B4D65743}"/>
                    </a:ext>
                  </a:extLst>
                </p:cNvPr>
                <p:cNvGrpSpPr/>
                <p:nvPr userDrawn="1"/>
              </p:nvGrpSpPr>
              <p:grpSpPr>
                <a:xfrm>
                  <a:off x="1407705" y="5045834"/>
                  <a:ext cx="211967" cy="211967"/>
                  <a:chOff x="1549420" y="5712364"/>
                  <a:chExt cx="312583" cy="312583"/>
                </a:xfrm>
              </p:grpSpPr>
              <p:sp>
                <p:nvSpPr>
                  <p:cNvPr id="26" name="Oval 7">
                    <a:extLst>
                      <a:ext uri="{FF2B5EF4-FFF2-40B4-BE49-F238E27FC236}">
                        <a16:creationId xmlns:a16="http://schemas.microsoft.com/office/drawing/2014/main" id="{485BB19B-36A7-48A2-9735-255C9A549F9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Rounded Rectangle 8">
                    <a:extLst>
                      <a:ext uri="{FF2B5EF4-FFF2-40B4-BE49-F238E27FC236}">
                        <a16:creationId xmlns:a16="http://schemas.microsoft.com/office/drawing/2014/main" id="{5ADAFAB1-5CB1-4409-9AEB-DAC7B5F413DC}"/>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2" name="Picture Placeholder 2">
                <a:extLst>
                  <a:ext uri="{FF2B5EF4-FFF2-40B4-BE49-F238E27FC236}">
                    <a16:creationId xmlns:a16="http://schemas.microsoft.com/office/drawing/2014/main" id="{40A727D7-82E5-4F52-9585-CBE6767760E4}"/>
                  </a:ext>
                </a:extLst>
              </p:cNvPr>
              <p:cNvSpPr txBox="1">
                <a:spLocks/>
              </p:cNvSpPr>
              <p:nvPr/>
            </p:nvSpPr>
            <p:spPr>
              <a:xfrm>
                <a:off x="5051890" y="2223507"/>
                <a:ext cx="2088232" cy="3384376"/>
              </a:xfrm>
              <a:prstGeom prst="rect">
                <a:avLst/>
              </a:prstGeom>
              <a:solidFill>
                <a:schemeClr val="accent4">
                  <a:lumMod val="20000"/>
                  <a:lumOff val="8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37" name="Freeform: Shape 12">
              <a:extLst>
                <a:ext uri="{FF2B5EF4-FFF2-40B4-BE49-F238E27FC236}">
                  <a16:creationId xmlns:a16="http://schemas.microsoft.com/office/drawing/2014/main" id="{B7FE977F-8B10-4E8E-AB90-7B12CC3489F9}"/>
                </a:ext>
              </a:extLst>
            </p:cNvPr>
            <p:cNvSpPr/>
            <p:nvPr/>
          </p:nvSpPr>
          <p:spPr>
            <a:xfrm>
              <a:off x="1712882" y="2420943"/>
              <a:ext cx="1143601" cy="3160133"/>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9" name="Group 89">
            <a:extLst>
              <a:ext uri="{FF2B5EF4-FFF2-40B4-BE49-F238E27FC236}">
                <a16:creationId xmlns:a16="http://schemas.microsoft.com/office/drawing/2014/main" id="{613176BE-D41F-4A06-84B4-07C8F63F6C51}"/>
              </a:ext>
            </a:extLst>
          </p:cNvPr>
          <p:cNvGrpSpPr/>
          <p:nvPr/>
        </p:nvGrpSpPr>
        <p:grpSpPr>
          <a:xfrm>
            <a:off x="1634320" y="1929936"/>
            <a:ext cx="3373197" cy="3373197"/>
            <a:chOff x="9358112" y="2792785"/>
            <a:chExt cx="2371378" cy="2371378"/>
          </a:xfrm>
        </p:grpSpPr>
        <p:grpSp>
          <p:nvGrpSpPr>
            <p:cNvPr id="40" name="Group 45">
              <a:extLst>
                <a:ext uri="{FF2B5EF4-FFF2-40B4-BE49-F238E27FC236}">
                  <a16:creationId xmlns:a16="http://schemas.microsoft.com/office/drawing/2014/main" id="{93F95095-53D9-4653-9E60-D4D074F23D5A}"/>
                </a:ext>
              </a:extLst>
            </p:cNvPr>
            <p:cNvGrpSpPr/>
            <p:nvPr/>
          </p:nvGrpSpPr>
          <p:grpSpPr>
            <a:xfrm>
              <a:off x="9358112" y="2792785"/>
              <a:ext cx="2371378" cy="2371378"/>
              <a:chOff x="6876256" y="3063517"/>
              <a:chExt cx="1944216" cy="1944216"/>
            </a:xfrm>
            <a:scene3d>
              <a:camera prst="perspectiveLeft">
                <a:rot lat="0" lon="3900000" rev="0"/>
              </a:camera>
              <a:lightRig rig="threePt" dir="t"/>
            </a:scene3d>
          </p:grpSpPr>
          <p:sp>
            <p:nvSpPr>
              <p:cNvPr id="42" name="Oval 46">
                <a:extLst>
                  <a:ext uri="{FF2B5EF4-FFF2-40B4-BE49-F238E27FC236}">
                    <a16:creationId xmlns:a16="http://schemas.microsoft.com/office/drawing/2014/main" id="{04E289E9-3648-4D28-8BDA-93FB382F32E5}"/>
                  </a:ext>
                </a:extLst>
              </p:cNvPr>
              <p:cNvSpPr/>
              <p:nvPr/>
            </p:nvSpPr>
            <p:spPr>
              <a:xfrm>
                <a:off x="6876256" y="3063517"/>
                <a:ext cx="1944216" cy="1944216"/>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47">
                <a:extLst>
                  <a:ext uri="{FF2B5EF4-FFF2-40B4-BE49-F238E27FC236}">
                    <a16:creationId xmlns:a16="http://schemas.microsoft.com/office/drawing/2014/main" id="{8E5619F7-0FB4-4777-A958-5944DE02FC51}"/>
                  </a:ext>
                </a:extLst>
              </p:cNvPr>
              <p:cNvSpPr/>
              <p:nvPr/>
            </p:nvSpPr>
            <p:spPr>
              <a:xfrm>
                <a:off x="7165759" y="3353020"/>
                <a:ext cx="1365211" cy="1365211"/>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Oval 48">
                <a:extLst>
                  <a:ext uri="{FF2B5EF4-FFF2-40B4-BE49-F238E27FC236}">
                    <a16:creationId xmlns:a16="http://schemas.microsoft.com/office/drawing/2014/main" id="{7E2CE908-903E-4318-BD9D-2C8754E8B71C}"/>
                  </a:ext>
                </a:extLst>
              </p:cNvPr>
              <p:cNvSpPr/>
              <p:nvPr/>
            </p:nvSpPr>
            <p:spPr>
              <a:xfrm>
                <a:off x="7487073" y="3674334"/>
                <a:ext cx="722583" cy="722583"/>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1" name="Oval 88">
              <a:extLst>
                <a:ext uri="{FF2B5EF4-FFF2-40B4-BE49-F238E27FC236}">
                  <a16:creationId xmlns:a16="http://schemas.microsoft.com/office/drawing/2014/main" id="{FFE00E59-6CD8-44AB-A6CF-8DE454F8CA48}"/>
                </a:ext>
              </a:extLst>
            </p:cNvPr>
            <p:cNvSpPr/>
            <p:nvPr/>
          </p:nvSpPr>
          <p:spPr>
            <a:xfrm>
              <a:off x="10461010" y="3789695"/>
              <a:ext cx="148554" cy="3554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25">
            <a:extLst>
              <a:ext uri="{FF2B5EF4-FFF2-40B4-BE49-F238E27FC236}">
                <a16:creationId xmlns:a16="http://schemas.microsoft.com/office/drawing/2014/main" id="{A114DEC6-CE43-4121-86DA-CC56940F2962}"/>
              </a:ext>
            </a:extLst>
          </p:cNvPr>
          <p:cNvGrpSpPr/>
          <p:nvPr/>
        </p:nvGrpSpPr>
        <p:grpSpPr>
          <a:xfrm>
            <a:off x="398457" y="3307975"/>
            <a:ext cx="1951986" cy="2499797"/>
            <a:chOff x="3420669" y="-44"/>
            <a:chExt cx="5353739" cy="6856229"/>
          </a:xfrm>
        </p:grpSpPr>
        <p:sp>
          <p:nvSpPr>
            <p:cNvPr id="46" name="Graphic 2">
              <a:extLst>
                <a:ext uri="{FF2B5EF4-FFF2-40B4-BE49-F238E27FC236}">
                  <a16:creationId xmlns:a16="http://schemas.microsoft.com/office/drawing/2014/main" id="{F04BB6A1-9177-4277-818F-FD5B78E3EFE9}"/>
                </a:ext>
              </a:extLst>
            </p:cNvPr>
            <p:cNvSpPr/>
            <p:nvPr/>
          </p:nvSpPr>
          <p:spPr>
            <a:xfrm>
              <a:off x="4746353" y="415808"/>
              <a:ext cx="3596443" cy="3636725"/>
            </a:xfrm>
            <a:custGeom>
              <a:avLst/>
              <a:gdLst>
                <a:gd name="connsiteX0" fmla="*/ 583 w 3596443"/>
                <a:gd name="connsiteY0" fmla="*/ 2516192 h 3636725"/>
                <a:gd name="connsiteX1" fmla="*/ 1264201 w 3596443"/>
                <a:gd name="connsiteY1" fmla="*/ 0 h 3636725"/>
                <a:gd name="connsiteX2" fmla="*/ 3596444 w 3596443"/>
                <a:gd name="connsiteY2" fmla="*/ 2453433 h 3636725"/>
                <a:gd name="connsiteX3" fmla="*/ 1114057 w 3596443"/>
                <a:gd name="connsiteY3" fmla="*/ 3636680 h 3636725"/>
                <a:gd name="connsiteX4" fmla="*/ 583 w 3596443"/>
                <a:gd name="connsiteY4" fmla="*/ 2516192 h 363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6443" h="3636725">
                  <a:moveTo>
                    <a:pt x="583" y="2516192"/>
                  </a:moveTo>
                  <a:cubicBezTo>
                    <a:pt x="169309" y="2209784"/>
                    <a:pt x="1261366" y="5448"/>
                    <a:pt x="1264201" y="0"/>
                  </a:cubicBezTo>
                  <a:cubicBezTo>
                    <a:pt x="1603892" y="366854"/>
                    <a:pt x="3296975" y="2132547"/>
                    <a:pt x="3596444" y="2453433"/>
                  </a:cubicBezTo>
                  <a:cubicBezTo>
                    <a:pt x="3361003" y="2565668"/>
                    <a:pt x="1124504" y="3630412"/>
                    <a:pt x="1114057" y="3636680"/>
                  </a:cubicBezTo>
                  <a:cubicBezTo>
                    <a:pt x="1096818" y="3644889"/>
                    <a:pt x="-29267" y="2541191"/>
                    <a:pt x="583" y="2516192"/>
                  </a:cubicBezTo>
                  <a:close/>
                </a:path>
              </a:pathLst>
            </a:custGeom>
            <a:solidFill>
              <a:schemeClr val="accent4"/>
            </a:solidFill>
            <a:ln w="7453" cap="flat">
              <a:noFill/>
              <a:prstDash val="solid"/>
              <a:miter/>
            </a:ln>
          </p:spPr>
          <p:txBody>
            <a:bodyPr rtlCol="0" anchor="ctr"/>
            <a:lstStyle/>
            <a:p>
              <a:endParaRPr lang="en-US"/>
            </a:p>
          </p:txBody>
        </p:sp>
        <p:sp>
          <p:nvSpPr>
            <p:cNvPr id="47" name="Graphic 2">
              <a:extLst>
                <a:ext uri="{FF2B5EF4-FFF2-40B4-BE49-F238E27FC236}">
                  <a16:creationId xmlns:a16="http://schemas.microsoft.com/office/drawing/2014/main" id="{3964BCE5-2457-4662-A0D1-65806649BD23}"/>
                </a:ext>
              </a:extLst>
            </p:cNvPr>
            <p:cNvSpPr/>
            <p:nvPr/>
          </p:nvSpPr>
          <p:spPr>
            <a:xfrm>
              <a:off x="3566895" y="2887389"/>
              <a:ext cx="2401636" cy="2383571"/>
            </a:xfrm>
            <a:custGeom>
              <a:avLst/>
              <a:gdLst>
                <a:gd name="connsiteX0" fmla="*/ 2293589 w 2401636"/>
                <a:gd name="connsiteY0" fmla="*/ 1165174 h 2383571"/>
                <a:gd name="connsiteX1" fmla="*/ 2299857 w 2401636"/>
                <a:gd name="connsiteY1" fmla="*/ 1168905 h 2383571"/>
                <a:gd name="connsiteX2" fmla="*/ 2316872 w 2401636"/>
                <a:gd name="connsiteY2" fmla="*/ 1258827 h 2383571"/>
                <a:gd name="connsiteX3" fmla="*/ 2154041 w 2401636"/>
                <a:gd name="connsiteY3" fmla="*/ 1578594 h 2383571"/>
                <a:gd name="connsiteX4" fmla="*/ 2165981 w 2401636"/>
                <a:gd name="connsiteY4" fmla="*/ 1621951 h 2383571"/>
                <a:gd name="connsiteX5" fmla="*/ 2360303 w 2401636"/>
                <a:gd name="connsiteY5" fmla="*/ 1744186 h 2383571"/>
                <a:gd name="connsiteX6" fmla="*/ 2392840 w 2401636"/>
                <a:gd name="connsiteY6" fmla="*/ 1800901 h 2383571"/>
                <a:gd name="connsiteX7" fmla="*/ 2327916 w 2401636"/>
                <a:gd name="connsiteY7" fmla="*/ 1938956 h 2383571"/>
                <a:gd name="connsiteX8" fmla="*/ 2272918 w 2401636"/>
                <a:gd name="connsiteY8" fmla="*/ 2007536 h 2383571"/>
                <a:gd name="connsiteX9" fmla="*/ 1764202 w 2401636"/>
                <a:gd name="connsiteY9" fmla="*/ 2383495 h 2383571"/>
                <a:gd name="connsiteX10" fmla="*/ 1396676 w 2401636"/>
                <a:gd name="connsiteY10" fmla="*/ 2181038 h 2383571"/>
                <a:gd name="connsiteX11" fmla="*/ 1356752 w 2401636"/>
                <a:gd name="connsiteY11" fmla="*/ 2188724 h 2383571"/>
                <a:gd name="connsiteX12" fmla="*/ 1224368 w 2401636"/>
                <a:gd name="connsiteY12" fmla="*/ 2349839 h 2383571"/>
                <a:gd name="connsiteX13" fmla="*/ 1186011 w 2401636"/>
                <a:gd name="connsiteY13" fmla="*/ 2350660 h 2383571"/>
                <a:gd name="connsiteX14" fmla="*/ 13136 w 2401636"/>
                <a:gd name="connsiteY14" fmla="*/ 1122041 h 2383571"/>
                <a:gd name="connsiteX15" fmla="*/ 14778 w 2401636"/>
                <a:gd name="connsiteY15" fmla="*/ 1075997 h 2383571"/>
                <a:gd name="connsiteX16" fmla="*/ 1098551 w 2401636"/>
                <a:gd name="connsiteY16" fmla="*/ 15806 h 2383571"/>
                <a:gd name="connsiteX17" fmla="*/ 1149892 w 2401636"/>
                <a:gd name="connsiteY17" fmla="*/ 17746 h 2383571"/>
                <a:gd name="connsiteX18" fmla="*/ 2293589 w 2401636"/>
                <a:gd name="connsiteY18" fmla="*/ 1165174 h 2383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636" h="2383571">
                  <a:moveTo>
                    <a:pt x="2293589" y="1165174"/>
                  </a:moveTo>
                  <a:cubicBezTo>
                    <a:pt x="2295679" y="1166367"/>
                    <a:pt x="2298067" y="1167338"/>
                    <a:pt x="2299857" y="1168905"/>
                  </a:cubicBezTo>
                  <a:cubicBezTo>
                    <a:pt x="2342468" y="1208157"/>
                    <a:pt x="2342543" y="1208157"/>
                    <a:pt x="2316872" y="1258827"/>
                  </a:cubicBezTo>
                  <a:cubicBezTo>
                    <a:pt x="2262844" y="1365540"/>
                    <a:pt x="2209338" y="1472478"/>
                    <a:pt x="2154041" y="1578594"/>
                  </a:cubicBezTo>
                  <a:cubicBezTo>
                    <a:pt x="2142997" y="1599787"/>
                    <a:pt x="2145459" y="1609563"/>
                    <a:pt x="2165981" y="1621951"/>
                  </a:cubicBezTo>
                  <a:cubicBezTo>
                    <a:pt x="2231501" y="1661427"/>
                    <a:pt x="2295679" y="1703217"/>
                    <a:pt x="2360303" y="1744186"/>
                  </a:cubicBezTo>
                  <a:cubicBezTo>
                    <a:pt x="2402765" y="1752022"/>
                    <a:pt x="2410376" y="1764484"/>
                    <a:pt x="2392840" y="1800901"/>
                  </a:cubicBezTo>
                  <a:cubicBezTo>
                    <a:pt x="2370751" y="1846720"/>
                    <a:pt x="2347095" y="1891793"/>
                    <a:pt x="2327916" y="1938956"/>
                  </a:cubicBezTo>
                  <a:cubicBezTo>
                    <a:pt x="2316424" y="1967313"/>
                    <a:pt x="2297171" y="1988656"/>
                    <a:pt x="2272918" y="2007536"/>
                  </a:cubicBezTo>
                  <a:cubicBezTo>
                    <a:pt x="2120982" y="2125368"/>
                    <a:pt x="1787634" y="2388719"/>
                    <a:pt x="1764202" y="2383495"/>
                  </a:cubicBezTo>
                  <a:cubicBezTo>
                    <a:pt x="1641594" y="2316109"/>
                    <a:pt x="1518836" y="2249096"/>
                    <a:pt x="1396676" y="2181038"/>
                  </a:cubicBezTo>
                  <a:cubicBezTo>
                    <a:pt x="1379139" y="2171263"/>
                    <a:pt x="1369363" y="2173053"/>
                    <a:pt x="1356752" y="2188724"/>
                  </a:cubicBezTo>
                  <a:cubicBezTo>
                    <a:pt x="1313246" y="2242902"/>
                    <a:pt x="1266978" y="2294990"/>
                    <a:pt x="1224368" y="2349839"/>
                  </a:cubicBezTo>
                  <a:cubicBezTo>
                    <a:pt x="1208697" y="2369988"/>
                    <a:pt x="1201309" y="2367152"/>
                    <a:pt x="1186011" y="2350660"/>
                  </a:cubicBezTo>
                  <a:cubicBezTo>
                    <a:pt x="1119222" y="2278796"/>
                    <a:pt x="78060" y="1187039"/>
                    <a:pt x="13136" y="1122041"/>
                  </a:cubicBezTo>
                  <a:cubicBezTo>
                    <a:pt x="-5968" y="1102937"/>
                    <a:pt x="-3207" y="1093534"/>
                    <a:pt x="14778" y="1075997"/>
                  </a:cubicBezTo>
                  <a:cubicBezTo>
                    <a:pt x="337604" y="761380"/>
                    <a:pt x="1061836" y="56103"/>
                    <a:pt x="1098551" y="15806"/>
                  </a:cubicBezTo>
                  <a:cubicBezTo>
                    <a:pt x="1119744" y="-7403"/>
                    <a:pt x="1132729" y="-3597"/>
                    <a:pt x="1149892" y="17746"/>
                  </a:cubicBezTo>
                  <a:cubicBezTo>
                    <a:pt x="1158176" y="28119"/>
                    <a:pt x="2286649" y="1160099"/>
                    <a:pt x="2293589" y="1165174"/>
                  </a:cubicBezTo>
                  <a:close/>
                </a:path>
              </a:pathLst>
            </a:custGeom>
            <a:solidFill>
              <a:schemeClr val="accent1"/>
            </a:solidFill>
            <a:ln w="7453" cap="flat">
              <a:noFill/>
              <a:prstDash val="solid"/>
              <a:miter/>
            </a:ln>
          </p:spPr>
          <p:txBody>
            <a:bodyPr rtlCol="0" anchor="ctr"/>
            <a:lstStyle/>
            <a:p>
              <a:endParaRPr lang="en-US"/>
            </a:p>
          </p:txBody>
        </p:sp>
        <p:sp>
          <p:nvSpPr>
            <p:cNvPr id="48" name="Graphic 2">
              <a:extLst>
                <a:ext uri="{FF2B5EF4-FFF2-40B4-BE49-F238E27FC236}">
                  <a16:creationId xmlns:a16="http://schemas.microsoft.com/office/drawing/2014/main" id="{A1F20068-66AE-41A2-AB38-D5A59C599567}"/>
                </a:ext>
              </a:extLst>
            </p:cNvPr>
            <p:cNvSpPr/>
            <p:nvPr/>
          </p:nvSpPr>
          <p:spPr>
            <a:xfrm>
              <a:off x="5273299" y="4193748"/>
              <a:ext cx="1899432" cy="2283734"/>
            </a:xfrm>
            <a:custGeom>
              <a:avLst/>
              <a:gdLst>
                <a:gd name="connsiteX0" fmla="*/ 57798 w 1899432"/>
                <a:gd name="connsiteY0" fmla="*/ 1077210 h 2283734"/>
                <a:gd name="connsiteX1" fmla="*/ 519500 w 1899432"/>
                <a:gd name="connsiteY1" fmla="*/ 726773 h 2283734"/>
                <a:gd name="connsiteX2" fmla="*/ 673451 w 1899432"/>
                <a:gd name="connsiteY2" fmla="*/ 501929 h 2283734"/>
                <a:gd name="connsiteX3" fmla="*/ 653974 w 1899432"/>
                <a:gd name="connsiteY3" fmla="*/ 437752 h 2283734"/>
                <a:gd name="connsiteX4" fmla="*/ 838222 w 1899432"/>
                <a:gd name="connsiteY4" fmla="*/ 88733 h 2283734"/>
                <a:gd name="connsiteX5" fmla="*/ 1062021 w 1899432"/>
                <a:gd name="connsiteY5" fmla="*/ 14033 h 2283734"/>
                <a:gd name="connsiteX6" fmla="*/ 1125527 w 1899432"/>
                <a:gd name="connsiteY6" fmla="*/ 271563 h 2283734"/>
                <a:gd name="connsiteX7" fmla="*/ 1278507 w 1899432"/>
                <a:gd name="connsiteY7" fmla="*/ 170820 h 2283734"/>
                <a:gd name="connsiteX8" fmla="*/ 1465068 w 1899432"/>
                <a:gd name="connsiteY8" fmla="*/ 305144 h 2283734"/>
                <a:gd name="connsiteX9" fmla="*/ 1384623 w 1899432"/>
                <a:gd name="connsiteY9" fmla="*/ 524466 h 2283734"/>
                <a:gd name="connsiteX10" fmla="*/ 1636705 w 1899432"/>
                <a:gd name="connsiteY10" fmla="*/ 450662 h 2283734"/>
                <a:gd name="connsiteX11" fmla="*/ 1618870 w 1899432"/>
                <a:gd name="connsiteY11" fmla="*/ 733116 h 2283734"/>
                <a:gd name="connsiteX12" fmla="*/ 1849385 w 1899432"/>
                <a:gd name="connsiteY12" fmla="*/ 704386 h 2283734"/>
                <a:gd name="connsiteX13" fmla="*/ 1890429 w 1899432"/>
                <a:gd name="connsiteY13" fmla="*/ 1077210 h 2283734"/>
                <a:gd name="connsiteX14" fmla="*/ 1852743 w 1899432"/>
                <a:gd name="connsiteY14" fmla="*/ 2277174 h 2283734"/>
                <a:gd name="connsiteX15" fmla="*/ 833222 w 1899432"/>
                <a:gd name="connsiteY15" fmla="*/ 2253667 h 2283734"/>
                <a:gd name="connsiteX16" fmla="*/ 308611 w 1899432"/>
                <a:gd name="connsiteY16" fmla="*/ 1805397 h 2283734"/>
                <a:gd name="connsiteX17" fmla="*/ 55410 w 1899432"/>
                <a:gd name="connsiteY17" fmla="*/ 1472049 h 2283734"/>
                <a:gd name="connsiteX18" fmla="*/ 57798 w 1899432"/>
                <a:gd name="connsiteY18" fmla="*/ 1077210 h 228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9432" h="2283734">
                  <a:moveTo>
                    <a:pt x="57798" y="1077210"/>
                  </a:moveTo>
                  <a:cubicBezTo>
                    <a:pt x="164362" y="996466"/>
                    <a:pt x="470472" y="760279"/>
                    <a:pt x="519500" y="726773"/>
                  </a:cubicBezTo>
                  <a:cubicBezTo>
                    <a:pt x="599349" y="682073"/>
                    <a:pt x="651586" y="577598"/>
                    <a:pt x="673451" y="501929"/>
                  </a:cubicBezTo>
                  <a:cubicBezTo>
                    <a:pt x="693973" y="469990"/>
                    <a:pt x="685839" y="451483"/>
                    <a:pt x="653974" y="437752"/>
                  </a:cubicBezTo>
                  <a:cubicBezTo>
                    <a:pt x="678749" y="374097"/>
                    <a:pt x="767329" y="211938"/>
                    <a:pt x="838222" y="88733"/>
                  </a:cubicBezTo>
                  <a:cubicBezTo>
                    <a:pt x="894638" y="153"/>
                    <a:pt x="965905" y="-16413"/>
                    <a:pt x="1062021" y="14033"/>
                  </a:cubicBezTo>
                  <a:cubicBezTo>
                    <a:pt x="1152466" y="56346"/>
                    <a:pt x="1166122" y="149850"/>
                    <a:pt x="1125527" y="271563"/>
                  </a:cubicBezTo>
                  <a:cubicBezTo>
                    <a:pt x="1203435" y="213206"/>
                    <a:pt x="1244180" y="176491"/>
                    <a:pt x="1278507" y="170820"/>
                  </a:cubicBezTo>
                  <a:cubicBezTo>
                    <a:pt x="1371788" y="140970"/>
                    <a:pt x="1460890" y="218356"/>
                    <a:pt x="1465068" y="305144"/>
                  </a:cubicBezTo>
                  <a:cubicBezTo>
                    <a:pt x="1467904" y="364844"/>
                    <a:pt x="1386489" y="497675"/>
                    <a:pt x="1384623" y="524466"/>
                  </a:cubicBezTo>
                  <a:cubicBezTo>
                    <a:pt x="1418652" y="487900"/>
                    <a:pt x="1590587" y="418723"/>
                    <a:pt x="1636705" y="450662"/>
                  </a:cubicBezTo>
                  <a:cubicBezTo>
                    <a:pt x="1799387" y="554689"/>
                    <a:pt x="1621034" y="686401"/>
                    <a:pt x="1618870" y="733116"/>
                  </a:cubicBezTo>
                  <a:cubicBezTo>
                    <a:pt x="1690957" y="709385"/>
                    <a:pt x="1789685" y="640955"/>
                    <a:pt x="1849385" y="704386"/>
                  </a:cubicBezTo>
                  <a:cubicBezTo>
                    <a:pt x="1935203" y="801398"/>
                    <a:pt x="1882966" y="898410"/>
                    <a:pt x="1890429" y="1077210"/>
                  </a:cubicBezTo>
                  <a:cubicBezTo>
                    <a:pt x="1909085" y="1249145"/>
                    <a:pt x="1858415" y="2158222"/>
                    <a:pt x="1852743" y="2277174"/>
                  </a:cubicBezTo>
                  <a:cubicBezTo>
                    <a:pt x="1835953" y="2291726"/>
                    <a:pt x="843297" y="2281278"/>
                    <a:pt x="833222" y="2253667"/>
                  </a:cubicBezTo>
                  <a:cubicBezTo>
                    <a:pt x="646362" y="2118298"/>
                    <a:pt x="468606" y="1971959"/>
                    <a:pt x="308611" y="1805397"/>
                  </a:cubicBezTo>
                  <a:cubicBezTo>
                    <a:pt x="211525" y="1704355"/>
                    <a:pt x="121677" y="1597120"/>
                    <a:pt x="55410" y="1472049"/>
                  </a:cubicBezTo>
                  <a:cubicBezTo>
                    <a:pt x="-14812" y="1339590"/>
                    <a:pt x="-22871" y="1208326"/>
                    <a:pt x="57798" y="1077210"/>
                  </a:cubicBezTo>
                  <a:close/>
                </a:path>
              </a:pathLst>
            </a:custGeom>
            <a:solidFill>
              <a:srgbClr val="DEBD90"/>
            </a:solidFill>
            <a:ln w="7453" cap="flat">
              <a:noFill/>
              <a:prstDash val="solid"/>
              <a:miter/>
            </a:ln>
          </p:spPr>
          <p:txBody>
            <a:bodyPr rtlCol="0" anchor="ctr"/>
            <a:lstStyle/>
            <a:p>
              <a:endParaRPr lang="en-US"/>
            </a:p>
          </p:txBody>
        </p:sp>
        <p:sp>
          <p:nvSpPr>
            <p:cNvPr id="49" name="Graphic 2">
              <a:extLst>
                <a:ext uri="{FF2B5EF4-FFF2-40B4-BE49-F238E27FC236}">
                  <a16:creationId xmlns:a16="http://schemas.microsoft.com/office/drawing/2014/main" id="{7CC6094D-A1B3-41FE-A9B4-0056F29A342F}"/>
                </a:ext>
              </a:extLst>
            </p:cNvPr>
            <p:cNvSpPr/>
            <p:nvPr/>
          </p:nvSpPr>
          <p:spPr>
            <a:xfrm>
              <a:off x="5946683" y="-44"/>
              <a:ext cx="2827725" cy="2949686"/>
            </a:xfrm>
            <a:custGeom>
              <a:avLst/>
              <a:gdLst>
                <a:gd name="connsiteX0" fmla="*/ 8648 w 2827725"/>
                <a:gd name="connsiteY0" fmla="*/ 355780 h 2949686"/>
                <a:gd name="connsiteX1" fmla="*/ 8648 w 2827725"/>
                <a:gd name="connsiteY1" fmla="*/ 325930 h 2949686"/>
                <a:gd name="connsiteX2" fmla="*/ 324236 w 2827725"/>
                <a:gd name="connsiteY2" fmla="*/ 9298 h 2949686"/>
                <a:gd name="connsiteX3" fmla="*/ 361473 w 2827725"/>
                <a:gd name="connsiteY3" fmla="*/ 17059 h 2949686"/>
                <a:gd name="connsiteX4" fmla="*/ 2811548 w 2827725"/>
                <a:gd name="connsiteY4" fmla="*/ 2555564 h 2949686"/>
                <a:gd name="connsiteX5" fmla="*/ 2811996 w 2827725"/>
                <a:gd name="connsiteY5" fmla="*/ 2609741 h 2949686"/>
                <a:gd name="connsiteX6" fmla="*/ 2507677 w 2827725"/>
                <a:gd name="connsiteY6" fmla="*/ 2932045 h 2949686"/>
                <a:gd name="connsiteX7" fmla="*/ 2458126 w 2827725"/>
                <a:gd name="connsiteY7" fmla="*/ 2933164 h 2949686"/>
                <a:gd name="connsiteX8" fmla="*/ 8648 w 2827725"/>
                <a:gd name="connsiteY8" fmla="*/ 355780 h 294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7725" h="2949686">
                  <a:moveTo>
                    <a:pt x="8648" y="355780"/>
                  </a:moveTo>
                  <a:cubicBezTo>
                    <a:pt x="-2620" y="344586"/>
                    <a:pt x="-3142" y="337646"/>
                    <a:pt x="8648" y="325930"/>
                  </a:cubicBezTo>
                  <a:cubicBezTo>
                    <a:pt x="114317" y="220858"/>
                    <a:pt x="219836" y="115563"/>
                    <a:pt x="324236" y="9298"/>
                  </a:cubicBezTo>
                  <a:cubicBezTo>
                    <a:pt x="344086" y="-10926"/>
                    <a:pt x="351324" y="6611"/>
                    <a:pt x="361473" y="17059"/>
                  </a:cubicBezTo>
                  <a:cubicBezTo>
                    <a:pt x="603033" y="267200"/>
                    <a:pt x="2235745" y="1960134"/>
                    <a:pt x="2811548" y="2555564"/>
                  </a:cubicBezTo>
                  <a:cubicBezTo>
                    <a:pt x="2832741" y="2577429"/>
                    <a:pt x="2833338" y="2587727"/>
                    <a:pt x="2811996" y="2609741"/>
                  </a:cubicBezTo>
                  <a:cubicBezTo>
                    <a:pt x="2709237" y="2715932"/>
                    <a:pt x="2608196" y="2823764"/>
                    <a:pt x="2507677" y="2932045"/>
                  </a:cubicBezTo>
                  <a:cubicBezTo>
                    <a:pt x="2489244" y="2951895"/>
                    <a:pt x="2477603" y="2958536"/>
                    <a:pt x="2458126" y="2933164"/>
                  </a:cubicBezTo>
                  <a:cubicBezTo>
                    <a:pt x="2440141" y="2909881"/>
                    <a:pt x="27901" y="374958"/>
                    <a:pt x="8648" y="355780"/>
                  </a:cubicBezTo>
                  <a:close/>
                </a:path>
              </a:pathLst>
            </a:custGeom>
            <a:solidFill>
              <a:schemeClr val="accent1"/>
            </a:solidFill>
            <a:ln w="7453" cap="flat">
              <a:noFill/>
              <a:prstDash val="solid"/>
              <a:miter/>
            </a:ln>
          </p:spPr>
          <p:txBody>
            <a:bodyPr rtlCol="0" anchor="ctr"/>
            <a:lstStyle/>
            <a:p>
              <a:endParaRPr lang="en-US"/>
            </a:p>
          </p:txBody>
        </p:sp>
        <p:sp>
          <p:nvSpPr>
            <p:cNvPr id="50" name="Graphic 2">
              <a:extLst>
                <a:ext uri="{FF2B5EF4-FFF2-40B4-BE49-F238E27FC236}">
                  <a16:creationId xmlns:a16="http://schemas.microsoft.com/office/drawing/2014/main" id="{A27B5C1A-6D00-416C-A441-CF314C775291}"/>
                </a:ext>
              </a:extLst>
            </p:cNvPr>
            <p:cNvSpPr/>
            <p:nvPr/>
          </p:nvSpPr>
          <p:spPr>
            <a:xfrm>
              <a:off x="3420669" y="4207782"/>
              <a:ext cx="1129780" cy="1150175"/>
            </a:xfrm>
            <a:custGeom>
              <a:avLst/>
              <a:gdLst>
                <a:gd name="connsiteX0" fmla="*/ 350625 w 1129780"/>
                <a:gd name="connsiteY0" fmla="*/ 0 h 1150175"/>
                <a:gd name="connsiteX1" fmla="*/ 1129780 w 1129780"/>
                <a:gd name="connsiteY1" fmla="*/ 816617 h 1150175"/>
                <a:gd name="connsiteX2" fmla="*/ 585096 w 1129780"/>
                <a:gd name="connsiteY2" fmla="*/ 1140936 h 1150175"/>
                <a:gd name="connsiteX3" fmla="*/ 533828 w 1129780"/>
                <a:gd name="connsiteY3" fmla="*/ 1134443 h 1150175"/>
                <a:gd name="connsiteX4" fmla="*/ 11531 w 1129780"/>
                <a:gd name="connsiteY4" fmla="*/ 568789 h 1150175"/>
                <a:gd name="connsiteX5" fmla="*/ 8546 w 1129780"/>
                <a:gd name="connsiteY5" fmla="*/ 525656 h 1150175"/>
                <a:gd name="connsiteX6" fmla="*/ 350625 w 1129780"/>
                <a:gd name="connsiteY6" fmla="*/ 0 h 1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9780" h="1150175">
                  <a:moveTo>
                    <a:pt x="350625" y="0"/>
                  </a:moveTo>
                  <a:cubicBezTo>
                    <a:pt x="608752" y="276186"/>
                    <a:pt x="911578" y="585430"/>
                    <a:pt x="1129780" y="816617"/>
                  </a:cubicBezTo>
                  <a:cubicBezTo>
                    <a:pt x="948144" y="924599"/>
                    <a:pt x="766284" y="1032133"/>
                    <a:pt x="585096" y="1140936"/>
                  </a:cubicBezTo>
                  <a:cubicBezTo>
                    <a:pt x="563678" y="1153771"/>
                    <a:pt x="552261" y="1154667"/>
                    <a:pt x="533828" y="1134443"/>
                  </a:cubicBezTo>
                  <a:cubicBezTo>
                    <a:pt x="360699" y="944971"/>
                    <a:pt x="186376" y="756619"/>
                    <a:pt x="11531" y="568789"/>
                  </a:cubicBezTo>
                  <a:cubicBezTo>
                    <a:pt x="-3618" y="552595"/>
                    <a:pt x="-3021" y="543267"/>
                    <a:pt x="8546" y="525656"/>
                  </a:cubicBezTo>
                  <a:cubicBezTo>
                    <a:pt x="123244" y="350885"/>
                    <a:pt x="236748" y="175368"/>
                    <a:pt x="350625" y="0"/>
                  </a:cubicBezTo>
                  <a:close/>
                </a:path>
              </a:pathLst>
            </a:custGeom>
            <a:solidFill>
              <a:schemeClr val="accent4"/>
            </a:solidFill>
            <a:ln w="7453" cap="flat">
              <a:noFill/>
              <a:prstDash val="solid"/>
              <a:miter/>
            </a:ln>
          </p:spPr>
          <p:txBody>
            <a:bodyPr rtlCol="0" anchor="ctr"/>
            <a:lstStyle/>
            <a:p>
              <a:endParaRPr lang="en-US"/>
            </a:p>
          </p:txBody>
        </p:sp>
        <p:sp>
          <p:nvSpPr>
            <p:cNvPr id="51" name="Graphic 2">
              <a:extLst>
                <a:ext uri="{FF2B5EF4-FFF2-40B4-BE49-F238E27FC236}">
                  <a16:creationId xmlns:a16="http://schemas.microsoft.com/office/drawing/2014/main" id="{FE6EA072-4BC7-4F4D-A8E7-70D21B9E7F63}"/>
                </a:ext>
              </a:extLst>
            </p:cNvPr>
            <p:cNvSpPr/>
            <p:nvPr/>
          </p:nvSpPr>
          <p:spPr>
            <a:xfrm>
              <a:off x="5979297" y="6447490"/>
              <a:ext cx="1304169" cy="408695"/>
            </a:xfrm>
            <a:custGeom>
              <a:avLst/>
              <a:gdLst>
                <a:gd name="connsiteX0" fmla="*/ 127150 w 1304169"/>
                <a:gd name="connsiteY0" fmla="*/ 0 h 408695"/>
                <a:gd name="connsiteX1" fmla="*/ 1146671 w 1304169"/>
                <a:gd name="connsiteY1" fmla="*/ 23507 h 408695"/>
                <a:gd name="connsiteX2" fmla="*/ 1302039 w 1304169"/>
                <a:gd name="connsiteY2" fmla="*/ 218501 h 408695"/>
                <a:gd name="connsiteX3" fmla="*/ 1304129 w 1304169"/>
                <a:gd name="connsiteY3" fmla="*/ 385809 h 408695"/>
                <a:gd name="connsiteX4" fmla="*/ 1267936 w 1304169"/>
                <a:gd name="connsiteY4" fmla="*/ 407674 h 408695"/>
                <a:gd name="connsiteX5" fmla="*/ 66554 w 1304169"/>
                <a:gd name="connsiteY5" fmla="*/ 403122 h 408695"/>
                <a:gd name="connsiteX6" fmla="*/ 26108 w 1304169"/>
                <a:gd name="connsiteY6" fmla="*/ 370362 h 408695"/>
                <a:gd name="connsiteX7" fmla="*/ 139 w 1304169"/>
                <a:gd name="connsiteY7" fmla="*/ 134399 h 408695"/>
                <a:gd name="connsiteX8" fmla="*/ 127150 w 1304169"/>
                <a:gd name="connsiteY8" fmla="*/ 0 h 40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169" h="408695">
                  <a:moveTo>
                    <a:pt x="127150" y="0"/>
                  </a:moveTo>
                  <a:cubicBezTo>
                    <a:pt x="140209" y="11044"/>
                    <a:pt x="821158" y="15895"/>
                    <a:pt x="1146671" y="23507"/>
                  </a:cubicBezTo>
                  <a:cubicBezTo>
                    <a:pt x="1270174" y="51416"/>
                    <a:pt x="1295547" y="127981"/>
                    <a:pt x="1302039" y="218501"/>
                  </a:cubicBezTo>
                  <a:cubicBezTo>
                    <a:pt x="1305994" y="274022"/>
                    <a:pt x="1303009" y="330064"/>
                    <a:pt x="1304129" y="385809"/>
                  </a:cubicBezTo>
                  <a:cubicBezTo>
                    <a:pt x="1304726" y="415734"/>
                    <a:pt x="1283383" y="407749"/>
                    <a:pt x="1267936" y="407674"/>
                  </a:cubicBezTo>
                  <a:cubicBezTo>
                    <a:pt x="1059658" y="406629"/>
                    <a:pt x="258713" y="402301"/>
                    <a:pt x="66554" y="403122"/>
                  </a:cubicBezTo>
                  <a:cubicBezTo>
                    <a:pt x="40436" y="403272"/>
                    <a:pt x="30511" y="396481"/>
                    <a:pt x="26108" y="370362"/>
                  </a:cubicBezTo>
                  <a:cubicBezTo>
                    <a:pt x="12974" y="292155"/>
                    <a:pt x="-1578" y="214396"/>
                    <a:pt x="139" y="134399"/>
                  </a:cubicBezTo>
                  <a:cubicBezTo>
                    <a:pt x="2303" y="36492"/>
                    <a:pt x="31182" y="5074"/>
                    <a:pt x="127150" y="0"/>
                  </a:cubicBezTo>
                  <a:close/>
                </a:path>
              </a:pathLst>
            </a:custGeom>
            <a:solidFill>
              <a:schemeClr val="accent2"/>
            </a:solidFill>
            <a:ln w="7453" cap="flat">
              <a:noFill/>
              <a:prstDash val="solid"/>
              <a:miter/>
            </a:ln>
          </p:spPr>
          <p:txBody>
            <a:bodyPr rtlCol="0" anchor="ctr"/>
            <a:lstStyle/>
            <a:p>
              <a:endParaRPr lang="en-US"/>
            </a:p>
          </p:txBody>
        </p:sp>
        <p:sp>
          <p:nvSpPr>
            <p:cNvPr id="52" name="Graphic 2">
              <a:extLst>
                <a:ext uri="{FF2B5EF4-FFF2-40B4-BE49-F238E27FC236}">
                  <a16:creationId xmlns:a16="http://schemas.microsoft.com/office/drawing/2014/main" id="{B736123B-E512-4C60-9E8D-1187967988BA}"/>
                </a:ext>
              </a:extLst>
            </p:cNvPr>
            <p:cNvSpPr/>
            <p:nvPr/>
          </p:nvSpPr>
          <p:spPr>
            <a:xfrm>
              <a:off x="5273299" y="4193748"/>
              <a:ext cx="1899432" cy="2280489"/>
            </a:xfrm>
            <a:custGeom>
              <a:avLst/>
              <a:gdLst>
                <a:gd name="connsiteX0" fmla="*/ 57798 w 1899432"/>
                <a:gd name="connsiteY0" fmla="*/ 1077210 h 2280489"/>
                <a:gd name="connsiteX1" fmla="*/ 519500 w 1899432"/>
                <a:gd name="connsiteY1" fmla="*/ 726773 h 2280489"/>
                <a:gd name="connsiteX2" fmla="*/ 673451 w 1899432"/>
                <a:gd name="connsiteY2" fmla="*/ 501929 h 2280489"/>
                <a:gd name="connsiteX3" fmla="*/ 653974 w 1899432"/>
                <a:gd name="connsiteY3" fmla="*/ 437752 h 2280489"/>
                <a:gd name="connsiteX4" fmla="*/ 838222 w 1899432"/>
                <a:gd name="connsiteY4" fmla="*/ 88733 h 2280489"/>
                <a:gd name="connsiteX5" fmla="*/ 1062021 w 1899432"/>
                <a:gd name="connsiteY5" fmla="*/ 14033 h 2280489"/>
                <a:gd name="connsiteX6" fmla="*/ 1125527 w 1899432"/>
                <a:gd name="connsiteY6" fmla="*/ 271563 h 2280489"/>
                <a:gd name="connsiteX7" fmla="*/ 1278507 w 1899432"/>
                <a:gd name="connsiteY7" fmla="*/ 170820 h 2280489"/>
                <a:gd name="connsiteX8" fmla="*/ 1465068 w 1899432"/>
                <a:gd name="connsiteY8" fmla="*/ 305144 h 2280489"/>
                <a:gd name="connsiteX9" fmla="*/ 1384623 w 1899432"/>
                <a:gd name="connsiteY9" fmla="*/ 524466 h 2280489"/>
                <a:gd name="connsiteX10" fmla="*/ 1636705 w 1899432"/>
                <a:gd name="connsiteY10" fmla="*/ 450662 h 2280489"/>
                <a:gd name="connsiteX11" fmla="*/ 1618870 w 1899432"/>
                <a:gd name="connsiteY11" fmla="*/ 733116 h 2280489"/>
                <a:gd name="connsiteX12" fmla="*/ 1849385 w 1899432"/>
                <a:gd name="connsiteY12" fmla="*/ 704386 h 2280489"/>
                <a:gd name="connsiteX13" fmla="*/ 1890429 w 1899432"/>
                <a:gd name="connsiteY13" fmla="*/ 1077210 h 2280489"/>
                <a:gd name="connsiteX14" fmla="*/ 1852743 w 1899432"/>
                <a:gd name="connsiteY14" fmla="*/ 2277174 h 2280489"/>
                <a:gd name="connsiteX15" fmla="*/ 833222 w 1899432"/>
                <a:gd name="connsiteY15" fmla="*/ 2253667 h 2280489"/>
                <a:gd name="connsiteX16" fmla="*/ 308611 w 1899432"/>
                <a:gd name="connsiteY16" fmla="*/ 1805397 h 2280489"/>
                <a:gd name="connsiteX17" fmla="*/ 55410 w 1899432"/>
                <a:gd name="connsiteY17" fmla="*/ 1472049 h 2280489"/>
                <a:gd name="connsiteX18" fmla="*/ 57798 w 1899432"/>
                <a:gd name="connsiteY18" fmla="*/ 1077210 h 22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9432" h="2280489">
                  <a:moveTo>
                    <a:pt x="57798" y="1077210"/>
                  </a:moveTo>
                  <a:cubicBezTo>
                    <a:pt x="164362" y="996466"/>
                    <a:pt x="470472" y="760279"/>
                    <a:pt x="519500" y="726773"/>
                  </a:cubicBezTo>
                  <a:cubicBezTo>
                    <a:pt x="599349" y="682073"/>
                    <a:pt x="651586" y="577598"/>
                    <a:pt x="673451" y="501929"/>
                  </a:cubicBezTo>
                  <a:cubicBezTo>
                    <a:pt x="693973" y="469990"/>
                    <a:pt x="685839" y="451483"/>
                    <a:pt x="653974" y="437752"/>
                  </a:cubicBezTo>
                  <a:cubicBezTo>
                    <a:pt x="678749" y="374097"/>
                    <a:pt x="767329" y="211938"/>
                    <a:pt x="838222" y="88733"/>
                  </a:cubicBezTo>
                  <a:cubicBezTo>
                    <a:pt x="894638" y="153"/>
                    <a:pt x="965905" y="-16413"/>
                    <a:pt x="1062021" y="14033"/>
                  </a:cubicBezTo>
                  <a:cubicBezTo>
                    <a:pt x="1152466" y="56346"/>
                    <a:pt x="1166122" y="149850"/>
                    <a:pt x="1125527" y="271563"/>
                  </a:cubicBezTo>
                  <a:cubicBezTo>
                    <a:pt x="1203435" y="213206"/>
                    <a:pt x="1244180" y="176491"/>
                    <a:pt x="1278507" y="170820"/>
                  </a:cubicBezTo>
                  <a:cubicBezTo>
                    <a:pt x="1371788" y="140970"/>
                    <a:pt x="1460890" y="218356"/>
                    <a:pt x="1465068" y="305144"/>
                  </a:cubicBezTo>
                  <a:cubicBezTo>
                    <a:pt x="1467904" y="364844"/>
                    <a:pt x="1386489" y="497675"/>
                    <a:pt x="1384623" y="524466"/>
                  </a:cubicBezTo>
                  <a:cubicBezTo>
                    <a:pt x="1418652" y="487900"/>
                    <a:pt x="1590587" y="418723"/>
                    <a:pt x="1636705" y="450662"/>
                  </a:cubicBezTo>
                  <a:cubicBezTo>
                    <a:pt x="1799387" y="554689"/>
                    <a:pt x="1621034" y="686401"/>
                    <a:pt x="1618870" y="733116"/>
                  </a:cubicBezTo>
                  <a:cubicBezTo>
                    <a:pt x="1690957" y="709385"/>
                    <a:pt x="1789685" y="640955"/>
                    <a:pt x="1849385" y="704386"/>
                  </a:cubicBezTo>
                  <a:cubicBezTo>
                    <a:pt x="1935203" y="801398"/>
                    <a:pt x="1882966" y="898410"/>
                    <a:pt x="1890429" y="1077210"/>
                  </a:cubicBezTo>
                  <a:cubicBezTo>
                    <a:pt x="1909085" y="1249145"/>
                    <a:pt x="1858415" y="2158222"/>
                    <a:pt x="1852743" y="2277174"/>
                  </a:cubicBezTo>
                  <a:cubicBezTo>
                    <a:pt x="1835953" y="2291726"/>
                    <a:pt x="983740" y="2253667"/>
                    <a:pt x="833222" y="2253667"/>
                  </a:cubicBezTo>
                  <a:cubicBezTo>
                    <a:pt x="646362" y="2118298"/>
                    <a:pt x="468606" y="1971959"/>
                    <a:pt x="308611" y="1805397"/>
                  </a:cubicBezTo>
                  <a:cubicBezTo>
                    <a:pt x="211525" y="1704355"/>
                    <a:pt x="121677" y="1597120"/>
                    <a:pt x="55410" y="1472049"/>
                  </a:cubicBezTo>
                  <a:cubicBezTo>
                    <a:pt x="-14812" y="1339590"/>
                    <a:pt x="-22871" y="1208326"/>
                    <a:pt x="57798" y="1077210"/>
                  </a:cubicBezTo>
                  <a:close/>
                </a:path>
              </a:pathLst>
            </a:custGeom>
            <a:solidFill>
              <a:srgbClr val="DEBD90"/>
            </a:solidFill>
            <a:ln w="7453" cap="flat">
              <a:noFill/>
              <a:prstDash val="solid"/>
              <a:miter/>
            </a:ln>
          </p:spPr>
          <p:txBody>
            <a:bodyPr rtlCol="0" anchor="ctr"/>
            <a:lstStyle/>
            <a:p>
              <a:endParaRPr lang="en-US"/>
            </a:p>
          </p:txBody>
        </p:sp>
        <p:sp>
          <p:nvSpPr>
            <p:cNvPr id="53" name="Graphic 2">
              <a:extLst>
                <a:ext uri="{FF2B5EF4-FFF2-40B4-BE49-F238E27FC236}">
                  <a16:creationId xmlns:a16="http://schemas.microsoft.com/office/drawing/2014/main" id="{1AFD3A6F-1BCF-43F5-B84E-C2A83FC9C71D}"/>
                </a:ext>
              </a:extLst>
            </p:cNvPr>
            <p:cNvSpPr/>
            <p:nvPr/>
          </p:nvSpPr>
          <p:spPr>
            <a:xfrm>
              <a:off x="5273299" y="4193748"/>
              <a:ext cx="1899432" cy="2277173"/>
            </a:xfrm>
            <a:custGeom>
              <a:avLst/>
              <a:gdLst>
                <a:gd name="connsiteX0" fmla="*/ 57798 w 1899432"/>
                <a:gd name="connsiteY0" fmla="*/ 1077210 h 2277173"/>
                <a:gd name="connsiteX1" fmla="*/ 519500 w 1899432"/>
                <a:gd name="connsiteY1" fmla="*/ 726773 h 2277173"/>
                <a:gd name="connsiteX2" fmla="*/ 673451 w 1899432"/>
                <a:gd name="connsiteY2" fmla="*/ 501929 h 2277173"/>
                <a:gd name="connsiteX3" fmla="*/ 653974 w 1899432"/>
                <a:gd name="connsiteY3" fmla="*/ 437752 h 2277173"/>
                <a:gd name="connsiteX4" fmla="*/ 838222 w 1899432"/>
                <a:gd name="connsiteY4" fmla="*/ 88733 h 2277173"/>
                <a:gd name="connsiteX5" fmla="*/ 1062021 w 1899432"/>
                <a:gd name="connsiteY5" fmla="*/ 14033 h 2277173"/>
                <a:gd name="connsiteX6" fmla="*/ 1125527 w 1899432"/>
                <a:gd name="connsiteY6" fmla="*/ 271563 h 2277173"/>
                <a:gd name="connsiteX7" fmla="*/ 1278507 w 1899432"/>
                <a:gd name="connsiteY7" fmla="*/ 170820 h 2277173"/>
                <a:gd name="connsiteX8" fmla="*/ 1465068 w 1899432"/>
                <a:gd name="connsiteY8" fmla="*/ 305144 h 2277173"/>
                <a:gd name="connsiteX9" fmla="*/ 1384623 w 1899432"/>
                <a:gd name="connsiteY9" fmla="*/ 524466 h 2277173"/>
                <a:gd name="connsiteX10" fmla="*/ 1636705 w 1899432"/>
                <a:gd name="connsiteY10" fmla="*/ 450662 h 2277173"/>
                <a:gd name="connsiteX11" fmla="*/ 1618870 w 1899432"/>
                <a:gd name="connsiteY11" fmla="*/ 733116 h 2277173"/>
                <a:gd name="connsiteX12" fmla="*/ 1849385 w 1899432"/>
                <a:gd name="connsiteY12" fmla="*/ 704386 h 2277173"/>
                <a:gd name="connsiteX13" fmla="*/ 1890429 w 1899432"/>
                <a:gd name="connsiteY13" fmla="*/ 1077210 h 2277173"/>
                <a:gd name="connsiteX14" fmla="*/ 1852743 w 1899432"/>
                <a:gd name="connsiteY14" fmla="*/ 2277174 h 2277173"/>
                <a:gd name="connsiteX15" fmla="*/ 833222 w 1899432"/>
                <a:gd name="connsiteY15" fmla="*/ 2253667 h 2277173"/>
                <a:gd name="connsiteX16" fmla="*/ 308611 w 1899432"/>
                <a:gd name="connsiteY16" fmla="*/ 1805397 h 2277173"/>
                <a:gd name="connsiteX17" fmla="*/ 55410 w 1899432"/>
                <a:gd name="connsiteY17" fmla="*/ 1472049 h 2277173"/>
                <a:gd name="connsiteX18" fmla="*/ 57798 w 1899432"/>
                <a:gd name="connsiteY18" fmla="*/ 1077210 h 227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9432" h="2277173">
                  <a:moveTo>
                    <a:pt x="57798" y="1077210"/>
                  </a:moveTo>
                  <a:cubicBezTo>
                    <a:pt x="164362" y="996466"/>
                    <a:pt x="470472" y="760279"/>
                    <a:pt x="519500" y="726773"/>
                  </a:cubicBezTo>
                  <a:cubicBezTo>
                    <a:pt x="599349" y="682073"/>
                    <a:pt x="651586" y="577598"/>
                    <a:pt x="673451" y="501929"/>
                  </a:cubicBezTo>
                  <a:cubicBezTo>
                    <a:pt x="693973" y="469990"/>
                    <a:pt x="685839" y="451483"/>
                    <a:pt x="653974" y="437752"/>
                  </a:cubicBezTo>
                  <a:cubicBezTo>
                    <a:pt x="678749" y="374097"/>
                    <a:pt x="767329" y="211938"/>
                    <a:pt x="838222" y="88733"/>
                  </a:cubicBezTo>
                  <a:cubicBezTo>
                    <a:pt x="894638" y="153"/>
                    <a:pt x="965905" y="-16413"/>
                    <a:pt x="1062021" y="14033"/>
                  </a:cubicBezTo>
                  <a:cubicBezTo>
                    <a:pt x="1152466" y="56346"/>
                    <a:pt x="1166122" y="149850"/>
                    <a:pt x="1125527" y="271563"/>
                  </a:cubicBezTo>
                  <a:cubicBezTo>
                    <a:pt x="1203435" y="213206"/>
                    <a:pt x="1244180" y="176491"/>
                    <a:pt x="1278507" y="170820"/>
                  </a:cubicBezTo>
                  <a:cubicBezTo>
                    <a:pt x="1371788" y="140970"/>
                    <a:pt x="1460890" y="218356"/>
                    <a:pt x="1465068" y="305144"/>
                  </a:cubicBezTo>
                  <a:cubicBezTo>
                    <a:pt x="1467904" y="364844"/>
                    <a:pt x="1386489" y="497675"/>
                    <a:pt x="1384623" y="524466"/>
                  </a:cubicBezTo>
                  <a:cubicBezTo>
                    <a:pt x="1418652" y="487900"/>
                    <a:pt x="1590587" y="418723"/>
                    <a:pt x="1636705" y="450662"/>
                  </a:cubicBezTo>
                  <a:cubicBezTo>
                    <a:pt x="1799387" y="554689"/>
                    <a:pt x="1621034" y="686401"/>
                    <a:pt x="1618870" y="733116"/>
                  </a:cubicBezTo>
                  <a:cubicBezTo>
                    <a:pt x="1690957" y="709385"/>
                    <a:pt x="1789685" y="640955"/>
                    <a:pt x="1849385" y="704386"/>
                  </a:cubicBezTo>
                  <a:cubicBezTo>
                    <a:pt x="1935203" y="801398"/>
                    <a:pt x="1882966" y="898410"/>
                    <a:pt x="1890429" y="1077210"/>
                  </a:cubicBezTo>
                  <a:cubicBezTo>
                    <a:pt x="1909085" y="1249145"/>
                    <a:pt x="1858415" y="2158222"/>
                    <a:pt x="1852743" y="2277174"/>
                  </a:cubicBezTo>
                  <a:cubicBezTo>
                    <a:pt x="1595662" y="2267771"/>
                    <a:pt x="983740" y="2253667"/>
                    <a:pt x="833222" y="2253667"/>
                  </a:cubicBezTo>
                  <a:cubicBezTo>
                    <a:pt x="646362" y="2118298"/>
                    <a:pt x="468606" y="1971959"/>
                    <a:pt x="308611" y="1805397"/>
                  </a:cubicBezTo>
                  <a:cubicBezTo>
                    <a:pt x="211525" y="1704355"/>
                    <a:pt x="121677" y="1597120"/>
                    <a:pt x="55410" y="1472049"/>
                  </a:cubicBezTo>
                  <a:cubicBezTo>
                    <a:pt x="-14812" y="1339590"/>
                    <a:pt x="-22871" y="1208326"/>
                    <a:pt x="57798" y="1077210"/>
                  </a:cubicBezTo>
                  <a:close/>
                </a:path>
              </a:pathLst>
            </a:custGeom>
            <a:solidFill>
              <a:srgbClr val="DEBD90"/>
            </a:solidFill>
            <a:ln w="7453" cap="flat">
              <a:noFill/>
              <a:prstDash val="solid"/>
              <a:miter/>
            </a:ln>
          </p:spPr>
          <p:txBody>
            <a:bodyPr rtlCol="0" anchor="ctr"/>
            <a:lstStyle/>
            <a:p>
              <a:endParaRPr lang="en-US"/>
            </a:p>
          </p:txBody>
        </p:sp>
      </p:grpSp>
    </p:spTree>
    <p:extLst>
      <p:ext uri="{BB962C8B-B14F-4D97-AF65-F5344CB8AC3E}">
        <p14:creationId xmlns:p14="http://schemas.microsoft.com/office/powerpoint/2010/main" val="364121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3">
            <a:extLst>
              <a:ext uri="{FF2B5EF4-FFF2-40B4-BE49-F238E27FC236}">
                <a16:creationId xmlns:a16="http://schemas.microsoft.com/office/drawing/2014/main" id="{7CFD2551-FAF8-4155-B7A1-14EA9441DCAC}"/>
              </a:ext>
            </a:extLst>
          </p:cNvPr>
          <p:cNvSpPr/>
          <p:nvPr/>
        </p:nvSpPr>
        <p:spPr>
          <a:xfrm flipH="1" flipV="1">
            <a:off x="9674793" y="830336"/>
            <a:ext cx="2517207" cy="2679887"/>
          </a:xfrm>
          <a:custGeom>
            <a:avLst/>
            <a:gdLst>
              <a:gd name="connsiteX0" fmla="*/ 0 w 1293540"/>
              <a:gd name="connsiteY0" fmla="*/ 0 h 1944216"/>
              <a:gd name="connsiteX1" fmla="*/ 540405 w 1293540"/>
              <a:gd name="connsiteY1" fmla="*/ 0 h 1944216"/>
              <a:gd name="connsiteX2" fmla="*/ 611560 w 1293540"/>
              <a:gd name="connsiteY2" fmla="*/ 0 h 1944216"/>
              <a:gd name="connsiteX3" fmla="*/ 1293540 w 1293540"/>
              <a:gd name="connsiteY3" fmla="*/ 0 h 1944216"/>
              <a:gd name="connsiteX4" fmla="*/ 704678 w 1293540"/>
              <a:gd name="connsiteY4" fmla="*/ 1937898 h 1944216"/>
              <a:gd name="connsiteX5" fmla="*/ 0 w 1293540"/>
              <a:gd name="connsiteY5" fmla="*/ 1944216 h 1944216"/>
              <a:gd name="connsiteX6" fmla="*/ 0 w 1293540"/>
              <a:gd name="connsiteY6" fmla="*/ 0 h 1944216"/>
              <a:gd name="connsiteX0" fmla="*/ 0 w 1293540"/>
              <a:gd name="connsiteY0" fmla="*/ 0 h 1944216"/>
              <a:gd name="connsiteX1" fmla="*/ 540405 w 1293540"/>
              <a:gd name="connsiteY1" fmla="*/ 0 h 1944216"/>
              <a:gd name="connsiteX2" fmla="*/ 611560 w 1293540"/>
              <a:gd name="connsiteY2" fmla="*/ 0 h 1944216"/>
              <a:gd name="connsiteX3" fmla="*/ 1293540 w 1293540"/>
              <a:gd name="connsiteY3" fmla="*/ 0 h 1944216"/>
              <a:gd name="connsiteX4" fmla="*/ 728988 w 1293540"/>
              <a:gd name="connsiteY4" fmla="*/ 1937898 h 1944216"/>
              <a:gd name="connsiteX5" fmla="*/ 0 w 1293540"/>
              <a:gd name="connsiteY5" fmla="*/ 1944216 h 1944216"/>
              <a:gd name="connsiteX6" fmla="*/ 0 w 1293540"/>
              <a:gd name="connsiteY6" fmla="*/ 0 h 1944216"/>
              <a:gd name="connsiteX0" fmla="*/ 0 w 1293540"/>
              <a:gd name="connsiteY0" fmla="*/ 0 h 1944216"/>
              <a:gd name="connsiteX1" fmla="*/ 611560 w 1293540"/>
              <a:gd name="connsiteY1" fmla="*/ 0 h 1944216"/>
              <a:gd name="connsiteX2" fmla="*/ 1293540 w 1293540"/>
              <a:gd name="connsiteY2" fmla="*/ 0 h 1944216"/>
              <a:gd name="connsiteX3" fmla="*/ 728988 w 1293540"/>
              <a:gd name="connsiteY3" fmla="*/ 1937898 h 1944216"/>
              <a:gd name="connsiteX4" fmla="*/ 0 w 1293540"/>
              <a:gd name="connsiteY4" fmla="*/ 1944216 h 1944216"/>
              <a:gd name="connsiteX5" fmla="*/ 0 w 1293540"/>
              <a:gd name="connsiteY5" fmla="*/ 0 h 1944216"/>
              <a:gd name="connsiteX0" fmla="*/ 0 w 1293540"/>
              <a:gd name="connsiteY0" fmla="*/ 0 h 1944216"/>
              <a:gd name="connsiteX1" fmla="*/ 1293540 w 1293540"/>
              <a:gd name="connsiteY1" fmla="*/ 0 h 1944216"/>
              <a:gd name="connsiteX2" fmla="*/ 728988 w 1293540"/>
              <a:gd name="connsiteY2" fmla="*/ 1937898 h 1944216"/>
              <a:gd name="connsiteX3" fmla="*/ 0 w 1293540"/>
              <a:gd name="connsiteY3" fmla="*/ 1944216 h 1944216"/>
              <a:gd name="connsiteX4" fmla="*/ 0 w 1293540"/>
              <a:gd name="connsiteY4" fmla="*/ 0 h 1944216"/>
              <a:gd name="connsiteX0" fmla="*/ 0 w 1293540"/>
              <a:gd name="connsiteY0" fmla="*/ 0 h 1944216"/>
              <a:gd name="connsiteX1" fmla="*/ 1293540 w 1293540"/>
              <a:gd name="connsiteY1" fmla="*/ 0 h 1944216"/>
              <a:gd name="connsiteX2" fmla="*/ 769264 w 1293540"/>
              <a:gd name="connsiteY2" fmla="*/ 1944215 h 1944216"/>
              <a:gd name="connsiteX3" fmla="*/ 0 w 1293540"/>
              <a:gd name="connsiteY3" fmla="*/ 1944216 h 1944216"/>
              <a:gd name="connsiteX4" fmla="*/ 0 w 1293540"/>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540" h="1944216">
                <a:moveTo>
                  <a:pt x="0" y="0"/>
                </a:moveTo>
                <a:lnTo>
                  <a:pt x="1293540" y="0"/>
                </a:lnTo>
                <a:lnTo>
                  <a:pt x="769264" y="1944215"/>
                </a:lnTo>
                <a:lnTo>
                  <a:pt x="0" y="194421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Text Placeholder 2">
            <a:extLst>
              <a:ext uri="{FF2B5EF4-FFF2-40B4-BE49-F238E27FC236}">
                <a16:creationId xmlns:a16="http://schemas.microsoft.com/office/drawing/2014/main" id="{739D8E67-D0A0-4E48-AEB3-1094FE504A93}"/>
              </a:ext>
            </a:extLst>
          </p:cNvPr>
          <p:cNvSpPr txBox="1">
            <a:spLocks/>
          </p:cNvSpPr>
          <p:nvPr/>
        </p:nvSpPr>
        <p:spPr>
          <a:xfrm>
            <a:off x="9753599" y="1932205"/>
            <a:ext cx="2112811" cy="1584177"/>
          </a:xfrm>
          <a:prstGeom prst="rect">
            <a:avLst/>
          </a:prstGeom>
          <a:noFill/>
        </p:spPr>
        <p:txBody>
          <a:bodyPr anchor="t"/>
          <a:lstStyle>
            <a:lvl1pPr marL="0" marR="0" indent="0" algn="l" defTabSz="914400" rtl="0" eaLnBrk="1" fontAlgn="auto" latinLnBrk="1" hangingPunct="1">
              <a:lnSpc>
                <a:spcPct val="100000"/>
              </a:lnSpc>
              <a:spcBef>
                <a:spcPts val="0"/>
              </a:spcBef>
              <a:spcAft>
                <a:spcPts val="0"/>
              </a:spcAft>
              <a:buClrTx/>
              <a:buSzTx/>
              <a:buFont typeface="Arial" pitchFamily="34" charset="0"/>
              <a:buNone/>
              <a:tabLst/>
              <a:defRPr sz="4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ltLang="ko-KR" dirty="0">
                <a:latin typeface="+mj-lt"/>
              </a:rPr>
              <a:t>OUR</a:t>
            </a:r>
          </a:p>
          <a:p>
            <a:pPr algn="r"/>
            <a:r>
              <a:rPr lang="en-US" altLang="ko-KR" dirty="0">
                <a:latin typeface="+mj-lt"/>
              </a:rPr>
              <a:t>TEAM</a:t>
            </a:r>
            <a:endParaRPr lang="ko-KR" altLang="en-US" dirty="0">
              <a:latin typeface="+mj-lt"/>
            </a:endParaRPr>
          </a:p>
        </p:txBody>
      </p:sp>
      <p:sp>
        <p:nvSpPr>
          <p:cNvPr id="15" name="자유형: 도형 14">
            <a:extLst>
              <a:ext uri="{FF2B5EF4-FFF2-40B4-BE49-F238E27FC236}">
                <a16:creationId xmlns:a16="http://schemas.microsoft.com/office/drawing/2014/main" id="{59EC0C50-4CEE-47BB-B0A7-709C447C7FE0}"/>
              </a:ext>
            </a:extLst>
          </p:cNvPr>
          <p:cNvSpPr/>
          <p:nvPr/>
        </p:nvSpPr>
        <p:spPr>
          <a:xfrm>
            <a:off x="0" y="827874"/>
            <a:ext cx="1828837" cy="2679886"/>
          </a:xfrm>
          <a:custGeom>
            <a:avLst/>
            <a:gdLst>
              <a:gd name="connsiteX0" fmla="*/ 0 w 1828837"/>
              <a:gd name="connsiteY0" fmla="*/ 0 h 2679886"/>
              <a:gd name="connsiteX1" fmla="*/ 1828837 w 1828837"/>
              <a:gd name="connsiteY1" fmla="*/ 0 h 2679886"/>
              <a:gd name="connsiteX2" fmla="*/ 808605 w 1828837"/>
              <a:gd name="connsiteY2" fmla="*/ 2679886 h 2679886"/>
              <a:gd name="connsiteX3" fmla="*/ 0 w 1828837"/>
              <a:gd name="connsiteY3" fmla="*/ 2679886 h 2679886"/>
            </a:gdLst>
            <a:ahLst/>
            <a:cxnLst>
              <a:cxn ang="0">
                <a:pos x="connsiteX0" y="connsiteY0"/>
              </a:cxn>
              <a:cxn ang="0">
                <a:pos x="connsiteX1" y="connsiteY1"/>
              </a:cxn>
              <a:cxn ang="0">
                <a:pos x="connsiteX2" y="connsiteY2"/>
              </a:cxn>
              <a:cxn ang="0">
                <a:pos x="connsiteX3" y="connsiteY3"/>
              </a:cxn>
            </a:cxnLst>
            <a:rect l="l" t="t" r="r" b="b"/>
            <a:pathLst>
              <a:path w="1828837" h="2679886">
                <a:moveTo>
                  <a:pt x="0" y="0"/>
                </a:moveTo>
                <a:lnTo>
                  <a:pt x="1828837" y="0"/>
                </a:lnTo>
                <a:lnTo>
                  <a:pt x="808605" y="2679886"/>
                </a:lnTo>
                <a:lnTo>
                  <a:pt x="0" y="267988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800"/>
          </a:p>
        </p:txBody>
      </p:sp>
      <p:sp>
        <p:nvSpPr>
          <p:cNvPr id="16" name="Content Placeholder 1">
            <a:extLst>
              <a:ext uri="{FF2B5EF4-FFF2-40B4-BE49-F238E27FC236}">
                <a16:creationId xmlns:a16="http://schemas.microsoft.com/office/drawing/2014/main" id="{904C16BB-FAA6-4F7A-A40A-2BF3905BA5A3}"/>
              </a:ext>
            </a:extLst>
          </p:cNvPr>
          <p:cNvSpPr txBox="1">
            <a:spLocks/>
          </p:cNvSpPr>
          <p:nvPr/>
        </p:nvSpPr>
        <p:spPr>
          <a:xfrm>
            <a:off x="3294069" y="3588979"/>
            <a:ext cx="1475978" cy="648072"/>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dirty="0">
                <a:solidFill>
                  <a:schemeClr val="tx1">
                    <a:lumMod val="75000"/>
                    <a:lumOff val="25000"/>
                  </a:schemeClr>
                </a:solidFill>
              </a:rPr>
              <a:t>MEMBER</a:t>
            </a:r>
          </a:p>
          <a:p>
            <a:pPr>
              <a:spcBef>
                <a:spcPts val="0"/>
              </a:spcBef>
            </a:pPr>
            <a:r>
              <a:rPr lang="en-US" altLang="ko-KR" dirty="0">
                <a:solidFill>
                  <a:schemeClr val="tx1">
                    <a:lumMod val="75000"/>
                    <a:lumOff val="25000"/>
                  </a:schemeClr>
                </a:solidFill>
              </a:rPr>
              <a:t>NAME</a:t>
            </a:r>
          </a:p>
        </p:txBody>
      </p:sp>
      <p:sp>
        <p:nvSpPr>
          <p:cNvPr id="17" name="Content Placeholder 5">
            <a:extLst>
              <a:ext uri="{FF2B5EF4-FFF2-40B4-BE49-F238E27FC236}">
                <a16:creationId xmlns:a16="http://schemas.microsoft.com/office/drawing/2014/main" id="{9F75A086-0EA0-4E62-A5B5-9299219401D4}"/>
              </a:ext>
            </a:extLst>
          </p:cNvPr>
          <p:cNvSpPr txBox="1">
            <a:spLocks/>
          </p:cNvSpPr>
          <p:nvPr/>
        </p:nvSpPr>
        <p:spPr>
          <a:xfrm>
            <a:off x="5575460" y="3588979"/>
            <a:ext cx="1475978" cy="648072"/>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a:solidFill>
                  <a:schemeClr val="tx1">
                    <a:lumMod val="75000"/>
                    <a:lumOff val="25000"/>
                  </a:schemeClr>
                </a:solidFill>
              </a:rPr>
              <a:t>MEMBER</a:t>
            </a:r>
          </a:p>
          <a:p>
            <a:pPr>
              <a:spcBef>
                <a:spcPts val="0"/>
              </a:spcBef>
            </a:pPr>
            <a:r>
              <a:rPr lang="en-US" altLang="ko-KR">
                <a:solidFill>
                  <a:schemeClr val="tx1">
                    <a:lumMod val="75000"/>
                    <a:lumOff val="25000"/>
                  </a:schemeClr>
                </a:solidFill>
              </a:rPr>
              <a:t>NAME</a:t>
            </a:r>
            <a:endParaRPr lang="ko-KR" altLang="en-US" dirty="0">
              <a:solidFill>
                <a:schemeClr val="tx1">
                  <a:lumMod val="75000"/>
                  <a:lumOff val="25000"/>
                </a:schemeClr>
              </a:solidFill>
            </a:endParaRPr>
          </a:p>
        </p:txBody>
      </p:sp>
      <p:sp>
        <p:nvSpPr>
          <p:cNvPr id="18" name="Content Placeholder 11">
            <a:extLst>
              <a:ext uri="{FF2B5EF4-FFF2-40B4-BE49-F238E27FC236}">
                <a16:creationId xmlns:a16="http://schemas.microsoft.com/office/drawing/2014/main" id="{90944497-A442-4E29-95F7-FD8ADC7C5E07}"/>
              </a:ext>
            </a:extLst>
          </p:cNvPr>
          <p:cNvSpPr txBox="1">
            <a:spLocks/>
          </p:cNvSpPr>
          <p:nvPr/>
        </p:nvSpPr>
        <p:spPr>
          <a:xfrm>
            <a:off x="7856851" y="3588979"/>
            <a:ext cx="1475978" cy="648072"/>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dirty="0">
                <a:solidFill>
                  <a:schemeClr val="tx1">
                    <a:lumMod val="75000"/>
                    <a:lumOff val="25000"/>
                  </a:schemeClr>
                </a:solidFill>
              </a:rPr>
              <a:t>MEMBER</a:t>
            </a:r>
          </a:p>
          <a:p>
            <a:pPr>
              <a:spcBef>
                <a:spcPts val="0"/>
              </a:spcBef>
            </a:pPr>
            <a:r>
              <a:rPr lang="en-US" altLang="ko-KR" dirty="0">
                <a:solidFill>
                  <a:schemeClr val="tx1">
                    <a:lumMod val="75000"/>
                    <a:lumOff val="25000"/>
                  </a:schemeClr>
                </a:solidFill>
              </a:rPr>
              <a:t>NAME</a:t>
            </a:r>
            <a:endParaRPr lang="ko-KR" altLang="en-US" dirty="0">
              <a:solidFill>
                <a:schemeClr val="tx1">
                  <a:lumMod val="75000"/>
                  <a:lumOff val="25000"/>
                </a:schemeClr>
              </a:solidFill>
            </a:endParaRPr>
          </a:p>
        </p:txBody>
      </p:sp>
      <p:grpSp>
        <p:nvGrpSpPr>
          <p:cNvPr id="19" name="Group 12">
            <a:extLst>
              <a:ext uri="{FF2B5EF4-FFF2-40B4-BE49-F238E27FC236}">
                <a16:creationId xmlns:a16="http://schemas.microsoft.com/office/drawing/2014/main" id="{075084C7-D7E1-4D4F-AFFD-45F06C6FE99D}"/>
              </a:ext>
            </a:extLst>
          </p:cNvPr>
          <p:cNvGrpSpPr/>
          <p:nvPr/>
        </p:nvGrpSpPr>
        <p:grpSpPr>
          <a:xfrm>
            <a:off x="3265465" y="4658077"/>
            <a:ext cx="1552072" cy="1706023"/>
            <a:chOff x="4597158" y="4370696"/>
            <a:chExt cx="1552072" cy="1706023"/>
          </a:xfrm>
        </p:grpSpPr>
        <p:sp>
          <p:nvSpPr>
            <p:cNvPr id="20" name="TextBox 19">
              <a:extLst>
                <a:ext uri="{FF2B5EF4-FFF2-40B4-BE49-F238E27FC236}">
                  <a16:creationId xmlns:a16="http://schemas.microsoft.com/office/drawing/2014/main" id="{6C753339-F3B2-43D8-B2E2-D900FAD6A4EF}"/>
                </a:ext>
              </a:extLst>
            </p:cNvPr>
            <p:cNvSpPr txBox="1"/>
            <p:nvPr userDrawn="1"/>
          </p:nvSpPr>
          <p:spPr>
            <a:xfrm>
              <a:off x="4892346" y="4387935"/>
              <a:ext cx="1224136" cy="276999"/>
            </a:xfrm>
            <a:prstGeom prst="rect">
              <a:avLst/>
            </a:prstGeom>
            <a:noFill/>
          </p:spPr>
          <p:txBody>
            <a:bodyPr wrap="square" rtlCol="0" anchor="ctr">
              <a:spAutoFit/>
            </a:bodyPr>
            <a:lstStyle/>
            <a:p>
              <a:r>
                <a:rPr lang="en-US" altLang="ko-KR" sz="1200" dirty="0">
                  <a:solidFill>
                    <a:schemeClr val="tx1">
                      <a:lumMod val="75000"/>
                      <a:lumOff val="25000"/>
                    </a:schemeClr>
                  </a:solidFill>
                </a:rPr>
                <a:t>/FACEBOOK</a:t>
              </a:r>
              <a:endParaRPr lang="ko-KR" altLang="en-US" sz="1200" dirty="0">
                <a:solidFill>
                  <a:schemeClr val="tx1">
                    <a:lumMod val="75000"/>
                    <a:lumOff val="25000"/>
                  </a:schemeClr>
                </a:solidFill>
              </a:endParaRPr>
            </a:p>
          </p:txBody>
        </p:sp>
        <p:sp>
          <p:nvSpPr>
            <p:cNvPr id="21" name="TextBox 20">
              <a:extLst>
                <a:ext uri="{FF2B5EF4-FFF2-40B4-BE49-F238E27FC236}">
                  <a16:creationId xmlns:a16="http://schemas.microsoft.com/office/drawing/2014/main" id="{F096ED89-D19C-4D0F-9EBE-6E8F9B96E2B4}"/>
                </a:ext>
              </a:extLst>
            </p:cNvPr>
            <p:cNvSpPr txBox="1"/>
            <p:nvPr userDrawn="1"/>
          </p:nvSpPr>
          <p:spPr>
            <a:xfrm>
              <a:off x="4892346" y="4841989"/>
              <a:ext cx="1224136" cy="276999"/>
            </a:xfrm>
            <a:prstGeom prst="rect">
              <a:avLst/>
            </a:prstGeom>
            <a:noFill/>
          </p:spPr>
          <p:txBody>
            <a:bodyPr wrap="square" rtlCol="0" anchor="ctr">
              <a:spAutoFit/>
            </a:bodyPr>
            <a:lstStyle/>
            <a:p>
              <a:r>
                <a:rPr lang="en-US" altLang="ko-KR" sz="1200" dirty="0">
                  <a:solidFill>
                    <a:schemeClr val="tx1">
                      <a:lumMod val="75000"/>
                      <a:lumOff val="25000"/>
                    </a:schemeClr>
                  </a:solidFill>
                </a:rPr>
                <a:t>@TWITTER</a:t>
              </a:r>
              <a:endParaRPr lang="ko-KR" altLang="en-US" sz="1200" dirty="0">
                <a:solidFill>
                  <a:schemeClr val="tx1">
                    <a:lumMod val="75000"/>
                    <a:lumOff val="25000"/>
                  </a:schemeClr>
                </a:solidFill>
              </a:endParaRPr>
            </a:p>
          </p:txBody>
        </p:sp>
        <p:sp>
          <p:nvSpPr>
            <p:cNvPr id="22" name="Rounded Rectangle 2">
              <a:extLst>
                <a:ext uri="{FF2B5EF4-FFF2-40B4-BE49-F238E27FC236}">
                  <a16:creationId xmlns:a16="http://schemas.microsoft.com/office/drawing/2014/main" id="{772C5560-48A4-43D9-B113-E1568BF9114D}"/>
                </a:ext>
              </a:extLst>
            </p:cNvPr>
            <p:cNvSpPr/>
            <p:nvPr userDrawn="1"/>
          </p:nvSpPr>
          <p:spPr>
            <a:xfrm>
              <a:off x="4610600" y="4824750"/>
              <a:ext cx="311477" cy="311477"/>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3" name="Rounded Rectangle 3">
              <a:extLst>
                <a:ext uri="{FF2B5EF4-FFF2-40B4-BE49-F238E27FC236}">
                  <a16:creationId xmlns:a16="http://schemas.microsoft.com/office/drawing/2014/main" id="{28EB1FAF-E1B0-480E-AC9A-4DD889FF5742}"/>
                </a:ext>
              </a:extLst>
            </p:cNvPr>
            <p:cNvSpPr/>
            <p:nvPr userDrawn="1"/>
          </p:nvSpPr>
          <p:spPr>
            <a:xfrm>
              <a:off x="4610600" y="4370696"/>
              <a:ext cx="311477" cy="311477"/>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4" name="TextBox 23">
              <a:extLst>
                <a:ext uri="{FF2B5EF4-FFF2-40B4-BE49-F238E27FC236}">
                  <a16:creationId xmlns:a16="http://schemas.microsoft.com/office/drawing/2014/main" id="{5A18BF9D-D29D-4F78-955A-6EA2A06EBC46}"/>
                </a:ext>
              </a:extLst>
            </p:cNvPr>
            <p:cNvSpPr txBox="1"/>
            <p:nvPr userDrawn="1"/>
          </p:nvSpPr>
          <p:spPr>
            <a:xfrm>
              <a:off x="4597158" y="5245722"/>
              <a:ext cx="155207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grpSp>
        <p:nvGrpSpPr>
          <p:cNvPr id="25" name="Group 18">
            <a:extLst>
              <a:ext uri="{FF2B5EF4-FFF2-40B4-BE49-F238E27FC236}">
                <a16:creationId xmlns:a16="http://schemas.microsoft.com/office/drawing/2014/main" id="{899B8473-BAD0-4F5B-A1A8-A71E6B271191}"/>
              </a:ext>
            </a:extLst>
          </p:cNvPr>
          <p:cNvGrpSpPr/>
          <p:nvPr/>
        </p:nvGrpSpPr>
        <p:grpSpPr>
          <a:xfrm>
            <a:off x="5556299" y="4658077"/>
            <a:ext cx="1552072" cy="1706023"/>
            <a:chOff x="7096258" y="4370696"/>
            <a:chExt cx="1552072" cy="1706023"/>
          </a:xfrm>
        </p:grpSpPr>
        <p:sp>
          <p:nvSpPr>
            <p:cNvPr id="26" name="TextBox 25">
              <a:extLst>
                <a:ext uri="{FF2B5EF4-FFF2-40B4-BE49-F238E27FC236}">
                  <a16:creationId xmlns:a16="http://schemas.microsoft.com/office/drawing/2014/main" id="{692115AB-B754-4D2D-AFBA-3623D363D6B7}"/>
                </a:ext>
              </a:extLst>
            </p:cNvPr>
            <p:cNvSpPr txBox="1"/>
            <p:nvPr userDrawn="1"/>
          </p:nvSpPr>
          <p:spPr>
            <a:xfrm>
              <a:off x="7387139" y="4387935"/>
              <a:ext cx="1224136" cy="276999"/>
            </a:xfrm>
            <a:prstGeom prst="rect">
              <a:avLst/>
            </a:prstGeom>
            <a:noFill/>
          </p:spPr>
          <p:txBody>
            <a:bodyPr wrap="square" rtlCol="0" anchor="ctr">
              <a:spAutoFit/>
            </a:bodyPr>
            <a:lstStyle/>
            <a:p>
              <a:r>
                <a:rPr lang="en-US" altLang="ko-KR" sz="1200" dirty="0">
                  <a:solidFill>
                    <a:schemeClr val="tx1">
                      <a:lumMod val="75000"/>
                      <a:lumOff val="25000"/>
                    </a:schemeClr>
                  </a:solidFill>
                </a:rPr>
                <a:t>/FACEBOOK</a:t>
              </a:r>
              <a:endParaRPr lang="ko-KR" altLang="en-US" sz="1200" dirty="0">
                <a:solidFill>
                  <a:schemeClr val="tx1">
                    <a:lumMod val="75000"/>
                    <a:lumOff val="25000"/>
                  </a:schemeClr>
                </a:solidFill>
              </a:endParaRPr>
            </a:p>
          </p:txBody>
        </p:sp>
        <p:sp>
          <p:nvSpPr>
            <p:cNvPr id="27" name="TextBox 26">
              <a:extLst>
                <a:ext uri="{FF2B5EF4-FFF2-40B4-BE49-F238E27FC236}">
                  <a16:creationId xmlns:a16="http://schemas.microsoft.com/office/drawing/2014/main" id="{67D33BC0-518D-47B2-8C3C-19035D861371}"/>
                </a:ext>
              </a:extLst>
            </p:cNvPr>
            <p:cNvSpPr txBox="1"/>
            <p:nvPr userDrawn="1"/>
          </p:nvSpPr>
          <p:spPr>
            <a:xfrm>
              <a:off x="7387139" y="4841989"/>
              <a:ext cx="1224136" cy="276999"/>
            </a:xfrm>
            <a:prstGeom prst="rect">
              <a:avLst/>
            </a:prstGeom>
            <a:noFill/>
          </p:spPr>
          <p:txBody>
            <a:bodyPr wrap="square" rtlCol="0" anchor="ctr">
              <a:spAutoFit/>
            </a:bodyPr>
            <a:lstStyle/>
            <a:p>
              <a:r>
                <a:rPr lang="en-US" altLang="ko-KR" sz="1200" dirty="0">
                  <a:solidFill>
                    <a:schemeClr val="tx1">
                      <a:lumMod val="75000"/>
                      <a:lumOff val="25000"/>
                    </a:schemeClr>
                  </a:solidFill>
                </a:rPr>
                <a:t>@TWITTER</a:t>
              </a:r>
              <a:endParaRPr lang="ko-KR" altLang="en-US" sz="1200" dirty="0">
                <a:solidFill>
                  <a:schemeClr val="tx1">
                    <a:lumMod val="75000"/>
                    <a:lumOff val="25000"/>
                  </a:schemeClr>
                </a:solidFill>
              </a:endParaRPr>
            </a:p>
          </p:txBody>
        </p:sp>
        <p:sp>
          <p:nvSpPr>
            <p:cNvPr id="28" name="Rounded Rectangle 2">
              <a:extLst>
                <a:ext uri="{FF2B5EF4-FFF2-40B4-BE49-F238E27FC236}">
                  <a16:creationId xmlns:a16="http://schemas.microsoft.com/office/drawing/2014/main" id="{D4EB8121-DD65-4FE0-A7CC-85EEDF80451D}"/>
                </a:ext>
              </a:extLst>
            </p:cNvPr>
            <p:cNvSpPr/>
            <p:nvPr userDrawn="1"/>
          </p:nvSpPr>
          <p:spPr>
            <a:xfrm>
              <a:off x="7112608" y="4824750"/>
              <a:ext cx="311477" cy="311477"/>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9" name="Rounded Rectangle 3">
              <a:extLst>
                <a:ext uri="{FF2B5EF4-FFF2-40B4-BE49-F238E27FC236}">
                  <a16:creationId xmlns:a16="http://schemas.microsoft.com/office/drawing/2014/main" id="{269E5F18-8E9E-4FE1-9A90-4D8BF05D2F13}"/>
                </a:ext>
              </a:extLst>
            </p:cNvPr>
            <p:cNvSpPr/>
            <p:nvPr userDrawn="1"/>
          </p:nvSpPr>
          <p:spPr>
            <a:xfrm>
              <a:off x="7112608" y="4370696"/>
              <a:ext cx="311477" cy="311477"/>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30" name="TextBox 29">
              <a:extLst>
                <a:ext uri="{FF2B5EF4-FFF2-40B4-BE49-F238E27FC236}">
                  <a16:creationId xmlns:a16="http://schemas.microsoft.com/office/drawing/2014/main" id="{430A59FE-270A-4005-B3C3-2578D6EFFC1B}"/>
                </a:ext>
              </a:extLst>
            </p:cNvPr>
            <p:cNvSpPr txBox="1"/>
            <p:nvPr userDrawn="1"/>
          </p:nvSpPr>
          <p:spPr>
            <a:xfrm>
              <a:off x="7096258" y="5245722"/>
              <a:ext cx="155207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grpSp>
      <p:grpSp>
        <p:nvGrpSpPr>
          <p:cNvPr id="31" name="Group 24">
            <a:extLst>
              <a:ext uri="{FF2B5EF4-FFF2-40B4-BE49-F238E27FC236}">
                <a16:creationId xmlns:a16="http://schemas.microsoft.com/office/drawing/2014/main" id="{5DBA6041-60E3-4731-8520-2F40B7A8733F}"/>
              </a:ext>
            </a:extLst>
          </p:cNvPr>
          <p:cNvGrpSpPr/>
          <p:nvPr/>
        </p:nvGrpSpPr>
        <p:grpSpPr>
          <a:xfrm>
            <a:off x="7847134" y="4658077"/>
            <a:ext cx="1552181" cy="1706021"/>
            <a:chOff x="9595249" y="4370696"/>
            <a:chExt cx="1552181" cy="1706021"/>
          </a:xfrm>
        </p:grpSpPr>
        <p:sp>
          <p:nvSpPr>
            <p:cNvPr id="32" name="TextBox 31">
              <a:extLst>
                <a:ext uri="{FF2B5EF4-FFF2-40B4-BE49-F238E27FC236}">
                  <a16:creationId xmlns:a16="http://schemas.microsoft.com/office/drawing/2014/main" id="{AF34C15D-BB05-4AF5-82C1-880D207F1C6E}"/>
                </a:ext>
              </a:extLst>
            </p:cNvPr>
            <p:cNvSpPr txBox="1"/>
            <p:nvPr userDrawn="1"/>
          </p:nvSpPr>
          <p:spPr>
            <a:xfrm>
              <a:off x="9880459" y="4387935"/>
              <a:ext cx="1224136" cy="276999"/>
            </a:xfrm>
            <a:prstGeom prst="rect">
              <a:avLst/>
            </a:prstGeom>
            <a:noFill/>
          </p:spPr>
          <p:txBody>
            <a:bodyPr wrap="square" rtlCol="0" anchor="ctr">
              <a:spAutoFit/>
            </a:bodyPr>
            <a:lstStyle/>
            <a:p>
              <a:r>
                <a:rPr lang="en-US" altLang="ko-KR" sz="1200" dirty="0">
                  <a:solidFill>
                    <a:schemeClr val="tx1">
                      <a:lumMod val="75000"/>
                      <a:lumOff val="25000"/>
                    </a:schemeClr>
                  </a:solidFill>
                </a:rPr>
                <a:t>/FACEBOOK</a:t>
              </a:r>
              <a:endParaRPr lang="ko-KR" altLang="en-US" sz="1200" dirty="0">
                <a:solidFill>
                  <a:schemeClr val="tx1">
                    <a:lumMod val="75000"/>
                    <a:lumOff val="25000"/>
                  </a:schemeClr>
                </a:solidFill>
              </a:endParaRPr>
            </a:p>
          </p:txBody>
        </p:sp>
        <p:sp>
          <p:nvSpPr>
            <p:cNvPr id="33" name="TextBox 32">
              <a:extLst>
                <a:ext uri="{FF2B5EF4-FFF2-40B4-BE49-F238E27FC236}">
                  <a16:creationId xmlns:a16="http://schemas.microsoft.com/office/drawing/2014/main" id="{C738C646-C013-4EAA-8126-3DBE220108CA}"/>
                </a:ext>
              </a:extLst>
            </p:cNvPr>
            <p:cNvSpPr txBox="1"/>
            <p:nvPr userDrawn="1"/>
          </p:nvSpPr>
          <p:spPr>
            <a:xfrm>
              <a:off x="9880459" y="4841989"/>
              <a:ext cx="1224136" cy="276999"/>
            </a:xfrm>
            <a:prstGeom prst="rect">
              <a:avLst/>
            </a:prstGeom>
            <a:noFill/>
          </p:spPr>
          <p:txBody>
            <a:bodyPr wrap="square" rtlCol="0" anchor="ctr">
              <a:spAutoFit/>
            </a:bodyPr>
            <a:lstStyle/>
            <a:p>
              <a:r>
                <a:rPr lang="en-US" altLang="ko-KR" sz="1200" dirty="0">
                  <a:solidFill>
                    <a:schemeClr val="tx1">
                      <a:lumMod val="75000"/>
                      <a:lumOff val="25000"/>
                    </a:schemeClr>
                  </a:solidFill>
                </a:rPr>
                <a:t>@TWITTER</a:t>
              </a:r>
              <a:endParaRPr lang="ko-KR" altLang="en-US" sz="1200" dirty="0">
                <a:solidFill>
                  <a:schemeClr val="tx1">
                    <a:lumMod val="75000"/>
                    <a:lumOff val="25000"/>
                  </a:schemeClr>
                </a:solidFill>
              </a:endParaRPr>
            </a:p>
          </p:txBody>
        </p:sp>
        <p:sp>
          <p:nvSpPr>
            <p:cNvPr id="34" name="Rounded Rectangle 2">
              <a:extLst>
                <a:ext uri="{FF2B5EF4-FFF2-40B4-BE49-F238E27FC236}">
                  <a16:creationId xmlns:a16="http://schemas.microsoft.com/office/drawing/2014/main" id="{21EAD6C4-0FBB-447A-9BCE-38160765AC7E}"/>
                </a:ext>
              </a:extLst>
            </p:cNvPr>
            <p:cNvSpPr/>
            <p:nvPr userDrawn="1"/>
          </p:nvSpPr>
          <p:spPr>
            <a:xfrm>
              <a:off x="9595249" y="4824750"/>
              <a:ext cx="311477" cy="311477"/>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35" name="Rounded Rectangle 3">
              <a:extLst>
                <a:ext uri="{FF2B5EF4-FFF2-40B4-BE49-F238E27FC236}">
                  <a16:creationId xmlns:a16="http://schemas.microsoft.com/office/drawing/2014/main" id="{4C593B80-43CD-4955-9CE0-E958F1866985}"/>
                </a:ext>
              </a:extLst>
            </p:cNvPr>
            <p:cNvSpPr/>
            <p:nvPr userDrawn="1"/>
          </p:nvSpPr>
          <p:spPr>
            <a:xfrm>
              <a:off x="9595249" y="4370696"/>
              <a:ext cx="311477" cy="311477"/>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36" name="TextBox 35">
              <a:extLst>
                <a:ext uri="{FF2B5EF4-FFF2-40B4-BE49-F238E27FC236}">
                  <a16:creationId xmlns:a16="http://schemas.microsoft.com/office/drawing/2014/main" id="{6D08D821-68F8-4F6E-B808-F523F0F0AAB6}"/>
                </a:ext>
              </a:extLst>
            </p:cNvPr>
            <p:cNvSpPr txBox="1"/>
            <p:nvPr userDrawn="1"/>
          </p:nvSpPr>
          <p:spPr>
            <a:xfrm>
              <a:off x="9595358" y="5245720"/>
              <a:ext cx="155207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grpSp>
      <p:sp>
        <p:nvSpPr>
          <p:cNvPr id="39" name="Content Placeholder 1">
            <a:extLst>
              <a:ext uri="{FF2B5EF4-FFF2-40B4-BE49-F238E27FC236}">
                <a16:creationId xmlns:a16="http://schemas.microsoft.com/office/drawing/2014/main" id="{7D684A48-1B6F-45EB-AA59-D4FF74775E93}"/>
              </a:ext>
            </a:extLst>
          </p:cNvPr>
          <p:cNvSpPr txBox="1">
            <a:spLocks/>
          </p:cNvSpPr>
          <p:nvPr/>
        </p:nvSpPr>
        <p:spPr>
          <a:xfrm>
            <a:off x="1012678" y="3588979"/>
            <a:ext cx="1475978" cy="648072"/>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dirty="0">
                <a:solidFill>
                  <a:schemeClr val="tx1">
                    <a:lumMod val="75000"/>
                    <a:lumOff val="25000"/>
                  </a:schemeClr>
                </a:solidFill>
              </a:rPr>
              <a:t>MEMBER</a:t>
            </a:r>
          </a:p>
          <a:p>
            <a:pPr>
              <a:spcBef>
                <a:spcPts val="0"/>
              </a:spcBef>
            </a:pPr>
            <a:r>
              <a:rPr lang="en-US" altLang="ko-KR" dirty="0">
                <a:solidFill>
                  <a:schemeClr val="tx1">
                    <a:lumMod val="75000"/>
                    <a:lumOff val="25000"/>
                  </a:schemeClr>
                </a:solidFill>
              </a:rPr>
              <a:t>NAME</a:t>
            </a:r>
          </a:p>
        </p:txBody>
      </p:sp>
      <p:grpSp>
        <p:nvGrpSpPr>
          <p:cNvPr id="40" name="Group 12">
            <a:extLst>
              <a:ext uri="{FF2B5EF4-FFF2-40B4-BE49-F238E27FC236}">
                <a16:creationId xmlns:a16="http://schemas.microsoft.com/office/drawing/2014/main" id="{93A2C127-D723-4E12-851C-7B202190508A}"/>
              </a:ext>
            </a:extLst>
          </p:cNvPr>
          <p:cNvGrpSpPr/>
          <p:nvPr/>
        </p:nvGrpSpPr>
        <p:grpSpPr>
          <a:xfrm>
            <a:off x="974631" y="4658077"/>
            <a:ext cx="1552072" cy="1706023"/>
            <a:chOff x="4597158" y="4370696"/>
            <a:chExt cx="1552072" cy="1706023"/>
          </a:xfrm>
        </p:grpSpPr>
        <p:sp>
          <p:nvSpPr>
            <p:cNvPr id="41" name="TextBox 40">
              <a:extLst>
                <a:ext uri="{FF2B5EF4-FFF2-40B4-BE49-F238E27FC236}">
                  <a16:creationId xmlns:a16="http://schemas.microsoft.com/office/drawing/2014/main" id="{E384BC17-4E9E-404C-A9EE-46E317B73CD5}"/>
                </a:ext>
              </a:extLst>
            </p:cNvPr>
            <p:cNvSpPr txBox="1"/>
            <p:nvPr userDrawn="1"/>
          </p:nvSpPr>
          <p:spPr>
            <a:xfrm>
              <a:off x="4892346" y="4387935"/>
              <a:ext cx="1224136" cy="276999"/>
            </a:xfrm>
            <a:prstGeom prst="rect">
              <a:avLst/>
            </a:prstGeom>
            <a:noFill/>
          </p:spPr>
          <p:txBody>
            <a:bodyPr wrap="square" rtlCol="0" anchor="ctr">
              <a:spAutoFit/>
            </a:bodyPr>
            <a:lstStyle/>
            <a:p>
              <a:r>
                <a:rPr lang="en-US" altLang="ko-KR" sz="1200" dirty="0">
                  <a:solidFill>
                    <a:schemeClr val="tx1">
                      <a:lumMod val="75000"/>
                      <a:lumOff val="25000"/>
                    </a:schemeClr>
                  </a:solidFill>
                </a:rPr>
                <a:t>/FACEBOOK</a:t>
              </a:r>
              <a:endParaRPr lang="ko-KR" altLang="en-US" sz="1200" dirty="0">
                <a:solidFill>
                  <a:schemeClr val="tx1">
                    <a:lumMod val="75000"/>
                    <a:lumOff val="25000"/>
                  </a:schemeClr>
                </a:solidFill>
              </a:endParaRPr>
            </a:p>
          </p:txBody>
        </p:sp>
        <p:sp>
          <p:nvSpPr>
            <p:cNvPr id="42" name="TextBox 41">
              <a:extLst>
                <a:ext uri="{FF2B5EF4-FFF2-40B4-BE49-F238E27FC236}">
                  <a16:creationId xmlns:a16="http://schemas.microsoft.com/office/drawing/2014/main" id="{9334EE0F-7DA6-4E3F-A5FC-D099282F3832}"/>
                </a:ext>
              </a:extLst>
            </p:cNvPr>
            <p:cNvSpPr txBox="1"/>
            <p:nvPr userDrawn="1"/>
          </p:nvSpPr>
          <p:spPr>
            <a:xfrm>
              <a:off x="4892346" y="4841989"/>
              <a:ext cx="1224136" cy="276999"/>
            </a:xfrm>
            <a:prstGeom prst="rect">
              <a:avLst/>
            </a:prstGeom>
            <a:noFill/>
          </p:spPr>
          <p:txBody>
            <a:bodyPr wrap="square" rtlCol="0" anchor="ctr">
              <a:spAutoFit/>
            </a:bodyPr>
            <a:lstStyle/>
            <a:p>
              <a:r>
                <a:rPr lang="en-US" altLang="ko-KR" sz="1200" dirty="0">
                  <a:solidFill>
                    <a:schemeClr val="tx1">
                      <a:lumMod val="75000"/>
                      <a:lumOff val="25000"/>
                    </a:schemeClr>
                  </a:solidFill>
                </a:rPr>
                <a:t>@TWITTER</a:t>
              </a:r>
              <a:endParaRPr lang="ko-KR" altLang="en-US" sz="1200" dirty="0">
                <a:solidFill>
                  <a:schemeClr val="tx1">
                    <a:lumMod val="75000"/>
                    <a:lumOff val="25000"/>
                  </a:schemeClr>
                </a:solidFill>
              </a:endParaRPr>
            </a:p>
          </p:txBody>
        </p:sp>
        <p:sp>
          <p:nvSpPr>
            <p:cNvPr id="43" name="Rounded Rectangle 2">
              <a:extLst>
                <a:ext uri="{FF2B5EF4-FFF2-40B4-BE49-F238E27FC236}">
                  <a16:creationId xmlns:a16="http://schemas.microsoft.com/office/drawing/2014/main" id="{A3ADB999-9408-406F-A3A8-AD33AB1C32A3}"/>
                </a:ext>
              </a:extLst>
            </p:cNvPr>
            <p:cNvSpPr/>
            <p:nvPr userDrawn="1"/>
          </p:nvSpPr>
          <p:spPr>
            <a:xfrm>
              <a:off x="4610600" y="4824750"/>
              <a:ext cx="311477" cy="311477"/>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44" name="Rounded Rectangle 3">
              <a:extLst>
                <a:ext uri="{FF2B5EF4-FFF2-40B4-BE49-F238E27FC236}">
                  <a16:creationId xmlns:a16="http://schemas.microsoft.com/office/drawing/2014/main" id="{F830C22C-2261-4D90-9224-CECADE6FA163}"/>
                </a:ext>
              </a:extLst>
            </p:cNvPr>
            <p:cNvSpPr/>
            <p:nvPr userDrawn="1"/>
          </p:nvSpPr>
          <p:spPr>
            <a:xfrm>
              <a:off x="4610600" y="4370696"/>
              <a:ext cx="311477" cy="311477"/>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45" name="TextBox 44">
              <a:extLst>
                <a:ext uri="{FF2B5EF4-FFF2-40B4-BE49-F238E27FC236}">
                  <a16:creationId xmlns:a16="http://schemas.microsoft.com/office/drawing/2014/main" id="{6E04C3CF-B4FD-4A62-9658-93E053BEC1B7}"/>
                </a:ext>
              </a:extLst>
            </p:cNvPr>
            <p:cNvSpPr txBox="1"/>
            <p:nvPr userDrawn="1"/>
          </p:nvSpPr>
          <p:spPr>
            <a:xfrm>
              <a:off x="4597158" y="5245722"/>
              <a:ext cx="155207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grpSp>
      <p:sp>
        <p:nvSpPr>
          <p:cNvPr id="46" name="TextBox 45">
            <a:extLst>
              <a:ext uri="{FF2B5EF4-FFF2-40B4-BE49-F238E27FC236}">
                <a16:creationId xmlns:a16="http://schemas.microsoft.com/office/drawing/2014/main" id="{0E404C9C-E0D4-4A62-925E-F4A0EAC97B6D}"/>
              </a:ext>
            </a:extLst>
          </p:cNvPr>
          <p:cNvSpPr txBox="1"/>
          <p:nvPr/>
        </p:nvSpPr>
        <p:spPr>
          <a:xfrm>
            <a:off x="9841989" y="3913017"/>
            <a:ext cx="1956685" cy="1938992"/>
          </a:xfrm>
          <a:prstGeom prst="rect">
            <a:avLst/>
          </a:prstGeom>
          <a:noFill/>
        </p:spPr>
        <p:txBody>
          <a:bodyPr wrap="square" rtlCol="0" anchor="ctr">
            <a:spAutoFit/>
          </a:bodyPr>
          <a:lstStyle/>
          <a:p>
            <a:pPr algn="r"/>
            <a:r>
              <a:rPr lang="en-GB" altLang="ko-KR" sz="2000" dirty="0">
                <a:solidFill>
                  <a:schemeClr val="accent1"/>
                </a:solidFill>
                <a:cs typeface="Arial" pitchFamily="34" charset="0"/>
              </a:rPr>
              <a:t>ALLPPT</a:t>
            </a:r>
            <a:r>
              <a:rPr lang="en-GB" altLang="ko-KR" sz="2000" dirty="0">
                <a:solidFill>
                  <a:schemeClr val="tx1">
                    <a:lumMod val="75000"/>
                    <a:lumOff val="25000"/>
                  </a:schemeClr>
                </a:solidFill>
                <a:cs typeface="Arial" pitchFamily="34" charset="0"/>
              </a:rPr>
              <a:t> </a:t>
            </a:r>
          </a:p>
          <a:p>
            <a:pPr algn="r"/>
            <a:r>
              <a:rPr lang="en-GB" altLang="ko-KR" sz="2000" dirty="0">
                <a:solidFill>
                  <a:schemeClr val="tx1">
                    <a:lumMod val="75000"/>
                    <a:lumOff val="25000"/>
                  </a:schemeClr>
                </a:solidFill>
                <a:cs typeface="Arial" pitchFamily="34" charset="0"/>
              </a:rPr>
              <a:t>Layout</a:t>
            </a:r>
          </a:p>
          <a:p>
            <a:pPr algn="r"/>
            <a:r>
              <a:rPr lang="en-GB" altLang="ko-KR" sz="2000" dirty="0">
                <a:solidFill>
                  <a:schemeClr val="tx1">
                    <a:lumMod val="75000"/>
                    <a:lumOff val="25000"/>
                  </a:schemeClr>
                </a:solidFill>
                <a:cs typeface="Arial" pitchFamily="34" charset="0"/>
              </a:rPr>
              <a:t>Clean Text Slide </a:t>
            </a:r>
          </a:p>
          <a:p>
            <a:pPr algn="r"/>
            <a:r>
              <a:rPr lang="en-GB" altLang="ko-KR" sz="2000" dirty="0">
                <a:solidFill>
                  <a:schemeClr val="tx1">
                    <a:lumMod val="75000"/>
                    <a:lumOff val="25000"/>
                  </a:schemeClr>
                </a:solidFill>
                <a:cs typeface="Arial" pitchFamily="34" charset="0"/>
              </a:rPr>
              <a:t>for your </a:t>
            </a:r>
          </a:p>
          <a:p>
            <a:pPr algn="r"/>
            <a:r>
              <a:rPr lang="en-GB" altLang="ko-KR" sz="2000" dirty="0">
                <a:solidFill>
                  <a:schemeClr val="tx1">
                    <a:lumMod val="75000"/>
                    <a:lumOff val="25000"/>
                  </a:schemeClr>
                </a:solidFill>
                <a:cs typeface="Arial" pitchFamily="34" charset="0"/>
              </a:rPr>
              <a:t>Presentation</a:t>
            </a:r>
            <a:endParaRPr lang="ko-KR" altLang="en-US" sz="2000" dirty="0">
              <a:solidFill>
                <a:schemeClr val="tx1">
                  <a:lumMod val="75000"/>
                  <a:lumOff val="25000"/>
                </a:schemeClr>
              </a:solidFill>
              <a:cs typeface="Arial" pitchFamily="34" charset="0"/>
            </a:endParaRPr>
          </a:p>
        </p:txBody>
      </p:sp>
      <p:sp>
        <p:nvSpPr>
          <p:cNvPr id="3" name="그림 개체 틀 2">
            <a:extLst>
              <a:ext uri="{FF2B5EF4-FFF2-40B4-BE49-F238E27FC236}">
                <a16:creationId xmlns:a16="http://schemas.microsoft.com/office/drawing/2014/main" id="{147FC005-0F5E-4349-9A79-7C887B8BD311}"/>
              </a:ext>
            </a:extLst>
          </p:cNvPr>
          <p:cNvSpPr>
            <a:spLocks noGrp="1"/>
          </p:cNvSpPr>
          <p:nvPr>
            <p:ph type="pic" sz="quarter" idx="14"/>
          </p:nvPr>
        </p:nvSpPr>
        <p:spPr/>
      </p:sp>
      <p:sp>
        <p:nvSpPr>
          <p:cNvPr id="5" name="그림 개체 틀 4">
            <a:extLst>
              <a:ext uri="{FF2B5EF4-FFF2-40B4-BE49-F238E27FC236}">
                <a16:creationId xmlns:a16="http://schemas.microsoft.com/office/drawing/2014/main" id="{374A17C9-390D-4995-A885-059997A57182}"/>
              </a:ext>
            </a:extLst>
          </p:cNvPr>
          <p:cNvSpPr>
            <a:spLocks noGrp="1"/>
          </p:cNvSpPr>
          <p:nvPr>
            <p:ph type="pic" sz="quarter" idx="13"/>
          </p:nvPr>
        </p:nvSpPr>
        <p:spPr/>
      </p:sp>
      <p:sp>
        <p:nvSpPr>
          <p:cNvPr id="9" name="그림 개체 틀 8">
            <a:extLst>
              <a:ext uri="{FF2B5EF4-FFF2-40B4-BE49-F238E27FC236}">
                <a16:creationId xmlns:a16="http://schemas.microsoft.com/office/drawing/2014/main" id="{743CDE77-F7D2-41C4-813E-4CF6B9B2EFBB}"/>
              </a:ext>
            </a:extLst>
          </p:cNvPr>
          <p:cNvSpPr>
            <a:spLocks noGrp="1"/>
          </p:cNvSpPr>
          <p:nvPr>
            <p:ph type="pic" sz="quarter" idx="12"/>
          </p:nvPr>
        </p:nvSpPr>
        <p:spPr/>
      </p:sp>
      <p:sp>
        <p:nvSpPr>
          <p:cNvPr id="11" name="그림 개체 틀 10">
            <a:extLst>
              <a:ext uri="{FF2B5EF4-FFF2-40B4-BE49-F238E27FC236}">
                <a16:creationId xmlns:a16="http://schemas.microsoft.com/office/drawing/2014/main" id="{FA14E9BE-75A5-4E8F-B6AC-CD7554DA0103}"/>
              </a:ext>
            </a:extLst>
          </p:cNvPr>
          <p:cNvSpPr>
            <a:spLocks noGrp="1"/>
          </p:cNvSpPr>
          <p:nvPr>
            <p:ph type="pic" sz="quarter" idx="11"/>
          </p:nvPr>
        </p:nvSpPr>
        <p:spPr/>
      </p:sp>
    </p:spTree>
    <p:extLst>
      <p:ext uri="{BB962C8B-B14F-4D97-AF65-F5344CB8AC3E}">
        <p14:creationId xmlns:p14="http://schemas.microsoft.com/office/powerpoint/2010/main" val="14107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그래픽 18">
            <a:extLst>
              <a:ext uri="{FF2B5EF4-FFF2-40B4-BE49-F238E27FC236}">
                <a16:creationId xmlns:a16="http://schemas.microsoft.com/office/drawing/2014/main" id="{32D55EEB-5DD9-4ECC-A57D-199F40E72BED}"/>
              </a:ext>
            </a:extLst>
          </p:cNvPr>
          <p:cNvSpPr/>
          <p:nvPr/>
        </p:nvSpPr>
        <p:spPr>
          <a:xfrm>
            <a:off x="5630383" y="1312685"/>
            <a:ext cx="931234" cy="5565005"/>
          </a:xfrm>
          <a:custGeom>
            <a:avLst/>
            <a:gdLst>
              <a:gd name="connsiteX0" fmla="*/ 146883 w 962414"/>
              <a:gd name="connsiteY0" fmla="*/ 251376 h 4464379"/>
              <a:gd name="connsiteX1" fmla="*/ 164504 w 962414"/>
              <a:gd name="connsiteY1" fmla="*/ 216229 h 4464379"/>
              <a:gd name="connsiteX2" fmla="*/ 407773 w 962414"/>
              <a:gd name="connsiteY2" fmla="*/ 8394 h 4464379"/>
              <a:gd name="connsiteX3" fmla="*/ 441110 w 962414"/>
              <a:gd name="connsiteY3" fmla="*/ 6012 h 4464379"/>
              <a:gd name="connsiteX4" fmla="*/ 785630 w 962414"/>
              <a:gd name="connsiteY4" fmla="*/ 220039 h 4464379"/>
              <a:gd name="connsiteX5" fmla="*/ 803251 w 962414"/>
              <a:gd name="connsiteY5" fmla="*/ 248709 h 4464379"/>
              <a:gd name="connsiteX6" fmla="*/ 962414 w 962414"/>
              <a:gd name="connsiteY6" fmla="*/ 4445330 h 4464379"/>
              <a:gd name="connsiteX7" fmla="*/ 389 w 962414"/>
              <a:gd name="connsiteY7" fmla="*/ 4464380 h 4464379"/>
              <a:gd name="connsiteX8" fmla="*/ 146883 w 962414"/>
              <a:gd name="connsiteY8" fmla="*/ 251376 h 4464379"/>
              <a:gd name="connsiteX0" fmla="*/ 146883 w 962414"/>
              <a:gd name="connsiteY0" fmla="*/ 251376 h 4465640"/>
              <a:gd name="connsiteX1" fmla="*/ 164504 w 962414"/>
              <a:gd name="connsiteY1" fmla="*/ 216229 h 4465640"/>
              <a:gd name="connsiteX2" fmla="*/ 407773 w 962414"/>
              <a:gd name="connsiteY2" fmla="*/ 8394 h 4465640"/>
              <a:gd name="connsiteX3" fmla="*/ 441110 w 962414"/>
              <a:gd name="connsiteY3" fmla="*/ 6012 h 4465640"/>
              <a:gd name="connsiteX4" fmla="*/ 785630 w 962414"/>
              <a:gd name="connsiteY4" fmla="*/ 220039 h 4465640"/>
              <a:gd name="connsiteX5" fmla="*/ 803251 w 962414"/>
              <a:gd name="connsiteY5" fmla="*/ 248709 h 4465640"/>
              <a:gd name="connsiteX6" fmla="*/ 962414 w 962414"/>
              <a:gd name="connsiteY6" fmla="*/ 4452341 h 4465640"/>
              <a:gd name="connsiteX7" fmla="*/ 389 w 962414"/>
              <a:gd name="connsiteY7" fmla="*/ 4464380 h 4465640"/>
              <a:gd name="connsiteX8" fmla="*/ 146883 w 962414"/>
              <a:gd name="connsiteY8" fmla="*/ 251376 h 4465640"/>
              <a:gd name="connsiteX0" fmla="*/ 146883 w 944997"/>
              <a:gd name="connsiteY0" fmla="*/ 251376 h 4464380"/>
              <a:gd name="connsiteX1" fmla="*/ 164504 w 944997"/>
              <a:gd name="connsiteY1" fmla="*/ 216229 h 4464380"/>
              <a:gd name="connsiteX2" fmla="*/ 407773 w 944997"/>
              <a:gd name="connsiteY2" fmla="*/ 8394 h 4464380"/>
              <a:gd name="connsiteX3" fmla="*/ 441110 w 944997"/>
              <a:gd name="connsiteY3" fmla="*/ 6012 h 4464380"/>
              <a:gd name="connsiteX4" fmla="*/ 785630 w 944997"/>
              <a:gd name="connsiteY4" fmla="*/ 220039 h 4464380"/>
              <a:gd name="connsiteX5" fmla="*/ 803251 w 944997"/>
              <a:gd name="connsiteY5" fmla="*/ 248709 h 4464380"/>
              <a:gd name="connsiteX6" fmla="*/ 944997 w 944997"/>
              <a:gd name="connsiteY6" fmla="*/ 4375219 h 4464380"/>
              <a:gd name="connsiteX7" fmla="*/ 389 w 944997"/>
              <a:gd name="connsiteY7" fmla="*/ 4464380 h 4464380"/>
              <a:gd name="connsiteX8" fmla="*/ 146883 w 944997"/>
              <a:gd name="connsiteY8" fmla="*/ 251376 h 4464380"/>
              <a:gd name="connsiteX0" fmla="*/ 146883 w 1026932"/>
              <a:gd name="connsiteY0" fmla="*/ 251376 h 4551919"/>
              <a:gd name="connsiteX1" fmla="*/ 164504 w 1026932"/>
              <a:gd name="connsiteY1" fmla="*/ 216229 h 4551919"/>
              <a:gd name="connsiteX2" fmla="*/ 407773 w 1026932"/>
              <a:gd name="connsiteY2" fmla="*/ 8394 h 4551919"/>
              <a:gd name="connsiteX3" fmla="*/ 441110 w 1026932"/>
              <a:gd name="connsiteY3" fmla="*/ 6012 h 4551919"/>
              <a:gd name="connsiteX4" fmla="*/ 785630 w 1026932"/>
              <a:gd name="connsiteY4" fmla="*/ 220039 h 4551919"/>
              <a:gd name="connsiteX5" fmla="*/ 803251 w 1026932"/>
              <a:gd name="connsiteY5" fmla="*/ 248709 h 4551919"/>
              <a:gd name="connsiteX6" fmla="*/ 961606 w 1026932"/>
              <a:gd name="connsiteY6" fmla="*/ 4201467 h 4551919"/>
              <a:gd name="connsiteX7" fmla="*/ 944997 w 1026932"/>
              <a:gd name="connsiteY7" fmla="*/ 4375219 h 4551919"/>
              <a:gd name="connsiteX8" fmla="*/ 389 w 1026932"/>
              <a:gd name="connsiteY8" fmla="*/ 4464380 h 4551919"/>
              <a:gd name="connsiteX9" fmla="*/ 146883 w 1026932"/>
              <a:gd name="connsiteY9" fmla="*/ 251376 h 4551919"/>
              <a:gd name="connsiteX0" fmla="*/ 146883 w 1026932"/>
              <a:gd name="connsiteY0" fmla="*/ 251376 h 4551919"/>
              <a:gd name="connsiteX1" fmla="*/ 164504 w 1026932"/>
              <a:gd name="connsiteY1" fmla="*/ 216229 h 4551919"/>
              <a:gd name="connsiteX2" fmla="*/ 407773 w 1026932"/>
              <a:gd name="connsiteY2" fmla="*/ 8394 h 4551919"/>
              <a:gd name="connsiteX3" fmla="*/ 441110 w 1026932"/>
              <a:gd name="connsiteY3" fmla="*/ 6012 h 4551919"/>
              <a:gd name="connsiteX4" fmla="*/ 785630 w 1026932"/>
              <a:gd name="connsiteY4" fmla="*/ 220039 h 4551919"/>
              <a:gd name="connsiteX5" fmla="*/ 803251 w 1026932"/>
              <a:gd name="connsiteY5" fmla="*/ 248709 h 4551919"/>
              <a:gd name="connsiteX6" fmla="*/ 961606 w 1026932"/>
              <a:gd name="connsiteY6" fmla="*/ 4201467 h 4551919"/>
              <a:gd name="connsiteX7" fmla="*/ 944997 w 1026932"/>
              <a:gd name="connsiteY7" fmla="*/ 4375219 h 4551919"/>
              <a:gd name="connsiteX8" fmla="*/ 389 w 1026932"/>
              <a:gd name="connsiteY8" fmla="*/ 4464380 h 4551919"/>
              <a:gd name="connsiteX9" fmla="*/ 146883 w 1026932"/>
              <a:gd name="connsiteY9" fmla="*/ 251376 h 4551919"/>
              <a:gd name="connsiteX0" fmla="*/ 146883 w 999336"/>
              <a:gd name="connsiteY0" fmla="*/ 251376 h 4858996"/>
              <a:gd name="connsiteX1" fmla="*/ 164504 w 999336"/>
              <a:gd name="connsiteY1" fmla="*/ 216229 h 4858996"/>
              <a:gd name="connsiteX2" fmla="*/ 407773 w 999336"/>
              <a:gd name="connsiteY2" fmla="*/ 8394 h 4858996"/>
              <a:gd name="connsiteX3" fmla="*/ 441110 w 999336"/>
              <a:gd name="connsiteY3" fmla="*/ 6012 h 4858996"/>
              <a:gd name="connsiteX4" fmla="*/ 785630 w 999336"/>
              <a:gd name="connsiteY4" fmla="*/ 220039 h 4858996"/>
              <a:gd name="connsiteX5" fmla="*/ 803251 w 999336"/>
              <a:gd name="connsiteY5" fmla="*/ 248709 h 4858996"/>
              <a:gd name="connsiteX6" fmla="*/ 961606 w 999336"/>
              <a:gd name="connsiteY6" fmla="*/ 4201467 h 4858996"/>
              <a:gd name="connsiteX7" fmla="*/ 389 w 999336"/>
              <a:gd name="connsiteY7" fmla="*/ 4464380 h 4858996"/>
              <a:gd name="connsiteX8" fmla="*/ 146883 w 999336"/>
              <a:gd name="connsiteY8" fmla="*/ 251376 h 4858996"/>
              <a:gd name="connsiteX0" fmla="*/ 146883 w 968528"/>
              <a:gd name="connsiteY0" fmla="*/ 251376 h 5002565"/>
              <a:gd name="connsiteX1" fmla="*/ 164504 w 968528"/>
              <a:gd name="connsiteY1" fmla="*/ 216229 h 5002565"/>
              <a:gd name="connsiteX2" fmla="*/ 407773 w 968528"/>
              <a:gd name="connsiteY2" fmla="*/ 8394 h 5002565"/>
              <a:gd name="connsiteX3" fmla="*/ 441110 w 968528"/>
              <a:gd name="connsiteY3" fmla="*/ 6012 h 5002565"/>
              <a:gd name="connsiteX4" fmla="*/ 785630 w 968528"/>
              <a:gd name="connsiteY4" fmla="*/ 220039 h 5002565"/>
              <a:gd name="connsiteX5" fmla="*/ 803251 w 968528"/>
              <a:gd name="connsiteY5" fmla="*/ 248709 h 5002565"/>
              <a:gd name="connsiteX6" fmla="*/ 926771 w 968528"/>
              <a:gd name="connsiteY6" fmla="*/ 4516964 h 5002565"/>
              <a:gd name="connsiteX7" fmla="*/ 389 w 968528"/>
              <a:gd name="connsiteY7" fmla="*/ 4464380 h 5002565"/>
              <a:gd name="connsiteX8" fmla="*/ 146883 w 968528"/>
              <a:gd name="connsiteY8" fmla="*/ 251376 h 5002565"/>
              <a:gd name="connsiteX0" fmla="*/ 146883 w 931234"/>
              <a:gd name="connsiteY0" fmla="*/ 251376 h 5002565"/>
              <a:gd name="connsiteX1" fmla="*/ 164504 w 931234"/>
              <a:gd name="connsiteY1" fmla="*/ 216229 h 5002565"/>
              <a:gd name="connsiteX2" fmla="*/ 407773 w 931234"/>
              <a:gd name="connsiteY2" fmla="*/ 8394 h 5002565"/>
              <a:gd name="connsiteX3" fmla="*/ 441110 w 931234"/>
              <a:gd name="connsiteY3" fmla="*/ 6012 h 5002565"/>
              <a:gd name="connsiteX4" fmla="*/ 785630 w 931234"/>
              <a:gd name="connsiteY4" fmla="*/ 220039 h 5002565"/>
              <a:gd name="connsiteX5" fmla="*/ 803251 w 931234"/>
              <a:gd name="connsiteY5" fmla="*/ 248709 h 5002565"/>
              <a:gd name="connsiteX6" fmla="*/ 926771 w 931234"/>
              <a:gd name="connsiteY6" fmla="*/ 4516964 h 5002565"/>
              <a:gd name="connsiteX7" fmla="*/ 389 w 931234"/>
              <a:gd name="connsiteY7" fmla="*/ 4464380 h 5002565"/>
              <a:gd name="connsiteX8" fmla="*/ 146883 w 931234"/>
              <a:gd name="connsiteY8" fmla="*/ 251376 h 5002565"/>
              <a:gd name="connsiteX0" fmla="*/ 146883 w 931234"/>
              <a:gd name="connsiteY0" fmla="*/ 251376 h 4776764"/>
              <a:gd name="connsiteX1" fmla="*/ 164504 w 931234"/>
              <a:gd name="connsiteY1" fmla="*/ 216229 h 4776764"/>
              <a:gd name="connsiteX2" fmla="*/ 407773 w 931234"/>
              <a:gd name="connsiteY2" fmla="*/ 8394 h 4776764"/>
              <a:gd name="connsiteX3" fmla="*/ 441110 w 931234"/>
              <a:gd name="connsiteY3" fmla="*/ 6012 h 4776764"/>
              <a:gd name="connsiteX4" fmla="*/ 785630 w 931234"/>
              <a:gd name="connsiteY4" fmla="*/ 220039 h 4776764"/>
              <a:gd name="connsiteX5" fmla="*/ 803251 w 931234"/>
              <a:gd name="connsiteY5" fmla="*/ 248709 h 4776764"/>
              <a:gd name="connsiteX6" fmla="*/ 926771 w 931234"/>
              <a:gd name="connsiteY6" fmla="*/ 4516964 h 4776764"/>
              <a:gd name="connsiteX7" fmla="*/ 389 w 931234"/>
              <a:gd name="connsiteY7" fmla="*/ 4464380 h 4776764"/>
              <a:gd name="connsiteX8" fmla="*/ 146883 w 931234"/>
              <a:gd name="connsiteY8" fmla="*/ 251376 h 4776764"/>
              <a:gd name="connsiteX0" fmla="*/ 146883 w 931234"/>
              <a:gd name="connsiteY0" fmla="*/ 251376 h 4766805"/>
              <a:gd name="connsiteX1" fmla="*/ 164504 w 931234"/>
              <a:gd name="connsiteY1" fmla="*/ 216229 h 4766805"/>
              <a:gd name="connsiteX2" fmla="*/ 407773 w 931234"/>
              <a:gd name="connsiteY2" fmla="*/ 8394 h 4766805"/>
              <a:gd name="connsiteX3" fmla="*/ 441110 w 931234"/>
              <a:gd name="connsiteY3" fmla="*/ 6012 h 4766805"/>
              <a:gd name="connsiteX4" fmla="*/ 785630 w 931234"/>
              <a:gd name="connsiteY4" fmla="*/ 220039 h 4766805"/>
              <a:gd name="connsiteX5" fmla="*/ 803251 w 931234"/>
              <a:gd name="connsiteY5" fmla="*/ 248709 h 4766805"/>
              <a:gd name="connsiteX6" fmla="*/ 926771 w 931234"/>
              <a:gd name="connsiteY6" fmla="*/ 4481909 h 4766805"/>
              <a:gd name="connsiteX7" fmla="*/ 389 w 931234"/>
              <a:gd name="connsiteY7" fmla="*/ 4464380 h 4766805"/>
              <a:gd name="connsiteX8" fmla="*/ 146883 w 931234"/>
              <a:gd name="connsiteY8" fmla="*/ 251376 h 4766805"/>
              <a:gd name="connsiteX0" fmla="*/ 146883 w 931234"/>
              <a:gd name="connsiteY0" fmla="*/ 251376 h 4490630"/>
              <a:gd name="connsiteX1" fmla="*/ 164504 w 931234"/>
              <a:gd name="connsiteY1" fmla="*/ 216229 h 4490630"/>
              <a:gd name="connsiteX2" fmla="*/ 407773 w 931234"/>
              <a:gd name="connsiteY2" fmla="*/ 8394 h 4490630"/>
              <a:gd name="connsiteX3" fmla="*/ 441110 w 931234"/>
              <a:gd name="connsiteY3" fmla="*/ 6012 h 4490630"/>
              <a:gd name="connsiteX4" fmla="*/ 785630 w 931234"/>
              <a:gd name="connsiteY4" fmla="*/ 220039 h 4490630"/>
              <a:gd name="connsiteX5" fmla="*/ 803251 w 931234"/>
              <a:gd name="connsiteY5" fmla="*/ 248709 h 4490630"/>
              <a:gd name="connsiteX6" fmla="*/ 926771 w 931234"/>
              <a:gd name="connsiteY6" fmla="*/ 4481909 h 4490630"/>
              <a:gd name="connsiteX7" fmla="*/ 389 w 931234"/>
              <a:gd name="connsiteY7" fmla="*/ 4464380 h 4490630"/>
              <a:gd name="connsiteX8" fmla="*/ 146883 w 931234"/>
              <a:gd name="connsiteY8" fmla="*/ 251376 h 4490630"/>
              <a:gd name="connsiteX0" fmla="*/ 146883 w 931234"/>
              <a:gd name="connsiteY0" fmla="*/ 251376 h 4480232"/>
              <a:gd name="connsiteX1" fmla="*/ 164504 w 931234"/>
              <a:gd name="connsiteY1" fmla="*/ 216229 h 4480232"/>
              <a:gd name="connsiteX2" fmla="*/ 407773 w 931234"/>
              <a:gd name="connsiteY2" fmla="*/ 8394 h 4480232"/>
              <a:gd name="connsiteX3" fmla="*/ 441110 w 931234"/>
              <a:gd name="connsiteY3" fmla="*/ 6012 h 4480232"/>
              <a:gd name="connsiteX4" fmla="*/ 785630 w 931234"/>
              <a:gd name="connsiteY4" fmla="*/ 220039 h 4480232"/>
              <a:gd name="connsiteX5" fmla="*/ 803251 w 931234"/>
              <a:gd name="connsiteY5" fmla="*/ 248709 h 4480232"/>
              <a:gd name="connsiteX6" fmla="*/ 926771 w 931234"/>
              <a:gd name="connsiteY6" fmla="*/ 4467888 h 4480232"/>
              <a:gd name="connsiteX7" fmla="*/ 389 w 931234"/>
              <a:gd name="connsiteY7" fmla="*/ 4464380 h 4480232"/>
              <a:gd name="connsiteX8" fmla="*/ 146883 w 931234"/>
              <a:gd name="connsiteY8" fmla="*/ 251376 h 448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234" h="4480232">
                <a:moveTo>
                  <a:pt x="146883" y="251376"/>
                </a:moveTo>
                <a:cubicBezTo>
                  <a:pt x="147074" y="235755"/>
                  <a:pt x="152884" y="225945"/>
                  <a:pt x="164504" y="216229"/>
                </a:cubicBezTo>
                <a:cubicBezTo>
                  <a:pt x="246038" y="147459"/>
                  <a:pt x="327287" y="78402"/>
                  <a:pt x="407773" y="8394"/>
                </a:cubicBezTo>
                <a:cubicBezTo>
                  <a:pt x="420251" y="-2465"/>
                  <a:pt x="427871" y="-2274"/>
                  <a:pt x="441110" y="6012"/>
                </a:cubicBezTo>
                <a:lnTo>
                  <a:pt x="785630" y="220039"/>
                </a:lnTo>
                <a:cubicBezTo>
                  <a:pt x="796964" y="227088"/>
                  <a:pt x="803346" y="234231"/>
                  <a:pt x="803251" y="248709"/>
                </a:cubicBezTo>
                <a:cubicBezTo>
                  <a:pt x="832580" y="928639"/>
                  <a:pt x="956078" y="3646089"/>
                  <a:pt x="926771" y="4467888"/>
                </a:cubicBezTo>
                <a:cubicBezTo>
                  <a:pt x="749418" y="4490430"/>
                  <a:pt x="423559" y="4477714"/>
                  <a:pt x="389" y="4464380"/>
                </a:cubicBezTo>
                <a:cubicBezTo>
                  <a:pt x="-8755" y="4451140"/>
                  <a:pt x="146502" y="288143"/>
                  <a:pt x="146883" y="251376"/>
                </a:cubicBezTo>
                <a:close/>
              </a:path>
            </a:pathLst>
          </a:custGeom>
          <a:solidFill>
            <a:schemeClr val="accent6">
              <a:lumMod val="50000"/>
            </a:schemeClr>
          </a:solidFill>
          <a:ln w="9525" cap="flat">
            <a:noFill/>
            <a:prstDash val="solid"/>
            <a:miter/>
          </a:ln>
        </p:spPr>
        <p:txBody>
          <a:bodyPr rtlCol="0" anchor="ctr"/>
          <a:lstStyle/>
          <a:p>
            <a:endParaRPr lang="ko-KR" alt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8" name="그룹 7">
            <a:extLst>
              <a:ext uri="{FF2B5EF4-FFF2-40B4-BE49-F238E27FC236}">
                <a16:creationId xmlns:a16="http://schemas.microsoft.com/office/drawing/2014/main" id="{0F824B1A-432F-4ED9-B995-E564108F6CFB}"/>
              </a:ext>
            </a:extLst>
          </p:cNvPr>
          <p:cNvGrpSpPr/>
          <p:nvPr/>
        </p:nvGrpSpPr>
        <p:grpSpPr>
          <a:xfrm>
            <a:off x="4096789" y="2923058"/>
            <a:ext cx="2829952" cy="975617"/>
            <a:chOff x="3838575" y="2652725"/>
            <a:chExt cx="4513707" cy="1556086"/>
          </a:xfrm>
        </p:grpSpPr>
        <p:sp>
          <p:nvSpPr>
            <p:cNvPr id="6" name="자유형: 도형 5">
              <a:extLst>
                <a:ext uri="{FF2B5EF4-FFF2-40B4-BE49-F238E27FC236}">
                  <a16:creationId xmlns:a16="http://schemas.microsoft.com/office/drawing/2014/main" id="{18D9E366-489E-424B-A884-227EB40AC9F9}"/>
                </a:ext>
              </a:extLst>
            </p:cNvPr>
            <p:cNvSpPr/>
            <p:nvPr/>
          </p:nvSpPr>
          <p:spPr>
            <a:xfrm>
              <a:off x="3838575" y="2652725"/>
              <a:ext cx="4513707" cy="1556086"/>
            </a:xfrm>
            <a:custGeom>
              <a:avLst/>
              <a:gdLst>
                <a:gd name="connsiteX0" fmla="*/ 1265682 w 4513707"/>
                <a:gd name="connsiteY0" fmla="*/ 1556086 h 1556086"/>
                <a:gd name="connsiteX1" fmla="*/ 0 w 4513707"/>
                <a:gd name="connsiteY1" fmla="*/ 777799 h 1556086"/>
                <a:gd name="connsiteX2" fmla="*/ 1248251 w 4513707"/>
                <a:gd name="connsiteY2" fmla="*/ 10655 h 1556086"/>
                <a:gd name="connsiteX3" fmla="*/ 1270254 w 4513707"/>
                <a:gd name="connsiteY3" fmla="*/ 1035 h 1556086"/>
                <a:gd name="connsiteX4" fmla="*/ 1273969 w 4513707"/>
                <a:gd name="connsiteY4" fmla="*/ 24371 h 1556086"/>
                <a:gd name="connsiteX5" fmla="*/ 1273778 w 4513707"/>
                <a:gd name="connsiteY5" fmla="*/ 327933 h 1556086"/>
                <a:gd name="connsiteX6" fmla="*/ 1299210 w 4513707"/>
                <a:gd name="connsiteY6" fmla="*/ 350888 h 1556086"/>
                <a:gd name="connsiteX7" fmla="*/ 4490085 w 4513707"/>
                <a:gd name="connsiteY7" fmla="*/ 64090 h 1556086"/>
                <a:gd name="connsiteX8" fmla="*/ 4513707 w 4513707"/>
                <a:gd name="connsiteY8" fmla="*/ 85426 h 1556086"/>
                <a:gd name="connsiteX9" fmla="*/ 4513707 w 4513707"/>
                <a:gd name="connsiteY9" fmla="*/ 1467313 h 1556086"/>
                <a:gd name="connsiteX10" fmla="*/ 4487609 w 4513707"/>
                <a:gd name="connsiteY10" fmla="*/ 1490650 h 1556086"/>
                <a:gd name="connsiteX11" fmla="*/ 1303782 w 4513707"/>
                <a:gd name="connsiteY11" fmla="*/ 1203661 h 1556086"/>
                <a:gd name="connsiteX12" fmla="*/ 1265682 w 4513707"/>
                <a:gd name="connsiteY12" fmla="*/ 1222711 h 1556086"/>
                <a:gd name="connsiteX13" fmla="*/ 1265682 w 4513707"/>
                <a:gd name="connsiteY13" fmla="*/ 1556086 h 1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3707" h="1556086">
                  <a:moveTo>
                    <a:pt x="1265682" y="1556086"/>
                  </a:moveTo>
                  <a:cubicBezTo>
                    <a:pt x="908495" y="1338535"/>
                    <a:pt x="355187" y="994111"/>
                    <a:pt x="0" y="777799"/>
                  </a:cubicBezTo>
                  <a:cubicBezTo>
                    <a:pt x="14383" y="768559"/>
                    <a:pt x="914972" y="213442"/>
                    <a:pt x="1248251" y="10655"/>
                  </a:cubicBezTo>
                  <a:cubicBezTo>
                    <a:pt x="1255205" y="6464"/>
                    <a:pt x="1262158" y="-3156"/>
                    <a:pt x="1270254" y="1035"/>
                  </a:cubicBezTo>
                  <a:cubicBezTo>
                    <a:pt x="1278636" y="5416"/>
                    <a:pt x="1273874" y="16370"/>
                    <a:pt x="1273969" y="24371"/>
                  </a:cubicBezTo>
                  <a:cubicBezTo>
                    <a:pt x="1274255" y="109715"/>
                    <a:pt x="1274731" y="242684"/>
                    <a:pt x="1273778" y="327933"/>
                  </a:cubicBezTo>
                  <a:cubicBezTo>
                    <a:pt x="1273588" y="348030"/>
                    <a:pt x="1278255" y="352888"/>
                    <a:pt x="1299210" y="350888"/>
                  </a:cubicBezTo>
                  <a:cubicBezTo>
                    <a:pt x="1439609" y="337458"/>
                    <a:pt x="4358069" y="76473"/>
                    <a:pt x="4490085" y="64090"/>
                  </a:cubicBezTo>
                  <a:cubicBezTo>
                    <a:pt x="4508945" y="62280"/>
                    <a:pt x="4513707" y="66376"/>
                    <a:pt x="4513707" y="85426"/>
                  </a:cubicBezTo>
                  <a:cubicBezTo>
                    <a:pt x="4513136" y="501573"/>
                    <a:pt x="4513136" y="1051166"/>
                    <a:pt x="4513707" y="1467313"/>
                  </a:cubicBezTo>
                  <a:cubicBezTo>
                    <a:pt x="4513707" y="1488649"/>
                    <a:pt x="4506373" y="1492364"/>
                    <a:pt x="4487609" y="1490650"/>
                  </a:cubicBezTo>
                  <a:cubicBezTo>
                    <a:pt x="4351782" y="1478267"/>
                    <a:pt x="1380935" y="1212234"/>
                    <a:pt x="1303782" y="1203661"/>
                  </a:cubicBezTo>
                  <a:cubicBezTo>
                    <a:pt x="1278636" y="1200899"/>
                    <a:pt x="1265206" y="1196613"/>
                    <a:pt x="1265682" y="1222711"/>
                  </a:cubicBezTo>
                  <a:cubicBezTo>
                    <a:pt x="1267397" y="1313675"/>
                    <a:pt x="1265682" y="1458550"/>
                    <a:pt x="1265682" y="1556086"/>
                  </a:cubicBezTo>
                  <a:close/>
                </a:path>
              </a:pathLst>
            </a:custGeom>
            <a:solidFill>
              <a:schemeClr val="accent2"/>
            </a:solidFill>
            <a:ln w="9525"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21CCF305-63D9-4A63-AB69-DC68A10FBD69}"/>
                </a:ext>
              </a:extLst>
            </p:cNvPr>
            <p:cNvSpPr/>
            <p:nvPr/>
          </p:nvSpPr>
          <p:spPr>
            <a:xfrm>
              <a:off x="4028598" y="2830581"/>
              <a:ext cx="4226053" cy="1198207"/>
            </a:xfrm>
            <a:custGeom>
              <a:avLst/>
              <a:gdLst>
                <a:gd name="connsiteX0" fmla="*/ 984314 w 4226053"/>
                <a:gd name="connsiteY0" fmla="*/ 1198207 h 1198207"/>
                <a:gd name="connsiteX1" fmla="*/ 0 w 4226053"/>
                <a:gd name="connsiteY1" fmla="*/ 598608 h 1198207"/>
                <a:gd name="connsiteX2" fmla="*/ 36100 w 4226053"/>
                <a:gd name="connsiteY2" fmla="*/ 575463 h 1198207"/>
                <a:gd name="connsiteX3" fmla="*/ 960310 w 4226053"/>
                <a:gd name="connsiteY3" fmla="*/ 12630 h 1198207"/>
                <a:gd name="connsiteX4" fmla="*/ 980694 w 4226053"/>
                <a:gd name="connsiteY4" fmla="*/ 3677 h 1198207"/>
                <a:gd name="connsiteX5" fmla="*/ 984123 w 4226053"/>
                <a:gd name="connsiteY5" fmla="*/ 25203 h 1198207"/>
                <a:gd name="connsiteX6" fmla="*/ 983933 w 4226053"/>
                <a:gd name="connsiteY6" fmla="*/ 261900 h 1198207"/>
                <a:gd name="connsiteX7" fmla="*/ 1007459 w 4226053"/>
                <a:gd name="connsiteY7" fmla="*/ 283140 h 1198207"/>
                <a:gd name="connsiteX8" fmla="*/ 4204240 w 4226053"/>
                <a:gd name="connsiteY8" fmla="*/ 343 h 1198207"/>
                <a:gd name="connsiteX9" fmla="*/ 4226052 w 4226053"/>
                <a:gd name="connsiteY9" fmla="*/ 20060 h 1198207"/>
                <a:gd name="connsiteX10" fmla="*/ 4226052 w 4226053"/>
                <a:gd name="connsiteY10" fmla="*/ 1174395 h 1198207"/>
                <a:gd name="connsiteX11" fmla="*/ 4201954 w 4226053"/>
                <a:gd name="connsiteY11" fmla="*/ 1195921 h 1198207"/>
                <a:gd name="connsiteX12" fmla="*/ 1013174 w 4226053"/>
                <a:gd name="connsiteY12" fmla="*/ 912933 h 1198207"/>
                <a:gd name="connsiteX13" fmla="*/ 983742 w 4226053"/>
                <a:gd name="connsiteY13" fmla="*/ 939699 h 1198207"/>
                <a:gd name="connsiteX14" fmla="*/ 984314 w 4226053"/>
                <a:gd name="connsiteY14" fmla="*/ 1198207 h 119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26053" h="1198207">
                  <a:moveTo>
                    <a:pt x="984314" y="1198207"/>
                  </a:moveTo>
                  <a:cubicBezTo>
                    <a:pt x="654082" y="997039"/>
                    <a:pt x="328422" y="798633"/>
                    <a:pt x="0" y="598608"/>
                  </a:cubicBezTo>
                  <a:cubicBezTo>
                    <a:pt x="13335" y="590036"/>
                    <a:pt x="24575" y="582511"/>
                    <a:pt x="36100" y="575463"/>
                  </a:cubicBezTo>
                  <a:cubicBezTo>
                    <a:pt x="344138" y="387820"/>
                    <a:pt x="652177" y="200178"/>
                    <a:pt x="960310" y="12630"/>
                  </a:cubicBezTo>
                  <a:cubicBezTo>
                    <a:pt x="966692" y="8725"/>
                    <a:pt x="973169" y="-133"/>
                    <a:pt x="980694" y="3677"/>
                  </a:cubicBezTo>
                  <a:cubicBezTo>
                    <a:pt x="988409" y="7677"/>
                    <a:pt x="984028" y="17869"/>
                    <a:pt x="984123" y="25203"/>
                  </a:cubicBezTo>
                  <a:cubicBezTo>
                    <a:pt x="984409" y="104070"/>
                    <a:pt x="984885" y="182937"/>
                    <a:pt x="983933" y="261900"/>
                  </a:cubicBezTo>
                  <a:cubicBezTo>
                    <a:pt x="983742" y="280473"/>
                    <a:pt x="988028" y="285045"/>
                    <a:pt x="1007459" y="283140"/>
                  </a:cubicBezTo>
                  <a:cubicBezTo>
                    <a:pt x="1137285" y="270663"/>
                    <a:pt x="4082225" y="11868"/>
                    <a:pt x="4204240" y="343"/>
                  </a:cubicBezTo>
                  <a:cubicBezTo>
                    <a:pt x="4221671" y="-1276"/>
                    <a:pt x="4226148" y="2439"/>
                    <a:pt x="4226052" y="20060"/>
                  </a:cubicBezTo>
                  <a:cubicBezTo>
                    <a:pt x="4225576" y="404870"/>
                    <a:pt x="4225481" y="789680"/>
                    <a:pt x="4226052" y="1174395"/>
                  </a:cubicBezTo>
                  <a:cubicBezTo>
                    <a:pt x="4226052" y="1194111"/>
                    <a:pt x="4219290" y="1197540"/>
                    <a:pt x="4201954" y="1195921"/>
                  </a:cubicBezTo>
                  <a:cubicBezTo>
                    <a:pt x="4076414" y="1184491"/>
                    <a:pt x="1084421" y="920839"/>
                    <a:pt x="1013174" y="912933"/>
                  </a:cubicBezTo>
                  <a:cubicBezTo>
                    <a:pt x="989933" y="910362"/>
                    <a:pt x="983266" y="915600"/>
                    <a:pt x="983742" y="939699"/>
                  </a:cubicBezTo>
                  <a:cubicBezTo>
                    <a:pt x="985266" y="1023900"/>
                    <a:pt x="984314" y="1108005"/>
                    <a:pt x="984314" y="1198207"/>
                  </a:cubicBezTo>
                  <a:close/>
                </a:path>
              </a:pathLst>
            </a:custGeom>
            <a:solidFill>
              <a:schemeClr val="accent2">
                <a:lumMod val="20000"/>
                <a:lumOff val="80000"/>
              </a:schemeClr>
            </a:solidFill>
            <a:ln w="9525" cap="flat">
              <a:noFill/>
              <a:prstDash val="solid"/>
              <a:miter/>
            </a:ln>
          </p:spPr>
          <p:txBody>
            <a:bodyPr rtlCol="0" anchor="ctr"/>
            <a:lstStyle/>
            <a:p>
              <a:endParaRPr lang="ko-KR" altLang="en-US"/>
            </a:p>
          </p:txBody>
        </p:sp>
      </p:grpSp>
      <p:grpSp>
        <p:nvGrpSpPr>
          <p:cNvPr id="9" name="그룹 8">
            <a:extLst>
              <a:ext uri="{FF2B5EF4-FFF2-40B4-BE49-F238E27FC236}">
                <a16:creationId xmlns:a16="http://schemas.microsoft.com/office/drawing/2014/main" id="{AF2C29E3-BD62-4EB7-AB70-F60F9CB82E76}"/>
              </a:ext>
            </a:extLst>
          </p:cNvPr>
          <p:cNvGrpSpPr/>
          <p:nvPr/>
        </p:nvGrpSpPr>
        <p:grpSpPr>
          <a:xfrm flipH="1">
            <a:off x="5265259" y="1933304"/>
            <a:ext cx="2829952" cy="975617"/>
            <a:chOff x="3838575" y="2652725"/>
            <a:chExt cx="4513707" cy="1556086"/>
          </a:xfrm>
        </p:grpSpPr>
        <p:sp>
          <p:nvSpPr>
            <p:cNvPr id="10" name="자유형: 도형 9">
              <a:extLst>
                <a:ext uri="{FF2B5EF4-FFF2-40B4-BE49-F238E27FC236}">
                  <a16:creationId xmlns:a16="http://schemas.microsoft.com/office/drawing/2014/main" id="{07A1CD3B-8BE1-4B47-987B-783D36E2CC9F}"/>
                </a:ext>
              </a:extLst>
            </p:cNvPr>
            <p:cNvSpPr/>
            <p:nvPr/>
          </p:nvSpPr>
          <p:spPr>
            <a:xfrm>
              <a:off x="3838575" y="2652725"/>
              <a:ext cx="4513707" cy="1556086"/>
            </a:xfrm>
            <a:custGeom>
              <a:avLst/>
              <a:gdLst>
                <a:gd name="connsiteX0" fmla="*/ 1265682 w 4513707"/>
                <a:gd name="connsiteY0" fmla="*/ 1556086 h 1556086"/>
                <a:gd name="connsiteX1" fmla="*/ 0 w 4513707"/>
                <a:gd name="connsiteY1" fmla="*/ 777799 h 1556086"/>
                <a:gd name="connsiteX2" fmla="*/ 1248251 w 4513707"/>
                <a:gd name="connsiteY2" fmla="*/ 10655 h 1556086"/>
                <a:gd name="connsiteX3" fmla="*/ 1270254 w 4513707"/>
                <a:gd name="connsiteY3" fmla="*/ 1035 h 1556086"/>
                <a:gd name="connsiteX4" fmla="*/ 1273969 w 4513707"/>
                <a:gd name="connsiteY4" fmla="*/ 24371 h 1556086"/>
                <a:gd name="connsiteX5" fmla="*/ 1273778 w 4513707"/>
                <a:gd name="connsiteY5" fmla="*/ 327933 h 1556086"/>
                <a:gd name="connsiteX6" fmla="*/ 1299210 w 4513707"/>
                <a:gd name="connsiteY6" fmla="*/ 350888 h 1556086"/>
                <a:gd name="connsiteX7" fmla="*/ 4490085 w 4513707"/>
                <a:gd name="connsiteY7" fmla="*/ 64090 h 1556086"/>
                <a:gd name="connsiteX8" fmla="*/ 4513707 w 4513707"/>
                <a:gd name="connsiteY8" fmla="*/ 85426 h 1556086"/>
                <a:gd name="connsiteX9" fmla="*/ 4513707 w 4513707"/>
                <a:gd name="connsiteY9" fmla="*/ 1467313 h 1556086"/>
                <a:gd name="connsiteX10" fmla="*/ 4487609 w 4513707"/>
                <a:gd name="connsiteY10" fmla="*/ 1490650 h 1556086"/>
                <a:gd name="connsiteX11" fmla="*/ 1303782 w 4513707"/>
                <a:gd name="connsiteY11" fmla="*/ 1203661 h 1556086"/>
                <a:gd name="connsiteX12" fmla="*/ 1265682 w 4513707"/>
                <a:gd name="connsiteY12" fmla="*/ 1222711 h 1556086"/>
                <a:gd name="connsiteX13" fmla="*/ 1265682 w 4513707"/>
                <a:gd name="connsiteY13" fmla="*/ 1556086 h 1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3707" h="1556086">
                  <a:moveTo>
                    <a:pt x="1265682" y="1556086"/>
                  </a:moveTo>
                  <a:cubicBezTo>
                    <a:pt x="908495" y="1338535"/>
                    <a:pt x="355187" y="994111"/>
                    <a:pt x="0" y="777799"/>
                  </a:cubicBezTo>
                  <a:cubicBezTo>
                    <a:pt x="14383" y="768559"/>
                    <a:pt x="914972" y="213442"/>
                    <a:pt x="1248251" y="10655"/>
                  </a:cubicBezTo>
                  <a:cubicBezTo>
                    <a:pt x="1255205" y="6464"/>
                    <a:pt x="1262158" y="-3156"/>
                    <a:pt x="1270254" y="1035"/>
                  </a:cubicBezTo>
                  <a:cubicBezTo>
                    <a:pt x="1278636" y="5416"/>
                    <a:pt x="1273874" y="16370"/>
                    <a:pt x="1273969" y="24371"/>
                  </a:cubicBezTo>
                  <a:cubicBezTo>
                    <a:pt x="1274255" y="109715"/>
                    <a:pt x="1274731" y="242684"/>
                    <a:pt x="1273778" y="327933"/>
                  </a:cubicBezTo>
                  <a:cubicBezTo>
                    <a:pt x="1273588" y="348030"/>
                    <a:pt x="1278255" y="352888"/>
                    <a:pt x="1299210" y="350888"/>
                  </a:cubicBezTo>
                  <a:cubicBezTo>
                    <a:pt x="1439609" y="337458"/>
                    <a:pt x="4358069" y="76473"/>
                    <a:pt x="4490085" y="64090"/>
                  </a:cubicBezTo>
                  <a:cubicBezTo>
                    <a:pt x="4508945" y="62280"/>
                    <a:pt x="4513707" y="66376"/>
                    <a:pt x="4513707" y="85426"/>
                  </a:cubicBezTo>
                  <a:cubicBezTo>
                    <a:pt x="4513136" y="501573"/>
                    <a:pt x="4513136" y="1051166"/>
                    <a:pt x="4513707" y="1467313"/>
                  </a:cubicBezTo>
                  <a:cubicBezTo>
                    <a:pt x="4513707" y="1488649"/>
                    <a:pt x="4506373" y="1492364"/>
                    <a:pt x="4487609" y="1490650"/>
                  </a:cubicBezTo>
                  <a:cubicBezTo>
                    <a:pt x="4351782" y="1478267"/>
                    <a:pt x="1380935" y="1212234"/>
                    <a:pt x="1303782" y="1203661"/>
                  </a:cubicBezTo>
                  <a:cubicBezTo>
                    <a:pt x="1278636" y="1200899"/>
                    <a:pt x="1265206" y="1196613"/>
                    <a:pt x="1265682" y="1222711"/>
                  </a:cubicBezTo>
                  <a:cubicBezTo>
                    <a:pt x="1267397" y="1313675"/>
                    <a:pt x="1265682" y="1458550"/>
                    <a:pt x="1265682" y="1556086"/>
                  </a:cubicBezTo>
                  <a:close/>
                </a:path>
              </a:pathLst>
            </a:custGeom>
            <a:solidFill>
              <a:schemeClr val="accent1"/>
            </a:solidFill>
            <a:ln w="952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3918DCF6-48B8-4AA4-B535-27BB555DB1C4}"/>
                </a:ext>
              </a:extLst>
            </p:cNvPr>
            <p:cNvSpPr/>
            <p:nvPr/>
          </p:nvSpPr>
          <p:spPr>
            <a:xfrm>
              <a:off x="4028598" y="2830581"/>
              <a:ext cx="4226053" cy="1198207"/>
            </a:xfrm>
            <a:custGeom>
              <a:avLst/>
              <a:gdLst>
                <a:gd name="connsiteX0" fmla="*/ 984314 w 4226053"/>
                <a:gd name="connsiteY0" fmla="*/ 1198207 h 1198207"/>
                <a:gd name="connsiteX1" fmla="*/ 0 w 4226053"/>
                <a:gd name="connsiteY1" fmla="*/ 598608 h 1198207"/>
                <a:gd name="connsiteX2" fmla="*/ 36100 w 4226053"/>
                <a:gd name="connsiteY2" fmla="*/ 575463 h 1198207"/>
                <a:gd name="connsiteX3" fmla="*/ 960310 w 4226053"/>
                <a:gd name="connsiteY3" fmla="*/ 12630 h 1198207"/>
                <a:gd name="connsiteX4" fmla="*/ 980694 w 4226053"/>
                <a:gd name="connsiteY4" fmla="*/ 3677 h 1198207"/>
                <a:gd name="connsiteX5" fmla="*/ 984123 w 4226053"/>
                <a:gd name="connsiteY5" fmla="*/ 25203 h 1198207"/>
                <a:gd name="connsiteX6" fmla="*/ 983933 w 4226053"/>
                <a:gd name="connsiteY6" fmla="*/ 261900 h 1198207"/>
                <a:gd name="connsiteX7" fmla="*/ 1007459 w 4226053"/>
                <a:gd name="connsiteY7" fmla="*/ 283140 h 1198207"/>
                <a:gd name="connsiteX8" fmla="*/ 4204240 w 4226053"/>
                <a:gd name="connsiteY8" fmla="*/ 343 h 1198207"/>
                <a:gd name="connsiteX9" fmla="*/ 4226052 w 4226053"/>
                <a:gd name="connsiteY9" fmla="*/ 20060 h 1198207"/>
                <a:gd name="connsiteX10" fmla="*/ 4226052 w 4226053"/>
                <a:gd name="connsiteY10" fmla="*/ 1174395 h 1198207"/>
                <a:gd name="connsiteX11" fmla="*/ 4201954 w 4226053"/>
                <a:gd name="connsiteY11" fmla="*/ 1195921 h 1198207"/>
                <a:gd name="connsiteX12" fmla="*/ 1013174 w 4226053"/>
                <a:gd name="connsiteY12" fmla="*/ 912933 h 1198207"/>
                <a:gd name="connsiteX13" fmla="*/ 983742 w 4226053"/>
                <a:gd name="connsiteY13" fmla="*/ 939699 h 1198207"/>
                <a:gd name="connsiteX14" fmla="*/ 984314 w 4226053"/>
                <a:gd name="connsiteY14" fmla="*/ 1198207 h 119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26053" h="1198207">
                  <a:moveTo>
                    <a:pt x="984314" y="1198207"/>
                  </a:moveTo>
                  <a:cubicBezTo>
                    <a:pt x="654082" y="997039"/>
                    <a:pt x="328422" y="798633"/>
                    <a:pt x="0" y="598608"/>
                  </a:cubicBezTo>
                  <a:cubicBezTo>
                    <a:pt x="13335" y="590036"/>
                    <a:pt x="24575" y="582511"/>
                    <a:pt x="36100" y="575463"/>
                  </a:cubicBezTo>
                  <a:cubicBezTo>
                    <a:pt x="344138" y="387820"/>
                    <a:pt x="652177" y="200178"/>
                    <a:pt x="960310" y="12630"/>
                  </a:cubicBezTo>
                  <a:cubicBezTo>
                    <a:pt x="966692" y="8725"/>
                    <a:pt x="973169" y="-133"/>
                    <a:pt x="980694" y="3677"/>
                  </a:cubicBezTo>
                  <a:cubicBezTo>
                    <a:pt x="988409" y="7677"/>
                    <a:pt x="984028" y="17869"/>
                    <a:pt x="984123" y="25203"/>
                  </a:cubicBezTo>
                  <a:cubicBezTo>
                    <a:pt x="984409" y="104070"/>
                    <a:pt x="984885" y="182937"/>
                    <a:pt x="983933" y="261900"/>
                  </a:cubicBezTo>
                  <a:cubicBezTo>
                    <a:pt x="983742" y="280473"/>
                    <a:pt x="988028" y="285045"/>
                    <a:pt x="1007459" y="283140"/>
                  </a:cubicBezTo>
                  <a:cubicBezTo>
                    <a:pt x="1137285" y="270663"/>
                    <a:pt x="4082225" y="11868"/>
                    <a:pt x="4204240" y="343"/>
                  </a:cubicBezTo>
                  <a:cubicBezTo>
                    <a:pt x="4221671" y="-1276"/>
                    <a:pt x="4226148" y="2439"/>
                    <a:pt x="4226052" y="20060"/>
                  </a:cubicBezTo>
                  <a:cubicBezTo>
                    <a:pt x="4225576" y="404870"/>
                    <a:pt x="4225481" y="789680"/>
                    <a:pt x="4226052" y="1174395"/>
                  </a:cubicBezTo>
                  <a:cubicBezTo>
                    <a:pt x="4226052" y="1194111"/>
                    <a:pt x="4219290" y="1197540"/>
                    <a:pt x="4201954" y="1195921"/>
                  </a:cubicBezTo>
                  <a:cubicBezTo>
                    <a:pt x="4076414" y="1184491"/>
                    <a:pt x="1084421" y="920839"/>
                    <a:pt x="1013174" y="912933"/>
                  </a:cubicBezTo>
                  <a:cubicBezTo>
                    <a:pt x="989933" y="910362"/>
                    <a:pt x="983266" y="915600"/>
                    <a:pt x="983742" y="939699"/>
                  </a:cubicBezTo>
                  <a:cubicBezTo>
                    <a:pt x="985266" y="1023900"/>
                    <a:pt x="984314" y="1108005"/>
                    <a:pt x="984314" y="1198207"/>
                  </a:cubicBezTo>
                  <a:close/>
                </a:path>
              </a:pathLst>
            </a:custGeom>
            <a:solidFill>
              <a:schemeClr val="accent1">
                <a:lumMod val="20000"/>
                <a:lumOff val="80000"/>
              </a:schemeClr>
            </a:solidFill>
            <a:ln w="9525" cap="flat">
              <a:noFill/>
              <a:prstDash val="solid"/>
              <a:miter/>
            </a:ln>
          </p:spPr>
          <p:txBody>
            <a:bodyPr rtlCol="0" anchor="ctr"/>
            <a:lstStyle/>
            <a:p>
              <a:endParaRPr lang="ko-KR" altLang="en-US"/>
            </a:p>
          </p:txBody>
        </p:sp>
      </p:grpSp>
      <p:grpSp>
        <p:nvGrpSpPr>
          <p:cNvPr id="12" name="그룹 11">
            <a:extLst>
              <a:ext uri="{FF2B5EF4-FFF2-40B4-BE49-F238E27FC236}">
                <a16:creationId xmlns:a16="http://schemas.microsoft.com/office/drawing/2014/main" id="{F1FEFB42-6470-4DF5-A40D-725312B7D649}"/>
              </a:ext>
            </a:extLst>
          </p:cNvPr>
          <p:cNvGrpSpPr/>
          <p:nvPr/>
        </p:nvGrpSpPr>
        <p:grpSpPr>
          <a:xfrm>
            <a:off x="4096789" y="4902565"/>
            <a:ext cx="2829952" cy="975617"/>
            <a:chOff x="3838575" y="2652725"/>
            <a:chExt cx="4513707" cy="1556086"/>
          </a:xfrm>
        </p:grpSpPr>
        <p:sp>
          <p:nvSpPr>
            <p:cNvPr id="13" name="자유형: 도형 12">
              <a:extLst>
                <a:ext uri="{FF2B5EF4-FFF2-40B4-BE49-F238E27FC236}">
                  <a16:creationId xmlns:a16="http://schemas.microsoft.com/office/drawing/2014/main" id="{E32E0A74-6048-407A-9857-4AC957B160F1}"/>
                </a:ext>
              </a:extLst>
            </p:cNvPr>
            <p:cNvSpPr/>
            <p:nvPr/>
          </p:nvSpPr>
          <p:spPr>
            <a:xfrm>
              <a:off x="3838575" y="2652725"/>
              <a:ext cx="4513707" cy="1556086"/>
            </a:xfrm>
            <a:custGeom>
              <a:avLst/>
              <a:gdLst>
                <a:gd name="connsiteX0" fmla="*/ 1265682 w 4513707"/>
                <a:gd name="connsiteY0" fmla="*/ 1556086 h 1556086"/>
                <a:gd name="connsiteX1" fmla="*/ 0 w 4513707"/>
                <a:gd name="connsiteY1" fmla="*/ 777799 h 1556086"/>
                <a:gd name="connsiteX2" fmla="*/ 1248251 w 4513707"/>
                <a:gd name="connsiteY2" fmla="*/ 10655 h 1556086"/>
                <a:gd name="connsiteX3" fmla="*/ 1270254 w 4513707"/>
                <a:gd name="connsiteY3" fmla="*/ 1035 h 1556086"/>
                <a:gd name="connsiteX4" fmla="*/ 1273969 w 4513707"/>
                <a:gd name="connsiteY4" fmla="*/ 24371 h 1556086"/>
                <a:gd name="connsiteX5" fmla="*/ 1273778 w 4513707"/>
                <a:gd name="connsiteY5" fmla="*/ 327933 h 1556086"/>
                <a:gd name="connsiteX6" fmla="*/ 1299210 w 4513707"/>
                <a:gd name="connsiteY6" fmla="*/ 350888 h 1556086"/>
                <a:gd name="connsiteX7" fmla="*/ 4490085 w 4513707"/>
                <a:gd name="connsiteY7" fmla="*/ 64090 h 1556086"/>
                <a:gd name="connsiteX8" fmla="*/ 4513707 w 4513707"/>
                <a:gd name="connsiteY8" fmla="*/ 85426 h 1556086"/>
                <a:gd name="connsiteX9" fmla="*/ 4513707 w 4513707"/>
                <a:gd name="connsiteY9" fmla="*/ 1467313 h 1556086"/>
                <a:gd name="connsiteX10" fmla="*/ 4487609 w 4513707"/>
                <a:gd name="connsiteY10" fmla="*/ 1490650 h 1556086"/>
                <a:gd name="connsiteX11" fmla="*/ 1303782 w 4513707"/>
                <a:gd name="connsiteY11" fmla="*/ 1203661 h 1556086"/>
                <a:gd name="connsiteX12" fmla="*/ 1265682 w 4513707"/>
                <a:gd name="connsiteY12" fmla="*/ 1222711 h 1556086"/>
                <a:gd name="connsiteX13" fmla="*/ 1265682 w 4513707"/>
                <a:gd name="connsiteY13" fmla="*/ 1556086 h 1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3707" h="1556086">
                  <a:moveTo>
                    <a:pt x="1265682" y="1556086"/>
                  </a:moveTo>
                  <a:cubicBezTo>
                    <a:pt x="908495" y="1338535"/>
                    <a:pt x="355187" y="994111"/>
                    <a:pt x="0" y="777799"/>
                  </a:cubicBezTo>
                  <a:cubicBezTo>
                    <a:pt x="14383" y="768559"/>
                    <a:pt x="914972" y="213442"/>
                    <a:pt x="1248251" y="10655"/>
                  </a:cubicBezTo>
                  <a:cubicBezTo>
                    <a:pt x="1255205" y="6464"/>
                    <a:pt x="1262158" y="-3156"/>
                    <a:pt x="1270254" y="1035"/>
                  </a:cubicBezTo>
                  <a:cubicBezTo>
                    <a:pt x="1278636" y="5416"/>
                    <a:pt x="1273874" y="16370"/>
                    <a:pt x="1273969" y="24371"/>
                  </a:cubicBezTo>
                  <a:cubicBezTo>
                    <a:pt x="1274255" y="109715"/>
                    <a:pt x="1274731" y="242684"/>
                    <a:pt x="1273778" y="327933"/>
                  </a:cubicBezTo>
                  <a:cubicBezTo>
                    <a:pt x="1273588" y="348030"/>
                    <a:pt x="1278255" y="352888"/>
                    <a:pt x="1299210" y="350888"/>
                  </a:cubicBezTo>
                  <a:cubicBezTo>
                    <a:pt x="1439609" y="337458"/>
                    <a:pt x="4358069" y="76473"/>
                    <a:pt x="4490085" y="64090"/>
                  </a:cubicBezTo>
                  <a:cubicBezTo>
                    <a:pt x="4508945" y="62280"/>
                    <a:pt x="4513707" y="66376"/>
                    <a:pt x="4513707" y="85426"/>
                  </a:cubicBezTo>
                  <a:cubicBezTo>
                    <a:pt x="4513136" y="501573"/>
                    <a:pt x="4513136" y="1051166"/>
                    <a:pt x="4513707" y="1467313"/>
                  </a:cubicBezTo>
                  <a:cubicBezTo>
                    <a:pt x="4513707" y="1488649"/>
                    <a:pt x="4506373" y="1492364"/>
                    <a:pt x="4487609" y="1490650"/>
                  </a:cubicBezTo>
                  <a:cubicBezTo>
                    <a:pt x="4351782" y="1478267"/>
                    <a:pt x="1380935" y="1212234"/>
                    <a:pt x="1303782" y="1203661"/>
                  </a:cubicBezTo>
                  <a:cubicBezTo>
                    <a:pt x="1278636" y="1200899"/>
                    <a:pt x="1265206" y="1196613"/>
                    <a:pt x="1265682" y="1222711"/>
                  </a:cubicBezTo>
                  <a:cubicBezTo>
                    <a:pt x="1267397" y="1313675"/>
                    <a:pt x="1265682" y="1458550"/>
                    <a:pt x="1265682" y="1556086"/>
                  </a:cubicBezTo>
                  <a:close/>
                </a:path>
              </a:pathLst>
            </a:custGeom>
            <a:solidFill>
              <a:schemeClr val="accent4"/>
            </a:solidFill>
            <a:ln w="952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47790482-26C6-46DB-8107-A6F6E3BB4436}"/>
                </a:ext>
              </a:extLst>
            </p:cNvPr>
            <p:cNvSpPr/>
            <p:nvPr/>
          </p:nvSpPr>
          <p:spPr>
            <a:xfrm>
              <a:off x="4028598" y="2830581"/>
              <a:ext cx="4226053" cy="1198207"/>
            </a:xfrm>
            <a:custGeom>
              <a:avLst/>
              <a:gdLst>
                <a:gd name="connsiteX0" fmla="*/ 984314 w 4226053"/>
                <a:gd name="connsiteY0" fmla="*/ 1198207 h 1198207"/>
                <a:gd name="connsiteX1" fmla="*/ 0 w 4226053"/>
                <a:gd name="connsiteY1" fmla="*/ 598608 h 1198207"/>
                <a:gd name="connsiteX2" fmla="*/ 36100 w 4226053"/>
                <a:gd name="connsiteY2" fmla="*/ 575463 h 1198207"/>
                <a:gd name="connsiteX3" fmla="*/ 960310 w 4226053"/>
                <a:gd name="connsiteY3" fmla="*/ 12630 h 1198207"/>
                <a:gd name="connsiteX4" fmla="*/ 980694 w 4226053"/>
                <a:gd name="connsiteY4" fmla="*/ 3677 h 1198207"/>
                <a:gd name="connsiteX5" fmla="*/ 984123 w 4226053"/>
                <a:gd name="connsiteY5" fmla="*/ 25203 h 1198207"/>
                <a:gd name="connsiteX6" fmla="*/ 983933 w 4226053"/>
                <a:gd name="connsiteY6" fmla="*/ 261900 h 1198207"/>
                <a:gd name="connsiteX7" fmla="*/ 1007459 w 4226053"/>
                <a:gd name="connsiteY7" fmla="*/ 283140 h 1198207"/>
                <a:gd name="connsiteX8" fmla="*/ 4204240 w 4226053"/>
                <a:gd name="connsiteY8" fmla="*/ 343 h 1198207"/>
                <a:gd name="connsiteX9" fmla="*/ 4226052 w 4226053"/>
                <a:gd name="connsiteY9" fmla="*/ 20060 h 1198207"/>
                <a:gd name="connsiteX10" fmla="*/ 4226052 w 4226053"/>
                <a:gd name="connsiteY10" fmla="*/ 1174395 h 1198207"/>
                <a:gd name="connsiteX11" fmla="*/ 4201954 w 4226053"/>
                <a:gd name="connsiteY11" fmla="*/ 1195921 h 1198207"/>
                <a:gd name="connsiteX12" fmla="*/ 1013174 w 4226053"/>
                <a:gd name="connsiteY12" fmla="*/ 912933 h 1198207"/>
                <a:gd name="connsiteX13" fmla="*/ 983742 w 4226053"/>
                <a:gd name="connsiteY13" fmla="*/ 939699 h 1198207"/>
                <a:gd name="connsiteX14" fmla="*/ 984314 w 4226053"/>
                <a:gd name="connsiteY14" fmla="*/ 1198207 h 119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26053" h="1198207">
                  <a:moveTo>
                    <a:pt x="984314" y="1198207"/>
                  </a:moveTo>
                  <a:cubicBezTo>
                    <a:pt x="654082" y="997039"/>
                    <a:pt x="328422" y="798633"/>
                    <a:pt x="0" y="598608"/>
                  </a:cubicBezTo>
                  <a:cubicBezTo>
                    <a:pt x="13335" y="590036"/>
                    <a:pt x="24575" y="582511"/>
                    <a:pt x="36100" y="575463"/>
                  </a:cubicBezTo>
                  <a:cubicBezTo>
                    <a:pt x="344138" y="387820"/>
                    <a:pt x="652177" y="200178"/>
                    <a:pt x="960310" y="12630"/>
                  </a:cubicBezTo>
                  <a:cubicBezTo>
                    <a:pt x="966692" y="8725"/>
                    <a:pt x="973169" y="-133"/>
                    <a:pt x="980694" y="3677"/>
                  </a:cubicBezTo>
                  <a:cubicBezTo>
                    <a:pt x="988409" y="7677"/>
                    <a:pt x="984028" y="17869"/>
                    <a:pt x="984123" y="25203"/>
                  </a:cubicBezTo>
                  <a:cubicBezTo>
                    <a:pt x="984409" y="104070"/>
                    <a:pt x="984885" y="182937"/>
                    <a:pt x="983933" y="261900"/>
                  </a:cubicBezTo>
                  <a:cubicBezTo>
                    <a:pt x="983742" y="280473"/>
                    <a:pt x="988028" y="285045"/>
                    <a:pt x="1007459" y="283140"/>
                  </a:cubicBezTo>
                  <a:cubicBezTo>
                    <a:pt x="1137285" y="270663"/>
                    <a:pt x="4082225" y="11868"/>
                    <a:pt x="4204240" y="343"/>
                  </a:cubicBezTo>
                  <a:cubicBezTo>
                    <a:pt x="4221671" y="-1276"/>
                    <a:pt x="4226148" y="2439"/>
                    <a:pt x="4226052" y="20060"/>
                  </a:cubicBezTo>
                  <a:cubicBezTo>
                    <a:pt x="4225576" y="404870"/>
                    <a:pt x="4225481" y="789680"/>
                    <a:pt x="4226052" y="1174395"/>
                  </a:cubicBezTo>
                  <a:cubicBezTo>
                    <a:pt x="4226052" y="1194111"/>
                    <a:pt x="4219290" y="1197540"/>
                    <a:pt x="4201954" y="1195921"/>
                  </a:cubicBezTo>
                  <a:cubicBezTo>
                    <a:pt x="4076414" y="1184491"/>
                    <a:pt x="1084421" y="920839"/>
                    <a:pt x="1013174" y="912933"/>
                  </a:cubicBezTo>
                  <a:cubicBezTo>
                    <a:pt x="989933" y="910362"/>
                    <a:pt x="983266" y="915600"/>
                    <a:pt x="983742" y="939699"/>
                  </a:cubicBezTo>
                  <a:cubicBezTo>
                    <a:pt x="985266" y="1023900"/>
                    <a:pt x="984314" y="1108005"/>
                    <a:pt x="984314" y="1198207"/>
                  </a:cubicBezTo>
                  <a:close/>
                </a:path>
              </a:pathLst>
            </a:custGeom>
            <a:solidFill>
              <a:schemeClr val="accent4">
                <a:lumMod val="20000"/>
                <a:lumOff val="80000"/>
              </a:schemeClr>
            </a:solidFill>
            <a:ln w="9525" cap="flat">
              <a:noFill/>
              <a:prstDash val="solid"/>
              <a:miter/>
            </a:ln>
          </p:spPr>
          <p:txBody>
            <a:bodyPr rtlCol="0" anchor="ctr"/>
            <a:lstStyle/>
            <a:p>
              <a:endParaRPr lang="ko-KR" altLang="en-US"/>
            </a:p>
          </p:txBody>
        </p:sp>
      </p:grpSp>
      <p:grpSp>
        <p:nvGrpSpPr>
          <p:cNvPr id="15" name="그룹 14">
            <a:extLst>
              <a:ext uri="{FF2B5EF4-FFF2-40B4-BE49-F238E27FC236}">
                <a16:creationId xmlns:a16="http://schemas.microsoft.com/office/drawing/2014/main" id="{A5200AE6-69FA-40CF-87A9-E4952CC8E995}"/>
              </a:ext>
            </a:extLst>
          </p:cNvPr>
          <p:cNvGrpSpPr/>
          <p:nvPr/>
        </p:nvGrpSpPr>
        <p:grpSpPr>
          <a:xfrm flipH="1">
            <a:off x="5265259" y="3912812"/>
            <a:ext cx="2829952" cy="975617"/>
            <a:chOff x="3838575" y="2652725"/>
            <a:chExt cx="4513707" cy="1556086"/>
          </a:xfrm>
        </p:grpSpPr>
        <p:sp>
          <p:nvSpPr>
            <p:cNvPr id="16" name="자유형: 도형 15">
              <a:extLst>
                <a:ext uri="{FF2B5EF4-FFF2-40B4-BE49-F238E27FC236}">
                  <a16:creationId xmlns:a16="http://schemas.microsoft.com/office/drawing/2014/main" id="{2547E6FB-F8E1-426A-8293-A14F586B8695}"/>
                </a:ext>
              </a:extLst>
            </p:cNvPr>
            <p:cNvSpPr/>
            <p:nvPr/>
          </p:nvSpPr>
          <p:spPr>
            <a:xfrm>
              <a:off x="3838575" y="2652725"/>
              <a:ext cx="4513707" cy="1556086"/>
            </a:xfrm>
            <a:custGeom>
              <a:avLst/>
              <a:gdLst>
                <a:gd name="connsiteX0" fmla="*/ 1265682 w 4513707"/>
                <a:gd name="connsiteY0" fmla="*/ 1556086 h 1556086"/>
                <a:gd name="connsiteX1" fmla="*/ 0 w 4513707"/>
                <a:gd name="connsiteY1" fmla="*/ 777799 h 1556086"/>
                <a:gd name="connsiteX2" fmla="*/ 1248251 w 4513707"/>
                <a:gd name="connsiteY2" fmla="*/ 10655 h 1556086"/>
                <a:gd name="connsiteX3" fmla="*/ 1270254 w 4513707"/>
                <a:gd name="connsiteY3" fmla="*/ 1035 h 1556086"/>
                <a:gd name="connsiteX4" fmla="*/ 1273969 w 4513707"/>
                <a:gd name="connsiteY4" fmla="*/ 24371 h 1556086"/>
                <a:gd name="connsiteX5" fmla="*/ 1273778 w 4513707"/>
                <a:gd name="connsiteY5" fmla="*/ 327933 h 1556086"/>
                <a:gd name="connsiteX6" fmla="*/ 1299210 w 4513707"/>
                <a:gd name="connsiteY6" fmla="*/ 350888 h 1556086"/>
                <a:gd name="connsiteX7" fmla="*/ 4490085 w 4513707"/>
                <a:gd name="connsiteY7" fmla="*/ 64090 h 1556086"/>
                <a:gd name="connsiteX8" fmla="*/ 4513707 w 4513707"/>
                <a:gd name="connsiteY8" fmla="*/ 85426 h 1556086"/>
                <a:gd name="connsiteX9" fmla="*/ 4513707 w 4513707"/>
                <a:gd name="connsiteY9" fmla="*/ 1467313 h 1556086"/>
                <a:gd name="connsiteX10" fmla="*/ 4487609 w 4513707"/>
                <a:gd name="connsiteY10" fmla="*/ 1490650 h 1556086"/>
                <a:gd name="connsiteX11" fmla="*/ 1303782 w 4513707"/>
                <a:gd name="connsiteY11" fmla="*/ 1203661 h 1556086"/>
                <a:gd name="connsiteX12" fmla="*/ 1265682 w 4513707"/>
                <a:gd name="connsiteY12" fmla="*/ 1222711 h 1556086"/>
                <a:gd name="connsiteX13" fmla="*/ 1265682 w 4513707"/>
                <a:gd name="connsiteY13" fmla="*/ 1556086 h 1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3707" h="1556086">
                  <a:moveTo>
                    <a:pt x="1265682" y="1556086"/>
                  </a:moveTo>
                  <a:cubicBezTo>
                    <a:pt x="908495" y="1338535"/>
                    <a:pt x="355187" y="994111"/>
                    <a:pt x="0" y="777799"/>
                  </a:cubicBezTo>
                  <a:cubicBezTo>
                    <a:pt x="14383" y="768559"/>
                    <a:pt x="914972" y="213442"/>
                    <a:pt x="1248251" y="10655"/>
                  </a:cubicBezTo>
                  <a:cubicBezTo>
                    <a:pt x="1255205" y="6464"/>
                    <a:pt x="1262158" y="-3156"/>
                    <a:pt x="1270254" y="1035"/>
                  </a:cubicBezTo>
                  <a:cubicBezTo>
                    <a:pt x="1278636" y="5416"/>
                    <a:pt x="1273874" y="16370"/>
                    <a:pt x="1273969" y="24371"/>
                  </a:cubicBezTo>
                  <a:cubicBezTo>
                    <a:pt x="1274255" y="109715"/>
                    <a:pt x="1274731" y="242684"/>
                    <a:pt x="1273778" y="327933"/>
                  </a:cubicBezTo>
                  <a:cubicBezTo>
                    <a:pt x="1273588" y="348030"/>
                    <a:pt x="1278255" y="352888"/>
                    <a:pt x="1299210" y="350888"/>
                  </a:cubicBezTo>
                  <a:cubicBezTo>
                    <a:pt x="1439609" y="337458"/>
                    <a:pt x="4358069" y="76473"/>
                    <a:pt x="4490085" y="64090"/>
                  </a:cubicBezTo>
                  <a:cubicBezTo>
                    <a:pt x="4508945" y="62280"/>
                    <a:pt x="4513707" y="66376"/>
                    <a:pt x="4513707" y="85426"/>
                  </a:cubicBezTo>
                  <a:cubicBezTo>
                    <a:pt x="4513136" y="501573"/>
                    <a:pt x="4513136" y="1051166"/>
                    <a:pt x="4513707" y="1467313"/>
                  </a:cubicBezTo>
                  <a:cubicBezTo>
                    <a:pt x="4513707" y="1488649"/>
                    <a:pt x="4506373" y="1492364"/>
                    <a:pt x="4487609" y="1490650"/>
                  </a:cubicBezTo>
                  <a:cubicBezTo>
                    <a:pt x="4351782" y="1478267"/>
                    <a:pt x="1380935" y="1212234"/>
                    <a:pt x="1303782" y="1203661"/>
                  </a:cubicBezTo>
                  <a:cubicBezTo>
                    <a:pt x="1278636" y="1200899"/>
                    <a:pt x="1265206" y="1196613"/>
                    <a:pt x="1265682" y="1222711"/>
                  </a:cubicBezTo>
                  <a:cubicBezTo>
                    <a:pt x="1267397" y="1313675"/>
                    <a:pt x="1265682" y="1458550"/>
                    <a:pt x="1265682" y="1556086"/>
                  </a:cubicBezTo>
                  <a:close/>
                </a:path>
              </a:pathLst>
            </a:custGeom>
            <a:solidFill>
              <a:schemeClr val="accent3"/>
            </a:solid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E8918C27-5DDB-4C44-AB99-D8109A94C36F}"/>
                </a:ext>
              </a:extLst>
            </p:cNvPr>
            <p:cNvSpPr/>
            <p:nvPr/>
          </p:nvSpPr>
          <p:spPr>
            <a:xfrm>
              <a:off x="4028598" y="2830581"/>
              <a:ext cx="4226053" cy="1198207"/>
            </a:xfrm>
            <a:custGeom>
              <a:avLst/>
              <a:gdLst>
                <a:gd name="connsiteX0" fmla="*/ 984314 w 4226053"/>
                <a:gd name="connsiteY0" fmla="*/ 1198207 h 1198207"/>
                <a:gd name="connsiteX1" fmla="*/ 0 w 4226053"/>
                <a:gd name="connsiteY1" fmla="*/ 598608 h 1198207"/>
                <a:gd name="connsiteX2" fmla="*/ 36100 w 4226053"/>
                <a:gd name="connsiteY2" fmla="*/ 575463 h 1198207"/>
                <a:gd name="connsiteX3" fmla="*/ 960310 w 4226053"/>
                <a:gd name="connsiteY3" fmla="*/ 12630 h 1198207"/>
                <a:gd name="connsiteX4" fmla="*/ 980694 w 4226053"/>
                <a:gd name="connsiteY4" fmla="*/ 3677 h 1198207"/>
                <a:gd name="connsiteX5" fmla="*/ 984123 w 4226053"/>
                <a:gd name="connsiteY5" fmla="*/ 25203 h 1198207"/>
                <a:gd name="connsiteX6" fmla="*/ 983933 w 4226053"/>
                <a:gd name="connsiteY6" fmla="*/ 261900 h 1198207"/>
                <a:gd name="connsiteX7" fmla="*/ 1007459 w 4226053"/>
                <a:gd name="connsiteY7" fmla="*/ 283140 h 1198207"/>
                <a:gd name="connsiteX8" fmla="*/ 4204240 w 4226053"/>
                <a:gd name="connsiteY8" fmla="*/ 343 h 1198207"/>
                <a:gd name="connsiteX9" fmla="*/ 4226052 w 4226053"/>
                <a:gd name="connsiteY9" fmla="*/ 20060 h 1198207"/>
                <a:gd name="connsiteX10" fmla="*/ 4226052 w 4226053"/>
                <a:gd name="connsiteY10" fmla="*/ 1174395 h 1198207"/>
                <a:gd name="connsiteX11" fmla="*/ 4201954 w 4226053"/>
                <a:gd name="connsiteY11" fmla="*/ 1195921 h 1198207"/>
                <a:gd name="connsiteX12" fmla="*/ 1013174 w 4226053"/>
                <a:gd name="connsiteY12" fmla="*/ 912933 h 1198207"/>
                <a:gd name="connsiteX13" fmla="*/ 983742 w 4226053"/>
                <a:gd name="connsiteY13" fmla="*/ 939699 h 1198207"/>
                <a:gd name="connsiteX14" fmla="*/ 984314 w 4226053"/>
                <a:gd name="connsiteY14" fmla="*/ 1198207 h 119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26053" h="1198207">
                  <a:moveTo>
                    <a:pt x="984314" y="1198207"/>
                  </a:moveTo>
                  <a:cubicBezTo>
                    <a:pt x="654082" y="997039"/>
                    <a:pt x="328422" y="798633"/>
                    <a:pt x="0" y="598608"/>
                  </a:cubicBezTo>
                  <a:cubicBezTo>
                    <a:pt x="13335" y="590036"/>
                    <a:pt x="24575" y="582511"/>
                    <a:pt x="36100" y="575463"/>
                  </a:cubicBezTo>
                  <a:cubicBezTo>
                    <a:pt x="344138" y="387820"/>
                    <a:pt x="652177" y="200178"/>
                    <a:pt x="960310" y="12630"/>
                  </a:cubicBezTo>
                  <a:cubicBezTo>
                    <a:pt x="966692" y="8725"/>
                    <a:pt x="973169" y="-133"/>
                    <a:pt x="980694" y="3677"/>
                  </a:cubicBezTo>
                  <a:cubicBezTo>
                    <a:pt x="988409" y="7677"/>
                    <a:pt x="984028" y="17869"/>
                    <a:pt x="984123" y="25203"/>
                  </a:cubicBezTo>
                  <a:cubicBezTo>
                    <a:pt x="984409" y="104070"/>
                    <a:pt x="984885" y="182937"/>
                    <a:pt x="983933" y="261900"/>
                  </a:cubicBezTo>
                  <a:cubicBezTo>
                    <a:pt x="983742" y="280473"/>
                    <a:pt x="988028" y="285045"/>
                    <a:pt x="1007459" y="283140"/>
                  </a:cubicBezTo>
                  <a:cubicBezTo>
                    <a:pt x="1137285" y="270663"/>
                    <a:pt x="4082225" y="11868"/>
                    <a:pt x="4204240" y="343"/>
                  </a:cubicBezTo>
                  <a:cubicBezTo>
                    <a:pt x="4221671" y="-1276"/>
                    <a:pt x="4226148" y="2439"/>
                    <a:pt x="4226052" y="20060"/>
                  </a:cubicBezTo>
                  <a:cubicBezTo>
                    <a:pt x="4225576" y="404870"/>
                    <a:pt x="4225481" y="789680"/>
                    <a:pt x="4226052" y="1174395"/>
                  </a:cubicBezTo>
                  <a:cubicBezTo>
                    <a:pt x="4226052" y="1194111"/>
                    <a:pt x="4219290" y="1197540"/>
                    <a:pt x="4201954" y="1195921"/>
                  </a:cubicBezTo>
                  <a:cubicBezTo>
                    <a:pt x="4076414" y="1184491"/>
                    <a:pt x="1084421" y="920839"/>
                    <a:pt x="1013174" y="912933"/>
                  </a:cubicBezTo>
                  <a:cubicBezTo>
                    <a:pt x="989933" y="910362"/>
                    <a:pt x="983266" y="915600"/>
                    <a:pt x="983742" y="939699"/>
                  </a:cubicBezTo>
                  <a:cubicBezTo>
                    <a:pt x="985266" y="1023900"/>
                    <a:pt x="984314" y="1108005"/>
                    <a:pt x="984314" y="1198207"/>
                  </a:cubicBezTo>
                  <a:close/>
                </a:path>
              </a:pathLst>
            </a:custGeom>
            <a:solidFill>
              <a:schemeClr val="accent3">
                <a:lumMod val="20000"/>
                <a:lumOff val="80000"/>
              </a:schemeClr>
            </a:solidFill>
            <a:ln w="9525" cap="flat">
              <a:noFill/>
              <a:prstDash val="solid"/>
              <a:miter/>
            </a:ln>
          </p:spPr>
          <p:txBody>
            <a:bodyPr rtlCol="0" anchor="ctr"/>
            <a:lstStyle/>
            <a:p>
              <a:endParaRPr lang="ko-KR" altLang="en-US"/>
            </a:p>
          </p:txBody>
        </p:sp>
      </p:grpSp>
      <p:sp>
        <p:nvSpPr>
          <p:cNvPr id="22" name="TextBox 21">
            <a:extLst>
              <a:ext uri="{FF2B5EF4-FFF2-40B4-BE49-F238E27FC236}">
                <a16:creationId xmlns:a16="http://schemas.microsoft.com/office/drawing/2014/main" id="{BE5ABE93-A995-4F9D-A830-EF30E1F6A10B}"/>
              </a:ext>
            </a:extLst>
          </p:cNvPr>
          <p:cNvSpPr txBox="1"/>
          <p:nvPr/>
        </p:nvSpPr>
        <p:spPr>
          <a:xfrm>
            <a:off x="5326470" y="2236446"/>
            <a:ext cx="1953411"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572C820C-FE2E-40A5-96A3-91DDBC090CB5}"/>
              </a:ext>
            </a:extLst>
          </p:cNvPr>
          <p:cNvSpPr txBox="1"/>
          <p:nvPr/>
        </p:nvSpPr>
        <p:spPr>
          <a:xfrm>
            <a:off x="5326470" y="4215954"/>
            <a:ext cx="1953411"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EBF0FC72-94C7-47C4-A538-9868D174F9B5}"/>
              </a:ext>
            </a:extLst>
          </p:cNvPr>
          <p:cNvSpPr txBox="1"/>
          <p:nvPr/>
        </p:nvSpPr>
        <p:spPr>
          <a:xfrm>
            <a:off x="4912118" y="3226200"/>
            <a:ext cx="1953411"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8426B9B9-C64D-4927-8870-4D5CF8669B1C}"/>
              </a:ext>
            </a:extLst>
          </p:cNvPr>
          <p:cNvSpPr txBox="1"/>
          <p:nvPr/>
        </p:nvSpPr>
        <p:spPr>
          <a:xfrm>
            <a:off x="4912118" y="5205707"/>
            <a:ext cx="1953411"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grpSp>
        <p:nvGrpSpPr>
          <p:cNvPr id="18" name="Group 18">
            <a:extLst>
              <a:ext uri="{FF2B5EF4-FFF2-40B4-BE49-F238E27FC236}">
                <a16:creationId xmlns:a16="http://schemas.microsoft.com/office/drawing/2014/main" id="{8E31BC1D-7412-4E4D-944B-31D7FDB809BB}"/>
              </a:ext>
            </a:extLst>
          </p:cNvPr>
          <p:cNvGrpSpPr/>
          <p:nvPr/>
        </p:nvGrpSpPr>
        <p:grpSpPr>
          <a:xfrm>
            <a:off x="8447392" y="1958768"/>
            <a:ext cx="3086365" cy="923330"/>
            <a:chOff x="2551704" y="4283314"/>
            <a:chExt cx="2357003" cy="923330"/>
          </a:xfrm>
        </p:grpSpPr>
        <p:sp>
          <p:nvSpPr>
            <p:cNvPr id="19" name="TextBox 18">
              <a:extLst>
                <a:ext uri="{FF2B5EF4-FFF2-40B4-BE49-F238E27FC236}">
                  <a16:creationId xmlns:a16="http://schemas.microsoft.com/office/drawing/2014/main" id="{17DAFC0A-3629-491B-A93C-A072CA3FF731}"/>
                </a:ext>
              </a:extLst>
            </p:cNvPr>
            <p:cNvSpPr txBox="1"/>
            <p:nvPr/>
          </p:nvSpPr>
          <p:spPr>
            <a:xfrm>
              <a:off x="2551706" y="4560313"/>
              <a:ext cx="235700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3846C54B-B205-430E-A88B-1E1F6335A2A1}"/>
                </a:ext>
              </a:extLst>
            </p:cNvPr>
            <p:cNvSpPr txBox="1"/>
            <p:nvPr/>
          </p:nvSpPr>
          <p:spPr>
            <a:xfrm>
              <a:off x="2551704" y="4283314"/>
              <a:ext cx="235700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18">
            <a:extLst>
              <a:ext uri="{FF2B5EF4-FFF2-40B4-BE49-F238E27FC236}">
                <a16:creationId xmlns:a16="http://schemas.microsoft.com/office/drawing/2014/main" id="{BF9065A4-9858-48CA-BC1E-E2C298517726}"/>
              </a:ext>
            </a:extLst>
          </p:cNvPr>
          <p:cNvGrpSpPr/>
          <p:nvPr/>
        </p:nvGrpSpPr>
        <p:grpSpPr>
          <a:xfrm>
            <a:off x="8447392" y="3940484"/>
            <a:ext cx="3086365" cy="923330"/>
            <a:chOff x="2551704" y="4283314"/>
            <a:chExt cx="2357003" cy="923330"/>
          </a:xfrm>
        </p:grpSpPr>
        <p:sp>
          <p:nvSpPr>
            <p:cNvPr id="27" name="TextBox 26">
              <a:extLst>
                <a:ext uri="{FF2B5EF4-FFF2-40B4-BE49-F238E27FC236}">
                  <a16:creationId xmlns:a16="http://schemas.microsoft.com/office/drawing/2014/main" id="{954FF312-5F4C-48DD-9848-273263E59CA8}"/>
                </a:ext>
              </a:extLst>
            </p:cNvPr>
            <p:cNvSpPr txBox="1"/>
            <p:nvPr/>
          </p:nvSpPr>
          <p:spPr>
            <a:xfrm>
              <a:off x="2551706" y="4560313"/>
              <a:ext cx="235700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48CF599-33D5-4BA2-8DBC-B9CD4E0DC92C}"/>
                </a:ext>
              </a:extLst>
            </p:cNvPr>
            <p:cNvSpPr txBox="1"/>
            <p:nvPr/>
          </p:nvSpPr>
          <p:spPr>
            <a:xfrm>
              <a:off x="2551704" y="4283314"/>
              <a:ext cx="235700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9" name="Group 18">
            <a:extLst>
              <a:ext uri="{FF2B5EF4-FFF2-40B4-BE49-F238E27FC236}">
                <a16:creationId xmlns:a16="http://schemas.microsoft.com/office/drawing/2014/main" id="{B10E89A4-6F54-45D2-890A-EDEF76AD4A59}"/>
              </a:ext>
            </a:extLst>
          </p:cNvPr>
          <p:cNvGrpSpPr/>
          <p:nvPr/>
        </p:nvGrpSpPr>
        <p:grpSpPr>
          <a:xfrm>
            <a:off x="658243" y="2949626"/>
            <a:ext cx="3086365" cy="923330"/>
            <a:chOff x="2551704" y="4283314"/>
            <a:chExt cx="2357003" cy="923330"/>
          </a:xfrm>
        </p:grpSpPr>
        <p:sp>
          <p:nvSpPr>
            <p:cNvPr id="30" name="TextBox 29">
              <a:extLst>
                <a:ext uri="{FF2B5EF4-FFF2-40B4-BE49-F238E27FC236}">
                  <a16:creationId xmlns:a16="http://schemas.microsoft.com/office/drawing/2014/main" id="{11DCC654-D24B-4D14-8AB0-F2861F88D589}"/>
                </a:ext>
              </a:extLst>
            </p:cNvPr>
            <p:cNvSpPr txBox="1"/>
            <p:nvPr/>
          </p:nvSpPr>
          <p:spPr>
            <a:xfrm>
              <a:off x="2551706" y="4560313"/>
              <a:ext cx="235700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E68ECB93-96F2-4666-960F-B86FC961741E}"/>
                </a:ext>
              </a:extLst>
            </p:cNvPr>
            <p:cNvSpPr txBox="1"/>
            <p:nvPr/>
          </p:nvSpPr>
          <p:spPr>
            <a:xfrm>
              <a:off x="2551704" y="4283314"/>
              <a:ext cx="235700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2" name="Group 18">
            <a:extLst>
              <a:ext uri="{FF2B5EF4-FFF2-40B4-BE49-F238E27FC236}">
                <a16:creationId xmlns:a16="http://schemas.microsoft.com/office/drawing/2014/main" id="{AA52E9C8-B6FF-4E5B-85B7-C7282A557C90}"/>
              </a:ext>
            </a:extLst>
          </p:cNvPr>
          <p:cNvGrpSpPr/>
          <p:nvPr/>
        </p:nvGrpSpPr>
        <p:grpSpPr>
          <a:xfrm>
            <a:off x="658243" y="4931343"/>
            <a:ext cx="3086365" cy="923330"/>
            <a:chOff x="2551704" y="4283314"/>
            <a:chExt cx="2357003" cy="923330"/>
          </a:xfrm>
        </p:grpSpPr>
        <p:sp>
          <p:nvSpPr>
            <p:cNvPr id="33" name="TextBox 32">
              <a:extLst>
                <a:ext uri="{FF2B5EF4-FFF2-40B4-BE49-F238E27FC236}">
                  <a16:creationId xmlns:a16="http://schemas.microsoft.com/office/drawing/2014/main" id="{263C4A83-7376-46B7-933E-EADBCFB681FE}"/>
                </a:ext>
              </a:extLst>
            </p:cNvPr>
            <p:cNvSpPr txBox="1"/>
            <p:nvPr/>
          </p:nvSpPr>
          <p:spPr>
            <a:xfrm>
              <a:off x="2551706" y="4560313"/>
              <a:ext cx="235700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4972B9DF-3AF6-4AE2-B64A-784EB2B506A5}"/>
                </a:ext>
              </a:extLst>
            </p:cNvPr>
            <p:cNvSpPr txBox="1"/>
            <p:nvPr/>
          </p:nvSpPr>
          <p:spPr>
            <a:xfrm>
              <a:off x="2551704" y="4283314"/>
              <a:ext cx="235700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7379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1">
            <a:extLst>
              <a:ext uri="{FF2B5EF4-FFF2-40B4-BE49-F238E27FC236}">
                <a16:creationId xmlns:a16="http://schemas.microsoft.com/office/drawing/2014/main" id="{5564EABA-1261-4DFB-9905-C13936891F87}"/>
              </a:ext>
            </a:extLst>
          </p:cNvPr>
          <p:cNvGrpSpPr/>
          <p:nvPr/>
        </p:nvGrpSpPr>
        <p:grpSpPr>
          <a:xfrm>
            <a:off x="7082055" y="1909029"/>
            <a:ext cx="3987976" cy="775862"/>
            <a:chOff x="6324699" y="2356411"/>
            <a:chExt cx="2736305" cy="775862"/>
          </a:xfrm>
        </p:grpSpPr>
        <p:sp>
          <p:nvSpPr>
            <p:cNvPr id="4" name="TextBox 3">
              <a:extLst>
                <a:ext uri="{FF2B5EF4-FFF2-40B4-BE49-F238E27FC236}">
                  <a16:creationId xmlns:a16="http://schemas.microsoft.com/office/drawing/2014/main" id="{9EB7658E-2ECC-424C-B5DE-FF5EE2E04262}"/>
                </a:ext>
              </a:extLst>
            </p:cNvPr>
            <p:cNvSpPr txBox="1"/>
            <p:nvPr/>
          </p:nvSpPr>
          <p:spPr>
            <a:xfrm>
              <a:off x="6324700" y="2670608"/>
              <a:ext cx="2736304" cy="461665"/>
            </a:xfrm>
            <a:prstGeom prst="rect">
              <a:avLst/>
            </a:prstGeom>
            <a:noFill/>
          </p:spPr>
          <p:txBody>
            <a:bodyPr wrap="square" rtlCol="0">
              <a:spAutoFit/>
            </a:bodyPr>
            <a:lstStyle/>
            <a:p>
              <a:r>
                <a:rPr lang="en-US" altLang="ko-KR" sz="2400" b="1" dirty="0">
                  <a:cs typeface="Arial" pitchFamily="34" charset="0"/>
                </a:rPr>
                <a:t>Simple Presentation  </a:t>
              </a:r>
              <a:endParaRPr lang="ko-KR" altLang="en-US" sz="2400" b="1" dirty="0">
                <a:cs typeface="Arial" pitchFamily="34" charset="0"/>
              </a:endParaRPr>
            </a:p>
          </p:txBody>
        </p:sp>
        <p:sp>
          <p:nvSpPr>
            <p:cNvPr id="5" name="TextBox 4">
              <a:extLst>
                <a:ext uri="{FF2B5EF4-FFF2-40B4-BE49-F238E27FC236}">
                  <a16:creationId xmlns:a16="http://schemas.microsoft.com/office/drawing/2014/main" id="{E87EB6FA-277B-471E-A711-B94789E7FD59}"/>
                </a:ext>
              </a:extLst>
            </p:cNvPr>
            <p:cNvSpPr txBox="1"/>
            <p:nvPr/>
          </p:nvSpPr>
          <p:spPr>
            <a:xfrm>
              <a:off x="6324699" y="2356411"/>
              <a:ext cx="2736304" cy="461665"/>
            </a:xfrm>
            <a:prstGeom prst="rect">
              <a:avLst/>
            </a:prstGeom>
            <a:noFill/>
          </p:spPr>
          <p:txBody>
            <a:bodyPr wrap="square" rtlCol="0">
              <a:spAutoFit/>
            </a:bodyPr>
            <a:lstStyle/>
            <a:p>
              <a:r>
                <a:rPr lang="en-US" altLang="ko-KR" sz="2400" b="1" dirty="0">
                  <a:cs typeface="Arial" pitchFamily="34" charset="0"/>
                </a:rPr>
                <a:t>Add </a:t>
              </a:r>
              <a:r>
                <a:rPr lang="en-US" altLang="ko-KR" sz="2400" b="1" dirty="0">
                  <a:solidFill>
                    <a:schemeClr val="accent1"/>
                  </a:solidFill>
                  <a:cs typeface="Arial" pitchFamily="34" charset="0"/>
                </a:rPr>
                <a:t>Contents Title</a:t>
              </a:r>
              <a:endParaRPr lang="ko-KR" altLang="en-US" sz="2400" b="1" dirty="0">
                <a:solidFill>
                  <a:schemeClr val="accent1"/>
                </a:solidFill>
                <a:cs typeface="Arial" pitchFamily="34" charset="0"/>
              </a:endParaRPr>
            </a:p>
          </p:txBody>
        </p:sp>
      </p:grpSp>
      <p:grpSp>
        <p:nvGrpSpPr>
          <p:cNvPr id="6" name="Group 4">
            <a:extLst>
              <a:ext uri="{FF2B5EF4-FFF2-40B4-BE49-F238E27FC236}">
                <a16:creationId xmlns:a16="http://schemas.microsoft.com/office/drawing/2014/main" id="{637FAED5-967B-4BC2-A6AA-110996C76463}"/>
              </a:ext>
            </a:extLst>
          </p:cNvPr>
          <p:cNvGrpSpPr/>
          <p:nvPr/>
        </p:nvGrpSpPr>
        <p:grpSpPr>
          <a:xfrm>
            <a:off x="7082058" y="2714311"/>
            <a:ext cx="4524486" cy="1136718"/>
            <a:chOff x="4932040" y="3944245"/>
            <a:chExt cx="3456384" cy="1136718"/>
          </a:xfrm>
        </p:grpSpPr>
        <p:sp>
          <p:nvSpPr>
            <p:cNvPr id="7" name="TextBox 6">
              <a:extLst>
                <a:ext uri="{FF2B5EF4-FFF2-40B4-BE49-F238E27FC236}">
                  <a16:creationId xmlns:a16="http://schemas.microsoft.com/office/drawing/2014/main" id="{96FC64F1-2A32-48DF-BE77-FB6BAEC72D94}"/>
                </a:ext>
              </a:extLst>
            </p:cNvPr>
            <p:cNvSpPr txBox="1"/>
            <p:nvPr/>
          </p:nvSpPr>
          <p:spPr>
            <a:xfrm>
              <a:off x="4932040" y="4249966"/>
              <a:ext cx="3456384" cy="830997"/>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I hope and I believe that this Template will your Time, Money and Reputation. Easy to change colors, photos and Text. Get a modern PowerPoint  Presentation that is beautifully designed.  </a:t>
              </a:r>
              <a:endParaRPr lang="ko-KR" altLang="en-US" sz="1200" dirty="0">
                <a:cs typeface="Arial" pitchFamily="34" charset="0"/>
              </a:endParaRPr>
            </a:p>
          </p:txBody>
        </p:sp>
        <p:sp>
          <p:nvSpPr>
            <p:cNvPr id="8" name="TextBox 7">
              <a:extLst>
                <a:ext uri="{FF2B5EF4-FFF2-40B4-BE49-F238E27FC236}">
                  <a16:creationId xmlns:a16="http://schemas.microsoft.com/office/drawing/2014/main" id="{98129B02-7EEC-4F9B-9024-352A1E5F573D}"/>
                </a:ext>
              </a:extLst>
            </p:cNvPr>
            <p:cNvSpPr txBox="1"/>
            <p:nvPr/>
          </p:nvSpPr>
          <p:spPr>
            <a:xfrm>
              <a:off x="4932040" y="3944245"/>
              <a:ext cx="3456384" cy="307777"/>
            </a:xfrm>
            <a:prstGeom prst="rect">
              <a:avLst/>
            </a:prstGeom>
            <a:noFill/>
          </p:spPr>
          <p:txBody>
            <a:bodyPr wrap="square" rtlCol="0" anchor="ctr">
              <a:spAutoFit/>
            </a:bodyPr>
            <a:lstStyle/>
            <a:p>
              <a:r>
                <a:rPr lang="en-US" altLang="ko-KR" sz="1400" b="1" dirty="0">
                  <a:cs typeface="Arial" pitchFamily="34" charset="0"/>
                </a:rPr>
                <a:t>Content  Here</a:t>
              </a:r>
              <a:endParaRPr lang="ko-KR" altLang="en-US" sz="1400" b="1" dirty="0">
                <a:cs typeface="Arial" pitchFamily="34" charset="0"/>
              </a:endParaRPr>
            </a:p>
          </p:txBody>
        </p:sp>
      </p:grpSp>
      <p:sp>
        <p:nvSpPr>
          <p:cNvPr id="9" name="Rectangle: Rounded Corners 7">
            <a:extLst>
              <a:ext uri="{FF2B5EF4-FFF2-40B4-BE49-F238E27FC236}">
                <a16:creationId xmlns:a16="http://schemas.microsoft.com/office/drawing/2014/main" id="{68EE5515-E6EA-4282-A77E-15A272379DF5}"/>
              </a:ext>
            </a:extLst>
          </p:cNvPr>
          <p:cNvSpPr/>
          <p:nvPr/>
        </p:nvSpPr>
        <p:spPr>
          <a:xfrm>
            <a:off x="7193805" y="4285171"/>
            <a:ext cx="452898" cy="452898"/>
          </a:xfrm>
          <a:prstGeom prst="round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 name="Rectangle: Rounded Corners 8">
            <a:extLst>
              <a:ext uri="{FF2B5EF4-FFF2-40B4-BE49-F238E27FC236}">
                <a16:creationId xmlns:a16="http://schemas.microsoft.com/office/drawing/2014/main" id="{F2AA9ACD-57B5-49EC-94B2-17AC376E5898}"/>
              </a:ext>
            </a:extLst>
          </p:cNvPr>
          <p:cNvSpPr/>
          <p:nvPr/>
        </p:nvSpPr>
        <p:spPr>
          <a:xfrm>
            <a:off x="9398370" y="4256299"/>
            <a:ext cx="452898" cy="452898"/>
          </a:xfrm>
          <a:prstGeom prst="roundRect">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11" name="Group 9">
            <a:extLst>
              <a:ext uri="{FF2B5EF4-FFF2-40B4-BE49-F238E27FC236}">
                <a16:creationId xmlns:a16="http://schemas.microsoft.com/office/drawing/2014/main" id="{AFF46C06-4D4A-495F-928E-6A892EF06115}"/>
              </a:ext>
            </a:extLst>
          </p:cNvPr>
          <p:cNvGrpSpPr/>
          <p:nvPr/>
        </p:nvGrpSpPr>
        <p:grpSpPr>
          <a:xfrm>
            <a:off x="7862307" y="4144091"/>
            <a:ext cx="1392013" cy="2149151"/>
            <a:chOff x="-475010" y="1129567"/>
            <a:chExt cx="3859356" cy="2149151"/>
          </a:xfrm>
        </p:grpSpPr>
        <p:sp>
          <p:nvSpPr>
            <p:cNvPr id="12" name="TextBox 11">
              <a:extLst>
                <a:ext uri="{FF2B5EF4-FFF2-40B4-BE49-F238E27FC236}">
                  <a16:creationId xmlns:a16="http://schemas.microsoft.com/office/drawing/2014/main" id="{3E48063D-9998-4DC0-932A-B123664DA68F}"/>
                </a:ext>
              </a:extLst>
            </p:cNvPr>
            <p:cNvSpPr txBox="1"/>
            <p:nvPr/>
          </p:nvSpPr>
          <p:spPr>
            <a:xfrm>
              <a:off x="-475010" y="1129567"/>
              <a:ext cx="3859356" cy="276999"/>
            </a:xfrm>
            <a:prstGeom prst="rect">
              <a:avLst/>
            </a:prstGeom>
            <a:noFill/>
          </p:spPr>
          <p:txBody>
            <a:bodyPr wrap="square" rtlCol="0" anchor="ctr">
              <a:spAutoFit/>
            </a:bodyPr>
            <a:lstStyle/>
            <a:p>
              <a:r>
                <a:rPr lang="en-US" altLang="ko-KR" sz="1200" b="1" dirty="0">
                  <a:cs typeface="Arial" pitchFamily="34" charset="0"/>
                </a:rPr>
                <a:t>Content  Here</a:t>
              </a:r>
              <a:endParaRPr lang="ko-KR" altLang="en-US" sz="1200" b="1" dirty="0">
                <a:cs typeface="Arial" pitchFamily="34" charset="0"/>
              </a:endParaRPr>
            </a:p>
          </p:txBody>
        </p:sp>
        <p:sp>
          <p:nvSpPr>
            <p:cNvPr id="13" name="TextBox 12">
              <a:extLst>
                <a:ext uri="{FF2B5EF4-FFF2-40B4-BE49-F238E27FC236}">
                  <a16:creationId xmlns:a16="http://schemas.microsoft.com/office/drawing/2014/main" id="{051D09F8-5A35-4138-B7BD-7EAEA69781AB}"/>
                </a:ext>
              </a:extLst>
            </p:cNvPr>
            <p:cNvSpPr txBox="1"/>
            <p:nvPr/>
          </p:nvSpPr>
          <p:spPr>
            <a:xfrm>
              <a:off x="-460976" y="1339726"/>
              <a:ext cx="3845322" cy="1938992"/>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Easy to change colors, photos and Text.     </a:t>
              </a:r>
            </a:p>
          </p:txBody>
        </p:sp>
      </p:grpSp>
      <p:grpSp>
        <p:nvGrpSpPr>
          <p:cNvPr id="14" name="Group 12">
            <a:extLst>
              <a:ext uri="{FF2B5EF4-FFF2-40B4-BE49-F238E27FC236}">
                <a16:creationId xmlns:a16="http://schemas.microsoft.com/office/drawing/2014/main" id="{A7666C5F-58E5-4B1F-9078-74CF2DDC7A35}"/>
              </a:ext>
            </a:extLst>
          </p:cNvPr>
          <p:cNvGrpSpPr/>
          <p:nvPr/>
        </p:nvGrpSpPr>
        <p:grpSpPr>
          <a:xfrm>
            <a:off x="9989857" y="4124266"/>
            <a:ext cx="1501690" cy="1410488"/>
            <a:chOff x="-475010" y="1129567"/>
            <a:chExt cx="3859356" cy="1410488"/>
          </a:xfrm>
        </p:grpSpPr>
        <p:sp>
          <p:nvSpPr>
            <p:cNvPr id="15" name="TextBox 14">
              <a:extLst>
                <a:ext uri="{FF2B5EF4-FFF2-40B4-BE49-F238E27FC236}">
                  <a16:creationId xmlns:a16="http://schemas.microsoft.com/office/drawing/2014/main" id="{3284FEEC-EFDA-4251-8F78-15815AABE487}"/>
                </a:ext>
              </a:extLst>
            </p:cNvPr>
            <p:cNvSpPr txBox="1"/>
            <p:nvPr/>
          </p:nvSpPr>
          <p:spPr>
            <a:xfrm>
              <a:off x="-475010" y="1129567"/>
              <a:ext cx="3859356" cy="276999"/>
            </a:xfrm>
            <a:prstGeom prst="rect">
              <a:avLst/>
            </a:prstGeom>
            <a:noFill/>
          </p:spPr>
          <p:txBody>
            <a:bodyPr wrap="square" rtlCol="0" anchor="ctr">
              <a:spAutoFit/>
            </a:bodyPr>
            <a:lstStyle/>
            <a:p>
              <a:r>
                <a:rPr lang="en-US" altLang="ko-KR" sz="1200" b="1" dirty="0">
                  <a:cs typeface="Arial" pitchFamily="34" charset="0"/>
                </a:rPr>
                <a:t>Content  Here</a:t>
              </a:r>
              <a:endParaRPr lang="ko-KR" altLang="en-US" sz="1200" b="1" dirty="0">
                <a:cs typeface="Arial" pitchFamily="34" charset="0"/>
              </a:endParaRPr>
            </a:p>
          </p:txBody>
        </p:sp>
        <p:sp>
          <p:nvSpPr>
            <p:cNvPr id="16" name="TextBox 15">
              <a:extLst>
                <a:ext uri="{FF2B5EF4-FFF2-40B4-BE49-F238E27FC236}">
                  <a16:creationId xmlns:a16="http://schemas.microsoft.com/office/drawing/2014/main" id="{F0BB9A7B-C748-4156-918B-3E710D26B3D1}"/>
                </a:ext>
              </a:extLst>
            </p:cNvPr>
            <p:cNvSpPr txBox="1"/>
            <p:nvPr/>
          </p:nvSpPr>
          <p:spPr>
            <a:xfrm>
              <a:off x="-460975" y="1339726"/>
              <a:ext cx="3845321" cy="1200329"/>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a:t>
              </a:r>
            </a:p>
          </p:txBody>
        </p:sp>
      </p:grpSp>
      <p:sp>
        <p:nvSpPr>
          <p:cNvPr id="17" name="Freeform 53">
            <a:extLst>
              <a:ext uri="{FF2B5EF4-FFF2-40B4-BE49-F238E27FC236}">
                <a16:creationId xmlns:a16="http://schemas.microsoft.com/office/drawing/2014/main" id="{320EE94D-E744-458C-8A8A-1259E26EC089}"/>
              </a:ext>
            </a:extLst>
          </p:cNvPr>
          <p:cNvSpPr/>
          <p:nvPr/>
        </p:nvSpPr>
        <p:spPr>
          <a:xfrm>
            <a:off x="7280176" y="4378353"/>
            <a:ext cx="276302" cy="28329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Freeform: Shape 16">
            <a:extLst>
              <a:ext uri="{FF2B5EF4-FFF2-40B4-BE49-F238E27FC236}">
                <a16:creationId xmlns:a16="http://schemas.microsoft.com/office/drawing/2014/main" id="{FCC61EA1-D306-4107-A1EA-B0A09D99FFD2}"/>
              </a:ext>
            </a:extLst>
          </p:cNvPr>
          <p:cNvSpPr/>
          <p:nvPr/>
        </p:nvSpPr>
        <p:spPr>
          <a:xfrm>
            <a:off x="9466345" y="4325377"/>
            <a:ext cx="327480" cy="329256"/>
          </a:xfrm>
          <a:custGeom>
            <a:avLst/>
            <a:gdLst>
              <a:gd name="connsiteX0" fmla="*/ 195824 w 389804"/>
              <a:gd name="connsiteY0" fmla="*/ 283130 h 391918"/>
              <a:gd name="connsiteX1" fmla="*/ 256546 w 389804"/>
              <a:gd name="connsiteY1" fmla="*/ 299085 h 391918"/>
              <a:gd name="connsiteX2" fmla="*/ 348938 w 389804"/>
              <a:gd name="connsiteY2" fmla="*/ 361950 h 391918"/>
              <a:gd name="connsiteX3" fmla="*/ 354653 w 389804"/>
              <a:gd name="connsiteY3" fmla="*/ 367665 h 391918"/>
              <a:gd name="connsiteX4" fmla="*/ 333698 w 389804"/>
              <a:gd name="connsiteY4" fmla="*/ 391477 h 391918"/>
              <a:gd name="connsiteX5" fmla="*/ 324173 w 389804"/>
              <a:gd name="connsiteY5" fmla="*/ 386715 h 391918"/>
              <a:gd name="connsiteX6" fmla="*/ 249878 w 389804"/>
              <a:gd name="connsiteY6" fmla="*/ 335280 h 391918"/>
              <a:gd name="connsiteX7" fmla="*/ 137483 w 389804"/>
              <a:gd name="connsiteY7" fmla="*/ 330517 h 391918"/>
              <a:gd name="connsiteX8" fmla="*/ 44138 w 389804"/>
              <a:gd name="connsiteY8" fmla="*/ 387667 h 391918"/>
              <a:gd name="connsiteX9" fmla="*/ 28898 w 389804"/>
              <a:gd name="connsiteY9" fmla="*/ 384810 h 391918"/>
              <a:gd name="connsiteX10" fmla="*/ 34613 w 389804"/>
              <a:gd name="connsiteY10" fmla="*/ 351472 h 391918"/>
              <a:gd name="connsiteX11" fmla="*/ 133673 w 389804"/>
              <a:gd name="connsiteY11" fmla="*/ 294322 h 391918"/>
              <a:gd name="connsiteX12" fmla="*/ 195824 w 389804"/>
              <a:gd name="connsiteY12" fmla="*/ 283130 h 391918"/>
              <a:gd name="connsiteX13" fmla="*/ 108908 w 389804"/>
              <a:gd name="connsiteY13" fmla="*/ 74295 h 391918"/>
              <a:gd name="connsiteX14" fmla="*/ 98431 w 389804"/>
              <a:gd name="connsiteY14" fmla="*/ 80962 h 391918"/>
              <a:gd name="connsiteX15" fmla="*/ 99383 w 389804"/>
              <a:gd name="connsiteY15" fmla="*/ 141922 h 391918"/>
              <a:gd name="connsiteX16" fmla="*/ 165106 w 389804"/>
              <a:gd name="connsiteY16" fmla="*/ 114300 h 391918"/>
              <a:gd name="connsiteX17" fmla="*/ 223208 w 389804"/>
              <a:gd name="connsiteY17" fmla="*/ 114300 h 391918"/>
              <a:gd name="connsiteX18" fmla="*/ 287978 w 389804"/>
              <a:gd name="connsiteY18" fmla="*/ 140970 h 391918"/>
              <a:gd name="connsiteX19" fmla="*/ 287978 w 389804"/>
              <a:gd name="connsiteY19" fmla="*/ 102870 h 391918"/>
              <a:gd name="connsiteX20" fmla="*/ 260356 w 389804"/>
              <a:gd name="connsiteY20" fmla="*/ 74295 h 391918"/>
              <a:gd name="connsiteX21" fmla="*/ 108908 w 389804"/>
              <a:gd name="connsiteY21" fmla="*/ 74295 h 391918"/>
              <a:gd name="connsiteX22" fmla="*/ 141293 w 389804"/>
              <a:gd name="connsiteY22" fmla="*/ 0 h 391918"/>
              <a:gd name="connsiteX23" fmla="*/ 248926 w 389804"/>
              <a:gd name="connsiteY23" fmla="*/ 0 h 391918"/>
              <a:gd name="connsiteX24" fmla="*/ 259403 w 389804"/>
              <a:gd name="connsiteY24" fmla="*/ 13335 h 391918"/>
              <a:gd name="connsiteX25" fmla="*/ 282263 w 389804"/>
              <a:gd name="connsiteY25" fmla="*/ 34290 h 391918"/>
              <a:gd name="connsiteX26" fmla="*/ 317506 w 389804"/>
              <a:gd name="connsiteY26" fmla="*/ 69532 h 391918"/>
              <a:gd name="connsiteX27" fmla="*/ 318458 w 389804"/>
              <a:gd name="connsiteY27" fmla="*/ 104775 h 391918"/>
              <a:gd name="connsiteX28" fmla="*/ 318458 w 389804"/>
              <a:gd name="connsiteY28" fmla="*/ 146685 h 391918"/>
              <a:gd name="connsiteX29" fmla="*/ 326078 w 389804"/>
              <a:gd name="connsiteY29" fmla="*/ 157162 h 391918"/>
              <a:gd name="connsiteX30" fmla="*/ 384181 w 389804"/>
              <a:gd name="connsiteY30" fmla="*/ 180022 h 391918"/>
              <a:gd name="connsiteX31" fmla="*/ 387991 w 389804"/>
              <a:gd name="connsiteY31" fmla="*/ 190500 h 391918"/>
              <a:gd name="connsiteX32" fmla="*/ 326078 w 389804"/>
              <a:gd name="connsiteY32" fmla="*/ 298132 h 391918"/>
              <a:gd name="connsiteX33" fmla="*/ 313696 w 389804"/>
              <a:gd name="connsiteY33" fmla="*/ 300990 h 391918"/>
              <a:gd name="connsiteX34" fmla="*/ 223208 w 389804"/>
              <a:gd name="connsiteY34" fmla="*/ 254317 h 391918"/>
              <a:gd name="connsiteX35" fmla="*/ 128911 w 389804"/>
              <a:gd name="connsiteY35" fmla="*/ 264795 h 391918"/>
              <a:gd name="connsiteX36" fmla="*/ 73666 w 389804"/>
              <a:gd name="connsiteY36" fmla="*/ 295275 h 391918"/>
              <a:gd name="connsiteX37" fmla="*/ 61283 w 389804"/>
              <a:gd name="connsiteY37" fmla="*/ 292417 h 391918"/>
              <a:gd name="connsiteX38" fmla="*/ 2228 w 389804"/>
              <a:gd name="connsiteY38" fmla="*/ 190500 h 391918"/>
              <a:gd name="connsiteX39" fmla="*/ 6038 w 389804"/>
              <a:gd name="connsiteY39" fmla="*/ 180022 h 391918"/>
              <a:gd name="connsiteX40" fmla="*/ 64141 w 389804"/>
              <a:gd name="connsiteY40" fmla="*/ 157162 h 391918"/>
              <a:gd name="connsiteX41" fmla="*/ 68903 w 389804"/>
              <a:gd name="connsiteY41" fmla="*/ 145732 h 391918"/>
              <a:gd name="connsiteX42" fmla="*/ 68903 w 389804"/>
              <a:gd name="connsiteY42" fmla="*/ 68580 h 391918"/>
              <a:gd name="connsiteX43" fmla="*/ 102241 w 389804"/>
              <a:gd name="connsiteY43" fmla="*/ 34290 h 391918"/>
              <a:gd name="connsiteX44" fmla="*/ 104146 w 389804"/>
              <a:gd name="connsiteY44" fmla="*/ 34290 h 391918"/>
              <a:gd name="connsiteX45" fmla="*/ 128911 w 389804"/>
              <a:gd name="connsiteY45" fmla="*/ 33337 h 391918"/>
              <a:gd name="connsiteX46" fmla="*/ 131768 w 389804"/>
              <a:gd name="connsiteY46" fmla="*/ 9525 h 391918"/>
              <a:gd name="connsiteX47" fmla="*/ 141293 w 389804"/>
              <a:gd name="connsiteY47" fmla="*/ 0 h 39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89804" h="391918">
                <a:moveTo>
                  <a:pt x="195824" y="283130"/>
                </a:moveTo>
                <a:cubicBezTo>
                  <a:pt x="216303" y="283845"/>
                  <a:pt x="236543" y="289084"/>
                  <a:pt x="256546" y="299085"/>
                </a:cubicBezTo>
                <a:cubicBezTo>
                  <a:pt x="290836" y="315277"/>
                  <a:pt x="319411" y="338137"/>
                  <a:pt x="348938" y="361950"/>
                </a:cubicBezTo>
                <a:cubicBezTo>
                  <a:pt x="350843" y="363855"/>
                  <a:pt x="352748" y="365760"/>
                  <a:pt x="354653" y="367665"/>
                </a:cubicBezTo>
                <a:cubicBezTo>
                  <a:pt x="347986" y="376237"/>
                  <a:pt x="341318" y="384810"/>
                  <a:pt x="333698" y="391477"/>
                </a:cubicBezTo>
                <a:cubicBezTo>
                  <a:pt x="330841" y="393382"/>
                  <a:pt x="327031" y="388620"/>
                  <a:pt x="324173" y="386715"/>
                </a:cubicBezTo>
                <a:cubicBezTo>
                  <a:pt x="300361" y="368617"/>
                  <a:pt x="276548" y="350520"/>
                  <a:pt x="249878" y="335280"/>
                </a:cubicBezTo>
                <a:cubicBezTo>
                  <a:pt x="212730" y="314325"/>
                  <a:pt x="175583" y="313372"/>
                  <a:pt x="137483" y="330517"/>
                </a:cubicBezTo>
                <a:cubicBezTo>
                  <a:pt x="104145" y="345757"/>
                  <a:pt x="73665" y="366712"/>
                  <a:pt x="44138" y="387667"/>
                </a:cubicBezTo>
                <a:cubicBezTo>
                  <a:pt x="37470" y="392430"/>
                  <a:pt x="34613" y="392430"/>
                  <a:pt x="28898" y="384810"/>
                </a:cubicBezTo>
                <a:cubicBezTo>
                  <a:pt x="15563" y="364807"/>
                  <a:pt x="14610" y="364807"/>
                  <a:pt x="34613" y="351472"/>
                </a:cubicBezTo>
                <a:cubicBezTo>
                  <a:pt x="66045" y="329565"/>
                  <a:pt x="97478" y="308610"/>
                  <a:pt x="133673" y="294322"/>
                </a:cubicBezTo>
                <a:cubicBezTo>
                  <a:pt x="154628" y="286226"/>
                  <a:pt x="175345" y="282416"/>
                  <a:pt x="195824" y="283130"/>
                </a:cubicBezTo>
                <a:close/>
                <a:moveTo>
                  <a:pt x="108908" y="74295"/>
                </a:moveTo>
                <a:cubicBezTo>
                  <a:pt x="104146" y="74295"/>
                  <a:pt x="98431" y="72390"/>
                  <a:pt x="98431" y="80962"/>
                </a:cubicBezTo>
                <a:cubicBezTo>
                  <a:pt x="99383" y="100965"/>
                  <a:pt x="99383" y="120967"/>
                  <a:pt x="99383" y="141922"/>
                </a:cubicBezTo>
                <a:cubicBezTo>
                  <a:pt x="122243" y="132397"/>
                  <a:pt x="144151" y="124777"/>
                  <a:pt x="165106" y="114300"/>
                </a:cubicBezTo>
                <a:cubicBezTo>
                  <a:pt x="185108" y="103822"/>
                  <a:pt x="203206" y="103822"/>
                  <a:pt x="223208" y="114300"/>
                </a:cubicBezTo>
                <a:cubicBezTo>
                  <a:pt x="244163" y="124777"/>
                  <a:pt x="266071" y="132397"/>
                  <a:pt x="287978" y="140970"/>
                </a:cubicBezTo>
                <a:cubicBezTo>
                  <a:pt x="287978" y="126682"/>
                  <a:pt x="287978" y="115252"/>
                  <a:pt x="287978" y="102870"/>
                </a:cubicBezTo>
                <a:cubicBezTo>
                  <a:pt x="287978" y="74295"/>
                  <a:pt x="287978" y="74295"/>
                  <a:pt x="260356" y="74295"/>
                </a:cubicBezTo>
                <a:cubicBezTo>
                  <a:pt x="209873" y="74295"/>
                  <a:pt x="159391" y="74295"/>
                  <a:pt x="108908" y="74295"/>
                </a:cubicBezTo>
                <a:close/>
                <a:moveTo>
                  <a:pt x="141293" y="0"/>
                </a:moveTo>
                <a:cubicBezTo>
                  <a:pt x="177488" y="0"/>
                  <a:pt x="212731" y="0"/>
                  <a:pt x="248926" y="0"/>
                </a:cubicBezTo>
                <a:cubicBezTo>
                  <a:pt x="257498" y="0"/>
                  <a:pt x="259403" y="6667"/>
                  <a:pt x="259403" y="13335"/>
                </a:cubicBezTo>
                <a:cubicBezTo>
                  <a:pt x="260356" y="34290"/>
                  <a:pt x="260356" y="34290"/>
                  <a:pt x="282263" y="34290"/>
                </a:cubicBezTo>
                <a:cubicBezTo>
                  <a:pt x="310838" y="34290"/>
                  <a:pt x="317506" y="40957"/>
                  <a:pt x="317506" y="69532"/>
                </a:cubicBezTo>
                <a:cubicBezTo>
                  <a:pt x="318458" y="81915"/>
                  <a:pt x="318458" y="93345"/>
                  <a:pt x="318458" y="104775"/>
                </a:cubicBezTo>
                <a:cubicBezTo>
                  <a:pt x="318458" y="119062"/>
                  <a:pt x="318458" y="132397"/>
                  <a:pt x="318458" y="146685"/>
                </a:cubicBezTo>
                <a:cubicBezTo>
                  <a:pt x="318458" y="152400"/>
                  <a:pt x="320363" y="155257"/>
                  <a:pt x="326078" y="157162"/>
                </a:cubicBezTo>
                <a:cubicBezTo>
                  <a:pt x="345128" y="164782"/>
                  <a:pt x="364178" y="173355"/>
                  <a:pt x="384181" y="180022"/>
                </a:cubicBezTo>
                <a:cubicBezTo>
                  <a:pt x="390848" y="182880"/>
                  <a:pt x="390848" y="184785"/>
                  <a:pt x="387991" y="190500"/>
                </a:cubicBezTo>
                <a:cubicBezTo>
                  <a:pt x="367036" y="226695"/>
                  <a:pt x="346081" y="261937"/>
                  <a:pt x="326078" y="298132"/>
                </a:cubicBezTo>
                <a:cubicBezTo>
                  <a:pt x="322268" y="304800"/>
                  <a:pt x="319411" y="305752"/>
                  <a:pt x="313696" y="300990"/>
                </a:cubicBezTo>
                <a:cubicBezTo>
                  <a:pt x="286073" y="280987"/>
                  <a:pt x="257498" y="262890"/>
                  <a:pt x="223208" y="254317"/>
                </a:cubicBezTo>
                <a:cubicBezTo>
                  <a:pt x="189871" y="245745"/>
                  <a:pt x="159391" y="252412"/>
                  <a:pt x="128911" y="264795"/>
                </a:cubicBezTo>
                <a:cubicBezTo>
                  <a:pt x="108908" y="273367"/>
                  <a:pt x="90811" y="283845"/>
                  <a:pt x="73666" y="295275"/>
                </a:cubicBezTo>
                <a:cubicBezTo>
                  <a:pt x="67951" y="299085"/>
                  <a:pt x="65093" y="299085"/>
                  <a:pt x="61283" y="292417"/>
                </a:cubicBezTo>
                <a:cubicBezTo>
                  <a:pt x="42233" y="258127"/>
                  <a:pt x="22231" y="223837"/>
                  <a:pt x="2228" y="190500"/>
                </a:cubicBezTo>
                <a:cubicBezTo>
                  <a:pt x="-1582" y="184785"/>
                  <a:pt x="-629" y="181927"/>
                  <a:pt x="6038" y="180022"/>
                </a:cubicBezTo>
                <a:cubicBezTo>
                  <a:pt x="25088" y="172402"/>
                  <a:pt x="44138" y="163830"/>
                  <a:pt x="64141" y="157162"/>
                </a:cubicBezTo>
                <a:cubicBezTo>
                  <a:pt x="66998" y="155257"/>
                  <a:pt x="68903" y="152400"/>
                  <a:pt x="68903" y="145732"/>
                </a:cubicBezTo>
                <a:cubicBezTo>
                  <a:pt x="68903" y="120015"/>
                  <a:pt x="68903" y="94297"/>
                  <a:pt x="68903" y="68580"/>
                </a:cubicBezTo>
                <a:cubicBezTo>
                  <a:pt x="68903" y="42862"/>
                  <a:pt x="76523" y="34290"/>
                  <a:pt x="102241" y="34290"/>
                </a:cubicBezTo>
                <a:cubicBezTo>
                  <a:pt x="103193" y="34290"/>
                  <a:pt x="104146" y="34290"/>
                  <a:pt x="104146" y="34290"/>
                </a:cubicBezTo>
                <a:cubicBezTo>
                  <a:pt x="112718" y="34290"/>
                  <a:pt x="123196" y="37147"/>
                  <a:pt x="128911" y="33337"/>
                </a:cubicBezTo>
                <a:cubicBezTo>
                  <a:pt x="135578" y="28575"/>
                  <a:pt x="130816" y="18097"/>
                  <a:pt x="131768" y="9525"/>
                </a:cubicBezTo>
                <a:cubicBezTo>
                  <a:pt x="132721" y="2857"/>
                  <a:pt x="135578" y="0"/>
                  <a:pt x="141293" y="0"/>
                </a:cubicBezTo>
                <a:close/>
              </a:path>
            </a:pathLst>
          </a:custGeom>
          <a:solidFill>
            <a:schemeClr val="bg1"/>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BC1658BF-D960-49E9-8EBE-E5277F8EAEF1}"/>
              </a:ext>
            </a:extLst>
          </p:cNvPr>
          <p:cNvSpPr txBox="1"/>
          <p:nvPr/>
        </p:nvSpPr>
        <p:spPr>
          <a:xfrm>
            <a:off x="774385" y="4077533"/>
            <a:ext cx="3287661" cy="1384995"/>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Easy to change colors, photos and Text. </a:t>
            </a:r>
          </a:p>
        </p:txBody>
      </p:sp>
      <p:sp>
        <p:nvSpPr>
          <p:cNvPr id="20" name="Text Placeholder 27">
            <a:extLst>
              <a:ext uri="{FF2B5EF4-FFF2-40B4-BE49-F238E27FC236}">
                <a16:creationId xmlns:a16="http://schemas.microsoft.com/office/drawing/2014/main" id="{0AD60AFE-1F68-429B-A82C-BC1AD29571F8}"/>
              </a:ext>
            </a:extLst>
          </p:cNvPr>
          <p:cNvSpPr txBox="1">
            <a:spLocks/>
          </p:cNvSpPr>
          <p:nvPr/>
        </p:nvSpPr>
        <p:spPr>
          <a:xfrm>
            <a:off x="774385" y="5616223"/>
            <a:ext cx="2597428" cy="432048"/>
          </a:xfrm>
          <a:prstGeom prst="roundRect">
            <a:avLst>
              <a:gd name="adj" fmla="val 22953"/>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1800" dirty="0"/>
              <a:t>INFOGRAPHIC</a:t>
            </a:r>
          </a:p>
        </p:txBody>
      </p:sp>
      <p:sp>
        <p:nvSpPr>
          <p:cNvPr id="21" name="TextBox 20">
            <a:extLst>
              <a:ext uri="{FF2B5EF4-FFF2-40B4-BE49-F238E27FC236}">
                <a16:creationId xmlns:a16="http://schemas.microsoft.com/office/drawing/2014/main" id="{FCBF895E-2AB1-41F8-BE64-9A44FE20836D}"/>
              </a:ext>
            </a:extLst>
          </p:cNvPr>
          <p:cNvSpPr txBox="1"/>
          <p:nvPr/>
        </p:nvSpPr>
        <p:spPr>
          <a:xfrm>
            <a:off x="774385" y="1758494"/>
            <a:ext cx="2481281" cy="2246769"/>
          </a:xfrm>
          <a:prstGeom prst="rect">
            <a:avLst/>
          </a:prstGeom>
          <a:noFill/>
        </p:spPr>
        <p:txBody>
          <a:bodyPr wrap="square" rtlCol="0" anchor="ctr">
            <a:spAutoFit/>
          </a:bodyPr>
          <a:lstStyle/>
          <a:p>
            <a:r>
              <a:rPr lang="en-GB" altLang="ko-KR" sz="2800" dirty="0">
                <a:solidFill>
                  <a:schemeClr val="accent2"/>
                </a:solidFill>
                <a:cs typeface="Arial" pitchFamily="34" charset="0"/>
              </a:rPr>
              <a:t>ALLPPT</a:t>
            </a:r>
            <a:r>
              <a:rPr lang="en-GB" altLang="ko-KR" sz="2800" dirty="0">
                <a:cs typeface="Arial" pitchFamily="34" charset="0"/>
              </a:rPr>
              <a:t> Layout</a:t>
            </a:r>
          </a:p>
          <a:p>
            <a:r>
              <a:rPr lang="en-GB" altLang="ko-KR" sz="2800" dirty="0">
                <a:cs typeface="Arial" pitchFamily="34" charset="0"/>
              </a:rPr>
              <a:t>Clean Text Slide for your Presentation</a:t>
            </a:r>
            <a:endParaRPr lang="ko-KR" altLang="en-US" sz="2800" dirty="0">
              <a:cs typeface="Arial" pitchFamily="34" charset="0"/>
            </a:endParaRPr>
          </a:p>
        </p:txBody>
      </p:sp>
      <p:grpSp>
        <p:nvGrpSpPr>
          <p:cNvPr id="22" name="그룹 21">
            <a:extLst>
              <a:ext uri="{FF2B5EF4-FFF2-40B4-BE49-F238E27FC236}">
                <a16:creationId xmlns:a16="http://schemas.microsoft.com/office/drawing/2014/main" id="{B56BCFD6-C60F-4890-9988-B759A619459B}"/>
              </a:ext>
            </a:extLst>
          </p:cNvPr>
          <p:cNvGrpSpPr/>
          <p:nvPr/>
        </p:nvGrpSpPr>
        <p:grpSpPr>
          <a:xfrm>
            <a:off x="4028587" y="1671735"/>
            <a:ext cx="1566333" cy="4612016"/>
            <a:chOff x="7393036" y="74756"/>
            <a:chExt cx="2279625" cy="6712281"/>
          </a:xfrm>
        </p:grpSpPr>
        <p:sp>
          <p:nvSpPr>
            <p:cNvPr id="23" name="자유형: 도형 22">
              <a:extLst>
                <a:ext uri="{FF2B5EF4-FFF2-40B4-BE49-F238E27FC236}">
                  <a16:creationId xmlns:a16="http://schemas.microsoft.com/office/drawing/2014/main" id="{8DC777AC-6D3E-4D6C-B79E-B68C57147A7B}"/>
                </a:ext>
              </a:extLst>
            </p:cNvPr>
            <p:cNvSpPr/>
            <p:nvPr/>
          </p:nvSpPr>
          <p:spPr>
            <a:xfrm>
              <a:off x="8299744" y="965698"/>
              <a:ext cx="802416" cy="2117343"/>
            </a:xfrm>
            <a:custGeom>
              <a:avLst/>
              <a:gdLst>
                <a:gd name="connsiteX0" fmla="*/ 8823 w 802416"/>
                <a:gd name="connsiteY0" fmla="*/ 41129 h 2117343"/>
                <a:gd name="connsiteX1" fmla="*/ 8628 w 802416"/>
                <a:gd name="connsiteY1" fmla="*/ 44503 h 2117343"/>
                <a:gd name="connsiteX2" fmla="*/ 7461 w 802416"/>
                <a:gd name="connsiteY2" fmla="*/ 42362 h 2117343"/>
                <a:gd name="connsiteX3" fmla="*/ 8823 w 802416"/>
                <a:gd name="connsiteY3" fmla="*/ 41129 h 2117343"/>
                <a:gd name="connsiteX4" fmla="*/ 527454 w 802416"/>
                <a:gd name="connsiteY4" fmla="*/ 576 h 2117343"/>
                <a:gd name="connsiteX5" fmla="*/ 532904 w 802416"/>
                <a:gd name="connsiteY5" fmla="*/ 39896 h 2117343"/>
                <a:gd name="connsiteX6" fmla="*/ 559377 w 802416"/>
                <a:gd name="connsiteY6" fmla="*/ 147346 h 2117343"/>
                <a:gd name="connsiteX7" fmla="*/ 583709 w 802416"/>
                <a:gd name="connsiteY7" fmla="*/ 562290 h 2117343"/>
                <a:gd name="connsiteX8" fmla="*/ 589809 w 802416"/>
                <a:gd name="connsiteY8" fmla="*/ 849473 h 2117343"/>
                <a:gd name="connsiteX9" fmla="*/ 616607 w 802416"/>
                <a:gd name="connsiteY9" fmla="*/ 1159365 h 2117343"/>
                <a:gd name="connsiteX10" fmla="*/ 628156 w 802416"/>
                <a:gd name="connsiteY10" fmla="*/ 1248063 h 2117343"/>
                <a:gd name="connsiteX11" fmla="*/ 742160 w 802416"/>
                <a:gd name="connsiteY11" fmla="*/ 1804715 h 2117343"/>
                <a:gd name="connsiteX12" fmla="*/ 754682 w 802416"/>
                <a:gd name="connsiteY12" fmla="*/ 1850913 h 2117343"/>
                <a:gd name="connsiteX13" fmla="*/ 799843 w 802416"/>
                <a:gd name="connsiteY13" fmla="*/ 2027792 h 2117343"/>
                <a:gd name="connsiteX14" fmla="*/ 765454 w 802416"/>
                <a:gd name="connsiteY14" fmla="*/ 2078532 h 2117343"/>
                <a:gd name="connsiteX15" fmla="*/ 650087 w 802416"/>
                <a:gd name="connsiteY15" fmla="*/ 2103837 h 2117343"/>
                <a:gd name="connsiteX16" fmla="*/ 245202 w 802416"/>
                <a:gd name="connsiteY16" fmla="*/ 2114867 h 2117343"/>
                <a:gd name="connsiteX17" fmla="*/ 97459 w 802416"/>
                <a:gd name="connsiteY17" fmla="*/ 2089757 h 2117343"/>
                <a:gd name="connsiteX18" fmla="*/ 0 w 802416"/>
                <a:gd name="connsiteY18" fmla="*/ 2069448 h 2117343"/>
                <a:gd name="connsiteX19" fmla="*/ 64 w 802416"/>
                <a:gd name="connsiteY19" fmla="*/ 2069383 h 2117343"/>
                <a:gd name="connsiteX20" fmla="*/ 45874 w 802416"/>
                <a:gd name="connsiteY20" fmla="*/ 1942597 h 2117343"/>
                <a:gd name="connsiteX21" fmla="*/ 124970 w 802416"/>
                <a:gd name="connsiteY21" fmla="*/ 1666444 h 2117343"/>
                <a:gd name="connsiteX22" fmla="*/ 121855 w 802416"/>
                <a:gd name="connsiteY22" fmla="*/ 1202579 h 2117343"/>
                <a:gd name="connsiteX23" fmla="*/ 51195 w 802416"/>
                <a:gd name="connsiteY23" fmla="*/ 631586 h 2117343"/>
                <a:gd name="connsiteX24" fmla="*/ 17000 w 802416"/>
                <a:gd name="connsiteY24" fmla="*/ 424862 h 2117343"/>
                <a:gd name="connsiteX25" fmla="*/ 6488 w 802416"/>
                <a:gd name="connsiteY25" fmla="*/ 167591 h 2117343"/>
                <a:gd name="connsiteX26" fmla="*/ 8306 w 802416"/>
                <a:gd name="connsiteY26" fmla="*/ 62736 h 2117343"/>
                <a:gd name="connsiteX27" fmla="*/ 142683 w 802416"/>
                <a:gd name="connsiteY27" fmla="*/ 288862 h 2117343"/>
                <a:gd name="connsiteX28" fmla="*/ 304443 w 802416"/>
                <a:gd name="connsiteY28" fmla="*/ 433686 h 2117343"/>
                <a:gd name="connsiteX29" fmla="*/ 329683 w 802416"/>
                <a:gd name="connsiteY29" fmla="*/ 495392 h 2117343"/>
                <a:gd name="connsiteX30" fmla="*/ 429153 w 802416"/>
                <a:gd name="connsiteY30" fmla="*/ 317087 h 2117343"/>
                <a:gd name="connsiteX31" fmla="*/ 469511 w 802416"/>
                <a:gd name="connsiteY31" fmla="*/ 265958 h 2117343"/>
                <a:gd name="connsiteX32" fmla="*/ 507988 w 802416"/>
                <a:gd name="connsiteY32" fmla="*/ 110816 h 2117343"/>
                <a:gd name="connsiteX33" fmla="*/ 507859 w 802416"/>
                <a:gd name="connsiteY33" fmla="*/ 106145 h 2117343"/>
                <a:gd name="connsiteX34" fmla="*/ 508053 w 802416"/>
                <a:gd name="connsiteY34" fmla="*/ 74545 h 2117343"/>
                <a:gd name="connsiteX35" fmla="*/ 507988 w 802416"/>
                <a:gd name="connsiteY35" fmla="*/ 71885 h 2117343"/>
                <a:gd name="connsiteX36" fmla="*/ 507923 w 802416"/>
                <a:gd name="connsiteY36" fmla="*/ 72014 h 2117343"/>
                <a:gd name="connsiteX37" fmla="*/ 507728 w 802416"/>
                <a:gd name="connsiteY37" fmla="*/ 61309 h 2117343"/>
                <a:gd name="connsiteX38" fmla="*/ 527454 w 802416"/>
                <a:gd name="connsiteY38" fmla="*/ 576 h 211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2416" h="2117343">
                  <a:moveTo>
                    <a:pt x="8823" y="41129"/>
                  </a:moveTo>
                  <a:cubicBezTo>
                    <a:pt x="8759" y="42297"/>
                    <a:pt x="8694" y="43400"/>
                    <a:pt x="8628" y="44503"/>
                  </a:cubicBezTo>
                  <a:cubicBezTo>
                    <a:pt x="8240" y="43724"/>
                    <a:pt x="7915" y="42945"/>
                    <a:pt x="7461" y="42362"/>
                  </a:cubicBezTo>
                  <a:cubicBezTo>
                    <a:pt x="7980" y="41908"/>
                    <a:pt x="8434" y="41518"/>
                    <a:pt x="8823" y="41129"/>
                  </a:cubicBezTo>
                  <a:close/>
                  <a:moveTo>
                    <a:pt x="527454" y="576"/>
                  </a:moveTo>
                  <a:cubicBezTo>
                    <a:pt x="528751" y="11606"/>
                    <a:pt x="529920" y="29190"/>
                    <a:pt x="532904" y="39896"/>
                  </a:cubicBezTo>
                  <a:cubicBezTo>
                    <a:pt x="542897" y="75453"/>
                    <a:pt x="554641" y="110492"/>
                    <a:pt x="559377" y="147346"/>
                  </a:cubicBezTo>
                  <a:cubicBezTo>
                    <a:pt x="577026" y="285098"/>
                    <a:pt x="578259" y="423823"/>
                    <a:pt x="583709" y="562290"/>
                  </a:cubicBezTo>
                  <a:cubicBezTo>
                    <a:pt x="587473" y="657931"/>
                    <a:pt x="580335" y="753831"/>
                    <a:pt x="589809" y="849473"/>
                  </a:cubicBezTo>
                  <a:cubicBezTo>
                    <a:pt x="599995" y="952639"/>
                    <a:pt x="601553" y="1056586"/>
                    <a:pt x="616607" y="1159365"/>
                  </a:cubicBezTo>
                  <a:cubicBezTo>
                    <a:pt x="625690" y="1188238"/>
                    <a:pt x="625236" y="1218540"/>
                    <a:pt x="628156" y="1248063"/>
                  </a:cubicBezTo>
                  <a:cubicBezTo>
                    <a:pt x="647038" y="1437594"/>
                    <a:pt x="720229" y="1615899"/>
                    <a:pt x="742160" y="1804715"/>
                  </a:cubicBezTo>
                  <a:cubicBezTo>
                    <a:pt x="743977" y="1820482"/>
                    <a:pt x="749557" y="1835730"/>
                    <a:pt x="754682" y="1850913"/>
                  </a:cubicBezTo>
                  <a:cubicBezTo>
                    <a:pt x="774083" y="1908727"/>
                    <a:pt x="789591" y="1967578"/>
                    <a:pt x="799843" y="2027792"/>
                  </a:cubicBezTo>
                  <a:cubicBezTo>
                    <a:pt x="805358" y="2071135"/>
                    <a:pt x="805293" y="2070810"/>
                    <a:pt x="765454" y="2078532"/>
                  </a:cubicBezTo>
                  <a:cubicBezTo>
                    <a:pt x="757213" y="2080154"/>
                    <a:pt x="681102" y="2100073"/>
                    <a:pt x="650087" y="2103837"/>
                  </a:cubicBezTo>
                  <a:cubicBezTo>
                    <a:pt x="515515" y="2120188"/>
                    <a:pt x="380229" y="2118631"/>
                    <a:pt x="245202" y="2114867"/>
                  </a:cubicBezTo>
                  <a:cubicBezTo>
                    <a:pt x="195695" y="2113505"/>
                    <a:pt x="146446" y="2099685"/>
                    <a:pt x="97459" y="2089757"/>
                  </a:cubicBezTo>
                  <a:cubicBezTo>
                    <a:pt x="64951" y="2083138"/>
                    <a:pt x="31145" y="2082425"/>
                    <a:pt x="0" y="2069448"/>
                  </a:cubicBezTo>
                  <a:cubicBezTo>
                    <a:pt x="64" y="2069448"/>
                    <a:pt x="64" y="2069383"/>
                    <a:pt x="64" y="2069383"/>
                  </a:cubicBezTo>
                  <a:cubicBezTo>
                    <a:pt x="14469" y="2026818"/>
                    <a:pt x="33092" y="1985746"/>
                    <a:pt x="45874" y="1942597"/>
                  </a:cubicBezTo>
                  <a:cubicBezTo>
                    <a:pt x="72997" y="1850784"/>
                    <a:pt x="114653" y="1763059"/>
                    <a:pt x="124970" y="1666444"/>
                  </a:cubicBezTo>
                  <a:cubicBezTo>
                    <a:pt x="141515" y="1511692"/>
                    <a:pt x="139373" y="1355708"/>
                    <a:pt x="121855" y="1202579"/>
                  </a:cubicBezTo>
                  <a:cubicBezTo>
                    <a:pt x="100118" y="1012140"/>
                    <a:pt x="82730" y="820922"/>
                    <a:pt x="51195" y="631586"/>
                  </a:cubicBezTo>
                  <a:cubicBezTo>
                    <a:pt x="39710" y="562678"/>
                    <a:pt x="28226" y="493770"/>
                    <a:pt x="17000" y="424862"/>
                  </a:cubicBezTo>
                  <a:cubicBezTo>
                    <a:pt x="3114" y="339797"/>
                    <a:pt x="4801" y="253499"/>
                    <a:pt x="6488" y="167591"/>
                  </a:cubicBezTo>
                  <a:cubicBezTo>
                    <a:pt x="7202" y="132683"/>
                    <a:pt x="843" y="97839"/>
                    <a:pt x="8306" y="62736"/>
                  </a:cubicBezTo>
                  <a:cubicBezTo>
                    <a:pt x="7851" y="162140"/>
                    <a:pt x="55867" y="238316"/>
                    <a:pt x="142683" y="288862"/>
                  </a:cubicBezTo>
                  <a:cubicBezTo>
                    <a:pt x="206725" y="326171"/>
                    <a:pt x="271935" y="361534"/>
                    <a:pt x="304443" y="433686"/>
                  </a:cubicBezTo>
                  <a:cubicBezTo>
                    <a:pt x="313072" y="452828"/>
                    <a:pt x="320405" y="472552"/>
                    <a:pt x="329683" y="495392"/>
                  </a:cubicBezTo>
                  <a:cubicBezTo>
                    <a:pt x="347526" y="386190"/>
                    <a:pt x="347592" y="386190"/>
                    <a:pt x="429153" y="317087"/>
                  </a:cubicBezTo>
                  <a:cubicBezTo>
                    <a:pt x="446088" y="302748"/>
                    <a:pt x="462828" y="286981"/>
                    <a:pt x="469511" y="265958"/>
                  </a:cubicBezTo>
                  <a:cubicBezTo>
                    <a:pt x="485992" y="214244"/>
                    <a:pt x="505977" y="165968"/>
                    <a:pt x="507988" y="110816"/>
                  </a:cubicBezTo>
                  <a:cubicBezTo>
                    <a:pt x="507859" y="109389"/>
                    <a:pt x="507923" y="107702"/>
                    <a:pt x="507859" y="106145"/>
                  </a:cubicBezTo>
                  <a:cubicBezTo>
                    <a:pt x="509546" y="95633"/>
                    <a:pt x="508638" y="85121"/>
                    <a:pt x="508053" y="74545"/>
                  </a:cubicBezTo>
                  <a:cubicBezTo>
                    <a:pt x="507988" y="73637"/>
                    <a:pt x="508053" y="72729"/>
                    <a:pt x="507988" y="71885"/>
                  </a:cubicBezTo>
                  <a:cubicBezTo>
                    <a:pt x="507923" y="71950"/>
                    <a:pt x="507923" y="71950"/>
                    <a:pt x="507923" y="72014"/>
                  </a:cubicBezTo>
                  <a:cubicBezTo>
                    <a:pt x="507728" y="68446"/>
                    <a:pt x="507664" y="64877"/>
                    <a:pt x="507728" y="61309"/>
                  </a:cubicBezTo>
                  <a:cubicBezTo>
                    <a:pt x="508182" y="44114"/>
                    <a:pt x="507988" y="-5913"/>
                    <a:pt x="527454" y="576"/>
                  </a:cubicBezTo>
                  <a:close/>
                </a:path>
              </a:pathLst>
            </a:custGeom>
            <a:solidFill>
              <a:srgbClr val="FDFDFD"/>
            </a:solidFill>
            <a:ln w="6411"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BDF7FFEE-AA76-48CA-B83B-9350AD16F7AE}"/>
                </a:ext>
              </a:extLst>
            </p:cNvPr>
            <p:cNvSpPr/>
            <p:nvPr/>
          </p:nvSpPr>
          <p:spPr>
            <a:xfrm>
              <a:off x="7706692" y="74801"/>
              <a:ext cx="1752425" cy="3579546"/>
            </a:xfrm>
            <a:custGeom>
              <a:avLst/>
              <a:gdLst>
                <a:gd name="connsiteX0" fmla="*/ 1676502 w 1752425"/>
                <a:gd name="connsiteY0" fmla="*/ 3276175 h 3579546"/>
                <a:gd name="connsiteX1" fmla="*/ 1695781 w 1752425"/>
                <a:gd name="connsiteY1" fmla="*/ 3279063 h 3579546"/>
                <a:gd name="connsiteX2" fmla="*/ 1752425 w 1752425"/>
                <a:gd name="connsiteY2" fmla="*/ 3332138 h 3579546"/>
                <a:gd name="connsiteX3" fmla="*/ 1644002 w 1752425"/>
                <a:gd name="connsiteY3" fmla="*/ 3482283 h 3579546"/>
                <a:gd name="connsiteX4" fmla="*/ 1607796 w 1752425"/>
                <a:gd name="connsiteY4" fmla="*/ 3512520 h 3579546"/>
                <a:gd name="connsiteX5" fmla="*/ 1666712 w 1752425"/>
                <a:gd name="connsiteY5" fmla="*/ 3293143 h 3579546"/>
                <a:gd name="connsiteX6" fmla="*/ 1676502 w 1752425"/>
                <a:gd name="connsiteY6" fmla="*/ 3276175 h 3579546"/>
                <a:gd name="connsiteX7" fmla="*/ 184340 w 1752425"/>
                <a:gd name="connsiteY7" fmla="*/ 3187143 h 3579546"/>
                <a:gd name="connsiteX8" fmla="*/ 195046 w 1752425"/>
                <a:gd name="connsiteY8" fmla="*/ 3188027 h 3579546"/>
                <a:gd name="connsiteX9" fmla="*/ 196797 w 1752425"/>
                <a:gd name="connsiteY9" fmla="*/ 3213527 h 3579546"/>
                <a:gd name="connsiteX10" fmla="*/ 153064 w 1752425"/>
                <a:gd name="connsiteY10" fmla="*/ 3314749 h 3579546"/>
                <a:gd name="connsiteX11" fmla="*/ 151183 w 1752425"/>
                <a:gd name="connsiteY11" fmla="*/ 3367112 h 3579546"/>
                <a:gd name="connsiteX12" fmla="*/ 216133 w 1752425"/>
                <a:gd name="connsiteY12" fmla="*/ 3366527 h 3579546"/>
                <a:gd name="connsiteX13" fmla="*/ 240595 w 1752425"/>
                <a:gd name="connsiteY13" fmla="*/ 3351539 h 3579546"/>
                <a:gd name="connsiteX14" fmla="*/ 240400 w 1752425"/>
                <a:gd name="connsiteY14" fmla="*/ 3568905 h 3579546"/>
                <a:gd name="connsiteX15" fmla="*/ 235664 w 1752425"/>
                <a:gd name="connsiteY15" fmla="*/ 3579546 h 3579546"/>
                <a:gd name="connsiteX16" fmla="*/ 164809 w 1752425"/>
                <a:gd name="connsiteY16" fmla="*/ 3516023 h 3579546"/>
                <a:gd name="connsiteX17" fmla="*/ 0 w 1752425"/>
                <a:gd name="connsiteY17" fmla="*/ 3324741 h 3579546"/>
                <a:gd name="connsiteX18" fmla="*/ 114523 w 1752425"/>
                <a:gd name="connsiteY18" fmla="*/ 3222611 h 3579546"/>
                <a:gd name="connsiteX19" fmla="*/ 172855 w 1752425"/>
                <a:gd name="connsiteY19" fmla="*/ 3192634 h 3579546"/>
                <a:gd name="connsiteX20" fmla="*/ 184340 w 1752425"/>
                <a:gd name="connsiteY20" fmla="*/ 3187143 h 3579546"/>
                <a:gd name="connsiteX21" fmla="*/ 784465 w 1752425"/>
                <a:gd name="connsiteY21" fmla="*/ 857 h 3579546"/>
                <a:gd name="connsiteX22" fmla="*/ 997613 w 1752425"/>
                <a:gd name="connsiteY22" fmla="*/ 37776 h 3579546"/>
                <a:gd name="connsiteX23" fmla="*/ 1077876 w 1752425"/>
                <a:gd name="connsiteY23" fmla="*/ 98899 h 3579546"/>
                <a:gd name="connsiteX24" fmla="*/ 1153857 w 1752425"/>
                <a:gd name="connsiteY24" fmla="*/ 388482 h 3579546"/>
                <a:gd name="connsiteX25" fmla="*/ 1152495 w 1752425"/>
                <a:gd name="connsiteY25" fmla="*/ 415410 h 3579546"/>
                <a:gd name="connsiteX26" fmla="*/ 1174751 w 1752425"/>
                <a:gd name="connsiteY26" fmla="*/ 459791 h 3579546"/>
                <a:gd name="connsiteX27" fmla="*/ 1102662 w 1752425"/>
                <a:gd name="connsiteY27" fmla="*/ 660092 h 3579546"/>
                <a:gd name="connsiteX28" fmla="*/ 1095460 w 1752425"/>
                <a:gd name="connsiteY28" fmla="*/ 703111 h 3579546"/>
                <a:gd name="connsiteX29" fmla="*/ 1111033 w 1752425"/>
                <a:gd name="connsiteY29" fmla="*/ 892058 h 3579546"/>
                <a:gd name="connsiteX30" fmla="*/ 1099742 w 1752425"/>
                <a:gd name="connsiteY30" fmla="*/ 965443 h 3579546"/>
                <a:gd name="connsiteX31" fmla="*/ 1100846 w 1752425"/>
                <a:gd name="connsiteY31" fmla="*/ 962847 h 3579546"/>
                <a:gd name="connsiteX32" fmla="*/ 1100846 w 1752425"/>
                <a:gd name="connsiteY32" fmla="*/ 1001779 h 3579546"/>
                <a:gd name="connsiteX33" fmla="*/ 1062369 w 1752425"/>
                <a:gd name="connsiteY33" fmla="*/ 1156920 h 3579546"/>
                <a:gd name="connsiteX34" fmla="*/ 1022010 w 1752425"/>
                <a:gd name="connsiteY34" fmla="*/ 1208050 h 3579546"/>
                <a:gd name="connsiteX35" fmla="*/ 922540 w 1752425"/>
                <a:gd name="connsiteY35" fmla="*/ 1386355 h 3579546"/>
                <a:gd name="connsiteX36" fmla="*/ 897301 w 1752425"/>
                <a:gd name="connsiteY36" fmla="*/ 1324649 h 3579546"/>
                <a:gd name="connsiteX37" fmla="*/ 735541 w 1752425"/>
                <a:gd name="connsiteY37" fmla="*/ 1179824 h 3579546"/>
                <a:gd name="connsiteX38" fmla="*/ 601229 w 1752425"/>
                <a:gd name="connsiteY38" fmla="*/ 943382 h 3579546"/>
                <a:gd name="connsiteX39" fmla="*/ 605640 w 1752425"/>
                <a:gd name="connsiteY39" fmla="*/ 908344 h 3579546"/>
                <a:gd name="connsiteX40" fmla="*/ 605575 w 1752425"/>
                <a:gd name="connsiteY40" fmla="*/ 908085 h 3579546"/>
                <a:gd name="connsiteX41" fmla="*/ 611610 w 1752425"/>
                <a:gd name="connsiteY41" fmla="*/ 808031 h 3579546"/>
                <a:gd name="connsiteX42" fmla="*/ 572030 w 1752425"/>
                <a:gd name="connsiteY42" fmla="*/ 662688 h 3579546"/>
                <a:gd name="connsiteX43" fmla="*/ 500850 w 1752425"/>
                <a:gd name="connsiteY43" fmla="*/ 530387 h 3579546"/>
                <a:gd name="connsiteX44" fmla="*/ 520835 w 1752425"/>
                <a:gd name="connsiteY44" fmla="*/ 480684 h 3579546"/>
                <a:gd name="connsiteX45" fmla="*/ 565995 w 1752425"/>
                <a:gd name="connsiteY45" fmla="*/ 109150 h 3579546"/>
                <a:gd name="connsiteX46" fmla="*/ 784465 w 1752425"/>
                <a:gd name="connsiteY46" fmla="*/ 857 h 357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752425" h="3579546">
                  <a:moveTo>
                    <a:pt x="1676502" y="3276175"/>
                  </a:moveTo>
                  <a:cubicBezTo>
                    <a:pt x="1681230" y="3274439"/>
                    <a:pt x="1687540" y="3276013"/>
                    <a:pt x="1695781" y="3279063"/>
                  </a:cubicBezTo>
                  <a:cubicBezTo>
                    <a:pt x="1722643" y="3288925"/>
                    <a:pt x="1741330" y="3306054"/>
                    <a:pt x="1752425" y="3332138"/>
                  </a:cubicBezTo>
                  <a:cubicBezTo>
                    <a:pt x="1722903" y="3386967"/>
                    <a:pt x="1680079" y="3432192"/>
                    <a:pt x="1644002" y="3482283"/>
                  </a:cubicBezTo>
                  <a:cubicBezTo>
                    <a:pt x="1634724" y="3495131"/>
                    <a:pt x="1622979" y="3506161"/>
                    <a:pt x="1607796" y="3512520"/>
                  </a:cubicBezTo>
                  <a:cubicBezTo>
                    <a:pt x="1618372" y="3458470"/>
                    <a:pt x="1662819" y="3313452"/>
                    <a:pt x="1666712" y="3293143"/>
                  </a:cubicBezTo>
                  <a:cubicBezTo>
                    <a:pt x="1668626" y="3282956"/>
                    <a:pt x="1671773" y="3277911"/>
                    <a:pt x="1676502" y="3276175"/>
                  </a:cubicBezTo>
                  <a:close/>
                  <a:moveTo>
                    <a:pt x="184340" y="3187143"/>
                  </a:moveTo>
                  <a:cubicBezTo>
                    <a:pt x="188233" y="3185821"/>
                    <a:pt x="191996" y="3185561"/>
                    <a:pt x="195046" y="3188027"/>
                  </a:cubicBezTo>
                  <a:cubicBezTo>
                    <a:pt x="202378" y="3193997"/>
                    <a:pt x="198873" y="3205027"/>
                    <a:pt x="196797" y="3213527"/>
                  </a:cubicBezTo>
                  <a:cubicBezTo>
                    <a:pt x="187972" y="3249733"/>
                    <a:pt x="168053" y="3281202"/>
                    <a:pt x="153064" y="3314749"/>
                  </a:cubicBezTo>
                  <a:cubicBezTo>
                    <a:pt x="145732" y="3331164"/>
                    <a:pt x="126526" y="3348035"/>
                    <a:pt x="151183" y="3367112"/>
                  </a:cubicBezTo>
                  <a:cubicBezTo>
                    <a:pt x="173698" y="3384501"/>
                    <a:pt x="194396" y="3384241"/>
                    <a:pt x="216133" y="3366527"/>
                  </a:cubicBezTo>
                  <a:cubicBezTo>
                    <a:pt x="222750" y="3361141"/>
                    <a:pt x="230797" y="3357442"/>
                    <a:pt x="240595" y="3351539"/>
                  </a:cubicBezTo>
                  <a:cubicBezTo>
                    <a:pt x="240595" y="3426221"/>
                    <a:pt x="240659" y="3497531"/>
                    <a:pt x="240400" y="3568905"/>
                  </a:cubicBezTo>
                  <a:cubicBezTo>
                    <a:pt x="240400" y="3572473"/>
                    <a:pt x="237285" y="3576042"/>
                    <a:pt x="235664" y="3579546"/>
                  </a:cubicBezTo>
                  <a:cubicBezTo>
                    <a:pt x="212046" y="3558394"/>
                    <a:pt x="187778" y="3537890"/>
                    <a:pt x="164809" y="3516023"/>
                  </a:cubicBezTo>
                  <a:cubicBezTo>
                    <a:pt x="103686" y="3457756"/>
                    <a:pt x="51908" y="3391183"/>
                    <a:pt x="0" y="3324741"/>
                  </a:cubicBezTo>
                  <a:cubicBezTo>
                    <a:pt x="31145" y="3282825"/>
                    <a:pt x="71699" y="3251225"/>
                    <a:pt x="114523" y="3222611"/>
                  </a:cubicBezTo>
                  <a:cubicBezTo>
                    <a:pt x="132561" y="3210542"/>
                    <a:pt x="153259" y="3202432"/>
                    <a:pt x="172855" y="3192634"/>
                  </a:cubicBezTo>
                  <a:cubicBezTo>
                    <a:pt x="176424" y="3190849"/>
                    <a:pt x="180446" y="3188465"/>
                    <a:pt x="184340" y="3187143"/>
                  </a:cubicBezTo>
                  <a:close/>
                  <a:moveTo>
                    <a:pt x="784465" y="857"/>
                  </a:moveTo>
                  <a:cubicBezTo>
                    <a:pt x="857979" y="-2971"/>
                    <a:pt x="929808" y="5464"/>
                    <a:pt x="997613" y="37776"/>
                  </a:cubicBezTo>
                  <a:cubicBezTo>
                    <a:pt x="1028888" y="52700"/>
                    <a:pt x="1056594" y="71646"/>
                    <a:pt x="1077876" y="98899"/>
                  </a:cubicBezTo>
                  <a:cubicBezTo>
                    <a:pt x="1144643" y="184418"/>
                    <a:pt x="1171117" y="280707"/>
                    <a:pt x="1153857" y="388482"/>
                  </a:cubicBezTo>
                  <a:cubicBezTo>
                    <a:pt x="1152495" y="397306"/>
                    <a:pt x="1152884" y="406456"/>
                    <a:pt x="1152495" y="415410"/>
                  </a:cubicBezTo>
                  <a:cubicBezTo>
                    <a:pt x="1172479" y="423974"/>
                    <a:pt x="1174491" y="440455"/>
                    <a:pt x="1174751" y="459791"/>
                  </a:cubicBezTo>
                  <a:cubicBezTo>
                    <a:pt x="1175788" y="535837"/>
                    <a:pt x="1147239" y="600722"/>
                    <a:pt x="1102662" y="660092"/>
                  </a:cubicBezTo>
                  <a:cubicBezTo>
                    <a:pt x="1100262" y="674432"/>
                    <a:pt x="1097860" y="688771"/>
                    <a:pt x="1095460" y="703111"/>
                  </a:cubicBezTo>
                  <a:cubicBezTo>
                    <a:pt x="1098511" y="766244"/>
                    <a:pt x="1101300" y="829379"/>
                    <a:pt x="1111033" y="892058"/>
                  </a:cubicBezTo>
                  <a:cubicBezTo>
                    <a:pt x="1100975" y="919050"/>
                    <a:pt x="1100651" y="943057"/>
                    <a:pt x="1099742" y="965443"/>
                  </a:cubicBezTo>
                  <a:cubicBezTo>
                    <a:pt x="1100132" y="964534"/>
                    <a:pt x="1100456" y="963691"/>
                    <a:pt x="1100846" y="962847"/>
                  </a:cubicBezTo>
                  <a:cubicBezTo>
                    <a:pt x="1101754" y="974657"/>
                    <a:pt x="1099938" y="989969"/>
                    <a:pt x="1100846" y="1001779"/>
                  </a:cubicBezTo>
                  <a:cubicBezTo>
                    <a:pt x="1098834" y="1056932"/>
                    <a:pt x="1078785" y="1105271"/>
                    <a:pt x="1062369" y="1156920"/>
                  </a:cubicBezTo>
                  <a:cubicBezTo>
                    <a:pt x="1055685" y="1177878"/>
                    <a:pt x="1038945" y="1193710"/>
                    <a:pt x="1022010" y="1208050"/>
                  </a:cubicBezTo>
                  <a:cubicBezTo>
                    <a:pt x="940449" y="1277152"/>
                    <a:pt x="940449" y="1277152"/>
                    <a:pt x="922540" y="1386355"/>
                  </a:cubicBezTo>
                  <a:cubicBezTo>
                    <a:pt x="913262" y="1363580"/>
                    <a:pt x="905930" y="1343790"/>
                    <a:pt x="897301" y="1324649"/>
                  </a:cubicBezTo>
                  <a:cubicBezTo>
                    <a:pt x="864793" y="1252496"/>
                    <a:pt x="799582" y="1217134"/>
                    <a:pt x="735541" y="1179824"/>
                  </a:cubicBezTo>
                  <a:cubicBezTo>
                    <a:pt x="645740" y="1127527"/>
                    <a:pt x="597270" y="1047847"/>
                    <a:pt x="601229" y="943382"/>
                  </a:cubicBezTo>
                  <a:cubicBezTo>
                    <a:pt x="601423" y="937088"/>
                    <a:pt x="602331" y="917493"/>
                    <a:pt x="605640" y="908344"/>
                  </a:cubicBezTo>
                  <a:cubicBezTo>
                    <a:pt x="605640" y="908279"/>
                    <a:pt x="605575" y="908149"/>
                    <a:pt x="605575" y="908085"/>
                  </a:cubicBezTo>
                  <a:cubicBezTo>
                    <a:pt x="607587" y="874733"/>
                    <a:pt x="609598" y="841382"/>
                    <a:pt x="611610" y="808031"/>
                  </a:cubicBezTo>
                  <a:cubicBezTo>
                    <a:pt x="587926" y="762416"/>
                    <a:pt x="573133" y="714402"/>
                    <a:pt x="572030" y="662688"/>
                  </a:cubicBezTo>
                  <a:cubicBezTo>
                    <a:pt x="524533" y="631478"/>
                    <a:pt x="511297" y="580997"/>
                    <a:pt x="500850" y="530387"/>
                  </a:cubicBezTo>
                  <a:cubicBezTo>
                    <a:pt x="497151" y="512543"/>
                    <a:pt x="502537" y="492558"/>
                    <a:pt x="520835" y="480684"/>
                  </a:cubicBezTo>
                  <a:cubicBezTo>
                    <a:pt x="469315" y="348707"/>
                    <a:pt x="481838" y="222310"/>
                    <a:pt x="565995" y="109150"/>
                  </a:cubicBezTo>
                  <a:cubicBezTo>
                    <a:pt x="618293" y="38749"/>
                    <a:pt x="696479" y="5398"/>
                    <a:pt x="784465" y="857"/>
                  </a:cubicBezTo>
                  <a:close/>
                </a:path>
              </a:pathLst>
            </a:custGeom>
            <a:solidFill>
              <a:srgbClr val="9A5E28"/>
            </a:solidFill>
            <a:ln w="6411"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96DBCADB-5AFF-43F2-8B2D-2747419D5724}"/>
                </a:ext>
              </a:extLst>
            </p:cNvPr>
            <p:cNvSpPr/>
            <p:nvPr/>
          </p:nvSpPr>
          <p:spPr>
            <a:xfrm>
              <a:off x="8841603" y="959721"/>
              <a:ext cx="15572" cy="18362"/>
            </a:xfrm>
            <a:custGeom>
              <a:avLst/>
              <a:gdLst>
                <a:gd name="connsiteX0" fmla="*/ 8212 w 15396"/>
                <a:gd name="connsiteY0" fmla="*/ 11483 h 18155"/>
                <a:gd name="connsiteX1" fmla="*/ 15397 w 15396"/>
                <a:gd name="connsiteY1" fmla="*/ 18155 h 18155"/>
                <a:gd name="connsiteX2" fmla="*/ 4812 w 15396"/>
                <a:gd name="connsiteY2" fmla="*/ 0 h 18155"/>
                <a:gd name="connsiteX3" fmla="*/ 0 w 15396"/>
                <a:gd name="connsiteY3" fmla="*/ 2759 h 18155"/>
                <a:gd name="connsiteX4" fmla="*/ 8212 w 15396"/>
                <a:gd name="connsiteY4" fmla="*/ 11483 h 1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6" h="18155">
                  <a:moveTo>
                    <a:pt x="8212" y="11483"/>
                  </a:moveTo>
                  <a:cubicBezTo>
                    <a:pt x="10650" y="13665"/>
                    <a:pt x="13023" y="15910"/>
                    <a:pt x="15397" y="18155"/>
                  </a:cubicBezTo>
                  <a:cubicBezTo>
                    <a:pt x="12189" y="11740"/>
                    <a:pt x="8725" y="5645"/>
                    <a:pt x="4812" y="0"/>
                  </a:cubicBezTo>
                  <a:cubicBezTo>
                    <a:pt x="4234" y="192"/>
                    <a:pt x="2374" y="1283"/>
                    <a:pt x="0" y="2759"/>
                  </a:cubicBezTo>
                  <a:cubicBezTo>
                    <a:pt x="2951" y="5453"/>
                    <a:pt x="5517" y="9046"/>
                    <a:pt x="8212" y="11483"/>
                  </a:cubicBezTo>
                  <a:close/>
                </a:path>
              </a:pathLst>
            </a:custGeom>
            <a:solidFill>
              <a:srgbClr val="FDFDFD"/>
            </a:solidFill>
            <a:ln w="6411"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846B54CE-5CBA-40D7-916E-8B3F79CFAEBC}"/>
                </a:ext>
              </a:extLst>
            </p:cNvPr>
            <p:cNvSpPr/>
            <p:nvPr/>
          </p:nvSpPr>
          <p:spPr>
            <a:xfrm>
              <a:off x="8196920" y="74756"/>
              <a:ext cx="668764" cy="558071"/>
            </a:xfrm>
            <a:custGeom>
              <a:avLst/>
              <a:gdLst>
                <a:gd name="connsiteX0" fmla="*/ 654795 w 661219"/>
                <a:gd name="connsiteY0" fmla="*/ 410767 h 551775"/>
                <a:gd name="connsiteX1" fmla="*/ 621756 w 661219"/>
                <a:gd name="connsiteY1" fmla="*/ 502442 h 551775"/>
                <a:gd name="connsiteX2" fmla="*/ 606808 w 661219"/>
                <a:gd name="connsiteY2" fmla="*/ 518416 h 551775"/>
                <a:gd name="connsiteX3" fmla="*/ 596223 w 661219"/>
                <a:gd name="connsiteY3" fmla="*/ 496861 h 551775"/>
                <a:gd name="connsiteX4" fmla="*/ 572037 w 661219"/>
                <a:gd name="connsiteY4" fmla="*/ 364448 h 551775"/>
                <a:gd name="connsiteX5" fmla="*/ 416209 w 661219"/>
                <a:gd name="connsiteY5" fmla="*/ 257697 h 551775"/>
                <a:gd name="connsiteX6" fmla="*/ 198151 w 661219"/>
                <a:gd name="connsiteY6" fmla="*/ 244481 h 551775"/>
                <a:gd name="connsiteX7" fmla="*/ 73950 w 661219"/>
                <a:gd name="connsiteY7" fmla="*/ 367591 h 551775"/>
                <a:gd name="connsiteX8" fmla="*/ 77221 w 661219"/>
                <a:gd name="connsiteY8" fmla="*/ 503661 h 551775"/>
                <a:gd name="connsiteX9" fmla="*/ 68432 w 661219"/>
                <a:gd name="connsiteY9" fmla="*/ 551776 h 551775"/>
                <a:gd name="connsiteX10" fmla="*/ 30261 w 661219"/>
                <a:gd name="connsiteY10" fmla="*/ 475241 h 551775"/>
                <a:gd name="connsiteX11" fmla="*/ 74912 w 661219"/>
                <a:gd name="connsiteY11" fmla="*/ 107898 h 551775"/>
                <a:gd name="connsiteX12" fmla="*/ 290917 w 661219"/>
                <a:gd name="connsiteY12" fmla="*/ 826 h 551775"/>
                <a:gd name="connsiteX13" fmla="*/ 501661 w 661219"/>
                <a:gd name="connsiteY13" fmla="*/ 37330 h 551775"/>
                <a:gd name="connsiteX14" fmla="*/ 581018 w 661219"/>
                <a:gd name="connsiteY14" fmla="*/ 97762 h 551775"/>
                <a:gd name="connsiteX15" fmla="*/ 656142 w 661219"/>
                <a:gd name="connsiteY15" fmla="*/ 384079 h 551775"/>
                <a:gd name="connsiteX16" fmla="*/ 654795 w 661219"/>
                <a:gd name="connsiteY16" fmla="*/ 410767 h 55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1219" h="551775">
                  <a:moveTo>
                    <a:pt x="654795" y="410767"/>
                  </a:moveTo>
                  <a:cubicBezTo>
                    <a:pt x="643825" y="441368"/>
                    <a:pt x="633175" y="472033"/>
                    <a:pt x="621756" y="502442"/>
                  </a:cubicBezTo>
                  <a:cubicBezTo>
                    <a:pt x="619126" y="509499"/>
                    <a:pt x="615661" y="519699"/>
                    <a:pt x="606808" y="518416"/>
                  </a:cubicBezTo>
                  <a:cubicBezTo>
                    <a:pt x="595966" y="516876"/>
                    <a:pt x="596223" y="505457"/>
                    <a:pt x="596223" y="496861"/>
                  </a:cubicBezTo>
                  <a:cubicBezTo>
                    <a:pt x="596223" y="451183"/>
                    <a:pt x="593465" y="406276"/>
                    <a:pt x="572037" y="364448"/>
                  </a:cubicBezTo>
                  <a:cubicBezTo>
                    <a:pt x="539254" y="300423"/>
                    <a:pt x="485943" y="261353"/>
                    <a:pt x="416209" y="257697"/>
                  </a:cubicBezTo>
                  <a:cubicBezTo>
                    <a:pt x="343458" y="253847"/>
                    <a:pt x="271029" y="245058"/>
                    <a:pt x="198151" y="244481"/>
                  </a:cubicBezTo>
                  <a:cubicBezTo>
                    <a:pt x="129828" y="243904"/>
                    <a:pt x="74719" y="298626"/>
                    <a:pt x="73950" y="367591"/>
                  </a:cubicBezTo>
                  <a:cubicBezTo>
                    <a:pt x="73437" y="412948"/>
                    <a:pt x="72025" y="458368"/>
                    <a:pt x="77221" y="503661"/>
                  </a:cubicBezTo>
                  <a:cubicBezTo>
                    <a:pt x="78954" y="518993"/>
                    <a:pt x="79275" y="534904"/>
                    <a:pt x="68432" y="551776"/>
                  </a:cubicBezTo>
                  <a:cubicBezTo>
                    <a:pt x="48995" y="527847"/>
                    <a:pt x="42065" y="500261"/>
                    <a:pt x="30261" y="475241"/>
                  </a:cubicBezTo>
                  <a:cubicBezTo>
                    <a:pt x="-20677" y="344753"/>
                    <a:pt x="-8295" y="219782"/>
                    <a:pt x="74912" y="107898"/>
                  </a:cubicBezTo>
                  <a:cubicBezTo>
                    <a:pt x="126620" y="38356"/>
                    <a:pt x="203924" y="5317"/>
                    <a:pt x="290917" y="826"/>
                  </a:cubicBezTo>
                  <a:cubicBezTo>
                    <a:pt x="363602" y="-2895"/>
                    <a:pt x="434685" y="5381"/>
                    <a:pt x="501661" y="37330"/>
                  </a:cubicBezTo>
                  <a:cubicBezTo>
                    <a:pt x="532583" y="52085"/>
                    <a:pt x="559976" y="70818"/>
                    <a:pt x="581018" y="97762"/>
                  </a:cubicBezTo>
                  <a:cubicBezTo>
                    <a:pt x="647032" y="182316"/>
                    <a:pt x="673207" y="277520"/>
                    <a:pt x="656142" y="384079"/>
                  </a:cubicBezTo>
                  <a:cubicBezTo>
                    <a:pt x="654795" y="392868"/>
                    <a:pt x="655180" y="401849"/>
                    <a:pt x="654795" y="410767"/>
                  </a:cubicBezTo>
                  <a:close/>
                </a:path>
              </a:pathLst>
            </a:custGeom>
            <a:solidFill>
              <a:srgbClr val="161616"/>
            </a:solidFill>
            <a:ln w="6411"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1304642B-DACE-4166-BB3E-49AB5E111E9F}"/>
                </a:ext>
              </a:extLst>
            </p:cNvPr>
            <p:cNvSpPr/>
            <p:nvPr/>
          </p:nvSpPr>
          <p:spPr>
            <a:xfrm>
              <a:off x="8278787" y="708472"/>
              <a:ext cx="530632" cy="322414"/>
            </a:xfrm>
            <a:custGeom>
              <a:avLst/>
              <a:gdLst>
                <a:gd name="connsiteX0" fmla="*/ 497189 w 524646"/>
                <a:gd name="connsiteY0" fmla="*/ 158598 h 318777"/>
                <a:gd name="connsiteX1" fmla="*/ 382996 w 524646"/>
                <a:gd name="connsiteY1" fmla="*/ 288573 h 318777"/>
                <a:gd name="connsiteX2" fmla="*/ 81667 w 524646"/>
                <a:gd name="connsiteY2" fmla="*/ 228975 h 318777"/>
                <a:gd name="connsiteX3" fmla="*/ 39133 w 524646"/>
                <a:gd name="connsiteY3" fmla="*/ 172327 h 318777"/>
                <a:gd name="connsiteX4" fmla="*/ 0 w 524646"/>
                <a:gd name="connsiteY4" fmla="*/ 28624 h 318777"/>
                <a:gd name="connsiteX5" fmla="*/ 17128 w 524646"/>
                <a:gd name="connsiteY5" fmla="*/ 30997 h 318777"/>
                <a:gd name="connsiteX6" fmla="*/ 144281 w 524646"/>
                <a:gd name="connsiteY6" fmla="*/ 228975 h 318777"/>
                <a:gd name="connsiteX7" fmla="*/ 190600 w 524646"/>
                <a:gd name="connsiteY7" fmla="*/ 246489 h 318777"/>
                <a:gd name="connsiteX8" fmla="*/ 229990 w 524646"/>
                <a:gd name="connsiteY8" fmla="*/ 223201 h 318777"/>
                <a:gd name="connsiteX9" fmla="*/ 263478 w 524646"/>
                <a:gd name="connsiteY9" fmla="*/ 199785 h 318777"/>
                <a:gd name="connsiteX10" fmla="*/ 295170 w 524646"/>
                <a:gd name="connsiteY10" fmla="*/ 224548 h 318777"/>
                <a:gd name="connsiteX11" fmla="*/ 338024 w 524646"/>
                <a:gd name="connsiteY11" fmla="*/ 244243 h 318777"/>
                <a:gd name="connsiteX12" fmla="*/ 430212 w 524646"/>
                <a:gd name="connsiteY12" fmla="*/ 170980 h 318777"/>
                <a:gd name="connsiteX13" fmla="*/ 498472 w 524646"/>
                <a:gd name="connsiteY13" fmla="*/ 23812 h 318777"/>
                <a:gd name="connsiteX14" fmla="*/ 515537 w 524646"/>
                <a:gd name="connsiteY14" fmla="*/ 204 h 318777"/>
                <a:gd name="connsiteX15" fmla="*/ 524646 w 524646"/>
                <a:gd name="connsiteY15" fmla="*/ 26122 h 318777"/>
                <a:gd name="connsiteX16" fmla="*/ 497189 w 524646"/>
                <a:gd name="connsiteY16" fmla="*/ 158598 h 31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4646" h="318777">
                  <a:moveTo>
                    <a:pt x="497189" y="158598"/>
                  </a:moveTo>
                  <a:cubicBezTo>
                    <a:pt x="464984" y="211268"/>
                    <a:pt x="433934" y="252904"/>
                    <a:pt x="382996" y="288573"/>
                  </a:cubicBezTo>
                  <a:cubicBezTo>
                    <a:pt x="298762" y="347530"/>
                    <a:pt x="152043" y="316223"/>
                    <a:pt x="81667" y="228975"/>
                  </a:cubicBezTo>
                  <a:cubicBezTo>
                    <a:pt x="66847" y="210627"/>
                    <a:pt x="53247" y="191252"/>
                    <a:pt x="39133" y="172327"/>
                  </a:cubicBezTo>
                  <a:cubicBezTo>
                    <a:pt x="15717" y="127227"/>
                    <a:pt x="1090" y="79754"/>
                    <a:pt x="0" y="28624"/>
                  </a:cubicBezTo>
                  <a:cubicBezTo>
                    <a:pt x="6800" y="21567"/>
                    <a:pt x="14626" y="10083"/>
                    <a:pt x="17128" y="30997"/>
                  </a:cubicBezTo>
                  <a:cubicBezTo>
                    <a:pt x="27714" y="117540"/>
                    <a:pt x="75252" y="180218"/>
                    <a:pt x="144281" y="228975"/>
                  </a:cubicBezTo>
                  <a:cubicBezTo>
                    <a:pt x="158010" y="238662"/>
                    <a:pt x="172701" y="245847"/>
                    <a:pt x="190600" y="246489"/>
                  </a:cubicBezTo>
                  <a:cubicBezTo>
                    <a:pt x="209525" y="247130"/>
                    <a:pt x="223639" y="242383"/>
                    <a:pt x="229990" y="223201"/>
                  </a:cubicBezTo>
                  <a:cubicBezTo>
                    <a:pt x="235379" y="207034"/>
                    <a:pt x="246349" y="200362"/>
                    <a:pt x="263478" y="199785"/>
                  </a:cubicBezTo>
                  <a:cubicBezTo>
                    <a:pt x="282082" y="199143"/>
                    <a:pt x="290358" y="208959"/>
                    <a:pt x="295170" y="224548"/>
                  </a:cubicBezTo>
                  <a:cubicBezTo>
                    <a:pt x="302162" y="247130"/>
                    <a:pt x="319355" y="247643"/>
                    <a:pt x="338024" y="244243"/>
                  </a:cubicBezTo>
                  <a:cubicBezTo>
                    <a:pt x="381713" y="236288"/>
                    <a:pt x="407630" y="205495"/>
                    <a:pt x="430212" y="170980"/>
                  </a:cubicBezTo>
                  <a:cubicBezTo>
                    <a:pt x="460108" y="125303"/>
                    <a:pt x="481664" y="75712"/>
                    <a:pt x="498472" y="23812"/>
                  </a:cubicBezTo>
                  <a:cubicBezTo>
                    <a:pt x="501359" y="14831"/>
                    <a:pt x="501359" y="-2042"/>
                    <a:pt x="515537" y="204"/>
                  </a:cubicBezTo>
                  <a:cubicBezTo>
                    <a:pt x="526250" y="1936"/>
                    <a:pt x="520091" y="17653"/>
                    <a:pt x="524646" y="26122"/>
                  </a:cubicBezTo>
                  <a:cubicBezTo>
                    <a:pt x="522209" y="40300"/>
                    <a:pt x="513483" y="129794"/>
                    <a:pt x="497189" y="158598"/>
                  </a:cubicBezTo>
                  <a:close/>
                </a:path>
              </a:pathLst>
            </a:custGeom>
            <a:solidFill>
              <a:srgbClr val="161615"/>
            </a:solidFill>
            <a:ln w="6411"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B98AFDF9-0B91-4F20-BD7A-F547052EA3D3}"/>
                </a:ext>
              </a:extLst>
            </p:cNvPr>
            <p:cNvSpPr/>
            <p:nvPr/>
          </p:nvSpPr>
          <p:spPr>
            <a:xfrm>
              <a:off x="8018682" y="6297764"/>
              <a:ext cx="789144" cy="489273"/>
            </a:xfrm>
            <a:custGeom>
              <a:avLst/>
              <a:gdLst>
                <a:gd name="connsiteX0" fmla="*/ 195326 w 780241"/>
                <a:gd name="connsiteY0" fmla="*/ 2646 h 483753"/>
                <a:gd name="connsiteX1" fmla="*/ 218870 w 780241"/>
                <a:gd name="connsiteY1" fmla="*/ 13937 h 483753"/>
                <a:gd name="connsiteX2" fmla="*/ 238694 w 780241"/>
                <a:gd name="connsiteY2" fmla="*/ 24073 h 483753"/>
                <a:gd name="connsiteX3" fmla="*/ 325301 w 780241"/>
                <a:gd name="connsiteY3" fmla="*/ 52814 h 483753"/>
                <a:gd name="connsiteX4" fmla="*/ 484145 w 780241"/>
                <a:gd name="connsiteY4" fmla="*/ 152123 h 483753"/>
                <a:gd name="connsiteX5" fmla="*/ 563182 w 780241"/>
                <a:gd name="connsiteY5" fmla="*/ 146670 h 483753"/>
                <a:gd name="connsiteX6" fmla="*/ 654087 w 780241"/>
                <a:gd name="connsiteY6" fmla="*/ 116389 h 483753"/>
                <a:gd name="connsiteX7" fmla="*/ 757759 w 780241"/>
                <a:gd name="connsiteY7" fmla="*/ 139998 h 483753"/>
                <a:gd name="connsiteX8" fmla="*/ 759427 w 780241"/>
                <a:gd name="connsiteY8" fmla="*/ 145387 h 483753"/>
                <a:gd name="connsiteX9" fmla="*/ 754359 w 780241"/>
                <a:gd name="connsiteY9" fmla="*/ 170663 h 483753"/>
                <a:gd name="connsiteX10" fmla="*/ 777583 w 780241"/>
                <a:gd name="connsiteY10" fmla="*/ 414510 h 483753"/>
                <a:gd name="connsiteX11" fmla="*/ 736524 w 780241"/>
                <a:gd name="connsiteY11" fmla="*/ 472569 h 483753"/>
                <a:gd name="connsiteX12" fmla="*/ 598017 w 780241"/>
                <a:gd name="connsiteY12" fmla="*/ 481487 h 483753"/>
                <a:gd name="connsiteX13" fmla="*/ 403440 w 780241"/>
                <a:gd name="connsiteY13" fmla="*/ 473403 h 483753"/>
                <a:gd name="connsiteX14" fmla="*/ 320874 w 780241"/>
                <a:gd name="connsiteY14" fmla="*/ 458776 h 483753"/>
                <a:gd name="connsiteX15" fmla="*/ 107564 w 780241"/>
                <a:gd name="connsiteY15" fmla="*/ 323477 h 483753"/>
                <a:gd name="connsiteX16" fmla="*/ 3700 w 780241"/>
                <a:gd name="connsiteY16" fmla="*/ 161810 h 483753"/>
                <a:gd name="connsiteX17" fmla="*/ 31928 w 780241"/>
                <a:gd name="connsiteY17" fmla="*/ 97208 h 483753"/>
                <a:gd name="connsiteX18" fmla="*/ 195326 w 780241"/>
                <a:gd name="connsiteY18" fmla="*/ 2646 h 483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0241" h="483753">
                  <a:moveTo>
                    <a:pt x="195326" y="2646"/>
                  </a:moveTo>
                  <a:cubicBezTo>
                    <a:pt x="204180" y="3864"/>
                    <a:pt x="218870" y="-9351"/>
                    <a:pt x="218870" y="13937"/>
                  </a:cubicBezTo>
                  <a:cubicBezTo>
                    <a:pt x="218870" y="22020"/>
                    <a:pt x="231573" y="21635"/>
                    <a:pt x="238694" y="24073"/>
                  </a:cubicBezTo>
                  <a:cubicBezTo>
                    <a:pt x="267435" y="34080"/>
                    <a:pt x="296368" y="43447"/>
                    <a:pt x="325301" y="52814"/>
                  </a:cubicBezTo>
                  <a:cubicBezTo>
                    <a:pt x="386503" y="72701"/>
                    <a:pt x="434298" y="114016"/>
                    <a:pt x="484145" y="152123"/>
                  </a:cubicBezTo>
                  <a:cubicBezTo>
                    <a:pt x="520905" y="180222"/>
                    <a:pt x="536879" y="183173"/>
                    <a:pt x="563182" y="146670"/>
                  </a:cubicBezTo>
                  <a:cubicBezTo>
                    <a:pt x="588843" y="110937"/>
                    <a:pt x="620663" y="114336"/>
                    <a:pt x="654087" y="116389"/>
                  </a:cubicBezTo>
                  <a:cubicBezTo>
                    <a:pt x="689628" y="118571"/>
                    <a:pt x="721384" y="139677"/>
                    <a:pt x="757759" y="139998"/>
                  </a:cubicBezTo>
                  <a:cubicBezTo>
                    <a:pt x="758337" y="139998"/>
                    <a:pt x="758914" y="143526"/>
                    <a:pt x="759427" y="145387"/>
                  </a:cubicBezTo>
                  <a:cubicBezTo>
                    <a:pt x="752242" y="152700"/>
                    <a:pt x="754102" y="162067"/>
                    <a:pt x="754359" y="170663"/>
                  </a:cubicBezTo>
                  <a:cubicBezTo>
                    <a:pt x="756605" y="252459"/>
                    <a:pt x="758401" y="334319"/>
                    <a:pt x="777583" y="414510"/>
                  </a:cubicBezTo>
                  <a:cubicBezTo>
                    <a:pt x="786243" y="450885"/>
                    <a:pt x="774054" y="465063"/>
                    <a:pt x="736524" y="472569"/>
                  </a:cubicBezTo>
                  <a:cubicBezTo>
                    <a:pt x="690590" y="481743"/>
                    <a:pt x="644079" y="479177"/>
                    <a:pt x="598017" y="481487"/>
                  </a:cubicBezTo>
                  <a:cubicBezTo>
                    <a:pt x="533286" y="484759"/>
                    <a:pt x="468171" y="486234"/>
                    <a:pt x="403440" y="473403"/>
                  </a:cubicBezTo>
                  <a:cubicBezTo>
                    <a:pt x="375983" y="467950"/>
                    <a:pt x="341981" y="479883"/>
                    <a:pt x="320874" y="458776"/>
                  </a:cubicBezTo>
                  <a:cubicBezTo>
                    <a:pt x="259416" y="397382"/>
                    <a:pt x="174541" y="374543"/>
                    <a:pt x="107564" y="323477"/>
                  </a:cubicBezTo>
                  <a:cubicBezTo>
                    <a:pt x="54060" y="282675"/>
                    <a:pt x="23716" y="224616"/>
                    <a:pt x="3700" y="161810"/>
                  </a:cubicBezTo>
                  <a:cubicBezTo>
                    <a:pt x="-4896" y="134866"/>
                    <a:pt x="300" y="112668"/>
                    <a:pt x="31928" y="97208"/>
                  </a:cubicBezTo>
                  <a:cubicBezTo>
                    <a:pt x="88382" y="69622"/>
                    <a:pt x="137524" y="28499"/>
                    <a:pt x="195326" y="2646"/>
                  </a:cubicBezTo>
                  <a:close/>
                </a:path>
              </a:pathLst>
            </a:custGeom>
            <a:solidFill>
              <a:srgbClr val="37302D"/>
            </a:solidFill>
            <a:ln w="6411"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BE0DE5DD-8009-4743-92C5-83F2E62CD82E}"/>
                </a:ext>
              </a:extLst>
            </p:cNvPr>
            <p:cNvSpPr/>
            <p:nvPr/>
          </p:nvSpPr>
          <p:spPr>
            <a:xfrm>
              <a:off x="7393036" y="958912"/>
              <a:ext cx="2279625" cy="5520126"/>
            </a:xfrm>
            <a:custGeom>
              <a:avLst/>
              <a:gdLst>
                <a:gd name="connsiteX0" fmla="*/ 2248898 w 2253907"/>
                <a:gd name="connsiteY0" fmla="*/ 1655124 h 5457850"/>
                <a:gd name="connsiteX1" fmla="*/ 2251785 w 2253907"/>
                <a:gd name="connsiteY1" fmla="*/ 1271037 h 5457850"/>
                <a:gd name="connsiteX2" fmla="*/ 2150038 w 2253907"/>
                <a:gd name="connsiteY2" fmla="*/ 809068 h 5457850"/>
                <a:gd name="connsiteX3" fmla="*/ 2113470 w 2253907"/>
                <a:gd name="connsiteY3" fmla="*/ 667803 h 5457850"/>
                <a:gd name="connsiteX4" fmla="*/ 2024939 w 2253907"/>
                <a:gd name="connsiteY4" fmla="*/ 426137 h 5457850"/>
                <a:gd name="connsiteX5" fmla="*/ 1965917 w 2253907"/>
                <a:gd name="connsiteY5" fmla="*/ 243235 h 5457850"/>
                <a:gd name="connsiteX6" fmla="*/ 1903303 w 2253907"/>
                <a:gd name="connsiteY6" fmla="*/ 195826 h 5457850"/>
                <a:gd name="connsiteX7" fmla="*/ 1722134 w 2253907"/>
                <a:gd name="connsiteY7" fmla="*/ 170742 h 5457850"/>
                <a:gd name="connsiteX8" fmla="*/ 1526338 w 2253907"/>
                <a:gd name="connsiteY8" fmla="*/ 93950 h 5457850"/>
                <a:gd name="connsiteX9" fmla="*/ 1440500 w 2253907"/>
                <a:gd name="connsiteY9" fmla="*/ 12347 h 5457850"/>
                <a:gd name="connsiteX10" fmla="*/ 1414583 w 2253907"/>
                <a:gd name="connsiteY10" fmla="*/ 5932 h 5457850"/>
                <a:gd name="connsiteX11" fmla="*/ 1423308 w 2253907"/>
                <a:gd name="connsiteY11" fmla="*/ 46220 h 5457850"/>
                <a:gd name="connsiteX12" fmla="*/ 1449482 w 2253907"/>
                <a:gd name="connsiteY12" fmla="*/ 152458 h 5457850"/>
                <a:gd name="connsiteX13" fmla="*/ 1473539 w 2253907"/>
                <a:gd name="connsiteY13" fmla="*/ 562719 h 5457850"/>
                <a:gd name="connsiteX14" fmla="*/ 1479570 w 2253907"/>
                <a:gd name="connsiteY14" fmla="*/ 846662 h 5457850"/>
                <a:gd name="connsiteX15" fmla="*/ 1506066 w 2253907"/>
                <a:gd name="connsiteY15" fmla="*/ 1153059 h 5457850"/>
                <a:gd name="connsiteX16" fmla="*/ 1517484 w 2253907"/>
                <a:gd name="connsiteY16" fmla="*/ 1240757 h 5457850"/>
                <a:gd name="connsiteX17" fmla="*/ 1630202 w 2253907"/>
                <a:gd name="connsiteY17" fmla="*/ 1791129 h 5457850"/>
                <a:gd name="connsiteX18" fmla="*/ 1642584 w 2253907"/>
                <a:gd name="connsiteY18" fmla="*/ 1836806 h 5457850"/>
                <a:gd name="connsiteX19" fmla="*/ 1687235 w 2253907"/>
                <a:gd name="connsiteY19" fmla="*/ 2011688 h 5457850"/>
                <a:gd name="connsiteX20" fmla="*/ 1653105 w 2253907"/>
                <a:gd name="connsiteY20" fmla="*/ 2061920 h 5457850"/>
                <a:gd name="connsiteX21" fmla="*/ 1539041 w 2253907"/>
                <a:gd name="connsiteY21" fmla="*/ 2086940 h 5457850"/>
                <a:gd name="connsiteX22" fmla="*/ 1138723 w 2253907"/>
                <a:gd name="connsiteY22" fmla="*/ 2097846 h 5457850"/>
                <a:gd name="connsiteX23" fmla="*/ 992646 w 2253907"/>
                <a:gd name="connsiteY23" fmla="*/ 2073019 h 5457850"/>
                <a:gd name="connsiteX24" fmla="*/ 896287 w 2253907"/>
                <a:gd name="connsiteY24" fmla="*/ 2052939 h 5457850"/>
                <a:gd name="connsiteX25" fmla="*/ 896351 w 2253907"/>
                <a:gd name="connsiteY25" fmla="*/ 2052875 h 5457850"/>
                <a:gd name="connsiteX26" fmla="*/ 941644 w 2253907"/>
                <a:gd name="connsiteY26" fmla="*/ 1927519 h 5457850"/>
                <a:gd name="connsiteX27" fmla="*/ 1019847 w 2253907"/>
                <a:gd name="connsiteY27" fmla="*/ 1654482 h 5457850"/>
                <a:gd name="connsiteX28" fmla="*/ 1016767 w 2253907"/>
                <a:gd name="connsiteY28" fmla="*/ 1195849 h 5457850"/>
                <a:gd name="connsiteX29" fmla="*/ 946904 w 2253907"/>
                <a:gd name="connsiteY29" fmla="*/ 631299 h 5457850"/>
                <a:gd name="connsiteX30" fmla="*/ 913095 w 2253907"/>
                <a:gd name="connsiteY30" fmla="*/ 426906 h 5457850"/>
                <a:gd name="connsiteX31" fmla="*/ 902702 w 2253907"/>
                <a:gd name="connsiteY31" fmla="*/ 172538 h 5457850"/>
                <a:gd name="connsiteX32" fmla="*/ 904948 w 2253907"/>
                <a:gd name="connsiteY32" fmla="*/ 66300 h 5457850"/>
                <a:gd name="connsiteX33" fmla="*/ 886151 w 2253907"/>
                <a:gd name="connsiteY33" fmla="*/ 45579 h 5457850"/>
                <a:gd name="connsiteX34" fmla="*/ 802944 w 2253907"/>
                <a:gd name="connsiteY34" fmla="*/ 124616 h 5457850"/>
                <a:gd name="connsiteX35" fmla="*/ 419435 w 2253907"/>
                <a:gd name="connsiteY35" fmla="*/ 265047 h 5457850"/>
                <a:gd name="connsiteX36" fmla="*/ 360927 w 2253907"/>
                <a:gd name="connsiteY36" fmla="*/ 315857 h 5457850"/>
                <a:gd name="connsiteX37" fmla="*/ 340333 w 2253907"/>
                <a:gd name="connsiteY37" fmla="*/ 377444 h 5457850"/>
                <a:gd name="connsiteX38" fmla="*/ 228193 w 2253907"/>
                <a:gd name="connsiteY38" fmla="*/ 744594 h 5457850"/>
                <a:gd name="connsiteX39" fmla="*/ 167440 w 2253907"/>
                <a:gd name="connsiteY39" fmla="*/ 991200 h 5457850"/>
                <a:gd name="connsiteX40" fmla="*/ 0 w 2253907"/>
                <a:gd name="connsiteY40" fmla="*/ 1495767 h 5457850"/>
                <a:gd name="connsiteX41" fmla="*/ 83720 w 2253907"/>
                <a:gd name="connsiteY41" fmla="*/ 1966460 h 5457850"/>
                <a:gd name="connsiteX42" fmla="*/ 187135 w 2253907"/>
                <a:gd name="connsiteY42" fmla="*/ 2304869 h 5457850"/>
                <a:gd name="connsiteX43" fmla="*/ 230695 w 2253907"/>
                <a:gd name="connsiteY43" fmla="*/ 2442094 h 5457850"/>
                <a:gd name="connsiteX44" fmla="*/ 275346 w 2253907"/>
                <a:gd name="connsiteY44" fmla="*/ 2447547 h 5457850"/>
                <a:gd name="connsiteX45" fmla="*/ 310053 w 2253907"/>
                <a:gd name="connsiteY45" fmla="*/ 2413353 h 5457850"/>
                <a:gd name="connsiteX46" fmla="*/ 378248 w 2253907"/>
                <a:gd name="connsiteY46" fmla="*/ 2357411 h 5457850"/>
                <a:gd name="connsiteX47" fmla="*/ 493917 w 2253907"/>
                <a:gd name="connsiteY47" fmla="*/ 2288061 h 5457850"/>
                <a:gd name="connsiteX48" fmla="*/ 486155 w 2253907"/>
                <a:gd name="connsiteY48" fmla="*/ 2329248 h 5457850"/>
                <a:gd name="connsiteX49" fmla="*/ 448240 w 2253907"/>
                <a:gd name="connsiteY49" fmla="*/ 2409568 h 5457850"/>
                <a:gd name="connsiteX50" fmla="*/ 493853 w 2253907"/>
                <a:gd name="connsiteY50" fmla="*/ 2475902 h 5457850"/>
                <a:gd name="connsiteX51" fmla="*/ 535360 w 2253907"/>
                <a:gd name="connsiteY51" fmla="*/ 2461789 h 5457850"/>
                <a:gd name="connsiteX52" fmla="*/ 538375 w 2253907"/>
                <a:gd name="connsiteY52" fmla="*/ 2490914 h 5457850"/>
                <a:gd name="connsiteX53" fmla="*/ 543123 w 2253907"/>
                <a:gd name="connsiteY53" fmla="*/ 2665347 h 5457850"/>
                <a:gd name="connsiteX54" fmla="*/ 553002 w 2253907"/>
                <a:gd name="connsiteY54" fmla="*/ 2714232 h 5457850"/>
                <a:gd name="connsiteX55" fmla="*/ 573659 w 2253907"/>
                <a:gd name="connsiteY55" fmla="*/ 2850943 h 5457850"/>
                <a:gd name="connsiteX56" fmla="*/ 610740 w 2253907"/>
                <a:gd name="connsiteY56" fmla="*/ 3036026 h 5457850"/>
                <a:gd name="connsiteX57" fmla="*/ 663282 w 2253907"/>
                <a:gd name="connsiteY57" fmla="*/ 3446480 h 5457850"/>
                <a:gd name="connsiteX58" fmla="*/ 689842 w 2253907"/>
                <a:gd name="connsiteY58" fmla="*/ 3734977 h 5457850"/>
                <a:gd name="connsiteX59" fmla="*/ 717107 w 2253907"/>
                <a:gd name="connsiteY59" fmla="*/ 3999674 h 5457850"/>
                <a:gd name="connsiteX60" fmla="*/ 743474 w 2253907"/>
                <a:gd name="connsiteY60" fmla="*/ 4294010 h 5457850"/>
                <a:gd name="connsiteX61" fmla="*/ 762976 w 2253907"/>
                <a:gd name="connsiteY61" fmla="*/ 4541578 h 5457850"/>
                <a:gd name="connsiteX62" fmla="*/ 905012 w 2253907"/>
                <a:gd name="connsiteY62" fmla="*/ 4942986 h 5457850"/>
                <a:gd name="connsiteX63" fmla="*/ 912647 w 2253907"/>
                <a:gd name="connsiteY63" fmla="*/ 4976154 h 5457850"/>
                <a:gd name="connsiteX64" fmla="*/ 884547 w 2253907"/>
                <a:gd name="connsiteY64" fmla="*/ 5130058 h 5457850"/>
                <a:gd name="connsiteX65" fmla="*/ 813914 w 2253907"/>
                <a:gd name="connsiteY65" fmla="*/ 5281524 h 5457850"/>
                <a:gd name="connsiteX66" fmla="*/ 890193 w 2253907"/>
                <a:gd name="connsiteY66" fmla="*/ 5323416 h 5457850"/>
                <a:gd name="connsiteX67" fmla="*/ 1045893 w 2253907"/>
                <a:gd name="connsiteY67" fmla="*/ 5399053 h 5457850"/>
                <a:gd name="connsiteX68" fmla="*/ 1109405 w 2253907"/>
                <a:gd name="connsiteY68" fmla="*/ 5447296 h 5457850"/>
                <a:gd name="connsiteX69" fmla="*/ 1169902 w 2253907"/>
                <a:gd name="connsiteY69" fmla="*/ 5448002 h 5457850"/>
                <a:gd name="connsiteX70" fmla="*/ 1200696 w 2253907"/>
                <a:gd name="connsiteY70" fmla="*/ 5420608 h 5457850"/>
                <a:gd name="connsiteX71" fmla="*/ 1236686 w 2253907"/>
                <a:gd name="connsiteY71" fmla="*/ 5403800 h 5457850"/>
                <a:gd name="connsiteX72" fmla="*/ 1309500 w 2253907"/>
                <a:gd name="connsiteY72" fmla="*/ 5413167 h 5457850"/>
                <a:gd name="connsiteX73" fmla="*/ 1378015 w 2253907"/>
                <a:gd name="connsiteY73" fmla="*/ 5424329 h 5457850"/>
                <a:gd name="connsiteX74" fmla="*/ 1395850 w 2253907"/>
                <a:gd name="connsiteY74" fmla="*/ 5380577 h 5457850"/>
                <a:gd name="connsiteX75" fmla="*/ 1350301 w 2253907"/>
                <a:gd name="connsiteY75" fmla="*/ 5098558 h 5457850"/>
                <a:gd name="connsiteX76" fmla="*/ 1348890 w 2253907"/>
                <a:gd name="connsiteY76" fmla="*/ 5020612 h 5457850"/>
                <a:gd name="connsiteX77" fmla="*/ 1456283 w 2253907"/>
                <a:gd name="connsiteY77" fmla="*/ 4720438 h 5457850"/>
                <a:gd name="connsiteX78" fmla="*/ 1524478 w 2253907"/>
                <a:gd name="connsiteY78" fmla="*/ 4560311 h 5457850"/>
                <a:gd name="connsiteX79" fmla="*/ 1581382 w 2253907"/>
                <a:gd name="connsiteY79" fmla="*/ 4389342 h 5457850"/>
                <a:gd name="connsiteX80" fmla="*/ 1713795 w 2253907"/>
                <a:gd name="connsiteY80" fmla="*/ 3991078 h 5457850"/>
                <a:gd name="connsiteX81" fmla="*/ 1758252 w 2253907"/>
                <a:gd name="connsiteY81" fmla="*/ 3726702 h 5457850"/>
                <a:gd name="connsiteX82" fmla="*/ 1769736 w 2253907"/>
                <a:gd name="connsiteY82" fmla="*/ 3627071 h 5457850"/>
                <a:gd name="connsiteX83" fmla="*/ 1811179 w 2253907"/>
                <a:gd name="connsiteY83" fmla="*/ 3334788 h 5457850"/>
                <a:gd name="connsiteX84" fmla="*/ 1821316 w 2253907"/>
                <a:gd name="connsiteY84" fmla="*/ 2991439 h 5457850"/>
                <a:gd name="connsiteX85" fmla="*/ 1899647 w 2253907"/>
                <a:gd name="connsiteY85" fmla="*/ 2599013 h 5457850"/>
                <a:gd name="connsiteX86" fmla="*/ 1912413 w 2253907"/>
                <a:gd name="connsiteY86" fmla="*/ 2572518 h 5457850"/>
                <a:gd name="connsiteX87" fmla="*/ 1961683 w 2253907"/>
                <a:gd name="connsiteY87" fmla="*/ 2405141 h 5457850"/>
                <a:gd name="connsiteX88" fmla="*/ 2007617 w 2253907"/>
                <a:gd name="connsiteY88" fmla="*/ 2390065 h 5457850"/>
                <a:gd name="connsiteX89" fmla="*/ 2042645 w 2253907"/>
                <a:gd name="connsiteY89" fmla="*/ 2420602 h 5457850"/>
                <a:gd name="connsiteX90" fmla="*/ 2058298 w 2253907"/>
                <a:gd name="connsiteY90" fmla="*/ 2434010 h 5457850"/>
                <a:gd name="connsiteX91" fmla="*/ 2088001 w 2253907"/>
                <a:gd name="connsiteY91" fmla="*/ 2425735 h 5457850"/>
                <a:gd name="connsiteX92" fmla="*/ 2180831 w 2253907"/>
                <a:gd name="connsiteY92" fmla="*/ 2117862 h 5457850"/>
                <a:gd name="connsiteX93" fmla="*/ 2196613 w 2253907"/>
                <a:gd name="connsiteY93" fmla="*/ 2045754 h 5457850"/>
                <a:gd name="connsiteX94" fmla="*/ 2248898 w 2253907"/>
                <a:gd name="connsiteY94" fmla="*/ 1655124 h 5457850"/>
                <a:gd name="connsiteX95" fmla="*/ 454784 w 2253907"/>
                <a:gd name="connsiteY95" fmla="*/ 1905322 h 5457850"/>
                <a:gd name="connsiteX96" fmla="*/ 380494 w 2253907"/>
                <a:gd name="connsiteY96" fmla="*/ 1585581 h 5457850"/>
                <a:gd name="connsiteX97" fmla="*/ 405578 w 2253907"/>
                <a:gd name="connsiteY97" fmla="*/ 1508148 h 5457850"/>
                <a:gd name="connsiteX98" fmla="*/ 529843 w 2253907"/>
                <a:gd name="connsiteY98" fmla="*/ 1205152 h 5457850"/>
                <a:gd name="connsiteX99" fmla="*/ 537092 w 2253907"/>
                <a:gd name="connsiteY99" fmla="*/ 1195849 h 5457850"/>
                <a:gd name="connsiteX100" fmla="*/ 454784 w 2253907"/>
                <a:gd name="connsiteY100" fmla="*/ 1905322 h 5457850"/>
                <a:gd name="connsiteX101" fmla="*/ 1227447 w 2253907"/>
                <a:gd name="connsiteY101" fmla="*/ 4001150 h 5457850"/>
                <a:gd name="connsiteX102" fmla="*/ 1182027 w 2253907"/>
                <a:gd name="connsiteY102" fmla="*/ 4082817 h 5457850"/>
                <a:gd name="connsiteX103" fmla="*/ 1165539 w 2253907"/>
                <a:gd name="connsiteY103" fmla="*/ 3964390 h 5457850"/>
                <a:gd name="connsiteX104" fmla="*/ 1159509 w 2253907"/>
                <a:gd name="connsiteY104" fmla="*/ 3680062 h 5457850"/>
                <a:gd name="connsiteX105" fmla="*/ 1185170 w 2253907"/>
                <a:gd name="connsiteY105" fmla="*/ 3403561 h 5457850"/>
                <a:gd name="connsiteX106" fmla="*/ 1199219 w 2253907"/>
                <a:gd name="connsiteY106" fmla="*/ 3226690 h 5457850"/>
                <a:gd name="connsiteX107" fmla="*/ 1199412 w 2253907"/>
                <a:gd name="connsiteY107" fmla="*/ 3180948 h 5457850"/>
                <a:gd name="connsiteX108" fmla="*/ 1247014 w 2253907"/>
                <a:gd name="connsiteY108" fmla="*/ 3356408 h 5457850"/>
                <a:gd name="connsiteX109" fmla="*/ 1248040 w 2253907"/>
                <a:gd name="connsiteY109" fmla="*/ 3845963 h 5457850"/>
                <a:gd name="connsiteX110" fmla="*/ 1252018 w 2253907"/>
                <a:gd name="connsiteY110" fmla="*/ 3907999 h 5457850"/>
                <a:gd name="connsiteX111" fmla="*/ 1227447 w 2253907"/>
                <a:gd name="connsiteY111" fmla="*/ 4001150 h 545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253907" h="5457850">
                  <a:moveTo>
                    <a:pt x="2248898" y="1655124"/>
                  </a:moveTo>
                  <a:cubicBezTo>
                    <a:pt x="2247936" y="1631836"/>
                    <a:pt x="2258200" y="1386513"/>
                    <a:pt x="2251785" y="1271037"/>
                  </a:cubicBezTo>
                  <a:cubicBezTo>
                    <a:pt x="2250181" y="1242232"/>
                    <a:pt x="2149140" y="892532"/>
                    <a:pt x="2150038" y="809068"/>
                  </a:cubicBezTo>
                  <a:cubicBezTo>
                    <a:pt x="2154144" y="757682"/>
                    <a:pt x="2132331" y="713608"/>
                    <a:pt x="2113470" y="667803"/>
                  </a:cubicBezTo>
                  <a:cubicBezTo>
                    <a:pt x="2080880" y="588445"/>
                    <a:pt x="2049060" y="508574"/>
                    <a:pt x="2024939" y="426137"/>
                  </a:cubicBezTo>
                  <a:cubicBezTo>
                    <a:pt x="2006911" y="364613"/>
                    <a:pt x="1989718" y="302898"/>
                    <a:pt x="1965917" y="243235"/>
                  </a:cubicBezTo>
                  <a:cubicBezTo>
                    <a:pt x="1954434" y="214430"/>
                    <a:pt x="1932942" y="199867"/>
                    <a:pt x="1903303" y="195826"/>
                  </a:cubicBezTo>
                  <a:cubicBezTo>
                    <a:pt x="1842935" y="187486"/>
                    <a:pt x="1782246" y="180750"/>
                    <a:pt x="1722134" y="170742"/>
                  </a:cubicBezTo>
                  <a:cubicBezTo>
                    <a:pt x="1651758" y="159002"/>
                    <a:pt x="1583499" y="140846"/>
                    <a:pt x="1526338" y="93950"/>
                  </a:cubicBezTo>
                  <a:cubicBezTo>
                    <a:pt x="1495673" y="68802"/>
                    <a:pt x="1469690" y="38907"/>
                    <a:pt x="1440500" y="12347"/>
                  </a:cubicBezTo>
                  <a:cubicBezTo>
                    <a:pt x="1433508" y="5996"/>
                    <a:pt x="1427092" y="-7925"/>
                    <a:pt x="1414583" y="5932"/>
                  </a:cubicBezTo>
                  <a:cubicBezTo>
                    <a:pt x="1414133" y="20110"/>
                    <a:pt x="1419587" y="32940"/>
                    <a:pt x="1423308" y="46220"/>
                  </a:cubicBezTo>
                  <a:cubicBezTo>
                    <a:pt x="1433188" y="81312"/>
                    <a:pt x="1444799" y="116019"/>
                    <a:pt x="1449482" y="152458"/>
                  </a:cubicBezTo>
                  <a:cubicBezTo>
                    <a:pt x="1466932" y="288656"/>
                    <a:pt x="1468151" y="425816"/>
                    <a:pt x="1473539" y="562719"/>
                  </a:cubicBezTo>
                  <a:cubicBezTo>
                    <a:pt x="1477261" y="657281"/>
                    <a:pt x="1470203" y="752100"/>
                    <a:pt x="1479570" y="846662"/>
                  </a:cubicBezTo>
                  <a:cubicBezTo>
                    <a:pt x="1489642" y="948666"/>
                    <a:pt x="1491182" y="1051440"/>
                    <a:pt x="1506066" y="1153059"/>
                  </a:cubicBezTo>
                  <a:cubicBezTo>
                    <a:pt x="1515047" y="1181607"/>
                    <a:pt x="1514598" y="1211567"/>
                    <a:pt x="1517484" y="1240757"/>
                  </a:cubicBezTo>
                  <a:cubicBezTo>
                    <a:pt x="1536153" y="1428149"/>
                    <a:pt x="1608519" y="1604442"/>
                    <a:pt x="1630202" y="1791129"/>
                  </a:cubicBezTo>
                  <a:cubicBezTo>
                    <a:pt x="1631999" y="1806718"/>
                    <a:pt x="1637516" y="1821794"/>
                    <a:pt x="1642584" y="1836806"/>
                  </a:cubicBezTo>
                  <a:cubicBezTo>
                    <a:pt x="1661830" y="1893967"/>
                    <a:pt x="1677162" y="1952154"/>
                    <a:pt x="1687235" y="2011688"/>
                  </a:cubicBezTo>
                  <a:cubicBezTo>
                    <a:pt x="1692688" y="2054543"/>
                    <a:pt x="1692624" y="2054222"/>
                    <a:pt x="1653105" y="2061920"/>
                  </a:cubicBezTo>
                  <a:cubicBezTo>
                    <a:pt x="1644958" y="2063524"/>
                    <a:pt x="1569705" y="2083219"/>
                    <a:pt x="1539041" y="2086940"/>
                  </a:cubicBezTo>
                  <a:cubicBezTo>
                    <a:pt x="1405987" y="2103107"/>
                    <a:pt x="1272226" y="2101567"/>
                    <a:pt x="1138723" y="2097846"/>
                  </a:cubicBezTo>
                  <a:cubicBezTo>
                    <a:pt x="1089838" y="2096499"/>
                    <a:pt x="1041082" y="2082834"/>
                    <a:pt x="992646" y="2073019"/>
                  </a:cubicBezTo>
                  <a:cubicBezTo>
                    <a:pt x="960505" y="2066475"/>
                    <a:pt x="927081" y="2065770"/>
                    <a:pt x="896287" y="2052939"/>
                  </a:cubicBezTo>
                  <a:cubicBezTo>
                    <a:pt x="896287" y="2052939"/>
                    <a:pt x="896287" y="2052875"/>
                    <a:pt x="896351" y="2052875"/>
                  </a:cubicBezTo>
                  <a:cubicBezTo>
                    <a:pt x="910593" y="2010790"/>
                    <a:pt x="929069" y="1970181"/>
                    <a:pt x="941644" y="1927519"/>
                  </a:cubicBezTo>
                  <a:cubicBezTo>
                    <a:pt x="968460" y="1836742"/>
                    <a:pt x="1009647" y="1750007"/>
                    <a:pt x="1019847" y="1654482"/>
                  </a:cubicBezTo>
                  <a:cubicBezTo>
                    <a:pt x="1036206" y="1501476"/>
                    <a:pt x="1034089" y="1347315"/>
                    <a:pt x="1016767" y="1195849"/>
                  </a:cubicBezTo>
                  <a:cubicBezTo>
                    <a:pt x="995276" y="1007623"/>
                    <a:pt x="978083" y="818499"/>
                    <a:pt x="946904" y="631299"/>
                  </a:cubicBezTo>
                  <a:cubicBezTo>
                    <a:pt x="935549" y="563168"/>
                    <a:pt x="924194" y="495037"/>
                    <a:pt x="913095" y="426906"/>
                  </a:cubicBezTo>
                  <a:cubicBezTo>
                    <a:pt x="899366" y="342801"/>
                    <a:pt x="901034" y="257541"/>
                    <a:pt x="902702" y="172538"/>
                  </a:cubicBezTo>
                  <a:cubicBezTo>
                    <a:pt x="903408" y="137190"/>
                    <a:pt x="896672" y="101841"/>
                    <a:pt x="904948" y="66300"/>
                  </a:cubicBezTo>
                  <a:cubicBezTo>
                    <a:pt x="909310" y="47760"/>
                    <a:pt x="902318" y="42563"/>
                    <a:pt x="886151" y="45579"/>
                  </a:cubicBezTo>
                  <a:cubicBezTo>
                    <a:pt x="857090" y="70470"/>
                    <a:pt x="836111" y="103252"/>
                    <a:pt x="802944" y="124616"/>
                  </a:cubicBezTo>
                  <a:cubicBezTo>
                    <a:pt x="685415" y="200188"/>
                    <a:pt x="551848" y="231431"/>
                    <a:pt x="419435" y="265047"/>
                  </a:cubicBezTo>
                  <a:cubicBezTo>
                    <a:pt x="388384" y="272938"/>
                    <a:pt x="370486" y="287437"/>
                    <a:pt x="360927" y="315857"/>
                  </a:cubicBezTo>
                  <a:cubicBezTo>
                    <a:pt x="353998" y="336386"/>
                    <a:pt x="349122" y="357749"/>
                    <a:pt x="340333" y="377444"/>
                  </a:cubicBezTo>
                  <a:cubicBezTo>
                    <a:pt x="288049" y="495294"/>
                    <a:pt x="262772" y="621420"/>
                    <a:pt x="228193" y="744594"/>
                  </a:cubicBezTo>
                  <a:cubicBezTo>
                    <a:pt x="205291" y="826069"/>
                    <a:pt x="196052" y="911072"/>
                    <a:pt x="167440" y="991200"/>
                  </a:cubicBezTo>
                  <a:cubicBezTo>
                    <a:pt x="150504" y="1016669"/>
                    <a:pt x="0" y="1335383"/>
                    <a:pt x="0" y="1495767"/>
                  </a:cubicBezTo>
                  <a:cubicBezTo>
                    <a:pt x="0" y="1551003"/>
                    <a:pt x="71723" y="1911865"/>
                    <a:pt x="83720" y="1966460"/>
                  </a:cubicBezTo>
                  <a:cubicBezTo>
                    <a:pt x="109061" y="2081936"/>
                    <a:pt x="153711" y="2191703"/>
                    <a:pt x="187135" y="2304869"/>
                  </a:cubicBezTo>
                  <a:cubicBezTo>
                    <a:pt x="200672" y="2350867"/>
                    <a:pt x="206702" y="2399175"/>
                    <a:pt x="230695" y="2442094"/>
                  </a:cubicBezTo>
                  <a:cubicBezTo>
                    <a:pt x="248081" y="2473208"/>
                    <a:pt x="250391" y="2473850"/>
                    <a:pt x="275346" y="2447547"/>
                  </a:cubicBezTo>
                  <a:cubicBezTo>
                    <a:pt x="286509" y="2435806"/>
                    <a:pt x="290487" y="2416497"/>
                    <a:pt x="310053" y="2413353"/>
                  </a:cubicBezTo>
                  <a:cubicBezTo>
                    <a:pt x="336164" y="2398854"/>
                    <a:pt x="357014" y="2377748"/>
                    <a:pt x="378248" y="2357411"/>
                  </a:cubicBezTo>
                  <a:cubicBezTo>
                    <a:pt x="411352" y="2325655"/>
                    <a:pt x="451448" y="2306794"/>
                    <a:pt x="493917" y="2288061"/>
                  </a:cubicBezTo>
                  <a:cubicBezTo>
                    <a:pt x="496355" y="2305703"/>
                    <a:pt x="490132" y="2317315"/>
                    <a:pt x="486155" y="2329248"/>
                  </a:cubicBezTo>
                  <a:cubicBezTo>
                    <a:pt x="476852" y="2357540"/>
                    <a:pt x="459338" y="2382046"/>
                    <a:pt x="448240" y="2409568"/>
                  </a:cubicBezTo>
                  <a:cubicBezTo>
                    <a:pt x="433100" y="2447226"/>
                    <a:pt x="453693" y="2477185"/>
                    <a:pt x="493853" y="2475902"/>
                  </a:cubicBezTo>
                  <a:cubicBezTo>
                    <a:pt x="509250" y="2475389"/>
                    <a:pt x="520669" y="2464290"/>
                    <a:pt x="535360" y="2461789"/>
                  </a:cubicBezTo>
                  <a:cubicBezTo>
                    <a:pt x="541711" y="2471348"/>
                    <a:pt x="537990" y="2481420"/>
                    <a:pt x="538375" y="2490914"/>
                  </a:cubicBezTo>
                  <a:cubicBezTo>
                    <a:pt x="540877" y="2549037"/>
                    <a:pt x="533436" y="2607417"/>
                    <a:pt x="543123" y="2665347"/>
                  </a:cubicBezTo>
                  <a:cubicBezTo>
                    <a:pt x="550372" y="2680872"/>
                    <a:pt x="553900" y="2697168"/>
                    <a:pt x="553002" y="2714232"/>
                  </a:cubicBezTo>
                  <a:cubicBezTo>
                    <a:pt x="550436" y="2761257"/>
                    <a:pt x="558135" y="2806870"/>
                    <a:pt x="573659" y="2850943"/>
                  </a:cubicBezTo>
                  <a:cubicBezTo>
                    <a:pt x="594766" y="2910991"/>
                    <a:pt x="608238" y="2973669"/>
                    <a:pt x="610740" y="3036026"/>
                  </a:cubicBezTo>
                  <a:cubicBezTo>
                    <a:pt x="616257" y="3174662"/>
                    <a:pt x="659497" y="3307908"/>
                    <a:pt x="663282" y="3446480"/>
                  </a:cubicBezTo>
                  <a:cubicBezTo>
                    <a:pt x="665912" y="3543095"/>
                    <a:pt x="680796" y="3638811"/>
                    <a:pt x="689842" y="3734977"/>
                  </a:cubicBezTo>
                  <a:cubicBezTo>
                    <a:pt x="698117" y="3823252"/>
                    <a:pt x="706650" y="3911592"/>
                    <a:pt x="717107" y="3999674"/>
                  </a:cubicBezTo>
                  <a:cubicBezTo>
                    <a:pt x="728718" y="4097572"/>
                    <a:pt x="745912" y="4194957"/>
                    <a:pt x="743474" y="4294010"/>
                  </a:cubicBezTo>
                  <a:cubicBezTo>
                    <a:pt x="741421" y="4377217"/>
                    <a:pt x="752648" y="4459590"/>
                    <a:pt x="762976" y="4541578"/>
                  </a:cubicBezTo>
                  <a:cubicBezTo>
                    <a:pt x="781068" y="4685154"/>
                    <a:pt x="833225" y="4817887"/>
                    <a:pt x="905012" y="4942986"/>
                  </a:cubicBezTo>
                  <a:cubicBezTo>
                    <a:pt x="911107" y="4953572"/>
                    <a:pt x="913160" y="4963323"/>
                    <a:pt x="912647" y="4976154"/>
                  </a:cubicBezTo>
                  <a:cubicBezTo>
                    <a:pt x="910529" y="5028952"/>
                    <a:pt x="898019" y="5079890"/>
                    <a:pt x="884547" y="5130058"/>
                  </a:cubicBezTo>
                  <a:cubicBezTo>
                    <a:pt x="870049" y="5184139"/>
                    <a:pt x="845221" y="5234628"/>
                    <a:pt x="813914" y="5281524"/>
                  </a:cubicBezTo>
                  <a:cubicBezTo>
                    <a:pt x="833930" y="5305389"/>
                    <a:pt x="861516" y="5315076"/>
                    <a:pt x="890193" y="5323416"/>
                  </a:cubicBezTo>
                  <a:cubicBezTo>
                    <a:pt x="946327" y="5339775"/>
                    <a:pt x="999574" y="5361780"/>
                    <a:pt x="1045893" y="5399053"/>
                  </a:cubicBezTo>
                  <a:cubicBezTo>
                    <a:pt x="1066551" y="5415669"/>
                    <a:pt x="1087465" y="5432220"/>
                    <a:pt x="1109405" y="5447296"/>
                  </a:cubicBezTo>
                  <a:cubicBezTo>
                    <a:pt x="1129806" y="5461282"/>
                    <a:pt x="1149373" y="5461218"/>
                    <a:pt x="1169902" y="5448002"/>
                  </a:cubicBezTo>
                  <a:cubicBezTo>
                    <a:pt x="1181641" y="5440432"/>
                    <a:pt x="1191906" y="5431322"/>
                    <a:pt x="1200696" y="5420608"/>
                  </a:cubicBezTo>
                  <a:cubicBezTo>
                    <a:pt x="1210126" y="5409061"/>
                    <a:pt x="1221866" y="5404057"/>
                    <a:pt x="1236686" y="5403800"/>
                  </a:cubicBezTo>
                  <a:cubicBezTo>
                    <a:pt x="1261449" y="5403415"/>
                    <a:pt x="1286083" y="5404121"/>
                    <a:pt x="1309500" y="5413167"/>
                  </a:cubicBezTo>
                  <a:cubicBezTo>
                    <a:pt x="1331632" y="5421699"/>
                    <a:pt x="1354214" y="5426767"/>
                    <a:pt x="1378015" y="5424329"/>
                  </a:cubicBezTo>
                  <a:cubicBezTo>
                    <a:pt x="1396555" y="5414899"/>
                    <a:pt x="1395337" y="5397321"/>
                    <a:pt x="1395850" y="5380577"/>
                  </a:cubicBezTo>
                  <a:cubicBezTo>
                    <a:pt x="1398801" y="5283641"/>
                    <a:pt x="1379299" y="5190105"/>
                    <a:pt x="1350301" y="5098558"/>
                  </a:cubicBezTo>
                  <a:cubicBezTo>
                    <a:pt x="1341705" y="5071486"/>
                    <a:pt x="1343052" y="5047364"/>
                    <a:pt x="1348890" y="5020612"/>
                  </a:cubicBezTo>
                  <a:cubicBezTo>
                    <a:pt x="1371792" y="4915785"/>
                    <a:pt x="1418945" y="4819940"/>
                    <a:pt x="1456283" y="4720438"/>
                  </a:cubicBezTo>
                  <a:cubicBezTo>
                    <a:pt x="1476747" y="4666036"/>
                    <a:pt x="1509915" y="4616959"/>
                    <a:pt x="1524478" y="4560311"/>
                  </a:cubicBezTo>
                  <a:cubicBezTo>
                    <a:pt x="1539489" y="4501932"/>
                    <a:pt x="1561943" y="4446182"/>
                    <a:pt x="1581382" y="4389342"/>
                  </a:cubicBezTo>
                  <a:cubicBezTo>
                    <a:pt x="1626609" y="4256930"/>
                    <a:pt x="1678446" y="4126698"/>
                    <a:pt x="1713795" y="3991078"/>
                  </a:cubicBezTo>
                  <a:cubicBezTo>
                    <a:pt x="1736377" y="3904342"/>
                    <a:pt x="1763064" y="3818249"/>
                    <a:pt x="1758252" y="3726702"/>
                  </a:cubicBezTo>
                  <a:cubicBezTo>
                    <a:pt x="1756520" y="3693085"/>
                    <a:pt x="1761974" y="3659597"/>
                    <a:pt x="1769736" y="3627071"/>
                  </a:cubicBezTo>
                  <a:cubicBezTo>
                    <a:pt x="1792703" y="3530905"/>
                    <a:pt x="1802839" y="3433135"/>
                    <a:pt x="1811179" y="3334788"/>
                  </a:cubicBezTo>
                  <a:cubicBezTo>
                    <a:pt x="1820930" y="3220403"/>
                    <a:pt x="1825485" y="3105953"/>
                    <a:pt x="1821316" y="2991439"/>
                  </a:cubicBezTo>
                  <a:cubicBezTo>
                    <a:pt x="1816312" y="2853894"/>
                    <a:pt x="1865902" y="2728282"/>
                    <a:pt x="1899647" y="2599013"/>
                  </a:cubicBezTo>
                  <a:cubicBezTo>
                    <a:pt x="1905357" y="2590865"/>
                    <a:pt x="1910617" y="2582269"/>
                    <a:pt x="1912413" y="2572518"/>
                  </a:cubicBezTo>
                  <a:cubicBezTo>
                    <a:pt x="1923191" y="2515036"/>
                    <a:pt x="1941154" y="2459800"/>
                    <a:pt x="1961683" y="2405141"/>
                  </a:cubicBezTo>
                  <a:cubicBezTo>
                    <a:pt x="1972974" y="2375117"/>
                    <a:pt x="1981186" y="2371781"/>
                    <a:pt x="2007617" y="2390065"/>
                  </a:cubicBezTo>
                  <a:cubicBezTo>
                    <a:pt x="2020512" y="2398982"/>
                    <a:pt x="2025323" y="2417009"/>
                    <a:pt x="2042645" y="2420602"/>
                  </a:cubicBezTo>
                  <a:cubicBezTo>
                    <a:pt x="2047905" y="2425029"/>
                    <a:pt x="2053615" y="2429070"/>
                    <a:pt x="2058298" y="2434010"/>
                  </a:cubicBezTo>
                  <a:cubicBezTo>
                    <a:pt x="2073631" y="2450113"/>
                    <a:pt x="2084345" y="2441580"/>
                    <a:pt x="2088001" y="2425735"/>
                  </a:cubicBezTo>
                  <a:cubicBezTo>
                    <a:pt x="2112316" y="2321036"/>
                    <a:pt x="2154592" y="2221855"/>
                    <a:pt x="2180831" y="2117862"/>
                  </a:cubicBezTo>
                  <a:cubicBezTo>
                    <a:pt x="2186862" y="2093997"/>
                    <a:pt x="2188786" y="2068913"/>
                    <a:pt x="2196613" y="2045754"/>
                  </a:cubicBezTo>
                  <a:cubicBezTo>
                    <a:pt x="2239532" y="1918666"/>
                    <a:pt x="2257045" y="1788691"/>
                    <a:pt x="2248898" y="1655124"/>
                  </a:cubicBezTo>
                  <a:close/>
                  <a:moveTo>
                    <a:pt x="454784" y="1905322"/>
                  </a:moveTo>
                  <a:cubicBezTo>
                    <a:pt x="429507" y="1798891"/>
                    <a:pt x="371384" y="1700737"/>
                    <a:pt x="380494" y="1585581"/>
                  </a:cubicBezTo>
                  <a:cubicBezTo>
                    <a:pt x="382803" y="1556327"/>
                    <a:pt x="393388" y="1532334"/>
                    <a:pt x="405578" y="1508148"/>
                  </a:cubicBezTo>
                  <a:cubicBezTo>
                    <a:pt x="454848" y="1410314"/>
                    <a:pt x="494366" y="1308567"/>
                    <a:pt x="529843" y="1205152"/>
                  </a:cubicBezTo>
                  <a:cubicBezTo>
                    <a:pt x="530998" y="1201751"/>
                    <a:pt x="532729" y="1198608"/>
                    <a:pt x="537092" y="1195849"/>
                  </a:cubicBezTo>
                  <a:cubicBezTo>
                    <a:pt x="559097" y="1437515"/>
                    <a:pt x="551784" y="1675845"/>
                    <a:pt x="454784" y="1905322"/>
                  </a:cubicBezTo>
                  <a:close/>
                  <a:moveTo>
                    <a:pt x="1227447" y="4001150"/>
                  </a:moveTo>
                  <a:cubicBezTo>
                    <a:pt x="1208907" y="4023026"/>
                    <a:pt x="1198706" y="4052024"/>
                    <a:pt x="1182027" y="4082817"/>
                  </a:cubicBezTo>
                  <a:cubicBezTo>
                    <a:pt x="1171570" y="4041182"/>
                    <a:pt x="1167656" y="4002625"/>
                    <a:pt x="1165539" y="3964390"/>
                  </a:cubicBezTo>
                  <a:cubicBezTo>
                    <a:pt x="1160407" y="3869699"/>
                    <a:pt x="1154440" y="3774752"/>
                    <a:pt x="1159509" y="3680062"/>
                  </a:cubicBezTo>
                  <a:cubicBezTo>
                    <a:pt x="1164449" y="3587681"/>
                    <a:pt x="1173751" y="3495364"/>
                    <a:pt x="1185170" y="3403561"/>
                  </a:cubicBezTo>
                  <a:cubicBezTo>
                    <a:pt x="1192484" y="3344668"/>
                    <a:pt x="1194922" y="3285647"/>
                    <a:pt x="1199219" y="3226690"/>
                  </a:cubicBezTo>
                  <a:cubicBezTo>
                    <a:pt x="1200310" y="3211486"/>
                    <a:pt x="1199412" y="3196217"/>
                    <a:pt x="1199412" y="3180948"/>
                  </a:cubicBezTo>
                  <a:cubicBezTo>
                    <a:pt x="1223662" y="3237981"/>
                    <a:pt x="1246757" y="3294436"/>
                    <a:pt x="1247014" y="3356408"/>
                  </a:cubicBezTo>
                  <a:cubicBezTo>
                    <a:pt x="1247656" y="3519614"/>
                    <a:pt x="1247656" y="3682757"/>
                    <a:pt x="1248040" y="3845963"/>
                  </a:cubicBezTo>
                  <a:cubicBezTo>
                    <a:pt x="1248104" y="3866684"/>
                    <a:pt x="1248618" y="3887277"/>
                    <a:pt x="1252018" y="3907999"/>
                  </a:cubicBezTo>
                  <a:cubicBezTo>
                    <a:pt x="1257600" y="3942129"/>
                    <a:pt x="1251633" y="3972538"/>
                    <a:pt x="1227447" y="4001150"/>
                  </a:cubicBezTo>
                  <a:close/>
                </a:path>
              </a:pathLst>
            </a:custGeom>
            <a:solidFill>
              <a:srgbClr val="404040"/>
            </a:solidFill>
            <a:ln w="6411"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ED965490-C1A5-402B-AA5A-5A938E98F89B}"/>
                </a:ext>
              </a:extLst>
            </p:cNvPr>
            <p:cNvSpPr/>
            <p:nvPr/>
          </p:nvSpPr>
          <p:spPr>
            <a:xfrm>
              <a:off x="8307761" y="979186"/>
              <a:ext cx="500105" cy="481904"/>
            </a:xfrm>
            <a:custGeom>
              <a:avLst/>
              <a:gdLst>
                <a:gd name="connsiteX0" fmla="*/ 6638 w 494463"/>
                <a:gd name="connsiteY0" fmla="*/ 0 h 476467"/>
                <a:gd name="connsiteX1" fmla="*/ 38714 w 494463"/>
                <a:gd name="connsiteY1" fmla="*/ 96230 h 476467"/>
                <a:gd name="connsiteX2" fmla="*/ 97222 w 494463"/>
                <a:gd name="connsiteY2" fmla="*/ 175460 h 476467"/>
                <a:gd name="connsiteX3" fmla="*/ 190758 w 494463"/>
                <a:gd name="connsiteY3" fmla="*/ 246991 h 476467"/>
                <a:gd name="connsiteX4" fmla="*/ 425175 w 494463"/>
                <a:gd name="connsiteY4" fmla="*/ 188739 h 476467"/>
                <a:gd name="connsiteX5" fmla="*/ 479769 w 494463"/>
                <a:gd name="connsiteY5" fmla="*/ 101042 h 476467"/>
                <a:gd name="connsiteX6" fmla="*/ 494204 w 494463"/>
                <a:gd name="connsiteY6" fmla="*/ 57738 h 476467"/>
                <a:gd name="connsiteX7" fmla="*/ 494204 w 494463"/>
                <a:gd name="connsiteY7" fmla="*/ 96230 h 476467"/>
                <a:gd name="connsiteX8" fmla="*/ 456160 w 494463"/>
                <a:gd name="connsiteY8" fmla="*/ 249621 h 476467"/>
                <a:gd name="connsiteX9" fmla="*/ 416257 w 494463"/>
                <a:gd name="connsiteY9" fmla="*/ 300174 h 476467"/>
                <a:gd name="connsiteX10" fmla="*/ 317910 w 494463"/>
                <a:gd name="connsiteY10" fmla="*/ 476467 h 476467"/>
                <a:gd name="connsiteX11" fmla="*/ 292955 w 494463"/>
                <a:gd name="connsiteY11" fmla="*/ 415457 h 476467"/>
                <a:gd name="connsiteX12" fmla="*/ 133020 w 494463"/>
                <a:gd name="connsiteY12" fmla="*/ 272267 h 476467"/>
                <a:gd name="connsiteX13" fmla="*/ 222 w 494463"/>
                <a:gd name="connsiteY13" fmla="*/ 38492 h 476467"/>
                <a:gd name="connsiteX14" fmla="*/ 6638 w 494463"/>
                <a:gd name="connsiteY14" fmla="*/ 0 h 47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4463" h="476467">
                  <a:moveTo>
                    <a:pt x="6638" y="0"/>
                  </a:moveTo>
                  <a:cubicBezTo>
                    <a:pt x="13887" y="28099"/>
                    <a:pt x="23830" y="69542"/>
                    <a:pt x="38714" y="96230"/>
                  </a:cubicBezTo>
                  <a:cubicBezTo>
                    <a:pt x="54496" y="124458"/>
                    <a:pt x="70791" y="153968"/>
                    <a:pt x="97222" y="175460"/>
                  </a:cubicBezTo>
                  <a:cubicBezTo>
                    <a:pt x="130133" y="196951"/>
                    <a:pt x="155602" y="228065"/>
                    <a:pt x="190758" y="246991"/>
                  </a:cubicBezTo>
                  <a:cubicBezTo>
                    <a:pt x="285512" y="298121"/>
                    <a:pt x="362497" y="279131"/>
                    <a:pt x="425175" y="188739"/>
                  </a:cubicBezTo>
                  <a:cubicBezTo>
                    <a:pt x="444805" y="160384"/>
                    <a:pt x="462961" y="131194"/>
                    <a:pt x="479769" y="101042"/>
                  </a:cubicBezTo>
                  <a:cubicBezTo>
                    <a:pt x="487660" y="86928"/>
                    <a:pt x="487403" y="71852"/>
                    <a:pt x="494204" y="57738"/>
                  </a:cubicBezTo>
                  <a:cubicBezTo>
                    <a:pt x="495102" y="69414"/>
                    <a:pt x="493306" y="84554"/>
                    <a:pt x="494204" y="96230"/>
                  </a:cubicBezTo>
                  <a:cubicBezTo>
                    <a:pt x="492215" y="150761"/>
                    <a:pt x="472456" y="198491"/>
                    <a:pt x="456160" y="249621"/>
                  </a:cubicBezTo>
                  <a:cubicBezTo>
                    <a:pt x="449552" y="270407"/>
                    <a:pt x="433001" y="285996"/>
                    <a:pt x="416257" y="300174"/>
                  </a:cubicBezTo>
                  <a:cubicBezTo>
                    <a:pt x="335616" y="368497"/>
                    <a:pt x="335552" y="368497"/>
                    <a:pt x="317910" y="476467"/>
                  </a:cubicBezTo>
                  <a:cubicBezTo>
                    <a:pt x="308736" y="453885"/>
                    <a:pt x="301487" y="434383"/>
                    <a:pt x="292955" y="415457"/>
                  </a:cubicBezTo>
                  <a:cubicBezTo>
                    <a:pt x="260814" y="344119"/>
                    <a:pt x="196339" y="309155"/>
                    <a:pt x="133020" y="272267"/>
                  </a:cubicBezTo>
                  <a:cubicBezTo>
                    <a:pt x="44167" y="220559"/>
                    <a:pt x="-3691" y="141779"/>
                    <a:pt x="222" y="38492"/>
                  </a:cubicBezTo>
                  <a:cubicBezTo>
                    <a:pt x="479" y="31179"/>
                    <a:pt x="1634" y="5261"/>
                    <a:pt x="6638" y="0"/>
                  </a:cubicBezTo>
                  <a:close/>
                </a:path>
              </a:pathLst>
            </a:custGeom>
            <a:solidFill>
              <a:srgbClr val="804F24"/>
            </a:solidFill>
            <a:ln w="6411"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2B9CBB68-FAA0-4B6C-AFBD-AAA66E6B37E0}"/>
                </a:ext>
              </a:extLst>
            </p:cNvPr>
            <p:cNvSpPr/>
            <p:nvPr/>
          </p:nvSpPr>
          <p:spPr>
            <a:xfrm>
              <a:off x="8324952" y="1212850"/>
              <a:ext cx="774635" cy="1804141"/>
            </a:xfrm>
            <a:custGeom>
              <a:avLst/>
              <a:gdLst>
                <a:gd name="connsiteX0" fmla="*/ 591333 w 774635"/>
                <a:gd name="connsiteY0" fmla="*/ 911888 h 1804141"/>
                <a:gd name="connsiteX1" fmla="*/ 591398 w 774635"/>
                <a:gd name="connsiteY1" fmla="*/ 912278 h 1804141"/>
                <a:gd name="connsiteX2" fmla="*/ 602947 w 774635"/>
                <a:gd name="connsiteY2" fmla="*/ 1000976 h 1804141"/>
                <a:gd name="connsiteX3" fmla="*/ 716951 w 774635"/>
                <a:gd name="connsiteY3" fmla="*/ 1557628 h 1804141"/>
                <a:gd name="connsiteX4" fmla="*/ 729474 w 774635"/>
                <a:gd name="connsiteY4" fmla="*/ 1603826 h 1804141"/>
                <a:gd name="connsiteX5" fmla="*/ 761658 w 774635"/>
                <a:gd name="connsiteY5" fmla="*/ 1716598 h 1804141"/>
                <a:gd name="connsiteX6" fmla="*/ 774635 w 774635"/>
                <a:gd name="connsiteY6" fmla="*/ 1790826 h 1804141"/>
                <a:gd name="connsiteX7" fmla="*/ 701898 w 774635"/>
                <a:gd name="connsiteY7" fmla="*/ 1782715 h 1804141"/>
                <a:gd name="connsiteX8" fmla="*/ 665497 w 774635"/>
                <a:gd name="connsiteY8" fmla="*/ 1718739 h 1804141"/>
                <a:gd name="connsiteX9" fmla="*/ 625593 w 774635"/>
                <a:gd name="connsiteY9" fmla="*/ 1514284 h 1804141"/>
                <a:gd name="connsiteX10" fmla="*/ 588543 w 774635"/>
                <a:gd name="connsiteY10" fmla="*/ 1315216 h 1804141"/>
                <a:gd name="connsiteX11" fmla="*/ 583288 w 774635"/>
                <a:gd name="connsiteY11" fmla="*/ 1187327 h 1804141"/>
                <a:gd name="connsiteX12" fmla="*/ 586532 w 774635"/>
                <a:gd name="connsiteY12" fmla="*/ 1005713 h 1804141"/>
                <a:gd name="connsiteX13" fmla="*/ 591333 w 774635"/>
                <a:gd name="connsiteY13" fmla="*/ 911888 h 1804141"/>
                <a:gd name="connsiteX14" fmla="*/ 298637 w 774635"/>
                <a:gd name="connsiteY14" fmla="*/ 832793 h 1804141"/>
                <a:gd name="connsiteX15" fmla="*/ 311353 w 774635"/>
                <a:gd name="connsiteY15" fmla="*/ 853427 h 1804141"/>
                <a:gd name="connsiteX16" fmla="*/ 311484 w 774635"/>
                <a:gd name="connsiteY16" fmla="*/ 958347 h 1804141"/>
                <a:gd name="connsiteX17" fmla="*/ 281506 w 774635"/>
                <a:gd name="connsiteY17" fmla="*/ 1537709 h 1804141"/>
                <a:gd name="connsiteX18" fmla="*/ 242575 w 774635"/>
                <a:gd name="connsiteY18" fmla="*/ 1609082 h 1804141"/>
                <a:gd name="connsiteX19" fmla="*/ 68941 w 774635"/>
                <a:gd name="connsiteY19" fmla="*/ 1730678 h 1804141"/>
                <a:gd name="connsiteX20" fmla="*/ 28063 w 774635"/>
                <a:gd name="connsiteY20" fmla="*/ 1730159 h 1804141"/>
                <a:gd name="connsiteX21" fmla="*/ 39289 w 774635"/>
                <a:gd name="connsiteY21" fmla="*/ 1693953 h 1804141"/>
                <a:gd name="connsiteX22" fmla="*/ 138758 w 774635"/>
                <a:gd name="connsiteY22" fmla="*/ 1628613 h 1804141"/>
                <a:gd name="connsiteX23" fmla="*/ 223110 w 774635"/>
                <a:gd name="connsiteY23" fmla="*/ 1511820 h 1804141"/>
                <a:gd name="connsiteX24" fmla="*/ 264507 w 774635"/>
                <a:gd name="connsiteY24" fmla="*/ 1126141 h 1804141"/>
                <a:gd name="connsiteX25" fmla="*/ 276185 w 774635"/>
                <a:gd name="connsiteY25" fmla="*/ 866015 h 1804141"/>
                <a:gd name="connsiteX26" fmla="*/ 279949 w 774635"/>
                <a:gd name="connsiteY26" fmla="*/ 848625 h 1804141"/>
                <a:gd name="connsiteX27" fmla="*/ 298637 w 774635"/>
                <a:gd name="connsiteY27" fmla="*/ 832793 h 1804141"/>
                <a:gd name="connsiteX28" fmla="*/ 42849 w 774635"/>
                <a:gd name="connsiteY28" fmla="*/ 22569 h 1804141"/>
                <a:gd name="connsiteX29" fmla="*/ 56873 w 774635"/>
                <a:gd name="connsiteY29" fmla="*/ 33210 h 1804141"/>
                <a:gd name="connsiteX30" fmla="*/ 151215 w 774635"/>
                <a:gd name="connsiteY30" fmla="*/ 86936 h 1804141"/>
                <a:gd name="connsiteX31" fmla="*/ 163478 w 774635"/>
                <a:gd name="connsiteY31" fmla="*/ 97122 h 1804141"/>
                <a:gd name="connsiteX32" fmla="*/ 148813 w 774635"/>
                <a:gd name="connsiteY32" fmla="*/ 104714 h 1804141"/>
                <a:gd name="connsiteX33" fmla="*/ 85876 w 774635"/>
                <a:gd name="connsiteY33" fmla="*/ 105233 h 1804141"/>
                <a:gd name="connsiteX34" fmla="*/ 30724 w 774635"/>
                <a:gd name="connsiteY34" fmla="*/ 150004 h 1804141"/>
                <a:gd name="connsiteX35" fmla="*/ 22353 w 774635"/>
                <a:gd name="connsiteY35" fmla="*/ 184848 h 1804141"/>
                <a:gd name="connsiteX36" fmla="*/ 8532 w 774635"/>
                <a:gd name="connsiteY36" fmla="*/ 202042 h 1804141"/>
                <a:gd name="connsiteX37" fmla="*/ 163 w 774635"/>
                <a:gd name="connsiteY37" fmla="*/ 182252 h 1804141"/>
                <a:gd name="connsiteX38" fmla="*/ 33 w 774635"/>
                <a:gd name="connsiteY38" fmla="*/ 131188 h 1804141"/>
                <a:gd name="connsiteX39" fmla="*/ 4900 w 774635"/>
                <a:gd name="connsiteY39" fmla="*/ 50664 h 1804141"/>
                <a:gd name="connsiteX40" fmla="*/ 25078 w 774635"/>
                <a:gd name="connsiteY40" fmla="*/ 23607 h 1804141"/>
                <a:gd name="connsiteX41" fmla="*/ 42849 w 774635"/>
                <a:gd name="connsiteY41" fmla="*/ 22569 h 1804141"/>
                <a:gd name="connsiteX42" fmla="*/ 505166 w 774635"/>
                <a:gd name="connsiteY42" fmla="*/ 118 h 1804141"/>
                <a:gd name="connsiteX43" fmla="*/ 515352 w 774635"/>
                <a:gd name="connsiteY43" fmla="*/ 13031 h 1804141"/>
                <a:gd name="connsiteX44" fmla="*/ 548250 w 774635"/>
                <a:gd name="connsiteY44" fmla="*/ 93489 h 1804141"/>
                <a:gd name="connsiteX45" fmla="*/ 529433 w 774635"/>
                <a:gd name="connsiteY45" fmla="*/ 137935 h 1804141"/>
                <a:gd name="connsiteX46" fmla="*/ 516196 w 774635"/>
                <a:gd name="connsiteY46" fmla="*/ 122752 h 1804141"/>
                <a:gd name="connsiteX47" fmla="*/ 510227 w 774635"/>
                <a:gd name="connsiteY47" fmla="*/ 75645 h 1804141"/>
                <a:gd name="connsiteX48" fmla="*/ 484208 w 774635"/>
                <a:gd name="connsiteY48" fmla="*/ 67340 h 1804141"/>
                <a:gd name="connsiteX49" fmla="*/ 424124 w 774635"/>
                <a:gd name="connsiteY49" fmla="*/ 114383 h 1804141"/>
                <a:gd name="connsiteX50" fmla="*/ 492449 w 774635"/>
                <a:gd name="connsiteY50" fmla="*/ 10371 h 1804141"/>
                <a:gd name="connsiteX51" fmla="*/ 505166 w 774635"/>
                <a:gd name="connsiteY51" fmla="*/ 118 h 180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74635" h="1804141">
                  <a:moveTo>
                    <a:pt x="591333" y="911888"/>
                  </a:moveTo>
                  <a:cubicBezTo>
                    <a:pt x="591398" y="912018"/>
                    <a:pt x="591398" y="912148"/>
                    <a:pt x="591398" y="912278"/>
                  </a:cubicBezTo>
                  <a:cubicBezTo>
                    <a:pt x="600482" y="941151"/>
                    <a:pt x="600029" y="971453"/>
                    <a:pt x="602947" y="1000976"/>
                  </a:cubicBezTo>
                  <a:cubicBezTo>
                    <a:pt x="621829" y="1190506"/>
                    <a:pt x="695020" y="1368811"/>
                    <a:pt x="716951" y="1557628"/>
                  </a:cubicBezTo>
                  <a:cubicBezTo>
                    <a:pt x="718769" y="1573395"/>
                    <a:pt x="724349" y="1588643"/>
                    <a:pt x="729474" y="1603826"/>
                  </a:cubicBezTo>
                  <a:cubicBezTo>
                    <a:pt x="741932" y="1641006"/>
                    <a:pt x="752768" y="1678510"/>
                    <a:pt x="761658" y="1716598"/>
                  </a:cubicBezTo>
                  <a:cubicBezTo>
                    <a:pt x="766783" y="1741578"/>
                    <a:pt x="771390" y="1766430"/>
                    <a:pt x="774635" y="1790826"/>
                  </a:cubicBezTo>
                  <a:cubicBezTo>
                    <a:pt x="758932" y="1813536"/>
                    <a:pt x="727074" y="1804776"/>
                    <a:pt x="701898" y="1782715"/>
                  </a:cubicBezTo>
                  <a:cubicBezTo>
                    <a:pt x="682562" y="1765716"/>
                    <a:pt x="672894" y="1742941"/>
                    <a:pt x="665497" y="1718739"/>
                  </a:cubicBezTo>
                  <a:cubicBezTo>
                    <a:pt x="644994" y="1651971"/>
                    <a:pt x="632989" y="1583323"/>
                    <a:pt x="625593" y="1514284"/>
                  </a:cubicBezTo>
                  <a:cubicBezTo>
                    <a:pt x="618391" y="1446739"/>
                    <a:pt x="604635" y="1380880"/>
                    <a:pt x="588543" y="1315216"/>
                  </a:cubicBezTo>
                  <a:cubicBezTo>
                    <a:pt x="578097" y="1272976"/>
                    <a:pt x="579070" y="1229632"/>
                    <a:pt x="583288" y="1187327"/>
                  </a:cubicBezTo>
                  <a:cubicBezTo>
                    <a:pt x="589517" y="1124453"/>
                    <a:pt x="585494" y="1068392"/>
                    <a:pt x="586532" y="1005713"/>
                  </a:cubicBezTo>
                  <a:cubicBezTo>
                    <a:pt x="586921" y="979369"/>
                    <a:pt x="586662" y="942644"/>
                    <a:pt x="591333" y="911888"/>
                  </a:cubicBezTo>
                  <a:close/>
                  <a:moveTo>
                    <a:pt x="298637" y="832793"/>
                  </a:moveTo>
                  <a:cubicBezTo>
                    <a:pt x="310380" y="834480"/>
                    <a:pt x="311288" y="844278"/>
                    <a:pt x="311353" y="853427"/>
                  </a:cubicBezTo>
                  <a:cubicBezTo>
                    <a:pt x="311613" y="888335"/>
                    <a:pt x="311484" y="923373"/>
                    <a:pt x="311484" y="958347"/>
                  </a:cubicBezTo>
                  <a:cubicBezTo>
                    <a:pt x="306423" y="1140999"/>
                    <a:pt x="300972" y="1356029"/>
                    <a:pt x="281506" y="1537709"/>
                  </a:cubicBezTo>
                  <a:cubicBezTo>
                    <a:pt x="275018" y="1570151"/>
                    <a:pt x="265544" y="1586373"/>
                    <a:pt x="242575" y="1609082"/>
                  </a:cubicBezTo>
                  <a:cubicBezTo>
                    <a:pt x="184762" y="1666181"/>
                    <a:pt x="144208" y="1697716"/>
                    <a:pt x="68941" y="1730678"/>
                  </a:cubicBezTo>
                  <a:cubicBezTo>
                    <a:pt x="55251" y="1736647"/>
                    <a:pt x="39809" y="1745472"/>
                    <a:pt x="28063" y="1730159"/>
                  </a:cubicBezTo>
                  <a:cubicBezTo>
                    <a:pt x="16579" y="1715170"/>
                    <a:pt x="28454" y="1699922"/>
                    <a:pt x="39289" y="1693953"/>
                  </a:cubicBezTo>
                  <a:cubicBezTo>
                    <a:pt x="80361" y="1661055"/>
                    <a:pt x="106056" y="1651712"/>
                    <a:pt x="138758" y="1628613"/>
                  </a:cubicBezTo>
                  <a:cubicBezTo>
                    <a:pt x="193327" y="1590072"/>
                    <a:pt x="204682" y="1570671"/>
                    <a:pt x="223110" y="1511820"/>
                  </a:cubicBezTo>
                  <a:cubicBezTo>
                    <a:pt x="257304" y="1402746"/>
                    <a:pt x="260549" y="1238782"/>
                    <a:pt x="264507" y="1126141"/>
                  </a:cubicBezTo>
                  <a:cubicBezTo>
                    <a:pt x="267556" y="1039388"/>
                    <a:pt x="272097" y="952701"/>
                    <a:pt x="276185" y="866015"/>
                  </a:cubicBezTo>
                  <a:cubicBezTo>
                    <a:pt x="276445" y="860175"/>
                    <a:pt x="277872" y="854140"/>
                    <a:pt x="279949" y="848625"/>
                  </a:cubicBezTo>
                  <a:cubicBezTo>
                    <a:pt x="283129" y="840125"/>
                    <a:pt x="287151" y="831106"/>
                    <a:pt x="298637" y="832793"/>
                  </a:cubicBezTo>
                  <a:close/>
                  <a:moveTo>
                    <a:pt x="42849" y="22569"/>
                  </a:moveTo>
                  <a:cubicBezTo>
                    <a:pt x="48097" y="24435"/>
                    <a:pt x="52720" y="28247"/>
                    <a:pt x="56873" y="33210"/>
                  </a:cubicBezTo>
                  <a:cubicBezTo>
                    <a:pt x="81723" y="62863"/>
                    <a:pt x="113841" y="79473"/>
                    <a:pt x="151215" y="86936"/>
                  </a:cubicBezTo>
                  <a:cubicBezTo>
                    <a:pt x="157250" y="88168"/>
                    <a:pt x="164517" y="89855"/>
                    <a:pt x="163478" y="97122"/>
                  </a:cubicBezTo>
                  <a:cubicBezTo>
                    <a:pt x="162505" y="103935"/>
                    <a:pt x="154913" y="104649"/>
                    <a:pt x="148813" y="104714"/>
                  </a:cubicBezTo>
                  <a:cubicBezTo>
                    <a:pt x="127856" y="105039"/>
                    <a:pt x="106833" y="104909"/>
                    <a:pt x="85876" y="105233"/>
                  </a:cubicBezTo>
                  <a:cubicBezTo>
                    <a:pt x="47983" y="105818"/>
                    <a:pt x="38834" y="113409"/>
                    <a:pt x="30724" y="150004"/>
                  </a:cubicBezTo>
                  <a:cubicBezTo>
                    <a:pt x="28127" y="161684"/>
                    <a:pt x="26117" y="173558"/>
                    <a:pt x="22353" y="184848"/>
                  </a:cubicBezTo>
                  <a:cubicBezTo>
                    <a:pt x="20017" y="191985"/>
                    <a:pt x="17942" y="203146"/>
                    <a:pt x="8532" y="202042"/>
                  </a:cubicBezTo>
                  <a:cubicBezTo>
                    <a:pt x="-1331" y="200874"/>
                    <a:pt x="292" y="189974"/>
                    <a:pt x="163" y="182252"/>
                  </a:cubicBezTo>
                  <a:cubicBezTo>
                    <a:pt x="-97" y="165187"/>
                    <a:pt x="33" y="148188"/>
                    <a:pt x="33" y="131188"/>
                  </a:cubicBezTo>
                  <a:cubicBezTo>
                    <a:pt x="487" y="104260"/>
                    <a:pt x="-1071" y="77463"/>
                    <a:pt x="4900" y="50664"/>
                  </a:cubicBezTo>
                  <a:cubicBezTo>
                    <a:pt x="7818" y="37428"/>
                    <a:pt x="13010" y="28733"/>
                    <a:pt x="25078" y="23607"/>
                  </a:cubicBezTo>
                  <a:cubicBezTo>
                    <a:pt x="31729" y="20785"/>
                    <a:pt x="37601" y="20704"/>
                    <a:pt x="42849" y="22569"/>
                  </a:cubicBezTo>
                  <a:close/>
                  <a:moveTo>
                    <a:pt x="505166" y="118"/>
                  </a:moveTo>
                  <a:cubicBezTo>
                    <a:pt x="512043" y="1092"/>
                    <a:pt x="514899" y="6866"/>
                    <a:pt x="515352" y="13031"/>
                  </a:cubicBezTo>
                  <a:cubicBezTo>
                    <a:pt x="517624" y="43462"/>
                    <a:pt x="526902" y="70584"/>
                    <a:pt x="548250" y="93489"/>
                  </a:cubicBezTo>
                  <a:cubicBezTo>
                    <a:pt x="554674" y="100366"/>
                    <a:pt x="538776" y="136379"/>
                    <a:pt x="529433" y="137935"/>
                  </a:cubicBezTo>
                  <a:cubicBezTo>
                    <a:pt x="518207" y="139817"/>
                    <a:pt x="516196" y="130733"/>
                    <a:pt x="516196" y="122752"/>
                  </a:cubicBezTo>
                  <a:cubicBezTo>
                    <a:pt x="516261" y="106725"/>
                    <a:pt x="513796" y="91218"/>
                    <a:pt x="510227" y="75645"/>
                  </a:cubicBezTo>
                  <a:cubicBezTo>
                    <a:pt x="505944" y="56894"/>
                    <a:pt x="498872" y="54882"/>
                    <a:pt x="484208" y="67340"/>
                  </a:cubicBezTo>
                  <a:cubicBezTo>
                    <a:pt x="465001" y="83691"/>
                    <a:pt x="452154" y="107958"/>
                    <a:pt x="424124" y="114383"/>
                  </a:cubicBezTo>
                  <a:cubicBezTo>
                    <a:pt x="452933" y="83496"/>
                    <a:pt x="472334" y="46641"/>
                    <a:pt x="492449" y="10371"/>
                  </a:cubicBezTo>
                  <a:cubicBezTo>
                    <a:pt x="495433" y="5050"/>
                    <a:pt x="497833" y="-919"/>
                    <a:pt x="505166" y="118"/>
                  </a:cubicBezTo>
                  <a:close/>
                </a:path>
              </a:pathLst>
            </a:custGeom>
            <a:solidFill>
              <a:schemeClr val="tx1">
                <a:alpha val="20000"/>
              </a:schemeClr>
            </a:solidFill>
            <a:ln w="6411" cap="flat">
              <a:noFill/>
              <a:prstDash val="solid"/>
              <a:miter/>
            </a:ln>
          </p:spPr>
          <p:txBody>
            <a:bodyPr rtlCol="0" anchor="ctr"/>
            <a:lstStyle/>
            <a:p>
              <a:endParaRPr lang="ko-KR" altLang="en-US"/>
            </a:p>
          </p:txBody>
        </p:sp>
      </p:grpSp>
      <p:grpSp>
        <p:nvGrpSpPr>
          <p:cNvPr id="32" name="그룹 31">
            <a:extLst>
              <a:ext uri="{FF2B5EF4-FFF2-40B4-BE49-F238E27FC236}">
                <a16:creationId xmlns:a16="http://schemas.microsoft.com/office/drawing/2014/main" id="{12DC2EB9-601C-443C-A104-1F9FFBF888BF}"/>
              </a:ext>
            </a:extLst>
          </p:cNvPr>
          <p:cNvGrpSpPr/>
          <p:nvPr/>
        </p:nvGrpSpPr>
        <p:grpSpPr>
          <a:xfrm>
            <a:off x="5500233" y="1964781"/>
            <a:ext cx="1424387" cy="4318970"/>
            <a:chOff x="9711589" y="442968"/>
            <a:chExt cx="2073039" cy="6285787"/>
          </a:xfrm>
        </p:grpSpPr>
        <p:sp>
          <p:nvSpPr>
            <p:cNvPr id="33" name="자유형: 도형 32">
              <a:extLst>
                <a:ext uri="{FF2B5EF4-FFF2-40B4-BE49-F238E27FC236}">
                  <a16:creationId xmlns:a16="http://schemas.microsoft.com/office/drawing/2014/main" id="{9D6887D2-DAC3-431D-9C09-130E81308DDA}"/>
                </a:ext>
              </a:extLst>
            </p:cNvPr>
            <p:cNvSpPr/>
            <p:nvPr/>
          </p:nvSpPr>
          <p:spPr>
            <a:xfrm>
              <a:off x="9711589" y="1282311"/>
              <a:ext cx="1591282" cy="1549401"/>
            </a:xfrm>
            <a:custGeom>
              <a:avLst/>
              <a:gdLst>
                <a:gd name="connsiteX0" fmla="*/ 1513954 w 1573330"/>
                <a:gd name="connsiteY0" fmla="*/ 257339 h 1531921"/>
                <a:gd name="connsiteX1" fmla="*/ 1507732 w 1573330"/>
                <a:gd name="connsiteY1" fmla="*/ 238606 h 1531921"/>
                <a:gd name="connsiteX2" fmla="*/ 1433507 w 1573330"/>
                <a:gd name="connsiteY2" fmla="*/ 166690 h 1531921"/>
                <a:gd name="connsiteX3" fmla="*/ 1415608 w 1573330"/>
                <a:gd name="connsiteY3" fmla="*/ 156490 h 1531921"/>
                <a:gd name="connsiteX4" fmla="*/ 1249963 w 1573330"/>
                <a:gd name="connsiteY4" fmla="*/ 212303 h 1531921"/>
                <a:gd name="connsiteX5" fmla="*/ 1212947 w 1573330"/>
                <a:gd name="connsiteY5" fmla="*/ 253874 h 1531921"/>
                <a:gd name="connsiteX6" fmla="*/ 1141287 w 1573330"/>
                <a:gd name="connsiteY6" fmla="*/ 326304 h 1531921"/>
                <a:gd name="connsiteX7" fmla="*/ 1092403 w 1573330"/>
                <a:gd name="connsiteY7" fmla="*/ 371019 h 1531921"/>
                <a:gd name="connsiteX8" fmla="*/ 956846 w 1573330"/>
                <a:gd name="connsiteY8" fmla="*/ 248357 h 1531921"/>
                <a:gd name="connsiteX9" fmla="*/ 953318 w 1573330"/>
                <a:gd name="connsiteY9" fmla="*/ 149112 h 1531921"/>
                <a:gd name="connsiteX10" fmla="*/ 946261 w 1573330"/>
                <a:gd name="connsiteY10" fmla="*/ 61735 h 1531921"/>
                <a:gd name="connsiteX11" fmla="*/ 943246 w 1573330"/>
                <a:gd name="connsiteY11" fmla="*/ 9514 h 1531921"/>
                <a:gd name="connsiteX12" fmla="*/ 901931 w 1573330"/>
                <a:gd name="connsiteY12" fmla="*/ 20420 h 1531921"/>
                <a:gd name="connsiteX13" fmla="*/ 794474 w 1573330"/>
                <a:gd name="connsiteY13" fmla="*/ 99457 h 1531921"/>
                <a:gd name="connsiteX14" fmla="*/ 732822 w 1573330"/>
                <a:gd name="connsiteY14" fmla="*/ 94966 h 1531921"/>
                <a:gd name="connsiteX15" fmla="*/ 656224 w 1573330"/>
                <a:gd name="connsiteY15" fmla="*/ 25039 h 1531921"/>
                <a:gd name="connsiteX16" fmla="*/ 602463 w 1573330"/>
                <a:gd name="connsiteY16" fmla="*/ 2136 h 1531921"/>
                <a:gd name="connsiteX17" fmla="*/ 574877 w 1573330"/>
                <a:gd name="connsiteY17" fmla="*/ 95800 h 1531921"/>
                <a:gd name="connsiteX18" fmla="*/ 520346 w 1573330"/>
                <a:gd name="connsiteY18" fmla="*/ 337723 h 1531921"/>
                <a:gd name="connsiteX19" fmla="*/ 459272 w 1573330"/>
                <a:gd name="connsiteY19" fmla="*/ 387570 h 1531921"/>
                <a:gd name="connsiteX20" fmla="*/ 312553 w 1573330"/>
                <a:gd name="connsiteY20" fmla="*/ 290121 h 1531921"/>
                <a:gd name="connsiteX21" fmla="*/ 307550 w 1573330"/>
                <a:gd name="connsiteY21" fmla="*/ 243161 h 1531921"/>
                <a:gd name="connsiteX22" fmla="*/ 262129 w 1573330"/>
                <a:gd name="connsiteY22" fmla="*/ 172849 h 1531921"/>
                <a:gd name="connsiteX23" fmla="*/ 102515 w 1573330"/>
                <a:gd name="connsiteY23" fmla="*/ 320658 h 1531921"/>
                <a:gd name="connsiteX24" fmla="*/ 27905 w 1573330"/>
                <a:gd name="connsiteY24" fmla="*/ 602163 h 1531921"/>
                <a:gd name="connsiteX25" fmla="*/ 1153 w 1573330"/>
                <a:gd name="connsiteY25" fmla="*/ 866155 h 1531921"/>
                <a:gd name="connsiteX26" fmla="*/ 72556 w 1573330"/>
                <a:gd name="connsiteY26" fmla="*/ 1246264 h 1531921"/>
                <a:gd name="connsiteX27" fmla="*/ 111882 w 1573330"/>
                <a:gd name="connsiteY27" fmla="*/ 1273593 h 1531921"/>
                <a:gd name="connsiteX28" fmla="*/ 306202 w 1573330"/>
                <a:gd name="connsiteY28" fmla="*/ 1285397 h 1531921"/>
                <a:gd name="connsiteX29" fmla="*/ 305818 w 1573330"/>
                <a:gd name="connsiteY29" fmla="*/ 1496398 h 1531921"/>
                <a:gd name="connsiteX30" fmla="*/ 1280950 w 1573330"/>
                <a:gd name="connsiteY30" fmla="*/ 1496398 h 1531921"/>
                <a:gd name="connsiteX31" fmla="*/ 1284221 w 1573330"/>
                <a:gd name="connsiteY31" fmla="*/ 1285012 h 1531921"/>
                <a:gd name="connsiteX32" fmla="*/ 1449929 w 1573330"/>
                <a:gd name="connsiteY32" fmla="*/ 1230354 h 1531921"/>
                <a:gd name="connsiteX33" fmla="*/ 1503369 w 1573330"/>
                <a:gd name="connsiteY33" fmla="*/ 1178710 h 1531921"/>
                <a:gd name="connsiteX34" fmla="*/ 1538782 w 1573330"/>
                <a:gd name="connsiteY34" fmla="*/ 1047581 h 1531921"/>
                <a:gd name="connsiteX35" fmla="*/ 1570410 w 1573330"/>
                <a:gd name="connsiteY35" fmla="*/ 559630 h 1531921"/>
                <a:gd name="connsiteX36" fmla="*/ 1513954 w 1573330"/>
                <a:gd name="connsiteY36" fmla="*/ 257339 h 15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73330" h="1531921">
                  <a:moveTo>
                    <a:pt x="1513954" y="257339"/>
                  </a:moveTo>
                  <a:cubicBezTo>
                    <a:pt x="1515623" y="249833"/>
                    <a:pt x="1513377" y="242648"/>
                    <a:pt x="1507732" y="238606"/>
                  </a:cubicBezTo>
                  <a:cubicBezTo>
                    <a:pt x="1479376" y="218269"/>
                    <a:pt x="1459424" y="189464"/>
                    <a:pt x="1433507" y="166690"/>
                  </a:cubicBezTo>
                  <a:cubicBezTo>
                    <a:pt x="1428246" y="162071"/>
                    <a:pt x="1422280" y="158735"/>
                    <a:pt x="1415608" y="156490"/>
                  </a:cubicBezTo>
                  <a:cubicBezTo>
                    <a:pt x="1363066" y="138783"/>
                    <a:pt x="1281398" y="166113"/>
                    <a:pt x="1249963" y="212303"/>
                  </a:cubicBezTo>
                  <a:cubicBezTo>
                    <a:pt x="1239378" y="227828"/>
                    <a:pt x="1230204" y="245150"/>
                    <a:pt x="1212947" y="253874"/>
                  </a:cubicBezTo>
                  <a:cubicBezTo>
                    <a:pt x="1180806" y="270234"/>
                    <a:pt x="1159378" y="295767"/>
                    <a:pt x="1141287" y="326304"/>
                  </a:cubicBezTo>
                  <a:cubicBezTo>
                    <a:pt x="1129996" y="345357"/>
                    <a:pt x="1116909" y="364411"/>
                    <a:pt x="1092403" y="371019"/>
                  </a:cubicBezTo>
                  <a:cubicBezTo>
                    <a:pt x="1036910" y="386030"/>
                    <a:pt x="936574" y="314307"/>
                    <a:pt x="956846" y="248357"/>
                  </a:cubicBezTo>
                  <a:cubicBezTo>
                    <a:pt x="966598" y="216665"/>
                    <a:pt x="965700" y="181381"/>
                    <a:pt x="953318" y="149112"/>
                  </a:cubicBezTo>
                  <a:cubicBezTo>
                    <a:pt x="942283" y="120307"/>
                    <a:pt x="941706" y="91502"/>
                    <a:pt x="946261" y="61735"/>
                  </a:cubicBezTo>
                  <a:cubicBezTo>
                    <a:pt x="948956" y="44221"/>
                    <a:pt x="952163" y="26451"/>
                    <a:pt x="943246" y="9514"/>
                  </a:cubicBezTo>
                  <a:cubicBezTo>
                    <a:pt x="925218" y="-3317"/>
                    <a:pt x="913414" y="11374"/>
                    <a:pt x="901931" y="20420"/>
                  </a:cubicBezTo>
                  <a:cubicBezTo>
                    <a:pt x="866903" y="47878"/>
                    <a:pt x="831426" y="74694"/>
                    <a:pt x="794474" y="99457"/>
                  </a:cubicBezTo>
                  <a:cubicBezTo>
                    <a:pt x="764707" y="119409"/>
                    <a:pt x="759446" y="117805"/>
                    <a:pt x="732822" y="94966"/>
                  </a:cubicBezTo>
                  <a:cubicBezTo>
                    <a:pt x="706520" y="72449"/>
                    <a:pt x="682013" y="48006"/>
                    <a:pt x="656224" y="25039"/>
                  </a:cubicBezTo>
                  <a:cubicBezTo>
                    <a:pt x="641532" y="11952"/>
                    <a:pt x="627098" y="-6268"/>
                    <a:pt x="602463" y="2136"/>
                  </a:cubicBezTo>
                  <a:cubicBezTo>
                    <a:pt x="578470" y="28953"/>
                    <a:pt x="570771" y="62312"/>
                    <a:pt x="574877" y="95800"/>
                  </a:cubicBezTo>
                  <a:cubicBezTo>
                    <a:pt x="585655" y="183562"/>
                    <a:pt x="545495" y="258814"/>
                    <a:pt x="520346" y="337723"/>
                  </a:cubicBezTo>
                  <a:cubicBezTo>
                    <a:pt x="511109" y="366720"/>
                    <a:pt x="488141" y="381476"/>
                    <a:pt x="459272" y="387570"/>
                  </a:cubicBezTo>
                  <a:cubicBezTo>
                    <a:pt x="402946" y="399503"/>
                    <a:pt x="322433" y="370377"/>
                    <a:pt x="312553" y="290121"/>
                  </a:cubicBezTo>
                  <a:cubicBezTo>
                    <a:pt x="310629" y="274468"/>
                    <a:pt x="310758" y="258429"/>
                    <a:pt x="307550" y="243161"/>
                  </a:cubicBezTo>
                  <a:cubicBezTo>
                    <a:pt x="301391" y="214292"/>
                    <a:pt x="294783" y="184909"/>
                    <a:pt x="262129" y="172849"/>
                  </a:cubicBezTo>
                  <a:cubicBezTo>
                    <a:pt x="178281" y="189015"/>
                    <a:pt x="126316" y="239697"/>
                    <a:pt x="102515" y="320658"/>
                  </a:cubicBezTo>
                  <a:cubicBezTo>
                    <a:pt x="90327" y="362165"/>
                    <a:pt x="45355" y="550712"/>
                    <a:pt x="27905" y="602163"/>
                  </a:cubicBezTo>
                  <a:cubicBezTo>
                    <a:pt x="-1221" y="688001"/>
                    <a:pt x="5900" y="777559"/>
                    <a:pt x="1153" y="866155"/>
                  </a:cubicBezTo>
                  <a:cubicBezTo>
                    <a:pt x="-5968" y="999337"/>
                    <a:pt x="20142" y="1124757"/>
                    <a:pt x="72556" y="1246264"/>
                  </a:cubicBezTo>
                  <a:cubicBezTo>
                    <a:pt x="81088" y="1266023"/>
                    <a:pt x="91545" y="1273272"/>
                    <a:pt x="111882" y="1273593"/>
                  </a:cubicBezTo>
                  <a:cubicBezTo>
                    <a:pt x="129652" y="1273850"/>
                    <a:pt x="258216" y="1292262"/>
                    <a:pt x="306202" y="1285397"/>
                  </a:cubicBezTo>
                  <a:cubicBezTo>
                    <a:pt x="344310" y="1291107"/>
                    <a:pt x="260525" y="1486390"/>
                    <a:pt x="305818" y="1496398"/>
                  </a:cubicBezTo>
                  <a:cubicBezTo>
                    <a:pt x="594508" y="1560551"/>
                    <a:pt x="1085346" y="1523471"/>
                    <a:pt x="1280950" y="1496398"/>
                  </a:cubicBezTo>
                  <a:cubicBezTo>
                    <a:pt x="1299682" y="1493832"/>
                    <a:pt x="1268055" y="1272695"/>
                    <a:pt x="1284221" y="1285012"/>
                  </a:cubicBezTo>
                  <a:cubicBezTo>
                    <a:pt x="1340933" y="1271219"/>
                    <a:pt x="1395206" y="1250113"/>
                    <a:pt x="1449929" y="1230354"/>
                  </a:cubicBezTo>
                  <a:cubicBezTo>
                    <a:pt x="1475719" y="1221051"/>
                    <a:pt x="1493683" y="1204307"/>
                    <a:pt x="1503369" y="1178710"/>
                  </a:cubicBezTo>
                  <a:cubicBezTo>
                    <a:pt x="1519472" y="1136176"/>
                    <a:pt x="1532302" y="1093001"/>
                    <a:pt x="1538782" y="1047581"/>
                  </a:cubicBezTo>
                  <a:cubicBezTo>
                    <a:pt x="1561941" y="885721"/>
                    <a:pt x="1559632" y="722258"/>
                    <a:pt x="1570410" y="559630"/>
                  </a:cubicBezTo>
                  <a:cubicBezTo>
                    <a:pt x="1577466" y="453969"/>
                    <a:pt x="1576248" y="350040"/>
                    <a:pt x="1513954" y="257339"/>
                  </a:cubicBezTo>
                  <a:close/>
                </a:path>
              </a:pathLst>
            </a:custGeom>
            <a:solidFill>
              <a:srgbClr val="CB3FFF"/>
            </a:solidFill>
            <a:ln w="6411"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4BF3E3FA-3DBF-4B46-B001-E918BAB6251D}"/>
                </a:ext>
              </a:extLst>
            </p:cNvPr>
            <p:cNvSpPr/>
            <p:nvPr/>
          </p:nvSpPr>
          <p:spPr>
            <a:xfrm>
              <a:off x="9876535" y="2774449"/>
              <a:ext cx="1725301" cy="3095523"/>
            </a:xfrm>
            <a:custGeom>
              <a:avLst/>
              <a:gdLst>
                <a:gd name="connsiteX0" fmla="*/ 413909 w 1705837"/>
                <a:gd name="connsiteY0" fmla="*/ 2985174 h 3060601"/>
                <a:gd name="connsiteX1" fmla="*/ 393765 w 1705837"/>
                <a:gd name="connsiteY1" fmla="*/ 2959385 h 3060601"/>
                <a:gd name="connsiteX2" fmla="*/ 336540 w 1705837"/>
                <a:gd name="connsiteY2" fmla="*/ 2714575 h 3060601"/>
                <a:gd name="connsiteX3" fmla="*/ 281881 w 1705837"/>
                <a:gd name="connsiteY3" fmla="*/ 2341074 h 3060601"/>
                <a:gd name="connsiteX4" fmla="*/ 272258 w 1705837"/>
                <a:gd name="connsiteY4" fmla="*/ 2000098 h 3060601"/>
                <a:gd name="connsiteX5" fmla="*/ 226773 w 1705837"/>
                <a:gd name="connsiteY5" fmla="*/ 1743934 h 3060601"/>
                <a:gd name="connsiteX6" fmla="*/ 174809 w 1705837"/>
                <a:gd name="connsiteY6" fmla="*/ 1425541 h 3060601"/>
                <a:gd name="connsiteX7" fmla="*/ 114953 w 1705837"/>
                <a:gd name="connsiteY7" fmla="*/ 1175920 h 3060601"/>
                <a:gd name="connsiteX8" fmla="*/ 67095 w 1705837"/>
                <a:gd name="connsiteY8" fmla="*/ 986667 h 3060601"/>
                <a:gd name="connsiteX9" fmla="*/ 8074 w 1705837"/>
                <a:gd name="connsiteY9" fmla="*/ 736276 h 3060601"/>
                <a:gd name="connsiteX10" fmla="*/ 33094 w 1705837"/>
                <a:gd name="connsiteY10" fmla="*/ 381572 h 3060601"/>
                <a:gd name="connsiteX11" fmla="*/ 143181 w 1705837"/>
                <a:gd name="connsiteY11" fmla="*/ 21928 h 3060601"/>
                <a:gd name="connsiteX12" fmla="*/ 189821 w 1705837"/>
                <a:gd name="connsiteY12" fmla="*/ 2490 h 3060601"/>
                <a:gd name="connsiteX13" fmla="*/ 349370 w 1705837"/>
                <a:gd name="connsiteY13" fmla="*/ 27253 h 3060601"/>
                <a:gd name="connsiteX14" fmla="*/ 564797 w 1705837"/>
                <a:gd name="connsiteY14" fmla="*/ 33219 h 3060601"/>
                <a:gd name="connsiteX15" fmla="*/ 1065322 w 1705837"/>
                <a:gd name="connsiteY15" fmla="*/ 2105 h 3060601"/>
                <a:gd name="connsiteX16" fmla="*/ 1121072 w 1705837"/>
                <a:gd name="connsiteY16" fmla="*/ 21543 h 3060601"/>
                <a:gd name="connsiteX17" fmla="*/ 1199980 w 1705837"/>
                <a:gd name="connsiteY17" fmla="*/ 506415 h 3060601"/>
                <a:gd name="connsiteX18" fmla="*/ 1244888 w 1705837"/>
                <a:gd name="connsiteY18" fmla="*/ 656277 h 3060601"/>
                <a:gd name="connsiteX19" fmla="*/ 1318472 w 1705837"/>
                <a:gd name="connsiteY19" fmla="*/ 935857 h 3060601"/>
                <a:gd name="connsiteX20" fmla="*/ 1375248 w 1705837"/>
                <a:gd name="connsiteY20" fmla="*/ 1459799 h 3060601"/>
                <a:gd name="connsiteX21" fmla="*/ 1388014 w 1705837"/>
                <a:gd name="connsiteY21" fmla="*/ 1699476 h 3060601"/>
                <a:gd name="connsiteX22" fmla="*/ 1446201 w 1705837"/>
                <a:gd name="connsiteY22" fmla="*/ 1976234 h 3060601"/>
                <a:gd name="connsiteX23" fmla="*/ 1523955 w 1705837"/>
                <a:gd name="connsiteY23" fmla="*/ 2168052 h 3060601"/>
                <a:gd name="connsiteX24" fmla="*/ 1620635 w 1705837"/>
                <a:gd name="connsiteY24" fmla="*/ 2558169 h 3060601"/>
                <a:gd name="connsiteX25" fmla="*/ 1702366 w 1705837"/>
                <a:gd name="connsiteY25" fmla="*/ 2957075 h 3060601"/>
                <a:gd name="connsiteX26" fmla="*/ 1686392 w 1705837"/>
                <a:gd name="connsiteY26" fmla="*/ 3004741 h 3060601"/>
                <a:gd name="connsiteX27" fmla="*/ 1687354 w 1705837"/>
                <a:gd name="connsiteY27" fmla="*/ 3036305 h 3060601"/>
                <a:gd name="connsiteX28" fmla="*/ 1503875 w 1705837"/>
                <a:gd name="connsiteY28" fmla="*/ 3057796 h 3060601"/>
                <a:gd name="connsiteX29" fmla="*/ 1469681 w 1705837"/>
                <a:gd name="connsiteY29" fmla="*/ 3042592 h 3060601"/>
                <a:gd name="connsiteX30" fmla="*/ 1395712 w 1705837"/>
                <a:gd name="connsiteY30" fmla="*/ 2940010 h 3060601"/>
                <a:gd name="connsiteX31" fmla="*/ 1340028 w 1705837"/>
                <a:gd name="connsiteY31" fmla="*/ 2774302 h 3060601"/>
                <a:gd name="connsiteX32" fmla="*/ 1268048 w 1705837"/>
                <a:gd name="connsiteY32" fmla="*/ 2625274 h 3060601"/>
                <a:gd name="connsiteX33" fmla="*/ 1138586 w 1705837"/>
                <a:gd name="connsiteY33" fmla="*/ 2275573 h 3060601"/>
                <a:gd name="connsiteX34" fmla="*/ 1068787 w 1705837"/>
                <a:gd name="connsiteY34" fmla="*/ 2078622 h 3060601"/>
                <a:gd name="connsiteX35" fmla="*/ 939325 w 1705837"/>
                <a:gd name="connsiteY35" fmla="*/ 1777871 h 3060601"/>
                <a:gd name="connsiteX36" fmla="*/ 851242 w 1705837"/>
                <a:gd name="connsiteY36" fmla="*/ 1488988 h 3060601"/>
                <a:gd name="connsiteX37" fmla="*/ 734740 w 1705837"/>
                <a:gd name="connsiteY37" fmla="*/ 1169825 h 3060601"/>
                <a:gd name="connsiteX38" fmla="*/ 668790 w 1705837"/>
                <a:gd name="connsiteY38" fmla="*/ 973708 h 3060601"/>
                <a:gd name="connsiteX39" fmla="*/ 651020 w 1705837"/>
                <a:gd name="connsiteY39" fmla="*/ 921551 h 3060601"/>
                <a:gd name="connsiteX40" fmla="*/ 641332 w 1705837"/>
                <a:gd name="connsiteY40" fmla="*/ 981727 h 3060601"/>
                <a:gd name="connsiteX41" fmla="*/ 631132 w 1705837"/>
                <a:gd name="connsiteY41" fmla="*/ 1159176 h 3060601"/>
                <a:gd name="connsiteX42" fmla="*/ 632287 w 1705837"/>
                <a:gd name="connsiteY42" fmla="*/ 1295373 h 3060601"/>
                <a:gd name="connsiteX43" fmla="*/ 640370 w 1705837"/>
                <a:gd name="connsiteY43" fmla="*/ 1841062 h 3060601"/>
                <a:gd name="connsiteX44" fmla="*/ 627604 w 1705837"/>
                <a:gd name="connsiteY44" fmla="*/ 2033202 h 3060601"/>
                <a:gd name="connsiteX45" fmla="*/ 654484 w 1705837"/>
                <a:gd name="connsiteY45" fmla="*/ 2246704 h 3060601"/>
                <a:gd name="connsiteX46" fmla="*/ 664235 w 1705837"/>
                <a:gd name="connsiteY46" fmla="*/ 2322726 h 3060601"/>
                <a:gd name="connsiteX47" fmla="*/ 664363 w 1705837"/>
                <a:gd name="connsiteY47" fmla="*/ 2916209 h 3060601"/>
                <a:gd name="connsiteX48" fmla="*/ 658782 w 1705837"/>
                <a:gd name="connsiteY48" fmla="*/ 2965800 h 3060601"/>
                <a:gd name="connsiteX49" fmla="*/ 627539 w 1705837"/>
                <a:gd name="connsiteY49" fmla="*/ 2983763 h 3060601"/>
                <a:gd name="connsiteX50" fmla="*/ 446627 w 1705837"/>
                <a:gd name="connsiteY50" fmla="*/ 2995503 h 3060601"/>
                <a:gd name="connsiteX51" fmla="*/ 413909 w 1705837"/>
                <a:gd name="connsiteY51" fmla="*/ 2985174 h 306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705837" h="3060601">
                  <a:moveTo>
                    <a:pt x="413909" y="2985174"/>
                  </a:moveTo>
                  <a:cubicBezTo>
                    <a:pt x="399218" y="2982800"/>
                    <a:pt x="397485" y="2971061"/>
                    <a:pt x="393765" y="2959385"/>
                  </a:cubicBezTo>
                  <a:cubicBezTo>
                    <a:pt x="367975" y="2879321"/>
                    <a:pt x="362008" y="2794510"/>
                    <a:pt x="336540" y="2714575"/>
                  </a:cubicBezTo>
                  <a:cubicBezTo>
                    <a:pt x="297855" y="2592940"/>
                    <a:pt x="282138" y="2468418"/>
                    <a:pt x="281881" y="2341074"/>
                  </a:cubicBezTo>
                  <a:cubicBezTo>
                    <a:pt x="281625" y="2227458"/>
                    <a:pt x="278032" y="2113779"/>
                    <a:pt x="272258" y="2000098"/>
                  </a:cubicBezTo>
                  <a:cubicBezTo>
                    <a:pt x="267767" y="1912401"/>
                    <a:pt x="244223" y="1828873"/>
                    <a:pt x="226773" y="1743934"/>
                  </a:cubicBezTo>
                  <a:cubicBezTo>
                    <a:pt x="205089" y="1638466"/>
                    <a:pt x="196749" y="1530816"/>
                    <a:pt x="174809" y="1425541"/>
                  </a:cubicBezTo>
                  <a:cubicBezTo>
                    <a:pt x="157359" y="1341885"/>
                    <a:pt x="148891" y="1256176"/>
                    <a:pt x="114953" y="1175920"/>
                  </a:cubicBezTo>
                  <a:cubicBezTo>
                    <a:pt x="89549" y="1115744"/>
                    <a:pt x="86341" y="1049024"/>
                    <a:pt x="67095" y="986667"/>
                  </a:cubicBezTo>
                  <a:cubicBezTo>
                    <a:pt x="41819" y="904615"/>
                    <a:pt x="19109" y="822113"/>
                    <a:pt x="8074" y="736276"/>
                  </a:cubicBezTo>
                  <a:cubicBezTo>
                    <a:pt x="-7387" y="615924"/>
                    <a:pt x="-1484" y="497497"/>
                    <a:pt x="33094" y="381572"/>
                  </a:cubicBezTo>
                  <a:cubicBezTo>
                    <a:pt x="57985" y="298044"/>
                    <a:pt x="100647" y="125151"/>
                    <a:pt x="143181" y="21928"/>
                  </a:cubicBezTo>
                  <a:cubicBezTo>
                    <a:pt x="150366" y="-4696"/>
                    <a:pt x="170510" y="-77"/>
                    <a:pt x="189821" y="2490"/>
                  </a:cubicBezTo>
                  <a:cubicBezTo>
                    <a:pt x="242490" y="13845"/>
                    <a:pt x="295802" y="21543"/>
                    <a:pt x="349370" y="27253"/>
                  </a:cubicBezTo>
                  <a:cubicBezTo>
                    <a:pt x="421030" y="35272"/>
                    <a:pt x="492946" y="33668"/>
                    <a:pt x="564797" y="33219"/>
                  </a:cubicBezTo>
                  <a:cubicBezTo>
                    <a:pt x="732238" y="32257"/>
                    <a:pt x="899229" y="24237"/>
                    <a:pt x="1065322" y="2105"/>
                  </a:cubicBezTo>
                  <a:cubicBezTo>
                    <a:pt x="1086750" y="-782"/>
                    <a:pt x="1109460" y="-4824"/>
                    <a:pt x="1121072" y="21543"/>
                  </a:cubicBezTo>
                  <a:cubicBezTo>
                    <a:pt x="1125948" y="24879"/>
                    <a:pt x="1164824" y="322230"/>
                    <a:pt x="1199980" y="506415"/>
                  </a:cubicBezTo>
                  <a:cubicBezTo>
                    <a:pt x="1209732" y="557481"/>
                    <a:pt x="1223461" y="609188"/>
                    <a:pt x="1244888" y="656277"/>
                  </a:cubicBezTo>
                  <a:cubicBezTo>
                    <a:pt x="1285626" y="745835"/>
                    <a:pt x="1304999" y="839691"/>
                    <a:pt x="1318472" y="935857"/>
                  </a:cubicBezTo>
                  <a:cubicBezTo>
                    <a:pt x="1342914" y="1109906"/>
                    <a:pt x="1361262" y="1284596"/>
                    <a:pt x="1375248" y="1459799"/>
                  </a:cubicBezTo>
                  <a:cubicBezTo>
                    <a:pt x="1381599" y="1539541"/>
                    <a:pt x="1387437" y="1619540"/>
                    <a:pt x="1388014" y="1699476"/>
                  </a:cubicBezTo>
                  <a:cubicBezTo>
                    <a:pt x="1388720" y="1796219"/>
                    <a:pt x="1414638" y="1886355"/>
                    <a:pt x="1446201" y="1976234"/>
                  </a:cubicBezTo>
                  <a:cubicBezTo>
                    <a:pt x="1469168" y="2041606"/>
                    <a:pt x="1502528" y="2103065"/>
                    <a:pt x="1523955" y="2168052"/>
                  </a:cubicBezTo>
                  <a:cubicBezTo>
                    <a:pt x="1565912" y="2295204"/>
                    <a:pt x="1604981" y="2423768"/>
                    <a:pt x="1620635" y="2558169"/>
                  </a:cubicBezTo>
                  <a:cubicBezTo>
                    <a:pt x="1636288" y="2692314"/>
                    <a:pt x="1659383" y="2827550"/>
                    <a:pt x="1702366" y="2957075"/>
                  </a:cubicBezTo>
                  <a:cubicBezTo>
                    <a:pt x="1708910" y="2976834"/>
                    <a:pt x="1707562" y="2994156"/>
                    <a:pt x="1686392" y="3004741"/>
                  </a:cubicBezTo>
                  <a:cubicBezTo>
                    <a:pt x="1678501" y="3020780"/>
                    <a:pt x="1703585" y="3030274"/>
                    <a:pt x="1687354" y="3036305"/>
                  </a:cubicBezTo>
                  <a:cubicBezTo>
                    <a:pt x="1627948" y="3058373"/>
                    <a:pt x="1566681" y="3065045"/>
                    <a:pt x="1503875" y="3057796"/>
                  </a:cubicBezTo>
                  <a:cubicBezTo>
                    <a:pt x="1491173" y="3056320"/>
                    <a:pt x="1478278" y="3053883"/>
                    <a:pt x="1469681" y="3042592"/>
                  </a:cubicBezTo>
                  <a:cubicBezTo>
                    <a:pt x="1425736" y="3022447"/>
                    <a:pt x="1411302" y="2979657"/>
                    <a:pt x="1395712" y="2940010"/>
                  </a:cubicBezTo>
                  <a:cubicBezTo>
                    <a:pt x="1374414" y="2885865"/>
                    <a:pt x="1357798" y="2829795"/>
                    <a:pt x="1340028" y="2774302"/>
                  </a:cubicBezTo>
                  <a:cubicBezTo>
                    <a:pt x="1323027" y="2721183"/>
                    <a:pt x="1298328" y="2671656"/>
                    <a:pt x="1268048" y="2625274"/>
                  </a:cubicBezTo>
                  <a:cubicBezTo>
                    <a:pt x="1198312" y="2518394"/>
                    <a:pt x="1154111" y="2402533"/>
                    <a:pt x="1138586" y="2275573"/>
                  </a:cubicBezTo>
                  <a:cubicBezTo>
                    <a:pt x="1129925" y="2205005"/>
                    <a:pt x="1101569" y="2141493"/>
                    <a:pt x="1068787" y="2078622"/>
                  </a:cubicBezTo>
                  <a:cubicBezTo>
                    <a:pt x="1018362" y="1981751"/>
                    <a:pt x="964794" y="1886611"/>
                    <a:pt x="939325" y="1777871"/>
                  </a:cubicBezTo>
                  <a:cubicBezTo>
                    <a:pt x="916358" y="1679973"/>
                    <a:pt x="888708" y="1582139"/>
                    <a:pt x="851242" y="1488988"/>
                  </a:cubicBezTo>
                  <a:cubicBezTo>
                    <a:pt x="808901" y="1383649"/>
                    <a:pt x="775670" y="1275358"/>
                    <a:pt x="734740" y="1169825"/>
                  </a:cubicBezTo>
                  <a:cubicBezTo>
                    <a:pt x="709656" y="1105158"/>
                    <a:pt x="688292" y="1039914"/>
                    <a:pt x="668790" y="973708"/>
                  </a:cubicBezTo>
                  <a:cubicBezTo>
                    <a:pt x="664363" y="958760"/>
                    <a:pt x="658782" y="944133"/>
                    <a:pt x="651020" y="921551"/>
                  </a:cubicBezTo>
                  <a:cubicBezTo>
                    <a:pt x="642679" y="946251"/>
                    <a:pt x="640627" y="963829"/>
                    <a:pt x="641332" y="981727"/>
                  </a:cubicBezTo>
                  <a:cubicBezTo>
                    <a:pt x="643642" y="1041198"/>
                    <a:pt x="636264" y="1100090"/>
                    <a:pt x="631132" y="1159176"/>
                  </a:cubicBezTo>
                  <a:cubicBezTo>
                    <a:pt x="627219" y="1204468"/>
                    <a:pt x="631453" y="1249953"/>
                    <a:pt x="632287" y="1295373"/>
                  </a:cubicBezTo>
                  <a:cubicBezTo>
                    <a:pt x="635687" y="1477248"/>
                    <a:pt x="643193" y="1659059"/>
                    <a:pt x="640370" y="1841062"/>
                  </a:cubicBezTo>
                  <a:cubicBezTo>
                    <a:pt x="639344" y="1905408"/>
                    <a:pt x="629977" y="1968984"/>
                    <a:pt x="627604" y="2033202"/>
                  </a:cubicBezTo>
                  <a:cubicBezTo>
                    <a:pt x="624973" y="2106080"/>
                    <a:pt x="632929" y="2177098"/>
                    <a:pt x="654484" y="2246704"/>
                  </a:cubicBezTo>
                  <a:cubicBezTo>
                    <a:pt x="662118" y="2271467"/>
                    <a:pt x="664235" y="2296808"/>
                    <a:pt x="664235" y="2322726"/>
                  </a:cubicBezTo>
                  <a:cubicBezTo>
                    <a:pt x="663979" y="2520575"/>
                    <a:pt x="664363" y="2718360"/>
                    <a:pt x="664363" y="2916209"/>
                  </a:cubicBezTo>
                  <a:cubicBezTo>
                    <a:pt x="664363" y="2932889"/>
                    <a:pt x="666673" y="2949954"/>
                    <a:pt x="658782" y="2965800"/>
                  </a:cubicBezTo>
                  <a:cubicBezTo>
                    <a:pt x="653522" y="2980684"/>
                    <a:pt x="640177" y="2982416"/>
                    <a:pt x="627539" y="2983763"/>
                  </a:cubicBezTo>
                  <a:cubicBezTo>
                    <a:pt x="548246" y="2992295"/>
                    <a:pt x="526242" y="2992488"/>
                    <a:pt x="446627" y="2995503"/>
                  </a:cubicBezTo>
                  <a:cubicBezTo>
                    <a:pt x="434951" y="2996016"/>
                    <a:pt x="423018" y="2994476"/>
                    <a:pt x="413909" y="2985174"/>
                  </a:cubicBezTo>
                  <a:close/>
                </a:path>
              </a:pathLst>
            </a:custGeom>
            <a:solidFill>
              <a:srgbClr val="161616"/>
            </a:solidFill>
            <a:ln w="6411"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5EA36F11-BC3F-4797-B9C4-59F4D8761554}"/>
                </a:ext>
              </a:extLst>
            </p:cNvPr>
            <p:cNvSpPr/>
            <p:nvPr/>
          </p:nvSpPr>
          <p:spPr>
            <a:xfrm>
              <a:off x="9945855" y="442968"/>
              <a:ext cx="1361489" cy="1244010"/>
            </a:xfrm>
            <a:custGeom>
              <a:avLst/>
              <a:gdLst>
                <a:gd name="connsiteX0" fmla="*/ 375523 w 1346129"/>
                <a:gd name="connsiteY0" fmla="*/ 833294 h 1229976"/>
                <a:gd name="connsiteX1" fmla="*/ 352363 w 1346129"/>
                <a:gd name="connsiteY1" fmla="*/ 971352 h 1229976"/>
                <a:gd name="connsiteX2" fmla="*/ 329589 w 1346129"/>
                <a:gd name="connsiteY2" fmla="*/ 1076500 h 1229976"/>
                <a:gd name="connsiteX3" fmla="*/ 303414 w 1346129"/>
                <a:gd name="connsiteY3" fmla="*/ 1157910 h 1229976"/>
                <a:gd name="connsiteX4" fmla="*/ 204746 w 1346129"/>
                <a:gd name="connsiteY4" fmla="*/ 1229955 h 1229976"/>
                <a:gd name="connsiteX5" fmla="*/ 68933 w 1346129"/>
                <a:gd name="connsiteY5" fmla="*/ 1098953 h 1229976"/>
                <a:gd name="connsiteX6" fmla="*/ 30570 w 1346129"/>
                <a:gd name="connsiteY6" fmla="*/ 1002851 h 1229976"/>
                <a:gd name="connsiteX7" fmla="*/ 8950 w 1346129"/>
                <a:gd name="connsiteY7" fmla="*/ 867167 h 1229976"/>
                <a:gd name="connsiteX8" fmla="*/ 64250 w 1346129"/>
                <a:gd name="connsiteY8" fmla="*/ 721282 h 1229976"/>
                <a:gd name="connsiteX9" fmla="*/ 136359 w 1346129"/>
                <a:gd name="connsiteY9" fmla="*/ 516504 h 1229976"/>
                <a:gd name="connsiteX10" fmla="*/ 188131 w 1346129"/>
                <a:gd name="connsiteY10" fmla="*/ 360804 h 1229976"/>
                <a:gd name="connsiteX11" fmla="*/ 254529 w 1346129"/>
                <a:gd name="connsiteY11" fmla="*/ 214342 h 1229976"/>
                <a:gd name="connsiteX12" fmla="*/ 324521 w 1346129"/>
                <a:gd name="connsiteY12" fmla="*/ 108232 h 1229976"/>
                <a:gd name="connsiteX13" fmla="*/ 407856 w 1346129"/>
                <a:gd name="connsiteY13" fmla="*/ 21304 h 1229976"/>
                <a:gd name="connsiteX14" fmla="*/ 474319 w 1346129"/>
                <a:gd name="connsiteY14" fmla="*/ 134 h 1229976"/>
                <a:gd name="connsiteX15" fmla="*/ 668640 w 1346129"/>
                <a:gd name="connsiteY15" fmla="*/ 12964 h 1229976"/>
                <a:gd name="connsiteX16" fmla="*/ 846088 w 1346129"/>
                <a:gd name="connsiteY16" fmla="*/ 111183 h 1229976"/>
                <a:gd name="connsiteX17" fmla="*/ 969199 w 1346129"/>
                <a:gd name="connsiteY17" fmla="*/ 246226 h 1229976"/>
                <a:gd name="connsiteX18" fmla="*/ 995886 w 1346129"/>
                <a:gd name="connsiteY18" fmla="*/ 301975 h 1229976"/>
                <a:gd name="connsiteX19" fmla="*/ 1068765 w 1346129"/>
                <a:gd name="connsiteY19" fmla="*/ 472174 h 1229976"/>
                <a:gd name="connsiteX20" fmla="*/ 1153960 w 1346129"/>
                <a:gd name="connsiteY20" fmla="*/ 595285 h 1229976"/>
                <a:gd name="connsiteX21" fmla="*/ 1223246 w 1346129"/>
                <a:gd name="connsiteY21" fmla="*/ 690168 h 1229976"/>
                <a:gd name="connsiteX22" fmla="*/ 1267576 w 1346129"/>
                <a:gd name="connsiteY22" fmla="*/ 766382 h 1229976"/>
                <a:gd name="connsiteX23" fmla="*/ 1328201 w 1346129"/>
                <a:gd name="connsiteY23" fmla="*/ 874480 h 1229976"/>
                <a:gd name="connsiteX24" fmla="*/ 1337247 w 1346129"/>
                <a:gd name="connsiteY24" fmla="*/ 957623 h 1229976"/>
                <a:gd name="connsiteX25" fmla="*/ 1317295 w 1346129"/>
                <a:gd name="connsiteY25" fmla="*/ 1048914 h 1229976"/>
                <a:gd name="connsiteX26" fmla="*/ 1282203 w 1346129"/>
                <a:gd name="connsiteY26" fmla="*/ 1087341 h 1229976"/>
                <a:gd name="connsiteX27" fmla="*/ 1196686 w 1346129"/>
                <a:gd name="connsiteY27" fmla="*/ 1002338 h 1229976"/>
                <a:gd name="connsiteX28" fmla="*/ 1186999 w 1346129"/>
                <a:gd name="connsiteY28" fmla="*/ 995666 h 1229976"/>
                <a:gd name="connsiteX29" fmla="*/ 1035340 w 1346129"/>
                <a:gd name="connsiteY29" fmla="*/ 1034607 h 1229976"/>
                <a:gd name="connsiteX30" fmla="*/ 956047 w 1346129"/>
                <a:gd name="connsiteY30" fmla="*/ 1110886 h 1229976"/>
                <a:gd name="connsiteX31" fmla="*/ 916785 w 1346129"/>
                <a:gd name="connsiteY31" fmla="*/ 1164775 h 1229976"/>
                <a:gd name="connsiteX32" fmla="*/ 763779 w 1346129"/>
                <a:gd name="connsiteY32" fmla="*/ 1184149 h 1229976"/>
                <a:gd name="connsiteX33" fmla="*/ 717909 w 1346129"/>
                <a:gd name="connsiteY33" fmla="*/ 1063156 h 1229976"/>
                <a:gd name="connsiteX34" fmla="*/ 713611 w 1346129"/>
                <a:gd name="connsiteY34" fmla="*/ 984439 h 1229976"/>
                <a:gd name="connsiteX35" fmla="*/ 705656 w 1346129"/>
                <a:gd name="connsiteY35" fmla="*/ 883077 h 1229976"/>
                <a:gd name="connsiteX36" fmla="*/ 707068 w 1346129"/>
                <a:gd name="connsiteY36" fmla="*/ 838747 h 1229976"/>
                <a:gd name="connsiteX37" fmla="*/ 718166 w 1346129"/>
                <a:gd name="connsiteY37" fmla="*/ 724361 h 1229976"/>
                <a:gd name="connsiteX38" fmla="*/ 772761 w 1346129"/>
                <a:gd name="connsiteY38" fmla="*/ 592847 h 1229976"/>
                <a:gd name="connsiteX39" fmla="*/ 768655 w 1346129"/>
                <a:gd name="connsiteY39" fmla="*/ 362087 h 1229976"/>
                <a:gd name="connsiteX40" fmla="*/ 672681 w 1346129"/>
                <a:gd name="connsiteY40" fmla="*/ 223837 h 1229976"/>
                <a:gd name="connsiteX41" fmla="*/ 449235 w 1346129"/>
                <a:gd name="connsiteY41" fmla="*/ 186628 h 1229976"/>
                <a:gd name="connsiteX42" fmla="*/ 370711 w 1346129"/>
                <a:gd name="connsiteY42" fmla="*/ 255143 h 1229976"/>
                <a:gd name="connsiteX43" fmla="*/ 310792 w 1346129"/>
                <a:gd name="connsiteY43" fmla="*/ 396987 h 1229976"/>
                <a:gd name="connsiteX44" fmla="*/ 279870 w 1346129"/>
                <a:gd name="connsiteY44" fmla="*/ 433939 h 1229976"/>
                <a:gd name="connsiteX45" fmla="*/ 267360 w 1346129"/>
                <a:gd name="connsiteY45" fmla="*/ 451709 h 1229976"/>
                <a:gd name="connsiteX46" fmla="*/ 267937 w 1346129"/>
                <a:gd name="connsiteY46" fmla="*/ 546592 h 1229976"/>
                <a:gd name="connsiteX47" fmla="*/ 292700 w 1346129"/>
                <a:gd name="connsiteY47" fmla="*/ 561797 h 1229976"/>
                <a:gd name="connsiteX48" fmla="*/ 332732 w 1346129"/>
                <a:gd name="connsiteY48" fmla="*/ 582582 h 1229976"/>
                <a:gd name="connsiteX49" fmla="*/ 386621 w 1346129"/>
                <a:gd name="connsiteY49" fmla="*/ 719229 h 1229976"/>
                <a:gd name="connsiteX50" fmla="*/ 375523 w 1346129"/>
                <a:gd name="connsiteY50" fmla="*/ 833294 h 122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46129" h="1229976">
                  <a:moveTo>
                    <a:pt x="375523" y="833294"/>
                  </a:moveTo>
                  <a:cubicBezTo>
                    <a:pt x="349861" y="876277"/>
                    <a:pt x="350567" y="923943"/>
                    <a:pt x="352363" y="971352"/>
                  </a:cubicBezTo>
                  <a:cubicBezTo>
                    <a:pt x="353775" y="1008625"/>
                    <a:pt x="347809" y="1042755"/>
                    <a:pt x="329589" y="1076500"/>
                  </a:cubicBezTo>
                  <a:cubicBezTo>
                    <a:pt x="316309" y="1101135"/>
                    <a:pt x="312845" y="1130966"/>
                    <a:pt x="303414" y="1157910"/>
                  </a:cubicBezTo>
                  <a:cubicBezTo>
                    <a:pt x="285259" y="1209939"/>
                    <a:pt x="258186" y="1229185"/>
                    <a:pt x="204746" y="1229955"/>
                  </a:cubicBezTo>
                  <a:cubicBezTo>
                    <a:pt x="124169" y="1231173"/>
                    <a:pt x="71756" y="1182545"/>
                    <a:pt x="68933" y="1098953"/>
                  </a:cubicBezTo>
                  <a:cubicBezTo>
                    <a:pt x="67650" y="1060974"/>
                    <a:pt x="55397" y="1030117"/>
                    <a:pt x="30570" y="1002851"/>
                  </a:cubicBezTo>
                  <a:cubicBezTo>
                    <a:pt x="-8949" y="962820"/>
                    <a:pt x="-2983" y="914448"/>
                    <a:pt x="8950" y="867167"/>
                  </a:cubicBezTo>
                  <a:cubicBezTo>
                    <a:pt x="21716" y="816678"/>
                    <a:pt x="58220" y="774786"/>
                    <a:pt x="64250" y="721282"/>
                  </a:cubicBezTo>
                  <a:cubicBezTo>
                    <a:pt x="72590" y="647506"/>
                    <a:pt x="97610" y="579696"/>
                    <a:pt x="136359" y="516504"/>
                  </a:cubicBezTo>
                  <a:cubicBezTo>
                    <a:pt x="165677" y="468774"/>
                    <a:pt x="181972" y="417002"/>
                    <a:pt x="188131" y="360804"/>
                  </a:cubicBezTo>
                  <a:cubicBezTo>
                    <a:pt x="194225" y="305696"/>
                    <a:pt x="223415" y="259249"/>
                    <a:pt x="254529" y="214342"/>
                  </a:cubicBezTo>
                  <a:cubicBezTo>
                    <a:pt x="278651" y="179507"/>
                    <a:pt x="302259" y="144286"/>
                    <a:pt x="324521" y="108232"/>
                  </a:cubicBezTo>
                  <a:cubicBezTo>
                    <a:pt x="346269" y="73076"/>
                    <a:pt x="374111" y="44335"/>
                    <a:pt x="407856" y="21304"/>
                  </a:cubicBezTo>
                  <a:cubicBezTo>
                    <a:pt x="427615" y="7832"/>
                    <a:pt x="449299" y="518"/>
                    <a:pt x="474319" y="134"/>
                  </a:cubicBezTo>
                  <a:cubicBezTo>
                    <a:pt x="539499" y="-829"/>
                    <a:pt x="604422" y="3405"/>
                    <a:pt x="668640" y="12964"/>
                  </a:cubicBezTo>
                  <a:cubicBezTo>
                    <a:pt x="739080" y="23421"/>
                    <a:pt x="797909" y="58706"/>
                    <a:pt x="846088" y="111183"/>
                  </a:cubicBezTo>
                  <a:cubicBezTo>
                    <a:pt x="887275" y="156026"/>
                    <a:pt x="938533" y="191311"/>
                    <a:pt x="969199" y="246226"/>
                  </a:cubicBezTo>
                  <a:cubicBezTo>
                    <a:pt x="979399" y="264446"/>
                    <a:pt x="987161" y="283307"/>
                    <a:pt x="995886" y="301975"/>
                  </a:cubicBezTo>
                  <a:cubicBezTo>
                    <a:pt x="1021933" y="357917"/>
                    <a:pt x="1054779" y="410266"/>
                    <a:pt x="1068765" y="472174"/>
                  </a:cubicBezTo>
                  <a:cubicBezTo>
                    <a:pt x="1080184" y="522791"/>
                    <a:pt x="1130159" y="550762"/>
                    <a:pt x="1153960" y="595285"/>
                  </a:cubicBezTo>
                  <a:cubicBezTo>
                    <a:pt x="1172565" y="629992"/>
                    <a:pt x="1192196" y="663736"/>
                    <a:pt x="1223246" y="690168"/>
                  </a:cubicBezTo>
                  <a:cubicBezTo>
                    <a:pt x="1246213" y="709734"/>
                    <a:pt x="1256670" y="739117"/>
                    <a:pt x="1267576" y="766382"/>
                  </a:cubicBezTo>
                  <a:cubicBezTo>
                    <a:pt x="1283165" y="805259"/>
                    <a:pt x="1304336" y="840607"/>
                    <a:pt x="1328201" y="874480"/>
                  </a:cubicBezTo>
                  <a:cubicBezTo>
                    <a:pt x="1346806" y="900976"/>
                    <a:pt x="1352771" y="927920"/>
                    <a:pt x="1337247" y="957623"/>
                  </a:cubicBezTo>
                  <a:cubicBezTo>
                    <a:pt x="1322234" y="986236"/>
                    <a:pt x="1317038" y="1016580"/>
                    <a:pt x="1317295" y="1048914"/>
                  </a:cubicBezTo>
                  <a:cubicBezTo>
                    <a:pt x="1317423" y="1069956"/>
                    <a:pt x="1313318" y="1092410"/>
                    <a:pt x="1282203" y="1087341"/>
                  </a:cubicBezTo>
                  <a:cubicBezTo>
                    <a:pt x="1251474" y="1061295"/>
                    <a:pt x="1222027" y="1033902"/>
                    <a:pt x="1196686" y="1002338"/>
                  </a:cubicBezTo>
                  <a:cubicBezTo>
                    <a:pt x="1194313" y="999387"/>
                    <a:pt x="1190528" y="997334"/>
                    <a:pt x="1186999" y="995666"/>
                  </a:cubicBezTo>
                  <a:cubicBezTo>
                    <a:pt x="1153511" y="979371"/>
                    <a:pt x="1055356" y="1002659"/>
                    <a:pt x="1035340" y="1034607"/>
                  </a:cubicBezTo>
                  <a:cubicBezTo>
                    <a:pt x="1014940" y="1067197"/>
                    <a:pt x="991844" y="1095104"/>
                    <a:pt x="956047" y="1110886"/>
                  </a:cubicBezTo>
                  <a:cubicBezTo>
                    <a:pt x="932759" y="1121150"/>
                    <a:pt x="929744" y="1146683"/>
                    <a:pt x="916785" y="1164775"/>
                  </a:cubicBezTo>
                  <a:cubicBezTo>
                    <a:pt x="876048" y="1221486"/>
                    <a:pt x="818951" y="1228030"/>
                    <a:pt x="763779" y="1184149"/>
                  </a:cubicBezTo>
                  <a:cubicBezTo>
                    <a:pt x="723812" y="1152393"/>
                    <a:pt x="703218" y="1115826"/>
                    <a:pt x="717909" y="1063156"/>
                  </a:cubicBezTo>
                  <a:cubicBezTo>
                    <a:pt x="725095" y="1037366"/>
                    <a:pt x="724646" y="1009652"/>
                    <a:pt x="713611" y="984439"/>
                  </a:cubicBezTo>
                  <a:cubicBezTo>
                    <a:pt x="698984" y="951208"/>
                    <a:pt x="697701" y="918041"/>
                    <a:pt x="705656" y="883077"/>
                  </a:cubicBezTo>
                  <a:cubicBezTo>
                    <a:pt x="708864" y="868963"/>
                    <a:pt x="706747" y="853566"/>
                    <a:pt x="707068" y="838747"/>
                  </a:cubicBezTo>
                  <a:cubicBezTo>
                    <a:pt x="692633" y="798779"/>
                    <a:pt x="689040" y="757978"/>
                    <a:pt x="718166" y="724361"/>
                  </a:cubicBezTo>
                  <a:cubicBezTo>
                    <a:pt x="751590" y="685805"/>
                    <a:pt x="770323" y="642309"/>
                    <a:pt x="772761" y="592847"/>
                  </a:cubicBezTo>
                  <a:cubicBezTo>
                    <a:pt x="776546" y="515927"/>
                    <a:pt x="778791" y="439071"/>
                    <a:pt x="768655" y="362087"/>
                  </a:cubicBezTo>
                  <a:cubicBezTo>
                    <a:pt x="760251" y="298254"/>
                    <a:pt x="724517" y="255849"/>
                    <a:pt x="672681" y="223837"/>
                  </a:cubicBezTo>
                  <a:cubicBezTo>
                    <a:pt x="603396" y="181110"/>
                    <a:pt x="527246" y="176940"/>
                    <a:pt x="449235" y="186628"/>
                  </a:cubicBezTo>
                  <a:cubicBezTo>
                    <a:pt x="408433" y="191696"/>
                    <a:pt x="385081" y="219153"/>
                    <a:pt x="370711" y="255143"/>
                  </a:cubicBezTo>
                  <a:cubicBezTo>
                    <a:pt x="351658" y="302809"/>
                    <a:pt x="326317" y="347781"/>
                    <a:pt x="310792" y="396987"/>
                  </a:cubicBezTo>
                  <a:cubicBezTo>
                    <a:pt x="305724" y="413025"/>
                    <a:pt x="298667" y="428807"/>
                    <a:pt x="279870" y="433939"/>
                  </a:cubicBezTo>
                  <a:cubicBezTo>
                    <a:pt x="270760" y="436441"/>
                    <a:pt x="267489" y="442985"/>
                    <a:pt x="267360" y="451709"/>
                  </a:cubicBezTo>
                  <a:cubicBezTo>
                    <a:pt x="266911" y="483337"/>
                    <a:pt x="266077" y="514965"/>
                    <a:pt x="267937" y="546592"/>
                  </a:cubicBezTo>
                  <a:cubicBezTo>
                    <a:pt x="268900" y="562887"/>
                    <a:pt x="274609" y="569559"/>
                    <a:pt x="292700" y="561797"/>
                  </a:cubicBezTo>
                  <a:cubicBezTo>
                    <a:pt x="316886" y="551404"/>
                    <a:pt x="328434" y="556408"/>
                    <a:pt x="332732" y="582582"/>
                  </a:cubicBezTo>
                  <a:cubicBezTo>
                    <a:pt x="340944" y="632430"/>
                    <a:pt x="362051" y="675669"/>
                    <a:pt x="386621" y="719229"/>
                  </a:cubicBezTo>
                  <a:cubicBezTo>
                    <a:pt x="407664" y="756438"/>
                    <a:pt x="401761" y="797368"/>
                    <a:pt x="375523" y="833294"/>
                  </a:cubicBezTo>
                  <a:close/>
                </a:path>
              </a:pathLst>
            </a:custGeom>
            <a:solidFill>
              <a:srgbClr val="3C3230"/>
            </a:solidFill>
            <a:ln w="6411"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6612F544-0923-4A89-A25A-84866E7A6463}"/>
                </a:ext>
              </a:extLst>
            </p:cNvPr>
            <p:cNvSpPr/>
            <p:nvPr/>
          </p:nvSpPr>
          <p:spPr>
            <a:xfrm>
              <a:off x="10238662" y="6133877"/>
              <a:ext cx="1545966" cy="594878"/>
            </a:xfrm>
            <a:custGeom>
              <a:avLst/>
              <a:gdLst>
                <a:gd name="connsiteX0" fmla="*/ 1204975 w 1545966"/>
                <a:gd name="connsiteY0" fmla="*/ 20310 h 594878"/>
                <a:gd name="connsiteX1" fmla="*/ 1251044 w 1545966"/>
                <a:gd name="connsiteY1" fmla="*/ 341169 h 594878"/>
                <a:gd name="connsiteX2" fmla="*/ 1347464 w 1545966"/>
                <a:gd name="connsiteY2" fmla="*/ 433176 h 594878"/>
                <a:gd name="connsiteX3" fmla="*/ 1445700 w 1545966"/>
                <a:gd name="connsiteY3" fmla="*/ 423378 h 594878"/>
                <a:gd name="connsiteX4" fmla="*/ 1518956 w 1545966"/>
                <a:gd name="connsiteY4" fmla="*/ 363684 h 594878"/>
                <a:gd name="connsiteX5" fmla="*/ 1540693 w 1545966"/>
                <a:gd name="connsiteY5" fmla="*/ 522783 h 594878"/>
                <a:gd name="connsiteX6" fmla="*/ 1404433 w 1545966"/>
                <a:gd name="connsiteY6" fmla="*/ 594157 h 594878"/>
                <a:gd name="connsiteX7" fmla="*/ 1300616 w 1545966"/>
                <a:gd name="connsiteY7" fmla="*/ 581180 h 594878"/>
                <a:gd name="connsiteX8" fmla="*/ 1245918 w 1545966"/>
                <a:gd name="connsiteY8" fmla="*/ 502538 h 594878"/>
                <a:gd name="connsiteX9" fmla="*/ 1191479 w 1545966"/>
                <a:gd name="connsiteY9" fmla="*/ 160917 h 594878"/>
                <a:gd name="connsiteX10" fmla="*/ 1204975 w 1545966"/>
                <a:gd name="connsiteY10" fmla="*/ 20310 h 594878"/>
                <a:gd name="connsiteX11" fmla="*/ 338625 w 1545966"/>
                <a:gd name="connsiteY11" fmla="*/ 715 h 594878"/>
                <a:gd name="connsiteX12" fmla="*/ 394752 w 1545966"/>
                <a:gd name="connsiteY12" fmla="*/ 66704 h 594878"/>
                <a:gd name="connsiteX13" fmla="*/ 411946 w 1545966"/>
                <a:gd name="connsiteY13" fmla="*/ 200757 h 594878"/>
                <a:gd name="connsiteX14" fmla="*/ 385473 w 1545966"/>
                <a:gd name="connsiteY14" fmla="*/ 476455 h 594878"/>
                <a:gd name="connsiteX15" fmla="*/ 349202 w 1545966"/>
                <a:gd name="connsiteY15" fmla="*/ 546401 h 594878"/>
                <a:gd name="connsiteX16" fmla="*/ 57996 w 1545966"/>
                <a:gd name="connsiteY16" fmla="*/ 572096 h 594878"/>
                <a:gd name="connsiteX17" fmla="*/ 117 w 1545966"/>
                <a:gd name="connsiteY17" fmla="*/ 516101 h 594878"/>
                <a:gd name="connsiteX18" fmla="*/ 124114 w 1545966"/>
                <a:gd name="connsiteY18" fmla="*/ 397749 h 594878"/>
                <a:gd name="connsiteX19" fmla="*/ 149289 w 1545966"/>
                <a:gd name="connsiteY19" fmla="*/ 398204 h 594878"/>
                <a:gd name="connsiteX20" fmla="*/ 294373 w 1545966"/>
                <a:gd name="connsiteY20" fmla="*/ 399112 h 594878"/>
                <a:gd name="connsiteX21" fmla="*/ 335965 w 1545966"/>
                <a:gd name="connsiteY21" fmla="*/ 348111 h 594878"/>
                <a:gd name="connsiteX22" fmla="*/ 323377 w 1545966"/>
                <a:gd name="connsiteY22" fmla="*/ 38024 h 594878"/>
                <a:gd name="connsiteX23" fmla="*/ 338625 w 1545966"/>
                <a:gd name="connsiteY23" fmla="*/ 715 h 59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45966" h="594878">
                  <a:moveTo>
                    <a:pt x="1204975" y="20310"/>
                  </a:moveTo>
                  <a:cubicBezTo>
                    <a:pt x="1219898" y="15574"/>
                    <a:pt x="1232097" y="240207"/>
                    <a:pt x="1251044" y="341169"/>
                  </a:cubicBezTo>
                  <a:cubicBezTo>
                    <a:pt x="1261685" y="397879"/>
                    <a:pt x="1290494" y="428440"/>
                    <a:pt x="1347464" y="433176"/>
                  </a:cubicBezTo>
                  <a:cubicBezTo>
                    <a:pt x="1391262" y="436810"/>
                    <a:pt x="1402616" y="433111"/>
                    <a:pt x="1445700" y="423378"/>
                  </a:cubicBezTo>
                  <a:cubicBezTo>
                    <a:pt x="1475158" y="416761"/>
                    <a:pt x="1512338" y="361608"/>
                    <a:pt x="1518956" y="363684"/>
                  </a:cubicBezTo>
                  <a:cubicBezTo>
                    <a:pt x="1524471" y="375364"/>
                    <a:pt x="1558925" y="469512"/>
                    <a:pt x="1540693" y="522783"/>
                  </a:cubicBezTo>
                  <a:cubicBezTo>
                    <a:pt x="1507017" y="592794"/>
                    <a:pt x="1514739" y="594157"/>
                    <a:pt x="1404433" y="594157"/>
                  </a:cubicBezTo>
                  <a:cubicBezTo>
                    <a:pt x="1356807" y="593509"/>
                    <a:pt x="1345712" y="600516"/>
                    <a:pt x="1300616" y="581180"/>
                  </a:cubicBezTo>
                  <a:cubicBezTo>
                    <a:pt x="1269989" y="568073"/>
                    <a:pt x="1245787" y="536863"/>
                    <a:pt x="1245918" y="502538"/>
                  </a:cubicBezTo>
                  <a:cubicBezTo>
                    <a:pt x="1246372" y="385745"/>
                    <a:pt x="1225025" y="272325"/>
                    <a:pt x="1191479" y="160917"/>
                  </a:cubicBezTo>
                  <a:cubicBezTo>
                    <a:pt x="1176750" y="112123"/>
                    <a:pt x="1192193" y="66444"/>
                    <a:pt x="1204975" y="20310"/>
                  </a:cubicBezTo>
                  <a:close/>
                  <a:moveTo>
                    <a:pt x="338625" y="715"/>
                  </a:moveTo>
                  <a:cubicBezTo>
                    <a:pt x="357312" y="22776"/>
                    <a:pt x="375351" y="45357"/>
                    <a:pt x="394752" y="66704"/>
                  </a:cubicBezTo>
                  <a:cubicBezTo>
                    <a:pt x="431996" y="107581"/>
                    <a:pt x="432710" y="155467"/>
                    <a:pt x="411946" y="200757"/>
                  </a:cubicBezTo>
                  <a:cubicBezTo>
                    <a:pt x="370873" y="290429"/>
                    <a:pt x="373274" y="382760"/>
                    <a:pt x="385473" y="476455"/>
                  </a:cubicBezTo>
                  <a:cubicBezTo>
                    <a:pt x="391118" y="519669"/>
                    <a:pt x="388198" y="529531"/>
                    <a:pt x="349202" y="546401"/>
                  </a:cubicBezTo>
                  <a:cubicBezTo>
                    <a:pt x="296320" y="569241"/>
                    <a:pt x="88882" y="573200"/>
                    <a:pt x="57996" y="572096"/>
                  </a:cubicBezTo>
                  <a:cubicBezTo>
                    <a:pt x="15690" y="570605"/>
                    <a:pt x="3946" y="558211"/>
                    <a:pt x="117" y="516101"/>
                  </a:cubicBezTo>
                  <a:cubicBezTo>
                    <a:pt x="-3970" y="472107"/>
                    <a:pt x="99523" y="433371"/>
                    <a:pt x="124114" y="397749"/>
                  </a:cubicBezTo>
                  <a:cubicBezTo>
                    <a:pt x="132614" y="390741"/>
                    <a:pt x="140725" y="395673"/>
                    <a:pt x="149289" y="398204"/>
                  </a:cubicBezTo>
                  <a:cubicBezTo>
                    <a:pt x="216965" y="418123"/>
                    <a:pt x="226308" y="417085"/>
                    <a:pt x="294373" y="399112"/>
                  </a:cubicBezTo>
                  <a:cubicBezTo>
                    <a:pt x="321301" y="391974"/>
                    <a:pt x="335965" y="375558"/>
                    <a:pt x="335965" y="348111"/>
                  </a:cubicBezTo>
                  <a:cubicBezTo>
                    <a:pt x="336030" y="244619"/>
                    <a:pt x="350499" y="140478"/>
                    <a:pt x="323377" y="38024"/>
                  </a:cubicBezTo>
                  <a:cubicBezTo>
                    <a:pt x="320847" y="28551"/>
                    <a:pt x="328957" y="-5319"/>
                    <a:pt x="338625" y="715"/>
                  </a:cubicBezTo>
                  <a:close/>
                </a:path>
              </a:pathLst>
            </a:custGeom>
            <a:solidFill>
              <a:srgbClr val="161616"/>
            </a:solidFill>
            <a:ln w="6411"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6DB5B6FD-E558-4A54-A321-3199284A7EF8}"/>
                </a:ext>
              </a:extLst>
            </p:cNvPr>
            <p:cNvSpPr/>
            <p:nvPr/>
          </p:nvSpPr>
          <p:spPr>
            <a:xfrm>
              <a:off x="9915998" y="617046"/>
              <a:ext cx="1841490" cy="5961186"/>
            </a:xfrm>
            <a:custGeom>
              <a:avLst/>
              <a:gdLst>
                <a:gd name="connsiteX0" fmla="*/ 1666170 w 1841490"/>
                <a:gd name="connsiteY0" fmla="*/ 5196429 h 5961186"/>
                <a:gd name="connsiteX1" fmla="*/ 1679017 w 1841490"/>
                <a:gd name="connsiteY1" fmla="*/ 5312379 h 5961186"/>
                <a:gd name="connsiteX2" fmla="*/ 1689074 w 1841490"/>
                <a:gd name="connsiteY2" fmla="*/ 5444227 h 5961186"/>
                <a:gd name="connsiteX3" fmla="*/ 1706074 w 1841490"/>
                <a:gd name="connsiteY3" fmla="*/ 5497563 h 5961186"/>
                <a:gd name="connsiteX4" fmla="*/ 1793799 w 1841490"/>
                <a:gd name="connsiteY4" fmla="*/ 5732902 h 5961186"/>
                <a:gd name="connsiteX5" fmla="*/ 1841490 w 1841490"/>
                <a:gd name="connsiteY5" fmla="*/ 5880582 h 5961186"/>
                <a:gd name="connsiteX6" fmla="*/ 1749288 w 1841490"/>
                <a:gd name="connsiteY6" fmla="*/ 5954421 h 5961186"/>
                <a:gd name="connsiteX7" fmla="*/ 1677265 w 1841490"/>
                <a:gd name="connsiteY7" fmla="*/ 5960326 h 5961186"/>
                <a:gd name="connsiteX8" fmla="*/ 1564365 w 1841490"/>
                <a:gd name="connsiteY8" fmla="*/ 5852291 h 5961186"/>
                <a:gd name="connsiteX9" fmla="*/ 1539773 w 1841490"/>
                <a:gd name="connsiteY9" fmla="*/ 5726673 h 5961186"/>
                <a:gd name="connsiteX10" fmla="*/ 1533738 w 1841490"/>
                <a:gd name="connsiteY10" fmla="*/ 5565173 h 5961186"/>
                <a:gd name="connsiteX11" fmla="*/ 1527510 w 1841490"/>
                <a:gd name="connsiteY11" fmla="*/ 5537142 h 5961186"/>
                <a:gd name="connsiteX12" fmla="*/ 1457627 w 1841490"/>
                <a:gd name="connsiteY12" fmla="*/ 5271502 h 5961186"/>
                <a:gd name="connsiteX13" fmla="*/ 1447051 w 1841490"/>
                <a:gd name="connsiteY13" fmla="*/ 5234711 h 5961186"/>
                <a:gd name="connsiteX14" fmla="*/ 1632624 w 1841490"/>
                <a:gd name="connsiteY14" fmla="*/ 5229521 h 5961186"/>
                <a:gd name="connsiteX15" fmla="*/ 1666170 w 1841490"/>
                <a:gd name="connsiteY15" fmla="*/ 5196429 h 5961186"/>
                <a:gd name="connsiteX16" fmla="*/ 626964 w 1841490"/>
                <a:gd name="connsiteY16" fmla="*/ 5157108 h 5961186"/>
                <a:gd name="connsiteX17" fmla="*/ 631117 w 1841490"/>
                <a:gd name="connsiteY17" fmla="*/ 5185917 h 5961186"/>
                <a:gd name="connsiteX18" fmla="*/ 630338 w 1841490"/>
                <a:gd name="connsiteY18" fmla="*/ 5368245 h 5961186"/>
                <a:gd name="connsiteX19" fmla="*/ 661159 w 1841490"/>
                <a:gd name="connsiteY19" fmla="*/ 5517482 h 5961186"/>
                <a:gd name="connsiteX20" fmla="*/ 659797 w 1841490"/>
                <a:gd name="connsiteY20" fmla="*/ 5566405 h 5961186"/>
                <a:gd name="connsiteX21" fmla="*/ 670502 w 1841490"/>
                <a:gd name="connsiteY21" fmla="*/ 5855989 h 5961186"/>
                <a:gd name="connsiteX22" fmla="*/ 608147 w 1841490"/>
                <a:gd name="connsiteY22" fmla="*/ 5929245 h 5961186"/>
                <a:gd name="connsiteX23" fmla="*/ 446777 w 1841490"/>
                <a:gd name="connsiteY23" fmla="*/ 5914581 h 5961186"/>
                <a:gd name="connsiteX24" fmla="*/ 464166 w 1841490"/>
                <a:gd name="connsiteY24" fmla="*/ 5660685 h 5961186"/>
                <a:gd name="connsiteX25" fmla="*/ 451513 w 1841490"/>
                <a:gd name="connsiteY25" fmla="*/ 5512227 h 5961186"/>
                <a:gd name="connsiteX26" fmla="*/ 397788 w 1841490"/>
                <a:gd name="connsiteY26" fmla="*/ 5254696 h 5961186"/>
                <a:gd name="connsiteX27" fmla="*/ 379166 w 1841490"/>
                <a:gd name="connsiteY27" fmla="*/ 5176639 h 5961186"/>
                <a:gd name="connsiteX28" fmla="*/ 605033 w 1841490"/>
                <a:gd name="connsiteY28" fmla="*/ 5164829 h 5961186"/>
                <a:gd name="connsiteX29" fmla="*/ 626964 w 1841490"/>
                <a:gd name="connsiteY29" fmla="*/ 5157108 h 5961186"/>
                <a:gd name="connsiteX30" fmla="*/ 838239 w 1841490"/>
                <a:gd name="connsiteY30" fmla="*/ 1505803 h 5961186"/>
                <a:gd name="connsiteX31" fmla="*/ 909086 w 1841490"/>
                <a:gd name="connsiteY31" fmla="*/ 1524044 h 5961186"/>
                <a:gd name="connsiteX32" fmla="*/ 955804 w 1841490"/>
                <a:gd name="connsiteY32" fmla="*/ 1550258 h 5961186"/>
                <a:gd name="connsiteX33" fmla="*/ 946266 w 1841490"/>
                <a:gd name="connsiteY33" fmla="*/ 1570177 h 5961186"/>
                <a:gd name="connsiteX34" fmla="*/ 920441 w 1841490"/>
                <a:gd name="connsiteY34" fmla="*/ 1593146 h 5961186"/>
                <a:gd name="connsiteX35" fmla="*/ 854907 w 1841490"/>
                <a:gd name="connsiteY35" fmla="*/ 1635257 h 5961186"/>
                <a:gd name="connsiteX36" fmla="*/ 789177 w 1841490"/>
                <a:gd name="connsiteY36" fmla="*/ 1672566 h 5961186"/>
                <a:gd name="connsiteX37" fmla="*/ 769323 w 1841490"/>
                <a:gd name="connsiteY37" fmla="*/ 1669127 h 5961186"/>
                <a:gd name="connsiteX38" fmla="*/ 755308 w 1841490"/>
                <a:gd name="connsiteY38" fmla="*/ 1560574 h 5961186"/>
                <a:gd name="connsiteX39" fmla="*/ 768803 w 1841490"/>
                <a:gd name="connsiteY39" fmla="*/ 1529170 h 5961186"/>
                <a:gd name="connsiteX40" fmla="*/ 838239 w 1841490"/>
                <a:gd name="connsiteY40" fmla="*/ 1505803 h 5961186"/>
                <a:gd name="connsiteX41" fmla="*/ 21429 w 1841490"/>
                <a:gd name="connsiteY41" fmla="*/ 1392951 h 5961186"/>
                <a:gd name="connsiteX42" fmla="*/ 35144 w 1841490"/>
                <a:gd name="connsiteY42" fmla="*/ 1399853 h 5961186"/>
                <a:gd name="connsiteX43" fmla="*/ 69404 w 1841490"/>
                <a:gd name="connsiteY43" fmla="*/ 1423406 h 5961186"/>
                <a:gd name="connsiteX44" fmla="*/ 150315 w 1841490"/>
                <a:gd name="connsiteY44" fmla="*/ 1504123 h 5961186"/>
                <a:gd name="connsiteX45" fmla="*/ 138247 w 1841490"/>
                <a:gd name="connsiteY45" fmla="*/ 1526704 h 5961186"/>
                <a:gd name="connsiteX46" fmla="*/ 54545 w 1841490"/>
                <a:gd name="connsiteY46" fmla="*/ 1521318 h 5961186"/>
                <a:gd name="connsiteX47" fmla="*/ 3870 w 1841490"/>
                <a:gd name="connsiteY47" fmla="*/ 1424639 h 5961186"/>
                <a:gd name="connsiteX48" fmla="*/ 7373 w 1841490"/>
                <a:gd name="connsiteY48" fmla="*/ 1394663 h 5961186"/>
                <a:gd name="connsiteX49" fmla="*/ 21429 w 1841490"/>
                <a:gd name="connsiteY49" fmla="*/ 1392951 h 5961186"/>
                <a:gd name="connsiteX50" fmla="*/ 507187 w 1841490"/>
                <a:gd name="connsiteY50" fmla="*/ 599 h 5961186"/>
                <a:gd name="connsiteX51" fmla="*/ 643901 w 1841490"/>
                <a:gd name="connsiteY51" fmla="*/ 11954 h 5961186"/>
                <a:gd name="connsiteX52" fmla="*/ 822465 w 1841490"/>
                <a:gd name="connsiteY52" fmla="*/ 227632 h 5961186"/>
                <a:gd name="connsiteX53" fmla="*/ 817598 w 1841490"/>
                <a:gd name="connsiteY53" fmla="*/ 455056 h 5961186"/>
                <a:gd name="connsiteX54" fmla="*/ 762641 w 1841490"/>
                <a:gd name="connsiteY54" fmla="*/ 565686 h 5961186"/>
                <a:gd name="connsiteX55" fmla="*/ 744408 w 1841490"/>
                <a:gd name="connsiteY55" fmla="*/ 611170 h 5961186"/>
                <a:gd name="connsiteX56" fmla="*/ 745057 w 1841490"/>
                <a:gd name="connsiteY56" fmla="*/ 674109 h 5961186"/>
                <a:gd name="connsiteX57" fmla="*/ 618854 w 1841490"/>
                <a:gd name="connsiteY57" fmla="*/ 763198 h 5961186"/>
                <a:gd name="connsiteX58" fmla="*/ 596793 w 1841490"/>
                <a:gd name="connsiteY58" fmla="*/ 778510 h 5961186"/>
                <a:gd name="connsiteX59" fmla="*/ 532233 w 1841490"/>
                <a:gd name="connsiteY59" fmla="*/ 771892 h 5961186"/>
                <a:gd name="connsiteX60" fmla="*/ 409664 w 1841490"/>
                <a:gd name="connsiteY60" fmla="*/ 668724 h 5961186"/>
                <a:gd name="connsiteX61" fmla="*/ 415373 w 1841490"/>
                <a:gd name="connsiteY61" fmla="*/ 642576 h 5961186"/>
                <a:gd name="connsiteX62" fmla="*/ 395000 w 1841490"/>
                <a:gd name="connsiteY62" fmla="*/ 527534 h 5961186"/>
                <a:gd name="connsiteX63" fmla="*/ 358209 w 1841490"/>
                <a:gd name="connsiteY63" fmla="*/ 417942 h 5961186"/>
                <a:gd name="connsiteX64" fmla="*/ 327065 w 1841490"/>
                <a:gd name="connsiteY64" fmla="*/ 404445 h 5961186"/>
                <a:gd name="connsiteX65" fmla="*/ 291832 w 1841490"/>
                <a:gd name="connsiteY65" fmla="*/ 389457 h 5961186"/>
                <a:gd name="connsiteX66" fmla="*/ 291183 w 1841490"/>
                <a:gd name="connsiteY66" fmla="*/ 249174 h 5961186"/>
                <a:gd name="connsiteX67" fmla="*/ 333098 w 1841490"/>
                <a:gd name="connsiteY67" fmla="*/ 229190 h 5961186"/>
                <a:gd name="connsiteX68" fmla="*/ 397790 w 1841490"/>
                <a:gd name="connsiteY68" fmla="*/ 74633 h 5961186"/>
                <a:gd name="connsiteX69" fmla="*/ 507187 w 1841490"/>
                <a:gd name="connsiteY69" fmla="*/ 599 h 596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1490" h="5961186">
                  <a:moveTo>
                    <a:pt x="1666170" y="5196429"/>
                  </a:moveTo>
                  <a:cubicBezTo>
                    <a:pt x="1670516" y="5235101"/>
                    <a:pt x="1675643" y="5273642"/>
                    <a:pt x="1679017" y="5312379"/>
                  </a:cubicBezTo>
                  <a:cubicBezTo>
                    <a:pt x="1683105" y="5359746"/>
                    <a:pt x="1659747" y="5404971"/>
                    <a:pt x="1689074" y="5444227"/>
                  </a:cubicBezTo>
                  <a:cubicBezTo>
                    <a:pt x="1700559" y="5459604"/>
                    <a:pt x="1708345" y="5478032"/>
                    <a:pt x="1706074" y="5497563"/>
                  </a:cubicBezTo>
                  <a:cubicBezTo>
                    <a:pt x="1696536" y="5581524"/>
                    <a:pt x="1768948" y="5656272"/>
                    <a:pt x="1793799" y="5732902"/>
                  </a:cubicBezTo>
                  <a:cubicBezTo>
                    <a:pt x="1809761" y="5782085"/>
                    <a:pt x="1825593" y="5831333"/>
                    <a:pt x="1841490" y="5880582"/>
                  </a:cubicBezTo>
                  <a:cubicBezTo>
                    <a:pt x="1831823" y="5931581"/>
                    <a:pt x="1794838" y="5947802"/>
                    <a:pt x="1749288" y="5954421"/>
                  </a:cubicBezTo>
                  <a:cubicBezTo>
                    <a:pt x="1714574" y="5959482"/>
                    <a:pt x="1712304" y="5962856"/>
                    <a:pt x="1677265" y="5960326"/>
                  </a:cubicBezTo>
                  <a:cubicBezTo>
                    <a:pt x="1609136" y="5955460"/>
                    <a:pt x="1573188" y="5920032"/>
                    <a:pt x="1564365" y="5852291"/>
                  </a:cubicBezTo>
                  <a:cubicBezTo>
                    <a:pt x="1558849" y="5809986"/>
                    <a:pt x="1546911" y="5768784"/>
                    <a:pt x="1539773" y="5726673"/>
                  </a:cubicBezTo>
                  <a:cubicBezTo>
                    <a:pt x="1530689" y="5673013"/>
                    <a:pt x="1533350" y="5619093"/>
                    <a:pt x="1533738" y="5565173"/>
                  </a:cubicBezTo>
                  <a:cubicBezTo>
                    <a:pt x="1533804" y="5554985"/>
                    <a:pt x="1535296" y="5545189"/>
                    <a:pt x="1527510" y="5537142"/>
                  </a:cubicBezTo>
                  <a:cubicBezTo>
                    <a:pt x="1525239" y="5443059"/>
                    <a:pt x="1491368" y="5357280"/>
                    <a:pt x="1457627" y="5271502"/>
                  </a:cubicBezTo>
                  <a:cubicBezTo>
                    <a:pt x="1453021" y="5259563"/>
                    <a:pt x="1446857" y="5248078"/>
                    <a:pt x="1447051" y="5234711"/>
                  </a:cubicBezTo>
                  <a:cubicBezTo>
                    <a:pt x="1509211" y="5244639"/>
                    <a:pt x="1571113" y="5244769"/>
                    <a:pt x="1632624" y="5229521"/>
                  </a:cubicBezTo>
                  <a:cubicBezTo>
                    <a:pt x="1658968" y="5222968"/>
                    <a:pt x="1643525" y="5210769"/>
                    <a:pt x="1666170" y="5196429"/>
                  </a:cubicBezTo>
                  <a:close/>
                  <a:moveTo>
                    <a:pt x="626964" y="5157108"/>
                  </a:moveTo>
                  <a:cubicBezTo>
                    <a:pt x="634036" y="5165868"/>
                    <a:pt x="631117" y="5176249"/>
                    <a:pt x="631117" y="5185917"/>
                  </a:cubicBezTo>
                  <a:cubicBezTo>
                    <a:pt x="631117" y="5246715"/>
                    <a:pt x="631765" y="5307513"/>
                    <a:pt x="630338" y="5368245"/>
                  </a:cubicBezTo>
                  <a:cubicBezTo>
                    <a:pt x="629170" y="5420608"/>
                    <a:pt x="634102" y="5471219"/>
                    <a:pt x="661159" y="5517482"/>
                  </a:cubicBezTo>
                  <a:cubicBezTo>
                    <a:pt x="650452" y="5533444"/>
                    <a:pt x="656098" y="5550314"/>
                    <a:pt x="659797" y="5566405"/>
                  </a:cubicBezTo>
                  <a:cubicBezTo>
                    <a:pt x="681598" y="5662306"/>
                    <a:pt x="671865" y="5759310"/>
                    <a:pt x="670502" y="5855989"/>
                  </a:cubicBezTo>
                  <a:cubicBezTo>
                    <a:pt x="669918" y="5895440"/>
                    <a:pt x="647857" y="5923146"/>
                    <a:pt x="608147" y="5929245"/>
                  </a:cubicBezTo>
                  <a:cubicBezTo>
                    <a:pt x="534113" y="5940664"/>
                    <a:pt x="518021" y="5949684"/>
                    <a:pt x="446777" y="5914581"/>
                  </a:cubicBezTo>
                  <a:cubicBezTo>
                    <a:pt x="473510" y="5831397"/>
                    <a:pt x="475067" y="5746333"/>
                    <a:pt x="464166" y="5660685"/>
                  </a:cubicBezTo>
                  <a:cubicBezTo>
                    <a:pt x="457873" y="5611306"/>
                    <a:pt x="445284" y="5561799"/>
                    <a:pt x="451513" y="5512227"/>
                  </a:cubicBezTo>
                  <a:cubicBezTo>
                    <a:pt x="463063" y="5419505"/>
                    <a:pt x="421731" y="5339241"/>
                    <a:pt x="397788" y="5254696"/>
                  </a:cubicBezTo>
                  <a:cubicBezTo>
                    <a:pt x="390457" y="5229066"/>
                    <a:pt x="378647" y="5204279"/>
                    <a:pt x="379166" y="5176639"/>
                  </a:cubicBezTo>
                  <a:cubicBezTo>
                    <a:pt x="473964" y="5173394"/>
                    <a:pt x="510495" y="5173265"/>
                    <a:pt x="605033" y="5164829"/>
                  </a:cubicBezTo>
                  <a:cubicBezTo>
                    <a:pt x="613208" y="5164115"/>
                    <a:pt x="620865" y="5163207"/>
                    <a:pt x="626964" y="5157108"/>
                  </a:cubicBezTo>
                  <a:close/>
                  <a:moveTo>
                    <a:pt x="838239" y="1505803"/>
                  </a:moveTo>
                  <a:cubicBezTo>
                    <a:pt x="861574" y="1504529"/>
                    <a:pt x="885144" y="1510191"/>
                    <a:pt x="909086" y="1524044"/>
                  </a:cubicBezTo>
                  <a:cubicBezTo>
                    <a:pt x="924594" y="1532998"/>
                    <a:pt x="940296" y="1541498"/>
                    <a:pt x="955804" y="1550258"/>
                  </a:cubicBezTo>
                  <a:cubicBezTo>
                    <a:pt x="962682" y="1561742"/>
                    <a:pt x="954311" y="1565764"/>
                    <a:pt x="946266" y="1570177"/>
                  </a:cubicBezTo>
                  <a:cubicBezTo>
                    <a:pt x="936014" y="1575887"/>
                    <a:pt x="925372" y="1581337"/>
                    <a:pt x="920441" y="1593146"/>
                  </a:cubicBezTo>
                  <a:cubicBezTo>
                    <a:pt x="898056" y="1606318"/>
                    <a:pt x="880731" y="1627470"/>
                    <a:pt x="854907" y="1635257"/>
                  </a:cubicBezTo>
                  <a:cubicBezTo>
                    <a:pt x="829212" y="1641031"/>
                    <a:pt x="811044" y="1660108"/>
                    <a:pt x="789177" y="1672566"/>
                  </a:cubicBezTo>
                  <a:cubicBezTo>
                    <a:pt x="781262" y="1677108"/>
                    <a:pt x="773216" y="1686321"/>
                    <a:pt x="769323" y="1669127"/>
                  </a:cubicBezTo>
                  <a:cubicBezTo>
                    <a:pt x="774514" y="1631688"/>
                    <a:pt x="762640" y="1596261"/>
                    <a:pt x="755308" y="1560574"/>
                  </a:cubicBezTo>
                  <a:cubicBezTo>
                    <a:pt x="752128" y="1544872"/>
                    <a:pt x="755956" y="1536955"/>
                    <a:pt x="768803" y="1529170"/>
                  </a:cubicBezTo>
                  <a:cubicBezTo>
                    <a:pt x="791805" y="1515284"/>
                    <a:pt x="814905" y="1507076"/>
                    <a:pt x="838239" y="1505803"/>
                  </a:cubicBezTo>
                  <a:close/>
                  <a:moveTo>
                    <a:pt x="21429" y="1392951"/>
                  </a:moveTo>
                  <a:cubicBezTo>
                    <a:pt x="26190" y="1394257"/>
                    <a:pt x="30894" y="1396998"/>
                    <a:pt x="35144" y="1399853"/>
                  </a:cubicBezTo>
                  <a:cubicBezTo>
                    <a:pt x="46694" y="1407574"/>
                    <a:pt x="58049" y="1415555"/>
                    <a:pt x="69404" y="1423406"/>
                  </a:cubicBezTo>
                  <a:cubicBezTo>
                    <a:pt x="103274" y="1443975"/>
                    <a:pt x="111384" y="1478170"/>
                    <a:pt x="150315" y="1504123"/>
                  </a:cubicBezTo>
                  <a:cubicBezTo>
                    <a:pt x="163293" y="1517101"/>
                    <a:pt x="176270" y="1523589"/>
                    <a:pt x="138247" y="1526704"/>
                  </a:cubicBezTo>
                  <a:cubicBezTo>
                    <a:pt x="137273" y="1526769"/>
                    <a:pt x="71414" y="1538772"/>
                    <a:pt x="54545" y="1521318"/>
                  </a:cubicBezTo>
                  <a:cubicBezTo>
                    <a:pt x="30277" y="1496142"/>
                    <a:pt x="18793" y="1458121"/>
                    <a:pt x="3870" y="1424639"/>
                  </a:cubicBezTo>
                  <a:cubicBezTo>
                    <a:pt x="41" y="1416074"/>
                    <a:pt x="-3787" y="1401864"/>
                    <a:pt x="7373" y="1394663"/>
                  </a:cubicBezTo>
                  <a:cubicBezTo>
                    <a:pt x="11850" y="1391775"/>
                    <a:pt x="16668" y="1391645"/>
                    <a:pt x="21429" y="1392951"/>
                  </a:cubicBezTo>
                  <a:close/>
                  <a:moveTo>
                    <a:pt x="507187" y="599"/>
                  </a:moveTo>
                  <a:cubicBezTo>
                    <a:pt x="553190" y="-440"/>
                    <a:pt x="599194" y="-1737"/>
                    <a:pt x="643901" y="11954"/>
                  </a:cubicBezTo>
                  <a:cubicBezTo>
                    <a:pt x="750572" y="44721"/>
                    <a:pt x="819221" y="109476"/>
                    <a:pt x="822465" y="227632"/>
                  </a:cubicBezTo>
                  <a:cubicBezTo>
                    <a:pt x="824542" y="303484"/>
                    <a:pt x="830446" y="379464"/>
                    <a:pt x="817598" y="455056"/>
                  </a:cubicBezTo>
                  <a:cubicBezTo>
                    <a:pt x="810396" y="497557"/>
                    <a:pt x="795083" y="535968"/>
                    <a:pt x="762641" y="565686"/>
                  </a:cubicBezTo>
                  <a:cubicBezTo>
                    <a:pt x="749016" y="578144"/>
                    <a:pt x="743695" y="592938"/>
                    <a:pt x="744408" y="611170"/>
                  </a:cubicBezTo>
                  <a:cubicBezTo>
                    <a:pt x="745251" y="632129"/>
                    <a:pt x="744927" y="653152"/>
                    <a:pt x="745057" y="674109"/>
                  </a:cubicBezTo>
                  <a:cubicBezTo>
                    <a:pt x="698339" y="697274"/>
                    <a:pt x="663431" y="737049"/>
                    <a:pt x="618854" y="763198"/>
                  </a:cubicBezTo>
                  <a:cubicBezTo>
                    <a:pt x="611134" y="767739"/>
                    <a:pt x="603995" y="773190"/>
                    <a:pt x="596793" y="778510"/>
                  </a:cubicBezTo>
                  <a:cubicBezTo>
                    <a:pt x="573046" y="796159"/>
                    <a:pt x="555721" y="792331"/>
                    <a:pt x="532233" y="771892"/>
                  </a:cubicBezTo>
                  <a:cubicBezTo>
                    <a:pt x="492068" y="736919"/>
                    <a:pt x="459886" y="691759"/>
                    <a:pt x="409664" y="668724"/>
                  </a:cubicBezTo>
                  <a:cubicBezTo>
                    <a:pt x="411546" y="659965"/>
                    <a:pt x="412713" y="651076"/>
                    <a:pt x="415373" y="642576"/>
                  </a:cubicBezTo>
                  <a:cubicBezTo>
                    <a:pt x="428546" y="600594"/>
                    <a:pt x="424328" y="562767"/>
                    <a:pt x="395000" y="527534"/>
                  </a:cubicBezTo>
                  <a:cubicBezTo>
                    <a:pt x="369110" y="496388"/>
                    <a:pt x="364309" y="456419"/>
                    <a:pt x="358209" y="417942"/>
                  </a:cubicBezTo>
                  <a:cubicBezTo>
                    <a:pt x="354446" y="394453"/>
                    <a:pt x="348606" y="386862"/>
                    <a:pt x="327065" y="404445"/>
                  </a:cubicBezTo>
                  <a:cubicBezTo>
                    <a:pt x="302473" y="424495"/>
                    <a:pt x="293519" y="421316"/>
                    <a:pt x="291832" y="389457"/>
                  </a:cubicBezTo>
                  <a:cubicBezTo>
                    <a:pt x="289366" y="342869"/>
                    <a:pt x="291183" y="296087"/>
                    <a:pt x="291183" y="249174"/>
                  </a:cubicBezTo>
                  <a:cubicBezTo>
                    <a:pt x="321809" y="261502"/>
                    <a:pt x="323365" y="261958"/>
                    <a:pt x="333098" y="229190"/>
                  </a:cubicBezTo>
                  <a:cubicBezTo>
                    <a:pt x="349126" y="175271"/>
                    <a:pt x="377481" y="126736"/>
                    <a:pt x="397790" y="74633"/>
                  </a:cubicBezTo>
                  <a:cubicBezTo>
                    <a:pt x="416736" y="26034"/>
                    <a:pt x="454630" y="1766"/>
                    <a:pt x="507187" y="599"/>
                  </a:cubicBezTo>
                  <a:close/>
                </a:path>
              </a:pathLst>
            </a:custGeom>
            <a:solidFill>
              <a:srgbClr val="D5A467"/>
            </a:solidFill>
            <a:ln w="6411"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3C1A7ED2-FFC8-4861-B070-99A74C568784}"/>
                </a:ext>
              </a:extLst>
            </p:cNvPr>
            <p:cNvSpPr/>
            <p:nvPr/>
          </p:nvSpPr>
          <p:spPr>
            <a:xfrm>
              <a:off x="9887493" y="1423066"/>
              <a:ext cx="1343922" cy="1268604"/>
            </a:xfrm>
            <a:custGeom>
              <a:avLst/>
              <a:gdLst>
                <a:gd name="connsiteX0" fmla="*/ 966546 w 1343922"/>
                <a:gd name="connsiteY0" fmla="*/ 1191102 h 1268604"/>
                <a:gd name="connsiteX1" fmla="*/ 1035244 w 1343922"/>
                <a:gd name="connsiteY1" fmla="*/ 1202911 h 1268604"/>
                <a:gd name="connsiteX2" fmla="*/ 1044718 w 1343922"/>
                <a:gd name="connsiteY2" fmla="*/ 1215694 h 1268604"/>
                <a:gd name="connsiteX3" fmla="*/ 1023305 w 1343922"/>
                <a:gd name="connsiteY3" fmla="*/ 1229968 h 1268604"/>
                <a:gd name="connsiteX4" fmla="*/ 916958 w 1343922"/>
                <a:gd name="connsiteY4" fmla="*/ 1243270 h 1268604"/>
                <a:gd name="connsiteX5" fmla="*/ 715424 w 1343922"/>
                <a:gd name="connsiteY5" fmla="*/ 1264748 h 1268604"/>
                <a:gd name="connsiteX6" fmla="*/ 543672 w 1343922"/>
                <a:gd name="connsiteY6" fmla="*/ 1247488 h 1268604"/>
                <a:gd name="connsiteX7" fmla="*/ 643661 w 1343922"/>
                <a:gd name="connsiteY7" fmla="*/ 1255793 h 1268604"/>
                <a:gd name="connsiteX8" fmla="*/ 898336 w 1343922"/>
                <a:gd name="connsiteY8" fmla="*/ 1204404 h 1268604"/>
                <a:gd name="connsiteX9" fmla="*/ 966546 w 1343922"/>
                <a:gd name="connsiteY9" fmla="*/ 1191102 h 1268604"/>
                <a:gd name="connsiteX10" fmla="*/ 865620 w 1343922"/>
                <a:gd name="connsiteY10" fmla="*/ 829240 h 1268604"/>
                <a:gd name="connsiteX11" fmla="*/ 883479 w 1343922"/>
                <a:gd name="connsiteY11" fmla="*/ 829302 h 1268604"/>
                <a:gd name="connsiteX12" fmla="*/ 677014 w 1343922"/>
                <a:gd name="connsiteY12" fmla="*/ 945318 h 1268604"/>
                <a:gd name="connsiteX13" fmla="*/ 180510 w 1343922"/>
                <a:gd name="connsiteY13" fmla="*/ 1145619 h 1268604"/>
                <a:gd name="connsiteX14" fmla="*/ 377503 w 1343922"/>
                <a:gd name="connsiteY14" fmla="*/ 1038623 h 1268604"/>
                <a:gd name="connsiteX15" fmla="*/ 672407 w 1343922"/>
                <a:gd name="connsiteY15" fmla="*/ 917093 h 1268604"/>
                <a:gd name="connsiteX16" fmla="*/ 797895 w 1343922"/>
                <a:gd name="connsiteY16" fmla="*/ 863173 h 1268604"/>
                <a:gd name="connsiteX17" fmla="*/ 823785 w 1343922"/>
                <a:gd name="connsiteY17" fmla="*/ 855647 h 1268604"/>
                <a:gd name="connsiteX18" fmla="*/ 865620 w 1343922"/>
                <a:gd name="connsiteY18" fmla="*/ 829240 h 1268604"/>
                <a:gd name="connsiteX19" fmla="*/ 400210 w 1343922"/>
                <a:gd name="connsiteY19" fmla="*/ 554705 h 1268604"/>
                <a:gd name="connsiteX20" fmla="*/ 425256 w 1343922"/>
                <a:gd name="connsiteY20" fmla="*/ 565801 h 1268604"/>
                <a:gd name="connsiteX21" fmla="*/ 476646 w 1343922"/>
                <a:gd name="connsiteY21" fmla="*/ 652488 h 1268604"/>
                <a:gd name="connsiteX22" fmla="*/ 493061 w 1343922"/>
                <a:gd name="connsiteY22" fmla="*/ 682141 h 1268604"/>
                <a:gd name="connsiteX23" fmla="*/ 509477 w 1343922"/>
                <a:gd name="connsiteY23" fmla="*/ 648075 h 1268604"/>
                <a:gd name="connsiteX24" fmla="*/ 521676 w 1343922"/>
                <a:gd name="connsiteY24" fmla="*/ 633346 h 1268604"/>
                <a:gd name="connsiteX25" fmla="*/ 528359 w 1343922"/>
                <a:gd name="connsiteY25" fmla="*/ 650671 h 1268604"/>
                <a:gd name="connsiteX26" fmla="*/ 527061 w 1343922"/>
                <a:gd name="connsiteY26" fmla="*/ 701541 h 1268604"/>
                <a:gd name="connsiteX27" fmla="*/ 528294 w 1343922"/>
                <a:gd name="connsiteY27" fmla="*/ 721461 h 1268604"/>
                <a:gd name="connsiteX28" fmla="*/ 507790 w 1343922"/>
                <a:gd name="connsiteY28" fmla="*/ 761041 h 1268604"/>
                <a:gd name="connsiteX29" fmla="*/ 434080 w 1343922"/>
                <a:gd name="connsiteY29" fmla="*/ 752736 h 1268604"/>
                <a:gd name="connsiteX30" fmla="*/ 378019 w 1343922"/>
                <a:gd name="connsiteY30" fmla="*/ 732751 h 1268604"/>
                <a:gd name="connsiteX31" fmla="*/ 318390 w 1343922"/>
                <a:gd name="connsiteY31" fmla="*/ 627182 h 1268604"/>
                <a:gd name="connsiteX32" fmla="*/ 342527 w 1343922"/>
                <a:gd name="connsiteY32" fmla="*/ 620759 h 1268604"/>
                <a:gd name="connsiteX33" fmla="*/ 390996 w 1343922"/>
                <a:gd name="connsiteY33" fmla="*/ 669682 h 1268604"/>
                <a:gd name="connsiteX34" fmla="*/ 423699 w 1343922"/>
                <a:gd name="connsiteY34" fmla="*/ 695118 h 1268604"/>
                <a:gd name="connsiteX35" fmla="*/ 403584 w 1343922"/>
                <a:gd name="connsiteY35" fmla="*/ 621148 h 1268604"/>
                <a:gd name="connsiteX36" fmla="*/ 392748 w 1343922"/>
                <a:gd name="connsiteY36" fmla="*/ 583969 h 1268604"/>
                <a:gd name="connsiteX37" fmla="*/ 400210 w 1343922"/>
                <a:gd name="connsiteY37" fmla="*/ 554705 h 1268604"/>
                <a:gd name="connsiteX38" fmla="*/ 1232365 w 1343922"/>
                <a:gd name="connsiteY38" fmla="*/ 124386 h 1268604"/>
                <a:gd name="connsiteX39" fmla="*/ 1242423 w 1343922"/>
                <a:gd name="connsiteY39" fmla="*/ 143722 h 1268604"/>
                <a:gd name="connsiteX40" fmla="*/ 1174943 w 1343922"/>
                <a:gd name="connsiteY40" fmla="*/ 328256 h 1268604"/>
                <a:gd name="connsiteX41" fmla="*/ 1096885 w 1343922"/>
                <a:gd name="connsiteY41" fmla="*/ 458741 h 1268604"/>
                <a:gd name="connsiteX42" fmla="*/ 1082545 w 1343922"/>
                <a:gd name="connsiteY42" fmla="*/ 541016 h 1268604"/>
                <a:gd name="connsiteX43" fmla="*/ 1152038 w 1343922"/>
                <a:gd name="connsiteY43" fmla="*/ 442844 h 1268604"/>
                <a:gd name="connsiteX44" fmla="*/ 1249106 w 1343922"/>
                <a:gd name="connsiteY44" fmla="*/ 281084 h 1268604"/>
                <a:gd name="connsiteX45" fmla="*/ 1275385 w 1343922"/>
                <a:gd name="connsiteY45" fmla="*/ 261683 h 1268604"/>
                <a:gd name="connsiteX46" fmla="*/ 1278305 w 1343922"/>
                <a:gd name="connsiteY46" fmla="*/ 296203 h 1268604"/>
                <a:gd name="connsiteX47" fmla="*/ 1204206 w 1343922"/>
                <a:gd name="connsiteY47" fmla="*/ 456989 h 1268604"/>
                <a:gd name="connsiteX48" fmla="*/ 1261953 w 1343922"/>
                <a:gd name="connsiteY48" fmla="*/ 397424 h 1268604"/>
                <a:gd name="connsiteX49" fmla="*/ 1313408 w 1343922"/>
                <a:gd name="connsiteY49" fmla="*/ 347137 h 1268604"/>
                <a:gd name="connsiteX50" fmla="*/ 1339297 w 1343922"/>
                <a:gd name="connsiteY50" fmla="*/ 341233 h 1268604"/>
                <a:gd name="connsiteX51" fmla="*/ 1336247 w 1343922"/>
                <a:gd name="connsiteY51" fmla="*/ 368355 h 1268604"/>
                <a:gd name="connsiteX52" fmla="*/ 1314641 w 1343922"/>
                <a:gd name="connsiteY52" fmla="*/ 393141 h 1268604"/>
                <a:gd name="connsiteX53" fmla="*/ 1149054 w 1343922"/>
                <a:gd name="connsiteY53" fmla="*/ 558405 h 1268604"/>
                <a:gd name="connsiteX54" fmla="*/ 1031351 w 1343922"/>
                <a:gd name="connsiteY54" fmla="*/ 738073 h 1268604"/>
                <a:gd name="connsiteX55" fmla="*/ 948946 w 1343922"/>
                <a:gd name="connsiteY55" fmla="*/ 787191 h 1268604"/>
                <a:gd name="connsiteX56" fmla="*/ 1005785 w 1343922"/>
                <a:gd name="connsiteY56" fmla="*/ 722500 h 1268604"/>
                <a:gd name="connsiteX57" fmla="*/ 1035179 w 1343922"/>
                <a:gd name="connsiteY57" fmla="*/ 601748 h 1268604"/>
                <a:gd name="connsiteX58" fmla="*/ 1064961 w 1343922"/>
                <a:gd name="connsiteY58" fmla="*/ 519668 h 1268604"/>
                <a:gd name="connsiteX59" fmla="*/ 1109992 w 1343922"/>
                <a:gd name="connsiteY59" fmla="*/ 393531 h 1268604"/>
                <a:gd name="connsiteX60" fmla="*/ 1201026 w 1343922"/>
                <a:gd name="connsiteY60" fmla="*/ 159619 h 1268604"/>
                <a:gd name="connsiteX61" fmla="*/ 1213549 w 1343922"/>
                <a:gd name="connsiteY61" fmla="*/ 135741 h 1268604"/>
                <a:gd name="connsiteX62" fmla="*/ 1232365 w 1343922"/>
                <a:gd name="connsiteY62" fmla="*/ 124386 h 1268604"/>
                <a:gd name="connsiteX63" fmla="*/ 45612 w 1343922"/>
                <a:gd name="connsiteY63" fmla="*/ 93241 h 1268604"/>
                <a:gd name="connsiteX64" fmla="*/ 78249 w 1343922"/>
                <a:gd name="connsiteY64" fmla="*/ 149951 h 1268604"/>
                <a:gd name="connsiteX65" fmla="*/ 79028 w 1343922"/>
                <a:gd name="connsiteY65" fmla="*/ 354016 h 1268604"/>
                <a:gd name="connsiteX66" fmla="*/ 125809 w 1343922"/>
                <a:gd name="connsiteY66" fmla="*/ 602202 h 1268604"/>
                <a:gd name="connsiteX67" fmla="*/ 203218 w 1343922"/>
                <a:gd name="connsiteY67" fmla="*/ 686683 h 1268604"/>
                <a:gd name="connsiteX68" fmla="*/ 217818 w 1343922"/>
                <a:gd name="connsiteY68" fmla="*/ 711145 h 1268604"/>
                <a:gd name="connsiteX69" fmla="*/ 192707 w 1343922"/>
                <a:gd name="connsiteY69" fmla="*/ 707381 h 1268604"/>
                <a:gd name="connsiteX70" fmla="*/ 107512 w 1343922"/>
                <a:gd name="connsiteY70" fmla="*/ 620240 h 1268604"/>
                <a:gd name="connsiteX71" fmla="*/ 67673 w 1343922"/>
                <a:gd name="connsiteY71" fmla="*/ 495790 h 1268604"/>
                <a:gd name="connsiteX72" fmla="*/ 55344 w 1343922"/>
                <a:gd name="connsiteY72" fmla="*/ 311061 h 1268604"/>
                <a:gd name="connsiteX73" fmla="*/ 10767 w 1343922"/>
                <a:gd name="connsiteY73" fmla="*/ 173115 h 1268604"/>
                <a:gd name="connsiteX74" fmla="*/ 5188 w 1343922"/>
                <a:gd name="connsiteY74" fmla="*/ 141191 h 1268604"/>
                <a:gd name="connsiteX75" fmla="*/ 35100 w 1343922"/>
                <a:gd name="connsiteY75" fmla="*/ 146512 h 1268604"/>
                <a:gd name="connsiteX76" fmla="*/ 57161 w 1343922"/>
                <a:gd name="connsiteY76" fmla="*/ 159165 h 1268604"/>
                <a:gd name="connsiteX77" fmla="*/ 45612 w 1343922"/>
                <a:gd name="connsiteY77" fmla="*/ 93241 h 1268604"/>
                <a:gd name="connsiteX78" fmla="*/ 616473 w 1343922"/>
                <a:gd name="connsiteY78" fmla="*/ 14340 h 1268604"/>
                <a:gd name="connsiteX79" fmla="*/ 749423 w 1343922"/>
                <a:gd name="connsiteY79" fmla="*/ 88569 h 1268604"/>
                <a:gd name="connsiteX80" fmla="*/ 747995 w 1343922"/>
                <a:gd name="connsiteY80" fmla="*/ 152741 h 1268604"/>
                <a:gd name="connsiteX81" fmla="*/ 721392 w 1343922"/>
                <a:gd name="connsiteY81" fmla="*/ 160592 h 1268604"/>
                <a:gd name="connsiteX82" fmla="*/ 673247 w 1343922"/>
                <a:gd name="connsiteY82" fmla="*/ 97264 h 1268604"/>
                <a:gd name="connsiteX83" fmla="*/ 622313 w 1343922"/>
                <a:gd name="connsiteY83" fmla="*/ 24852 h 1268604"/>
                <a:gd name="connsiteX84" fmla="*/ 616473 w 1343922"/>
                <a:gd name="connsiteY84" fmla="*/ 14340 h 1268604"/>
                <a:gd name="connsiteX85" fmla="*/ 570858 w 1343922"/>
                <a:gd name="connsiteY85" fmla="*/ 0 h 1268604"/>
                <a:gd name="connsiteX86" fmla="*/ 575724 w 1343922"/>
                <a:gd name="connsiteY86" fmla="*/ 8695 h 1268604"/>
                <a:gd name="connsiteX87" fmla="*/ 547825 w 1343922"/>
                <a:gd name="connsiteY87" fmla="*/ 175386 h 1268604"/>
                <a:gd name="connsiteX88" fmla="*/ 522519 w 1343922"/>
                <a:gd name="connsiteY88" fmla="*/ 577545 h 1268604"/>
                <a:gd name="connsiteX89" fmla="*/ 517717 w 1343922"/>
                <a:gd name="connsiteY89" fmla="*/ 587408 h 1268604"/>
                <a:gd name="connsiteX90" fmla="*/ 498835 w 1343922"/>
                <a:gd name="connsiteY90" fmla="*/ 535045 h 1268604"/>
                <a:gd name="connsiteX91" fmla="*/ 514538 w 1343922"/>
                <a:gd name="connsiteY91" fmla="*/ 330007 h 1268604"/>
                <a:gd name="connsiteX92" fmla="*/ 513889 w 1343922"/>
                <a:gd name="connsiteY92" fmla="*/ 291465 h 1268604"/>
                <a:gd name="connsiteX93" fmla="*/ 517783 w 1343922"/>
                <a:gd name="connsiteY93" fmla="*/ 226970 h 1268604"/>
                <a:gd name="connsiteX94" fmla="*/ 502729 w 1343922"/>
                <a:gd name="connsiteY94" fmla="*/ 162602 h 1268604"/>
                <a:gd name="connsiteX95" fmla="*/ 490660 w 1343922"/>
                <a:gd name="connsiteY95" fmla="*/ 149366 h 1268604"/>
                <a:gd name="connsiteX96" fmla="*/ 441217 w 1343922"/>
                <a:gd name="connsiteY96" fmla="*/ 155725 h 1268604"/>
                <a:gd name="connsiteX97" fmla="*/ 432458 w 1343922"/>
                <a:gd name="connsiteY97" fmla="*/ 170389 h 1268604"/>
                <a:gd name="connsiteX98" fmla="*/ 423374 w 1343922"/>
                <a:gd name="connsiteY98" fmla="*/ 164160 h 1268604"/>
                <a:gd name="connsiteX99" fmla="*/ 570858 w 1343922"/>
                <a:gd name="connsiteY99" fmla="*/ 0 h 126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343922" h="1268604">
                  <a:moveTo>
                    <a:pt x="966546" y="1191102"/>
                  </a:moveTo>
                  <a:cubicBezTo>
                    <a:pt x="989434" y="1192951"/>
                    <a:pt x="1012404" y="1198985"/>
                    <a:pt x="1035244" y="1202911"/>
                  </a:cubicBezTo>
                  <a:cubicBezTo>
                    <a:pt x="1041473" y="1204014"/>
                    <a:pt x="1046859" y="1208751"/>
                    <a:pt x="1044718" y="1215694"/>
                  </a:cubicBezTo>
                  <a:cubicBezTo>
                    <a:pt x="1041667" y="1225492"/>
                    <a:pt x="1031740" y="1228736"/>
                    <a:pt x="1023305" y="1229968"/>
                  </a:cubicBezTo>
                  <a:cubicBezTo>
                    <a:pt x="987942" y="1235160"/>
                    <a:pt x="952515" y="1240610"/>
                    <a:pt x="916958" y="1243270"/>
                  </a:cubicBezTo>
                  <a:cubicBezTo>
                    <a:pt x="849542" y="1248267"/>
                    <a:pt x="782580" y="1257156"/>
                    <a:pt x="715424" y="1264748"/>
                  </a:cubicBezTo>
                  <a:cubicBezTo>
                    <a:pt x="657351" y="1271301"/>
                    <a:pt x="599149" y="1271819"/>
                    <a:pt x="543672" y="1247488"/>
                  </a:cubicBezTo>
                  <a:cubicBezTo>
                    <a:pt x="577867" y="1241454"/>
                    <a:pt x="609531" y="1257999"/>
                    <a:pt x="643661" y="1255793"/>
                  </a:cubicBezTo>
                  <a:cubicBezTo>
                    <a:pt x="730996" y="1250148"/>
                    <a:pt x="818916" y="1249564"/>
                    <a:pt x="898336" y="1204404"/>
                  </a:cubicBezTo>
                  <a:cubicBezTo>
                    <a:pt x="920851" y="1191588"/>
                    <a:pt x="943658" y="1189252"/>
                    <a:pt x="966546" y="1191102"/>
                  </a:cubicBezTo>
                  <a:close/>
                  <a:moveTo>
                    <a:pt x="865620" y="829240"/>
                  </a:moveTo>
                  <a:cubicBezTo>
                    <a:pt x="871029" y="828045"/>
                    <a:pt x="876909" y="827907"/>
                    <a:pt x="883479" y="829302"/>
                  </a:cubicBezTo>
                  <a:cubicBezTo>
                    <a:pt x="817361" y="872646"/>
                    <a:pt x="769345" y="905802"/>
                    <a:pt x="677014" y="945318"/>
                  </a:cubicBezTo>
                  <a:cubicBezTo>
                    <a:pt x="574689" y="990089"/>
                    <a:pt x="192903" y="1146852"/>
                    <a:pt x="180510" y="1145619"/>
                  </a:cubicBezTo>
                  <a:cubicBezTo>
                    <a:pt x="181743" y="1136081"/>
                    <a:pt x="314562" y="1063864"/>
                    <a:pt x="377503" y="1038623"/>
                  </a:cubicBezTo>
                  <a:cubicBezTo>
                    <a:pt x="476128" y="998978"/>
                    <a:pt x="574754" y="959138"/>
                    <a:pt x="672407" y="917093"/>
                  </a:cubicBezTo>
                  <a:cubicBezTo>
                    <a:pt x="714128" y="899054"/>
                    <a:pt x="752864" y="873815"/>
                    <a:pt x="797895" y="863173"/>
                  </a:cubicBezTo>
                  <a:cubicBezTo>
                    <a:pt x="811197" y="877058"/>
                    <a:pt x="816388" y="860902"/>
                    <a:pt x="823785" y="855647"/>
                  </a:cubicBezTo>
                  <a:cubicBezTo>
                    <a:pt x="837411" y="845914"/>
                    <a:pt x="849393" y="832823"/>
                    <a:pt x="865620" y="829240"/>
                  </a:cubicBezTo>
                  <a:close/>
                  <a:moveTo>
                    <a:pt x="400210" y="554705"/>
                  </a:moveTo>
                  <a:cubicBezTo>
                    <a:pt x="411825" y="548671"/>
                    <a:pt x="418637" y="558858"/>
                    <a:pt x="425256" y="565801"/>
                  </a:cubicBezTo>
                  <a:cubicBezTo>
                    <a:pt x="449005" y="590717"/>
                    <a:pt x="465095" y="620174"/>
                    <a:pt x="476646" y="652488"/>
                  </a:cubicBezTo>
                  <a:cubicBezTo>
                    <a:pt x="479955" y="661442"/>
                    <a:pt x="480668" y="672148"/>
                    <a:pt x="493061" y="682141"/>
                  </a:cubicBezTo>
                  <a:cubicBezTo>
                    <a:pt x="499290" y="669293"/>
                    <a:pt x="504741" y="658847"/>
                    <a:pt x="509477" y="648075"/>
                  </a:cubicBezTo>
                  <a:cubicBezTo>
                    <a:pt x="512267" y="641716"/>
                    <a:pt x="513370" y="632373"/>
                    <a:pt x="521676" y="633346"/>
                  </a:cubicBezTo>
                  <a:cubicBezTo>
                    <a:pt x="531084" y="634449"/>
                    <a:pt x="528359" y="644182"/>
                    <a:pt x="528359" y="650671"/>
                  </a:cubicBezTo>
                  <a:cubicBezTo>
                    <a:pt x="528359" y="667606"/>
                    <a:pt x="527970" y="684606"/>
                    <a:pt x="527061" y="701541"/>
                  </a:cubicBezTo>
                  <a:cubicBezTo>
                    <a:pt x="526672" y="708290"/>
                    <a:pt x="523882" y="714259"/>
                    <a:pt x="528294" y="721461"/>
                  </a:cubicBezTo>
                  <a:cubicBezTo>
                    <a:pt x="541725" y="743393"/>
                    <a:pt x="534653" y="757083"/>
                    <a:pt x="507790" y="761041"/>
                  </a:cubicBezTo>
                  <a:cubicBezTo>
                    <a:pt x="482680" y="764740"/>
                    <a:pt x="458153" y="758056"/>
                    <a:pt x="434080" y="752736"/>
                  </a:cubicBezTo>
                  <a:cubicBezTo>
                    <a:pt x="414875" y="748454"/>
                    <a:pt x="396576" y="739823"/>
                    <a:pt x="378019" y="732751"/>
                  </a:cubicBezTo>
                  <a:cubicBezTo>
                    <a:pt x="337142" y="717113"/>
                    <a:pt x="310993" y="670136"/>
                    <a:pt x="318390" y="627182"/>
                  </a:cubicBezTo>
                  <a:cubicBezTo>
                    <a:pt x="321958" y="606419"/>
                    <a:pt x="332081" y="610766"/>
                    <a:pt x="342527" y="620759"/>
                  </a:cubicBezTo>
                  <a:cubicBezTo>
                    <a:pt x="359137" y="636591"/>
                    <a:pt x="374516" y="653721"/>
                    <a:pt x="390996" y="669682"/>
                  </a:cubicBezTo>
                  <a:cubicBezTo>
                    <a:pt x="400081" y="678442"/>
                    <a:pt x="407283" y="689862"/>
                    <a:pt x="423699" y="695118"/>
                  </a:cubicBezTo>
                  <a:cubicBezTo>
                    <a:pt x="421817" y="667801"/>
                    <a:pt x="409035" y="645350"/>
                    <a:pt x="403584" y="621148"/>
                  </a:cubicBezTo>
                  <a:cubicBezTo>
                    <a:pt x="400729" y="608560"/>
                    <a:pt x="395733" y="596491"/>
                    <a:pt x="392748" y="583969"/>
                  </a:cubicBezTo>
                  <a:cubicBezTo>
                    <a:pt x="390153" y="573197"/>
                    <a:pt x="387947" y="561064"/>
                    <a:pt x="400210" y="554705"/>
                  </a:cubicBezTo>
                  <a:close/>
                  <a:moveTo>
                    <a:pt x="1232365" y="124386"/>
                  </a:moveTo>
                  <a:cubicBezTo>
                    <a:pt x="1242358" y="127176"/>
                    <a:pt x="1242164" y="135546"/>
                    <a:pt x="1242423" y="143722"/>
                  </a:cubicBezTo>
                  <a:cubicBezTo>
                    <a:pt x="1244695" y="214317"/>
                    <a:pt x="1214262" y="272714"/>
                    <a:pt x="1174943" y="328256"/>
                  </a:cubicBezTo>
                  <a:cubicBezTo>
                    <a:pt x="1145614" y="369652"/>
                    <a:pt x="1114988" y="410336"/>
                    <a:pt x="1096885" y="458741"/>
                  </a:cubicBezTo>
                  <a:cubicBezTo>
                    <a:pt x="1086957" y="485279"/>
                    <a:pt x="1084817" y="512530"/>
                    <a:pt x="1082545" y="541016"/>
                  </a:cubicBezTo>
                  <a:cubicBezTo>
                    <a:pt x="1112262" y="512466"/>
                    <a:pt x="1133156" y="478012"/>
                    <a:pt x="1152038" y="442844"/>
                  </a:cubicBezTo>
                  <a:cubicBezTo>
                    <a:pt x="1181820" y="387302"/>
                    <a:pt x="1213224" y="332862"/>
                    <a:pt x="1249106" y="281084"/>
                  </a:cubicBezTo>
                  <a:cubicBezTo>
                    <a:pt x="1255530" y="271741"/>
                    <a:pt x="1262148" y="255844"/>
                    <a:pt x="1275385" y="261683"/>
                  </a:cubicBezTo>
                  <a:cubicBezTo>
                    <a:pt x="1291347" y="268756"/>
                    <a:pt x="1282003" y="284394"/>
                    <a:pt x="1278305" y="296203"/>
                  </a:cubicBezTo>
                  <a:cubicBezTo>
                    <a:pt x="1260786" y="352848"/>
                    <a:pt x="1226008" y="401187"/>
                    <a:pt x="1204206" y="456989"/>
                  </a:cubicBezTo>
                  <a:cubicBezTo>
                    <a:pt x="1222568" y="436161"/>
                    <a:pt x="1242423" y="416954"/>
                    <a:pt x="1261953" y="397424"/>
                  </a:cubicBezTo>
                  <a:cubicBezTo>
                    <a:pt x="1278953" y="380489"/>
                    <a:pt x="1295629" y="363164"/>
                    <a:pt x="1313408" y="347137"/>
                  </a:cubicBezTo>
                  <a:cubicBezTo>
                    <a:pt x="1320156" y="341103"/>
                    <a:pt x="1329045" y="331371"/>
                    <a:pt x="1339297" y="341233"/>
                  </a:cubicBezTo>
                  <a:cubicBezTo>
                    <a:pt x="1348900" y="350447"/>
                    <a:pt x="1341373" y="360440"/>
                    <a:pt x="1336247" y="368355"/>
                  </a:cubicBezTo>
                  <a:cubicBezTo>
                    <a:pt x="1330343" y="377439"/>
                    <a:pt x="1322426" y="385355"/>
                    <a:pt x="1314641" y="393141"/>
                  </a:cubicBezTo>
                  <a:cubicBezTo>
                    <a:pt x="1259487" y="448294"/>
                    <a:pt x="1203621" y="502733"/>
                    <a:pt x="1149054" y="558405"/>
                  </a:cubicBezTo>
                  <a:cubicBezTo>
                    <a:pt x="1098118" y="610312"/>
                    <a:pt x="1049324" y="662286"/>
                    <a:pt x="1031351" y="738073"/>
                  </a:cubicBezTo>
                  <a:cubicBezTo>
                    <a:pt x="1023371" y="771812"/>
                    <a:pt x="982427" y="780248"/>
                    <a:pt x="948946" y="787191"/>
                  </a:cubicBezTo>
                  <a:cubicBezTo>
                    <a:pt x="983465" y="750011"/>
                    <a:pt x="1010523" y="739629"/>
                    <a:pt x="1005785" y="722500"/>
                  </a:cubicBezTo>
                  <a:cubicBezTo>
                    <a:pt x="993069" y="676496"/>
                    <a:pt x="1009809" y="637500"/>
                    <a:pt x="1035179" y="601748"/>
                  </a:cubicBezTo>
                  <a:cubicBezTo>
                    <a:pt x="1053022" y="576638"/>
                    <a:pt x="1063988" y="551332"/>
                    <a:pt x="1064961" y="519668"/>
                  </a:cubicBezTo>
                  <a:cubicBezTo>
                    <a:pt x="1066454" y="473534"/>
                    <a:pt x="1097793" y="436615"/>
                    <a:pt x="1109992" y="393531"/>
                  </a:cubicBezTo>
                  <a:cubicBezTo>
                    <a:pt x="1132961" y="312684"/>
                    <a:pt x="1166053" y="235794"/>
                    <a:pt x="1201026" y="159619"/>
                  </a:cubicBezTo>
                  <a:cubicBezTo>
                    <a:pt x="1204789" y="151443"/>
                    <a:pt x="1208813" y="143332"/>
                    <a:pt x="1213549" y="135741"/>
                  </a:cubicBezTo>
                  <a:cubicBezTo>
                    <a:pt x="1217702" y="129058"/>
                    <a:pt x="1222374" y="121661"/>
                    <a:pt x="1232365" y="124386"/>
                  </a:cubicBezTo>
                  <a:close/>
                  <a:moveTo>
                    <a:pt x="45612" y="93241"/>
                  </a:moveTo>
                  <a:cubicBezTo>
                    <a:pt x="75329" y="101870"/>
                    <a:pt x="77989" y="126073"/>
                    <a:pt x="78249" y="149951"/>
                  </a:cubicBezTo>
                  <a:cubicBezTo>
                    <a:pt x="79028" y="217951"/>
                    <a:pt x="77275" y="286016"/>
                    <a:pt x="79028" y="354016"/>
                  </a:cubicBezTo>
                  <a:cubicBezTo>
                    <a:pt x="81234" y="439081"/>
                    <a:pt x="92135" y="522588"/>
                    <a:pt x="125809" y="602202"/>
                  </a:cubicBezTo>
                  <a:cubicBezTo>
                    <a:pt x="141966" y="640420"/>
                    <a:pt x="171878" y="663584"/>
                    <a:pt x="203218" y="686683"/>
                  </a:cubicBezTo>
                  <a:cubicBezTo>
                    <a:pt x="209512" y="691290"/>
                    <a:pt x="230795" y="698167"/>
                    <a:pt x="217818" y="711145"/>
                  </a:cubicBezTo>
                  <a:cubicBezTo>
                    <a:pt x="209252" y="719709"/>
                    <a:pt x="201401" y="711405"/>
                    <a:pt x="192707" y="707381"/>
                  </a:cubicBezTo>
                  <a:cubicBezTo>
                    <a:pt x="172398" y="698103"/>
                    <a:pt x="126978" y="659171"/>
                    <a:pt x="107512" y="620240"/>
                  </a:cubicBezTo>
                  <a:cubicBezTo>
                    <a:pt x="88046" y="587797"/>
                    <a:pt x="76497" y="536603"/>
                    <a:pt x="67673" y="495790"/>
                  </a:cubicBezTo>
                  <a:cubicBezTo>
                    <a:pt x="54501" y="434928"/>
                    <a:pt x="53982" y="372962"/>
                    <a:pt x="55344" y="311061"/>
                  </a:cubicBezTo>
                  <a:cubicBezTo>
                    <a:pt x="56513" y="259672"/>
                    <a:pt x="50413" y="211463"/>
                    <a:pt x="10767" y="173115"/>
                  </a:cubicBezTo>
                  <a:cubicBezTo>
                    <a:pt x="2722" y="165328"/>
                    <a:pt x="-5713" y="151962"/>
                    <a:pt x="5188" y="141191"/>
                  </a:cubicBezTo>
                  <a:cubicBezTo>
                    <a:pt x="14791" y="131783"/>
                    <a:pt x="25627" y="141711"/>
                    <a:pt x="35100" y="146512"/>
                  </a:cubicBezTo>
                  <a:cubicBezTo>
                    <a:pt x="42042" y="150015"/>
                    <a:pt x="45936" y="158515"/>
                    <a:pt x="57161" y="159165"/>
                  </a:cubicBezTo>
                  <a:cubicBezTo>
                    <a:pt x="58134" y="136519"/>
                    <a:pt x="35684" y="118092"/>
                    <a:pt x="45612" y="93241"/>
                  </a:cubicBezTo>
                  <a:close/>
                  <a:moveTo>
                    <a:pt x="616473" y="14340"/>
                  </a:moveTo>
                  <a:cubicBezTo>
                    <a:pt x="673507" y="16222"/>
                    <a:pt x="712957" y="52038"/>
                    <a:pt x="749423" y="88569"/>
                  </a:cubicBezTo>
                  <a:cubicBezTo>
                    <a:pt x="765449" y="104595"/>
                    <a:pt x="760583" y="131653"/>
                    <a:pt x="747995" y="152741"/>
                  </a:cubicBezTo>
                  <a:cubicBezTo>
                    <a:pt x="741960" y="162863"/>
                    <a:pt x="731385" y="163252"/>
                    <a:pt x="721392" y="160592"/>
                  </a:cubicBezTo>
                  <a:cubicBezTo>
                    <a:pt x="703679" y="155920"/>
                    <a:pt x="670717" y="116146"/>
                    <a:pt x="673247" y="97264"/>
                  </a:cubicBezTo>
                  <a:cubicBezTo>
                    <a:pt x="678827" y="55866"/>
                    <a:pt x="666110" y="30302"/>
                    <a:pt x="622313" y="24852"/>
                  </a:cubicBezTo>
                  <a:cubicBezTo>
                    <a:pt x="618485" y="24333"/>
                    <a:pt x="615499" y="20959"/>
                    <a:pt x="616473" y="14340"/>
                  </a:cubicBezTo>
                  <a:close/>
                  <a:moveTo>
                    <a:pt x="570858" y="0"/>
                  </a:moveTo>
                  <a:cubicBezTo>
                    <a:pt x="574038" y="5515"/>
                    <a:pt x="576179" y="8110"/>
                    <a:pt x="575724" y="8695"/>
                  </a:cubicBezTo>
                  <a:cubicBezTo>
                    <a:pt x="535301" y="58851"/>
                    <a:pt x="554508" y="119778"/>
                    <a:pt x="547825" y="175386"/>
                  </a:cubicBezTo>
                  <a:cubicBezTo>
                    <a:pt x="531733" y="308790"/>
                    <a:pt x="517912" y="442714"/>
                    <a:pt x="522519" y="577545"/>
                  </a:cubicBezTo>
                  <a:cubicBezTo>
                    <a:pt x="522584" y="579881"/>
                    <a:pt x="520248" y="582347"/>
                    <a:pt x="517717" y="587408"/>
                  </a:cubicBezTo>
                  <a:cubicBezTo>
                    <a:pt x="502080" y="571641"/>
                    <a:pt x="499226" y="553603"/>
                    <a:pt x="498835" y="535045"/>
                  </a:cubicBezTo>
                  <a:cubicBezTo>
                    <a:pt x="497343" y="466202"/>
                    <a:pt x="500069" y="397682"/>
                    <a:pt x="514538" y="330007"/>
                  </a:cubicBezTo>
                  <a:cubicBezTo>
                    <a:pt x="517198" y="317679"/>
                    <a:pt x="516809" y="303729"/>
                    <a:pt x="513889" y="291465"/>
                  </a:cubicBezTo>
                  <a:cubicBezTo>
                    <a:pt x="508634" y="269144"/>
                    <a:pt x="509347" y="247862"/>
                    <a:pt x="517783" y="226970"/>
                  </a:cubicBezTo>
                  <a:cubicBezTo>
                    <a:pt x="527904" y="201794"/>
                    <a:pt x="524271" y="180316"/>
                    <a:pt x="502729" y="162602"/>
                  </a:cubicBezTo>
                  <a:cubicBezTo>
                    <a:pt x="498187" y="158840"/>
                    <a:pt x="494164" y="154167"/>
                    <a:pt x="490660" y="149366"/>
                  </a:cubicBezTo>
                  <a:cubicBezTo>
                    <a:pt x="463733" y="112836"/>
                    <a:pt x="463797" y="112836"/>
                    <a:pt x="441217" y="155725"/>
                  </a:cubicBezTo>
                  <a:cubicBezTo>
                    <a:pt x="438557" y="160786"/>
                    <a:pt x="435377" y="165522"/>
                    <a:pt x="432458" y="170389"/>
                  </a:cubicBezTo>
                  <a:cubicBezTo>
                    <a:pt x="429409" y="168313"/>
                    <a:pt x="426424" y="166236"/>
                    <a:pt x="423374" y="164160"/>
                  </a:cubicBezTo>
                  <a:cubicBezTo>
                    <a:pt x="457829" y="97199"/>
                    <a:pt x="511034" y="46717"/>
                    <a:pt x="570858" y="0"/>
                  </a:cubicBezTo>
                  <a:close/>
                </a:path>
              </a:pathLst>
            </a:custGeom>
            <a:solidFill>
              <a:schemeClr val="tx1">
                <a:alpha val="20000"/>
              </a:schemeClr>
            </a:solidFill>
            <a:ln w="6411"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342313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668E8BBB-5B87-4149-81FD-2F5A32B14F0A}"/>
              </a:ext>
            </a:extLst>
          </p:cNvPr>
          <p:cNvSpPr>
            <a:spLocks noGrp="1"/>
          </p:cNvSpPr>
          <p:nvPr>
            <p:ph type="pic" idx="10"/>
          </p:nvPr>
        </p:nvSpPr>
        <p:spPr/>
      </p:sp>
      <p:sp>
        <p:nvSpPr>
          <p:cNvPr id="2" name="Freeform: Shape 5">
            <a:extLst>
              <a:ext uri="{FF2B5EF4-FFF2-40B4-BE49-F238E27FC236}">
                <a16:creationId xmlns:a16="http://schemas.microsoft.com/office/drawing/2014/main" id="{5A4B0A41-B787-4F3B-B58D-7B2D4806FA7C}"/>
              </a:ext>
            </a:extLst>
          </p:cNvPr>
          <p:cNvSpPr/>
          <p:nvPr/>
        </p:nvSpPr>
        <p:spPr>
          <a:xfrm>
            <a:off x="4491881" y="198120"/>
            <a:ext cx="5329646" cy="6461760"/>
          </a:xfrm>
          <a:custGeom>
            <a:avLst/>
            <a:gdLst>
              <a:gd name="connsiteX0" fmla="*/ 0 w 5329646"/>
              <a:gd name="connsiteY0" fmla="*/ 0 h 6461760"/>
              <a:gd name="connsiteX1" fmla="*/ 5329646 w 5329646"/>
              <a:gd name="connsiteY1" fmla="*/ 0 h 6461760"/>
              <a:gd name="connsiteX2" fmla="*/ 5329646 w 5329646"/>
              <a:gd name="connsiteY2" fmla="*/ 1062639 h 6461760"/>
              <a:gd name="connsiteX3" fmla="*/ 5281732 w 5329646"/>
              <a:gd name="connsiteY3" fmla="*/ 1062639 h 6461760"/>
              <a:gd name="connsiteX4" fmla="*/ 5281732 w 5329646"/>
              <a:gd name="connsiteY4" fmla="*/ 47914 h 6461760"/>
              <a:gd name="connsiteX5" fmla="*/ 47914 w 5329646"/>
              <a:gd name="connsiteY5" fmla="*/ 47914 h 6461760"/>
              <a:gd name="connsiteX6" fmla="*/ 47914 w 5329646"/>
              <a:gd name="connsiteY6" fmla="*/ 6413846 h 6461760"/>
              <a:gd name="connsiteX7" fmla="*/ 5281732 w 5329646"/>
              <a:gd name="connsiteY7" fmla="*/ 6413846 h 6461760"/>
              <a:gd name="connsiteX8" fmla="*/ 5281732 w 5329646"/>
              <a:gd name="connsiteY8" fmla="*/ 4058194 h 6461760"/>
              <a:gd name="connsiteX9" fmla="*/ 5329646 w 5329646"/>
              <a:gd name="connsiteY9" fmla="*/ 4058194 h 6461760"/>
              <a:gd name="connsiteX10" fmla="*/ 5329646 w 5329646"/>
              <a:gd name="connsiteY10" fmla="*/ 6461760 h 6461760"/>
              <a:gd name="connsiteX11" fmla="*/ 0 w 5329646"/>
              <a:gd name="connsiteY11" fmla="*/ 6461760 h 64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29646" h="6461760">
                <a:moveTo>
                  <a:pt x="0" y="0"/>
                </a:moveTo>
                <a:lnTo>
                  <a:pt x="5329646" y="0"/>
                </a:lnTo>
                <a:lnTo>
                  <a:pt x="5329646" y="1062639"/>
                </a:lnTo>
                <a:lnTo>
                  <a:pt x="5281732" y="1062639"/>
                </a:lnTo>
                <a:lnTo>
                  <a:pt x="5281732" y="47914"/>
                </a:lnTo>
                <a:lnTo>
                  <a:pt x="47914" y="47914"/>
                </a:lnTo>
                <a:lnTo>
                  <a:pt x="47914" y="6413846"/>
                </a:lnTo>
                <a:lnTo>
                  <a:pt x="5281732" y="6413846"/>
                </a:lnTo>
                <a:lnTo>
                  <a:pt x="5281732" y="4058194"/>
                </a:lnTo>
                <a:lnTo>
                  <a:pt x="5329646" y="4058194"/>
                </a:lnTo>
                <a:lnTo>
                  <a:pt x="5329646" y="6461760"/>
                </a:lnTo>
                <a:lnTo>
                  <a:pt x="0" y="64617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75716452-CFA9-4AC3-B2AB-2C9E9BBE6D74}"/>
              </a:ext>
            </a:extLst>
          </p:cNvPr>
          <p:cNvSpPr txBox="1"/>
          <p:nvPr/>
        </p:nvSpPr>
        <p:spPr>
          <a:xfrm>
            <a:off x="5232016" y="5308503"/>
            <a:ext cx="4384534" cy="1200329"/>
          </a:xfrm>
          <a:prstGeom prst="rect">
            <a:avLst/>
          </a:prstGeom>
          <a:noFill/>
        </p:spPr>
        <p:txBody>
          <a:bodyPr wrap="square" rtlCol="0">
            <a:spAutoFit/>
          </a:bodyPr>
          <a:lstStyle/>
          <a:p>
            <a:pPr algn="r"/>
            <a:r>
              <a:rPr lang="en-US" altLang="ko-KR" sz="3600" b="1" dirty="0">
                <a:solidFill>
                  <a:schemeClr val="tx1">
                    <a:lumMod val="75000"/>
                    <a:lumOff val="25000"/>
                  </a:schemeClr>
                </a:solidFill>
                <a:latin typeface="+mj-lt"/>
                <a:cs typeface="Arial" pitchFamily="34" charset="0"/>
              </a:rPr>
              <a:t>Simple PowerPoint Presentation</a:t>
            </a:r>
            <a:endParaRPr lang="ko-KR" altLang="en-US" sz="3600" b="1" dirty="0">
              <a:solidFill>
                <a:schemeClr val="tx1">
                  <a:lumMod val="75000"/>
                  <a:lumOff val="25000"/>
                </a:schemeClr>
              </a:solidFill>
              <a:latin typeface="+mj-lt"/>
              <a:cs typeface="Arial" pitchFamily="34" charset="0"/>
            </a:endParaRPr>
          </a:p>
        </p:txBody>
      </p:sp>
      <p:sp>
        <p:nvSpPr>
          <p:cNvPr id="4" name="TextBox 3">
            <a:extLst>
              <a:ext uri="{FF2B5EF4-FFF2-40B4-BE49-F238E27FC236}">
                <a16:creationId xmlns:a16="http://schemas.microsoft.com/office/drawing/2014/main" id="{2B4F47CE-29FC-4A31-BB82-A94C91A3CF73}"/>
              </a:ext>
            </a:extLst>
          </p:cNvPr>
          <p:cNvSpPr txBox="1"/>
          <p:nvPr/>
        </p:nvSpPr>
        <p:spPr>
          <a:xfrm>
            <a:off x="5468111" y="605137"/>
            <a:ext cx="4267755" cy="523220"/>
          </a:xfrm>
          <a:prstGeom prst="rect">
            <a:avLst/>
          </a:prstGeom>
          <a:noFill/>
        </p:spPr>
        <p:txBody>
          <a:bodyPr wrap="square" rtlCol="0" anchor="ctr">
            <a:spAutoFit/>
          </a:bodyPr>
          <a:lstStyle/>
          <a:p>
            <a:pPr algn="r"/>
            <a:r>
              <a:rPr lang="en-GB" altLang="ko-KR" sz="1400" dirty="0">
                <a:solidFill>
                  <a:schemeClr val="tx1">
                    <a:lumMod val="75000"/>
                    <a:lumOff val="25000"/>
                  </a:schemeClr>
                </a:solidFill>
                <a:cs typeface="Arial" pitchFamily="34" charset="0"/>
              </a:rPr>
              <a:t>L</a:t>
            </a:r>
            <a:r>
              <a:rPr lang="en-US" altLang="ko-KR" sz="1400" dirty="0">
                <a:solidFill>
                  <a:schemeClr val="tx1">
                    <a:lumMod val="75000"/>
                    <a:lumOff val="25000"/>
                  </a:schemeClr>
                </a:solidFill>
                <a:cs typeface="Arial" pitchFamily="34" charset="0"/>
              </a:rPr>
              <a:t>OREM IPSUM DOLOR SIT AMET, CU USU AGAM INTEGRE IMPEDIT.</a:t>
            </a:r>
            <a:endParaRPr lang="ko-KR" altLang="en-US" sz="14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6BE853B0-C366-450C-806A-D4F5A23509B2}"/>
              </a:ext>
            </a:extLst>
          </p:cNvPr>
          <p:cNvSpPr txBox="1"/>
          <p:nvPr/>
        </p:nvSpPr>
        <p:spPr>
          <a:xfrm>
            <a:off x="939971" y="4639876"/>
            <a:ext cx="2241327" cy="1631216"/>
          </a:xfrm>
          <a:prstGeom prst="rect">
            <a:avLst/>
          </a:prstGeom>
          <a:noFill/>
        </p:spPr>
        <p:txBody>
          <a:bodyPr wrap="square" rtlCol="0" anchor="ctr">
            <a:spAutoFit/>
          </a:bodyPr>
          <a:lstStyle/>
          <a:p>
            <a:r>
              <a:rPr lang="en-GB" altLang="ko-KR" sz="2000" dirty="0">
                <a:solidFill>
                  <a:schemeClr val="accent1"/>
                </a:solidFill>
                <a:cs typeface="Arial" pitchFamily="34" charset="0"/>
              </a:rPr>
              <a:t>ALLPPT</a:t>
            </a:r>
            <a:r>
              <a:rPr lang="en-GB" altLang="ko-KR" sz="2000" dirty="0">
                <a:solidFill>
                  <a:schemeClr val="tx1">
                    <a:lumMod val="75000"/>
                    <a:lumOff val="25000"/>
                  </a:schemeClr>
                </a:solidFill>
                <a:cs typeface="Arial" pitchFamily="34" charset="0"/>
              </a:rPr>
              <a:t> </a:t>
            </a:r>
          </a:p>
          <a:p>
            <a:r>
              <a:rPr lang="en-GB" altLang="ko-KR" sz="2000" dirty="0">
                <a:solidFill>
                  <a:schemeClr val="tx1">
                    <a:lumMod val="75000"/>
                    <a:lumOff val="25000"/>
                  </a:schemeClr>
                </a:solidFill>
                <a:cs typeface="Arial" pitchFamily="34" charset="0"/>
              </a:rPr>
              <a:t>Layout</a:t>
            </a:r>
          </a:p>
          <a:p>
            <a:r>
              <a:rPr lang="en-GB" altLang="ko-KR" sz="2000" dirty="0">
                <a:solidFill>
                  <a:schemeClr val="tx1">
                    <a:lumMod val="75000"/>
                    <a:lumOff val="25000"/>
                  </a:schemeClr>
                </a:solidFill>
                <a:cs typeface="Arial" pitchFamily="34" charset="0"/>
              </a:rPr>
              <a:t>Clean </a:t>
            </a:r>
            <a:r>
              <a:rPr lang="en-GB" altLang="ko-KR" sz="2000" dirty="0">
                <a:solidFill>
                  <a:schemeClr val="accent2"/>
                </a:solidFill>
                <a:cs typeface="Arial" pitchFamily="34" charset="0"/>
              </a:rPr>
              <a:t>Text Slide </a:t>
            </a:r>
          </a:p>
          <a:p>
            <a:r>
              <a:rPr lang="en-GB" altLang="ko-KR" sz="2000" dirty="0">
                <a:solidFill>
                  <a:schemeClr val="tx1">
                    <a:lumMod val="75000"/>
                    <a:lumOff val="25000"/>
                  </a:schemeClr>
                </a:solidFill>
                <a:cs typeface="Arial" pitchFamily="34" charset="0"/>
              </a:rPr>
              <a:t>for your </a:t>
            </a:r>
          </a:p>
          <a:p>
            <a:r>
              <a:rPr lang="en-GB" altLang="ko-KR" sz="2000" dirty="0">
                <a:solidFill>
                  <a:schemeClr val="tx1">
                    <a:lumMod val="75000"/>
                    <a:lumOff val="25000"/>
                  </a:schemeClr>
                </a:solidFill>
                <a:cs typeface="Arial" pitchFamily="34" charset="0"/>
              </a:rPr>
              <a:t>Presentation</a:t>
            </a:r>
            <a:endParaRPr lang="ko-KR" altLang="en-US" sz="2000"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CBD0B6AA-1DCC-410F-9E3D-EBFE50D49AEC}"/>
              </a:ext>
            </a:extLst>
          </p:cNvPr>
          <p:cNvSpPr txBox="1"/>
          <p:nvPr/>
        </p:nvSpPr>
        <p:spPr>
          <a:xfrm>
            <a:off x="939971" y="1461416"/>
            <a:ext cx="3275413" cy="1015663"/>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rPr>
              <a:t>Get a modern PowerPoint  Presentation that is beautifully designed. </a:t>
            </a:r>
            <a:endParaRPr lang="ko-KR" altLang="en-US" sz="1200" dirty="0">
              <a:solidFill>
                <a:schemeClr val="bg1"/>
              </a:solidFill>
            </a:endParaRPr>
          </a:p>
        </p:txBody>
      </p:sp>
    </p:spTree>
    <p:extLst>
      <p:ext uri="{BB962C8B-B14F-4D97-AF65-F5344CB8AC3E}">
        <p14:creationId xmlns:p14="http://schemas.microsoft.com/office/powerpoint/2010/main" val="234562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13" name="그룹 12">
            <a:extLst>
              <a:ext uri="{FF2B5EF4-FFF2-40B4-BE49-F238E27FC236}">
                <a16:creationId xmlns:a16="http://schemas.microsoft.com/office/drawing/2014/main" id="{388E07F5-0A6C-4CEA-B31C-F4805BA024FD}"/>
              </a:ext>
            </a:extLst>
          </p:cNvPr>
          <p:cNvGrpSpPr/>
          <p:nvPr/>
        </p:nvGrpSpPr>
        <p:grpSpPr>
          <a:xfrm>
            <a:off x="4144281" y="1968024"/>
            <a:ext cx="3903438" cy="3921185"/>
            <a:chOff x="4145241" y="1873571"/>
            <a:chExt cx="3903438" cy="3921185"/>
          </a:xfrm>
        </p:grpSpPr>
        <p:sp>
          <p:nvSpPr>
            <p:cNvPr id="6" name="자유형: 도형 5">
              <a:extLst>
                <a:ext uri="{FF2B5EF4-FFF2-40B4-BE49-F238E27FC236}">
                  <a16:creationId xmlns:a16="http://schemas.microsoft.com/office/drawing/2014/main" id="{CD95C220-4EC2-4822-A93B-2E0C77FCFBE1}"/>
                </a:ext>
              </a:extLst>
            </p:cNvPr>
            <p:cNvSpPr/>
            <p:nvPr/>
          </p:nvSpPr>
          <p:spPr>
            <a:xfrm>
              <a:off x="4145241" y="1873571"/>
              <a:ext cx="3903438" cy="3921185"/>
            </a:xfrm>
            <a:custGeom>
              <a:avLst/>
              <a:gdLst>
                <a:gd name="connsiteX0" fmla="*/ 3903439 w 3903438"/>
                <a:gd name="connsiteY0" fmla="*/ 1964597 h 3921185"/>
                <a:gd name="connsiteX1" fmla="*/ 3562413 w 3903438"/>
                <a:gd name="connsiteY1" fmla="*/ 2069538 h 3921185"/>
                <a:gd name="connsiteX2" fmla="*/ 3363808 w 3903438"/>
                <a:gd name="connsiteY2" fmla="*/ 2130081 h 3921185"/>
                <a:gd name="connsiteX3" fmla="*/ 3335426 w 3903438"/>
                <a:gd name="connsiteY3" fmla="*/ 2162370 h 3921185"/>
                <a:gd name="connsiteX4" fmla="*/ 3030854 w 3903438"/>
                <a:gd name="connsiteY4" fmla="*/ 2858580 h 3921185"/>
                <a:gd name="connsiteX5" fmla="*/ 3027843 w 3903438"/>
                <a:gd name="connsiteY5" fmla="*/ 2903298 h 3921185"/>
                <a:gd name="connsiteX6" fmla="*/ 3175644 w 3903438"/>
                <a:gd name="connsiteY6" fmla="*/ 3180834 h 3921185"/>
                <a:gd name="connsiteX7" fmla="*/ 3147968 w 3903438"/>
                <a:gd name="connsiteY7" fmla="*/ 3171608 h 3921185"/>
                <a:gd name="connsiteX8" fmla="*/ 2896956 w 3903438"/>
                <a:gd name="connsiteY8" fmla="*/ 3037838 h 3921185"/>
                <a:gd name="connsiteX9" fmla="*/ 2847432 w 3903438"/>
                <a:gd name="connsiteY9" fmla="*/ 3043924 h 3921185"/>
                <a:gd name="connsiteX10" fmla="*/ 2150454 w 3903438"/>
                <a:gd name="connsiteY10" fmla="*/ 3354774 h 3921185"/>
                <a:gd name="connsiteX11" fmla="*/ 2117588 w 3903438"/>
                <a:gd name="connsiteY11" fmla="*/ 3385462 h 3921185"/>
                <a:gd name="connsiteX12" fmla="*/ 1964981 w 3903438"/>
                <a:gd name="connsiteY12" fmla="*/ 3883130 h 3921185"/>
                <a:gd name="connsiteX13" fmla="*/ 1951912 w 3903438"/>
                <a:gd name="connsiteY13" fmla="*/ 3921186 h 3921185"/>
                <a:gd name="connsiteX14" fmla="*/ 1908859 w 3903438"/>
                <a:gd name="connsiteY14" fmla="*/ 3784147 h 3921185"/>
                <a:gd name="connsiteX15" fmla="*/ 1785787 w 3903438"/>
                <a:gd name="connsiteY15" fmla="*/ 3380977 h 3921185"/>
                <a:gd name="connsiteX16" fmla="*/ 1755740 w 3903438"/>
                <a:gd name="connsiteY16" fmla="*/ 3354967 h 3921185"/>
                <a:gd name="connsiteX17" fmla="*/ 1051138 w 3903438"/>
                <a:gd name="connsiteY17" fmla="*/ 3038863 h 3921185"/>
                <a:gd name="connsiteX18" fmla="*/ 1012185 w 3903438"/>
                <a:gd name="connsiteY18" fmla="*/ 3035852 h 3921185"/>
                <a:gd name="connsiteX19" fmla="*/ 760981 w 3903438"/>
                <a:gd name="connsiteY19" fmla="*/ 3169302 h 3921185"/>
                <a:gd name="connsiteX20" fmla="*/ 725744 w 3903438"/>
                <a:gd name="connsiteY20" fmla="*/ 3186920 h 3921185"/>
                <a:gd name="connsiteX21" fmla="*/ 798716 w 3903438"/>
                <a:gd name="connsiteY21" fmla="*/ 3048729 h 3921185"/>
                <a:gd name="connsiteX22" fmla="*/ 877069 w 3903438"/>
                <a:gd name="connsiteY22" fmla="*/ 2902209 h 3921185"/>
                <a:gd name="connsiteX23" fmla="*/ 872713 w 3903438"/>
                <a:gd name="connsiteY23" fmla="*/ 2857619 h 3921185"/>
                <a:gd name="connsiteX24" fmla="*/ 609144 w 3903438"/>
                <a:gd name="connsiteY24" fmla="*/ 2358093 h 3921185"/>
                <a:gd name="connsiteX25" fmla="*/ 570127 w 3903438"/>
                <a:gd name="connsiteY25" fmla="*/ 2170763 h 3921185"/>
                <a:gd name="connsiteX26" fmla="*/ 533545 w 3903438"/>
                <a:gd name="connsiteY26" fmla="*/ 2127262 h 3921185"/>
                <a:gd name="connsiteX27" fmla="*/ 23512 w 3903438"/>
                <a:gd name="connsiteY27" fmla="*/ 1971580 h 3921185"/>
                <a:gd name="connsiteX28" fmla="*/ 0 w 3903438"/>
                <a:gd name="connsiteY28" fmla="*/ 1958254 h 3921185"/>
                <a:gd name="connsiteX29" fmla="*/ 215584 w 3903438"/>
                <a:gd name="connsiteY29" fmla="*/ 1891433 h 3921185"/>
                <a:gd name="connsiteX30" fmla="*/ 545462 w 3903438"/>
                <a:gd name="connsiteY30" fmla="*/ 1790721 h 3921185"/>
                <a:gd name="connsiteX31" fmla="*/ 571152 w 3903438"/>
                <a:gd name="connsiteY31" fmla="*/ 1760609 h 3921185"/>
                <a:gd name="connsiteX32" fmla="*/ 882963 w 3903438"/>
                <a:gd name="connsiteY32" fmla="*/ 1074138 h 3921185"/>
                <a:gd name="connsiteX33" fmla="*/ 886231 w 3903438"/>
                <a:gd name="connsiteY33" fmla="*/ 1037748 h 3921185"/>
                <a:gd name="connsiteX34" fmla="*/ 743875 w 3903438"/>
                <a:gd name="connsiteY34" fmla="*/ 769566 h 3921185"/>
                <a:gd name="connsiteX35" fmla="*/ 731574 w 3903438"/>
                <a:gd name="connsiteY35" fmla="*/ 737469 h 3921185"/>
                <a:gd name="connsiteX36" fmla="*/ 864769 w 3903438"/>
                <a:gd name="connsiteY36" fmla="*/ 807749 h 3921185"/>
                <a:gd name="connsiteX37" fmla="*/ 1028394 w 3903438"/>
                <a:gd name="connsiteY37" fmla="*/ 894880 h 3921185"/>
                <a:gd name="connsiteX38" fmla="*/ 1067347 w 3903438"/>
                <a:gd name="connsiteY38" fmla="*/ 891677 h 3921185"/>
                <a:gd name="connsiteX39" fmla="*/ 1748373 w 3903438"/>
                <a:gd name="connsiteY39" fmla="*/ 591013 h 3921185"/>
                <a:gd name="connsiteX40" fmla="*/ 1780406 w 3903438"/>
                <a:gd name="connsiteY40" fmla="*/ 557890 h 3921185"/>
                <a:gd name="connsiteX41" fmla="*/ 1937817 w 3903438"/>
                <a:gd name="connsiteY41" fmla="*/ 44975 h 3921185"/>
                <a:gd name="connsiteX42" fmla="*/ 1952360 w 3903438"/>
                <a:gd name="connsiteY42" fmla="*/ 0 h 3921185"/>
                <a:gd name="connsiteX43" fmla="*/ 2009315 w 3903438"/>
                <a:gd name="connsiteY43" fmla="*/ 183935 h 3921185"/>
                <a:gd name="connsiteX44" fmla="*/ 2123930 w 3903438"/>
                <a:gd name="connsiteY44" fmla="*/ 559620 h 3921185"/>
                <a:gd name="connsiteX45" fmla="*/ 2160896 w 3903438"/>
                <a:gd name="connsiteY45" fmla="*/ 591269 h 3921185"/>
                <a:gd name="connsiteX46" fmla="*/ 2830775 w 3903438"/>
                <a:gd name="connsiteY46" fmla="*/ 886743 h 3921185"/>
                <a:gd name="connsiteX47" fmla="*/ 2883245 w 3903438"/>
                <a:gd name="connsiteY47" fmla="*/ 891420 h 3921185"/>
                <a:gd name="connsiteX48" fmla="*/ 3172249 w 3903438"/>
                <a:gd name="connsiteY48" fmla="*/ 737597 h 3921185"/>
                <a:gd name="connsiteX49" fmla="*/ 3162575 w 3903438"/>
                <a:gd name="connsiteY49" fmla="*/ 765530 h 3921185"/>
                <a:gd name="connsiteX50" fmla="*/ 3018682 w 3903438"/>
                <a:gd name="connsiteY50" fmla="*/ 1036531 h 3921185"/>
                <a:gd name="connsiteX51" fmla="*/ 3022526 w 3903438"/>
                <a:gd name="connsiteY51" fmla="*/ 1075547 h 3921185"/>
                <a:gd name="connsiteX52" fmla="*/ 3332799 w 3903438"/>
                <a:gd name="connsiteY52" fmla="*/ 1759264 h 3921185"/>
                <a:gd name="connsiteX53" fmla="*/ 3360797 w 3903438"/>
                <a:gd name="connsiteY53" fmla="*/ 1790849 h 3921185"/>
                <a:gd name="connsiteX54" fmla="*/ 3867562 w 3903438"/>
                <a:gd name="connsiteY54" fmla="*/ 1946466 h 3921185"/>
                <a:gd name="connsiteX55" fmla="*/ 3903311 w 3903438"/>
                <a:gd name="connsiteY55" fmla="*/ 1957934 h 3921185"/>
                <a:gd name="connsiteX56" fmla="*/ 3903439 w 3903438"/>
                <a:gd name="connsiteY56" fmla="*/ 1964597 h 392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903438" h="3921185">
                  <a:moveTo>
                    <a:pt x="3903439" y="1964597"/>
                  </a:moveTo>
                  <a:cubicBezTo>
                    <a:pt x="3789785" y="1999577"/>
                    <a:pt x="3676067" y="2034557"/>
                    <a:pt x="3562413" y="2069538"/>
                  </a:cubicBezTo>
                  <a:cubicBezTo>
                    <a:pt x="3496297" y="2089911"/>
                    <a:pt x="3430373" y="2111181"/>
                    <a:pt x="3363808" y="2130081"/>
                  </a:cubicBezTo>
                  <a:cubicBezTo>
                    <a:pt x="3345228" y="2135334"/>
                    <a:pt x="3337797" y="2144559"/>
                    <a:pt x="3335426" y="2162370"/>
                  </a:cubicBezTo>
                  <a:cubicBezTo>
                    <a:pt x="3300254" y="2423441"/>
                    <a:pt x="3197619" y="2655169"/>
                    <a:pt x="3030854" y="2858580"/>
                  </a:cubicBezTo>
                  <a:cubicBezTo>
                    <a:pt x="3017721" y="2874596"/>
                    <a:pt x="3018425" y="2886064"/>
                    <a:pt x="3027843" y="2903298"/>
                  </a:cubicBezTo>
                  <a:cubicBezTo>
                    <a:pt x="3077559" y="2994785"/>
                    <a:pt x="3125929" y="3087105"/>
                    <a:pt x="3175644" y="3180834"/>
                  </a:cubicBezTo>
                  <a:cubicBezTo>
                    <a:pt x="3162703" y="3183076"/>
                    <a:pt x="3155720" y="3175709"/>
                    <a:pt x="3147968" y="3171608"/>
                  </a:cubicBezTo>
                  <a:cubicBezTo>
                    <a:pt x="3064105" y="3127339"/>
                    <a:pt x="2979986" y="3083517"/>
                    <a:pt x="2896956" y="3037838"/>
                  </a:cubicBezTo>
                  <a:cubicBezTo>
                    <a:pt x="2876775" y="3026754"/>
                    <a:pt x="2864666" y="3029509"/>
                    <a:pt x="2847432" y="3043924"/>
                  </a:cubicBezTo>
                  <a:cubicBezTo>
                    <a:pt x="2644534" y="3213187"/>
                    <a:pt x="2411845" y="3316783"/>
                    <a:pt x="2150454" y="3354774"/>
                  </a:cubicBezTo>
                  <a:cubicBezTo>
                    <a:pt x="2128607" y="3357977"/>
                    <a:pt x="2123033" y="3367716"/>
                    <a:pt x="2117588" y="3385462"/>
                  </a:cubicBezTo>
                  <a:cubicBezTo>
                    <a:pt x="2067167" y="3551458"/>
                    <a:pt x="2015978" y="3717326"/>
                    <a:pt x="1964981" y="3883130"/>
                  </a:cubicBezTo>
                  <a:cubicBezTo>
                    <a:pt x="1961970" y="3892932"/>
                    <a:pt x="1958382" y="3902478"/>
                    <a:pt x="1951912" y="3921186"/>
                  </a:cubicBezTo>
                  <a:cubicBezTo>
                    <a:pt x="1935767" y="3869932"/>
                    <a:pt x="1922057" y="3827136"/>
                    <a:pt x="1908859" y="3784147"/>
                  </a:cubicBezTo>
                  <a:cubicBezTo>
                    <a:pt x="1867600" y="3649800"/>
                    <a:pt x="1826406" y="3515517"/>
                    <a:pt x="1785787" y="3380977"/>
                  </a:cubicBezTo>
                  <a:cubicBezTo>
                    <a:pt x="1780918" y="3364768"/>
                    <a:pt x="1773807" y="3357593"/>
                    <a:pt x="1755740" y="3354967"/>
                  </a:cubicBezTo>
                  <a:cubicBezTo>
                    <a:pt x="1490954" y="3316591"/>
                    <a:pt x="1255766" y="3211329"/>
                    <a:pt x="1051138" y="3038863"/>
                  </a:cubicBezTo>
                  <a:cubicBezTo>
                    <a:pt x="1036723" y="3026690"/>
                    <a:pt x="1026985" y="3027907"/>
                    <a:pt x="1012185" y="3035852"/>
                  </a:cubicBezTo>
                  <a:cubicBezTo>
                    <a:pt x="928707" y="3080826"/>
                    <a:pt x="844780" y="3124968"/>
                    <a:pt x="760981" y="3169302"/>
                  </a:cubicBezTo>
                  <a:cubicBezTo>
                    <a:pt x="751884" y="3174107"/>
                    <a:pt x="742594" y="3178463"/>
                    <a:pt x="725744" y="3186920"/>
                  </a:cubicBezTo>
                  <a:cubicBezTo>
                    <a:pt x="752588" y="3136051"/>
                    <a:pt x="775588" y="3092358"/>
                    <a:pt x="798716" y="3048729"/>
                  </a:cubicBezTo>
                  <a:cubicBezTo>
                    <a:pt x="824599" y="2999782"/>
                    <a:pt x="849713" y="2950323"/>
                    <a:pt x="877069" y="2902209"/>
                  </a:cubicBezTo>
                  <a:cubicBezTo>
                    <a:pt x="887192" y="2884399"/>
                    <a:pt x="885398" y="2872995"/>
                    <a:pt x="872713" y="2857619"/>
                  </a:cubicBezTo>
                  <a:cubicBezTo>
                    <a:pt x="749962" y="2709625"/>
                    <a:pt x="662703" y="2542604"/>
                    <a:pt x="609144" y="2358093"/>
                  </a:cubicBezTo>
                  <a:cubicBezTo>
                    <a:pt x="591333" y="2296717"/>
                    <a:pt x="577046" y="2234317"/>
                    <a:pt x="570127" y="2170763"/>
                  </a:cubicBezTo>
                  <a:cubicBezTo>
                    <a:pt x="567436" y="2146161"/>
                    <a:pt x="557762" y="2134501"/>
                    <a:pt x="533545" y="2127262"/>
                  </a:cubicBezTo>
                  <a:cubicBezTo>
                    <a:pt x="363193" y="2076393"/>
                    <a:pt x="193352" y="2023987"/>
                    <a:pt x="23512" y="1971580"/>
                  </a:cubicBezTo>
                  <a:cubicBezTo>
                    <a:pt x="16209" y="1969338"/>
                    <a:pt x="6343" y="1970363"/>
                    <a:pt x="0" y="1958254"/>
                  </a:cubicBezTo>
                  <a:cubicBezTo>
                    <a:pt x="72523" y="1935767"/>
                    <a:pt x="144021" y="1913472"/>
                    <a:pt x="215584" y="1891433"/>
                  </a:cubicBezTo>
                  <a:cubicBezTo>
                    <a:pt x="325457" y="1857606"/>
                    <a:pt x="435267" y="1823587"/>
                    <a:pt x="545462" y="1790721"/>
                  </a:cubicBezTo>
                  <a:cubicBezTo>
                    <a:pt x="562311" y="1785659"/>
                    <a:pt x="568333" y="1778100"/>
                    <a:pt x="571152" y="1760609"/>
                  </a:cubicBezTo>
                  <a:cubicBezTo>
                    <a:pt x="612027" y="1503255"/>
                    <a:pt x="714469" y="1273577"/>
                    <a:pt x="882963" y="1074138"/>
                  </a:cubicBezTo>
                  <a:cubicBezTo>
                    <a:pt x="893663" y="1061453"/>
                    <a:pt x="893983" y="1052099"/>
                    <a:pt x="886231" y="1037748"/>
                  </a:cubicBezTo>
                  <a:cubicBezTo>
                    <a:pt x="838181" y="948696"/>
                    <a:pt x="791028" y="859131"/>
                    <a:pt x="743875" y="769566"/>
                  </a:cubicBezTo>
                  <a:cubicBezTo>
                    <a:pt x="739134" y="760597"/>
                    <a:pt x="731382" y="752716"/>
                    <a:pt x="731574" y="737469"/>
                  </a:cubicBezTo>
                  <a:cubicBezTo>
                    <a:pt x="777318" y="761622"/>
                    <a:pt x="821075" y="784621"/>
                    <a:pt x="864769" y="807749"/>
                  </a:cubicBezTo>
                  <a:cubicBezTo>
                    <a:pt x="919417" y="836643"/>
                    <a:pt x="974322" y="864961"/>
                    <a:pt x="1028394" y="894880"/>
                  </a:cubicBezTo>
                  <a:cubicBezTo>
                    <a:pt x="1043578" y="903273"/>
                    <a:pt x="1053124" y="903337"/>
                    <a:pt x="1067347" y="891677"/>
                  </a:cubicBezTo>
                  <a:cubicBezTo>
                    <a:pt x="1266657" y="729012"/>
                    <a:pt x="1493068" y="626954"/>
                    <a:pt x="1748373" y="591013"/>
                  </a:cubicBezTo>
                  <a:cubicBezTo>
                    <a:pt x="1769579" y="588002"/>
                    <a:pt x="1775088" y="575252"/>
                    <a:pt x="1780406" y="557890"/>
                  </a:cubicBezTo>
                  <a:cubicBezTo>
                    <a:pt x="1832556" y="386833"/>
                    <a:pt x="1885218" y="215904"/>
                    <a:pt x="1937817" y="44975"/>
                  </a:cubicBezTo>
                  <a:cubicBezTo>
                    <a:pt x="1941469" y="33186"/>
                    <a:pt x="1945377" y="21526"/>
                    <a:pt x="1952360" y="0"/>
                  </a:cubicBezTo>
                  <a:cubicBezTo>
                    <a:pt x="1973310" y="67526"/>
                    <a:pt x="1991441" y="125698"/>
                    <a:pt x="2009315" y="183935"/>
                  </a:cubicBezTo>
                  <a:cubicBezTo>
                    <a:pt x="2047755" y="309120"/>
                    <a:pt x="2086643" y="434114"/>
                    <a:pt x="2123930" y="559620"/>
                  </a:cubicBezTo>
                  <a:cubicBezTo>
                    <a:pt x="2130080" y="580378"/>
                    <a:pt x="2140395" y="588258"/>
                    <a:pt x="2160896" y="591269"/>
                  </a:cubicBezTo>
                  <a:cubicBezTo>
                    <a:pt x="2411268" y="628171"/>
                    <a:pt x="2634411" y="727666"/>
                    <a:pt x="2830775" y="886743"/>
                  </a:cubicBezTo>
                  <a:cubicBezTo>
                    <a:pt x="2849995" y="902311"/>
                    <a:pt x="2862680" y="902568"/>
                    <a:pt x="2883245" y="891420"/>
                  </a:cubicBezTo>
                  <a:cubicBezTo>
                    <a:pt x="2978384" y="839590"/>
                    <a:pt x="3074484" y="789426"/>
                    <a:pt x="3172249" y="737597"/>
                  </a:cubicBezTo>
                  <a:cubicBezTo>
                    <a:pt x="3173786" y="750602"/>
                    <a:pt x="3166739" y="757714"/>
                    <a:pt x="3162575" y="765530"/>
                  </a:cubicBezTo>
                  <a:cubicBezTo>
                    <a:pt x="3114845" y="855991"/>
                    <a:pt x="3067436" y="946581"/>
                    <a:pt x="3018682" y="1036531"/>
                  </a:cubicBezTo>
                  <a:cubicBezTo>
                    <a:pt x="3010161" y="1052291"/>
                    <a:pt x="3011122" y="1061965"/>
                    <a:pt x="3022526" y="1075547"/>
                  </a:cubicBezTo>
                  <a:cubicBezTo>
                    <a:pt x="3189867" y="1274345"/>
                    <a:pt x="3292117" y="1503062"/>
                    <a:pt x="3332799" y="1759264"/>
                  </a:cubicBezTo>
                  <a:cubicBezTo>
                    <a:pt x="3335811" y="1778356"/>
                    <a:pt x="3342730" y="1785403"/>
                    <a:pt x="3360797" y="1790849"/>
                  </a:cubicBezTo>
                  <a:cubicBezTo>
                    <a:pt x="3529932" y="1841974"/>
                    <a:pt x="3698747" y="1894380"/>
                    <a:pt x="3867562" y="1946466"/>
                  </a:cubicBezTo>
                  <a:cubicBezTo>
                    <a:pt x="3879542" y="1950182"/>
                    <a:pt x="3891394" y="1954090"/>
                    <a:pt x="3903311" y="1957934"/>
                  </a:cubicBezTo>
                  <a:cubicBezTo>
                    <a:pt x="3903375" y="1960048"/>
                    <a:pt x="3903439" y="1962291"/>
                    <a:pt x="3903439" y="1964597"/>
                  </a:cubicBezTo>
                  <a:close/>
                </a:path>
              </a:pathLst>
            </a:custGeom>
            <a:solidFill>
              <a:schemeClr val="accent4"/>
            </a:solidFill>
            <a:ln w="6397"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D41FB8A5-32E2-429B-B8C5-C4B51DA5DBB2}"/>
                </a:ext>
              </a:extLst>
            </p:cNvPr>
            <p:cNvSpPr/>
            <p:nvPr/>
          </p:nvSpPr>
          <p:spPr>
            <a:xfrm>
              <a:off x="4829900" y="2578804"/>
              <a:ext cx="2534822" cy="2533965"/>
            </a:xfrm>
            <a:custGeom>
              <a:avLst/>
              <a:gdLst>
                <a:gd name="connsiteX0" fmla="*/ 1267700 w 2534822"/>
                <a:gd name="connsiteY0" fmla="*/ 9 h 2533965"/>
                <a:gd name="connsiteX1" fmla="*/ 2534742 w 2534822"/>
                <a:gd name="connsiteY1" fmla="*/ 1282043 h 2533965"/>
                <a:gd name="connsiteX2" fmla="*/ 1265650 w 2534822"/>
                <a:gd name="connsiteY2" fmla="*/ 2533965 h 2533965"/>
                <a:gd name="connsiteX3" fmla="*/ 274 w 2534822"/>
                <a:gd name="connsiteY3" fmla="*/ 1240015 h 2533965"/>
                <a:gd name="connsiteX4" fmla="*/ 1267700 w 2534822"/>
                <a:gd name="connsiteY4" fmla="*/ 9 h 253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4822" h="2533965">
                  <a:moveTo>
                    <a:pt x="1267700" y="9"/>
                  </a:moveTo>
                  <a:cubicBezTo>
                    <a:pt x="1964935" y="-2681"/>
                    <a:pt x="2542686" y="569496"/>
                    <a:pt x="2534742" y="1282043"/>
                  </a:cubicBezTo>
                  <a:cubicBezTo>
                    <a:pt x="2527246" y="1956406"/>
                    <a:pt x="1983002" y="2534605"/>
                    <a:pt x="1265650" y="2533965"/>
                  </a:cubicBezTo>
                  <a:cubicBezTo>
                    <a:pt x="546120" y="2533388"/>
                    <a:pt x="-14205" y="1942375"/>
                    <a:pt x="274" y="1240015"/>
                  </a:cubicBezTo>
                  <a:cubicBezTo>
                    <a:pt x="14433" y="553800"/>
                    <a:pt x="576680" y="-1848"/>
                    <a:pt x="1267700" y="9"/>
                  </a:cubicBezTo>
                  <a:close/>
                </a:path>
              </a:pathLst>
            </a:custGeom>
            <a:solidFill>
              <a:schemeClr val="accent4">
                <a:lumMod val="20000"/>
                <a:lumOff val="80000"/>
              </a:schemeClr>
            </a:solidFill>
            <a:ln w="6397"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958E0AD8-1355-426E-9E4E-1009FC23A9E5}"/>
                </a:ext>
              </a:extLst>
            </p:cNvPr>
            <p:cNvSpPr/>
            <p:nvPr/>
          </p:nvSpPr>
          <p:spPr>
            <a:xfrm>
              <a:off x="4864954" y="2613713"/>
              <a:ext cx="2464598" cy="2461902"/>
            </a:xfrm>
            <a:custGeom>
              <a:avLst/>
              <a:gdLst>
                <a:gd name="connsiteX0" fmla="*/ 2440299 w 2464598"/>
                <a:gd name="connsiteY0" fmla="*/ 1209975 h 2461902"/>
                <a:gd name="connsiteX1" fmla="*/ 2264308 w 2464598"/>
                <a:gd name="connsiteY1" fmla="*/ 1210296 h 2461902"/>
                <a:gd name="connsiteX2" fmla="*/ 2235542 w 2464598"/>
                <a:gd name="connsiteY2" fmla="*/ 1181658 h 2461902"/>
                <a:gd name="connsiteX3" fmla="*/ 2219974 w 2464598"/>
                <a:gd name="connsiteY3" fmla="*/ 1048528 h 2461902"/>
                <a:gd name="connsiteX4" fmla="*/ 1960825 w 2464598"/>
                <a:gd name="connsiteY4" fmla="*/ 540545 h 2461902"/>
                <a:gd name="connsiteX5" fmla="*/ 1961402 w 2464598"/>
                <a:gd name="connsiteY5" fmla="*/ 505053 h 2461902"/>
                <a:gd name="connsiteX6" fmla="*/ 2045201 w 2464598"/>
                <a:gd name="connsiteY6" fmla="*/ 421446 h 2461902"/>
                <a:gd name="connsiteX7" fmla="*/ 2053273 w 2464598"/>
                <a:gd name="connsiteY7" fmla="*/ 399279 h 2461902"/>
                <a:gd name="connsiteX8" fmla="*/ 2031106 w 2464598"/>
                <a:gd name="connsiteY8" fmla="*/ 408761 h 2461902"/>
                <a:gd name="connsiteX9" fmla="*/ 1949678 w 2464598"/>
                <a:gd name="connsiteY9" fmla="*/ 490189 h 2461902"/>
                <a:gd name="connsiteX10" fmla="*/ 1911686 w 2464598"/>
                <a:gd name="connsiteY10" fmla="*/ 492367 h 2461902"/>
                <a:gd name="connsiteX11" fmla="*/ 1266281 w 2464598"/>
                <a:gd name="connsiteY11" fmla="*/ 228606 h 2461902"/>
                <a:gd name="connsiteX12" fmla="*/ 1243154 w 2464598"/>
                <a:gd name="connsiteY12" fmla="*/ 204261 h 2461902"/>
                <a:gd name="connsiteX13" fmla="*/ 1243089 w 2464598"/>
                <a:gd name="connsiteY13" fmla="*/ 28270 h 2461902"/>
                <a:gd name="connsiteX14" fmla="*/ 1232967 w 2464598"/>
                <a:gd name="connsiteY14" fmla="*/ 17 h 2461902"/>
                <a:gd name="connsiteX15" fmla="*/ 1221627 w 2464598"/>
                <a:gd name="connsiteY15" fmla="*/ 27053 h 2461902"/>
                <a:gd name="connsiteX16" fmla="*/ 1221691 w 2464598"/>
                <a:gd name="connsiteY16" fmla="*/ 203043 h 2461902"/>
                <a:gd name="connsiteX17" fmla="*/ 1196449 w 2464598"/>
                <a:gd name="connsiteY17" fmla="*/ 228670 h 2461902"/>
                <a:gd name="connsiteX18" fmla="*/ 1132639 w 2464598"/>
                <a:gd name="connsiteY18" fmla="*/ 232258 h 2461902"/>
                <a:gd name="connsiteX19" fmla="*/ 551492 w 2464598"/>
                <a:gd name="connsiteY19" fmla="*/ 493713 h 2461902"/>
                <a:gd name="connsiteX20" fmla="*/ 518114 w 2464598"/>
                <a:gd name="connsiteY20" fmla="*/ 493200 h 2461902"/>
                <a:gd name="connsiteX21" fmla="*/ 430086 w 2464598"/>
                <a:gd name="connsiteY21" fmla="*/ 404724 h 2461902"/>
                <a:gd name="connsiteX22" fmla="*/ 409841 w 2464598"/>
                <a:gd name="connsiteY22" fmla="*/ 400432 h 2461902"/>
                <a:gd name="connsiteX23" fmla="*/ 416440 w 2464598"/>
                <a:gd name="connsiteY23" fmla="*/ 418371 h 2461902"/>
                <a:gd name="connsiteX24" fmla="*/ 500431 w 2464598"/>
                <a:gd name="connsiteY24" fmla="*/ 501721 h 2461902"/>
                <a:gd name="connsiteX25" fmla="*/ 500431 w 2464598"/>
                <a:gd name="connsiteY25" fmla="*/ 544325 h 2461902"/>
                <a:gd name="connsiteX26" fmla="*/ 229046 w 2464598"/>
                <a:gd name="connsiteY26" fmla="*/ 1183516 h 2461902"/>
                <a:gd name="connsiteX27" fmla="*/ 201690 w 2464598"/>
                <a:gd name="connsiteY27" fmla="*/ 1210104 h 2461902"/>
                <a:gd name="connsiteX28" fmla="*/ 25699 w 2464598"/>
                <a:gd name="connsiteY28" fmla="*/ 1209911 h 2461902"/>
                <a:gd name="connsiteX29" fmla="*/ 9 w 2464598"/>
                <a:gd name="connsiteY29" fmla="*/ 1219842 h 2461902"/>
                <a:gd name="connsiteX30" fmla="*/ 26916 w 2464598"/>
                <a:gd name="connsiteY30" fmla="*/ 1231502 h 2461902"/>
                <a:gd name="connsiteX31" fmla="*/ 202907 w 2464598"/>
                <a:gd name="connsiteY31" fmla="*/ 1231438 h 2461902"/>
                <a:gd name="connsiteX32" fmla="*/ 228469 w 2464598"/>
                <a:gd name="connsiteY32" fmla="*/ 1256360 h 2461902"/>
                <a:gd name="connsiteX33" fmla="*/ 495498 w 2464598"/>
                <a:gd name="connsiteY33" fmla="*/ 1913489 h 2461902"/>
                <a:gd name="connsiteX34" fmla="*/ 494025 w 2464598"/>
                <a:gd name="connsiteY34" fmla="*/ 1945970 h 2461902"/>
                <a:gd name="connsiteX35" fmla="*/ 421630 w 2464598"/>
                <a:gd name="connsiteY35" fmla="*/ 2018301 h 2461902"/>
                <a:gd name="connsiteX36" fmla="*/ 412020 w 2464598"/>
                <a:gd name="connsiteY36" fmla="*/ 2042519 h 2461902"/>
                <a:gd name="connsiteX37" fmla="*/ 434059 w 2464598"/>
                <a:gd name="connsiteY37" fmla="*/ 2032524 h 2461902"/>
                <a:gd name="connsiteX38" fmla="*/ 508632 w 2464598"/>
                <a:gd name="connsiteY38" fmla="*/ 1957823 h 2461902"/>
                <a:gd name="connsiteX39" fmla="*/ 538679 w 2464598"/>
                <a:gd name="connsiteY39" fmla="*/ 1957438 h 2461902"/>
                <a:gd name="connsiteX40" fmla="*/ 1188249 w 2464598"/>
                <a:gd name="connsiteY40" fmla="*/ 2234526 h 2461902"/>
                <a:gd name="connsiteX41" fmla="*/ 1221819 w 2464598"/>
                <a:gd name="connsiteY41" fmla="*/ 2272261 h 2461902"/>
                <a:gd name="connsiteX42" fmla="*/ 1221755 w 2464598"/>
                <a:gd name="connsiteY42" fmla="*/ 2432235 h 2461902"/>
                <a:gd name="connsiteX43" fmla="*/ 1233287 w 2464598"/>
                <a:gd name="connsiteY43" fmla="*/ 2461897 h 2461902"/>
                <a:gd name="connsiteX44" fmla="*/ 1243089 w 2464598"/>
                <a:gd name="connsiteY44" fmla="*/ 2433516 h 2461902"/>
                <a:gd name="connsiteX45" fmla="*/ 1243089 w 2464598"/>
                <a:gd name="connsiteY45" fmla="*/ 2263932 h 2461902"/>
                <a:gd name="connsiteX46" fmla="*/ 1268780 w 2464598"/>
                <a:gd name="connsiteY46" fmla="*/ 2235294 h 2461902"/>
                <a:gd name="connsiteX47" fmla="*/ 1405370 w 2464598"/>
                <a:gd name="connsiteY47" fmla="*/ 2221264 h 2461902"/>
                <a:gd name="connsiteX48" fmla="*/ 1925140 w 2464598"/>
                <a:gd name="connsiteY48" fmla="*/ 1958335 h 2461902"/>
                <a:gd name="connsiteX49" fmla="*/ 1957494 w 2464598"/>
                <a:gd name="connsiteY49" fmla="*/ 1958976 h 2461902"/>
                <a:gd name="connsiteX50" fmla="*/ 2027583 w 2464598"/>
                <a:gd name="connsiteY50" fmla="*/ 2029065 h 2461902"/>
                <a:gd name="connsiteX51" fmla="*/ 2053850 w 2464598"/>
                <a:gd name="connsiteY51" fmla="*/ 2040981 h 2461902"/>
                <a:gd name="connsiteX52" fmla="*/ 2041805 w 2464598"/>
                <a:gd name="connsiteY52" fmla="*/ 2016892 h 2461902"/>
                <a:gd name="connsiteX53" fmla="*/ 1969410 w 2464598"/>
                <a:gd name="connsiteY53" fmla="*/ 1944497 h 2461902"/>
                <a:gd name="connsiteX54" fmla="*/ 1968257 w 2464598"/>
                <a:gd name="connsiteY54" fmla="*/ 1914450 h 2461902"/>
                <a:gd name="connsiteX55" fmla="*/ 2236183 w 2464598"/>
                <a:gd name="connsiteY55" fmla="*/ 1254373 h 2461902"/>
                <a:gd name="connsiteX56" fmla="*/ 2260336 w 2464598"/>
                <a:gd name="connsiteY56" fmla="*/ 1231438 h 2461902"/>
                <a:gd name="connsiteX57" fmla="*/ 2349901 w 2464598"/>
                <a:gd name="connsiteY57" fmla="*/ 1231758 h 2461902"/>
                <a:gd name="connsiteX58" fmla="*/ 2439466 w 2464598"/>
                <a:gd name="connsiteY58" fmla="*/ 1231502 h 2461902"/>
                <a:gd name="connsiteX59" fmla="*/ 2464580 w 2464598"/>
                <a:gd name="connsiteY59" fmla="*/ 1221059 h 2461902"/>
                <a:gd name="connsiteX60" fmla="*/ 2440299 w 2464598"/>
                <a:gd name="connsiteY60" fmla="*/ 1209975 h 2461902"/>
                <a:gd name="connsiteX61" fmla="*/ 1232582 w 2464598"/>
                <a:gd name="connsiteY61" fmla="*/ 2163476 h 2461902"/>
                <a:gd name="connsiteX62" fmla="*/ 299519 w 2464598"/>
                <a:gd name="connsiteY62" fmla="*/ 1227850 h 2461902"/>
                <a:gd name="connsiteX63" fmla="*/ 1237131 w 2464598"/>
                <a:gd name="connsiteY63" fmla="*/ 298951 h 2461902"/>
                <a:gd name="connsiteX64" fmla="*/ 2165325 w 2464598"/>
                <a:gd name="connsiteY64" fmla="*/ 1227530 h 2461902"/>
                <a:gd name="connsiteX65" fmla="*/ 1232582 w 2464598"/>
                <a:gd name="connsiteY65" fmla="*/ 2163476 h 246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464598" h="2461902">
                  <a:moveTo>
                    <a:pt x="2440299" y="1209975"/>
                  </a:moveTo>
                  <a:cubicBezTo>
                    <a:pt x="2381614" y="1209527"/>
                    <a:pt x="2322929" y="1208630"/>
                    <a:pt x="2264308" y="1210296"/>
                  </a:cubicBezTo>
                  <a:cubicBezTo>
                    <a:pt x="2241436" y="1210936"/>
                    <a:pt x="2236183" y="1203377"/>
                    <a:pt x="2235542" y="1181658"/>
                  </a:cubicBezTo>
                  <a:cubicBezTo>
                    <a:pt x="2234197" y="1137004"/>
                    <a:pt x="2228175" y="1092606"/>
                    <a:pt x="2219974" y="1048528"/>
                  </a:cubicBezTo>
                  <a:cubicBezTo>
                    <a:pt x="2183713" y="853574"/>
                    <a:pt x="2096518" y="684503"/>
                    <a:pt x="1960825" y="540545"/>
                  </a:cubicBezTo>
                  <a:cubicBezTo>
                    <a:pt x="1947051" y="525938"/>
                    <a:pt x="1947179" y="518314"/>
                    <a:pt x="1961402" y="505053"/>
                  </a:cubicBezTo>
                  <a:cubicBezTo>
                    <a:pt x="1990296" y="478209"/>
                    <a:pt x="2017780" y="449827"/>
                    <a:pt x="2045201" y="421446"/>
                  </a:cubicBezTo>
                  <a:cubicBezTo>
                    <a:pt x="2050583" y="415872"/>
                    <a:pt x="2065510" y="410426"/>
                    <a:pt x="2053273" y="399279"/>
                  </a:cubicBezTo>
                  <a:cubicBezTo>
                    <a:pt x="2041934" y="388964"/>
                    <a:pt x="2036808" y="403315"/>
                    <a:pt x="2031106" y="408761"/>
                  </a:cubicBezTo>
                  <a:cubicBezTo>
                    <a:pt x="2003430" y="435412"/>
                    <a:pt x="1976009" y="462256"/>
                    <a:pt x="1949678" y="490189"/>
                  </a:cubicBezTo>
                  <a:cubicBezTo>
                    <a:pt x="1936544" y="504092"/>
                    <a:pt x="1928472" y="507615"/>
                    <a:pt x="1911686" y="492367"/>
                  </a:cubicBezTo>
                  <a:cubicBezTo>
                    <a:pt x="1728649" y="326435"/>
                    <a:pt x="1513770" y="236999"/>
                    <a:pt x="1266281" y="228606"/>
                  </a:cubicBezTo>
                  <a:cubicBezTo>
                    <a:pt x="1247638" y="227965"/>
                    <a:pt x="1242897" y="221815"/>
                    <a:pt x="1243154" y="204261"/>
                  </a:cubicBezTo>
                  <a:cubicBezTo>
                    <a:pt x="1243986" y="145640"/>
                    <a:pt x="1243858" y="86955"/>
                    <a:pt x="1243089" y="28270"/>
                  </a:cubicBezTo>
                  <a:cubicBezTo>
                    <a:pt x="1242961" y="18340"/>
                    <a:pt x="1251034" y="658"/>
                    <a:pt x="1232967" y="17"/>
                  </a:cubicBezTo>
                  <a:cubicBezTo>
                    <a:pt x="1214516" y="-624"/>
                    <a:pt x="1221755" y="17123"/>
                    <a:pt x="1221627" y="27053"/>
                  </a:cubicBezTo>
                  <a:cubicBezTo>
                    <a:pt x="1220986" y="85738"/>
                    <a:pt x="1220602" y="144359"/>
                    <a:pt x="1221691" y="203043"/>
                  </a:cubicBezTo>
                  <a:cubicBezTo>
                    <a:pt x="1222076" y="222520"/>
                    <a:pt x="1216181" y="229311"/>
                    <a:pt x="1196449" y="228670"/>
                  </a:cubicBezTo>
                  <a:cubicBezTo>
                    <a:pt x="1175243" y="227965"/>
                    <a:pt x="1153845" y="230079"/>
                    <a:pt x="1132639" y="232258"/>
                  </a:cubicBezTo>
                  <a:cubicBezTo>
                    <a:pt x="910200" y="255450"/>
                    <a:pt x="716335" y="342644"/>
                    <a:pt x="551492" y="493713"/>
                  </a:cubicBezTo>
                  <a:cubicBezTo>
                    <a:pt x="538423" y="505693"/>
                    <a:pt x="530671" y="506654"/>
                    <a:pt x="518114" y="493200"/>
                  </a:cubicBezTo>
                  <a:cubicBezTo>
                    <a:pt x="489668" y="462833"/>
                    <a:pt x="459685" y="434003"/>
                    <a:pt x="430086" y="404724"/>
                  </a:cubicBezTo>
                  <a:cubicBezTo>
                    <a:pt x="424577" y="399279"/>
                    <a:pt x="418939" y="389285"/>
                    <a:pt x="409841" y="400432"/>
                  </a:cubicBezTo>
                  <a:cubicBezTo>
                    <a:pt x="402346" y="409594"/>
                    <a:pt x="411956" y="413758"/>
                    <a:pt x="416440" y="418371"/>
                  </a:cubicBezTo>
                  <a:cubicBezTo>
                    <a:pt x="444053" y="446560"/>
                    <a:pt x="471025" y="475518"/>
                    <a:pt x="500431" y="501721"/>
                  </a:cubicBezTo>
                  <a:cubicBezTo>
                    <a:pt x="518818" y="518122"/>
                    <a:pt x="516384" y="527220"/>
                    <a:pt x="500431" y="544325"/>
                  </a:cubicBezTo>
                  <a:cubicBezTo>
                    <a:pt x="332769" y="724416"/>
                    <a:pt x="242628" y="938013"/>
                    <a:pt x="229046" y="1183516"/>
                  </a:cubicBezTo>
                  <a:cubicBezTo>
                    <a:pt x="227893" y="1204209"/>
                    <a:pt x="222511" y="1210616"/>
                    <a:pt x="201690" y="1210104"/>
                  </a:cubicBezTo>
                  <a:cubicBezTo>
                    <a:pt x="143069" y="1208758"/>
                    <a:pt x="84384" y="1209399"/>
                    <a:pt x="25699" y="1209911"/>
                  </a:cubicBezTo>
                  <a:cubicBezTo>
                    <a:pt x="16281" y="1209975"/>
                    <a:pt x="393" y="1204017"/>
                    <a:pt x="9" y="1219842"/>
                  </a:cubicBezTo>
                  <a:cubicBezTo>
                    <a:pt x="-440" y="1238613"/>
                    <a:pt x="16922" y="1231374"/>
                    <a:pt x="26916" y="1231502"/>
                  </a:cubicBezTo>
                  <a:cubicBezTo>
                    <a:pt x="85601" y="1232142"/>
                    <a:pt x="144222" y="1232527"/>
                    <a:pt x="202907" y="1231438"/>
                  </a:cubicBezTo>
                  <a:cubicBezTo>
                    <a:pt x="222191" y="1231053"/>
                    <a:pt x="227893" y="1236435"/>
                    <a:pt x="228469" y="1256360"/>
                  </a:cubicBezTo>
                  <a:cubicBezTo>
                    <a:pt x="236221" y="1508269"/>
                    <a:pt x="325018" y="1727696"/>
                    <a:pt x="495498" y="1913489"/>
                  </a:cubicBezTo>
                  <a:cubicBezTo>
                    <a:pt x="508312" y="1927455"/>
                    <a:pt x="506646" y="1934246"/>
                    <a:pt x="494025" y="1945970"/>
                  </a:cubicBezTo>
                  <a:cubicBezTo>
                    <a:pt x="468975" y="1969098"/>
                    <a:pt x="445014" y="1993508"/>
                    <a:pt x="421630" y="2018301"/>
                  </a:cubicBezTo>
                  <a:cubicBezTo>
                    <a:pt x="415800" y="2024452"/>
                    <a:pt x="398438" y="2029962"/>
                    <a:pt x="412020" y="2042519"/>
                  </a:cubicBezTo>
                  <a:cubicBezTo>
                    <a:pt x="422975" y="2052705"/>
                    <a:pt x="428357" y="2038034"/>
                    <a:pt x="434059" y="2032524"/>
                  </a:cubicBezTo>
                  <a:cubicBezTo>
                    <a:pt x="459493" y="2008179"/>
                    <a:pt x="484671" y="1983578"/>
                    <a:pt x="508632" y="1957823"/>
                  </a:cubicBezTo>
                  <a:cubicBezTo>
                    <a:pt x="519908" y="1945714"/>
                    <a:pt x="526699" y="1946099"/>
                    <a:pt x="538679" y="1957438"/>
                  </a:cubicBezTo>
                  <a:cubicBezTo>
                    <a:pt x="720820" y="2130097"/>
                    <a:pt x="937813" y="2222481"/>
                    <a:pt x="1188249" y="2234526"/>
                  </a:cubicBezTo>
                  <a:cubicBezTo>
                    <a:pt x="1217847" y="2235935"/>
                    <a:pt x="1222780" y="2246186"/>
                    <a:pt x="1221819" y="2272261"/>
                  </a:cubicBezTo>
                  <a:cubicBezTo>
                    <a:pt x="1219897" y="2325500"/>
                    <a:pt x="1220666" y="2378931"/>
                    <a:pt x="1221755" y="2432235"/>
                  </a:cubicBezTo>
                  <a:cubicBezTo>
                    <a:pt x="1221947" y="2442677"/>
                    <a:pt x="1212658" y="2462282"/>
                    <a:pt x="1233287" y="2461897"/>
                  </a:cubicBezTo>
                  <a:cubicBezTo>
                    <a:pt x="1250969" y="2461577"/>
                    <a:pt x="1242897" y="2443510"/>
                    <a:pt x="1243089" y="2433516"/>
                  </a:cubicBezTo>
                  <a:cubicBezTo>
                    <a:pt x="1243922" y="2377009"/>
                    <a:pt x="1244178" y="2320439"/>
                    <a:pt x="1243089" y="2263932"/>
                  </a:cubicBezTo>
                  <a:cubicBezTo>
                    <a:pt x="1242705" y="2244392"/>
                    <a:pt x="1246869" y="2235935"/>
                    <a:pt x="1268780" y="2235294"/>
                  </a:cubicBezTo>
                  <a:cubicBezTo>
                    <a:pt x="1314523" y="2233949"/>
                    <a:pt x="1360139" y="2229336"/>
                    <a:pt x="1405370" y="2221264"/>
                  </a:cubicBezTo>
                  <a:cubicBezTo>
                    <a:pt x="1605129" y="2185771"/>
                    <a:pt x="1778364" y="2098000"/>
                    <a:pt x="1925140" y="1958335"/>
                  </a:cubicBezTo>
                  <a:cubicBezTo>
                    <a:pt x="1938530" y="1945586"/>
                    <a:pt x="1945450" y="1945842"/>
                    <a:pt x="1957494" y="1958976"/>
                  </a:cubicBezTo>
                  <a:cubicBezTo>
                    <a:pt x="1979789" y="1983385"/>
                    <a:pt x="2003430" y="2006577"/>
                    <a:pt x="2027583" y="2029065"/>
                  </a:cubicBezTo>
                  <a:cubicBezTo>
                    <a:pt x="2034502" y="2035471"/>
                    <a:pt x="2040524" y="2054627"/>
                    <a:pt x="2053850" y="2040981"/>
                  </a:cubicBezTo>
                  <a:cubicBezTo>
                    <a:pt x="2065510" y="2029065"/>
                    <a:pt x="2047892" y="2023299"/>
                    <a:pt x="2041805" y="2016892"/>
                  </a:cubicBezTo>
                  <a:cubicBezTo>
                    <a:pt x="2018421" y="1992034"/>
                    <a:pt x="1994332" y="1967817"/>
                    <a:pt x="1969410" y="1944497"/>
                  </a:cubicBezTo>
                  <a:cubicBezTo>
                    <a:pt x="1957814" y="1933670"/>
                    <a:pt x="1956725" y="1927071"/>
                    <a:pt x="1968257" y="1914450"/>
                  </a:cubicBezTo>
                  <a:cubicBezTo>
                    <a:pt x="2139571" y="1727824"/>
                    <a:pt x="2228687" y="1507500"/>
                    <a:pt x="2236183" y="1254373"/>
                  </a:cubicBezTo>
                  <a:cubicBezTo>
                    <a:pt x="2236760" y="1235730"/>
                    <a:pt x="2242910" y="1230797"/>
                    <a:pt x="2260336" y="1231438"/>
                  </a:cubicBezTo>
                  <a:cubicBezTo>
                    <a:pt x="2290127" y="1232591"/>
                    <a:pt x="2320046" y="1231758"/>
                    <a:pt x="2349901" y="1231758"/>
                  </a:cubicBezTo>
                  <a:cubicBezTo>
                    <a:pt x="2379756" y="1231758"/>
                    <a:pt x="2409611" y="1232207"/>
                    <a:pt x="2439466" y="1231502"/>
                  </a:cubicBezTo>
                  <a:cubicBezTo>
                    <a:pt x="2448755" y="1231245"/>
                    <a:pt x="2464259" y="1237716"/>
                    <a:pt x="2464580" y="1221059"/>
                  </a:cubicBezTo>
                  <a:cubicBezTo>
                    <a:pt x="2465221" y="1204466"/>
                    <a:pt x="2449652" y="1210039"/>
                    <a:pt x="2440299" y="1209975"/>
                  </a:cubicBezTo>
                  <a:close/>
                  <a:moveTo>
                    <a:pt x="1232582" y="2163476"/>
                  </a:moveTo>
                  <a:cubicBezTo>
                    <a:pt x="715374" y="2163604"/>
                    <a:pt x="296188" y="1746211"/>
                    <a:pt x="299519" y="1227850"/>
                  </a:cubicBezTo>
                  <a:cubicBezTo>
                    <a:pt x="302915" y="695394"/>
                    <a:pt x="736196" y="296708"/>
                    <a:pt x="1237131" y="298951"/>
                  </a:cubicBezTo>
                  <a:cubicBezTo>
                    <a:pt x="1731404" y="301193"/>
                    <a:pt x="2161482" y="695906"/>
                    <a:pt x="2165325" y="1227530"/>
                  </a:cubicBezTo>
                  <a:cubicBezTo>
                    <a:pt x="2169106" y="1745827"/>
                    <a:pt x="1749919" y="2163348"/>
                    <a:pt x="1232582" y="2163476"/>
                  </a:cubicBezTo>
                  <a:close/>
                </a:path>
              </a:pathLst>
            </a:custGeom>
            <a:solidFill>
              <a:srgbClr val="5D5E60"/>
            </a:solidFill>
            <a:ln w="6397"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E7C43277-8464-497C-B68A-B4640015537D}"/>
                </a:ext>
              </a:extLst>
            </p:cNvPr>
            <p:cNvSpPr/>
            <p:nvPr/>
          </p:nvSpPr>
          <p:spPr>
            <a:xfrm>
              <a:off x="5571359" y="3302149"/>
              <a:ext cx="1064207" cy="870381"/>
            </a:xfrm>
            <a:custGeom>
              <a:avLst/>
              <a:gdLst>
                <a:gd name="connsiteX0" fmla="*/ 1064207 w 1064207"/>
                <a:gd name="connsiteY0" fmla="*/ 869549 h 870381"/>
                <a:gd name="connsiteX1" fmla="*/ 534698 w 1064207"/>
                <a:gd name="connsiteY1" fmla="*/ 3114 h 870381"/>
                <a:gd name="connsiteX2" fmla="*/ 534698 w 1064207"/>
                <a:gd name="connsiteY2" fmla="*/ 3114 h 870381"/>
                <a:gd name="connsiteX3" fmla="*/ 534698 w 1064207"/>
                <a:gd name="connsiteY3" fmla="*/ 3114 h 870381"/>
                <a:gd name="connsiteX4" fmla="*/ 532840 w 1064207"/>
                <a:gd name="connsiteY4" fmla="*/ 552 h 870381"/>
                <a:gd name="connsiteX5" fmla="*/ 529893 w 1064207"/>
                <a:gd name="connsiteY5" fmla="*/ 231 h 870381"/>
                <a:gd name="connsiteX6" fmla="*/ 0 w 1064207"/>
                <a:gd name="connsiteY6" fmla="*/ 870381 h 870381"/>
                <a:gd name="connsiteX7" fmla="*/ 525921 w 1064207"/>
                <a:gd name="connsiteY7" fmla="*/ 638909 h 870381"/>
                <a:gd name="connsiteX8" fmla="*/ 1064207 w 1064207"/>
                <a:gd name="connsiteY8" fmla="*/ 869549 h 87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4207" h="870381">
                  <a:moveTo>
                    <a:pt x="1064207" y="869549"/>
                  </a:moveTo>
                  <a:cubicBezTo>
                    <a:pt x="885398" y="575356"/>
                    <a:pt x="708767" y="289555"/>
                    <a:pt x="534698" y="3114"/>
                  </a:cubicBezTo>
                  <a:cubicBezTo>
                    <a:pt x="534698" y="3114"/>
                    <a:pt x="534698" y="3114"/>
                    <a:pt x="534698" y="3114"/>
                  </a:cubicBezTo>
                  <a:cubicBezTo>
                    <a:pt x="534698" y="3114"/>
                    <a:pt x="534698" y="3114"/>
                    <a:pt x="534698" y="3114"/>
                  </a:cubicBezTo>
                  <a:cubicBezTo>
                    <a:pt x="534122" y="2217"/>
                    <a:pt x="533673" y="1064"/>
                    <a:pt x="532840" y="552"/>
                  </a:cubicBezTo>
                  <a:cubicBezTo>
                    <a:pt x="532072" y="39"/>
                    <a:pt x="530214" y="-217"/>
                    <a:pt x="529893" y="231"/>
                  </a:cubicBezTo>
                  <a:cubicBezTo>
                    <a:pt x="522718" y="10482"/>
                    <a:pt x="8969" y="854685"/>
                    <a:pt x="0" y="870381"/>
                  </a:cubicBezTo>
                  <a:cubicBezTo>
                    <a:pt x="23705" y="858785"/>
                    <a:pt x="492927" y="644547"/>
                    <a:pt x="525921" y="638909"/>
                  </a:cubicBezTo>
                  <a:cubicBezTo>
                    <a:pt x="673338" y="703809"/>
                    <a:pt x="1030829" y="853916"/>
                    <a:pt x="1064207" y="869549"/>
                  </a:cubicBezTo>
                  <a:close/>
                </a:path>
              </a:pathLst>
            </a:custGeom>
            <a:solidFill>
              <a:schemeClr val="accent2"/>
            </a:solidFill>
            <a:ln w="6397" cap="flat">
              <a:noFill/>
              <a:prstDash val="solid"/>
              <a:miter/>
            </a:ln>
          </p:spPr>
          <p:txBody>
            <a:bodyPr rtlCol="0" anchor="ctr"/>
            <a:lstStyle/>
            <a:p>
              <a:endParaRPr lang="ko-KR" altLang="en-US" dirty="0"/>
            </a:p>
          </p:txBody>
        </p:sp>
        <p:sp>
          <p:nvSpPr>
            <p:cNvPr id="10" name="자유형: 도형 9">
              <a:extLst>
                <a:ext uri="{FF2B5EF4-FFF2-40B4-BE49-F238E27FC236}">
                  <a16:creationId xmlns:a16="http://schemas.microsoft.com/office/drawing/2014/main" id="{6DE12E6B-989D-4183-91D1-D3AF760826B2}"/>
                </a:ext>
              </a:extLst>
            </p:cNvPr>
            <p:cNvSpPr/>
            <p:nvPr/>
          </p:nvSpPr>
          <p:spPr>
            <a:xfrm>
              <a:off x="6097900" y="3300394"/>
              <a:ext cx="537346" cy="869125"/>
            </a:xfrm>
            <a:custGeom>
              <a:avLst/>
              <a:gdLst>
                <a:gd name="connsiteX0" fmla="*/ 5917 w 537348"/>
                <a:gd name="connsiteY0" fmla="*/ 0 h 869125"/>
                <a:gd name="connsiteX1" fmla="*/ 537348 w 537348"/>
                <a:gd name="connsiteY1" fmla="*/ 869125 h 869125"/>
                <a:gd name="connsiteX2" fmla="*/ 23 w 537348"/>
                <a:gd name="connsiteY2" fmla="*/ 545013 h 869125"/>
                <a:gd name="connsiteX3" fmla="*/ 5917 w 537348"/>
                <a:gd name="connsiteY3" fmla="*/ 0 h 869125"/>
                <a:gd name="connsiteX0" fmla="*/ 3173 w 534604"/>
                <a:gd name="connsiteY0" fmla="*/ 0 h 869125"/>
                <a:gd name="connsiteX1" fmla="*/ 534604 w 534604"/>
                <a:gd name="connsiteY1" fmla="*/ 869125 h 869125"/>
                <a:gd name="connsiteX2" fmla="*/ 34 w 534604"/>
                <a:gd name="connsiteY2" fmla="*/ 633148 h 869125"/>
                <a:gd name="connsiteX3" fmla="*/ 3173 w 534604"/>
                <a:gd name="connsiteY3" fmla="*/ 0 h 869125"/>
                <a:gd name="connsiteX0" fmla="*/ 5915 w 537346"/>
                <a:gd name="connsiteY0" fmla="*/ 0 h 869125"/>
                <a:gd name="connsiteX1" fmla="*/ 537346 w 537346"/>
                <a:gd name="connsiteY1" fmla="*/ 869125 h 869125"/>
                <a:gd name="connsiteX2" fmla="*/ 22 w 537346"/>
                <a:gd name="connsiteY2" fmla="*/ 633148 h 869125"/>
                <a:gd name="connsiteX3" fmla="*/ 5915 w 537346"/>
                <a:gd name="connsiteY3" fmla="*/ 0 h 869125"/>
              </a:gdLst>
              <a:ahLst/>
              <a:cxnLst>
                <a:cxn ang="0">
                  <a:pos x="connsiteX0" y="connsiteY0"/>
                </a:cxn>
                <a:cxn ang="0">
                  <a:pos x="connsiteX1" y="connsiteY1"/>
                </a:cxn>
                <a:cxn ang="0">
                  <a:pos x="connsiteX2" y="connsiteY2"/>
                </a:cxn>
                <a:cxn ang="0">
                  <a:pos x="connsiteX3" y="connsiteY3"/>
                </a:cxn>
              </a:cxnLst>
              <a:rect l="l" t="t" r="r" b="b"/>
              <a:pathLst>
                <a:path w="537346" h="869125">
                  <a:moveTo>
                    <a:pt x="5915" y="0"/>
                  </a:moveTo>
                  <a:cubicBezTo>
                    <a:pt x="179984" y="286441"/>
                    <a:pt x="358537" y="574868"/>
                    <a:pt x="537346" y="869125"/>
                  </a:cubicBezTo>
                  <a:cubicBezTo>
                    <a:pt x="503967" y="853493"/>
                    <a:pt x="5980" y="645449"/>
                    <a:pt x="22" y="633148"/>
                  </a:cubicBezTo>
                  <a:cubicBezTo>
                    <a:pt x="-491" y="562226"/>
                    <a:pt x="7773" y="106863"/>
                    <a:pt x="5915" y="0"/>
                  </a:cubicBezTo>
                  <a:close/>
                </a:path>
              </a:pathLst>
            </a:custGeom>
            <a:solidFill>
              <a:schemeClr val="accent1"/>
            </a:solidFill>
            <a:ln w="6397"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7CA50D41-FD73-4CA9-8FBB-12F129FEF52B}"/>
                </a:ext>
              </a:extLst>
            </p:cNvPr>
            <p:cNvSpPr/>
            <p:nvPr/>
          </p:nvSpPr>
          <p:spPr>
            <a:xfrm>
              <a:off x="5572064" y="3844958"/>
              <a:ext cx="525344" cy="326738"/>
            </a:xfrm>
            <a:custGeom>
              <a:avLst/>
              <a:gdLst>
                <a:gd name="connsiteX0" fmla="*/ 0 w 525344"/>
                <a:gd name="connsiteY0" fmla="*/ 326739 h 326738"/>
                <a:gd name="connsiteX1" fmla="*/ 525345 w 525344"/>
                <a:gd name="connsiteY1" fmla="*/ 0 h 326738"/>
                <a:gd name="connsiteX2" fmla="*/ 525345 w 525344"/>
                <a:gd name="connsiteY2" fmla="*/ 96100 h 326738"/>
                <a:gd name="connsiteX3" fmla="*/ 0 w 525344"/>
                <a:gd name="connsiteY3" fmla="*/ 326739 h 326738"/>
              </a:gdLst>
              <a:ahLst/>
              <a:cxnLst>
                <a:cxn ang="0">
                  <a:pos x="connsiteX0" y="connsiteY0"/>
                </a:cxn>
                <a:cxn ang="0">
                  <a:pos x="connsiteX1" y="connsiteY1"/>
                </a:cxn>
                <a:cxn ang="0">
                  <a:pos x="connsiteX2" y="connsiteY2"/>
                </a:cxn>
                <a:cxn ang="0">
                  <a:pos x="connsiteX3" y="connsiteY3"/>
                </a:cxn>
              </a:cxnLst>
              <a:rect l="l" t="t" r="r" b="b"/>
              <a:pathLst>
                <a:path w="525344" h="326738">
                  <a:moveTo>
                    <a:pt x="0" y="326739"/>
                  </a:moveTo>
                  <a:cubicBezTo>
                    <a:pt x="64066" y="281892"/>
                    <a:pt x="525345" y="0"/>
                    <a:pt x="525345" y="0"/>
                  </a:cubicBezTo>
                  <a:cubicBezTo>
                    <a:pt x="524255" y="42028"/>
                    <a:pt x="525345" y="64066"/>
                    <a:pt x="525345" y="96100"/>
                  </a:cubicBezTo>
                  <a:cubicBezTo>
                    <a:pt x="492286" y="101738"/>
                    <a:pt x="129350" y="269848"/>
                    <a:pt x="0" y="326739"/>
                  </a:cubicBezTo>
                  <a:close/>
                </a:path>
              </a:pathLst>
            </a:custGeom>
            <a:solidFill>
              <a:schemeClr val="tx1">
                <a:alpha val="20000"/>
              </a:schemeClr>
            </a:solidFill>
            <a:ln w="6397"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E670607E-B07D-402E-AEE3-38F068638A60}"/>
                </a:ext>
              </a:extLst>
            </p:cNvPr>
            <p:cNvSpPr/>
            <p:nvPr/>
          </p:nvSpPr>
          <p:spPr>
            <a:xfrm>
              <a:off x="6097408" y="3844958"/>
              <a:ext cx="538157" cy="326738"/>
            </a:xfrm>
            <a:custGeom>
              <a:avLst/>
              <a:gdLst>
                <a:gd name="connsiteX0" fmla="*/ 0 w 538157"/>
                <a:gd name="connsiteY0" fmla="*/ 96100 h 326738"/>
                <a:gd name="connsiteX1" fmla="*/ 0 w 538157"/>
                <a:gd name="connsiteY1" fmla="*/ 0 h 326738"/>
                <a:gd name="connsiteX2" fmla="*/ 538158 w 538157"/>
                <a:gd name="connsiteY2" fmla="*/ 326739 h 326738"/>
                <a:gd name="connsiteX3" fmla="*/ 0 w 538157"/>
                <a:gd name="connsiteY3" fmla="*/ 96100 h 326738"/>
              </a:gdLst>
              <a:ahLst/>
              <a:cxnLst>
                <a:cxn ang="0">
                  <a:pos x="connsiteX0" y="connsiteY0"/>
                </a:cxn>
                <a:cxn ang="0">
                  <a:pos x="connsiteX1" y="connsiteY1"/>
                </a:cxn>
                <a:cxn ang="0">
                  <a:pos x="connsiteX2" y="connsiteY2"/>
                </a:cxn>
                <a:cxn ang="0">
                  <a:pos x="connsiteX3" y="connsiteY3"/>
                </a:cxn>
              </a:cxnLst>
              <a:rect l="l" t="t" r="r" b="b"/>
              <a:pathLst>
                <a:path w="538157" h="326738">
                  <a:moveTo>
                    <a:pt x="0" y="96100"/>
                  </a:moveTo>
                  <a:cubicBezTo>
                    <a:pt x="1025" y="56955"/>
                    <a:pt x="256" y="29278"/>
                    <a:pt x="0" y="0"/>
                  </a:cubicBezTo>
                  <a:cubicBezTo>
                    <a:pt x="147353" y="89693"/>
                    <a:pt x="486905" y="294706"/>
                    <a:pt x="538158" y="326739"/>
                  </a:cubicBezTo>
                  <a:cubicBezTo>
                    <a:pt x="486905" y="307519"/>
                    <a:pt x="147289" y="160999"/>
                    <a:pt x="0" y="96100"/>
                  </a:cubicBezTo>
                  <a:close/>
                </a:path>
              </a:pathLst>
            </a:custGeom>
            <a:solidFill>
              <a:schemeClr val="tx1">
                <a:alpha val="20000"/>
              </a:schemeClr>
            </a:solidFill>
            <a:ln w="6397" cap="flat">
              <a:noFill/>
              <a:prstDash val="solid"/>
              <a:miter/>
            </a:ln>
          </p:spPr>
          <p:txBody>
            <a:bodyPr rtlCol="0" anchor="ctr"/>
            <a:lstStyle/>
            <a:p>
              <a:endParaRPr lang="ko-KR" altLang="en-US"/>
            </a:p>
          </p:txBody>
        </p:sp>
      </p:grpSp>
      <p:grpSp>
        <p:nvGrpSpPr>
          <p:cNvPr id="14" name="Group 2">
            <a:extLst>
              <a:ext uri="{FF2B5EF4-FFF2-40B4-BE49-F238E27FC236}">
                <a16:creationId xmlns:a16="http://schemas.microsoft.com/office/drawing/2014/main" id="{3BDF0E28-B24D-44DE-836A-56FB58A9A3D1}"/>
              </a:ext>
            </a:extLst>
          </p:cNvPr>
          <p:cNvGrpSpPr/>
          <p:nvPr/>
        </p:nvGrpSpPr>
        <p:grpSpPr>
          <a:xfrm>
            <a:off x="849721" y="3449098"/>
            <a:ext cx="2911651" cy="959036"/>
            <a:chOff x="680500" y="1484784"/>
            <a:chExt cx="2175465" cy="959036"/>
          </a:xfrm>
        </p:grpSpPr>
        <p:sp>
          <p:nvSpPr>
            <p:cNvPr id="15" name="TextBox 14">
              <a:extLst>
                <a:ext uri="{FF2B5EF4-FFF2-40B4-BE49-F238E27FC236}">
                  <a16:creationId xmlns:a16="http://schemas.microsoft.com/office/drawing/2014/main" id="{C520F2CB-6B40-412C-A3DF-48A8D796F423}"/>
                </a:ext>
              </a:extLst>
            </p:cNvPr>
            <p:cNvSpPr txBox="1"/>
            <p:nvPr/>
          </p:nvSpPr>
          <p:spPr>
            <a:xfrm>
              <a:off x="680500" y="1484784"/>
              <a:ext cx="2175465"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09D1EEAC-997D-473B-B8EE-5802EB735B42}"/>
                </a:ext>
              </a:extLst>
            </p:cNvPr>
            <p:cNvSpPr txBox="1"/>
            <p:nvPr/>
          </p:nvSpPr>
          <p:spPr>
            <a:xfrm>
              <a:off x="680501" y="1797489"/>
              <a:ext cx="217546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17" name="Group 2">
            <a:extLst>
              <a:ext uri="{FF2B5EF4-FFF2-40B4-BE49-F238E27FC236}">
                <a16:creationId xmlns:a16="http://schemas.microsoft.com/office/drawing/2014/main" id="{1E7F93F1-F5F3-4631-AF88-A7C0FF3E0331}"/>
              </a:ext>
            </a:extLst>
          </p:cNvPr>
          <p:cNvGrpSpPr/>
          <p:nvPr/>
        </p:nvGrpSpPr>
        <p:grpSpPr>
          <a:xfrm>
            <a:off x="8430629" y="3449098"/>
            <a:ext cx="2911651" cy="959036"/>
            <a:chOff x="680500" y="1484784"/>
            <a:chExt cx="2175465" cy="959036"/>
          </a:xfrm>
        </p:grpSpPr>
        <p:sp>
          <p:nvSpPr>
            <p:cNvPr id="18" name="TextBox 17">
              <a:extLst>
                <a:ext uri="{FF2B5EF4-FFF2-40B4-BE49-F238E27FC236}">
                  <a16:creationId xmlns:a16="http://schemas.microsoft.com/office/drawing/2014/main" id="{F5469388-EADD-473F-8C26-2EC5EDFF802E}"/>
                </a:ext>
              </a:extLst>
            </p:cNvPr>
            <p:cNvSpPr txBox="1"/>
            <p:nvPr/>
          </p:nvSpPr>
          <p:spPr>
            <a:xfrm>
              <a:off x="680500" y="1484784"/>
              <a:ext cx="2175465"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ED000AC9-C73B-4476-8522-23ABB8F238AC}"/>
                </a:ext>
              </a:extLst>
            </p:cNvPr>
            <p:cNvSpPr txBox="1"/>
            <p:nvPr/>
          </p:nvSpPr>
          <p:spPr>
            <a:xfrm>
              <a:off x="680501" y="1797489"/>
              <a:ext cx="217546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20" name="Group 2">
            <a:extLst>
              <a:ext uri="{FF2B5EF4-FFF2-40B4-BE49-F238E27FC236}">
                <a16:creationId xmlns:a16="http://schemas.microsoft.com/office/drawing/2014/main" id="{76ECD2D1-3571-4F5F-8543-FDBDACBF0D73}"/>
              </a:ext>
            </a:extLst>
          </p:cNvPr>
          <p:cNvGrpSpPr/>
          <p:nvPr/>
        </p:nvGrpSpPr>
        <p:grpSpPr>
          <a:xfrm>
            <a:off x="2492626" y="1542469"/>
            <a:ext cx="2911651" cy="959036"/>
            <a:chOff x="680500" y="1484784"/>
            <a:chExt cx="2175465" cy="959036"/>
          </a:xfrm>
        </p:grpSpPr>
        <p:sp>
          <p:nvSpPr>
            <p:cNvPr id="21" name="TextBox 20">
              <a:extLst>
                <a:ext uri="{FF2B5EF4-FFF2-40B4-BE49-F238E27FC236}">
                  <a16:creationId xmlns:a16="http://schemas.microsoft.com/office/drawing/2014/main" id="{2D0C39D1-5AFC-411F-8C69-0EEBBB9A8183}"/>
                </a:ext>
              </a:extLst>
            </p:cNvPr>
            <p:cNvSpPr txBox="1"/>
            <p:nvPr/>
          </p:nvSpPr>
          <p:spPr>
            <a:xfrm>
              <a:off x="680500" y="1484784"/>
              <a:ext cx="2175465"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4441B08D-53B1-4246-B979-80C85F5529E7}"/>
                </a:ext>
              </a:extLst>
            </p:cNvPr>
            <p:cNvSpPr txBox="1"/>
            <p:nvPr/>
          </p:nvSpPr>
          <p:spPr>
            <a:xfrm>
              <a:off x="680501" y="1797489"/>
              <a:ext cx="217546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23" name="Group 2">
            <a:extLst>
              <a:ext uri="{FF2B5EF4-FFF2-40B4-BE49-F238E27FC236}">
                <a16:creationId xmlns:a16="http://schemas.microsoft.com/office/drawing/2014/main" id="{06358F04-C031-49AC-BDEF-4F12ED778A9B}"/>
              </a:ext>
            </a:extLst>
          </p:cNvPr>
          <p:cNvGrpSpPr/>
          <p:nvPr/>
        </p:nvGrpSpPr>
        <p:grpSpPr>
          <a:xfrm>
            <a:off x="6787723" y="5373658"/>
            <a:ext cx="2911651" cy="959036"/>
            <a:chOff x="680500" y="1484784"/>
            <a:chExt cx="2175465" cy="959036"/>
          </a:xfrm>
        </p:grpSpPr>
        <p:sp>
          <p:nvSpPr>
            <p:cNvPr id="24" name="TextBox 23">
              <a:extLst>
                <a:ext uri="{FF2B5EF4-FFF2-40B4-BE49-F238E27FC236}">
                  <a16:creationId xmlns:a16="http://schemas.microsoft.com/office/drawing/2014/main" id="{242C814A-D4D5-412A-BA64-5FD7FE605433}"/>
                </a:ext>
              </a:extLst>
            </p:cNvPr>
            <p:cNvSpPr txBox="1"/>
            <p:nvPr/>
          </p:nvSpPr>
          <p:spPr>
            <a:xfrm>
              <a:off x="680500" y="1484784"/>
              <a:ext cx="2175465"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CB3906A5-98A2-4082-BFC8-CB21404BEAA3}"/>
                </a:ext>
              </a:extLst>
            </p:cNvPr>
            <p:cNvSpPr txBox="1"/>
            <p:nvPr/>
          </p:nvSpPr>
          <p:spPr>
            <a:xfrm>
              <a:off x="680501" y="1797489"/>
              <a:ext cx="217546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201278032"/>
      </p:ext>
    </p:extLst>
  </p:cSld>
  <p:clrMapOvr>
    <a:masterClrMapping/>
  </p:clrMapOvr>
</p:sld>
</file>

<file path=ppt/theme/theme1.xml><?xml version="1.0" encoding="utf-8"?>
<a:theme xmlns:a="http://schemas.openxmlformats.org/drawingml/2006/main" name="Cover and End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17361</TotalTime>
  <Words>4543</Words>
  <Application>Microsoft Office PowerPoint</Application>
  <PresentationFormat>와이드스크린</PresentationFormat>
  <Paragraphs>590</Paragraphs>
  <Slides>48</Slides>
  <Notes>0</Notes>
  <HiddenSlides>0</HiddenSlides>
  <MMClips>0</MMClips>
  <ScaleCrop>false</ScaleCrop>
  <HeadingPairs>
    <vt:vector size="6" baseType="variant">
      <vt:variant>
        <vt:lpstr>사용한 글꼴</vt:lpstr>
      </vt:variant>
      <vt:variant>
        <vt:i4>4</vt:i4>
      </vt:variant>
      <vt:variant>
        <vt:lpstr>테마</vt:lpstr>
      </vt:variant>
      <vt:variant>
        <vt:i4>3</vt:i4>
      </vt:variant>
      <vt:variant>
        <vt:lpstr>슬라이드 제목</vt:lpstr>
      </vt:variant>
      <vt:variant>
        <vt:i4>48</vt:i4>
      </vt:variant>
    </vt:vector>
  </HeadingPairs>
  <TitlesOfParts>
    <vt:vector size="55" baseType="lpstr">
      <vt:lpstr>Arial</vt:lpstr>
      <vt:lpstr>Arial Black</vt:lpstr>
      <vt:lpstr>Calibri</vt:lpstr>
      <vt:lpstr>Wingdings</vt:lpstr>
      <vt:lpstr>Cover and End Slide Master</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WIN10</cp:lastModifiedBy>
  <cp:revision>93</cp:revision>
  <dcterms:created xsi:type="dcterms:W3CDTF">2020-01-20T05:08:25Z</dcterms:created>
  <dcterms:modified xsi:type="dcterms:W3CDTF">2023-01-12T07:12:27Z</dcterms:modified>
</cp:coreProperties>
</file>