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1"/>
  </p:notesMasterIdLst>
  <p:sldIdLst>
    <p:sldId id="256" r:id="rId4"/>
    <p:sldId id="261" r:id="rId5"/>
    <p:sldId id="264" r:id="rId6"/>
    <p:sldId id="262" r:id="rId7"/>
    <p:sldId id="270" r:id="rId8"/>
    <p:sldId id="272" r:id="rId9"/>
    <p:sldId id="274" r:id="rId10"/>
    <p:sldId id="275" r:id="rId11"/>
    <p:sldId id="289" r:id="rId12"/>
    <p:sldId id="281" r:id="rId13"/>
    <p:sldId id="300" r:id="rId14"/>
    <p:sldId id="290" r:id="rId15"/>
    <p:sldId id="293" r:id="rId16"/>
    <p:sldId id="283" r:id="rId17"/>
    <p:sldId id="295" r:id="rId18"/>
    <p:sldId id="291" r:id="rId19"/>
    <p:sldId id="280" r:id="rId20"/>
    <p:sldId id="297" r:id="rId21"/>
    <p:sldId id="277" r:id="rId22"/>
    <p:sldId id="285" r:id="rId23"/>
    <p:sldId id="292" r:id="rId24"/>
    <p:sldId id="279" r:id="rId25"/>
    <p:sldId id="282" r:id="rId26"/>
    <p:sldId id="298" r:id="rId27"/>
    <p:sldId id="286" r:id="rId28"/>
    <p:sldId id="271" r:id="rId29"/>
    <p:sldId id="265" r:id="rId30"/>
    <p:sldId id="287" r:id="rId31"/>
    <p:sldId id="276" r:id="rId32"/>
    <p:sldId id="288" r:id="rId33"/>
    <p:sldId id="284" r:id="rId34"/>
    <p:sldId id="299" r:id="rId35"/>
    <p:sldId id="273" r:id="rId36"/>
    <p:sldId id="301" r:id="rId37"/>
    <p:sldId id="257" r:id="rId38"/>
    <p:sldId id="258" r:id="rId39"/>
    <p:sldId id="267" r:id="rId4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7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14" y="3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576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916666666666665E-2"/>
          <c:y val="3.4375000000000003E-2"/>
          <c:w val="0.96577870734908133"/>
          <c:h val="0.9312500000000000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97B4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1188-4A45-BD20-DF6D9373DE7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188-4A45-BD20-DF6D9373DE7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1188-4A45-BD20-DF6D9373DE7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1188-4A45-BD20-DF6D9373DE74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188-4A45-BD20-DF6D9373DE74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1188-4A45-BD20-DF6D9373DE74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90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188-4A45-BD20-DF6D9373DE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1330043632"/>
        <c:axId val="-1330039280"/>
      </c:barChart>
      <c:catAx>
        <c:axId val="-133004363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-1330039280"/>
        <c:crosses val="autoZero"/>
        <c:auto val="1"/>
        <c:lblAlgn val="ctr"/>
        <c:lblOffset val="100"/>
        <c:noMultiLvlLbl val="0"/>
      </c:catAx>
      <c:valAx>
        <c:axId val="-1330039280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-1330043632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7353627374736"/>
          <c:y val="0.11934540032059297"/>
          <c:w val="0.75426519560504668"/>
          <c:h val="0.9378880890069953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/>
            </a:solidFill>
          </c:spP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D5B2-4E57-B3B2-7AA0542C12FF}"/>
              </c:ext>
            </c:extLst>
          </c:dPt>
          <c:dPt>
            <c:idx val="1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5B2-4E57-B3B2-7AA0542C12F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5B2-4E57-B3B2-7AA0542C12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7353627374736"/>
          <c:y val="0.11934540032059297"/>
          <c:w val="0.75426519560504668"/>
          <c:h val="0.9378880890069953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/>
            </a:solidFill>
          </c:spP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D58F-4DD3-8500-CA946800C857}"/>
              </c:ext>
            </c:extLst>
          </c:dPt>
          <c:dPt>
            <c:idx val="1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D58F-4DD3-8500-CA946800C85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D58F-4DD3-8500-CA946800C8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7353627374736"/>
          <c:y val="0.11934540032059297"/>
          <c:w val="0.75426519560504668"/>
          <c:h val="0.9378880890069953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/>
            </a:solidFill>
          </c:spP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3F2D-4D4D-85E9-E8E06E53AB6E}"/>
              </c:ext>
            </c:extLst>
          </c:dPt>
          <c:dPt>
            <c:idx val="1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3F2D-4D4D-85E9-E8E06E53AB6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3F2D-4D4D-85E9-E8E06E53AB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7353627374736"/>
          <c:y val="0.11934540032059297"/>
          <c:w val="0.75426519560504668"/>
          <c:h val="0.9378880890069953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/>
            </a:solidFill>
          </c:spP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03EA-4DEB-8C73-E671ED50E013}"/>
              </c:ext>
            </c:extLst>
          </c:dPt>
          <c:dPt>
            <c:idx val="1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03EA-4DEB-8C73-E671ED50E01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3EA-4DEB-8C73-E671ED50E0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</c:v>
                </c:pt>
                <c:pt idx="1">
                  <c:v>55</c:v>
                </c:pt>
                <c:pt idx="2">
                  <c:v>35</c:v>
                </c:pt>
                <c:pt idx="3">
                  <c:v>45</c:v>
                </c:pt>
                <c:pt idx="4">
                  <c:v>65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1D3-48C4-83C8-465BF2D000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alpha val="50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60</c:v>
                </c:pt>
                <c:pt idx="1">
                  <c:v>44</c:v>
                </c:pt>
                <c:pt idx="2">
                  <c:v>65</c:v>
                </c:pt>
                <c:pt idx="3">
                  <c:v>75</c:v>
                </c:pt>
                <c:pt idx="4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1D3-48C4-83C8-465BF2D000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330033840"/>
        <c:axId val="-1330040912"/>
      </c:barChart>
      <c:catAx>
        <c:axId val="-13300338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-1330040912"/>
        <c:crosses val="autoZero"/>
        <c:auto val="1"/>
        <c:lblAlgn val="ctr"/>
        <c:lblOffset val="100"/>
        <c:noMultiLvlLbl val="0"/>
      </c:catAx>
      <c:valAx>
        <c:axId val="-13300409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accent1"/>
                </a:solidFill>
              </a:defRPr>
            </a:pPr>
            <a:endParaRPr lang="en-US"/>
          </a:p>
        </c:txPr>
        <c:crossAx val="-13300338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87FC6-C162-4600-944A-0F806EC53317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45B69-18E8-4114-9911-CDD699B4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0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3518"/>
            <a:ext cx="9144000" cy="50405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987573"/>
            <a:ext cx="9144000" cy="50405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211710"/>
            <a:ext cx="9144000" cy="29317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37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895528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419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119977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690958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648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11510"/>
            <a:ext cx="9144000" cy="432048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81908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0140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05837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025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51520" y="22939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599552" y="181357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033632" y="339774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251520" y="181357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033632" y="181299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599552" y="22939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767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2988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78000" y="3507854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56000" y="3507854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78000" y="1791800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156000" y="1791800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181632"/>
            <a:ext cx="59401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848" y="757696"/>
            <a:ext cx="59401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6407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37" y="1385328"/>
            <a:ext cx="3060911" cy="370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684935" y="1523475"/>
            <a:ext cx="1765288" cy="2726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187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626" y="1746311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46311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556011" y="1828178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686001" y="1828178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386602" y="1347614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427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54090"/>
            <a:ext cx="4850588" cy="2657820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32612" y="1452690"/>
            <a:ext cx="3280615" cy="21736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4655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2055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824461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400525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723878"/>
            <a:ext cx="4176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4299942"/>
            <a:ext cx="4176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1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8766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"/>
          <p:cNvSpPr/>
          <p:nvPr userDrawn="1"/>
        </p:nvSpPr>
        <p:spPr>
          <a:xfrm>
            <a:off x="1979712" y="195486"/>
            <a:ext cx="7164288" cy="1008112"/>
          </a:xfrm>
          <a:custGeom>
            <a:avLst/>
            <a:gdLst/>
            <a:ahLst/>
            <a:cxnLst/>
            <a:rect l="l" t="t" r="r" b="b"/>
            <a:pathLst>
              <a:path w="7164288" h="1008112">
                <a:moveTo>
                  <a:pt x="504056" y="0"/>
                </a:moveTo>
                <a:lnTo>
                  <a:pt x="7164288" y="0"/>
                </a:lnTo>
                <a:lnTo>
                  <a:pt x="7164288" y="1008112"/>
                </a:lnTo>
                <a:lnTo>
                  <a:pt x="504056" y="1008112"/>
                </a:lnTo>
                <a:cubicBezTo>
                  <a:pt x="225674" y="1008112"/>
                  <a:pt x="0" y="782438"/>
                  <a:pt x="0" y="504056"/>
                </a:cubicBezTo>
                <a:cubicBezTo>
                  <a:pt x="0" y="225674"/>
                  <a:pt x="225674" y="0"/>
                  <a:pt x="5040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48272" y="257969"/>
            <a:ext cx="66957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48272" y="834033"/>
            <a:ext cx="66957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1589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1979712" y="195486"/>
            <a:ext cx="7164288" cy="1008112"/>
          </a:xfrm>
          <a:custGeom>
            <a:avLst/>
            <a:gdLst/>
            <a:ahLst/>
            <a:cxnLst/>
            <a:rect l="l" t="t" r="r" b="b"/>
            <a:pathLst>
              <a:path w="7164288" h="1008112">
                <a:moveTo>
                  <a:pt x="504056" y="0"/>
                </a:moveTo>
                <a:lnTo>
                  <a:pt x="7164288" y="0"/>
                </a:lnTo>
                <a:lnTo>
                  <a:pt x="7164288" y="1008112"/>
                </a:lnTo>
                <a:lnTo>
                  <a:pt x="504056" y="1008112"/>
                </a:lnTo>
                <a:cubicBezTo>
                  <a:pt x="225674" y="1008112"/>
                  <a:pt x="0" y="782438"/>
                  <a:pt x="0" y="504056"/>
                </a:cubicBezTo>
                <a:cubicBezTo>
                  <a:pt x="0" y="225674"/>
                  <a:pt x="225674" y="0"/>
                  <a:pt x="5040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48272" y="257969"/>
            <a:ext cx="66957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48272" y="834033"/>
            <a:ext cx="66957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1598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928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535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9860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928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535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83568" y="1491630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6080" y="1491630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48592" y="1491630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06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2" r:id="rId4"/>
    <p:sldLayoutId id="2147483661" r:id="rId5"/>
    <p:sldLayoutId id="2147483672" r:id="rId6"/>
    <p:sldLayoutId id="2147483655" r:id="rId7"/>
    <p:sldLayoutId id="2147483663" r:id="rId8"/>
    <p:sldLayoutId id="2147483673" r:id="rId9"/>
    <p:sldLayoutId id="2147483674" r:id="rId10"/>
    <p:sldLayoutId id="2147483666" r:id="rId11"/>
    <p:sldLayoutId id="2147483675" r:id="rId12"/>
    <p:sldLayoutId id="2147483667" r:id="rId13"/>
    <p:sldLayoutId id="2147483668" r:id="rId14"/>
    <p:sldLayoutId id="2147483669" r:id="rId15"/>
    <p:sldLayoutId id="2147483670" r:id="rId16"/>
    <p:sldLayoutId id="2147483676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0" y="494156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INSERT THE TITLE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dirty="0"/>
              <a:t>OF YOUR PRESENTATION HERE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20" y="151311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LogoType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95831" y="1464561"/>
            <a:ext cx="1952504" cy="863358"/>
            <a:chOff x="803640" y="3362835"/>
            <a:chExt cx="2059657" cy="863358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5831" y="2641685"/>
            <a:ext cx="1952504" cy="863358"/>
            <a:chOff x="803640" y="3362835"/>
            <a:chExt cx="2059657" cy="863358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5831" y="3868632"/>
            <a:ext cx="1952504" cy="863358"/>
            <a:chOff x="803640" y="3362835"/>
            <a:chExt cx="2059657" cy="86335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Oval 21"/>
          <p:cNvSpPr>
            <a:spLocks noChangeAspect="1"/>
          </p:cNvSpPr>
          <p:nvPr/>
        </p:nvSpPr>
        <p:spPr>
          <a:xfrm>
            <a:off x="1323502" y="3537016"/>
            <a:ext cx="297162" cy="29964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ounded Rectangle 27"/>
          <p:cNvSpPr/>
          <p:nvPr/>
        </p:nvSpPr>
        <p:spPr>
          <a:xfrm>
            <a:off x="1309468" y="2359892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ounded Rectangle 7"/>
          <p:cNvSpPr/>
          <p:nvPr/>
        </p:nvSpPr>
        <p:spPr>
          <a:xfrm>
            <a:off x="1297690" y="1131590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788024" y="1529772"/>
            <a:ext cx="23762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88024" y="2596024"/>
            <a:ext cx="4104456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Text. Get a modern PowerPoint  Presentation that is beautifully designed.  </a:t>
            </a:r>
          </a:p>
          <a:p>
            <a:endParaRPr lang="en-US" altLang="ko-KR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Easy to change colors, photos and Text. You can simply impress your audience and add a unique zing and appeal to your Presentations.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88024" y="2232600"/>
            <a:ext cx="410445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E168703-377A-498C-84D7-EEA02AC4EF2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337195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7540230" y="1449808"/>
            <a:ext cx="1280242" cy="863358"/>
            <a:chOff x="803640" y="3362835"/>
            <a:chExt cx="2059657" cy="863358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24128" y="3220560"/>
            <a:ext cx="1280242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40030" y="569981"/>
            <a:ext cx="1800200" cy="678692"/>
            <a:chOff x="803640" y="3362835"/>
            <a:chExt cx="2059657" cy="678692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Easy to change colors, photos and Text.   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9" name="Text Placeholder 1"/>
          <p:cNvSpPr txBox="1">
            <a:spLocks/>
          </p:cNvSpPr>
          <p:nvPr/>
        </p:nvSpPr>
        <p:spPr>
          <a:xfrm>
            <a:off x="419389" y="411510"/>
            <a:ext cx="2808312" cy="158417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6986" y="2061649"/>
            <a:ext cx="2256659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FF153387-CFC6-4D83-8568-C2807B7F41C4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xmlns="" id="{36827605-5D0D-430D-AE9D-706383E78BA4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B5C01CC0-7A4B-498D-AB10-35BC5E622E7D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838115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9552" y="1601746"/>
            <a:ext cx="3689866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539552" y="4515974"/>
            <a:ext cx="3689866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167658" y="1851678"/>
            <a:ext cx="106944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9,000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67658" y="2290350"/>
            <a:ext cx="106944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6"/>
                </a:solidFill>
                <a:cs typeface="Arial" pitchFamily="34" charset="0"/>
              </a:rPr>
              <a:t>8,000</a:t>
            </a:r>
            <a:endParaRPr lang="ko-KR" altLang="en-US" sz="1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67658" y="2729022"/>
            <a:ext cx="106944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6,000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67658" y="3167694"/>
            <a:ext cx="106944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4,000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67658" y="3606366"/>
            <a:ext cx="106944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5"/>
                </a:solidFill>
                <a:cs typeface="Arial" pitchFamily="34" charset="0"/>
              </a:rPr>
              <a:t>3,000</a:t>
            </a:r>
            <a:endParaRPr lang="ko-KR" altLang="en-US" sz="1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67658" y="4045038"/>
            <a:ext cx="106944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2,000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3551326476"/>
              </p:ext>
            </p:extLst>
          </p:nvPr>
        </p:nvGraphicFramePr>
        <p:xfrm>
          <a:off x="549778" y="1703543"/>
          <a:ext cx="2887551" cy="2797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4716016" y="3652608"/>
            <a:ext cx="1414509" cy="863358"/>
            <a:chOff x="803640" y="3362835"/>
            <a:chExt cx="2059657" cy="863358"/>
          </a:xfrm>
        </p:grpSpPr>
        <p:sp>
          <p:nvSpPr>
            <p:cNvPr id="31" name="TextBox 3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088706" y="3652608"/>
            <a:ext cx="1414509" cy="863358"/>
            <a:chOff x="803640" y="3362835"/>
            <a:chExt cx="2059657" cy="863358"/>
          </a:xfrm>
        </p:grpSpPr>
        <p:sp>
          <p:nvSpPr>
            <p:cNvPr id="34" name="TextBox 3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5"/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461396" y="3652608"/>
            <a:ext cx="1414509" cy="863358"/>
            <a:chOff x="803640" y="3362835"/>
            <a:chExt cx="2059657" cy="863358"/>
          </a:xfrm>
        </p:grpSpPr>
        <p:sp>
          <p:nvSpPr>
            <p:cNvPr id="37" name="TextBox 3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40" name="Freeform 39"/>
          <p:cNvSpPr/>
          <p:nvPr/>
        </p:nvSpPr>
        <p:spPr>
          <a:xfrm>
            <a:off x="5202787" y="1648656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Rectangle 30"/>
          <p:cNvSpPr/>
          <p:nvPr/>
        </p:nvSpPr>
        <p:spPr>
          <a:xfrm>
            <a:off x="8000671" y="1655011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Parallelogram 15"/>
          <p:cNvSpPr/>
          <p:nvPr/>
        </p:nvSpPr>
        <p:spPr>
          <a:xfrm rot="16200000">
            <a:off x="7954824" y="3204820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Rounded Rectangle 32"/>
          <p:cNvSpPr/>
          <p:nvPr/>
        </p:nvSpPr>
        <p:spPr>
          <a:xfrm>
            <a:off x="6628135" y="1635646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Rectangle 16"/>
          <p:cNvSpPr/>
          <p:nvPr/>
        </p:nvSpPr>
        <p:spPr>
          <a:xfrm rot="2700000">
            <a:off x="6663000" y="313508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9"/>
          <p:cNvSpPr/>
          <p:nvPr/>
        </p:nvSpPr>
        <p:spPr>
          <a:xfrm>
            <a:off x="5219386" y="3204899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716016" y="2068432"/>
            <a:ext cx="1414509" cy="863358"/>
            <a:chOff x="803640" y="3362835"/>
            <a:chExt cx="2059657" cy="863358"/>
          </a:xfrm>
        </p:grpSpPr>
        <p:sp>
          <p:nvSpPr>
            <p:cNvPr id="47" name="TextBox 4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088706" y="2068432"/>
            <a:ext cx="1414509" cy="863358"/>
            <a:chOff x="803640" y="3362835"/>
            <a:chExt cx="2059657" cy="863358"/>
          </a:xfrm>
        </p:grpSpPr>
        <p:sp>
          <p:nvSpPr>
            <p:cNvPr id="50" name="TextBox 4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6"/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461396" y="2068432"/>
            <a:ext cx="1414509" cy="863358"/>
            <a:chOff x="803640" y="3362835"/>
            <a:chExt cx="2059657" cy="863358"/>
          </a:xfrm>
        </p:grpSpPr>
        <p:sp>
          <p:nvSpPr>
            <p:cNvPr id="53" name="TextBox 5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309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hart 6">
            <a:extLst>
              <a:ext uri="{FF2B5EF4-FFF2-40B4-BE49-F238E27FC236}">
                <a16:creationId xmlns:a16="http://schemas.microsoft.com/office/drawing/2014/main" xmlns="" id="{7DF65EBD-0761-4E1E-8022-B80CAA6CB8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5177294"/>
              </p:ext>
            </p:extLst>
          </p:nvPr>
        </p:nvGraphicFramePr>
        <p:xfrm>
          <a:off x="2373300" y="1356194"/>
          <a:ext cx="2357083" cy="2185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9" name="Chart 6">
            <a:extLst>
              <a:ext uri="{FF2B5EF4-FFF2-40B4-BE49-F238E27FC236}">
                <a16:creationId xmlns:a16="http://schemas.microsoft.com/office/drawing/2014/main" xmlns="" id="{059C5C8E-76BD-4E85-BED0-B642C1E906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93222"/>
              </p:ext>
            </p:extLst>
          </p:nvPr>
        </p:nvGraphicFramePr>
        <p:xfrm>
          <a:off x="387458" y="1356194"/>
          <a:ext cx="2357083" cy="2185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" name="Chart 6">
            <a:extLst>
              <a:ext uri="{FF2B5EF4-FFF2-40B4-BE49-F238E27FC236}">
                <a16:creationId xmlns:a16="http://schemas.microsoft.com/office/drawing/2014/main" xmlns="" id="{CFABAC5B-9799-4627-8B6C-36871E5B19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0123497"/>
              </p:ext>
            </p:extLst>
          </p:nvPr>
        </p:nvGraphicFramePr>
        <p:xfrm>
          <a:off x="6344984" y="1356194"/>
          <a:ext cx="2357083" cy="2185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1" name="Chart 6">
            <a:extLst>
              <a:ext uri="{FF2B5EF4-FFF2-40B4-BE49-F238E27FC236}">
                <a16:creationId xmlns:a16="http://schemas.microsoft.com/office/drawing/2014/main" xmlns="" id="{52DF57E8-78C7-4286-A04D-70D4C1FC04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5861182"/>
              </p:ext>
            </p:extLst>
          </p:nvPr>
        </p:nvGraphicFramePr>
        <p:xfrm>
          <a:off x="4359142" y="1356194"/>
          <a:ext cx="2357083" cy="2185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Freeform 7"/>
          <p:cNvSpPr/>
          <p:nvPr/>
        </p:nvSpPr>
        <p:spPr>
          <a:xfrm>
            <a:off x="5051447" y="1582204"/>
            <a:ext cx="379917" cy="373825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ounded Rectangle 32"/>
          <p:cNvSpPr/>
          <p:nvPr/>
        </p:nvSpPr>
        <p:spPr>
          <a:xfrm>
            <a:off x="7020272" y="1566496"/>
            <a:ext cx="405241" cy="40524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66"/>
          <p:cNvSpPr/>
          <p:nvPr/>
        </p:nvSpPr>
        <p:spPr>
          <a:xfrm rot="20700000">
            <a:off x="3010145" y="1575361"/>
            <a:ext cx="452394" cy="387511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9"/>
          <p:cNvSpPr/>
          <p:nvPr/>
        </p:nvSpPr>
        <p:spPr>
          <a:xfrm>
            <a:off x="986443" y="1565613"/>
            <a:ext cx="434794" cy="40700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55746" y="2212184"/>
            <a:ext cx="10486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80</a:t>
            </a: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7967" y="2212184"/>
            <a:ext cx="10486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60</a:t>
            </a:r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40188" y="2212184"/>
            <a:ext cx="10486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40</a:t>
            </a:r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32410" y="2212184"/>
            <a:ext cx="10486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50</a:t>
            </a:r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15990" y="3651870"/>
            <a:ext cx="1728192" cy="1081951"/>
            <a:chOff x="1062658" y="3986014"/>
            <a:chExt cx="1728192" cy="1081951"/>
          </a:xfrm>
        </p:grpSpPr>
        <p:sp>
          <p:nvSpPr>
            <p:cNvPr id="17" name="TextBox 16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708211" y="3651870"/>
            <a:ext cx="1728192" cy="1081951"/>
            <a:chOff x="1062658" y="3986014"/>
            <a:chExt cx="1728192" cy="1081951"/>
          </a:xfrm>
        </p:grpSpPr>
        <p:sp>
          <p:nvSpPr>
            <p:cNvPr id="20" name="TextBox 19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00432" y="3651870"/>
            <a:ext cx="1728192" cy="1081951"/>
            <a:chOff x="1062658" y="3986014"/>
            <a:chExt cx="1728192" cy="1081951"/>
          </a:xfrm>
        </p:grpSpPr>
        <p:sp>
          <p:nvSpPr>
            <p:cNvPr id="23" name="TextBox 22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692654" y="3651870"/>
            <a:ext cx="1728192" cy="1081951"/>
            <a:chOff x="1062658" y="3986014"/>
            <a:chExt cx="1728192" cy="1081951"/>
          </a:xfrm>
        </p:grpSpPr>
        <p:sp>
          <p:nvSpPr>
            <p:cNvPr id="26" name="TextBox 25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0637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97B4F"/>
                </a:solidFill>
              </a:rPr>
              <a:t>Infographic Style</a:t>
            </a:r>
            <a:endParaRPr lang="ko-KR" altLang="en-US" dirty="0">
              <a:solidFill>
                <a:srgbClr val="797B4F"/>
              </a:solidFill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rgbClr val="797B4F"/>
                </a:solidFill>
              </a:rPr>
              <a:t>Insert the title of your subtitle Here</a:t>
            </a:r>
          </a:p>
        </p:txBody>
      </p:sp>
      <p:sp>
        <p:nvSpPr>
          <p:cNvPr id="6" name="Oval 5"/>
          <p:cNvSpPr/>
          <p:nvPr/>
        </p:nvSpPr>
        <p:spPr>
          <a:xfrm>
            <a:off x="6806947" y="3006553"/>
            <a:ext cx="485364" cy="4853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5600770" y="3006553"/>
            <a:ext cx="485364" cy="4853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16"/>
          <p:cNvSpPr/>
          <p:nvPr/>
        </p:nvSpPr>
        <p:spPr>
          <a:xfrm rot="2700000">
            <a:off x="5751914" y="3085126"/>
            <a:ext cx="183076" cy="3282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arallelogram 15"/>
          <p:cNvSpPr/>
          <p:nvPr/>
        </p:nvSpPr>
        <p:spPr>
          <a:xfrm rot="16200000">
            <a:off x="6916786" y="3105436"/>
            <a:ext cx="265687" cy="28759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70923" y="3662903"/>
            <a:ext cx="94505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013123" y="3006553"/>
            <a:ext cx="485364" cy="4853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9"/>
          <p:cNvSpPr/>
          <p:nvPr/>
        </p:nvSpPr>
        <p:spPr>
          <a:xfrm>
            <a:off x="8134981" y="3136132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577100" y="3662903"/>
            <a:ext cx="94505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4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83277" y="3662903"/>
            <a:ext cx="94505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51528" y="1059982"/>
            <a:ext cx="368898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Easy to change colors, photos and Text.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51528" y="1340063"/>
            <a:ext cx="387459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Get a modern PowerPoint  Presentation that is beautifully designed.  </a:t>
            </a:r>
          </a:p>
          <a:p>
            <a:endParaRPr lang="en-US" altLang="ko-KR" sz="120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6119" y="4302460"/>
            <a:ext cx="81369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C5E61693-90A7-4427-A410-8C774FEA184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829120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그룹 9"/>
          <p:cNvGrpSpPr/>
          <p:nvPr/>
        </p:nvGrpSpPr>
        <p:grpSpPr>
          <a:xfrm>
            <a:off x="4355977" y="1069106"/>
            <a:ext cx="4789512" cy="3810633"/>
            <a:chOff x="1092200" y="661988"/>
            <a:chExt cx="6959601" cy="5537200"/>
          </a:xfrm>
          <a:solidFill>
            <a:schemeClr val="bg1"/>
          </a:solidFill>
        </p:grpSpPr>
        <p:sp>
          <p:nvSpPr>
            <p:cNvPr id="5" name="Freeform 8"/>
            <p:cNvSpPr>
              <a:spLocks noEditPoints="1"/>
            </p:cNvSpPr>
            <p:nvPr/>
          </p:nvSpPr>
          <p:spPr bwMode="auto">
            <a:xfrm>
              <a:off x="1092200" y="1743075"/>
              <a:ext cx="5813425" cy="4456113"/>
            </a:xfrm>
            <a:custGeom>
              <a:avLst/>
              <a:gdLst>
                <a:gd name="T0" fmla="*/ 2763 w 3662"/>
                <a:gd name="T1" fmla="*/ 2765 h 2807"/>
                <a:gd name="T2" fmla="*/ 2559 w 3662"/>
                <a:gd name="T3" fmla="*/ 2714 h 2807"/>
                <a:gd name="T4" fmla="*/ 2637 w 3662"/>
                <a:gd name="T5" fmla="*/ 2653 h 2807"/>
                <a:gd name="T6" fmla="*/ 2656 w 3662"/>
                <a:gd name="T7" fmla="*/ 2627 h 2807"/>
                <a:gd name="T8" fmla="*/ 2358 w 3662"/>
                <a:gd name="T9" fmla="*/ 2611 h 2807"/>
                <a:gd name="T10" fmla="*/ 2709 w 3662"/>
                <a:gd name="T11" fmla="*/ 2594 h 2807"/>
                <a:gd name="T12" fmla="*/ 3264 w 3662"/>
                <a:gd name="T13" fmla="*/ 2622 h 2807"/>
                <a:gd name="T14" fmla="*/ 2342 w 3662"/>
                <a:gd name="T15" fmla="*/ 2545 h 2807"/>
                <a:gd name="T16" fmla="*/ 2773 w 3662"/>
                <a:gd name="T17" fmla="*/ 2540 h 2807"/>
                <a:gd name="T18" fmla="*/ 2813 w 3662"/>
                <a:gd name="T19" fmla="*/ 2519 h 2807"/>
                <a:gd name="T20" fmla="*/ 2508 w 3662"/>
                <a:gd name="T21" fmla="*/ 2477 h 2807"/>
                <a:gd name="T22" fmla="*/ 1043 w 3662"/>
                <a:gd name="T23" fmla="*/ 2515 h 2807"/>
                <a:gd name="T24" fmla="*/ 1105 w 3662"/>
                <a:gd name="T25" fmla="*/ 2487 h 2807"/>
                <a:gd name="T26" fmla="*/ 2709 w 3662"/>
                <a:gd name="T27" fmla="*/ 2386 h 2807"/>
                <a:gd name="T28" fmla="*/ 1508 w 3662"/>
                <a:gd name="T29" fmla="*/ 2567 h 2807"/>
                <a:gd name="T30" fmla="*/ 1454 w 3662"/>
                <a:gd name="T31" fmla="*/ 2379 h 2807"/>
                <a:gd name="T32" fmla="*/ 2627 w 3662"/>
                <a:gd name="T33" fmla="*/ 2358 h 2807"/>
                <a:gd name="T34" fmla="*/ 2560 w 3662"/>
                <a:gd name="T35" fmla="*/ 2327 h 2807"/>
                <a:gd name="T36" fmla="*/ 2929 w 3662"/>
                <a:gd name="T37" fmla="*/ 2192 h 2807"/>
                <a:gd name="T38" fmla="*/ 2864 w 3662"/>
                <a:gd name="T39" fmla="*/ 2246 h 2807"/>
                <a:gd name="T40" fmla="*/ 1499 w 3662"/>
                <a:gd name="T41" fmla="*/ 2293 h 2807"/>
                <a:gd name="T42" fmla="*/ 3183 w 3662"/>
                <a:gd name="T43" fmla="*/ 1578 h 2807"/>
                <a:gd name="T44" fmla="*/ 3103 w 3662"/>
                <a:gd name="T45" fmla="*/ 1752 h 2807"/>
                <a:gd name="T46" fmla="*/ 2906 w 3662"/>
                <a:gd name="T47" fmla="*/ 1670 h 2807"/>
                <a:gd name="T48" fmla="*/ 2780 w 3662"/>
                <a:gd name="T49" fmla="*/ 1955 h 2807"/>
                <a:gd name="T50" fmla="*/ 2871 w 3662"/>
                <a:gd name="T51" fmla="*/ 2168 h 2807"/>
                <a:gd name="T52" fmla="*/ 3318 w 3662"/>
                <a:gd name="T53" fmla="*/ 2021 h 2807"/>
                <a:gd name="T54" fmla="*/ 3623 w 3662"/>
                <a:gd name="T55" fmla="*/ 1824 h 2807"/>
                <a:gd name="T56" fmla="*/ 3257 w 3662"/>
                <a:gd name="T57" fmla="*/ 1698 h 2807"/>
                <a:gd name="T58" fmla="*/ 846 w 3662"/>
                <a:gd name="T59" fmla="*/ 1524 h 2807"/>
                <a:gd name="T60" fmla="*/ 745 w 3662"/>
                <a:gd name="T61" fmla="*/ 1129 h 2807"/>
                <a:gd name="T62" fmla="*/ 1515 w 3662"/>
                <a:gd name="T63" fmla="*/ 1080 h 2807"/>
                <a:gd name="T64" fmla="*/ 684 w 3662"/>
                <a:gd name="T65" fmla="*/ 1086 h 2807"/>
                <a:gd name="T66" fmla="*/ 537 w 3662"/>
                <a:gd name="T67" fmla="*/ 1339 h 2807"/>
                <a:gd name="T68" fmla="*/ 443 w 3662"/>
                <a:gd name="T69" fmla="*/ 1290 h 2807"/>
                <a:gd name="T70" fmla="*/ 454 w 3662"/>
                <a:gd name="T71" fmla="*/ 1141 h 2807"/>
                <a:gd name="T72" fmla="*/ 522 w 3662"/>
                <a:gd name="T73" fmla="*/ 1082 h 2807"/>
                <a:gd name="T74" fmla="*/ 649 w 3662"/>
                <a:gd name="T75" fmla="*/ 890 h 2807"/>
                <a:gd name="T76" fmla="*/ 591 w 3662"/>
                <a:gd name="T77" fmla="*/ 871 h 2807"/>
                <a:gd name="T78" fmla="*/ 1958 w 3662"/>
                <a:gd name="T79" fmla="*/ 791 h 2807"/>
                <a:gd name="T80" fmla="*/ 764 w 3662"/>
                <a:gd name="T81" fmla="*/ 803 h 2807"/>
                <a:gd name="T82" fmla="*/ 829 w 3662"/>
                <a:gd name="T83" fmla="*/ 941 h 2807"/>
                <a:gd name="T84" fmla="*/ 963 w 3662"/>
                <a:gd name="T85" fmla="*/ 1162 h 2807"/>
                <a:gd name="T86" fmla="*/ 1047 w 3662"/>
                <a:gd name="T87" fmla="*/ 1283 h 2807"/>
                <a:gd name="T88" fmla="*/ 1009 w 3662"/>
                <a:gd name="T89" fmla="*/ 1398 h 2807"/>
                <a:gd name="T90" fmla="*/ 729 w 3662"/>
                <a:gd name="T91" fmla="*/ 1440 h 2807"/>
                <a:gd name="T92" fmla="*/ 740 w 3662"/>
                <a:gd name="T93" fmla="*/ 1332 h 2807"/>
                <a:gd name="T94" fmla="*/ 742 w 3662"/>
                <a:gd name="T95" fmla="*/ 1192 h 2807"/>
                <a:gd name="T96" fmla="*/ 790 w 3662"/>
                <a:gd name="T97" fmla="*/ 1063 h 2807"/>
                <a:gd name="T98" fmla="*/ 707 w 3662"/>
                <a:gd name="T99" fmla="*/ 1009 h 2807"/>
                <a:gd name="T100" fmla="*/ 642 w 3662"/>
                <a:gd name="T101" fmla="*/ 1002 h 2807"/>
                <a:gd name="T102" fmla="*/ 653 w 3662"/>
                <a:gd name="T103" fmla="*/ 897 h 2807"/>
                <a:gd name="T104" fmla="*/ 675 w 3662"/>
                <a:gd name="T105" fmla="*/ 798 h 2807"/>
                <a:gd name="T106" fmla="*/ 694 w 3662"/>
                <a:gd name="T107" fmla="*/ 761 h 2807"/>
                <a:gd name="T108" fmla="*/ 790 w 3662"/>
                <a:gd name="T109" fmla="*/ 717 h 2807"/>
                <a:gd name="T110" fmla="*/ 2093 w 3662"/>
                <a:gd name="T111" fmla="*/ 743 h 2807"/>
                <a:gd name="T112" fmla="*/ 1951 w 3662"/>
                <a:gd name="T113" fmla="*/ 585 h 2807"/>
                <a:gd name="T114" fmla="*/ 879 w 3662"/>
                <a:gd name="T115" fmla="*/ 578 h 2807"/>
                <a:gd name="T116" fmla="*/ 134 w 3662"/>
                <a:gd name="T117" fmla="*/ 99 h 2807"/>
                <a:gd name="T118" fmla="*/ 365 w 3662"/>
                <a:gd name="T119" fmla="*/ 126 h 2807"/>
                <a:gd name="T120" fmla="*/ 179 w 3662"/>
                <a:gd name="T121" fmla="*/ 323 h 2807"/>
                <a:gd name="T122" fmla="*/ 26 w 3662"/>
                <a:gd name="T123" fmla="*/ 211 h 2807"/>
                <a:gd name="T124" fmla="*/ 71 w 3662"/>
                <a:gd name="T125" fmla="*/ 85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62" h="2807">
                  <a:moveTo>
                    <a:pt x="2819" y="2756"/>
                  </a:moveTo>
                  <a:lnTo>
                    <a:pt x="2819" y="2775"/>
                  </a:lnTo>
                  <a:lnTo>
                    <a:pt x="2789" y="2782"/>
                  </a:lnTo>
                  <a:lnTo>
                    <a:pt x="2761" y="2791"/>
                  </a:lnTo>
                  <a:lnTo>
                    <a:pt x="2731" y="2801"/>
                  </a:lnTo>
                  <a:lnTo>
                    <a:pt x="2698" y="2807"/>
                  </a:lnTo>
                  <a:lnTo>
                    <a:pt x="2698" y="2801"/>
                  </a:lnTo>
                  <a:lnTo>
                    <a:pt x="2698" y="2798"/>
                  </a:lnTo>
                  <a:lnTo>
                    <a:pt x="2696" y="2794"/>
                  </a:lnTo>
                  <a:lnTo>
                    <a:pt x="2695" y="2791"/>
                  </a:lnTo>
                  <a:lnTo>
                    <a:pt x="2674" y="2794"/>
                  </a:lnTo>
                  <a:lnTo>
                    <a:pt x="2649" y="2796"/>
                  </a:lnTo>
                  <a:lnTo>
                    <a:pt x="2623" y="2796"/>
                  </a:lnTo>
                  <a:lnTo>
                    <a:pt x="2599" y="2794"/>
                  </a:lnTo>
                  <a:lnTo>
                    <a:pt x="2599" y="2772"/>
                  </a:lnTo>
                  <a:lnTo>
                    <a:pt x="2614" y="2768"/>
                  </a:lnTo>
                  <a:lnTo>
                    <a:pt x="2627" y="2763"/>
                  </a:lnTo>
                  <a:lnTo>
                    <a:pt x="2637" y="2761"/>
                  </a:lnTo>
                  <a:lnTo>
                    <a:pt x="2641" y="2761"/>
                  </a:lnTo>
                  <a:lnTo>
                    <a:pt x="2644" y="2763"/>
                  </a:lnTo>
                  <a:lnTo>
                    <a:pt x="2648" y="2765"/>
                  </a:lnTo>
                  <a:lnTo>
                    <a:pt x="2649" y="2768"/>
                  </a:lnTo>
                  <a:lnTo>
                    <a:pt x="2651" y="2772"/>
                  </a:lnTo>
                  <a:lnTo>
                    <a:pt x="2655" y="2773"/>
                  </a:lnTo>
                  <a:lnTo>
                    <a:pt x="2656" y="2775"/>
                  </a:lnTo>
                  <a:lnTo>
                    <a:pt x="2670" y="2777"/>
                  </a:lnTo>
                  <a:lnTo>
                    <a:pt x="2684" y="2773"/>
                  </a:lnTo>
                  <a:lnTo>
                    <a:pt x="2700" y="2768"/>
                  </a:lnTo>
                  <a:lnTo>
                    <a:pt x="2714" y="2765"/>
                  </a:lnTo>
                  <a:lnTo>
                    <a:pt x="2726" y="2761"/>
                  </a:lnTo>
                  <a:lnTo>
                    <a:pt x="2745" y="2759"/>
                  </a:lnTo>
                  <a:lnTo>
                    <a:pt x="2763" y="2765"/>
                  </a:lnTo>
                  <a:lnTo>
                    <a:pt x="2777" y="2770"/>
                  </a:lnTo>
                  <a:lnTo>
                    <a:pt x="2787" y="2772"/>
                  </a:lnTo>
                  <a:lnTo>
                    <a:pt x="2796" y="2766"/>
                  </a:lnTo>
                  <a:lnTo>
                    <a:pt x="2805" y="2761"/>
                  </a:lnTo>
                  <a:lnTo>
                    <a:pt x="2819" y="2756"/>
                  </a:lnTo>
                  <a:close/>
                  <a:moveTo>
                    <a:pt x="2871" y="2707"/>
                  </a:moveTo>
                  <a:lnTo>
                    <a:pt x="2890" y="2707"/>
                  </a:lnTo>
                  <a:lnTo>
                    <a:pt x="2894" y="2711"/>
                  </a:lnTo>
                  <a:lnTo>
                    <a:pt x="2895" y="2714"/>
                  </a:lnTo>
                  <a:lnTo>
                    <a:pt x="2895" y="2716"/>
                  </a:lnTo>
                  <a:lnTo>
                    <a:pt x="2897" y="2719"/>
                  </a:lnTo>
                  <a:lnTo>
                    <a:pt x="2899" y="2726"/>
                  </a:lnTo>
                  <a:lnTo>
                    <a:pt x="2895" y="2726"/>
                  </a:lnTo>
                  <a:lnTo>
                    <a:pt x="2895" y="2730"/>
                  </a:lnTo>
                  <a:lnTo>
                    <a:pt x="2876" y="2726"/>
                  </a:lnTo>
                  <a:lnTo>
                    <a:pt x="2876" y="2749"/>
                  </a:lnTo>
                  <a:lnTo>
                    <a:pt x="2871" y="2749"/>
                  </a:lnTo>
                  <a:lnTo>
                    <a:pt x="2864" y="2739"/>
                  </a:lnTo>
                  <a:lnTo>
                    <a:pt x="2857" y="2730"/>
                  </a:lnTo>
                  <a:lnTo>
                    <a:pt x="2857" y="2726"/>
                  </a:lnTo>
                  <a:lnTo>
                    <a:pt x="2862" y="2725"/>
                  </a:lnTo>
                  <a:lnTo>
                    <a:pt x="2866" y="2723"/>
                  </a:lnTo>
                  <a:lnTo>
                    <a:pt x="2869" y="2721"/>
                  </a:lnTo>
                  <a:lnTo>
                    <a:pt x="2869" y="2718"/>
                  </a:lnTo>
                  <a:lnTo>
                    <a:pt x="2871" y="2714"/>
                  </a:lnTo>
                  <a:lnTo>
                    <a:pt x="2871" y="2707"/>
                  </a:lnTo>
                  <a:close/>
                  <a:moveTo>
                    <a:pt x="2550" y="2707"/>
                  </a:moveTo>
                  <a:lnTo>
                    <a:pt x="2553" y="2709"/>
                  </a:lnTo>
                  <a:lnTo>
                    <a:pt x="2557" y="2709"/>
                  </a:lnTo>
                  <a:lnTo>
                    <a:pt x="2559" y="2711"/>
                  </a:lnTo>
                  <a:lnTo>
                    <a:pt x="2559" y="2712"/>
                  </a:lnTo>
                  <a:lnTo>
                    <a:pt x="2559" y="2714"/>
                  </a:lnTo>
                  <a:lnTo>
                    <a:pt x="2560" y="2718"/>
                  </a:lnTo>
                  <a:lnTo>
                    <a:pt x="2560" y="2721"/>
                  </a:lnTo>
                  <a:lnTo>
                    <a:pt x="2559" y="2723"/>
                  </a:lnTo>
                  <a:lnTo>
                    <a:pt x="2559" y="2725"/>
                  </a:lnTo>
                  <a:lnTo>
                    <a:pt x="2559" y="2725"/>
                  </a:lnTo>
                  <a:lnTo>
                    <a:pt x="2559" y="2726"/>
                  </a:lnTo>
                  <a:lnTo>
                    <a:pt x="2557" y="2730"/>
                  </a:lnTo>
                  <a:lnTo>
                    <a:pt x="2553" y="2730"/>
                  </a:lnTo>
                  <a:lnTo>
                    <a:pt x="2553" y="2726"/>
                  </a:lnTo>
                  <a:lnTo>
                    <a:pt x="2550" y="2725"/>
                  </a:lnTo>
                  <a:lnTo>
                    <a:pt x="2550" y="2723"/>
                  </a:lnTo>
                  <a:lnTo>
                    <a:pt x="2548" y="2721"/>
                  </a:lnTo>
                  <a:lnTo>
                    <a:pt x="2548" y="2719"/>
                  </a:lnTo>
                  <a:lnTo>
                    <a:pt x="2546" y="2718"/>
                  </a:lnTo>
                  <a:lnTo>
                    <a:pt x="2545" y="2714"/>
                  </a:lnTo>
                  <a:lnTo>
                    <a:pt x="2546" y="2712"/>
                  </a:lnTo>
                  <a:lnTo>
                    <a:pt x="2548" y="2712"/>
                  </a:lnTo>
                  <a:lnTo>
                    <a:pt x="2548" y="2711"/>
                  </a:lnTo>
                  <a:lnTo>
                    <a:pt x="2548" y="2709"/>
                  </a:lnTo>
                  <a:lnTo>
                    <a:pt x="2550" y="2707"/>
                  </a:lnTo>
                  <a:close/>
                  <a:moveTo>
                    <a:pt x="2717" y="2653"/>
                  </a:moveTo>
                  <a:lnTo>
                    <a:pt x="2737" y="2656"/>
                  </a:lnTo>
                  <a:lnTo>
                    <a:pt x="2737" y="2672"/>
                  </a:lnTo>
                  <a:lnTo>
                    <a:pt x="2717" y="2672"/>
                  </a:lnTo>
                  <a:lnTo>
                    <a:pt x="2717" y="2653"/>
                  </a:lnTo>
                  <a:close/>
                  <a:moveTo>
                    <a:pt x="2656" y="2641"/>
                  </a:moveTo>
                  <a:lnTo>
                    <a:pt x="2656" y="2653"/>
                  </a:lnTo>
                  <a:lnTo>
                    <a:pt x="2651" y="2653"/>
                  </a:lnTo>
                  <a:lnTo>
                    <a:pt x="2646" y="2655"/>
                  </a:lnTo>
                  <a:lnTo>
                    <a:pt x="2644" y="2655"/>
                  </a:lnTo>
                  <a:lnTo>
                    <a:pt x="2641" y="2655"/>
                  </a:lnTo>
                  <a:lnTo>
                    <a:pt x="2637" y="2653"/>
                  </a:lnTo>
                  <a:lnTo>
                    <a:pt x="2635" y="2651"/>
                  </a:lnTo>
                  <a:lnTo>
                    <a:pt x="2635" y="2649"/>
                  </a:lnTo>
                  <a:lnTo>
                    <a:pt x="2635" y="2649"/>
                  </a:lnTo>
                  <a:lnTo>
                    <a:pt x="2635" y="2648"/>
                  </a:lnTo>
                  <a:lnTo>
                    <a:pt x="2634" y="2644"/>
                  </a:lnTo>
                  <a:lnTo>
                    <a:pt x="2639" y="2644"/>
                  </a:lnTo>
                  <a:lnTo>
                    <a:pt x="2641" y="2644"/>
                  </a:lnTo>
                  <a:lnTo>
                    <a:pt x="2642" y="2644"/>
                  </a:lnTo>
                  <a:lnTo>
                    <a:pt x="2644" y="2644"/>
                  </a:lnTo>
                  <a:lnTo>
                    <a:pt x="2646" y="2644"/>
                  </a:lnTo>
                  <a:lnTo>
                    <a:pt x="2648" y="2643"/>
                  </a:lnTo>
                  <a:lnTo>
                    <a:pt x="2651" y="2643"/>
                  </a:lnTo>
                  <a:lnTo>
                    <a:pt x="2656" y="2641"/>
                  </a:lnTo>
                  <a:close/>
                  <a:moveTo>
                    <a:pt x="2937" y="2618"/>
                  </a:moveTo>
                  <a:lnTo>
                    <a:pt x="2944" y="2618"/>
                  </a:lnTo>
                  <a:lnTo>
                    <a:pt x="2944" y="2653"/>
                  </a:lnTo>
                  <a:lnTo>
                    <a:pt x="2941" y="2656"/>
                  </a:lnTo>
                  <a:lnTo>
                    <a:pt x="2937" y="2660"/>
                  </a:lnTo>
                  <a:lnTo>
                    <a:pt x="2934" y="2662"/>
                  </a:lnTo>
                  <a:lnTo>
                    <a:pt x="2930" y="2665"/>
                  </a:lnTo>
                  <a:lnTo>
                    <a:pt x="2925" y="2667"/>
                  </a:lnTo>
                  <a:lnTo>
                    <a:pt x="2918" y="2669"/>
                  </a:lnTo>
                  <a:lnTo>
                    <a:pt x="2918" y="2660"/>
                  </a:lnTo>
                  <a:lnTo>
                    <a:pt x="2915" y="2649"/>
                  </a:lnTo>
                  <a:lnTo>
                    <a:pt x="2916" y="2641"/>
                  </a:lnTo>
                  <a:lnTo>
                    <a:pt x="2923" y="2632"/>
                  </a:lnTo>
                  <a:lnTo>
                    <a:pt x="2930" y="2625"/>
                  </a:lnTo>
                  <a:lnTo>
                    <a:pt x="2937" y="2618"/>
                  </a:lnTo>
                  <a:close/>
                  <a:moveTo>
                    <a:pt x="2656" y="2618"/>
                  </a:moveTo>
                  <a:lnTo>
                    <a:pt x="2665" y="2618"/>
                  </a:lnTo>
                  <a:lnTo>
                    <a:pt x="2665" y="2627"/>
                  </a:lnTo>
                  <a:lnTo>
                    <a:pt x="2656" y="2627"/>
                  </a:lnTo>
                  <a:lnTo>
                    <a:pt x="2656" y="2618"/>
                  </a:lnTo>
                  <a:close/>
                  <a:moveTo>
                    <a:pt x="2630" y="2599"/>
                  </a:moveTo>
                  <a:lnTo>
                    <a:pt x="2646" y="2599"/>
                  </a:lnTo>
                  <a:lnTo>
                    <a:pt x="2646" y="2602"/>
                  </a:lnTo>
                  <a:lnTo>
                    <a:pt x="2648" y="2606"/>
                  </a:lnTo>
                  <a:lnTo>
                    <a:pt x="2648" y="2609"/>
                  </a:lnTo>
                  <a:lnTo>
                    <a:pt x="2649" y="2615"/>
                  </a:lnTo>
                  <a:lnTo>
                    <a:pt x="2646" y="2616"/>
                  </a:lnTo>
                  <a:lnTo>
                    <a:pt x="2642" y="2616"/>
                  </a:lnTo>
                  <a:lnTo>
                    <a:pt x="2639" y="2618"/>
                  </a:lnTo>
                  <a:lnTo>
                    <a:pt x="2634" y="2618"/>
                  </a:lnTo>
                  <a:lnTo>
                    <a:pt x="2632" y="2615"/>
                  </a:lnTo>
                  <a:lnTo>
                    <a:pt x="2632" y="2609"/>
                  </a:lnTo>
                  <a:lnTo>
                    <a:pt x="2630" y="2606"/>
                  </a:lnTo>
                  <a:lnTo>
                    <a:pt x="2630" y="2599"/>
                  </a:lnTo>
                  <a:close/>
                  <a:moveTo>
                    <a:pt x="2353" y="2599"/>
                  </a:moveTo>
                  <a:lnTo>
                    <a:pt x="2361" y="2599"/>
                  </a:lnTo>
                  <a:lnTo>
                    <a:pt x="2363" y="2601"/>
                  </a:lnTo>
                  <a:lnTo>
                    <a:pt x="2365" y="2601"/>
                  </a:lnTo>
                  <a:lnTo>
                    <a:pt x="2367" y="2602"/>
                  </a:lnTo>
                  <a:lnTo>
                    <a:pt x="2368" y="2602"/>
                  </a:lnTo>
                  <a:lnTo>
                    <a:pt x="2372" y="2602"/>
                  </a:lnTo>
                  <a:lnTo>
                    <a:pt x="2372" y="2608"/>
                  </a:lnTo>
                  <a:lnTo>
                    <a:pt x="2372" y="2611"/>
                  </a:lnTo>
                  <a:lnTo>
                    <a:pt x="2370" y="2615"/>
                  </a:lnTo>
                  <a:lnTo>
                    <a:pt x="2368" y="2618"/>
                  </a:lnTo>
                  <a:lnTo>
                    <a:pt x="2365" y="2618"/>
                  </a:lnTo>
                  <a:lnTo>
                    <a:pt x="2365" y="2616"/>
                  </a:lnTo>
                  <a:lnTo>
                    <a:pt x="2363" y="2616"/>
                  </a:lnTo>
                  <a:lnTo>
                    <a:pt x="2363" y="2616"/>
                  </a:lnTo>
                  <a:lnTo>
                    <a:pt x="2361" y="2615"/>
                  </a:lnTo>
                  <a:lnTo>
                    <a:pt x="2358" y="2611"/>
                  </a:lnTo>
                  <a:lnTo>
                    <a:pt x="2356" y="2608"/>
                  </a:lnTo>
                  <a:lnTo>
                    <a:pt x="2354" y="2604"/>
                  </a:lnTo>
                  <a:lnTo>
                    <a:pt x="2353" y="2599"/>
                  </a:lnTo>
                  <a:close/>
                  <a:moveTo>
                    <a:pt x="2730" y="2587"/>
                  </a:moveTo>
                  <a:lnTo>
                    <a:pt x="2730" y="2613"/>
                  </a:lnTo>
                  <a:lnTo>
                    <a:pt x="2724" y="2632"/>
                  </a:lnTo>
                  <a:lnTo>
                    <a:pt x="2717" y="2649"/>
                  </a:lnTo>
                  <a:lnTo>
                    <a:pt x="2710" y="2649"/>
                  </a:lnTo>
                  <a:lnTo>
                    <a:pt x="2698" y="2634"/>
                  </a:lnTo>
                  <a:lnTo>
                    <a:pt x="2702" y="2632"/>
                  </a:lnTo>
                  <a:lnTo>
                    <a:pt x="2705" y="2630"/>
                  </a:lnTo>
                  <a:lnTo>
                    <a:pt x="2707" y="2629"/>
                  </a:lnTo>
                  <a:lnTo>
                    <a:pt x="2707" y="2629"/>
                  </a:lnTo>
                  <a:lnTo>
                    <a:pt x="2709" y="2627"/>
                  </a:lnTo>
                  <a:lnTo>
                    <a:pt x="2709" y="2623"/>
                  </a:lnTo>
                  <a:lnTo>
                    <a:pt x="2710" y="2618"/>
                  </a:lnTo>
                  <a:lnTo>
                    <a:pt x="2707" y="2618"/>
                  </a:lnTo>
                  <a:lnTo>
                    <a:pt x="2707" y="2615"/>
                  </a:lnTo>
                  <a:lnTo>
                    <a:pt x="2702" y="2616"/>
                  </a:lnTo>
                  <a:lnTo>
                    <a:pt x="2698" y="2616"/>
                  </a:lnTo>
                  <a:lnTo>
                    <a:pt x="2693" y="2618"/>
                  </a:lnTo>
                  <a:lnTo>
                    <a:pt x="2688" y="2618"/>
                  </a:lnTo>
                  <a:lnTo>
                    <a:pt x="2686" y="2615"/>
                  </a:lnTo>
                  <a:lnTo>
                    <a:pt x="2686" y="2615"/>
                  </a:lnTo>
                  <a:lnTo>
                    <a:pt x="2686" y="2613"/>
                  </a:lnTo>
                  <a:lnTo>
                    <a:pt x="2684" y="2613"/>
                  </a:lnTo>
                  <a:lnTo>
                    <a:pt x="2684" y="2611"/>
                  </a:lnTo>
                  <a:lnTo>
                    <a:pt x="2684" y="2602"/>
                  </a:lnTo>
                  <a:lnTo>
                    <a:pt x="2688" y="2602"/>
                  </a:lnTo>
                  <a:lnTo>
                    <a:pt x="2688" y="2599"/>
                  </a:lnTo>
                  <a:lnTo>
                    <a:pt x="2698" y="2597"/>
                  </a:lnTo>
                  <a:lnTo>
                    <a:pt x="2709" y="2594"/>
                  </a:lnTo>
                  <a:lnTo>
                    <a:pt x="2717" y="2590"/>
                  </a:lnTo>
                  <a:lnTo>
                    <a:pt x="2730" y="2587"/>
                  </a:lnTo>
                  <a:close/>
                  <a:moveTo>
                    <a:pt x="3409" y="2583"/>
                  </a:moveTo>
                  <a:lnTo>
                    <a:pt x="3409" y="2592"/>
                  </a:lnTo>
                  <a:lnTo>
                    <a:pt x="3403" y="2597"/>
                  </a:lnTo>
                  <a:lnTo>
                    <a:pt x="3393" y="2606"/>
                  </a:lnTo>
                  <a:lnTo>
                    <a:pt x="3381" y="2615"/>
                  </a:lnTo>
                  <a:lnTo>
                    <a:pt x="3372" y="2625"/>
                  </a:lnTo>
                  <a:lnTo>
                    <a:pt x="3367" y="2630"/>
                  </a:lnTo>
                  <a:lnTo>
                    <a:pt x="3370" y="2632"/>
                  </a:lnTo>
                  <a:lnTo>
                    <a:pt x="3372" y="2632"/>
                  </a:lnTo>
                  <a:lnTo>
                    <a:pt x="3374" y="2634"/>
                  </a:lnTo>
                  <a:lnTo>
                    <a:pt x="3374" y="2636"/>
                  </a:lnTo>
                  <a:lnTo>
                    <a:pt x="3374" y="2637"/>
                  </a:lnTo>
                  <a:lnTo>
                    <a:pt x="3374" y="2641"/>
                  </a:lnTo>
                  <a:lnTo>
                    <a:pt x="3375" y="2644"/>
                  </a:lnTo>
                  <a:lnTo>
                    <a:pt x="3367" y="2648"/>
                  </a:lnTo>
                  <a:lnTo>
                    <a:pt x="3358" y="2648"/>
                  </a:lnTo>
                  <a:lnTo>
                    <a:pt x="3347" y="2649"/>
                  </a:lnTo>
                  <a:lnTo>
                    <a:pt x="3347" y="2663"/>
                  </a:lnTo>
                  <a:lnTo>
                    <a:pt x="3344" y="2663"/>
                  </a:lnTo>
                  <a:lnTo>
                    <a:pt x="3344" y="2669"/>
                  </a:lnTo>
                  <a:lnTo>
                    <a:pt x="3320" y="2670"/>
                  </a:lnTo>
                  <a:lnTo>
                    <a:pt x="3300" y="2672"/>
                  </a:lnTo>
                  <a:lnTo>
                    <a:pt x="3279" y="2672"/>
                  </a:lnTo>
                  <a:lnTo>
                    <a:pt x="3255" y="2669"/>
                  </a:lnTo>
                  <a:lnTo>
                    <a:pt x="3253" y="2653"/>
                  </a:lnTo>
                  <a:lnTo>
                    <a:pt x="3251" y="2634"/>
                  </a:lnTo>
                  <a:lnTo>
                    <a:pt x="3255" y="2630"/>
                  </a:lnTo>
                  <a:lnTo>
                    <a:pt x="3258" y="2627"/>
                  </a:lnTo>
                  <a:lnTo>
                    <a:pt x="3260" y="2623"/>
                  </a:lnTo>
                  <a:lnTo>
                    <a:pt x="3264" y="2622"/>
                  </a:lnTo>
                  <a:lnTo>
                    <a:pt x="3290" y="2622"/>
                  </a:lnTo>
                  <a:lnTo>
                    <a:pt x="3293" y="2608"/>
                  </a:lnTo>
                  <a:lnTo>
                    <a:pt x="3341" y="2611"/>
                  </a:lnTo>
                  <a:lnTo>
                    <a:pt x="3356" y="2604"/>
                  </a:lnTo>
                  <a:lnTo>
                    <a:pt x="3372" y="2597"/>
                  </a:lnTo>
                  <a:lnTo>
                    <a:pt x="3389" y="2588"/>
                  </a:lnTo>
                  <a:lnTo>
                    <a:pt x="3409" y="2583"/>
                  </a:lnTo>
                  <a:close/>
                  <a:moveTo>
                    <a:pt x="2669" y="2550"/>
                  </a:moveTo>
                  <a:lnTo>
                    <a:pt x="2684" y="2550"/>
                  </a:lnTo>
                  <a:lnTo>
                    <a:pt x="2684" y="2569"/>
                  </a:lnTo>
                  <a:lnTo>
                    <a:pt x="2679" y="2569"/>
                  </a:lnTo>
                  <a:lnTo>
                    <a:pt x="2675" y="2566"/>
                  </a:lnTo>
                  <a:lnTo>
                    <a:pt x="2670" y="2562"/>
                  </a:lnTo>
                  <a:lnTo>
                    <a:pt x="2665" y="2560"/>
                  </a:lnTo>
                  <a:lnTo>
                    <a:pt x="2669" y="2550"/>
                  </a:lnTo>
                  <a:close/>
                  <a:moveTo>
                    <a:pt x="2342" y="2545"/>
                  </a:moveTo>
                  <a:lnTo>
                    <a:pt x="2344" y="2555"/>
                  </a:lnTo>
                  <a:lnTo>
                    <a:pt x="2347" y="2566"/>
                  </a:lnTo>
                  <a:lnTo>
                    <a:pt x="2349" y="2573"/>
                  </a:lnTo>
                  <a:lnTo>
                    <a:pt x="2349" y="2576"/>
                  </a:lnTo>
                  <a:lnTo>
                    <a:pt x="2346" y="2578"/>
                  </a:lnTo>
                  <a:lnTo>
                    <a:pt x="2340" y="2578"/>
                  </a:lnTo>
                  <a:lnTo>
                    <a:pt x="2337" y="2576"/>
                  </a:lnTo>
                  <a:lnTo>
                    <a:pt x="2333" y="2573"/>
                  </a:lnTo>
                  <a:lnTo>
                    <a:pt x="2330" y="2569"/>
                  </a:lnTo>
                  <a:lnTo>
                    <a:pt x="2326" y="2562"/>
                  </a:lnTo>
                  <a:lnTo>
                    <a:pt x="2325" y="2557"/>
                  </a:lnTo>
                  <a:lnTo>
                    <a:pt x="2323" y="2550"/>
                  </a:lnTo>
                  <a:lnTo>
                    <a:pt x="2326" y="2548"/>
                  </a:lnTo>
                  <a:lnTo>
                    <a:pt x="2330" y="2547"/>
                  </a:lnTo>
                  <a:lnTo>
                    <a:pt x="2335" y="2547"/>
                  </a:lnTo>
                  <a:lnTo>
                    <a:pt x="2342" y="2545"/>
                  </a:lnTo>
                  <a:close/>
                  <a:moveTo>
                    <a:pt x="2641" y="2534"/>
                  </a:moveTo>
                  <a:lnTo>
                    <a:pt x="2656" y="2534"/>
                  </a:lnTo>
                  <a:lnTo>
                    <a:pt x="2660" y="2545"/>
                  </a:lnTo>
                  <a:lnTo>
                    <a:pt x="2665" y="2545"/>
                  </a:lnTo>
                  <a:lnTo>
                    <a:pt x="2665" y="2550"/>
                  </a:lnTo>
                  <a:lnTo>
                    <a:pt x="2646" y="2550"/>
                  </a:lnTo>
                  <a:lnTo>
                    <a:pt x="2646" y="2541"/>
                  </a:lnTo>
                  <a:lnTo>
                    <a:pt x="2644" y="2540"/>
                  </a:lnTo>
                  <a:lnTo>
                    <a:pt x="2642" y="2540"/>
                  </a:lnTo>
                  <a:lnTo>
                    <a:pt x="2642" y="2538"/>
                  </a:lnTo>
                  <a:lnTo>
                    <a:pt x="2642" y="2536"/>
                  </a:lnTo>
                  <a:lnTo>
                    <a:pt x="2641" y="2534"/>
                  </a:lnTo>
                  <a:close/>
                  <a:moveTo>
                    <a:pt x="2466" y="2533"/>
                  </a:moveTo>
                  <a:lnTo>
                    <a:pt x="2449" y="2534"/>
                  </a:lnTo>
                  <a:lnTo>
                    <a:pt x="2435" y="2541"/>
                  </a:lnTo>
                  <a:lnTo>
                    <a:pt x="2459" y="2547"/>
                  </a:lnTo>
                  <a:lnTo>
                    <a:pt x="2482" y="2555"/>
                  </a:lnTo>
                  <a:lnTo>
                    <a:pt x="2506" y="2560"/>
                  </a:lnTo>
                  <a:lnTo>
                    <a:pt x="2506" y="2545"/>
                  </a:lnTo>
                  <a:lnTo>
                    <a:pt x="2511" y="2545"/>
                  </a:lnTo>
                  <a:lnTo>
                    <a:pt x="2513" y="2545"/>
                  </a:lnTo>
                  <a:lnTo>
                    <a:pt x="2515" y="2543"/>
                  </a:lnTo>
                  <a:lnTo>
                    <a:pt x="2517" y="2543"/>
                  </a:lnTo>
                  <a:lnTo>
                    <a:pt x="2518" y="2541"/>
                  </a:lnTo>
                  <a:lnTo>
                    <a:pt x="2501" y="2538"/>
                  </a:lnTo>
                  <a:lnTo>
                    <a:pt x="2483" y="2534"/>
                  </a:lnTo>
                  <a:lnTo>
                    <a:pt x="2466" y="2533"/>
                  </a:lnTo>
                  <a:close/>
                  <a:moveTo>
                    <a:pt x="2775" y="2529"/>
                  </a:moveTo>
                  <a:lnTo>
                    <a:pt x="2775" y="2534"/>
                  </a:lnTo>
                  <a:lnTo>
                    <a:pt x="2775" y="2536"/>
                  </a:lnTo>
                  <a:lnTo>
                    <a:pt x="2773" y="2538"/>
                  </a:lnTo>
                  <a:lnTo>
                    <a:pt x="2773" y="2540"/>
                  </a:lnTo>
                  <a:lnTo>
                    <a:pt x="2771" y="2541"/>
                  </a:lnTo>
                  <a:lnTo>
                    <a:pt x="2766" y="2547"/>
                  </a:lnTo>
                  <a:lnTo>
                    <a:pt x="2761" y="2550"/>
                  </a:lnTo>
                  <a:lnTo>
                    <a:pt x="2754" y="2552"/>
                  </a:lnTo>
                  <a:lnTo>
                    <a:pt x="2745" y="2553"/>
                  </a:lnTo>
                  <a:lnTo>
                    <a:pt x="2745" y="2534"/>
                  </a:lnTo>
                  <a:lnTo>
                    <a:pt x="2775" y="2529"/>
                  </a:lnTo>
                  <a:close/>
                  <a:moveTo>
                    <a:pt x="918" y="2515"/>
                  </a:moveTo>
                  <a:lnTo>
                    <a:pt x="918" y="2519"/>
                  </a:lnTo>
                  <a:lnTo>
                    <a:pt x="920" y="2522"/>
                  </a:lnTo>
                  <a:lnTo>
                    <a:pt x="920" y="2527"/>
                  </a:lnTo>
                  <a:lnTo>
                    <a:pt x="921" y="2534"/>
                  </a:lnTo>
                  <a:lnTo>
                    <a:pt x="921" y="2536"/>
                  </a:lnTo>
                  <a:lnTo>
                    <a:pt x="923" y="2536"/>
                  </a:lnTo>
                  <a:lnTo>
                    <a:pt x="923" y="2536"/>
                  </a:lnTo>
                  <a:lnTo>
                    <a:pt x="923" y="2536"/>
                  </a:lnTo>
                  <a:lnTo>
                    <a:pt x="921" y="2538"/>
                  </a:lnTo>
                  <a:lnTo>
                    <a:pt x="916" y="2543"/>
                  </a:lnTo>
                  <a:lnTo>
                    <a:pt x="911" y="2547"/>
                  </a:lnTo>
                  <a:lnTo>
                    <a:pt x="906" y="2552"/>
                  </a:lnTo>
                  <a:lnTo>
                    <a:pt x="902" y="2557"/>
                  </a:lnTo>
                  <a:lnTo>
                    <a:pt x="895" y="2555"/>
                  </a:lnTo>
                  <a:lnTo>
                    <a:pt x="890" y="2555"/>
                  </a:lnTo>
                  <a:lnTo>
                    <a:pt x="883" y="2553"/>
                  </a:lnTo>
                  <a:lnTo>
                    <a:pt x="874" y="2553"/>
                  </a:lnTo>
                  <a:lnTo>
                    <a:pt x="874" y="2529"/>
                  </a:lnTo>
                  <a:lnTo>
                    <a:pt x="888" y="2524"/>
                  </a:lnTo>
                  <a:lnTo>
                    <a:pt x="900" y="2519"/>
                  </a:lnTo>
                  <a:lnTo>
                    <a:pt x="918" y="2515"/>
                  </a:lnTo>
                  <a:close/>
                  <a:moveTo>
                    <a:pt x="2787" y="2510"/>
                  </a:moveTo>
                  <a:lnTo>
                    <a:pt x="2810" y="2515"/>
                  </a:lnTo>
                  <a:lnTo>
                    <a:pt x="2813" y="2519"/>
                  </a:lnTo>
                  <a:lnTo>
                    <a:pt x="2815" y="2520"/>
                  </a:lnTo>
                  <a:lnTo>
                    <a:pt x="2817" y="2522"/>
                  </a:lnTo>
                  <a:lnTo>
                    <a:pt x="2820" y="2526"/>
                  </a:lnTo>
                  <a:lnTo>
                    <a:pt x="2822" y="2529"/>
                  </a:lnTo>
                  <a:lnTo>
                    <a:pt x="2794" y="2529"/>
                  </a:lnTo>
                  <a:lnTo>
                    <a:pt x="2792" y="2533"/>
                  </a:lnTo>
                  <a:lnTo>
                    <a:pt x="2789" y="2533"/>
                  </a:lnTo>
                  <a:lnTo>
                    <a:pt x="2785" y="2533"/>
                  </a:lnTo>
                  <a:lnTo>
                    <a:pt x="2780" y="2534"/>
                  </a:lnTo>
                  <a:lnTo>
                    <a:pt x="2780" y="2527"/>
                  </a:lnTo>
                  <a:lnTo>
                    <a:pt x="2782" y="2522"/>
                  </a:lnTo>
                  <a:lnTo>
                    <a:pt x="2784" y="2519"/>
                  </a:lnTo>
                  <a:lnTo>
                    <a:pt x="2785" y="2515"/>
                  </a:lnTo>
                  <a:lnTo>
                    <a:pt x="2787" y="2510"/>
                  </a:lnTo>
                  <a:close/>
                  <a:moveTo>
                    <a:pt x="2569" y="2506"/>
                  </a:moveTo>
                  <a:lnTo>
                    <a:pt x="2569" y="2515"/>
                  </a:lnTo>
                  <a:lnTo>
                    <a:pt x="2576" y="2515"/>
                  </a:lnTo>
                  <a:lnTo>
                    <a:pt x="2576" y="2510"/>
                  </a:lnTo>
                  <a:lnTo>
                    <a:pt x="2569" y="2506"/>
                  </a:lnTo>
                  <a:close/>
                  <a:moveTo>
                    <a:pt x="2496" y="2464"/>
                  </a:moveTo>
                  <a:lnTo>
                    <a:pt x="2496" y="2477"/>
                  </a:lnTo>
                  <a:lnTo>
                    <a:pt x="2489" y="2477"/>
                  </a:lnTo>
                  <a:lnTo>
                    <a:pt x="2483" y="2477"/>
                  </a:lnTo>
                  <a:lnTo>
                    <a:pt x="2480" y="2478"/>
                  </a:lnTo>
                  <a:lnTo>
                    <a:pt x="2477" y="2480"/>
                  </a:lnTo>
                  <a:lnTo>
                    <a:pt x="2477" y="2484"/>
                  </a:lnTo>
                  <a:lnTo>
                    <a:pt x="2497" y="2485"/>
                  </a:lnTo>
                  <a:lnTo>
                    <a:pt x="2513" y="2491"/>
                  </a:lnTo>
                  <a:lnTo>
                    <a:pt x="2531" y="2496"/>
                  </a:lnTo>
                  <a:lnTo>
                    <a:pt x="2531" y="2492"/>
                  </a:lnTo>
                  <a:lnTo>
                    <a:pt x="2517" y="2485"/>
                  </a:lnTo>
                  <a:lnTo>
                    <a:pt x="2508" y="2477"/>
                  </a:lnTo>
                  <a:lnTo>
                    <a:pt x="2499" y="2464"/>
                  </a:lnTo>
                  <a:lnTo>
                    <a:pt x="2496" y="2464"/>
                  </a:lnTo>
                  <a:close/>
                  <a:moveTo>
                    <a:pt x="2714" y="2452"/>
                  </a:moveTo>
                  <a:lnTo>
                    <a:pt x="2733" y="2457"/>
                  </a:lnTo>
                  <a:lnTo>
                    <a:pt x="2735" y="2471"/>
                  </a:lnTo>
                  <a:lnTo>
                    <a:pt x="2735" y="2482"/>
                  </a:lnTo>
                  <a:lnTo>
                    <a:pt x="2733" y="2496"/>
                  </a:lnTo>
                  <a:lnTo>
                    <a:pt x="2723" y="2496"/>
                  </a:lnTo>
                  <a:lnTo>
                    <a:pt x="2721" y="2491"/>
                  </a:lnTo>
                  <a:lnTo>
                    <a:pt x="2721" y="2485"/>
                  </a:lnTo>
                  <a:lnTo>
                    <a:pt x="2723" y="2480"/>
                  </a:lnTo>
                  <a:lnTo>
                    <a:pt x="2723" y="2477"/>
                  </a:lnTo>
                  <a:lnTo>
                    <a:pt x="2723" y="2473"/>
                  </a:lnTo>
                  <a:lnTo>
                    <a:pt x="2721" y="2470"/>
                  </a:lnTo>
                  <a:lnTo>
                    <a:pt x="2717" y="2468"/>
                  </a:lnTo>
                  <a:lnTo>
                    <a:pt x="2714" y="2466"/>
                  </a:lnTo>
                  <a:lnTo>
                    <a:pt x="2712" y="2464"/>
                  </a:lnTo>
                  <a:lnTo>
                    <a:pt x="2709" y="2461"/>
                  </a:lnTo>
                  <a:lnTo>
                    <a:pt x="2707" y="2457"/>
                  </a:lnTo>
                  <a:lnTo>
                    <a:pt x="2710" y="2456"/>
                  </a:lnTo>
                  <a:lnTo>
                    <a:pt x="2710" y="2456"/>
                  </a:lnTo>
                  <a:lnTo>
                    <a:pt x="2712" y="2456"/>
                  </a:lnTo>
                  <a:lnTo>
                    <a:pt x="2712" y="2454"/>
                  </a:lnTo>
                  <a:lnTo>
                    <a:pt x="2714" y="2452"/>
                  </a:lnTo>
                  <a:close/>
                  <a:moveTo>
                    <a:pt x="1033" y="2449"/>
                  </a:moveTo>
                  <a:lnTo>
                    <a:pt x="1040" y="2461"/>
                  </a:lnTo>
                  <a:lnTo>
                    <a:pt x="1050" y="2471"/>
                  </a:lnTo>
                  <a:lnTo>
                    <a:pt x="1057" y="2482"/>
                  </a:lnTo>
                  <a:lnTo>
                    <a:pt x="1063" y="2496"/>
                  </a:lnTo>
                  <a:lnTo>
                    <a:pt x="1054" y="2501"/>
                  </a:lnTo>
                  <a:lnTo>
                    <a:pt x="1049" y="2508"/>
                  </a:lnTo>
                  <a:lnTo>
                    <a:pt x="1043" y="2515"/>
                  </a:lnTo>
                  <a:lnTo>
                    <a:pt x="1037" y="2519"/>
                  </a:lnTo>
                  <a:lnTo>
                    <a:pt x="1024" y="2522"/>
                  </a:lnTo>
                  <a:lnTo>
                    <a:pt x="1021" y="2519"/>
                  </a:lnTo>
                  <a:lnTo>
                    <a:pt x="1017" y="2515"/>
                  </a:lnTo>
                  <a:lnTo>
                    <a:pt x="1012" y="2513"/>
                  </a:lnTo>
                  <a:lnTo>
                    <a:pt x="1009" y="2510"/>
                  </a:lnTo>
                  <a:lnTo>
                    <a:pt x="1005" y="2508"/>
                  </a:lnTo>
                  <a:lnTo>
                    <a:pt x="1002" y="2503"/>
                  </a:lnTo>
                  <a:lnTo>
                    <a:pt x="1000" y="2501"/>
                  </a:lnTo>
                  <a:lnTo>
                    <a:pt x="1000" y="2499"/>
                  </a:lnTo>
                  <a:lnTo>
                    <a:pt x="998" y="2498"/>
                  </a:lnTo>
                  <a:lnTo>
                    <a:pt x="998" y="2496"/>
                  </a:lnTo>
                  <a:lnTo>
                    <a:pt x="998" y="2492"/>
                  </a:lnTo>
                  <a:lnTo>
                    <a:pt x="979" y="2492"/>
                  </a:lnTo>
                  <a:lnTo>
                    <a:pt x="977" y="2487"/>
                  </a:lnTo>
                  <a:lnTo>
                    <a:pt x="975" y="2484"/>
                  </a:lnTo>
                  <a:lnTo>
                    <a:pt x="975" y="2478"/>
                  </a:lnTo>
                  <a:lnTo>
                    <a:pt x="975" y="2473"/>
                  </a:lnTo>
                  <a:lnTo>
                    <a:pt x="989" y="2466"/>
                  </a:lnTo>
                  <a:lnTo>
                    <a:pt x="1002" y="2459"/>
                  </a:lnTo>
                  <a:lnTo>
                    <a:pt x="1016" y="2452"/>
                  </a:lnTo>
                  <a:lnTo>
                    <a:pt x="1033" y="2449"/>
                  </a:lnTo>
                  <a:close/>
                  <a:moveTo>
                    <a:pt x="1096" y="2445"/>
                  </a:moveTo>
                  <a:lnTo>
                    <a:pt x="1110" y="2447"/>
                  </a:lnTo>
                  <a:lnTo>
                    <a:pt x="1120" y="2452"/>
                  </a:lnTo>
                  <a:lnTo>
                    <a:pt x="1124" y="2464"/>
                  </a:lnTo>
                  <a:lnTo>
                    <a:pt x="1126" y="2477"/>
                  </a:lnTo>
                  <a:lnTo>
                    <a:pt x="1124" y="2484"/>
                  </a:lnTo>
                  <a:lnTo>
                    <a:pt x="1120" y="2485"/>
                  </a:lnTo>
                  <a:lnTo>
                    <a:pt x="1117" y="2487"/>
                  </a:lnTo>
                  <a:lnTo>
                    <a:pt x="1112" y="2487"/>
                  </a:lnTo>
                  <a:lnTo>
                    <a:pt x="1105" y="2487"/>
                  </a:lnTo>
                  <a:lnTo>
                    <a:pt x="1105" y="2473"/>
                  </a:lnTo>
                  <a:lnTo>
                    <a:pt x="1098" y="2471"/>
                  </a:lnTo>
                  <a:lnTo>
                    <a:pt x="1092" y="2470"/>
                  </a:lnTo>
                  <a:lnTo>
                    <a:pt x="1087" y="2468"/>
                  </a:lnTo>
                  <a:lnTo>
                    <a:pt x="1084" y="2464"/>
                  </a:lnTo>
                  <a:lnTo>
                    <a:pt x="1080" y="2461"/>
                  </a:lnTo>
                  <a:lnTo>
                    <a:pt x="1078" y="2454"/>
                  </a:lnTo>
                  <a:lnTo>
                    <a:pt x="1078" y="2445"/>
                  </a:lnTo>
                  <a:lnTo>
                    <a:pt x="1096" y="2445"/>
                  </a:lnTo>
                  <a:close/>
                  <a:moveTo>
                    <a:pt x="2714" y="2381"/>
                  </a:moveTo>
                  <a:lnTo>
                    <a:pt x="2737" y="2384"/>
                  </a:lnTo>
                  <a:lnTo>
                    <a:pt x="2740" y="2388"/>
                  </a:lnTo>
                  <a:lnTo>
                    <a:pt x="2742" y="2391"/>
                  </a:lnTo>
                  <a:lnTo>
                    <a:pt x="2744" y="2393"/>
                  </a:lnTo>
                  <a:lnTo>
                    <a:pt x="2745" y="2396"/>
                  </a:lnTo>
                  <a:lnTo>
                    <a:pt x="2747" y="2402"/>
                  </a:lnTo>
                  <a:lnTo>
                    <a:pt x="2749" y="2407"/>
                  </a:lnTo>
                  <a:lnTo>
                    <a:pt x="2745" y="2409"/>
                  </a:lnTo>
                  <a:lnTo>
                    <a:pt x="2742" y="2410"/>
                  </a:lnTo>
                  <a:lnTo>
                    <a:pt x="2738" y="2412"/>
                  </a:lnTo>
                  <a:lnTo>
                    <a:pt x="2733" y="2414"/>
                  </a:lnTo>
                  <a:lnTo>
                    <a:pt x="2730" y="2414"/>
                  </a:lnTo>
                  <a:lnTo>
                    <a:pt x="2723" y="2416"/>
                  </a:lnTo>
                  <a:lnTo>
                    <a:pt x="2716" y="2409"/>
                  </a:lnTo>
                  <a:lnTo>
                    <a:pt x="2709" y="2407"/>
                  </a:lnTo>
                  <a:lnTo>
                    <a:pt x="2702" y="2405"/>
                  </a:lnTo>
                  <a:lnTo>
                    <a:pt x="2691" y="2403"/>
                  </a:lnTo>
                  <a:lnTo>
                    <a:pt x="2695" y="2391"/>
                  </a:lnTo>
                  <a:lnTo>
                    <a:pt x="2700" y="2391"/>
                  </a:lnTo>
                  <a:lnTo>
                    <a:pt x="2705" y="2389"/>
                  </a:lnTo>
                  <a:lnTo>
                    <a:pt x="2707" y="2388"/>
                  </a:lnTo>
                  <a:lnTo>
                    <a:pt x="2709" y="2386"/>
                  </a:lnTo>
                  <a:lnTo>
                    <a:pt x="2712" y="2384"/>
                  </a:lnTo>
                  <a:lnTo>
                    <a:pt x="2714" y="2381"/>
                  </a:lnTo>
                  <a:close/>
                  <a:moveTo>
                    <a:pt x="1475" y="2361"/>
                  </a:moveTo>
                  <a:lnTo>
                    <a:pt x="1492" y="2361"/>
                  </a:lnTo>
                  <a:lnTo>
                    <a:pt x="1506" y="2365"/>
                  </a:lnTo>
                  <a:lnTo>
                    <a:pt x="1520" y="2368"/>
                  </a:lnTo>
                  <a:lnTo>
                    <a:pt x="1525" y="2386"/>
                  </a:lnTo>
                  <a:lnTo>
                    <a:pt x="1534" y="2400"/>
                  </a:lnTo>
                  <a:lnTo>
                    <a:pt x="1539" y="2416"/>
                  </a:lnTo>
                  <a:lnTo>
                    <a:pt x="1541" y="2430"/>
                  </a:lnTo>
                  <a:lnTo>
                    <a:pt x="1537" y="2442"/>
                  </a:lnTo>
                  <a:lnTo>
                    <a:pt x="1532" y="2452"/>
                  </a:lnTo>
                  <a:lnTo>
                    <a:pt x="1527" y="2461"/>
                  </a:lnTo>
                  <a:lnTo>
                    <a:pt x="1527" y="2463"/>
                  </a:lnTo>
                  <a:lnTo>
                    <a:pt x="1529" y="2464"/>
                  </a:lnTo>
                  <a:lnTo>
                    <a:pt x="1530" y="2466"/>
                  </a:lnTo>
                  <a:lnTo>
                    <a:pt x="1532" y="2466"/>
                  </a:lnTo>
                  <a:lnTo>
                    <a:pt x="1534" y="2468"/>
                  </a:lnTo>
                  <a:lnTo>
                    <a:pt x="1536" y="2468"/>
                  </a:lnTo>
                  <a:lnTo>
                    <a:pt x="1536" y="2475"/>
                  </a:lnTo>
                  <a:lnTo>
                    <a:pt x="1536" y="2478"/>
                  </a:lnTo>
                  <a:lnTo>
                    <a:pt x="1534" y="2484"/>
                  </a:lnTo>
                  <a:lnTo>
                    <a:pt x="1532" y="2487"/>
                  </a:lnTo>
                  <a:lnTo>
                    <a:pt x="1530" y="2489"/>
                  </a:lnTo>
                  <a:lnTo>
                    <a:pt x="1529" y="2492"/>
                  </a:lnTo>
                  <a:lnTo>
                    <a:pt x="1527" y="2496"/>
                  </a:lnTo>
                  <a:lnTo>
                    <a:pt x="1525" y="2515"/>
                  </a:lnTo>
                  <a:lnTo>
                    <a:pt x="1525" y="2533"/>
                  </a:lnTo>
                  <a:lnTo>
                    <a:pt x="1525" y="2550"/>
                  </a:lnTo>
                  <a:lnTo>
                    <a:pt x="1520" y="2564"/>
                  </a:lnTo>
                  <a:lnTo>
                    <a:pt x="1515" y="2567"/>
                  </a:lnTo>
                  <a:lnTo>
                    <a:pt x="1508" y="2567"/>
                  </a:lnTo>
                  <a:lnTo>
                    <a:pt x="1501" y="2569"/>
                  </a:lnTo>
                  <a:lnTo>
                    <a:pt x="1494" y="2569"/>
                  </a:lnTo>
                  <a:lnTo>
                    <a:pt x="1492" y="2567"/>
                  </a:lnTo>
                  <a:lnTo>
                    <a:pt x="1492" y="2566"/>
                  </a:lnTo>
                  <a:lnTo>
                    <a:pt x="1490" y="2562"/>
                  </a:lnTo>
                  <a:lnTo>
                    <a:pt x="1489" y="2560"/>
                  </a:lnTo>
                  <a:lnTo>
                    <a:pt x="1487" y="2560"/>
                  </a:lnTo>
                  <a:lnTo>
                    <a:pt x="1485" y="2560"/>
                  </a:lnTo>
                  <a:lnTo>
                    <a:pt x="1485" y="2564"/>
                  </a:lnTo>
                  <a:lnTo>
                    <a:pt x="1478" y="2574"/>
                  </a:lnTo>
                  <a:lnTo>
                    <a:pt x="1473" y="2581"/>
                  </a:lnTo>
                  <a:lnTo>
                    <a:pt x="1468" y="2585"/>
                  </a:lnTo>
                  <a:lnTo>
                    <a:pt x="1457" y="2587"/>
                  </a:lnTo>
                  <a:lnTo>
                    <a:pt x="1440" y="2587"/>
                  </a:lnTo>
                  <a:lnTo>
                    <a:pt x="1429" y="2574"/>
                  </a:lnTo>
                  <a:lnTo>
                    <a:pt x="1424" y="2566"/>
                  </a:lnTo>
                  <a:lnTo>
                    <a:pt x="1421" y="2553"/>
                  </a:lnTo>
                  <a:lnTo>
                    <a:pt x="1421" y="2538"/>
                  </a:lnTo>
                  <a:lnTo>
                    <a:pt x="1421" y="2515"/>
                  </a:lnTo>
                  <a:lnTo>
                    <a:pt x="1422" y="2508"/>
                  </a:lnTo>
                  <a:lnTo>
                    <a:pt x="1422" y="2496"/>
                  </a:lnTo>
                  <a:lnTo>
                    <a:pt x="1424" y="2480"/>
                  </a:lnTo>
                  <a:lnTo>
                    <a:pt x="1424" y="2463"/>
                  </a:lnTo>
                  <a:lnTo>
                    <a:pt x="1422" y="2449"/>
                  </a:lnTo>
                  <a:lnTo>
                    <a:pt x="1421" y="2442"/>
                  </a:lnTo>
                  <a:lnTo>
                    <a:pt x="1405" y="2435"/>
                  </a:lnTo>
                  <a:lnTo>
                    <a:pt x="1405" y="2391"/>
                  </a:lnTo>
                  <a:lnTo>
                    <a:pt x="1408" y="2391"/>
                  </a:lnTo>
                  <a:lnTo>
                    <a:pt x="1408" y="2388"/>
                  </a:lnTo>
                  <a:lnTo>
                    <a:pt x="1427" y="2388"/>
                  </a:lnTo>
                  <a:lnTo>
                    <a:pt x="1443" y="2384"/>
                  </a:lnTo>
                  <a:lnTo>
                    <a:pt x="1454" y="2379"/>
                  </a:lnTo>
                  <a:lnTo>
                    <a:pt x="1464" y="2370"/>
                  </a:lnTo>
                  <a:lnTo>
                    <a:pt x="1475" y="2361"/>
                  </a:lnTo>
                  <a:close/>
                  <a:moveTo>
                    <a:pt x="2499" y="2353"/>
                  </a:moveTo>
                  <a:lnTo>
                    <a:pt x="2503" y="2355"/>
                  </a:lnTo>
                  <a:lnTo>
                    <a:pt x="2504" y="2355"/>
                  </a:lnTo>
                  <a:lnTo>
                    <a:pt x="2504" y="2356"/>
                  </a:lnTo>
                  <a:lnTo>
                    <a:pt x="2504" y="2356"/>
                  </a:lnTo>
                  <a:lnTo>
                    <a:pt x="2504" y="2356"/>
                  </a:lnTo>
                  <a:lnTo>
                    <a:pt x="2506" y="2358"/>
                  </a:lnTo>
                  <a:lnTo>
                    <a:pt x="2506" y="2361"/>
                  </a:lnTo>
                  <a:lnTo>
                    <a:pt x="2511" y="2361"/>
                  </a:lnTo>
                  <a:lnTo>
                    <a:pt x="2511" y="2363"/>
                  </a:lnTo>
                  <a:lnTo>
                    <a:pt x="2511" y="2363"/>
                  </a:lnTo>
                  <a:lnTo>
                    <a:pt x="2510" y="2365"/>
                  </a:lnTo>
                  <a:lnTo>
                    <a:pt x="2508" y="2365"/>
                  </a:lnTo>
                  <a:lnTo>
                    <a:pt x="2508" y="2365"/>
                  </a:lnTo>
                  <a:lnTo>
                    <a:pt x="2506" y="2365"/>
                  </a:lnTo>
                  <a:lnTo>
                    <a:pt x="2506" y="2367"/>
                  </a:lnTo>
                  <a:lnTo>
                    <a:pt x="2506" y="2367"/>
                  </a:lnTo>
                  <a:lnTo>
                    <a:pt x="2504" y="2368"/>
                  </a:lnTo>
                  <a:lnTo>
                    <a:pt x="2504" y="2368"/>
                  </a:lnTo>
                  <a:lnTo>
                    <a:pt x="2503" y="2368"/>
                  </a:lnTo>
                  <a:lnTo>
                    <a:pt x="2499" y="2368"/>
                  </a:lnTo>
                  <a:lnTo>
                    <a:pt x="2499" y="2365"/>
                  </a:lnTo>
                  <a:lnTo>
                    <a:pt x="2496" y="2365"/>
                  </a:lnTo>
                  <a:lnTo>
                    <a:pt x="2499" y="2353"/>
                  </a:lnTo>
                  <a:close/>
                  <a:moveTo>
                    <a:pt x="2630" y="2334"/>
                  </a:moveTo>
                  <a:lnTo>
                    <a:pt x="2637" y="2334"/>
                  </a:lnTo>
                  <a:lnTo>
                    <a:pt x="2637" y="2353"/>
                  </a:lnTo>
                  <a:lnTo>
                    <a:pt x="2634" y="2353"/>
                  </a:lnTo>
                  <a:lnTo>
                    <a:pt x="2634" y="2358"/>
                  </a:lnTo>
                  <a:lnTo>
                    <a:pt x="2627" y="2358"/>
                  </a:lnTo>
                  <a:lnTo>
                    <a:pt x="2625" y="2353"/>
                  </a:lnTo>
                  <a:lnTo>
                    <a:pt x="2623" y="2349"/>
                  </a:lnTo>
                  <a:lnTo>
                    <a:pt x="2621" y="2346"/>
                  </a:lnTo>
                  <a:lnTo>
                    <a:pt x="2620" y="2342"/>
                  </a:lnTo>
                  <a:lnTo>
                    <a:pt x="2618" y="2339"/>
                  </a:lnTo>
                  <a:lnTo>
                    <a:pt x="2621" y="2337"/>
                  </a:lnTo>
                  <a:lnTo>
                    <a:pt x="2625" y="2337"/>
                  </a:lnTo>
                  <a:lnTo>
                    <a:pt x="2627" y="2337"/>
                  </a:lnTo>
                  <a:lnTo>
                    <a:pt x="2628" y="2335"/>
                  </a:lnTo>
                  <a:lnTo>
                    <a:pt x="2630" y="2334"/>
                  </a:lnTo>
                  <a:close/>
                  <a:moveTo>
                    <a:pt x="2560" y="2327"/>
                  </a:moveTo>
                  <a:lnTo>
                    <a:pt x="2564" y="2327"/>
                  </a:lnTo>
                  <a:lnTo>
                    <a:pt x="2567" y="2328"/>
                  </a:lnTo>
                  <a:lnTo>
                    <a:pt x="2569" y="2328"/>
                  </a:lnTo>
                  <a:lnTo>
                    <a:pt x="2571" y="2328"/>
                  </a:lnTo>
                  <a:lnTo>
                    <a:pt x="2573" y="2330"/>
                  </a:lnTo>
                  <a:lnTo>
                    <a:pt x="2574" y="2332"/>
                  </a:lnTo>
                  <a:lnTo>
                    <a:pt x="2574" y="2334"/>
                  </a:lnTo>
                  <a:lnTo>
                    <a:pt x="2574" y="2335"/>
                  </a:lnTo>
                  <a:lnTo>
                    <a:pt x="2576" y="2339"/>
                  </a:lnTo>
                  <a:lnTo>
                    <a:pt x="2576" y="2342"/>
                  </a:lnTo>
                  <a:lnTo>
                    <a:pt x="2573" y="2342"/>
                  </a:lnTo>
                  <a:lnTo>
                    <a:pt x="2573" y="2346"/>
                  </a:lnTo>
                  <a:lnTo>
                    <a:pt x="2569" y="2344"/>
                  </a:lnTo>
                  <a:lnTo>
                    <a:pt x="2567" y="2344"/>
                  </a:lnTo>
                  <a:lnTo>
                    <a:pt x="2567" y="2344"/>
                  </a:lnTo>
                  <a:lnTo>
                    <a:pt x="2566" y="2342"/>
                  </a:lnTo>
                  <a:lnTo>
                    <a:pt x="2564" y="2342"/>
                  </a:lnTo>
                  <a:lnTo>
                    <a:pt x="2562" y="2339"/>
                  </a:lnTo>
                  <a:lnTo>
                    <a:pt x="2562" y="2335"/>
                  </a:lnTo>
                  <a:lnTo>
                    <a:pt x="2562" y="2332"/>
                  </a:lnTo>
                  <a:lnTo>
                    <a:pt x="2560" y="2327"/>
                  </a:lnTo>
                  <a:close/>
                  <a:moveTo>
                    <a:pt x="2646" y="2285"/>
                  </a:moveTo>
                  <a:lnTo>
                    <a:pt x="2665" y="2285"/>
                  </a:lnTo>
                  <a:lnTo>
                    <a:pt x="2665" y="2288"/>
                  </a:lnTo>
                  <a:lnTo>
                    <a:pt x="2662" y="2292"/>
                  </a:lnTo>
                  <a:lnTo>
                    <a:pt x="2660" y="2295"/>
                  </a:lnTo>
                  <a:lnTo>
                    <a:pt x="2656" y="2300"/>
                  </a:lnTo>
                  <a:lnTo>
                    <a:pt x="2649" y="2295"/>
                  </a:lnTo>
                  <a:lnTo>
                    <a:pt x="2646" y="2285"/>
                  </a:lnTo>
                  <a:close/>
                  <a:moveTo>
                    <a:pt x="2576" y="2272"/>
                  </a:moveTo>
                  <a:lnTo>
                    <a:pt x="2588" y="2272"/>
                  </a:lnTo>
                  <a:lnTo>
                    <a:pt x="2588" y="2281"/>
                  </a:lnTo>
                  <a:lnTo>
                    <a:pt x="2590" y="2285"/>
                  </a:lnTo>
                  <a:lnTo>
                    <a:pt x="2590" y="2286"/>
                  </a:lnTo>
                  <a:lnTo>
                    <a:pt x="2590" y="2288"/>
                  </a:lnTo>
                  <a:lnTo>
                    <a:pt x="2590" y="2292"/>
                  </a:lnTo>
                  <a:lnTo>
                    <a:pt x="2588" y="2295"/>
                  </a:lnTo>
                  <a:lnTo>
                    <a:pt x="2588" y="2300"/>
                  </a:lnTo>
                  <a:lnTo>
                    <a:pt x="2576" y="2300"/>
                  </a:lnTo>
                  <a:lnTo>
                    <a:pt x="2574" y="2292"/>
                  </a:lnTo>
                  <a:lnTo>
                    <a:pt x="2574" y="2286"/>
                  </a:lnTo>
                  <a:lnTo>
                    <a:pt x="2574" y="2279"/>
                  </a:lnTo>
                  <a:lnTo>
                    <a:pt x="2576" y="2272"/>
                  </a:lnTo>
                  <a:close/>
                  <a:moveTo>
                    <a:pt x="2929" y="2192"/>
                  </a:moveTo>
                  <a:lnTo>
                    <a:pt x="2929" y="2199"/>
                  </a:lnTo>
                  <a:lnTo>
                    <a:pt x="2934" y="2199"/>
                  </a:lnTo>
                  <a:lnTo>
                    <a:pt x="2934" y="2196"/>
                  </a:lnTo>
                  <a:lnTo>
                    <a:pt x="2937" y="2196"/>
                  </a:lnTo>
                  <a:lnTo>
                    <a:pt x="2936" y="2194"/>
                  </a:lnTo>
                  <a:lnTo>
                    <a:pt x="2934" y="2194"/>
                  </a:lnTo>
                  <a:lnTo>
                    <a:pt x="2934" y="2194"/>
                  </a:lnTo>
                  <a:lnTo>
                    <a:pt x="2932" y="2194"/>
                  </a:lnTo>
                  <a:lnTo>
                    <a:pt x="2929" y="2192"/>
                  </a:lnTo>
                  <a:close/>
                  <a:moveTo>
                    <a:pt x="2848" y="2192"/>
                  </a:moveTo>
                  <a:lnTo>
                    <a:pt x="2834" y="2197"/>
                  </a:lnTo>
                  <a:lnTo>
                    <a:pt x="2817" y="2199"/>
                  </a:lnTo>
                  <a:lnTo>
                    <a:pt x="2798" y="2203"/>
                  </a:lnTo>
                  <a:lnTo>
                    <a:pt x="2784" y="2208"/>
                  </a:lnTo>
                  <a:lnTo>
                    <a:pt x="2771" y="2218"/>
                  </a:lnTo>
                  <a:lnTo>
                    <a:pt x="2765" y="2231"/>
                  </a:lnTo>
                  <a:lnTo>
                    <a:pt x="2758" y="2245"/>
                  </a:lnTo>
                  <a:lnTo>
                    <a:pt x="2752" y="2259"/>
                  </a:lnTo>
                  <a:lnTo>
                    <a:pt x="2742" y="2271"/>
                  </a:lnTo>
                  <a:lnTo>
                    <a:pt x="2726" y="2281"/>
                  </a:lnTo>
                  <a:lnTo>
                    <a:pt x="2726" y="2285"/>
                  </a:lnTo>
                  <a:lnTo>
                    <a:pt x="2733" y="2285"/>
                  </a:lnTo>
                  <a:lnTo>
                    <a:pt x="2747" y="2276"/>
                  </a:lnTo>
                  <a:lnTo>
                    <a:pt x="2759" y="2272"/>
                  </a:lnTo>
                  <a:lnTo>
                    <a:pt x="2771" y="2272"/>
                  </a:lnTo>
                  <a:lnTo>
                    <a:pt x="2784" y="2272"/>
                  </a:lnTo>
                  <a:lnTo>
                    <a:pt x="2794" y="2269"/>
                  </a:lnTo>
                  <a:lnTo>
                    <a:pt x="2803" y="2260"/>
                  </a:lnTo>
                  <a:lnTo>
                    <a:pt x="2801" y="2260"/>
                  </a:lnTo>
                  <a:lnTo>
                    <a:pt x="2801" y="2259"/>
                  </a:lnTo>
                  <a:lnTo>
                    <a:pt x="2799" y="2259"/>
                  </a:lnTo>
                  <a:lnTo>
                    <a:pt x="2799" y="2257"/>
                  </a:lnTo>
                  <a:lnTo>
                    <a:pt x="2799" y="2253"/>
                  </a:lnTo>
                  <a:lnTo>
                    <a:pt x="2813" y="2250"/>
                  </a:lnTo>
                  <a:lnTo>
                    <a:pt x="2815" y="2255"/>
                  </a:lnTo>
                  <a:lnTo>
                    <a:pt x="2815" y="2259"/>
                  </a:lnTo>
                  <a:lnTo>
                    <a:pt x="2817" y="2262"/>
                  </a:lnTo>
                  <a:lnTo>
                    <a:pt x="2819" y="2265"/>
                  </a:lnTo>
                  <a:lnTo>
                    <a:pt x="2827" y="2259"/>
                  </a:lnTo>
                  <a:lnTo>
                    <a:pt x="2843" y="2253"/>
                  </a:lnTo>
                  <a:lnTo>
                    <a:pt x="2864" y="2246"/>
                  </a:lnTo>
                  <a:lnTo>
                    <a:pt x="2881" y="2241"/>
                  </a:lnTo>
                  <a:lnTo>
                    <a:pt x="2895" y="2238"/>
                  </a:lnTo>
                  <a:lnTo>
                    <a:pt x="2894" y="2238"/>
                  </a:lnTo>
                  <a:lnTo>
                    <a:pt x="2892" y="2236"/>
                  </a:lnTo>
                  <a:lnTo>
                    <a:pt x="2892" y="2236"/>
                  </a:lnTo>
                  <a:lnTo>
                    <a:pt x="2890" y="2236"/>
                  </a:lnTo>
                  <a:lnTo>
                    <a:pt x="2887" y="2234"/>
                  </a:lnTo>
                  <a:lnTo>
                    <a:pt x="2885" y="2232"/>
                  </a:lnTo>
                  <a:lnTo>
                    <a:pt x="2883" y="2232"/>
                  </a:lnTo>
                  <a:lnTo>
                    <a:pt x="2881" y="2232"/>
                  </a:lnTo>
                  <a:lnTo>
                    <a:pt x="2881" y="2232"/>
                  </a:lnTo>
                  <a:lnTo>
                    <a:pt x="2880" y="2232"/>
                  </a:lnTo>
                  <a:lnTo>
                    <a:pt x="2880" y="2232"/>
                  </a:lnTo>
                  <a:lnTo>
                    <a:pt x="2878" y="2231"/>
                  </a:lnTo>
                  <a:lnTo>
                    <a:pt x="2876" y="2227"/>
                  </a:lnTo>
                  <a:lnTo>
                    <a:pt x="2880" y="2227"/>
                  </a:lnTo>
                  <a:lnTo>
                    <a:pt x="2887" y="2217"/>
                  </a:lnTo>
                  <a:lnTo>
                    <a:pt x="2897" y="2211"/>
                  </a:lnTo>
                  <a:lnTo>
                    <a:pt x="2906" y="2206"/>
                  </a:lnTo>
                  <a:lnTo>
                    <a:pt x="2915" y="2196"/>
                  </a:lnTo>
                  <a:lnTo>
                    <a:pt x="2899" y="2199"/>
                  </a:lnTo>
                  <a:lnTo>
                    <a:pt x="2883" y="2197"/>
                  </a:lnTo>
                  <a:lnTo>
                    <a:pt x="2867" y="2194"/>
                  </a:lnTo>
                  <a:lnTo>
                    <a:pt x="2848" y="2192"/>
                  </a:lnTo>
                  <a:close/>
                  <a:moveTo>
                    <a:pt x="1501" y="2180"/>
                  </a:moveTo>
                  <a:lnTo>
                    <a:pt x="1503" y="2192"/>
                  </a:lnTo>
                  <a:lnTo>
                    <a:pt x="1503" y="2211"/>
                  </a:lnTo>
                  <a:lnTo>
                    <a:pt x="1504" y="2232"/>
                  </a:lnTo>
                  <a:lnTo>
                    <a:pt x="1504" y="2252"/>
                  </a:lnTo>
                  <a:lnTo>
                    <a:pt x="1504" y="2267"/>
                  </a:lnTo>
                  <a:lnTo>
                    <a:pt x="1504" y="2276"/>
                  </a:lnTo>
                  <a:lnTo>
                    <a:pt x="1499" y="2293"/>
                  </a:lnTo>
                  <a:lnTo>
                    <a:pt x="1494" y="2309"/>
                  </a:lnTo>
                  <a:lnTo>
                    <a:pt x="1489" y="2325"/>
                  </a:lnTo>
                  <a:lnTo>
                    <a:pt x="1485" y="2346"/>
                  </a:lnTo>
                  <a:lnTo>
                    <a:pt x="1462" y="2346"/>
                  </a:lnTo>
                  <a:lnTo>
                    <a:pt x="1452" y="2327"/>
                  </a:lnTo>
                  <a:lnTo>
                    <a:pt x="1445" y="2309"/>
                  </a:lnTo>
                  <a:lnTo>
                    <a:pt x="1440" y="2288"/>
                  </a:lnTo>
                  <a:lnTo>
                    <a:pt x="1436" y="2265"/>
                  </a:lnTo>
                  <a:lnTo>
                    <a:pt x="1436" y="2234"/>
                  </a:lnTo>
                  <a:lnTo>
                    <a:pt x="1440" y="2232"/>
                  </a:lnTo>
                  <a:lnTo>
                    <a:pt x="1443" y="2231"/>
                  </a:lnTo>
                  <a:lnTo>
                    <a:pt x="1445" y="2229"/>
                  </a:lnTo>
                  <a:lnTo>
                    <a:pt x="1447" y="2225"/>
                  </a:lnTo>
                  <a:lnTo>
                    <a:pt x="1448" y="2224"/>
                  </a:lnTo>
                  <a:lnTo>
                    <a:pt x="1450" y="2218"/>
                  </a:lnTo>
                  <a:lnTo>
                    <a:pt x="1475" y="2215"/>
                  </a:lnTo>
                  <a:lnTo>
                    <a:pt x="1475" y="2189"/>
                  </a:lnTo>
                  <a:lnTo>
                    <a:pt x="1480" y="2187"/>
                  </a:lnTo>
                  <a:lnTo>
                    <a:pt x="1483" y="2185"/>
                  </a:lnTo>
                  <a:lnTo>
                    <a:pt x="1487" y="2183"/>
                  </a:lnTo>
                  <a:lnTo>
                    <a:pt x="1490" y="2183"/>
                  </a:lnTo>
                  <a:lnTo>
                    <a:pt x="1494" y="2182"/>
                  </a:lnTo>
                  <a:lnTo>
                    <a:pt x="1501" y="2180"/>
                  </a:lnTo>
                  <a:close/>
                  <a:moveTo>
                    <a:pt x="3255" y="1543"/>
                  </a:moveTo>
                  <a:lnTo>
                    <a:pt x="3245" y="1548"/>
                  </a:lnTo>
                  <a:lnTo>
                    <a:pt x="3234" y="1550"/>
                  </a:lnTo>
                  <a:lnTo>
                    <a:pt x="3224" y="1550"/>
                  </a:lnTo>
                  <a:lnTo>
                    <a:pt x="3213" y="1550"/>
                  </a:lnTo>
                  <a:lnTo>
                    <a:pt x="3204" y="1555"/>
                  </a:lnTo>
                  <a:lnTo>
                    <a:pt x="3197" y="1566"/>
                  </a:lnTo>
                  <a:lnTo>
                    <a:pt x="3183" y="1566"/>
                  </a:lnTo>
                  <a:lnTo>
                    <a:pt x="3183" y="1578"/>
                  </a:lnTo>
                  <a:lnTo>
                    <a:pt x="3121" y="1574"/>
                  </a:lnTo>
                  <a:lnTo>
                    <a:pt x="3121" y="1593"/>
                  </a:lnTo>
                  <a:lnTo>
                    <a:pt x="3103" y="1600"/>
                  </a:lnTo>
                  <a:lnTo>
                    <a:pt x="3089" y="1611"/>
                  </a:lnTo>
                  <a:lnTo>
                    <a:pt x="3080" y="1627"/>
                  </a:lnTo>
                  <a:lnTo>
                    <a:pt x="3075" y="1646"/>
                  </a:lnTo>
                  <a:lnTo>
                    <a:pt x="3094" y="1648"/>
                  </a:lnTo>
                  <a:lnTo>
                    <a:pt x="3110" y="1651"/>
                  </a:lnTo>
                  <a:lnTo>
                    <a:pt x="3112" y="1656"/>
                  </a:lnTo>
                  <a:lnTo>
                    <a:pt x="3115" y="1660"/>
                  </a:lnTo>
                  <a:lnTo>
                    <a:pt x="3117" y="1663"/>
                  </a:lnTo>
                  <a:lnTo>
                    <a:pt x="3119" y="1667"/>
                  </a:lnTo>
                  <a:lnTo>
                    <a:pt x="3121" y="1674"/>
                  </a:lnTo>
                  <a:lnTo>
                    <a:pt x="3135" y="1674"/>
                  </a:lnTo>
                  <a:lnTo>
                    <a:pt x="3142" y="1670"/>
                  </a:lnTo>
                  <a:lnTo>
                    <a:pt x="3150" y="1667"/>
                  </a:lnTo>
                  <a:lnTo>
                    <a:pt x="3159" y="1663"/>
                  </a:lnTo>
                  <a:lnTo>
                    <a:pt x="3175" y="1662"/>
                  </a:lnTo>
                  <a:lnTo>
                    <a:pt x="3175" y="1665"/>
                  </a:lnTo>
                  <a:lnTo>
                    <a:pt x="3178" y="1665"/>
                  </a:lnTo>
                  <a:lnTo>
                    <a:pt x="3183" y="1686"/>
                  </a:lnTo>
                  <a:lnTo>
                    <a:pt x="3168" y="1689"/>
                  </a:lnTo>
                  <a:lnTo>
                    <a:pt x="3157" y="1696"/>
                  </a:lnTo>
                  <a:lnTo>
                    <a:pt x="3150" y="1707"/>
                  </a:lnTo>
                  <a:lnTo>
                    <a:pt x="3149" y="1723"/>
                  </a:lnTo>
                  <a:lnTo>
                    <a:pt x="3135" y="1726"/>
                  </a:lnTo>
                  <a:lnTo>
                    <a:pt x="3128" y="1731"/>
                  </a:lnTo>
                  <a:lnTo>
                    <a:pt x="3122" y="1738"/>
                  </a:lnTo>
                  <a:lnTo>
                    <a:pt x="3117" y="1744"/>
                  </a:lnTo>
                  <a:lnTo>
                    <a:pt x="3110" y="1751"/>
                  </a:lnTo>
                  <a:lnTo>
                    <a:pt x="3107" y="1752"/>
                  </a:lnTo>
                  <a:lnTo>
                    <a:pt x="3103" y="1752"/>
                  </a:lnTo>
                  <a:lnTo>
                    <a:pt x="3098" y="1751"/>
                  </a:lnTo>
                  <a:lnTo>
                    <a:pt x="3094" y="1751"/>
                  </a:lnTo>
                  <a:lnTo>
                    <a:pt x="3093" y="1751"/>
                  </a:lnTo>
                  <a:lnTo>
                    <a:pt x="3089" y="1752"/>
                  </a:lnTo>
                  <a:lnTo>
                    <a:pt x="3087" y="1754"/>
                  </a:lnTo>
                  <a:lnTo>
                    <a:pt x="3087" y="1773"/>
                  </a:lnTo>
                  <a:lnTo>
                    <a:pt x="3075" y="1777"/>
                  </a:lnTo>
                  <a:lnTo>
                    <a:pt x="3066" y="1782"/>
                  </a:lnTo>
                  <a:lnTo>
                    <a:pt x="3059" y="1785"/>
                  </a:lnTo>
                  <a:lnTo>
                    <a:pt x="3044" y="1789"/>
                  </a:lnTo>
                  <a:lnTo>
                    <a:pt x="3039" y="1777"/>
                  </a:lnTo>
                  <a:lnTo>
                    <a:pt x="3033" y="1763"/>
                  </a:lnTo>
                  <a:lnTo>
                    <a:pt x="3025" y="1751"/>
                  </a:lnTo>
                  <a:lnTo>
                    <a:pt x="3016" y="1740"/>
                  </a:lnTo>
                  <a:lnTo>
                    <a:pt x="3002" y="1735"/>
                  </a:lnTo>
                  <a:lnTo>
                    <a:pt x="2991" y="1738"/>
                  </a:lnTo>
                  <a:lnTo>
                    <a:pt x="2976" y="1740"/>
                  </a:lnTo>
                  <a:lnTo>
                    <a:pt x="2960" y="1738"/>
                  </a:lnTo>
                  <a:lnTo>
                    <a:pt x="2960" y="1712"/>
                  </a:lnTo>
                  <a:lnTo>
                    <a:pt x="2974" y="1703"/>
                  </a:lnTo>
                  <a:lnTo>
                    <a:pt x="2988" y="1691"/>
                  </a:lnTo>
                  <a:lnTo>
                    <a:pt x="3000" y="1676"/>
                  </a:lnTo>
                  <a:lnTo>
                    <a:pt x="3005" y="1658"/>
                  </a:lnTo>
                  <a:lnTo>
                    <a:pt x="2979" y="1662"/>
                  </a:lnTo>
                  <a:lnTo>
                    <a:pt x="2957" y="1669"/>
                  </a:lnTo>
                  <a:lnTo>
                    <a:pt x="2934" y="1676"/>
                  </a:lnTo>
                  <a:lnTo>
                    <a:pt x="2909" y="1681"/>
                  </a:lnTo>
                  <a:lnTo>
                    <a:pt x="2909" y="1677"/>
                  </a:lnTo>
                  <a:lnTo>
                    <a:pt x="2909" y="1676"/>
                  </a:lnTo>
                  <a:lnTo>
                    <a:pt x="2908" y="1674"/>
                  </a:lnTo>
                  <a:lnTo>
                    <a:pt x="2908" y="1672"/>
                  </a:lnTo>
                  <a:lnTo>
                    <a:pt x="2906" y="1670"/>
                  </a:lnTo>
                  <a:lnTo>
                    <a:pt x="2902" y="1669"/>
                  </a:lnTo>
                  <a:lnTo>
                    <a:pt x="2901" y="1667"/>
                  </a:lnTo>
                  <a:lnTo>
                    <a:pt x="2897" y="1667"/>
                  </a:lnTo>
                  <a:lnTo>
                    <a:pt x="2890" y="1665"/>
                  </a:lnTo>
                  <a:lnTo>
                    <a:pt x="2895" y="1642"/>
                  </a:lnTo>
                  <a:lnTo>
                    <a:pt x="2887" y="1642"/>
                  </a:lnTo>
                  <a:lnTo>
                    <a:pt x="2876" y="1649"/>
                  </a:lnTo>
                  <a:lnTo>
                    <a:pt x="2861" y="1655"/>
                  </a:lnTo>
                  <a:lnTo>
                    <a:pt x="2848" y="1658"/>
                  </a:lnTo>
                  <a:lnTo>
                    <a:pt x="2848" y="1674"/>
                  </a:lnTo>
                  <a:lnTo>
                    <a:pt x="2848" y="1691"/>
                  </a:lnTo>
                  <a:lnTo>
                    <a:pt x="2845" y="1707"/>
                  </a:lnTo>
                  <a:lnTo>
                    <a:pt x="2840" y="1721"/>
                  </a:lnTo>
                  <a:lnTo>
                    <a:pt x="2829" y="1730"/>
                  </a:lnTo>
                  <a:lnTo>
                    <a:pt x="2813" y="1735"/>
                  </a:lnTo>
                  <a:lnTo>
                    <a:pt x="2810" y="1745"/>
                  </a:lnTo>
                  <a:lnTo>
                    <a:pt x="2806" y="1752"/>
                  </a:lnTo>
                  <a:lnTo>
                    <a:pt x="2803" y="1759"/>
                  </a:lnTo>
                  <a:lnTo>
                    <a:pt x="2799" y="1770"/>
                  </a:lnTo>
                  <a:lnTo>
                    <a:pt x="2810" y="1784"/>
                  </a:lnTo>
                  <a:lnTo>
                    <a:pt x="2817" y="1801"/>
                  </a:lnTo>
                  <a:lnTo>
                    <a:pt x="2820" y="1824"/>
                  </a:lnTo>
                  <a:lnTo>
                    <a:pt x="2822" y="1847"/>
                  </a:lnTo>
                  <a:lnTo>
                    <a:pt x="2808" y="1852"/>
                  </a:lnTo>
                  <a:lnTo>
                    <a:pt x="2796" y="1857"/>
                  </a:lnTo>
                  <a:lnTo>
                    <a:pt x="2787" y="1864"/>
                  </a:lnTo>
                  <a:lnTo>
                    <a:pt x="2782" y="1876"/>
                  </a:lnTo>
                  <a:lnTo>
                    <a:pt x="2780" y="1892"/>
                  </a:lnTo>
                  <a:lnTo>
                    <a:pt x="2777" y="1902"/>
                  </a:lnTo>
                  <a:lnTo>
                    <a:pt x="2777" y="1918"/>
                  </a:lnTo>
                  <a:lnTo>
                    <a:pt x="2778" y="1936"/>
                  </a:lnTo>
                  <a:lnTo>
                    <a:pt x="2780" y="1955"/>
                  </a:lnTo>
                  <a:lnTo>
                    <a:pt x="2782" y="1972"/>
                  </a:lnTo>
                  <a:lnTo>
                    <a:pt x="2784" y="1984"/>
                  </a:lnTo>
                  <a:lnTo>
                    <a:pt x="2770" y="1991"/>
                  </a:lnTo>
                  <a:lnTo>
                    <a:pt x="2759" y="1998"/>
                  </a:lnTo>
                  <a:lnTo>
                    <a:pt x="2754" y="2011"/>
                  </a:lnTo>
                  <a:lnTo>
                    <a:pt x="2752" y="2032"/>
                  </a:lnTo>
                  <a:lnTo>
                    <a:pt x="2756" y="2044"/>
                  </a:lnTo>
                  <a:lnTo>
                    <a:pt x="2754" y="2058"/>
                  </a:lnTo>
                  <a:lnTo>
                    <a:pt x="2747" y="2070"/>
                  </a:lnTo>
                  <a:lnTo>
                    <a:pt x="2745" y="2077"/>
                  </a:lnTo>
                  <a:lnTo>
                    <a:pt x="2749" y="2079"/>
                  </a:lnTo>
                  <a:lnTo>
                    <a:pt x="2752" y="2079"/>
                  </a:lnTo>
                  <a:lnTo>
                    <a:pt x="2756" y="2079"/>
                  </a:lnTo>
                  <a:lnTo>
                    <a:pt x="2761" y="2080"/>
                  </a:lnTo>
                  <a:lnTo>
                    <a:pt x="2765" y="2084"/>
                  </a:lnTo>
                  <a:lnTo>
                    <a:pt x="2766" y="2087"/>
                  </a:lnTo>
                  <a:lnTo>
                    <a:pt x="2766" y="2091"/>
                  </a:lnTo>
                  <a:lnTo>
                    <a:pt x="2768" y="2093"/>
                  </a:lnTo>
                  <a:lnTo>
                    <a:pt x="2768" y="2096"/>
                  </a:lnTo>
                  <a:lnTo>
                    <a:pt x="2770" y="2100"/>
                  </a:lnTo>
                  <a:lnTo>
                    <a:pt x="2773" y="2101"/>
                  </a:lnTo>
                  <a:lnTo>
                    <a:pt x="2780" y="2103"/>
                  </a:lnTo>
                  <a:lnTo>
                    <a:pt x="2784" y="2135"/>
                  </a:lnTo>
                  <a:lnTo>
                    <a:pt x="2796" y="2143"/>
                  </a:lnTo>
                  <a:lnTo>
                    <a:pt x="2808" y="2154"/>
                  </a:lnTo>
                  <a:lnTo>
                    <a:pt x="2822" y="2161"/>
                  </a:lnTo>
                  <a:lnTo>
                    <a:pt x="2861" y="2157"/>
                  </a:lnTo>
                  <a:lnTo>
                    <a:pt x="2861" y="2159"/>
                  </a:lnTo>
                  <a:lnTo>
                    <a:pt x="2862" y="2161"/>
                  </a:lnTo>
                  <a:lnTo>
                    <a:pt x="2866" y="2163"/>
                  </a:lnTo>
                  <a:lnTo>
                    <a:pt x="2867" y="2164"/>
                  </a:lnTo>
                  <a:lnTo>
                    <a:pt x="2871" y="2168"/>
                  </a:lnTo>
                  <a:lnTo>
                    <a:pt x="2876" y="2169"/>
                  </a:lnTo>
                  <a:lnTo>
                    <a:pt x="2892" y="2169"/>
                  </a:lnTo>
                  <a:lnTo>
                    <a:pt x="2908" y="2166"/>
                  </a:lnTo>
                  <a:lnTo>
                    <a:pt x="2925" y="2159"/>
                  </a:lnTo>
                  <a:lnTo>
                    <a:pt x="2939" y="2152"/>
                  </a:lnTo>
                  <a:lnTo>
                    <a:pt x="2953" y="2149"/>
                  </a:lnTo>
                  <a:lnTo>
                    <a:pt x="2963" y="2150"/>
                  </a:lnTo>
                  <a:lnTo>
                    <a:pt x="2970" y="2154"/>
                  </a:lnTo>
                  <a:lnTo>
                    <a:pt x="2974" y="2159"/>
                  </a:lnTo>
                  <a:lnTo>
                    <a:pt x="2979" y="2166"/>
                  </a:lnTo>
                  <a:lnTo>
                    <a:pt x="3014" y="2157"/>
                  </a:lnTo>
                  <a:lnTo>
                    <a:pt x="3032" y="2121"/>
                  </a:lnTo>
                  <a:lnTo>
                    <a:pt x="3054" y="2089"/>
                  </a:lnTo>
                  <a:lnTo>
                    <a:pt x="3084" y="2061"/>
                  </a:lnTo>
                  <a:lnTo>
                    <a:pt x="3114" y="2039"/>
                  </a:lnTo>
                  <a:lnTo>
                    <a:pt x="3128" y="2033"/>
                  </a:lnTo>
                  <a:lnTo>
                    <a:pt x="3145" y="2032"/>
                  </a:lnTo>
                  <a:lnTo>
                    <a:pt x="3164" y="2032"/>
                  </a:lnTo>
                  <a:lnTo>
                    <a:pt x="3183" y="2032"/>
                  </a:lnTo>
                  <a:lnTo>
                    <a:pt x="3197" y="2026"/>
                  </a:lnTo>
                  <a:lnTo>
                    <a:pt x="3208" y="2021"/>
                  </a:lnTo>
                  <a:lnTo>
                    <a:pt x="3215" y="2014"/>
                  </a:lnTo>
                  <a:lnTo>
                    <a:pt x="3225" y="2007"/>
                  </a:lnTo>
                  <a:lnTo>
                    <a:pt x="3241" y="2004"/>
                  </a:lnTo>
                  <a:lnTo>
                    <a:pt x="3245" y="2011"/>
                  </a:lnTo>
                  <a:lnTo>
                    <a:pt x="3250" y="2018"/>
                  </a:lnTo>
                  <a:lnTo>
                    <a:pt x="3255" y="2023"/>
                  </a:lnTo>
                  <a:lnTo>
                    <a:pt x="3276" y="2021"/>
                  </a:lnTo>
                  <a:lnTo>
                    <a:pt x="3293" y="2016"/>
                  </a:lnTo>
                  <a:lnTo>
                    <a:pt x="3313" y="2012"/>
                  </a:lnTo>
                  <a:lnTo>
                    <a:pt x="3316" y="2016"/>
                  </a:lnTo>
                  <a:lnTo>
                    <a:pt x="3318" y="2021"/>
                  </a:lnTo>
                  <a:lnTo>
                    <a:pt x="3318" y="2025"/>
                  </a:lnTo>
                  <a:lnTo>
                    <a:pt x="3320" y="2028"/>
                  </a:lnTo>
                  <a:lnTo>
                    <a:pt x="3321" y="2032"/>
                  </a:lnTo>
                  <a:lnTo>
                    <a:pt x="3334" y="2039"/>
                  </a:lnTo>
                  <a:lnTo>
                    <a:pt x="3351" y="2042"/>
                  </a:lnTo>
                  <a:lnTo>
                    <a:pt x="3351" y="2032"/>
                  </a:lnTo>
                  <a:lnTo>
                    <a:pt x="3374" y="2032"/>
                  </a:lnTo>
                  <a:lnTo>
                    <a:pt x="3389" y="2033"/>
                  </a:lnTo>
                  <a:lnTo>
                    <a:pt x="3405" y="2033"/>
                  </a:lnTo>
                  <a:lnTo>
                    <a:pt x="3421" y="2035"/>
                  </a:lnTo>
                  <a:lnTo>
                    <a:pt x="3443" y="2035"/>
                  </a:lnTo>
                  <a:lnTo>
                    <a:pt x="3478" y="2035"/>
                  </a:lnTo>
                  <a:lnTo>
                    <a:pt x="3498" y="2025"/>
                  </a:lnTo>
                  <a:lnTo>
                    <a:pt x="3515" y="2011"/>
                  </a:lnTo>
                  <a:lnTo>
                    <a:pt x="3533" y="2000"/>
                  </a:lnTo>
                  <a:lnTo>
                    <a:pt x="3548" y="1997"/>
                  </a:lnTo>
                  <a:lnTo>
                    <a:pt x="3566" y="1998"/>
                  </a:lnTo>
                  <a:lnTo>
                    <a:pt x="3581" y="2000"/>
                  </a:lnTo>
                  <a:lnTo>
                    <a:pt x="3594" y="2000"/>
                  </a:lnTo>
                  <a:lnTo>
                    <a:pt x="3599" y="1995"/>
                  </a:lnTo>
                  <a:lnTo>
                    <a:pt x="3608" y="1986"/>
                  </a:lnTo>
                  <a:lnTo>
                    <a:pt x="3620" y="1972"/>
                  </a:lnTo>
                  <a:lnTo>
                    <a:pt x="3632" y="1958"/>
                  </a:lnTo>
                  <a:lnTo>
                    <a:pt x="3642" y="1943"/>
                  </a:lnTo>
                  <a:lnTo>
                    <a:pt x="3651" y="1929"/>
                  </a:lnTo>
                  <a:lnTo>
                    <a:pt x="3655" y="1920"/>
                  </a:lnTo>
                  <a:lnTo>
                    <a:pt x="3662" y="1906"/>
                  </a:lnTo>
                  <a:lnTo>
                    <a:pt x="3662" y="1888"/>
                  </a:lnTo>
                  <a:lnTo>
                    <a:pt x="3656" y="1869"/>
                  </a:lnTo>
                  <a:lnTo>
                    <a:pt x="3648" y="1850"/>
                  </a:lnTo>
                  <a:lnTo>
                    <a:pt x="3637" y="1834"/>
                  </a:lnTo>
                  <a:lnTo>
                    <a:pt x="3623" y="1824"/>
                  </a:lnTo>
                  <a:lnTo>
                    <a:pt x="3609" y="1820"/>
                  </a:lnTo>
                  <a:lnTo>
                    <a:pt x="3608" y="1819"/>
                  </a:lnTo>
                  <a:lnTo>
                    <a:pt x="3604" y="1817"/>
                  </a:lnTo>
                  <a:lnTo>
                    <a:pt x="3601" y="1813"/>
                  </a:lnTo>
                  <a:lnTo>
                    <a:pt x="3597" y="1812"/>
                  </a:lnTo>
                  <a:lnTo>
                    <a:pt x="3594" y="1808"/>
                  </a:lnTo>
                  <a:lnTo>
                    <a:pt x="3588" y="1805"/>
                  </a:lnTo>
                  <a:lnTo>
                    <a:pt x="3585" y="1803"/>
                  </a:lnTo>
                  <a:lnTo>
                    <a:pt x="3583" y="1801"/>
                  </a:lnTo>
                  <a:lnTo>
                    <a:pt x="3581" y="1801"/>
                  </a:lnTo>
                  <a:lnTo>
                    <a:pt x="3573" y="1799"/>
                  </a:lnTo>
                  <a:lnTo>
                    <a:pt x="3560" y="1801"/>
                  </a:lnTo>
                  <a:lnTo>
                    <a:pt x="3548" y="1803"/>
                  </a:lnTo>
                  <a:lnTo>
                    <a:pt x="3536" y="1801"/>
                  </a:lnTo>
                  <a:lnTo>
                    <a:pt x="3533" y="1798"/>
                  </a:lnTo>
                  <a:lnTo>
                    <a:pt x="3529" y="1792"/>
                  </a:lnTo>
                  <a:lnTo>
                    <a:pt x="3526" y="1787"/>
                  </a:lnTo>
                  <a:lnTo>
                    <a:pt x="3524" y="1780"/>
                  </a:lnTo>
                  <a:lnTo>
                    <a:pt x="3520" y="1777"/>
                  </a:lnTo>
                  <a:lnTo>
                    <a:pt x="3517" y="1773"/>
                  </a:lnTo>
                  <a:lnTo>
                    <a:pt x="3452" y="1770"/>
                  </a:lnTo>
                  <a:lnTo>
                    <a:pt x="3414" y="1758"/>
                  </a:lnTo>
                  <a:lnTo>
                    <a:pt x="3374" y="1745"/>
                  </a:lnTo>
                  <a:lnTo>
                    <a:pt x="3337" y="1735"/>
                  </a:lnTo>
                  <a:lnTo>
                    <a:pt x="3293" y="1731"/>
                  </a:lnTo>
                  <a:lnTo>
                    <a:pt x="3290" y="1728"/>
                  </a:lnTo>
                  <a:lnTo>
                    <a:pt x="3286" y="1723"/>
                  </a:lnTo>
                  <a:lnTo>
                    <a:pt x="3283" y="1717"/>
                  </a:lnTo>
                  <a:lnTo>
                    <a:pt x="3279" y="1712"/>
                  </a:lnTo>
                  <a:lnTo>
                    <a:pt x="3276" y="1709"/>
                  </a:lnTo>
                  <a:lnTo>
                    <a:pt x="3271" y="1703"/>
                  </a:lnTo>
                  <a:lnTo>
                    <a:pt x="3257" y="1698"/>
                  </a:lnTo>
                  <a:lnTo>
                    <a:pt x="3238" y="1695"/>
                  </a:lnTo>
                  <a:lnTo>
                    <a:pt x="3218" y="1689"/>
                  </a:lnTo>
                  <a:lnTo>
                    <a:pt x="3201" y="1683"/>
                  </a:lnTo>
                  <a:lnTo>
                    <a:pt x="3190" y="1674"/>
                  </a:lnTo>
                  <a:lnTo>
                    <a:pt x="3187" y="1669"/>
                  </a:lnTo>
                  <a:lnTo>
                    <a:pt x="3185" y="1662"/>
                  </a:lnTo>
                  <a:lnTo>
                    <a:pt x="3183" y="1655"/>
                  </a:lnTo>
                  <a:lnTo>
                    <a:pt x="3183" y="1646"/>
                  </a:lnTo>
                  <a:lnTo>
                    <a:pt x="3196" y="1634"/>
                  </a:lnTo>
                  <a:lnTo>
                    <a:pt x="3204" y="1614"/>
                  </a:lnTo>
                  <a:lnTo>
                    <a:pt x="3210" y="1593"/>
                  </a:lnTo>
                  <a:lnTo>
                    <a:pt x="3210" y="1566"/>
                  </a:lnTo>
                  <a:lnTo>
                    <a:pt x="3218" y="1566"/>
                  </a:lnTo>
                  <a:lnTo>
                    <a:pt x="3225" y="1566"/>
                  </a:lnTo>
                  <a:lnTo>
                    <a:pt x="3231" y="1564"/>
                  </a:lnTo>
                  <a:lnTo>
                    <a:pt x="3236" y="1562"/>
                  </a:lnTo>
                  <a:lnTo>
                    <a:pt x="3245" y="1559"/>
                  </a:lnTo>
                  <a:lnTo>
                    <a:pt x="3250" y="1555"/>
                  </a:lnTo>
                  <a:lnTo>
                    <a:pt x="3255" y="1550"/>
                  </a:lnTo>
                  <a:lnTo>
                    <a:pt x="3260" y="1543"/>
                  </a:lnTo>
                  <a:lnTo>
                    <a:pt x="3255" y="1543"/>
                  </a:lnTo>
                  <a:close/>
                  <a:moveTo>
                    <a:pt x="845" y="1520"/>
                  </a:moveTo>
                  <a:lnTo>
                    <a:pt x="860" y="1520"/>
                  </a:lnTo>
                  <a:lnTo>
                    <a:pt x="860" y="1532"/>
                  </a:lnTo>
                  <a:lnTo>
                    <a:pt x="855" y="1531"/>
                  </a:lnTo>
                  <a:lnTo>
                    <a:pt x="853" y="1531"/>
                  </a:lnTo>
                  <a:lnTo>
                    <a:pt x="851" y="1531"/>
                  </a:lnTo>
                  <a:lnTo>
                    <a:pt x="850" y="1529"/>
                  </a:lnTo>
                  <a:lnTo>
                    <a:pt x="848" y="1527"/>
                  </a:lnTo>
                  <a:lnTo>
                    <a:pt x="846" y="1525"/>
                  </a:lnTo>
                  <a:lnTo>
                    <a:pt x="846" y="1525"/>
                  </a:lnTo>
                  <a:lnTo>
                    <a:pt x="846" y="1524"/>
                  </a:lnTo>
                  <a:lnTo>
                    <a:pt x="845" y="1524"/>
                  </a:lnTo>
                  <a:lnTo>
                    <a:pt x="845" y="1520"/>
                  </a:lnTo>
                  <a:close/>
                  <a:moveTo>
                    <a:pt x="829" y="1501"/>
                  </a:moveTo>
                  <a:lnTo>
                    <a:pt x="832" y="1504"/>
                  </a:lnTo>
                  <a:lnTo>
                    <a:pt x="834" y="1506"/>
                  </a:lnTo>
                  <a:lnTo>
                    <a:pt x="834" y="1508"/>
                  </a:lnTo>
                  <a:lnTo>
                    <a:pt x="832" y="1510"/>
                  </a:lnTo>
                  <a:lnTo>
                    <a:pt x="829" y="1510"/>
                  </a:lnTo>
                  <a:lnTo>
                    <a:pt x="825" y="1511"/>
                  </a:lnTo>
                  <a:lnTo>
                    <a:pt x="829" y="1501"/>
                  </a:lnTo>
                  <a:close/>
                  <a:moveTo>
                    <a:pt x="509" y="1208"/>
                  </a:moveTo>
                  <a:lnTo>
                    <a:pt x="506" y="1209"/>
                  </a:lnTo>
                  <a:lnTo>
                    <a:pt x="504" y="1209"/>
                  </a:lnTo>
                  <a:lnTo>
                    <a:pt x="502" y="1209"/>
                  </a:lnTo>
                  <a:lnTo>
                    <a:pt x="504" y="1211"/>
                  </a:lnTo>
                  <a:lnTo>
                    <a:pt x="506" y="1213"/>
                  </a:lnTo>
                  <a:lnTo>
                    <a:pt x="508" y="1213"/>
                  </a:lnTo>
                  <a:lnTo>
                    <a:pt x="508" y="1213"/>
                  </a:lnTo>
                  <a:lnTo>
                    <a:pt x="509" y="1213"/>
                  </a:lnTo>
                  <a:lnTo>
                    <a:pt x="509" y="1213"/>
                  </a:lnTo>
                  <a:lnTo>
                    <a:pt x="511" y="1213"/>
                  </a:lnTo>
                  <a:lnTo>
                    <a:pt x="515" y="1213"/>
                  </a:lnTo>
                  <a:lnTo>
                    <a:pt x="515" y="1211"/>
                  </a:lnTo>
                  <a:lnTo>
                    <a:pt x="513" y="1209"/>
                  </a:lnTo>
                  <a:lnTo>
                    <a:pt x="511" y="1208"/>
                  </a:lnTo>
                  <a:lnTo>
                    <a:pt x="509" y="1208"/>
                  </a:lnTo>
                  <a:close/>
                  <a:moveTo>
                    <a:pt x="736" y="1105"/>
                  </a:moveTo>
                  <a:lnTo>
                    <a:pt x="740" y="1108"/>
                  </a:lnTo>
                  <a:lnTo>
                    <a:pt x="743" y="1112"/>
                  </a:lnTo>
                  <a:lnTo>
                    <a:pt x="743" y="1115"/>
                  </a:lnTo>
                  <a:lnTo>
                    <a:pt x="743" y="1120"/>
                  </a:lnTo>
                  <a:lnTo>
                    <a:pt x="745" y="1129"/>
                  </a:lnTo>
                  <a:lnTo>
                    <a:pt x="740" y="1131"/>
                  </a:lnTo>
                  <a:lnTo>
                    <a:pt x="738" y="1133"/>
                  </a:lnTo>
                  <a:lnTo>
                    <a:pt x="735" y="1134"/>
                  </a:lnTo>
                  <a:lnTo>
                    <a:pt x="731" y="1136"/>
                  </a:lnTo>
                  <a:lnTo>
                    <a:pt x="728" y="1138"/>
                  </a:lnTo>
                  <a:lnTo>
                    <a:pt x="721" y="1140"/>
                  </a:lnTo>
                  <a:lnTo>
                    <a:pt x="721" y="1136"/>
                  </a:lnTo>
                  <a:lnTo>
                    <a:pt x="717" y="1136"/>
                  </a:lnTo>
                  <a:lnTo>
                    <a:pt x="721" y="1124"/>
                  </a:lnTo>
                  <a:lnTo>
                    <a:pt x="728" y="1119"/>
                  </a:lnTo>
                  <a:lnTo>
                    <a:pt x="733" y="1112"/>
                  </a:lnTo>
                  <a:lnTo>
                    <a:pt x="736" y="1105"/>
                  </a:lnTo>
                  <a:close/>
                  <a:moveTo>
                    <a:pt x="1578" y="1094"/>
                  </a:moveTo>
                  <a:lnTo>
                    <a:pt x="1616" y="1098"/>
                  </a:lnTo>
                  <a:lnTo>
                    <a:pt x="1616" y="1101"/>
                  </a:lnTo>
                  <a:lnTo>
                    <a:pt x="1619" y="1101"/>
                  </a:lnTo>
                  <a:lnTo>
                    <a:pt x="1623" y="1124"/>
                  </a:lnTo>
                  <a:lnTo>
                    <a:pt x="1593" y="1129"/>
                  </a:lnTo>
                  <a:lnTo>
                    <a:pt x="1586" y="1122"/>
                  </a:lnTo>
                  <a:lnTo>
                    <a:pt x="1579" y="1117"/>
                  </a:lnTo>
                  <a:lnTo>
                    <a:pt x="1576" y="1112"/>
                  </a:lnTo>
                  <a:lnTo>
                    <a:pt x="1574" y="1098"/>
                  </a:lnTo>
                  <a:lnTo>
                    <a:pt x="1578" y="1098"/>
                  </a:lnTo>
                  <a:lnTo>
                    <a:pt x="1578" y="1094"/>
                  </a:lnTo>
                  <a:close/>
                  <a:moveTo>
                    <a:pt x="1504" y="1072"/>
                  </a:moveTo>
                  <a:lnTo>
                    <a:pt x="1504" y="1086"/>
                  </a:lnTo>
                  <a:lnTo>
                    <a:pt x="1508" y="1086"/>
                  </a:lnTo>
                  <a:lnTo>
                    <a:pt x="1511" y="1086"/>
                  </a:lnTo>
                  <a:lnTo>
                    <a:pt x="1513" y="1084"/>
                  </a:lnTo>
                  <a:lnTo>
                    <a:pt x="1515" y="1084"/>
                  </a:lnTo>
                  <a:lnTo>
                    <a:pt x="1517" y="1082"/>
                  </a:lnTo>
                  <a:lnTo>
                    <a:pt x="1515" y="1080"/>
                  </a:lnTo>
                  <a:lnTo>
                    <a:pt x="1513" y="1077"/>
                  </a:lnTo>
                  <a:lnTo>
                    <a:pt x="1511" y="1075"/>
                  </a:lnTo>
                  <a:lnTo>
                    <a:pt x="1510" y="1075"/>
                  </a:lnTo>
                  <a:lnTo>
                    <a:pt x="1508" y="1073"/>
                  </a:lnTo>
                  <a:lnTo>
                    <a:pt x="1504" y="1072"/>
                  </a:lnTo>
                  <a:close/>
                  <a:moveTo>
                    <a:pt x="1504" y="1056"/>
                  </a:moveTo>
                  <a:lnTo>
                    <a:pt x="1504" y="1063"/>
                  </a:lnTo>
                  <a:lnTo>
                    <a:pt x="1513" y="1063"/>
                  </a:lnTo>
                  <a:lnTo>
                    <a:pt x="1513" y="1056"/>
                  </a:lnTo>
                  <a:lnTo>
                    <a:pt x="1504" y="1056"/>
                  </a:lnTo>
                  <a:close/>
                  <a:moveTo>
                    <a:pt x="1513" y="1040"/>
                  </a:moveTo>
                  <a:lnTo>
                    <a:pt x="1513" y="1044"/>
                  </a:lnTo>
                  <a:lnTo>
                    <a:pt x="1513" y="1047"/>
                  </a:lnTo>
                  <a:lnTo>
                    <a:pt x="1515" y="1047"/>
                  </a:lnTo>
                  <a:lnTo>
                    <a:pt x="1515" y="1049"/>
                  </a:lnTo>
                  <a:lnTo>
                    <a:pt x="1517" y="1051"/>
                  </a:lnTo>
                  <a:lnTo>
                    <a:pt x="1517" y="1040"/>
                  </a:lnTo>
                  <a:lnTo>
                    <a:pt x="1513" y="1040"/>
                  </a:lnTo>
                  <a:close/>
                  <a:moveTo>
                    <a:pt x="598" y="1024"/>
                  </a:moveTo>
                  <a:lnTo>
                    <a:pt x="604" y="1026"/>
                  </a:lnTo>
                  <a:lnTo>
                    <a:pt x="605" y="1030"/>
                  </a:lnTo>
                  <a:lnTo>
                    <a:pt x="609" y="1033"/>
                  </a:lnTo>
                  <a:lnTo>
                    <a:pt x="612" y="1035"/>
                  </a:lnTo>
                  <a:lnTo>
                    <a:pt x="614" y="1038"/>
                  </a:lnTo>
                  <a:lnTo>
                    <a:pt x="618" y="1040"/>
                  </a:lnTo>
                  <a:lnTo>
                    <a:pt x="626" y="1040"/>
                  </a:lnTo>
                  <a:lnTo>
                    <a:pt x="633" y="1038"/>
                  </a:lnTo>
                  <a:lnTo>
                    <a:pt x="639" y="1035"/>
                  </a:lnTo>
                  <a:lnTo>
                    <a:pt x="647" y="1035"/>
                  </a:lnTo>
                  <a:lnTo>
                    <a:pt x="656" y="1040"/>
                  </a:lnTo>
                  <a:lnTo>
                    <a:pt x="672" y="1059"/>
                  </a:lnTo>
                  <a:lnTo>
                    <a:pt x="684" y="1086"/>
                  </a:lnTo>
                  <a:lnTo>
                    <a:pt x="691" y="1113"/>
                  </a:lnTo>
                  <a:lnTo>
                    <a:pt x="689" y="1115"/>
                  </a:lnTo>
                  <a:lnTo>
                    <a:pt x="689" y="1115"/>
                  </a:lnTo>
                  <a:lnTo>
                    <a:pt x="687" y="1117"/>
                  </a:lnTo>
                  <a:lnTo>
                    <a:pt x="687" y="1117"/>
                  </a:lnTo>
                  <a:lnTo>
                    <a:pt x="687" y="1120"/>
                  </a:lnTo>
                  <a:lnTo>
                    <a:pt x="682" y="1122"/>
                  </a:lnTo>
                  <a:lnTo>
                    <a:pt x="679" y="1122"/>
                  </a:lnTo>
                  <a:lnTo>
                    <a:pt x="673" y="1124"/>
                  </a:lnTo>
                  <a:lnTo>
                    <a:pt x="668" y="1124"/>
                  </a:lnTo>
                  <a:lnTo>
                    <a:pt x="668" y="1136"/>
                  </a:lnTo>
                  <a:lnTo>
                    <a:pt x="659" y="1141"/>
                  </a:lnTo>
                  <a:lnTo>
                    <a:pt x="653" y="1147"/>
                  </a:lnTo>
                  <a:lnTo>
                    <a:pt x="644" y="1152"/>
                  </a:lnTo>
                  <a:lnTo>
                    <a:pt x="654" y="1164"/>
                  </a:lnTo>
                  <a:lnTo>
                    <a:pt x="659" y="1182"/>
                  </a:lnTo>
                  <a:lnTo>
                    <a:pt x="661" y="1203"/>
                  </a:lnTo>
                  <a:lnTo>
                    <a:pt x="659" y="1225"/>
                  </a:lnTo>
                  <a:lnTo>
                    <a:pt x="658" y="1246"/>
                  </a:lnTo>
                  <a:lnTo>
                    <a:pt x="654" y="1267"/>
                  </a:lnTo>
                  <a:lnTo>
                    <a:pt x="649" y="1283"/>
                  </a:lnTo>
                  <a:lnTo>
                    <a:pt x="644" y="1293"/>
                  </a:lnTo>
                  <a:lnTo>
                    <a:pt x="632" y="1297"/>
                  </a:lnTo>
                  <a:lnTo>
                    <a:pt x="616" y="1297"/>
                  </a:lnTo>
                  <a:lnTo>
                    <a:pt x="600" y="1297"/>
                  </a:lnTo>
                  <a:lnTo>
                    <a:pt x="586" y="1300"/>
                  </a:lnTo>
                  <a:lnTo>
                    <a:pt x="583" y="1305"/>
                  </a:lnTo>
                  <a:lnTo>
                    <a:pt x="579" y="1309"/>
                  </a:lnTo>
                  <a:lnTo>
                    <a:pt x="576" y="1316"/>
                  </a:lnTo>
                  <a:lnTo>
                    <a:pt x="572" y="1321"/>
                  </a:lnTo>
                  <a:lnTo>
                    <a:pt x="567" y="1325"/>
                  </a:lnTo>
                  <a:lnTo>
                    <a:pt x="537" y="1339"/>
                  </a:lnTo>
                  <a:lnTo>
                    <a:pt x="504" y="1347"/>
                  </a:lnTo>
                  <a:lnTo>
                    <a:pt x="471" y="1354"/>
                  </a:lnTo>
                  <a:lnTo>
                    <a:pt x="471" y="1349"/>
                  </a:lnTo>
                  <a:lnTo>
                    <a:pt x="473" y="1346"/>
                  </a:lnTo>
                  <a:lnTo>
                    <a:pt x="471" y="1344"/>
                  </a:lnTo>
                  <a:lnTo>
                    <a:pt x="471" y="1342"/>
                  </a:lnTo>
                  <a:lnTo>
                    <a:pt x="469" y="1342"/>
                  </a:lnTo>
                  <a:lnTo>
                    <a:pt x="467" y="1342"/>
                  </a:lnTo>
                  <a:lnTo>
                    <a:pt x="464" y="1342"/>
                  </a:lnTo>
                  <a:lnTo>
                    <a:pt x="461" y="1340"/>
                  </a:lnTo>
                  <a:lnTo>
                    <a:pt x="459" y="1337"/>
                  </a:lnTo>
                  <a:lnTo>
                    <a:pt x="459" y="1335"/>
                  </a:lnTo>
                  <a:lnTo>
                    <a:pt x="459" y="1333"/>
                  </a:lnTo>
                  <a:lnTo>
                    <a:pt x="459" y="1332"/>
                  </a:lnTo>
                  <a:lnTo>
                    <a:pt x="457" y="1330"/>
                  </a:lnTo>
                  <a:lnTo>
                    <a:pt x="457" y="1328"/>
                  </a:lnTo>
                  <a:lnTo>
                    <a:pt x="454" y="1328"/>
                  </a:lnTo>
                  <a:lnTo>
                    <a:pt x="450" y="1328"/>
                  </a:lnTo>
                  <a:lnTo>
                    <a:pt x="448" y="1326"/>
                  </a:lnTo>
                  <a:lnTo>
                    <a:pt x="447" y="1325"/>
                  </a:lnTo>
                  <a:lnTo>
                    <a:pt x="443" y="1321"/>
                  </a:lnTo>
                  <a:lnTo>
                    <a:pt x="441" y="1316"/>
                  </a:lnTo>
                  <a:lnTo>
                    <a:pt x="452" y="1309"/>
                  </a:lnTo>
                  <a:lnTo>
                    <a:pt x="461" y="1300"/>
                  </a:lnTo>
                  <a:lnTo>
                    <a:pt x="454" y="1302"/>
                  </a:lnTo>
                  <a:lnTo>
                    <a:pt x="448" y="1302"/>
                  </a:lnTo>
                  <a:lnTo>
                    <a:pt x="445" y="1300"/>
                  </a:lnTo>
                  <a:lnTo>
                    <a:pt x="443" y="1300"/>
                  </a:lnTo>
                  <a:lnTo>
                    <a:pt x="440" y="1297"/>
                  </a:lnTo>
                  <a:lnTo>
                    <a:pt x="438" y="1293"/>
                  </a:lnTo>
                  <a:lnTo>
                    <a:pt x="441" y="1292"/>
                  </a:lnTo>
                  <a:lnTo>
                    <a:pt x="443" y="1290"/>
                  </a:lnTo>
                  <a:lnTo>
                    <a:pt x="445" y="1288"/>
                  </a:lnTo>
                  <a:lnTo>
                    <a:pt x="448" y="1288"/>
                  </a:lnTo>
                  <a:lnTo>
                    <a:pt x="452" y="1286"/>
                  </a:lnTo>
                  <a:lnTo>
                    <a:pt x="455" y="1285"/>
                  </a:lnTo>
                  <a:lnTo>
                    <a:pt x="457" y="1285"/>
                  </a:lnTo>
                  <a:lnTo>
                    <a:pt x="459" y="1285"/>
                  </a:lnTo>
                  <a:lnTo>
                    <a:pt x="462" y="1285"/>
                  </a:lnTo>
                  <a:lnTo>
                    <a:pt x="467" y="1286"/>
                  </a:lnTo>
                  <a:lnTo>
                    <a:pt x="469" y="1279"/>
                  </a:lnTo>
                  <a:lnTo>
                    <a:pt x="469" y="1274"/>
                  </a:lnTo>
                  <a:lnTo>
                    <a:pt x="469" y="1272"/>
                  </a:lnTo>
                  <a:lnTo>
                    <a:pt x="469" y="1271"/>
                  </a:lnTo>
                  <a:lnTo>
                    <a:pt x="471" y="1271"/>
                  </a:lnTo>
                  <a:lnTo>
                    <a:pt x="471" y="1269"/>
                  </a:lnTo>
                  <a:lnTo>
                    <a:pt x="471" y="1269"/>
                  </a:lnTo>
                  <a:lnTo>
                    <a:pt x="469" y="1267"/>
                  </a:lnTo>
                  <a:lnTo>
                    <a:pt x="469" y="1264"/>
                  </a:lnTo>
                  <a:lnTo>
                    <a:pt x="467" y="1258"/>
                  </a:lnTo>
                  <a:lnTo>
                    <a:pt x="480" y="1250"/>
                  </a:lnTo>
                  <a:lnTo>
                    <a:pt x="487" y="1239"/>
                  </a:lnTo>
                  <a:lnTo>
                    <a:pt x="492" y="1227"/>
                  </a:lnTo>
                  <a:lnTo>
                    <a:pt x="499" y="1213"/>
                  </a:lnTo>
                  <a:lnTo>
                    <a:pt x="480" y="1208"/>
                  </a:lnTo>
                  <a:lnTo>
                    <a:pt x="466" y="1199"/>
                  </a:lnTo>
                  <a:lnTo>
                    <a:pt x="452" y="1185"/>
                  </a:lnTo>
                  <a:lnTo>
                    <a:pt x="462" y="1175"/>
                  </a:lnTo>
                  <a:lnTo>
                    <a:pt x="471" y="1166"/>
                  </a:lnTo>
                  <a:lnTo>
                    <a:pt x="480" y="1155"/>
                  </a:lnTo>
                  <a:lnTo>
                    <a:pt x="466" y="1155"/>
                  </a:lnTo>
                  <a:lnTo>
                    <a:pt x="457" y="1154"/>
                  </a:lnTo>
                  <a:lnTo>
                    <a:pt x="448" y="1143"/>
                  </a:lnTo>
                  <a:lnTo>
                    <a:pt x="454" y="1141"/>
                  </a:lnTo>
                  <a:lnTo>
                    <a:pt x="457" y="1141"/>
                  </a:lnTo>
                  <a:lnTo>
                    <a:pt x="461" y="1140"/>
                  </a:lnTo>
                  <a:lnTo>
                    <a:pt x="462" y="1138"/>
                  </a:lnTo>
                  <a:lnTo>
                    <a:pt x="462" y="1134"/>
                  </a:lnTo>
                  <a:lnTo>
                    <a:pt x="464" y="1129"/>
                  </a:lnTo>
                  <a:lnTo>
                    <a:pt x="461" y="1127"/>
                  </a:lnTo>
                  <a:lnTo>
                    <a:pt x="459" y="1126"/>
                  </a:lnTo>
                  <a:lnTo>
                    <a:pt x="459" y="1126"/>
                  </a:lnTo>
                  <a:lnTo>
                    <a:pt x="459" y="1126"/>
                  </a:lnTo>
                  <a:lnTo>
                    <a:pt x="459" y="1126"/>
                  </a:lnTo>
                  <a:lnTo>
                    <a:pt x="457" y="1124"/>
                  </a:lnTo>
                  <a:lnTo>
                    <a:pt x="457" y="1120"/>
                  </a:lnTo>
                  <a:lnTo>
                    <a:pt x="461" y="1120"/>
                  </a:lnTo>
                  <a:lnTo>
                    <a:pt x="461" y="1117"/>
                  </a:lnTo>
                  <a:lnTo>
                    <a:pt x="494" y="1117"/>
                  </a:lnTo>
                  <a:lnTo>
                    <a:pt x="525" y="1120"/>
                  </a:lnTo>
                  <a:lnTo>
                    <a:pt x="529" y="1115"/>
                  </a:lnTo>
                  <a:lnTo>
                    <a:pt x="532" y="1112"/>
                  </a:lnTo>
                  <a:lnTo>
                    <a:pt x="536" y="1108"/>
                  </a:lnTo>
                  <a:lnTo>
                    <a:pt x="539" y="1107"/>
                  </a:lnTo>
                  <a:lnTo>
                    <a:pt x="543" y="1103"/>
                  </a:lnTo>
                  <a:lnTo>
                    <a:pt x="546" y="1100"/>
                  </a:lnTo>
                  <a:lnTo>
                    <a:pt x="548" y="1094"/>
                  </a:lnTo>
                  <a:lnTo>
                    <a:pt x="541" y="1094"/>
                  </a:lnTo>
                  <a:lnTo>
                    <a:pt x="536" y="1093"/>
                  </a:lnTo>
                  <a:lnTo>
                    <a:pt x="530" y="1093"/>
                  </a:lnTo>
                  <a:lnTo>
                    <a:pt x="525" y="1091"/>
                  </a:lnTo>
                  <a:lnTo>
                    <a:pt x="523" y="1089"/>
                  </a:lnTo>
                  <a:lnTo>
                    <a:pt x="523" y="1087"/>
                  </a:lnTo>
                  <a:lnTo>
                    <a:pt x="523" y="1087"/>
                  </a:lnTo>
                  <a:lnTo>
                    <a:pt x="523" y="1086"/>
                  </a:lnTo>
                  <a:lnTo>
                    <a:pt x="522" y="1082"/>
                  </a:lnTo>
                  <a:lnTo>
                    <a:pt x="532" y="1073"/>
                  </a:lnTo>
                  <a:lnTo>
                    <a:pt x="541" y="1059"/>
                  </a:lnTo>
                  <a:lnTo>
                    <a:pt x="544" y="1044"/>
                  </a:lnTo>
                  <a:lnTo>
                    <a:pt x="567" y="1042"/>
                  </a:lnTo>
                  <a:lnTo>
                    <a:pt x="586" y="1037"/>
                  </a:lnTo>
                  <a:lnTo>
                    <a:pt x="595" y="1024"/>
                  </a:lnTo>
                  <a:lnTo>
                    <a:pt x="598" y="1024"/>
                  </a:lnTo>
                  <a:close/>
                  <a:moveTo>
                    <a:pt x="611" y="921"/>
                  </a:moveTo>
                  <a:lnTo>
                    <a:pt x="614" y="921"/>
                  </a:lnTo>
                  <a:lnTo>
                    <a:pt x="616" y="921"/>
                  </a:lnTo>
                  <a:lnTo>
                    <a:pt x="618" y="921"/>
                  </a:lnTo>
                  <a:lnTo>
                    <a:pt x="618" y="923"/>
                  </a:lnTo>
                  <a:lnTo>
                    <a:pt x="619" y="923"/>
                  </a:lnTo>
                  <a:lnTo>
                    <a:pt x="619" y="925"/>
                  </a:lnTo>
                  <a:lnTo>
                    <a:pt x="621" y="928"/>
                  </a:lnTo>
                  <a:lnTo>
                    <a:pt x="611" y="932"/>
                  </a:lnTo>
                  <a:lnTo>
                    <a:pt x="611" y="921"/>
                  </a:lnTo>
                  <a:close/>
                  <a:moveTo>
                    <a:pt x="633" y="906"/>
                  </a:moveTo>
                  <a:lnTo>
                    <a:pt x="637" y="909"/>
                  </a:lnTo>
                  <a:lnTo>
                    <a:pt x="639" y="913"/>
                  </a:lnTo>
                  <a:lnTo>
                    <a:pt x="637" y="915"/>
                  </a:lnTo>
                  <a:lnTo>
                    <a:pt x="635" y="916"/>
                  </a:lnTo>
                  <a:lnTo>
                    <a:pt x="632" y="918"/>
                  </a:lnTo>
                  <a:lnTo>
                    <a:pt x="625" y="921"/>
                  </a:lnTo>
                  <a:lnTo>
                    <a:pt x="626" y="916"/>
                  </a:lnTo>
                  <a:lnTo>
                    <a:pt x="628" y="913"/>
                  </a:lnTo>
                  <a:lnTo>
                    <a:pt x="630" y="911"/>
                  </a:lnTo>
                  <a:lnTo>
                    <a:pt x="632" y="909"/>
                  </a:lnTo>
                  <a:lnTo>
                    <a:pt x="633" y="906"/>
                  </a:lnTo>
                  <a:close/>
                  <a:moveTo>
                    <a:pt x="637" y="874"/>
                  </a:moveTo>
                  <a:lnTo>
                    <a:pt x="649" y="874"/>
                  </a:lnTo>
                  <a:lnTo>
                    <a:pt x="649" y="890"/>
                  </a:lnTo>
                  <a:lnTo>
                    <a:pt x="640" y="890"/>
                  </a:lnTo>
                  <a:lnTo>
                    <a:pt x="640" y="887"/>
                  </a:lnTo>
                  <a:lnTo>
                    <a:pt x="639" y="885"/>
                  </a:lnTo>
                  <a:lnTo>
                    <a:pt x="639" y="883"/>
                  </a:lnTo>
                  <a:lnTo>
                    <a:pt x="639" y="881"/>
                  </a:lnTo>
                  <a:lnTo>
                    <a:pt x="637" y="878"/>
                  </a:lnTo>
                  <a:lnTo>
                    <a:pt x="637" y="874"/>
                  </a:lnTo>
                  <a:close/>
                  <a:moveTo>
                    <a:pt x="583" y="874"/>
                  </a:moveTo>
                  <a:lnTo>
                    <a:pt x="586" y="876"/>
                  </a:lnTo>
                  <a:lnTo>
                    <a:pt x="586" y="878"/>
                  </a:lnTo>
                  <a:lnTo>
                    <a:pt x="588" y="880"/>
                  </a:lnTo>
                  <a:lnTo>
                    <a:pt x="588" y="881"/>
                  </a:lnTo>
                  <a:lnTo>
                    <a:pt x="590" y="883"/>
                  </a:lnTo>
                  <a:lnTo>
                    <a:pt x="591" y="887"/>
                  </a:lnTo>
                  <a:lnTo>
                    <a:pt x="579" y="887"/>
                  </a:lnTo>
                  <a:lnTo>
                    <a:pt x="579" y="883"/>
                  </a:lnTo>
                  <a:lnTo>
                    <a:pt x="581" y="881"/>
                  </a:lnTo>
                  <a:lnTo>
                    <a:pt x="581" y="880"/>
                  </a:lnTo>
                  <a:lnTo>
                    <a:pt x="581" y="880"/>
                  </a:lnTo>
                  <a:lnTo>
                    <a:pt x="583" y="878"/>
                  </a:lnTo>
                  <a:lnTo>
                    <a:pt x="583" y="874"/>
                  </a:lnTo>
                  <a:close/>
                  <a:moveTo>
                    <a:pt x="586" y="817"/>
                  </a:moveTo>
                  <a:lnTo>
                    <a:pt x="602" y="817"/>
                  </a:lnTo>
                  <a:lnTo>
                    <a:pt x="604" y="820"/>
                  </a:lnTo>
                  <a:lnTo>
                    <a:pt x="604" y="824"/>
                  </a:lnTo>
                  <a:lnTo>
                    <a:pt x="605" y="827"/>
                  </a:lnTo>
                  <a:lnTo>
                    <a:pt x="605" y="832"/>
                  </a:lnTo>
                  <a:lnTo>
                    <a:pt x="600" y="846"/>
                  </a:lnTo>
                  <a:lnTo>
                    <a:pt x="598" y="860"/>
                  </a:lnTo>
                  <a:lnTo>
                    <a:pt x="595" y="874"/>
                  </a:lnTo>
                  <a:lnTo>
                    <a:pt x="591" y="874"/>
                  </a:lnTo>
                  <a:lnTo>
                    <a:pt x="591" y="871"/>
                  </a:lnTo>
                  <a:lnTo>
                    <a:pt x="588" y="862"/>
                  </a:lnTo>
                  <a:lnTo>
                    <a:pt x="586" y="848"/>
                  </a:lnTo>
                  <a:lnTo>
                    <a:pt x="586" y="834"/>
                  </a:lnTo>
                  <a:lnTo>
                    <a:pt x="586" y="822"/>
                  </a:lnTo>
                  <a:lnTo>
                    <a:pt x="586" y="817"/>
                  </a:lnTo>
                  <a:close/>
                  <a:moveTo>
                    <a:pt x="1958" y="791"/>
                  </a:moveTo>
                  <a:lnTo>
                    <a:pt x="1962" y="794"/>
                  </a:lnTo>
                  <a:lnTo>
                    <a:pt x="1965" y="796"/>
                  </a:lnTo>
                  <a:lnTo>
                    <a:pt x="1969" y="798"/>
                  </a:lnTo>
                  <a:lnTo>
                    <a:pt x="1960" y="819"/>
                  </a:lnTo>
                  <a:lnTo>
                    <a:pt x="1949" y="836"/>
                  </a:lnTo>
                  <a:lnTo>
                    <a:pt x="1958" y="845"/>
                  </a:lnTo>
                  <a:lnTo>
                    <a:pt x="1958" y="855"/>
                  </a:lnTo>
                  <a:lnTo>
                    <a:pt x="1955" y="867"/>
                  </a:lnTo>
                  <a:lnTo>
                    <a:pt x="1949" y="883"/>
                  </a:lnTo>
                  <a:lnTo>
                    <a:pt x="1944" y="883"/>
                  </a:lnTo>
                  <a:lnTo>
                    <a:pt x="1941" y="885"/>
                  </a:lnTo>
                  <a:lnTo>
                    <a:pt x="1937" y="887"/>
                  </a:lnTo>
                  <a:lnTo>
                    <a:pt x="1934" y="888"/>
                  </a:lnTo>
                  <a:lnTo>
                    <a:pt x="1928" y="888"/>
                  </a:lnTo>
                  <a:lnTo>
                    <a:pt x="1923" y="890"/>
                  </a:lnTo>
                  <a:lnTo>
                    <a:pt x="1923" y="887"/>
                  </a:lnTo>
                  <a:lnTo>
                    <a:pt x="1920" y="887"/>
                  </a:lnTo>
                  <a:lnTo>
                    <a:pt x="1918" y="876"/>
                  </a:lnTo>
                  <a:lnTo>
                    <a:pt x="1914" y="860"/>
                  </a:lnTo>
                  <a:lnTo>
                    <a:pt x="1913" y="845"/>
                  </a:lnTo>
                  <a:lnTo>
                    <a:pt x="1911" y="829"/>
                  </a:lnTo>
                  <a:lnTo>
                    <a:pt x="1921" y="820"/>
                  </a:lnTo>
                  <a:lnTo>
                    <a:pt x="1928" y="812"/>
                  </a:lnTo>
                  <a:lnTo>
                    <a:pt x="1935" y="803"/>
                  </a:lnTo>
                  <a:lnTo>
                    <a:pt x="1944" y="796"/>
                  </a:lnTo>
                  <a:lnTo>
                    <a:pt x="1958" y="791"/>
                  </a:lnTo>
                  <a:close/>
                  <a:moveTo>
                    <a:pt x="653" y="740"/>
                  </a:moveTo>
                  <a:lnTo>
                    <a:pt x="651" y="763"/>
                  </a:lnTo>
                  <a:lnTo>
                    <a:pt x="646" y="778"/>
                  </a:lnTo>
                  <a:lnTo>
                    <a:pt x="640" y="794"/>
                  </a:lnTo>
                  <a:lnTo>
                    <a:pt x="630" y="801"/>
                  </a:lnTo>
                  <a:lnTo>
                    <a:pt x="619" y="808"/>
                  </a:lnTo>
                  <a:lnTo>
                    <a:pt x="605" y="813"/>
                  </a:lnTo>
                  <a:lnTo>
                    <a:pt x="607" y="810"/>
                  </a:lnTo>
                  <a:lnTo>
                    <a:pt x="607" y="806"/>
                  </a:lnTo>
                  <a:lnTo>
                    <a:pt x="609" y="805"/>
                  </a:lnTo>
                  <a:lnTo>
                    <a:pt x="609" y="801"/>
                  </a:lnTo>
                  <a:lnTo>
                    <a:pt x="611" y="799"/>
                  </a:lnTo>
                  <a:lnTo>
                    <a:pt x="611" y="794"/>
                  </a:lnTo>
                  <a:lnTo>
                    <a:pt x="609" y="792"/>
                  </a:lnTo>
                  <a:lnTo>
                    <a:pt x="607" y="789"/>
                  </a:lnTo>
                  <a:lnTo>
                    <a:pt x="605" y="785"/>
                  </a:lnTo>
                  <a:lnTo>
                    <a:pt x="604" y="782"/>
                  </a:lnTo>
                  <a:lnTo>
                    <a:pt x="604" y="775"/>
                  </a:lnTo>
                  <a:lnTo>
                    <a:pt x="602" y="768"/>
                  </a:lnTo>
                  <a:lnTo>
                    <a:pt x="614" y="761"/>
                  </a:lnTo>
                  <a:lnTo>
                    <a:pt x="625" y="754"/>
                  </a:lnTo>
                  <a:lnTo>
                    <a:pt x="637" y="745"/>
                  </a:lnTo>
                  <a:lnTo>
                    <a:pt x="653" y="740"/>
                  </a:lnTo>
                  <a:close/>
                  <a:moveTo>
                    <a:pt x="810" y="724"/>
                  </a:moveTo>
                  <a:lnTo>
                    <a:pt x="810" y="733"/>
                  </a:lnTo>
                  <a:lnTo>
                    <a:pt x="810" y="740"/>
                  </a:lnTo>
                  <a:lnTo>
                    <a:pt x="808" y="747"/>
                  </a:lnTo>
                  <a:lnTo>
                    <a:pt x="806" y="752"/>
                  </a:lnTo>
                  <a:lnTo>
                    <a:pt x="796" y="764"/>
                  </a:lnTo>
                  <a:lnTo>
                    <a:pt x="783" y="775"/>
                  </a:lnTo>
                  <a:lnTo>
                    <a:pt x="773" y="787"/>
                  </a:lnTo>
                  <a:lnTo>
                    <a:pt x="764" y="803"/>
                  </a:lnTo>
                  <a:lnTo>
                    <a:pt x="768" y="803"/>
                  </a:lnTo>
                  <a:lnTo>
                    <a:pt x="769" y="803"/>
                  </a:lnTo>
                  <a:lnTo>
                    <a:pt x="769" y="803"/>
                  </a:lnTo>
                  <a:lnTo>
                    <a:pt x="769" y="803"/>
                  </a:lnTo>
                  <a:lnTo>
                    <a:pt x="769" y="805"/>
                  </a:lnTo>
                  <a:lnTo>
                    <a:pt x="771" y="806"/>
                  </a:lnTo>
                  <a:lnTo>
                    <a:pt x="771" y="810"/>
                  </a:lnTo>
                  <a:lnTo>
                    <a:pt x="768" y="812"/>
                  </a:lnTo>
                  <a:lnTo>
                    <a:pt x="766" y="813"/>
                  </a:lnTo>
                  <a:lnTo>
                    <a:pt x="766" y="815"/>
                  </a:lnTo>
                  <a:lnTo>
                    <a:pt x="764" y="817"/>
                  </a:lnTo>
                  <a:lnTo>
                    <a:pt x="764" y="820"/>
                  </a:lnTo>
                  <a:lnTo>
                    <a:pt x="764" y="825"/>
                  </a:lnTo>
                  <a:lnTo>
                    <a:pt x="768" y="825"/>
                  </a:lnTo>
                  <a:lnTo>
                    <a:pt x="778" y="817"/>
                  </a:lnTo>
                  <a:lnTo>
                    <a:pt x="792" y="813"/>
                  </a:lnTo>
                  <a:lnTo>
                    <a:pt x="810" y="812"/>
                  </a:lnTo>
                  <a:lnTo>
                    <a:pt x="827" y="813"/>
                  </a:lnTo>
                  <a:lnTo>
                    <a:pt x="845" y="813"/>
                  </a:lnTo>
                  <a:lnTo>
                    <a:pt x="864" y="813"/>
                  </a:lnTo>
                  <a:lnTo>
                    <a:pt x="867" y="825"/>
                  </a:lnTo>
                  <a:lnTo>
                    <a:pt x="869" y="834"/>
                  </a:lnTo>
                  <a:lnTo>
                    <a:pt x="867" y="848"/>
                  </a:lnTo>
                  <a:lnTo>
                    <a:pt x="862" y="866"/>
                  </a:lnTo>
                  <a:lnTo>
                    <a:pt x="853" y="883"/>
                  </a:lnTo>
                  <a:lnTo>
                    <a:pt x="845" y="899"/>
                  </a:lnTo>
                  <a:lnTo>
                    <a:pt x="836" y="915"/>
                  </a:lnTo>
                  <a:lnTo>
                    <a:pt x="827" y="927"/>
                  </a:lnTo>
                  <a:lnTo>
                    <a:pt x="822" y="932"/>
                  </a:lnTo>
                  <a:lnTo>
                    <a:pt x="824" y="935"/>
                  </a:lnTo>
                  <a:lnTo>
                    <a:pt x="825" y="939"/>
                  </a:lnTo>
                  <a:lnTo>
                    <a:pt x="829" y="941"/>
                  </a:lnTo>
                  <a:lnTo>
                    <a:pt x="831" y="944"/>
                  </a:lnTo>
                  <a:lnTo>
                    <a:pt x="831" y="946"/>
                  </a:lnTo>
                  <a:lnTo>
                    <a:pt x="829" y="948"/>
                  </a:lnTo>
                  <a:lnTo>
                    <a:pt x="825" y="951"/>
                  </a:lnTo>
                  <a:lnTo>
                    <a:pt x="818" y="955"/>
                  </a:lnTo>
                  <a:lnTo>
                    <a:pt x="813" y="958"/>
                  </a:lnTo>
                  <a:lnTo>
                    <a:pt x="808" y="960"/>
                  </a:lnTo>
                  <a:lnTo>
                    <a:pt x="803" y="963"/>
                  </a:lnTo>
                  <a:lnTo>
                    <a:pt x="803" y="970"/>
                  </a:lnTo>
                  <a:lnTo>
                    <a:pt x="813" y="970"/>
                  </a:lnTo>
                  <a:lnTo>
                    <a:pt x="817" y="969"/>
                  </a:lnTo>
                  <a:lnTo>
                    <a:pt x="818" y="965"/>
                  </a:lnTo>
                  <a:lnTo>
                    <a:pt x="820" y="965"/>
                  </a:lnTo>
                  <a:lnTo>
                    <a:pt x="824" y="963"/>
                  </a:lnTo>
                  <a:lnTo>
                    <a:pt x="827" y="963"/>
                  </a:lnTo>
                  <a:lnTo>
                    <a:pt x="832" y="963"/>
                  </a:lnTo>
                  <a:lnTo>
                    <a:pt x="845" y="974"/>
                  </a:lnTo>
                  <a:lnTo>
                    <a:pt x="858" y="984"/>
                  </a:lnTo>
                  <a:lnTo>
                    <a:pt x="872" y="997"/>
                  </a:lnTo>
                  <a:lnTo>
                    <a:pt x="883" y="1009"/>
                  </a:lnTo>
                  <a:lnTo>
                    <a:pt x="888" y="1030"/>
                  </a:lnTo>
                  <a:lnTo>
                    <a:pt x="890" y="1051"/>
                  </a:lnTo>
                  <a:lnTo>
                    <a:pt x="893" y="1070"/>
                  </a:lnTo>
                  <a:lnTo>
                    <a:pt x="902" y="1086"/>
                  </a:lnTo>
                  <a:lnTo>
                    <a:pt x="937" y="1101"/>
                  </a:lnTo>
                  <a:lnTo>
                    <a:pt x="944" y="1124"/>
                  </a:lnTo>
                  <a:lnTo>
                    <a:pt x="956" y="1129"/>
                  </a:lnTo>
                  <a:lnTo>
                    <a:pt x="951" y="1152"/>
                  </a:lnTo>
                  <a:lnTo>
                    <a:pt x="953" y="1154"/>
                  </a:lnTo>
                  <a:lnTo>
                    <a:pt x="956" y="1157"/>
                  </a:lnTo>
                  <a:lnTo>
                    <a:pt x="960" y="1159"/>
                  </a:lnTo>
                  <a:lnTo>
                    <a:pt x="963" y="1162"/>
                  </a:lnTo>
                  <a:lnTo>
                    <a:pt x="965" y="1164"/>
                  </a:lnTo>
                  <a:lnTo>
                    <a:pt x="967" y="1166"/>
                  </a:lnTo>
                  <a:lnTo>
                    <a:pt x="968" y="1169"/>
                  </a:lnTo>
                  <a:lnTo>
                    <a:pt x="967" y="1173"/>
                  </a:lnTo>
                  <a:lnTo>
                    <a:pt x="967" y="1173"/>
                  </a:lnTo>
                  <a:lnTo>
                    <a:pt x="963" y="1175"/>
                  </a:lnTo>
                  <a:lnTo>
                    <a:pt x="961" y="1175"/>
                  </a:lnTo>
                  <a:lnTo>
                    <a:pt x="960" y="1175"/>
                  </a:lnTo>
                  <a:lnTo>
                    <a:pt x="960" y="1176"/>
                  </a:lnTo>
                  <a:lnTo>
                    <a:pt x="958" y="1178"/>
                  </a:lnTo>
                  <a:lnTo>
                    <a:pt x="960" y="1182"/>
                  </a:lnTo>
                  <a:lnTo>
                    <a:pt x="963" y="1189"/>
                  </a:lnTo>
                  <a:lnTo>
                    <a:pt x="967" y="1192"/>
                  </a:lnTo>
                  <a:lnTo>
                    <a:pt x="972" y="1197"/>
                  </a:lnTo>
                  <a:lnTo>
                    <a:pt x="977" y="1206"/>
                  </a:lnTo>
                  <a:lnTo>
                    <a:pt x="979" y="1220"/>
                  </a:lnTo>
                  <a:lnTo>
                    <a:pt x="975" y="1223"/>
                  </a:lnTo>
                  <a:lnTo>
                    <a:pt x="972" y="1225"/>
                  </a:lnTo>
                  <a:lnTo>
                    <a:pt x="970" y="1227"/>
                  </a:lnTo>
                  <a:lnTo>
                    <a:pt x="968" y="1230"/>
                  </a:lnTo>
                  <a:lnTo>
                    <a:pt x="967" y="1236"/>
                  </a:lnTo>
                  <a:lnTo>
                    <a:pt x="970" y="1236"/>
                  </a:lnTo>
                  <a:lnTo>
                    <a:pt x="970" y="1239"/>
                  </a:lnTo>
                  <a:lnTo>
                    <a:pt x="984" y="1232"/>
                  </a:lnTo>
                  <a:lnTo>
                    <a:pt x="995" y="1229"/>
                  </a:lnTo>
                  <a:lnTo>
                    <a:pt x="1009" y="1227"/>
                  </a:lnTo>
                  <a:lnTo>
                    <a:pt x="1028" y="1229"/>
                  </a:lnTo>
                  <a:lnTo>
                    <a:pt x="1035" y="1237"/>
                  </a:lnTo>
                  <a:lnTo>
                    <a:pt x="1040" y="1244"/>
                  </a:lnTo>
                  <a:lnTo>
                    <a:pt x="1045" y="1253"/>
                  </a:lnTo>
                  <a:lnTo>
                    <a:pt x="1047" y="1265"/>
                  </a:lnTo>
                  <a:lnTo>
                    <a:pt x="1047" y="1283"/>
                  </a:lnTo>
                  <a:lnTo>
                    <a:pt x="1045" y="1286"/>
                  </a:lnTo>
                  <a:lnTo>
                    <a:pt x="1043" y="1290"/>
                  </a:lnTo>
                  <a:lnTo>
                    <a:pt x="1043" y="1295"/>
                  </a:lnTo>
                  <a:lnTo>
                    <a:pt x="1042" y="1300"/>
                  </a:lnTo>
                  <a:lnTo>
                    <a:pt x="1040" y="1305"/>
                  </a:lnTo>
                  <a:lnTo>
                    <a:pt x="1024" y="1312"/>
                  </a:lnTo>
                  <a:lnTo>
                    <a:pt x="1023" y="1316"/>
                  </a:lnTo>
                  <a:lnTo>
                    <a:pt x="1023" y="1318"/>
                  </a:lnTo>
                  <a:lnTo>
                    <a:pt x="1023" y="1319"/>
                  </a:lnTo>
                  <a:lnTo>
                    <a:pt x="1023" y="1321"/>
                  </a:lnTo>
                  <a:lnTo>
                    <a:pt x="1021" y="1325"/>
                  </a:lnTo>
                  <a:lnTo>
                    <a:pt x="1021" y="1328"/>
                  </a:lnTo>
                  <a:lnTo>
                    <a:pt x="1005" y="1328"/>
                  </a:lnTo>
                  <a:lnTo>
                    <a:pt x="1009" y="1340"/>
                  </a:lnTo>
                  <a:lnTo>
                    <a:pt x="1005" y="1344"/>
                  </a:lnTo>
                  <a:lnTo>
                    <a:pt x="1002" y="1347"/>
                  </a:lnTo>
                  <a:lnTo>
                    <a:pt x="998" y="1351"/>
                  </a:lnTo>
                  <a:lnTo>
                    <a:pt x="1002" y="1353"/>
                  </a:lnTo>
                  <a:lnTo>
                    <a:pt x="1003" y="1353"/>
                  </a:lnTo>
                  <a:lnTo>
                    <a:pt x="1005" y="1354"/>
                  </a:lnTo>
                  <a:lnTo>
                    <a:pt x="1007" y="1354"/>
                  </a:lnTo>
                  <a:lnTo>
                    <a:pt x="1007" y="1356"/>
                  </a:lnTo>
                  <a:lnTo>
                    <a:pt x="1009" y="1360"/>
                  </a:lnTo>
                  <a:lnTo>
                    <a:pt x="1033" y="1354"/>
                  </a:lnTo>
                  <a:lnTo>
                    <a:pt x="1033" y="1377"/>
                  </a:lnTo>
                  <a:lnTo>
                    <a:pt x="1026" y="1381"/>
                  </a:lnTo>
                  <a:lnTo>
                    <a:pt x="1023" y="1382"/>
                  </a:lnTo>
                  <a:lnTo>
                    <a:pt x="1019" y="1386"/>
                  </a:lnTo>
                  <a:lnTo>
                    <a:pt x="1017" y="1388"/>
                  </a:lnTo>
                  <a:lnTo>
                    <a:pt x="1016" y="1391"/>
                  </a:lnTo>
                  <a:lnTo>
                    <a:pt x="1012" y="1395"/>
                  </a:lnTo>
                  <a:lnTo>
                    <a:pt x="1009" y="1398"/>
                  </a:lnTo>
                  <a:lnTo>
                    <a:pt x="993" y="1405"/>
                  </a:lnTo>
                  <a:lnTo>
                    <a:pt x="968" y="1408"/>
                  </a:lnTo>
                  <a:lnTo>
                    <a:pt x="944" y="1408"/>
                  </a:lnTo>
                  <a:lnTo>
                    <a:pt x="921" y="1407"/>
                  </a:lnTo>
                  <a:lnTo>
                    <a:pt x="906" y="1405"/>
                  </a:lnTo>
                  <a:lnTo>
                    <a:pt x="906" y="1410"/>
                  </a:lnTo>
                  <a:lnTo>
                    <a:pt x="904" y="1414"/>
                  </a:lnTo>
                  <a:lnTo>
                    <a:pt x="904" y="1415"/>
                  </a:lnTo>
                  <a:lnTo>
                    <a:pt x="902" y="1417"/>
                  </a:lnTo>
                  <a:lnTo>
                    <a:pt x="900" y="1417"/>
                  </a:lnTo>
                  <a:lnTo>
                    <a:pt x="899" y="1419"/>
                  </a:lnTo>
                  <a:lnTo>
                    <a:pt x="893" y="1421"/>
                  </a:lnTo>
                  <a:lnTo>
                    <a:pt x="893" y="1424"/>
                  </a:lnTo>
                  <a:lnTo>
                    <a:pt x="892" y="1424"/>
                  </a:lnTo>
                  <a:lnTo>
                    <a:pt x="892" y="1424"/>
                  </a:lnTo>
                  <a:lnTo>
                    <a:pt x="890" y="1424"/>
                  </a:lnTo>
                  <a:lnTo>
                    <a:pt x="890" y="1422"/>
                  </a:lnTo>
                  <a:lnTo>
                    <a:pt x="890" y="1421"/>
                  </a:lnTo>
                  <a:lnTo>
                    <a:pt x="890" y="1421"/>
                  </a:lnTo>
                  <a:lnTo>
                    <a:pt x="879" y="1417"/>
                  </a:lnTo>
                  <a:lnTo>
                    <a:pt x="862" y="1415"/>
                  </a:lnTo>
                  <a:lnTo>
                    <a:pt x="841" y="1415"/>
                  </a:lnTo>
                  <a:lnTo>
                    <a:pt x="820" y="1415"/>
                  </a:lnTo>
                  <a:lnTo>
                    <a:pt x="801" y="1417"/>
                  </a:lnTo>
                  <a:lnTo>
                    <a:pt x="787" y="1421"/>
                  </a:lnTo>
                  <a:lnTo>
                    <a:pt x="785" y="1435"/>
                  </a:lnTo>
                  <a:lnTo>
                    <a:pt x="780" y="1445"/>
                  </a:lnTo>
                  <a:lnTo>
                    <a:pt x="768" y="1450"/>
                  </a:lnTo>
                  <a:lnTo>
                    <a:pt x="757" y="1445"/>
                  </a:lnTo>
                  <a:lnTo>
                    <a:pt x="747" y="1442"/>
                  </a:lnTo>
                  <a:lnTo>
                    <a:pt x="736" y="1442"/>
                  </a:lnTo>
                  <a:lnTo>
                    <a:pt x="729" y="1440"/>
                  </a:lnTo>
                  <a:lnTo>
                    <a:pt x="724" y="1445"/>
                  </a:lnTo>
                  <a:lnTo>
                    <a:pt x="719" y="1450"/>
                  </a:lnTo>
                  <a:lnTo>
                    <a:pt x="714" y="1457"/>
                  </a:lnTo>
                  <a:lnTo>
                    <a:pt x="708" y="1463"/>
                  </a:lnTo>
                  <a:lnTo>
                    <a:pt x="701" y="1466"/>
                  </a:lnTo>
                  <a:lnTo>
                    <a:pt x="698" y="1466"/>
                  </a:lnTo>
                  <a:lnTo>
                    <a:pt x="687" y="1464"/>
                  </a:lnTo>
                  <a:lnTo>
                    <a:pt x="679" y="1461"/>
                  </a:lnTo>
                  <a:lnTo>
                    <a:pt x="672" y="1454"/>
                  </a:lnTo>
                  <a:lnTo>
                    <a:pt x="689" y="1442"/>
                  </a:lnTo>
                  <a:lnTo>
                    <a:pt x="703" y="1429"/>
                  </a:lnTo>
                  <a:lnTo>
                    <a:pt x="714" y="1415"/>
                  </a:lnTo>
                  <a:lnTo>
                    <a:pt x="722" y="1401"/>
                  </a:lnTo>
                  <a:lnTo>
                    <a:pt x="731" y="1391"/>
                  </a:lnTo>
                  <a:lnTo>
                    <a:pt x="742" y="1381"/>
                  </a:lnTo>
                  <a:lnTo>
                    <a:pt x="757" y="1374"/>
                  </a:lnTo>
                  <a:lnTo>
                    <a:pt x="776" y="1370"/>
                  </a:lnTo>
                  <a:lnTo>
                    <a:pt x="803" y="1370"/>
                  </a:lnTo>
                  <a:lnTo>
                    <a:pt x="804" y="1365"/>
                  </a:lnTo>
                  <a:lnTo>
                    <a:pt x="808" y="1360"/>
                  </a:lnTo>
                  <a:lnTo>
                    <a:pt x="811" y="1354"/>
                  </a:lnTo>
                  <a:lnTo>
                    <a:pt x="817" y="1351"/>
                  </a:lnTo>
                  <a:lnTo>
                    <a:pt x="817" y="1347"/>
                  </a:lnTo>
                  <a:lnTo>
                    <a:pt x="810" y="1347"/>
                  </a:lnTo>
                  <a:lnTo>
                    <a:pt x="803" y="1354"/>
                  </a:lnTo>
                  <a:lnTo>
                    <a:pt x="794" y="1358"/>
                  </a:lnTo>
                  <a:lnTo>
                    <a:pt x="778" y="1360"/>
                  </a:lnTo>
                  <a:lnTo>
                    <a:pt x="771" y="1349"/>
                  </a:lnTo>
                  <a:lnTo>
                    <a:pt x="762" y="1346"/>
                  </a:lnTo>
                  <a:lnTo>
                    <a:pt x="752" y="1346"/>
                  </a:lnTo>
                  <a:lnTo>
                    <a:pt x="740" y="1344"/>
                  </a:lnTo>
                  <a:lnTo>
                    <a:pt x="740" y="1332"/>
                  </a:lnTo>
                  <a:lnTo>
                    <a:pt x="707" y="1344"/>
                  </a:lnTo>
                  <a:lnTo>
                    <a:pt x="701" y="1332"/>
                  </a:lnTo>
                  <a:lnTo>
                    <a:pt x="696" y="1323"/>
                  </a:lnTo>
                  <a:lnTo>
                    <a:pt x="691" y="1312"/>
                  </a:lnTo>
                  <a:lnTo>
                    <a:pt x="707" y="1307"/>
                  </a:lnTo>
                  <a:lnTo>
                    <a:pt x="724" y="1300"/>
                  </a:lnTo>
                  <a:lnTo>
                    <a:pt x="740" y="1290"/>
                  </a:lnTo>
                  <a:lnTo>
                    <a:pt x="749" y="1278"/>
                  </a:lnTo>
                  <a:lnTo>
                    <a:pt x="752" y="1267"/>
                  </a:lnTo>
                  <a:lnTo>
                    <a:pt x="752" y="1253"/>
                  </a:lnTo>
                  <a:lnTo>
                    <a:pt x="752" y="1239"/>
                  </a:lnTo>
                  <a:lnTo>
                    <a:pt x="749" y="1239"/>
                  </a:lnTo>
                  <a:lnTo>
                    <a:pt x="749" y="1236"/>
                  </a:lnTo>
                  <a:lnTo>
                    <a:pt x="743" y="1237"/>
                  </a:lnTo>
                  <a:lnTo>
                    <a:pt x="740" y="1239"/>
                  </a:lnTo>
                  <a:lnTo>
                    <a:pt x="736" y="1241"/>
                  </a:lnTo>
                  <a:lnTo>
                    <a:pt x="733" y="1241"/>
                  </a:lnTo>
                  <a:lnTo>
                    <a:pt x="728" y="1243"/>
                  </a:lnTo>
                  <a:lnTo>
                    <a:pt x="721" y="1243"/>
                  </a:lnTo>
                  <a:lnTo>
                    <a:pt x="721" y="1236"/>
                  </a:lnTo>
                  <a:lnTo>
                    <a:pt x="726" y="1232"/>
                  </a:lnTo>
                  <a:lnTo>
                    <a:pt x="731" y="1230"/>
                  </a:lnTo>
                  <a:lnTo>
                    <a:pt x="735" y="1227"/>
                  </a:lnTo>
                  <a:lnTo>
                    <a:pt x="738" y="1222"/>
                  </a:lnTo>
                  <a:lnTo>
                    <a:pt x="740" y="1216"/>
                  </a:lnTo>
                  <a:lnTo>
                    <a:pt x="736" y="1213"/>
                  </a:lnTo>
                  <a:lnTo>
                    <a:pt x="733" y="1209"/>
                  </a:lnTo>
                  <a:lnTo>
                    <a:pt x="731" y="1204"/>
                  </a:lnTo>
                  <a:lnTo>
                    <a:pt x="729" y="1197"/>
                  </a:lnTo>
                  <a:lnTo>
                    <a:pt x="729" y="1190"/>
                  </a:lnTo>
                  <a:lnTo>
                    <a:pt x="736" y="1190"/>
                  </a:lnTo>
                  <a:lnTo>
                    <a:pt x="742" y="1192"/>
                  </a:lnTo>
                  <a:lnTo>
                    <a:pt x="745" y="1194"/>
                  </a:lnTo>
                  <a:lnTo>
                    <a:pt x="747" y="1196"/>
                  </a:lnTo>
                  <a:lnTo>
                    <a:pt x="750" y="1197"/>
                  </a:lnTo>
                  <a:lnTo>
                    <a:pt x="752" y="1199"/>
                  </a:lnTo>
                  <a:lnTo>
                    <a:pt x="755" y="1201"/>
                  </a:lnTo>
                  <a:lnTo>
                    <a:pt x="768" y="1203"/>
                  </a:lnTo>
                  <a:lnTo>
                    <a:pt x="778" y="1199"/>
                  </a:lnTo>
                  <a:lnTo>
                    <a:pt x="787" y="1197"/>
                  </a:lnTo>
                  <a:lnTo>
                    <a:pt x="797" y="1197"/>
                  </a:lnTo>
                  <a:lnTo>
                    <a:pt x="799" y="1194"/>
                  </a:lnTo>
                  <a:lnTo>
                    <a:pt x="801" y="1192"/>
                  </a:lnTo>
                  <a:lnTo>
                    <a:pt x="801" y="1192"/>
                  </a:lnTo>
                  <a:lnTo>
                    <a:pt x="801" y="1192"/>
                  </a:lnTo>
                  <a:lnTo>
                    <a:pt x="801" y="1192"/>
                  </a:lnTo>
                  <a:lnTo>
                    <a:pt x="803" y="1192"/>
                  </a:lnTo>
                  <a:lnTo>
                    <a:pt x="806" y="1190"/>
                  </a:lnTo>
                  <a:lnTo>
                    <a:pt x="804" y="1171"/>
                  </a:lnTo>
                  <a:lnTo>
                    <a:pt x="808" y="1154"/>
                  </a:lnTo>
                  <a:lnTo>
                    <a:pt x="813" y="1133"/>
                  </a:lnTo>
                  <a:lnTo>
                    <a:pt x="806" y="1133"/>
                  </a:lnTo>
                  <a:lnTo>
                    <a:pt x="804" y="1134"/>
                  </a:lnTo>
                  <a:lnTo>
                    <a:pt x="803" y="1136"/>
                  </a:lnTo>
                  <a:lnTo>
                    <a:pt x="801" y="1136"/>
                  </a:lnTo>
                  <a:lnTo>
                    <a:pt x="801" y="1136"/>
                  </a:lnTo>
                  <a:lnTo>
                    <a:pt x="799" y="1136"/>
                  </a:lnTo>
                  <a:lnTo>
                    <a:pt x="797" y="1136"/>
                  </a:lnTo>
                  <a:lnTo>
                    <a:pt x="783" y="1115"/>
                  </a:lnTo>
                  <a:lnTo>
                    <a:pt x="775" y="1091"/>
                  </a:lnTo>
                  <a:lnTo>
                    <a:pt x="780" y="1084"/>
                  </a:lnTo>
                  <a:lnTo>
                    <a:pt x="783" y="1077"/>
                  </a:lnTo>
                  <a:lnTo>
                    <a:pt x="787" y="1070"/>
                  </a:lnTo>
                  <a:lnTo>
                    <a:pt x="790" y="1063"/>
                  </a:lnTo>
                  <a:lnTo>
                    <a:pt x="783" y="1063"/>
                  </a:lnTo>
                  <a:lnTo>
                    <a:pt x="773" y="1073"/>
                  </a:lnTo>
                  <a:lnTo>
                    <a:pt x="761" y="1077"/>
                  </a:lnTo>
                  <a:lnTo>
                    <a:pt x="745" y="1075"/>
                  </a:lnTo>
                  <a:lnTo>
                    <a:pt x="745" y="1086"/>
                  </a:lnTo>
                  <a:lnTo>
                    <a:pt x="736" y="1084"/>
                  </a:lnTo>
                  <a:lnTo>
                    <a:pt x="731" y="1082"/>
                  </a:lnTo>
                  <a:lnTo>
                    <a:pt x="728" y="1080"/>
                  </a:lnTo>
                  <a:lnTo>
                    <a:pt x="722" y="1079"/>
                  </a:lnTo>
                  <a:lnTo>
                    <a:pt x="717" y="1075"/>
                  </a:lnTo>
                  <a:lnTo>
                    <a:pt x="717" y="1079"/>
                  </a:lnTo>
                  <a:lnTo>
                    <a:pt x="717" y="1082"/>
                  </a:lnTo>
                  <a:lnTo>
                    <a:pt x="717" y="1084"/>
                  </a:lnTo>
                  <a:lnTo>
                    <a:pt x="717" y="1086"/>
                  </a:lnTo>
                  <a:lnTo>
                    <a:pt x="715" y="1087"/>
                  </a:lnTo>
                  <a:lnTo>
                    <a:pt x="714" y="1087"/>
                  </a:lnTo>
                  <a:lnTo>
                    <a:pt x="710" y="1091"/>
                  </a:lnTo>
                  <a:lnTo>
                    <a:pt x="710" y="1082"/>
                  </a:lnTo>
                  <a:lnTo>
                    <a:pt x="705" y="1079"/>
                  </a:lnTo>
                  <a:lnTo>
                    <a:pt x="703" y="1073"/>
                  </a:lnTo>
                  <a:lnTo>
                    <a:pt x="701" y="1070"/>
                  </a:lnTo>
                  <a:lnTo>
                    <a:pt x="700" y="1063"/>
                  </a:lnTo>
                  <a:lnTo>
                    <a:pt x="698" y="1056"/>
                  </a:lnTo>
                  <a:lnTo>
                    <a:pt x="710" y="1042"/>
                  </a:lnTo>
                  <a:lnTo>
                    <a:pt x="719" y="1024"/>
                  </a:lnTo>
                  <a:lnTo>
                    <a:pt x="726" y="1005"/>
                  </a:lnTo>
                  <a:lnTo>
                    <a:pt x="714" y="1000"/>
                  </a:lnTo>
                  <a:lnTo>
                    <a:pt x="705" y="993"/>
                  </a:lnTo>
                  <a:lnTo>
                    <a:pt x="694" y="986"/>
                  </a:lnTo>
                  <a:lnTo>
                    <a:pt x="694" y="990"/>
                  </a:lnTo>
                  <a:lnTo>
                    <a:pt x="703" y="998"/>
                  </a:lnTo>
                  <a:lnTo>
                    <a:pt x="707" y="1009"/>
                  </a:lnTo>
                  <a:lnTo>
                    <a:pt x="710" y="1021"/>
                  </a:lnTo>
                  <a:lnTo>
                    <a:pt x="691" y="1021"/>
                  </a:lnTo>
                  <a:lnTo>
                    <a:pt x="689" y="1017"/>
                  </a:lnTo>
                  <a:lnTo>
                    <a:pt x="689" y="1016"/>
                  </a:lnTo>
                  <a:lnTo>
                    <a:pt x="689" y="1016"/>
                  </a:lnTo>
                  <a:lnTo>
                    <a:pt x="687" y="1014"/>
                  </a:lnTo>
                  <a:lnTo>
                    <a:pt x="687" y="1014"/>
                  </a:lnTo>
                  <a:lnTo>
                    <a:pt x="686" y="1019"/>
                  </a:lnTo>
                  <a:lnTo>
                    <a:pt x="686" y="1023"/>
                  </a:lnTo>
                  <a:lnTo>
                    <a:pt x="686" y="1026"/>
                  </a:lnTo>
                  <a:lnTo>
                    <a:pt x="684" y="1028"/>
                  </a:lnTo>
                  <a:lnTo>
                    <a:pt x="682" y="1030"/>
                  </a:lnTo>
                  <a:lnTo>
                    <a:pt x="680" y="1030"/>
                  </a:lnTo>
                  <a:lnTo>
                    <a:pt x="675" y="1031"/>
                  </a:lnTo>
                  <a:lnTo>
                    <a:pt x="673" y="1033"/>
                  </a:lnTo>
                  <a:lnTo>
                    <a:pt x="673" y="1035"/>
                  </a:lnTo>
                  <a:lnTo>
                    <a:pt x="672" y="1035"/>
                  </a:lnTo>
                  <a:lnTo>
                    <a:pt x="670" y="1035"/>
                  </a:lnTo>
                  <a:lnTo>
                    <a:pt x="668" y="1037"/>
                  </a:lnTo>
                  <a:lnTo>
                    <a:pt x="668" y="1021"/>
                  </a:lnTo>
                  <a:lnTo>
                    <a:pt x="673" y="1009"/>
                  </a:lnTo>
                  <a:lnTo>
                    <a:pt x="675" y="993"/>
                  </a:lnTo>
                  <a:lnTo>
                    <a:pt x="675" y="974"/>
                  </a:lnTo>
                  <a:lnTo>
                    <a:pt x="672" y="974"/>
                  </a:lnTo>
                  <a:lnTo>
                    <a:pt x="672" y="979"/>
                  </a:lnTo>
                  <a:lnTo>
                    <a:pt x="665" y="988"/>
                  </a:lnTo>
                  <a:lnTo>
                    <a:pt x="659" y="997"/>
                  </a:lnTo>
                  <a:lnTo>
                    <a:pt x="653" y="1005"/>
                  </a:lnTo>
                  <a:lnTo>
                    <a:pt x="640" y="1009"/>
                  </a:lnTo>
                  <a:lnTo>
                    <a:pt x="640" y="1005"/>
                  </a:lnTo>
                  <a:lnTo>
                    <a:pt x="642" y="1004"/>
                  </a:lnTo>
                  <a:lnTo>
                    <a:pt x="642" y="1002"/>
                  </a:lnTo>
                  <a:lnTo>
                    <a:pt x="642" y="1002"/>
                  </a:lnTo>
                  <a:lnTo>
                    <a:pt x="642" y="1000"/>
                  </a:lnTo>
                  <a:lnTo>
                    <a:pt x="640" y="998"/>
                  </a:lnTo>
                  <a:lnTo>
                    <a:pt x="639" y="997"/>
                  </a:lnTo>
                  <a:lnTo>
                    <a:pt x="635" y="997"/>
                  </a:lnTo>
                  <a:lnTo>
                    <a:pt x="635" y="997"/>
                  </a:lnTo>
                  <a:lnTo>
                    <a:pt x="633" y="995"/>
                  </a:lnTo>
                  <a:lnTo>
                    <a:pt x="633" y="991"/>
                  </a:lnTo>
                  <a:lnTo>
                    <a:pt x="633" y="986"/>
                  </a:lnTo>
                  <a:lnTo>
                    <a:pt x="646" y="979"/>
                  </a:lnTo>
                  <a:lnTo>
                    <a:pt x="658" y="972"/>
                  </a:lnTo>
                  <a:lnTo>
                    <a:pt x="668" y="963"/>
                  </a:lnTo>
                  <a:lnTo>
                    <a:pt x="675" y="951"/>
                  </a:lnTo>
                  <a:lnTo>
                    <a:pt x="679" y="937"/>
                  </a:lnTo>
                  <a:lnTo>
                    <a:pt x="682" y="932"/>
                  </a:lnTo>
                  <a:lnTo>
                    <a:pt x="684" y="928"/>
                  </a:lnTo>
                  <a:lnTo>
                    <a:pt x="687" y="925"/>
                  </a:lnTo>
                  <a:lnTo>
                    <a:pt x="679" y="925"/>
                  </a:lnTo>
                  <a:lnTo>
                    <a:pt x="679" y="932"/>
                  </a:lnTo>
                  <a:lnTo>
                    <a:pt x="677" y="937"/>
                  </a:lnTo>
                  <a:lnTo>
                    <a:pt x="675" y="941"/>
                  </a:lnTo>
                  <a:lnTo>
                    <a:pt x="672" y="942"/>
                  </a:lnTo>
                  <a:lnTo>
                    <a:pt x="666" y="942"/>
                  </a:lnTo>
                  <a:lnTo>
                    <a:pt x="659" y="944"/>
                  </a:lnTo>
                  <a:lnTo>
                    <a:pt x="656" y="946"/>
                  </a:lnTo>
                  <a:lnTo>
                    <a:pt x="653" y="948"/>
                  </a:lnTo>
                  <a:lnTo>
                    <a:pt x="647" y="948"/>
                  </a:lnTo>
                  <a:lnTo>
                    <a:pt x="640" y="948"/>
                  </a:lnTo>
                  <a:lnTo>
                    <a:pt x="642" y="934"/>
                  </a:lnTo>
                  <a:lnTo>
                    <a:pt x="644" y="923"/>
                  </a:lnTo>
                  <a:lnTo>
                    <a:pt x="647" y="913"/>
                  </a:lnTo>
                  <a:lnTo>
                    <a:pt x="653" y="897"/>
                  </a:lnTo>
                  <a:lnTo>
                    <a:pt x="663" y="897"/>
                  </a:lnTo>
                  <a:lnTo>
                    <a:pt x="665" y="892"/>
                  </a:lnTo>
                  <a:lnTo>
                    <a:pt x="665" y="887"/>
                  </a:lnTo>
                  <a:lnTo>
                    <a:pt x="666" y="883"/>
                  </a:lnTo>
                  <a:lnTo>
                    <a:pt x="668" y="880"/>
                  </a:lnTo>
                  <a:lnTo>
                    <a:pt x="656" y="880"/>
                  </a:lnTo>
                  <a:lnTo>
                    <a:pt x="656" y="867"/>
                  </a:lnTo>
                  <a:lnTo>
                    <a:pt x="640" y="867"/>
                  </a:lnTo>
                  <a:lnTo>
                    <a:pt x="633" y="857"/>
                  </a:lnTo>
                  <a:lnTo>
                    <a:pt x="625" y="848"/>
                  </a:lnTo>
                  <a:lnTo>
                    <a:pt x="618" y="836"/>
                  </a:lnTo>
                  <a:lnTo>
                    <a:pt x="623" y="832"/>
                  </a:lnTo>
                  <a:lnTo>
                    <a:pt x="626" y="831"/>
                  </a:lnTo>
                  <a:lnTo>
                    <a:pt x="630" y="829"/>
                  </a:lnTo>
                  <a:lnTo>
                    <a:pt x="633" y="825"/>
                  </a:lnTo>
                  <a:lnTo>
                    <a:pt x="635" y="824"/>
                  </a:lnTo>
                  <a:lnTo>
                    <a:pt x="639" y="819"/>
                  </a:lnTo>
                  <a:lnTo>
                    <a:pt x="640" y="813"/>
                  </a:lnTo>
                  <a:lnTo>
                    <a:pt x="644" y="815"/>
                  </a:lnTo>
                  <a:lnTo>
                    <a:pt x="646" y="815"/>
                  </a:lnTo>
                  <a:lnTo>
                    <a:pt x="646" y="815"/>
                  </a:lnTo>
                  <a:lnTo>
                    <a:pt x="647" y="817"/>
                  </a:lnTo>
                  <a:lnTo>
                    <a:pt x="649" y="817"/>
                  </a:lnTo>
                  <a:lnTo>
                    <a:pt x="654" y="827"/>
                  </a:lnTo>
                  <a:lnTo>
                    <a:pt x="656" y="839"/>
                  </a:lnTo>
                  <a:lnTo>
                    <a:pt x="659" y="852"/>
                  </a:lnTo>
                  <a:lnTo>
                    <a:pt x="672" y="855"/>
                  </a:lnTo>
                  <a:lnTo>
                    <a:pt x="672" y="848"/>
                  </a:lnTo>
                  <a:lnTo>
                    <a:pt x="666" y="834"/>
                  </a:lnTo>
                  <a:lnTo>
                    <a:pt x="666" y="819"/>
                  </a:lnTo>
                  <a:lnTo>
                    <a:pt x="668" y="798"/>
                  </a:lnTo>
                  <a:lnTo>
                    <a:pt x="675" y="798"/>
                  </a:lnTo>
                  <a:lnTo>
                    <a:pt x="679" y="796"/>
                  </a:lnTo>
                  <a:lnTo>
                    <a:pt x="680" y="796"/>
                  </a:lnTo>
                  <a:lnTo>
                    <a:pt x="682" y="796"/>
                  </a:lnTo>
                  <a:lnTo>
                    <a:pt x="684" y="796"/>
                  </a:lnTo>
                  <a:lnTo>
                    <a:pt x="684" y="796"/>
                  </a:lnTo>
                  <a:lnTo>
                    <a:pt x="687" y="794"/>
                  </a:lnTo>
                  <a:lnTo>
                    <a:pt x="687" y="792"/>
                  </a:lnTo>
                  <a:lnTo>
                    <a:pt x="689" y="792"/>
                  </a:lnTo>
                  <a:lnTo>
                    <a:pt x="689" y="791"/>
                  </a:lnTo>
                  <a:lnTo>
                    <a:pt x="689" y="789"/>
                  </a:lnTo>
                  <a:lnTo>
                    <a:pt x="691" y="787"/>
                  </a:lnTo>
                  <a:lnTo>
                    <a:pt x="687" y="785"/>
                  </a:lnTo>
                  <a:lnTo>
                    <a:pt x="686" y="784"/>
                  </a:lnTo>
                  <a:lnTo>
                    <a:pt x="686" y="782"/>
                  </a:lnTo>
                  <a:lnTo>
                    <a:pt x="682" y="778"/>
                  </a:lnTo>
                  <a:lnTo>
                    <a:pt x="687" y="778"/>
                  </a:lnTo>
                  <a:lnTo>
                    <a:pt x="689" y="778"/>
                  </a:lnTo>
                  <a:lnTo>
                    <a:pt x="691" y="777"/>
                  </a:lnTo>
                  <a:lnTo>
                    <a:pt x="693" y="777"/>
                  </a:lnTo>
                  <a:lnTo>
                    <a:pt x="694" y="775"/>
                  </a:lnTo>
                  <a:lnTo>
                    <a:pt x="693" y="773"/>
                  </a:lnTo>
                  <a:lnTo>
                    <a:pt x="691" y="771"/>
                  </a:lnTo>
                  <a:lnTo>
                    <a:pt x="689" y="771"/>
                  </a:lnTo>
                  <a:lnTo>
                    <a:pt x="689" y="770"/>
                  </a:lnTo>
                  <a:lnTo>
                    <a:pt x="687" y="768"/>
                  </a:lnTo>
                  <a:lnTo>
                    <a:pt x="687" y="763"/>
                  </a:lnTo>
                  <a:lnTo>
                    <a:pt x="691" y="763"/>
                  </a:lnTo>
                  <a:lnTo>
                    <a:pt x="691" y="759"/>
                  </a:lnTo>
                  <a:lnTo>
                    <a:pt x="693" y="759"/>
                  </a:lnTo>
                  <a:lnTo>
                    <a:pt x="694" y="761"/>
                  </a:lnTo>
                  <a:lnTo>
                    <a:pt x="694" y="761"/>
                  </a:lnTo>
                  <a:lnTo>
                    <a:pt x="694" y="761"/>
                  </a:lnTo>
                  <a:lnTo>
                    <a:pt x="696" y="761"/>
                  </a:lnTo>
                  <a:lnTo>
                    <a:pt x="698" y="759"/>
                  </a:lnTo>
                  <a:lnTo>
                    <a:pt x="700" y="756"/>
                  </a:lnTo>
                  <a:lnTo>
                    <a:pt x="700" y="750"/>
                  </a:lnTo>
                  <a:lnTo>
                    <a:pt x="701" y="745"/>
                  </a:lnTo>
                  <a:lnTo>
                    <a:pt x="703" y="738"/>
                  </a:lnTo>
                  <a:lnTo>
                    <a:pt x="707" y="733"/>
                  </a:lnTo>
                  <a:lnTo>
                    <a:pt x="708" y="731"/>
                  </a:lnTo>
                  <a:lnTo>
                    <a:pt x="712" y="729"/>
                  </a:lnTo>
                  <a:lnTo>
                    <a:pt x="715" y="729"/>
                  </a:lnTo>
                  <a:lnTo>
                    <a:pt x="721" y="729"/>
                  </a:lnTo>
                  <a:lnTo>
                    <a:pt x="736" y="735"/>
                  </a:lnTo>
                  <a:lnTo>
                    <a:pt x="754" y="735"/>
                  </a:lnTo>
                  <a:lnTo>
                    <a:pt x="773" y="731"/>
                  </a:lnTo>
                  <a:lnTo>
                    <a:pt x="792" y="726"/>
                  </a:lnTo>
                  <a:lnTo>
                    <a:pt x="810" y="724"/>
                  </a:lnTo>
                  <a:close/>
                  <a:moveTo>
                    <a:pt x="813" y="675"/>
                  </a:moveTo>
                  <a:lnTo>
                    <a:pt x="817" y="689"/>
                  </a:lnTo>
                  <a:lnTo>
                    <a:pt x="820" y="702"/>
                  </a:lnTo>
                  <a:lnTo>
                    <a:pt x="818" y="712"/>
                  </a:lnTo>
                  <a:lnTo>
                    <a:pt x="810" y="721"/>
                  </a:lnTo>
                  <a:lnTo>
                    <a:pt x="810" y="717"/>
                  </a:lnTo>
                  <a:lnTo>
                    <a:pt x="808" y="716"/>
                  </a:lnTo>
                  <a:lnTo>
                    <a:pt x="808" y="714"/>
                  </a:lnTo>
                  <a:lnTo>
                    <a:pt x="808" y="712"/>
                  </a:lnTo>
                  <a:lnTo>
                    <a:pt x="808" y="712"/>
                  </a:lnTo>
                  <a:lnTo>
                    <a:pt x="808" y="710"/>
                  </a:lnTo>
                  <a:lnTo>
                    <a:pt x="808" y="710"/>
                  </a:lnTo>
                  <a:lnTo>
                    <a:pt x="806" y="709"/>
                  </a:lnTo>
                  <a:lnTo>
                    <a:pt x="803" y="705"/>
                  </a:lnTo>
                  <a:lnTo>
                    <a:pt x="803" y="717"/>
                  </a:lnTo>
                  <a:lnTo>
                    <a:pt x="790" y="717"/>
                  </a:lnTo>
                  <a:lnTo>
                    <a:pt x="789" y="714"/>
                  </a:lnTo>
                  <a:lnTo>
                    <a:pt x="789" y="714"/>
                  </a:lnTo>
                  <a:lnTo>
                    <a:pt x="789" y="712"/>
                  </a:lnTo>
                  <a:lnTo>
                    <a:pt x="789" y="712"/>
                  </a:lnTo>
                  <a:lnTo>
                    <a:pt x="787" y="710"/>
                  </a:lnTo>
                  <a:lnTo>
                    <a:pt x="789" y="696"/>
                  </a:lnTo>
                  <a:lnTo>
                    <a:pt x="790" y="679"/>
                  </a:lnTo>
                  <a:lnTo>
                    <a:pt x="797" y="679"/>
                  </a:lnTo>
                  <a:lnTo>
                    <a:pt x="801" y="677"/>
                  </a:lnTo>
                  <a:lnTo>
                    <a:pt x="804" y="677"/>
                  </a:lnTo>
                  <a:lnTo>
                    <a:pt x="808" y="675"/>
                  </a:lnTo>
                  <a:lnTo>
                    <a:pt x="813" y="675"/>
                  </a:lnTo>
                  <a:close/>
                  <a:moveTo>
                    <a:pt x="2099" y="668"/>
                  </a:moveTo>
                  <a:lnTo>
                    <a:pt x="2138" y="672"/>
                  </a:lnTo>
                  <a:lnTo>
                    <a:pt x="2136" y="682"/>
                  </a:lnTo>
                  <a:lnTo>
                    <a:pt x="2133" y="689"/>
                  </a:lnTo>
                  <a:lnTo>
                    <a:pt x="2129" y="695"/>
                  </a:lnTo>
                  <a:lnTo>
                    <a:pt x="2122" y="702"/>
                  </a:lnTo>
                  <a:lnTo>
                    <a:pt x="2131" y="702"/>
                  </a:lnTo>
                  <a:lnTo>
                    <a:pt x="2138" y="703"/>
                  </a:lnTo>
                  <a:lnTo>
                    <a:pt x="2145" y="705"/>
                  </a:lnTo>
                  <a:lnTo>
                    <a:pt x="2150" y="705"/>
                  </a:lnTo>
                  <a:lnTo>
                    <a:pt x="2150" y="712"/>
                  </a:lnTo>
                  <a:lnTo>
                    <a:pt x="2152" y="716"/>
                  </a:lnTo>
                  <a:lnTo>
                    <a:pt x="2152" y="719"/>
                  </a:lnTo>
                  <a:lnTo>
                    <a:pt x="2152" y="723"/>
                  </a:lnTo>
                  <a:lnTo>
                    <a:pt x="2150" y="724"/>
                  </a:lnTo>
                  <a:lnTo>
                    <a:pt x="2141" y="740"/>
                  </a:lnTo>
                  <a:lnTo>
                    <a:pt x="2129" y="752"/>
                  </a:lnTo>
                  <a:lnTo>
                    <a:pt x="2112" y="761"/>
                  </a:lnTo>
                  <a:lnTo>
                    <a:pt x="2093" y="763"/>
                  </a:lnTo>
                  <a:lnTo>
                    <a:pt x="2093" y="743"/>
                  </a:lnTo>
                  <a:lnTo>
                    <a:pt x="2094" y="726"/>
                  </a:lnTo>
                  <a:lnTo>
                    <a:pt x="2096" y="709"/>
                  </a:lnTo>
                  <a:lnTo>
                    <a:pt x="2099" y="691"/>
                  </a:lnTo>
                  <a:lnTo>
                    <a:pt x="2099" y="668"/>
                  </a:lnTo>
                  <a:close/>
                  <a:moveTo>
                    <a:pt x="1977" y="564"/>
                  </a:moveTo>
                  <a:lnTo>
                    <a:pt x="1979" y="565"/>
                  </a:lnTo>
                  <a:lnTo>
                    <a:pt x="1979" y="565"/>
                  </a:lnTo>
                  <a:lnTo>
                    <a:pt x="1981" y="565"/>
                  </a:lnTo>
                  <a:lnTo>
                    <a:pt x="1981" y="567"/>
                  </a:lnTo>
                  <a:lnTo>
                    <a:pt x="1984" y="567"/>
                  </a:lnTo>
                  <a:lnTo>
                    <a:pt x="1986" y="572"/>
                  </a:lnTo>
                  <a:lnTo>
                    <a:pt x="1988" y="578"/>
                  </a:lnTo>
                  <a:lnTo>
                    <a:pt x="1988" y="583"/>
                  </a:lnTo>
                  <a:lnTo>
                    <a:pt x="1988" y="590"/>
                  </a:lnTo>
                  <a:lnTo>
                    <a:pt x="1993" y="592"/>
                  </a:lnTo>
                  <a:lnTo>
                    <a:pt x="1995" y="592"/>
                  </a:lnTo>
                  <a:lnTo>
                    <a:pt x="1997" y="592"/>
                  </a:lnTo>
                  <a:lnTo>
                    <a:pt x="1998" y="593"/>
                  </a:lnTo>
                  <a:lnTo>
                    <a:pt x="2000" y="595"/>
                  </a:lnTo>
                  <a:lnTo>
                    <a:pt x="2002" y="597"/>
                  </a:lnTo>
                  <a:lnTo>
                    <a:pt x="2003" y="600"/>
                  </a:lnTo>
                  <a:lnTo>
                    <a:pt x="2003" y="604"/>
                  </a:lnTo>
                  <a:lnTo>
                    <a:pt x="2003" y="611"/>
                  </a:lnTo>
                  <a:lnTo>
                    <a:pt x="2000" y="611"/>
                  </a:lnTo>
                  <a:lnTo>
                    <a:pt x="2000" y="614"/>
                  </a:lnTo>
                  <a:lnTo>
                    <a:pt x="1986" y="611"/>
                  </a:lnTo>
                  <a:lnTo>
                    <a:pt x="1974" y="607"/>
                  </a:lnTo>
                  <a:lnTo>
                    <a:pt x="1962" y="602"/>
                  </a:lnTo>
                  <a:lnTo>
                    <a:pt x="1955" y="595"/>
                  </a:lnTo>
                  <a:lnTo>
                    <a:pt x="1953" y="592"/>
                  </a:lnTo>
                  <a:lnTo>
                    <a:pt x="1951" y="588"/>
                  </a:lnTo>
                  <a:lnTo>
                    <a:pt x="1951" y="585"/>
                  </a:lnTo>
                  <a:lnTo>
                    <a:pt x="1949" y="579"/>
                  </a:lnTo>
                  <a:lnTo>
                    <a:pt x="1962" y="579"/>
                  </a:lnTo>
                  <a:lnTo>
                    <a:pt x="1962" y="576"/>
                  </a:lnTo>
                  <a:lnTo>
                    <a:pt x="1963" y="572"/>
                  </a:lnTo>
                  <a:lnTo>
                    <a:pt x="1963" y="571"/>
                  </a:lnTo>
                  <a:lnTo>
                    <a:pt x="1963" y="569"/>
                  </a:lnTo>
                  <a:lnTo>
                    <a:pt x="1965" y="567"/>
                  </a:lnTo>
                  <a:lnTo>
                    <a:pt x="1967" y="567"/>
                  </a:lnTo>
                  <a:lnTo>
                    <a:pt x="1969" y="565"/>
                  </a:lnTo>
                  <a:lnTo>
                    <a:pt x="1970" y="565"/>
                  </a:lnTo>
                  <a:lnTo>
                    <a:pt x="1974" y="565"/>
                  </a:lnTo>
                  <a:lnTo>
                    <a:pt x="1977" y="564"/>
                  </a:lnTo>
                  <a:close/>
                  <a:moveTo>
                    <a:pt x="909" y="510"/>
                  </a:moveTo>
                  <a:lnTo>
                    <a:pt x="921" y="510"/>
                  </a:lnTo>
                  <a:lnTo>
                    <a:pt x="918" y="522"/>
                  </a:lnTo>
                  <a:lnTo>
                    <a:pt x="913" y="532"/>
                  </a:lnTo>
                  <a:lnTo>
                    <a:pt x="907" y="539"/>
                  </a:lnTo>
                  <a:lnTo>
                    <a:pt x="902" y="548"/>
                  </a:lnTo>
                  <a:lnTo>
                    <a:pt x="900" y="558"/>
                  </a:lnTo>
                  <a:lnTo>
                    <a:pt x="902" y="569"/>
                  </a:lnTo>
                  <a:lnTo>
                    <a:pt x="904" y="581"/>
                  </a:lnTo>
                  <a:lnTo>
                    <a:pt x="904" y="592"/>
                  </a:lnTo>
                  <a:lnTo>
                    <a:pt x="900" y="602"/>
                  </a:lnTo>
                  <a:lnTo>
                    <a:pt x="890" y="611"/>
                  </a:lnTo>
                  <a:lnTo>
                    <a:pt x="890" y="602"/>
                  </a:lnTo>
                  <a:lnTo>
                    <a:pt x="892" y="595"/>
                  </a:lnTo>
                  <a:lnTo>
                    <a:pt x="892" y="590"/>
                  </a:lnTo>
                  <a:lnTo>
                    <a:pt x="892" y="586"/>
                  </a:lnTo>
                  <a:lnTo>
                    <a:pt x="890" y="583"/>
                  </a:lnTo>
                  <a:lnTo>
                    <a:pt x="886" y="579"/>
                  </a:lnTo>
                  <a:lnTo>
                    <a:pt x="883" y="578"/>
                  </a:lnTo>
                  <a:lnTo>
                    <a:pt x="879" y="578"/>
                  </a:lnTo>
                  <a:lnTo>
                    <a:pt x="878" y="576"/>
                  </a:lnTo>
                  <a:lnTo>
                    <a:pt x="874" y="574"/>
                  </a:lnTo>
                  <a:lnTo>
                    <a:pt x="872" y="569"/>
                  </a:lnTo>
                  <a:lnTo>
                    <a:pt x="871" y="564"/>
                  </a:lnTo>
                  <a:lnTo>
                    <a:pt x="890" y="564"/>
                  </a:lnTo>
                  <a:lnTo>
                    <a:pt x="890" y="557"/>
                  </a:lnTo>
                  <a:lnTo>
                    <a:pt x="886" y="553"/>
                  </a:lnTo>
                  <a:lnTo>
                    <a:pt x="885" y="551"/>
                  </a:lnTo>
                  <a:lnTo>
                    <a:pt x="883" y="550"/>
                  </a:lnTo>
                  <a:lnTo>
                    <a:pt x="881" y="546"/>
                  </a:lnTo>
                  <a:lnTo>
                    <a:pt x="879" y="541"/>
                  </a:lnTo>
                  <a:lnTo>
                    <a:pt x="890" y="534"/>
                  </a:lnTo>
                  <a:lnTo>
                    <a:pt x="899" y="527"/>
                  </a:lnTo>
                  <a:lnTo>
                    <a:pt x="909" y="522"/>
                  </a:lnTo>
                  <a:lnTo>
                    <a:pt x="909" y="510"/>
                  </a:lnTo>
                  <a:close/>
                  <a:moveTo>
                    <a:pt x="96" y="0"/>
                  </a:moveTo>
                  <a:lnTo>
                    <a:pt x="103" y="0"/>
                  </a:lnTo>
                  <a:lnTo>
                    <a:pt x="108" y="0"/>
                  </a:lnTo>
                  <a:lnTo>
                    <a:pt x="113" y="2"/>
                  </a:lnTo>
                  <a:lnTo>
                    <a:pt x="117" y="2"/>
                  </a:lnTo>
                  <a:lnTo>
                    <a:pt x="122" y="3"/>
                  </a:lnTo>
                  <a:lnTo>
                    <a:pt x="127" y="23"/>
                  </a:lnTo>
                  <a:lnTo>
                    <a:pt x="132" y="40"/>
                  </a:lnTo>
                  <a:lnTo>
                    <a:pt x="138" y="57"/>
                  </a:lnTo>
                  <a:lnTo>
                    <a:pt x="141" y="80"/>
                  </a:lnTo>
                  <a:lnTo>
                    <a:pt x="136" y="84"/>
                  </a:lnTo>
                  <a:lnTo>
                    <a:pt x="131" y="87"/>
                  </a:lnTo>
                  <a:lnTo>
                    <a:pt x="127" y="92"/>
                  </a:lnTo>
                  <a:lnTo>
                    <a:pt x="124" y="99"/>
                  </a:lnTo>
                  <a:lnTo>
                    <a:pt x="122" y="106"/>
                  </a:lnTo>
                  <a:lnTo>
                    <a:pt x="125" y="106"/>
                  </a:lnTo>
                  <a:lnTo>
                    <a:pt x="134" y="99"/>
                  </a:lnTo>
                  <a:lnTo>
                    <a:pt x="141" y="98"/>
                  </a:lnTo>
                  <a:lnTo>
                    <a:pt x="148" y="98"/>
                  </a:lnTo>
                  <a:lnTo>
                    <a:pt x="157" y="96"/>
                  </a:lnTo>
                  <a:lnTo>
                    <a:pt x="164" y="91"/>
                  </a:lnTo>
                  <a:lnTo>
                    <a:pt x="164" y="64"/>
                  </a:lnTo>
                  <a:lnTo>
                    <a:pt x="183" y="64"/>
                  </a:lnTo>
                  <a:lnTo>
                    <a:pt x="186" y="70"/>
                  </a:lnTo>
                  <a:lnTo>
                    <a:pt x="188" y="75"/>
                  </a:lnTo>
                  <a:lnTo>
                    <a:pt x="190" y="82"/>
                  </a:lnTo>
                  <a:lnTo>
                    <a:pt x="193" y="87"/>
                  </a:lnTo>
                  <a:lnTo>
                    <a:pt x="195" y="91"/>
                  </a:lnTo>
                  <a:lnTo>
                    <a:pt x="206" y="84"/>
                  </a:lnTo>
                  <a:lnTo>
                    <a:pt x="218" y="80"/>
                  </a:lnTo>
                  <a:lnTo>
                    <a:pt x="234" y="80"/>
                  </a:lnTo>
                  <a:lnTo>
                    <a:pt x="241" y="89"/>
                  </a:lnTo>
                  <a:lnTo>
                    <a:pt x="249" y="92"/>
                  </a:lnTo>
                  <a:lnTo>
                    <a:pt x="256" y="94"/>
                  </a:lnTo>
                  <a:lnTo>
                    <a:pt x="265" y="99"/>
                  </a:lnTo>
                  <a:lnTo>
                    <a:pt x="272" y="110"/>
                  </a:lnTo>
                  <a:lnTo>
                    <a:pt x="284" y="106"/>
                  </a:lnTo>
                  <a:lnTo>
                    <a:pt x="291" y="105"/>
                  </a:lnTo>
                  <a:lnTo>
                    <a:pt x="296" y="106"/>
                  </a:lnTo>
                  <a:lnTo>
                    <a:pt x="300" y="110"/>
                  </a:lnTo>
                  <a:lnTo>
                    <a:pt x="307" y="110"/>
                  </a:lnTo>
                  <a:lnTo>
                    <a:pt x="314" y="106"/>
                  </a:lnTo>
                  <a:lnTo>
                    <a:pt x="314" y="84"/>
                  </a:lnTo>
                  <a:lnTo>
                    <a:pt x="337" y="84"/>
                  </a:lnTo>
                  <a:lnTo>
                    <a:pt x="342" y="92"/>
                  </a:lnTo>
                  <a:lnTo>
                    <a:pt x="347" y="101"/>
                  </a:lnTo>
                  <a:lnTo>
                    <a:pt x="349" y="112"/>
                  </a:lnTo>
                  <a:lnTo>
                    <a:pt x="349" y="126"/>
                  </a:lnTo>
                  <a:lnTo>
                    <a:pt x="365" y="126"/>
                  </a:lnTo>
                  <a:lnTo>
                    <a:pt x="365" y="131"/>
                  </a:lnTo>
                  <a:lnTo>
                    <a:pt x="368" y="131"/>
                  </a:lnTo>
                  <a:lnTo>
                    <a:pt x="370" y="145"/>
                  </a:lnTo>
                  <a:lnTo>
                    <a:pt x="371" y="164"/>
                  </a:lnTo>
                  <a:lnTo>
                    <a:pt x="375" y="181"/>
                  </a:lnTo>
                  <a:lnTo>
                    <a:pt x="380" y="192"/>
                  </a:lnTo>
                  <a:lnTo>
                    <a:pt x="385" y="197"/>
                  </a:lnTo>
                  <a:lnTo>
                    <a:pt x="389" y="201"/>
                  </a:lnTo>
                  <a:lnTo>
                    <a:pt x="392" y="204"/>
                  </a:lnTo>
                  <a:lnTo>
                    <a:pt x="396" y="209"/>
                  </a:lnTo>
                  <a:lnTo>
                    <a:pt x="399" y="222"/>
                  </a:lnTo>
                  <a:lnTo>
                    <a:pt x="392" y="234"/>
                  </a:lnTo>
                  <a:lnTo>
                    <a:pt x="391" y="244"/>
                  </a:lnTo>
                  <a:lnTo>
                    <a:pt x="391" y="255"/>
                  </a:lnTo>
                  <a:lnTo>
                    <a:pt x="387" y="269"/>
                  </a:lnTo>
                  <a:lnTo>
                    <a:pt x="377" y="269"/>
                  </a:lnTo>
                  <a:lnTo>
                    <a:pt x="370" y="270"/>
                  </a:lnTo>
                  <a:lnTo>
                    <a:pt x="361" y="276"/>
                  </a:lnTo>
                  <a:lnTo>
                    <a:pt x="349" y="279"/>
                  </a:lnTo>
                  <a:lnTo>
                    <a:pt x="349" y="291"/>
                  </a:lnTo>
                  <a:lnTo>
                    <a:pt x="342" y="295"/>
                  </a:lnTo>
                  <a:lnTo>
                    <a:pt x="337" y="298"/>
                  </a:lnTo>
                  <a:lnTo>
                    <a:pt x="331" y="304"/>
                  </a:lnTo>
                  <a:lnTo>
                    <a:pt x="326" y="307"/>
                  </a:lnTo>
                  <a:lnTo>
                    <a:pt x="323" y="311"/>
                  </a:lnTo>
                  <a:lnTo>
                    <a:pt x="272" y="307"/>
                  </a:lnTo>
                  <a:lnTo>
                    <a:pt x="262" y="312"/>
                  </a:lnTo>
                  <a:lnTo>
                    <a:pt x="249" y="321"/>
                  </a:lnTo>
                  <a:lnTo>
                    <a:pt x="237" y="326"/>
                  </a:lnTo>
                  <a:lnTo>
                    <a:pt x="221" y="325"/>
                  </a:lnTo>
                  <a:lnTo>
                    <a:pt x="202" y="321"/>
                  </a:lnTo>
                  <a:lnTo>
                    <a:pt x="179" y="323"/>
                  </a:lnTo>
                  <a:lnTo>
                    <a:pt x="178" y="330"/>
                  </a:lnTo>
                  <a:lnTo>
                    <a:pt x="176" y="333"/>
                  </a:lnTo>
                  <a:lnTo>
                    <a:pt x="173" y="337"/>
                  </a:lnTo>
                  <a:lnTo>
                    <a:pt x="167" y="337"/>
                  </a:lnTo>
                  <a:lnTo>
                    <a:pt x="162" y="337"/>
                  </a:lnTo>
                  <a:lnTo>
                    <a:pt x="153" y="337"/>
                  </a:lnTo>
                  <a:lnTo>
                    <a:pt x="143" y="335"/>
                  </a:lnTo>
                  <a:lnTo>
                    <a:pt x="129" y="335"/>
                  </a:lnTo>
                  <a:lnTo>
                    <a:pt x="115" y="330"/>
                  </a:lnTo>
                  <a:lnTo>
                    <a:pt x="104" y="321"/>
                  </a:lnTo>
                  <a:lnTo>
                    <a:pt x="94" y="311"/>
                  </a:lnTo>
                  <a:lnTo>
                    <a:pt x="85" y="300"/>
                  </a:lnTo>
                  <a:lnTo>
                    <a:pt x="73" y="291"/>
                  </a:lnTo>
                  <a:lnTo>
                    <a:pt x="68" y="265"/>
                  </a:lnTo>
                  <a:lnTo>
                    <a:pt x="57" y="265"/>
                  </a:lnTo>
                  <a:lnTo>
                    <a:pt x="57" y="249"/>
                  </a:lnTo>
                  <a:lnTo>
                    <a:pt x="42" y="248"/>
                  </a:lnTo>
                  <a:lnTo>
                    <a:pt x="29" y="243"/>
                  </a:lnTo>
                  <a:lnTo>
                    <a:pt x="17" y="237"/>
                  </a:lnTo>
                  <a:lnTo>
                    <a:pt x="3" y="234"/>
                  </a:lnTo>
                  <a:lnTo>
                    <a:pt x="1" y="227"/>
                  </a:lnTo>
                  <a:lnTo>
                    <a:pt x="0" y="218"/>
                  </a:lnTo>
                  <a:lnTo>
                    <a:pt x="0" y="208"/>
                  </a:lnTo>
                  <a:lnTo>
                    <a:pt x="1" y="206"/>
                  </a:lnTo>
                  <a:lnTo>
                    <a:pt x="1" y="204"/>
                  </a:lnTo>
                  <a:lnTo>
                    <a:pt x="1" y="204"/>
                  </a:lnTo>
                  <a:lnTo>
                    <a:pt x="1" y="202"/>
                  </a:lnTo>
                  <a:lnTo>
                    <a:pt x="3" y="199"/>
                  </a:lnTo>
                  <a:lnTo>
                    <a:pt x="19" y="199"/>
                  </a:lnTo>
                  <a:lnTo>
                    <a:pt x="21" y="204"/>
                  </a:lnTo>
                  <a:lnTo>
                    <a:pt x="22" y="208"/>
                  </a:lnTo>
                  <a:lnTo>
                    <a:pt x="26" y="211"/>
                  </a:lnTo>
                  <a:lnTo>
                    <a:pt x="31" y="208"/>
                  </a:lnTo>
                  <a:lnTo>
                    <a:pt x="38" y="204"/>
                  </a:lnTo>
                  <a:lnTo>
                    <a:pt x="45" y="202"/>
                  </a:lnTo>
                  <a:lnTo>
                    <a:pt x="45" y="180"/>
                  </a:lnTo>
                  <a:lnTo>
                    <a:pt x="40" y="167"/>
                  </a:lnTo>
                  <a:lnTo>
                    <a:pt x="42" y="155"/>
                  </a:lnTo>
                  <a:lnTo>
                    <a:pt x="45" y="145"/>
                  </a:lnTo>
                  <a:lnTo>
                    <a:pt x="35" y="145"/>
                  </a:lnTo>
                  <a:lnTo>
                    <a:pt x="33" y="147"/>
                  </a:lnTo>
                  <a:lnTo>
                    <a:pt x="31" y="147"/>
                  </a:lnTo>
                  <a:lnTo>
                    <a:pt x="31" y="148"/>
                  </a:lnTo>
                  <a:lnTo>
                    <a:pt x="29" y="148"/>
                  </a:lnTo>
                  <a:lnTo>
                    <a:pt x="26" y="150"/>
                  </a:lnTo>
                  <a:lnTo>
                    <a:pt x="22" y="140"/>
                  </a:lnTo>
                  <a:lnTo>
                    <a:pt x="15" y="134"/>
                  </a:lnTo>
                  <a:lnTo>
                    <a:pt x="10" y="131"/>
                  </a:lnTo>
                  <a:lnTo>
                    <a:pt x="7" y="124"/>
                  </a:lnTo>
                  <a:lnTo>
                    <a:pt x="3" y="110"/>
                  </a:lnTo>
                  <a:lnTo>
                    <a:pt x="42" y="106"/>
                  </a:lnTo>
                  <a:lnTo>
                    <a:pt x="43" y="108"/>
                  </a:lnTo>
                  <a:lnTo>
                    <a:pt x="43" y="110"/>
                  </a:lnTo>
                  <a:lnTo>
                    <a:pt x="45" y="112"/>
                  </a:lnTo>
                  <a:lnTo>
                    <a:pt x="45" y="112"/>
                  </a:lnTo>
                  <a:lnTo>
                    <a:pt x="45" y="113"/>
                  </a:lnTo>
                  <a:lnTo>
                    <a:pt x="47" y="115"/>
                  </a:lnTo>
                  <a:lnTo>
                    <a:pt x="50" y="117"/>
                  </a:lnTo>
                  <a:lnTo>
                    <a:pt x="57" y="119"/>
                  </a:lnTo>
                  <a:lnTo>
                    <a:pt x="57" y="103"/>
                  </a:lnTo>
                  <a:lnTo>
                    <a:pt x="80" y="103"/>
                  </a:lnTo>
                  <a:lnTo>
                    <a:pt x="80" y="87"/>
                  </a:lnTo>
                  <a:lnTo>
                    <a:pt x="75" y="85"/>
                  </a:lnTo>
                  <a:lnTo>
                    <a:pt x="71" y="85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8" y="80"/>
                  </a:lnTo>
                  <a:lnTo>
                    <a:pt x="68" y="78"/>
                  </a:lnTo>
                  <a:lnTo>
                    <a:pt x="66" y="78"/>
                  </a:lnTo>
                  <a:lnTo>
                    <a:pt x="64" y="77"/>
                  </a:lnTo>
                  <a:lnTo>
                    <a:pt x="54" y="73"/>
                  </a:lnTo>
                  <a:lnTo>
                    <a:pt x="42" y="73"/>
                  </a:lnTo>
                  <a:lnTo>
                    <a:pt x="28" y="73"/>
                  </a:lnTo>
                  <a:lnTo>
                    <a:pt x="19" y="73"/>
                  </a:lnTo>
                  <a:lnTo>
                    <a:pt x="19" y="54"/>
                  </a:lnTo>
                  <a:lnTo>
                    <a:pt x="22" y="49"/>
                  </a:lnTo>
                  <a:lnTo>
                    <a:pt x="24" y="44"/>
                  </a:lnTo>
                  <a:lnTo>
                    <a:pt x="28" y="38"/>
                  </a:lnTo>
                  <a:lnTo>
                    <a:pt x="29" y="33"/>
                  </a:lnTo>
                  <a:lnTo>
                    <a:pt x="35" y="31"/>
                  </a:lnTo>
                  <a:lnTo>
                    <a:pt x="38" y="31"/>
                  </a:lnTo>
                  <a:lnTo>
                    <a:pt x="43" y="30"/>
                  </a:lnTo>
                  <a:lnTo>
                    <a:pt x="49" y="30"/>
                  </a:lnTo>
                  <a:lnTo>
                    <a:pt x="49" y="7"/>
                  </a:lnTo>
                  <a:lnTo>
                    <a:pt x="64" y="7"/>
                  </a:lnTo>
                  <a:lnTo>
                    <a:pt x="75" y="7"/>
                  </a:lnTo>
                  <a:lnTo>
                    <a:pt x="85" y="9"/>
                  </a:lnTo>
                  <a:lnTo>
                    <a:pt x="96" y="10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9"/>
            <p:cNvSpPr>
              <a:spLocks noEditPoints="1"/>
            </p:cNvSpPr>
            <p:nvPr/>
          </p:nvSpPr>
          <p:spPr bwMode="auto">
            <a:xfrm>
              <a:off x="1246188" y="661988"/>
              <a:ext cx="6805613" cy="5475288"/>
            </a:xfrm>
            <a:custGeom>
              <a:avLst/>
              <a:gdLst>
                <a:gd name="T0" fmla="*/ 3961 w 4287"/>
                <a:gd name="T1" fmla="*/ 1545 h 3449"/>
                <a:gd name="T2" fmla="*/ 3682 w 4287"/>
                <a:gd name="T3" fmla="*/ 1767 h 3449"/>
                <a:gd name="T4" fmla="*/ 3922 w 4287"/>
                <a:gd name="T5" fmla="*/ 2055 h 3449"/>
                <a:gd name="T6" fmla="*/ 4080 w 4287"/>
                <a:gd name="T7" fmla="*/ 2454 h 3449"/>
                <a:gd name="T8" fmla="*/ 4223 w 4287"/>
                <a:gd name="T9" fmla="*/ 2603 h 3449"/>
                <a:gd name="T10" fmla="*/ 4116 w 4287"/>
                <a:gd name="T11" fmla="*/ 2685 h 3449"/>
                <a:gd name="T12" fmla="*/ 3811 w 4287"/>
                <a:gd name="T13" fmla="*/ 2711 h 3449"/>
                <a:gd name="T14" fmla="*/ 3813 w 4287"/>
                <a:gd name="T15" fmla="*/ 2912 h 3449"/>
                <a:gd name="T16" fmla="*/ 3423 w 4287"/>
                <a:gd name="T17" fmla="*/ 3112 h 3449"/>
                <a:gd name="T18" fmla="*/ 3165 w 4287"/>
                <a:gd name="T19" fmla="*/ 3248 h 3449"/>
                <a:gd name="T20" fmla="*/ 2849 w 4287"/>
                <a:gd name="T21" fmla="*/ 3268 h 3449"/>
                <a:gd name="T22" fmla="*/ 2770 w 4287"/>
                <a:gd name="T23" fmla="*/ 3243 h 3449"/>
                <a:gd name="T24" fmla="*/ 2655 w 4287"/>
                <a:gd name="T25" fmla="*/ 3053 h 3449"/>
                <a:gd name="T26" fmla="*/ 2591 w 4287"/>
                <a:gd name="T27" fmla="*/ 2938 h 3449"/>
                <a:gd name="T28" fmla="*/ 2446 w 4287"/>
                <a:gd name="T29" fmla="*/ 3039 h 3449"/>
                <a:gd name="T30" fmla="*/ 2486 w 4287"/>
                <a:gd name="T31" fmla="*/ 3165 h 3449"/>
                <a:gd name="T32" fmla="*/ 2442 w 4287"/>
                <a:gd name="T33" fmla="*/ 3344 h 3449"/>
                <a:gd name="T34" fmla="*/ 2306 w 4287"/>
                <a:gd name="T35" fmla="*/ 3243 h 3449"/>
                <a:gd name="T36" fmla="*/ 2098 w 4287"/>
                <a:gd name="T37" fmla="*/ 3039 h 3449"/>
                <a:gd name="T38" fmla="*/ 1774 w 4287"/>
                <a:gd name="T39" fmla="*/ 2728 h 3449"/>
                <a:gd name="T40" fmla="*/ 1589 w 4287"/>
                <a:gd name="T41" fmla="*/ 2702 h 3449"/>
                <a:gd name="T42" fmla="*/ 1880 w 4287"/>
                <a:gd name="T43" fmla="*/ 2988 h 3449"/>
                <a:gd name="T44" fmla="*/ 1926 w 4287"/>
                <a:gd name="T45" fmla="*/ 3292 h 3449"/>
                <a:gd name="T46" fmla="*/ 1685 w 4287"/>
                <a:gd name="T47" fmla="*/ 3390 h 3449"/>
                <a:gd name="T48" fmla="*/ 1887 w 4287"/>
                <a:gd name="T49" fmla="*/ 3231 h 3449"/>
                <a:gd name="T50" fmla="*/ 1465 w 4287"/>
                <a:gd name="T51" fmla="*/ 2884 h 3449"/>
                <a:gd name="T52" fmla="*/ 1241 w 4287"/>
                <a:gd name="T53" fmla="*/ 2819 h 3449"/>
                <a:gd name="T54" fmla="*/ 927 w 4287"/>
                <a:gd name="T55" fmla="*/ 2988 h 3449"/>
                <a:gd name="T56" fmla="*/ 556 w 4287"/>
                <a:gd name="T57" fmla="*/ 3334 h 3449"/>
                <a:gd name="T58" fmla="*/ 172 w 4287"/>
                <a:gd name="T59" fmla="*/ 3327 h 3449"/>
                <a:gd name="T60" fmla="*/ 35 w 4287"/>
                <a:gd name="T61" fmla="*/ 3018 h 3449"/>
                <a:gd name="T62" fmla="*/ 268 w 4287"/>
                <a:gd name="T63" fmla="*/ 2669 h 3449"/>
                <a:gd name="T64" fmla="*/ 671 w 4287"/>
                <a:gd name="T65" fmla="*/ 2735 h 3449"/>
                <a:gd name="T66" fmla="*/ 512 w 4287"/>
                <a:gd name="T67" fmla="*/ 2302 h 3449"/>
                <a:gd name="T68" fmla="*/ 821 w 4287"/>
                <a:gd name="T69" fmla="*/ 2259 h 3449"/>
                <a:gd name="T70" fmla="*/ 1074 w 4287"/>
                <a:gd name="T71" fmla="*/ 2055 h 3449"/>
                <a:gd name="T72" fmla="*/ 1371 w 4287"/>
                <a:gd name="T73" fmla="*/ 1857 h 3449"/>
                <a:gd name="T74" fmla="*/ 1397 w 4287"/>
                <a:gd name="T75" fmla="*/ 1608 h 3449"/>
                <a:gd name="T76" fmla="*/ 1468 w 4287"/>
                <a:gd name="T77" fmla="*/ 1772 h 3449"/>
                <a:gd name="T78" fmla="*/ 1690 w 4287"/>
                <a:gd name="T79" fmla="*/ 1842 h 3449"/>
                <a:gd name="T80" fmla="*/ 2036 w 4287"/>
                <a:gd name="T81" fmla="*/ 1470 h 3449"/>
                <a:gd name="T82" fmla="*/ 2076 w 4287"/>
                <a:gd name="T83" fmla="*/ 1304 h 3449"/>
                <a:gd name="T84" fmla="*/ 2264 w 4287"/>
                <a:gd name="T85" fmla="*/ 1212 h 3449"/>
                <a:gd name="T86" fmla="*/ 2037 w 4287"/>
                <a:gd name="T87" fmla="*/ 1280 h 3449"/>
                <a:gd name="T88" fmla="*/ 1980 w 4287"/>
                <a:gd name="T89" fmla="*/ 838 h 3449"/>
                <a:gd name="T90" fmla="*/ 1863 w 4287"/>
                <a:gd name="T91" fmla="*/ 897 h 3449"/>
                <a:gd name="T92" fmla="*/ 1814 w 4287"/>
                <a:gd name="T93" fmla="*/ 1283 h 3449"/>
                <a:gd name="T94" fmla="*/ 1746 w 4287"/>
                <a:gd name="T95" fmla="*/ 1641 h 3449"/>
                <a:gd name="T96" fmla="*/ 1552 w 4287"/>
                <a:gd name="T97" fmla="*/ 1730 h 3449"/>
                <a:gd name="T98" fmla="*/ 1554 w 4287"/>
                <a:gd name="T99" fmla="*/ 1629 h 3449"/>
                <a:gd name="T100" fmla="*/ 1234 w 4287"/>
                <a:gd name="T101" fmla="*/ 1503 h 3449"/>
                <a:gd name="T102" fmla="*/ 1208 w 4287"/>
                <a:gd name="T103" fmla="*/ 1100 h 3449"/>
                <a:gd name="T104" fmla="*/ 1461 w 4287"/>
                <a:gd name="T105" fmla="*/ 875 h 3449"/>
                <a:gd name="T106" fmla="*/ 1543 w 4287"/>
                <a:gd name="T107" fmla="*/ 574 h 3449"/>
                <a:gd name="T108" fmla="*/ 1695 w 4287"/>
                <a:gd name="T109" fmla="*/ 396 h 3449"/>
                <a:gd name="T110" fmla="*/ 1884 w 4287"/>
                <a:gd name="T111" fmla="*/ 234 h 3449"/>
                <a:gd name="T112" fmla="*/ 2181 w 4287"/>
                <a:gd name="T113" fmla="*/ 316 h 3449"/>
                <a:gd name="T114" fmla="*/ 2399 w 4287"/>
                <a:gd name="T115" fmla="*/ 557 h 3449"/>
                <a:gd name="T116" fmla="*/ 2502 w 4287"/>
                <a:gd name="T117" fmla="*/ 740 h 3449"/>
                <a:gd name="T118" fmla="*/ 2516 w 4287"/>
                <a:gd name="T119" fmla="*/ 644 h 3449"/>
                <a:gd name="T120" fmla="*/ 2568 w 4287"/>
                <a:gd name="T121" fmla="*/ 325 h 3449"/>
                <a:gd name="T122" fmla="*/ 2709 w 4287"/>
                <a:gd name="T123" fmla="*/ 295 h 3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287" h="3449">
                  <a:moveTo>
                    <a:pt x="1896" y="300"/>
                  </a:moveTo>
                  <a:lnTo>
                    <a:pt x="1896" y="307"/>
                  </a:lnTo>
                  <a:lnTo>
                    <a:pt x="1896" y="311"/>
                  </a:lnTo>
                  <a:lnTo>
                    <a:pt x="1898" y="316"/>
                  </a:lnTo>
                  <a:lnTo>
                    <a:pt x="1900" y="320"/>
                  </a:lnTo>
                  <a:lnTo>
                    <a:pt x="1900" y="313"/>
                  </a:lnTo>
                  <a:lnTo>
                    <a:pt x="1898" y="307"/>
                  </a:lnTo>
                  <a:lnTo>
                    <a:pt x="1898" y="304"/>
                  </a:lnTo>
                  <a:lnTo>
                    <a:pt x="1896" y="300"/>
                  </a:lnTo>
                  <a:close/>
                  <a:moveTo>
                    <a:pt x="1900" y="285"/>
                  </a:moveTo>
                  <a:lnTo>
                    <a:pt x="1900" y="293"/>
                  </a:lnTo>
                  <a:lnTo>
                    <a:pt x="1906" y="293"/>
                  </a:lnTo>
                  <a:lnTo>
                    <a:pt x="1906" y="285"/>
                  </a:lnTo>
                  <a:lnTo>
                    <a:pt x="1900" y="285"/>
                  </a:lnTo>
                  <a:close/>
                  <a:moveTo>
                    <a:pt x="1934" y="265"/>
                  </a:moveTo>
                  <a:lnTo>
                    <a:pt x="1934" y="269"/>
                  </a:lnTo>
                  <a:lnTo>
                    <a:pt x="1934" y="272"/>
                  </a:lnTo>
                  <a:lnTo>
                    <a:pt x="1936" y="274"/>
                  </a:lnTo>
                  <a:lnTo>
                    <a:pt x="1936" y="276"/>
                  </a:lnTo>
                  <a:lnTo>
                    <a:pt x="1938" y="278"/>
                  </a:lnTo>
                  <a:lnTo>
                    <a:pt x="1938" y="274"/>
                  </a:lnTo>
                  <a:lnTo>
                    <a:pt x="1940" y="272"/>
                  </a:lnTo>
                  <a:lnTo>
                    <a:pt x="1940" y="271"/>
                  </a:lnTo>
                  <a:lnTo>
                    <a:pt x="1940" y="271"/>
                  </a:lnTo>
                  <a:lnTo>
                    <a:pt x="1940" y="269"/>
                  </a:lnTo>
                  <a:lnTo>
                    <a:pt x="1941" y="265"/>
                  </a:lnTo>
                  <a:lnTo>
                    <a:pt x="1934" y="265"/>
                  </a:lnTo>
                  <a:close/>
                  <a:moveTo>
                    <a:pt x="4287" y="0"/>
                  </a:moveTo>
                  <a:lnTo>
                    <a:pt x="4287" y="389"/>
                  </a:lnTo>
                  <a:lnTo>
                    <a:pt x="4284" y="777"/>
                  </a:lnTo>
                  <a:lnTo>
                    <a:pt x="4282" y="1163"/>
                  </a:lnTo>
                  <a:lnTo>
                    <a:pt x="4280" y="1552"/>
                  </a:lnTo>
                  <a:lnTo>
                    <a:pt x="4053" y="1555"/>
                  </a:lnTo>
                  <a:lnTo>
                    <a:pt x="4039" y="1557"/>
                  </a:lnTo>
                  <a:lnTo>
                    <a:pt x="4022" y="1559"/>
                  </a:lnTo>
                  <a:lnTo>
                    <a:pt x="4006" y="1561"/>
                  </a:lnTo>
                  <a:lnTo>
                    <a:pt x="3996" y="1561"/>
                  </a:lnTo>
                  <a:lnTo>
                    <a:pt x="3985" y="1555"/>
                  </a:lnTo>
                  <a:lnTo>
                    <a:pt x="3975" y="1548"/>
                  </a:lnTo>
                  <a:lnTo>
                    <a:pt x="3961" y="1545"/>
                  </a:lnTo>
                  <a:lnTo>
                    <a:pt x="3954" y="1555"/>
                  </a:lnTo>
                  <a:lnTo>
                    <a:pt x="3942" y="1564"/>
                  </a:lnTo>
                  <a:lnTo>
                    <a:pt x="3928" y="1569"/>
                  </a:lnTo>
                  <a:lnTo>
                    <a:pt x="3916" y="1568"/>
                  </a:lnTo>
                  <a:lnTo>
                    <a:pt x="3914" y="1564"/>
                  </a:lnTo>
                  <a:lnTo>
                    <a:pt x="3912" y="1561"/>
                  </a:lnTo>
                  <a:lnTo>
                    <a:pt x="3912" y="1557"/>
                  </a:lnTo>
                  <a:lnTo>
                    <a:pt x="3912" y="1552"/>
                  </a:lnTo>
                  <a:lnTo>
                    <a:pt x="3888" y="1555"/>
                  </a:lnTo>
                  <a:lnTo>
                    <a:pt x="3877" y="1576"/>
                  </a:lnTo>
                  <a:lnTo>
                    <a:pt x="3860" y="1599"/>
                  </a:lnTo>
                  <a:lnTo>
                    <a:pt x="3837" y="1620"/>
                  </a:lnTo>
                  <a:lnTo>
                    <a:pt x="3813" y="1639"/>
                  </a:lnTo>
                  <a:lnTo>
                    <a:pt x="3788" y="1657"/>
                  </a:lnTo>
                  <a:lnTo>
                    <a:pt x="3765" y="1667"/>
                  </a:lnTo>
                  <a:lnTo>
                    <a:pt x="3776" y="1676"/>
                  </a:lnTo>
                  <a:lnTo>
                    <a:pt x="3785" y="1685"/>
                  </a:lnTo>
                  <a:lnTo>
                    <a:pt x="3795" y="1693"/>
                  </a:lnTo>
                  <a:lnTo>
                    <a:pt x="3800" y="1705"/>
                  </a:lnTo>
                  <a:lnTo>
                    <a:pt x="3804" y="1721"/>
                  </a:lnTo>
                  <a:lnTo>
                    <a:pt x="3795" y="1725"/>
                  </a:lnTo>
                  <a:lnTo>
                    <a:pt x="3783" y="1728"/>
                  </a:lnTo>
                  <a:lnTo>
                    <a:pt x="3772" y="1730"/>
                  </a:lnTo>
                  <a:lnTo>
                    <a:pt x="3765" y="1728"/>
                  </a:lnTo>
                  <a:lnTo>
                    <a:pt x="3746" y="1714"/>
                  </a:lnTo>
                  <a:lnTo>
                    <a:pt x="3725" y="1704"/>
                  </a:lnTo>
                  <a:lnTo>
                    <a:pt x="3701" y="1695"/>
                  </a:lnTo>
                  <a:lnTo>
                    <a:pt x="3699" y="1702"/>
                  </a:lnTo>
                  <a:lnTo>
                    <a:pt x="3699" y="1714"/>
                  </a:lnTo>
                  <a:lnTo>
                    <a:pt x="3699" y="1726"/>
                  </a:lnTo>
                  <a:lnTo>
                    <a:pt x="3696" y="1737"/>
                  </a:lnTo>
                  <a:lnTo>
                    <a:pt x="3694" y="1739"/>
                  </a:lnTo>
                  <a:lnTo>
                    <a:pt x="3690" y="1740"/>
                  </a:lnTo>
                  <a:lnTo>
                    <a:pt x="3687" y="1744"/>
                  </a:lnTo>
                  <a:lnTo>
                    <a:pt x="3683" y="1746"/>
                  </a:lnTo>
                  <a:lnTo>
                    <a:pt x="3680" y="1747"/>
                  </a:lnTo>
                  <a:lnTo>
                    <a:pt x="3676" y="1753"/>
                  </a:lnTo>
                  <a:lnTo>
                    <a:pt x="3680" y="1756"/>
                  </a:lnTo>
                  <a:lnTo>
                    <a:pt x="3680" y="1761"/>
                  </a:lnTo>
                  <a:lnTo>
                    <a:pt x="3682" y="1767"/>
                  </a:lnTo>
                  <a:lnTo>
                    <a:pt x="3683" y="1774"/>
                  </a:lnTo>
                  <a:lnTo>
                    <a:pt x="3685" y="1779"/>
                  </a:lnTo>
                  <a:lnTo>
                    <a:pt x="3690" y="1786"/>
                  </a:lnTo>
                  <a:lnTo>
                    <a:pt x="3696" y="1789"/>
                  </a:lnTo>
                  <a:lnTo>
                    <a:pt x="3701" y="1793"/>
                  </a:lnTo>
                  <a:lnTo>
                    <a:pt x="3704" y="1796"/>
                  </a:lnTo>
                  <a:lnTo>
                    <a:pt x="3706" y="1805"/>
                  </a:lnTo>
                  <a:lnTo>
                    <a:pt x="3708" y="1821"/>
                  </a:lnTo>
                  <a:lnTo>
                    <a:pt x="3699" y="1831"/>
                  </a:lnTo>
                  <a:lnTo>
                    <a:pt x="3696" y="1847"/>
                  </a:lnTo>
                  <a:lnTo>
                    <a:pt x="3696" y="1866"/>
                  </a:lnTo>
                  <a:lnTo>
                    <a:pt x="3713" y="1868"/>
                  </a:lnTo>
                  <a:lnTo>
                    <a:pt x="3725" y="1871"/>
                  </a:lnTo>
                  <a:lnTo>
                    <a:pt x="3739" y="1875"/>
                  </a:lnTo>
                  <a:lnTo>
                    <a:pt x="3739" y="1890"/>
                  </a:lnTo>
                  <a:lnTo>
                    <a:pt x="3746" y="1896"/>
                  </a:lnTo>
                  <a:lnTo>
                    <a:pt x="3753" y="1901"/>
                  </a:lnTo>
                  <a:lnTo>
                    <a:pt x="3762" y="1906"/>
                  </a:lnTo>
                  <a:lnTo>
                    <a:pt x="3772" y="1910"/>
                  </a:lnTo>
                  <a:lnTo>
                    <a:pt x="3781" y="1901"/>
                  </a:lnTo>
                  <a:lnTo>
                    <a:pt x="3792" y="1897"/>
                  </a:lnTo>
                  <a:lnTo>
                    <a:pt x="3807" y="1897"/>
                  </a:lnTo>
                  <a:lnTo>
                    <a:pt x="3825" y="1910"/>
                  </a:lnTo>
                  <a:lnTo>
                    <a:pt x="3844" y="1920"/>
                  </a:lnTo>
                  <a:lnTo>
                    <a:pt x="3863" y="1932"/>
                  </a:lnTo>
                  <a:lnTo>
                    <a:pt x="3881" y="1945"/>
                  </a:lnTo>
                  <a:lnTo>
                    <a:pt x="3895" y="1959"/>
                  </a:lnTo>
                  <a:lnTo>
                    <a:pt x="3903" y="1978"/>
                  </a:lnTo>
                  <a:lnTo>
                    <a:pt x="3902" y="1980"/>
                  </a:lnTo>
                  <a:lnTo>
                    <a:pt x="3900" y="1981"/>
                  </a:lnTo>
                  <a:lnTo>
                    <a:pt x="3898" y="1983"/>
                  </a:lnTo>
                  <a:lnTo>
                    <a:pt x="3898" y="1985"/>
                  </a:lnTo>
                  <a:lnTo>
                    <a:pt x="3898" y="1986"/>
                  </a:lnTo>
                  <a:lnTo>
                    <a:pt x="3896" y="1990"/>
                  </a:lnTo>
                  <a:lnTo>
                    <a:pt x="3910" y="1993"/>
                  </a:lnTo>
                  <a:lnTo>
                    <a:pt x="3921" y="1999"/>
                  </a:lnTo>
                  <a:lnTo>
                    <a:pt x="3926" y="2006"/>
                  </a:lnTo>
                  <a:lnTo>
                    <a:pt x="3929" y="2018"/>
                  </a:lnTo>
                  <a:lnTo>
                    <a:pt x="3931" y="2035"/>
                  </a:lnTo>
                  <a:lnTo>
                    <a:pt x="3922" y="2055"/>
                  </a:lnTo>
                  <a:lnTo>
                    <a:pt x="3919" y="2076"/>
                  </a:lnTo>
                  <a:lnTo>
                    <a:pt x="3916" y="2096"/>
                  </a:lnTo>
                  <a:lnTo>
                    <a:pt x="3914" y="2119"/>
                  </a:lnTo>
                  <a:lnTo>
                    <a:pt x="3907" y="2140"/>
                  </a:lnTo>
                  <a:lnTo>
                    <a:pt x="3902" y="2152"/>
                  </a:lnTo>
                  <a:lnTo>
                    <a:pt x="3893" y="2168"/>
                  </a:lnTo>
                  <a:lnTo>
                    <a:pt x="3884" y="2187"/>
                  </a:lnTo>
                  <a:lnTo>
                    <a:pt x="3877" y="2205"/>
                  </a:lnTo>
                  <a:lnTo>
                    <a:pt x="3872" y="2226"/>
                  </a:lnTo>
                  <a:lnTo>
                    <a:pt x="3874" y="2245"/>
                  </a:lnTo>
                  <a:lnTo>
                    <a:pt x="3881" y="2262"/>
                  </a:lnTo>
                  <a:lnTo>
                    <a:pt x="3891" y="2278"/>
                  </a:lnTo>
                  <a:lnTo>
                    <a:pt x="3903" y="2287"/>
                  </a:lnTo>
                  <a:lnTo>
                    <a:pt x="3917" y="2295"/>
                  </a:lnTo>
                  <a:lnTo>
                    <a:pt x="3931" y="2301"/>
                  </a:lnTo>
                  <a:lnTo>
                    <a:pt x="3943" y="2308"/>
                  </a:lnTo>
                  <a:lnTo>
                    <a:pt x="3950" y="2316"/>
                  </a:lnTo>
                  <a:lnTo>
                    <a:pt x="3950" y="2318"/>
                  </a:lnTo>
                  <a:lnTo>
                    <a:pt x="3952" y="2320"/>
                  </a:lnTo>
                  <a:lnTo>
                    <a:pt x="3952" y="2322"/>
                  </a:lnTo>
                  <a:lnTo>
                    <a:pt x="3952" y="2323"/>
                  </a:lnTo>
                  <a:lnTo>
                    <a:pt x="3954" y="2327"/>
                  </a:lnTo>
                  <a:lnTo>
                    <a:pt x="3942" y="2332"/>
                  </a:lnTo>
                  <a:lnTo>
                    <a:pt x="3947" y="2348"/>
                  </a:lnTo>
                  <a:lnTo>
                    <a:pt x="3954" y="2364"/>
                  </a:lnTo>
                  <a:lnTo>
                    <a:pt x="3961" y="2379"/>
                  </a:lnTo>
                  <a:lnTo>
                    <a:pt x="3973" y="2390"/>
                  </a:lnTo>
                  <a:lnTo>
                    <a:pt x="3975" y="2390"/>
                  </a:lnTo>
                  <a:lnTo>
                    <a:pt x="3977" y="2391"/>
                  </a:lnTo>
                  <a:lnTo>
                    <a:pt x="3978" y="2391"/>
                  </a:lnTo>
                  <a:lnTo>
                    <a:pt x="3980" y="2391"/>
                  </a:lnTo>
                  <a:lnTo>
                    <a:pt x="3984" y="2393"/>
                  </a:lnTo>
                  <a:lnTo>
                    <a:pt x="3984" y="2404"/>
                  </a:lnTo>
                  <a:lnTo>
                    <a:pt x="4003" y="2409"/>
                  </a:lnTo>
                  <a:lnTo>
                    <a:pt x="4012" y="2425"/>
                  </a:lnTo>
                  <a:lnTo>
                    <a:pt x="4018" y="2437"/>
                  </a:lnTo>
                  <a:lnTo>
                    <a:pt x="4027" y="2446"/>
                  </a:lnTo>
                  <a:lnTo>
                    <a:pt x="4039" y="2451"/>
                  </a:lnTo>
                  <a:lnTo>
                    <a:pt x="4057" y="2454"/>
                  </a:lnTo>
                  <a:lnTo>
                    <a:pt x="4080" y="2454"/>
                  </a:lnTo>
                  <a:lnTo>
                    <a:pt x="4081" y="2447"/>
                  </a:lnTo>
                  <a:lnTo>
                    <a:pt x="4083" y="2442"/>
                  </a:lnTo>
                  <a:lnTo>
                    <a:pt x="4085" y="2437"/>
                  </a:lnTo>
                  <a:lnTo>
                    <a:pt x="4087" y="2433"/>
                  </a:lnTo>
                  <a:lnTo>
                    <a:pt x="4090" y="2430"/>
                  </a:lnTo>
                  <a:lnTo>
                    <a:pt x="4095" y="2428"/>
                  </a:lnTo>
                  <a:lnTo>
                    <a:pt x="4104" y="2428"/>
                  </a:lnTo>
                  <a:lnTo>
                    <a:pt x="4120" y="2444"/>
                  </a:lnTo>
                  <a:lnTo>
                    <a:pt x="4139" y="2460"/>
                  </a:lnTo>
                  <a:lnTo>
                    <a:pt x="4162" y="2470"/>
                  </a:lnTo>
                  <a:lnTo>
                    <a:pt x="4162" y="2489"/>
                  </a:lnTo>
                  <a:lnTo>
                    <a:pt x="4167" y="2493"/>
                  </a:lnTo>
                  <a:lnTo>
                    <a:pt x="4172" y="2498"/>
                  </a:lnTo>
                  <a:lnTo>
                    <a:pt x="4176" y="2501"/>
                  </a:lnTo>
                  <a:lnTo>
                    <a:pt x="4181" y="2505"/>
                  </a:lnTo>
                  <a:lnTo>
                    <a:pt x="4188" y="2508"/>
                  </a:lnTo>
                  <a:lnTo>
                    <a:pt x="4191" y="2510"/>
                  </a:lnTo>
                  <a:lnTo>
                    <a:pt x="4195" y="2512"/>
                  </a:lnTo>
                  <a:lnTo>
                    <a:pt x="4200" y="2512"/>
                  </a:lnTo>
                  <a:lnTo>
                    <a:pt x="4207" y="2512"/>
                  </a:lnTo>
                  <a:lnTo>
                    <a:pt x="4207" y="2528"/>
                  </a:lnTo>
                  <a:lnTo>
                    <a:pt x="4223" y="2531"/>
                  </a:lnTo>
                  <a:lnTo>
                    <a:pt x="4242" y="2531"/>
                  </a:lnTo>
                  <a:lnTo>
                    <a:pt x="4245" y="2529"/>
                  </a:lnTo>
                  <a:lnTo>
                    <a:pt x="4251" y="2528"/>
                  </a:lnTo>
                  <a:lnTo>
                    <a:pt x="4258" y="2528"/>
                  </a:lnTo>
                  <a:lnTo>
                    <a:pt x="4265" y="2528"/>
                  </a:lnTo>
                  <a:lnTo>
                    <a:pt x="4268" y="2531"/>
                  </a:lnTo>
                  <a:lnTo>
                    <a:pt x="4272" y="2535"/>
                  </a:lnTo>
                  <a:lnTo>
                    <a:pt x="4273" y="2536"/>
                  </a:lnTo>
                  <a:lnTo>
                    <a:pt x="4275" y="2540"/>
                  </a:lnTo>
                  <a:lnTo>
                    <a:pt x="4277" y="2542"/>
                  </a:lnTo>
                  <a:lnTo>
                    <a:pt x="4279" y="2547"/>
                  </a:lnTo>
                  <a:lnTo>
                    <a:pt x="4280" y="2554"/>
                  </a:lnTo>
                  <a:lnTo>
                    <a:pt x="4261" y="2554"/>
                  </a:lnTo>
                  <a:lnTo>
                    <a:pt x="4252" y="2564"/>
                  </a:lnTo>
                  <a:lnTo>
                    <a:pt x="4244" y="2571"/>
                  </a:lnTo>
                  <a:lnTo>
                    <a:pt x="4233" y="2578"/>
                  </a:lnTo>
                  <a:lnTo>
                    <a:pt x="4226" y="2589"/>
                  </a:lnTo>
                  <a:lnTo>
                    <a:pt x="4223" y="2603"/>
                  </a:lnTo>
                  <a:lnTo>
                    <a:pt x="4224" y="2617"/>
                  </a:lnTo>
                  <a:lnTo>
                    <a:pt x="4230" y="2632"/>
                  </a:lnTo>
                  <a:lnTo>
                    <a:pt x="4230" y="2646"/>
                  </a:lnTo>
                  <a:lnTo>
                    <a:pt x="4230" y="2662"/>
                  </a:lnTo>
                  <a:lnTo>
                    <a:pt x="4230" y="2685"/>
                  </a:lnTo>
                  <a:lnTo>
                    <a:pt x="4230" y="2713"/>
                  </a:lnTo>
                  <a:lnTo>
                    <a:pt x="4226" y="2713"/>
                  </a:lnTo>
                  <a:lnTo>
                    <a:pt x="4226" y="2716"/>
                  </a:lnTo>
                  <a:lnTo>
                    <a:pt x="4207" y="2713"/>
                  </a:lnTo>
                  <a:lnTo>
                    <a:pt x="4209" y="2735"/>
                  </a:lnTo>
                  <a:lnTo>
                    <a:pt x="4210" y="2756"/>
                  </a:lnTo>
                  <a:lnTo>
                    <a:pt x="4214" y="2775"/>
                  </a:lnTo>
                  <a:lnTo>
                    <a:pt x="4214" y="2796"/>
                  </a:lnTo>
                  <a:lnTo>
                    <a:pt x="4197" y="2795"/>
                  </a:lnTo>
                  <a:lnTo>
                    <a:pt x="4183" y="2791"/>
                  </a:lnTo>
                  <a:lnTo>
                    <a:pt x="4170" y="2784"/>
                  </a:lnTo>
                  <a:lnTo>
                    <a:pt x="4158" y="2779"/>
                  </a:lnTo>
                  <a:lnTo>
                    <a:pt x="4144" y="2774"/>
                  </a:lnTo>
                  <a:lnTo>
                    <a:pt x="4127" y="2770"/>
                  </a:lnTo>
                  <a:lnTo>
                    <a:pt x="4128" y="2756"/>
                  </a:lnTo>
                  <a:lnTo>
                    <a:pt x="4132" y="2746"/>
                  </a:lnTo>
                  <a:lnTo>
                    <a:pt x="4135" y="2739"/>
                  </a:lnTo>
                  <a:lnTo>
                    <a:pt x="4137" y="2730"/>
                  </a:lnTo>
                  <a:lnTo>
                    <a:pt x="4137" y="2730"/>
                  </a:lnTo>
                  <a:lnTo>
                    <a:pt x="4135" y="2728"/>
                  </a:lnTo>
                  <a:lnTo>
                    <a:pt x="4134" y="2727"/>
                  </a:lnTo>
                  <a:lnTo>
                    <a:pt x="4132" y="2725"/>
                  </a:lnTo>
                  <a:lnTo>
                    <a:pt x="4128" y="2721"/>
                  </a:lnTo>
                  <a:lnTo>
                    <a:pt x="4127" y="2720"/>
                  </a:lnTo>
                  <a:lnTo>
                    <a:pt x="4127" y="2720"/>
                  </a:lnTo>
                  <a:lnTo>
                    <a:pt x="4125" y="2714"/>
                  </a:lnTo>
                  <a:lnTo>
                    <a:pt x="4125" y="2709"/>
                  </a:lnTo>
                  <a:lnTo>
                    <a:pt x="4125" y="2706"/>
                  </a:lnTo>
                  <a:lnTo>
                    <a:pt x="4127" y="2702"/>
                  </a:lnTo>
                  <a:lnTo>
                    <a:pt x="4127" y="2699"/>
                  </a:lnTo>
                  <a:lnTo>
                    <a:pt x="4128" y="2695"/>
                  </a:lnTo>
                  <a:lnTo>
                    <a:pt x="4127" y="2693"/>
                  </a:lnTo>
                  <a:lnTo>
                    <a:pt x="4123" y="2690"/>
                  </a:lnTo>
                  <a:lnTo>
                    <a:pt x="4120" y="2688"/>
                  </a:lnTo>
                  <a:lnTo>
                    <a:pt x="4116" y="2685"/>
                  </a:lnTo>
                  <a:lnTo>
                    <a:pt x="4111" y="2683"/>
                  </a:lnTo>
                  <a:lnTo>
                    <a:pt x="4108" y="2681"/>
                  </a:lnTo>
                  <a:lnTo>
                    <a:pt x="4106" y="2681"/>
                  </a:lnTo>
                  <a:lnTo>
                    <a:pt x="4104" y="2681"/>
                  </a:lnTo>
                  <a:lnTo>
                    <a:pt x="4099" y="2685"/>
                  </a:lnTo>
                  <a:lnTo>
                    <a:pt x="4090" y="2692"/>
                  </a:lnTo>
                  <a:lnTo>
                    <a:pt x="4080" y="2699"/>
                  </a:lnTo>
                  <a:lnTo>
                    <a:pt x="4069" y="2706"/>
                  </a:lnTo>
                  <a:lnTo>
                    <a:pt x="4060" y="2713"/>
                  </a:lnTo>
                  <a:lnTo>
                    <a:pt x="4057" y="2716"/>
                  </a:lnTo>
                  <a:lnTo>
                    <a:pt x="4057" y="2735"/>
                  </a:lnTo>
                  <a:lnTo>
                    <a:pt x="4052" y="2742"/>
                  </a:lnTo>
                  <a:lnTo>
                    <a:pt x="4043" y="2753"/>
                  </a:lnTo>
                  <a:lnTo>
                    <a:pt x="4031" y="2765"/>
                  </a:lnTo>
                  <a:lnTo>
                    <a:pt x="4018" y="2777"/>
                  </a:lnTo>
                  <a:lnTo>
                    <a:pt x="4006" y="2784"/>
                  </a:lnTo>
                  <a:lnTo>
                    <a:pt x="3996" y="2788"/>
                  </a:lnTo>
                  <a:lnTo>
                    <a:pt x="3984" y="2798"/>
                  </a:lnTo>
                  <a:lnTo>
                    <a:pt x="3966" y="2803"/>
                  </a:lnTo>
                  <a:lnTo>
                    <a:pt x="3945" y="2805"/>
                  </a:lnTo>
                  <a:lnTo>
                    <a:pt x="3922" y="2805"/>
                  </a:lnTo>
                  <a:lnTo>
                    <a:pt x="3900" y="2803"/>
                  </a:lnTo>
                  <a:lnTo>
                    <a:pt x="3898" y="2802"/>
                  </a:lnTo>
                  <a:lnTo>
                    <a:pt x="3898" y="2796"/>
                  </a:lnTo>
                  <a:lnTo>
                    <a:pt x="3896" y="2791"/>
                  </a:lnTo>
                  <a:lnTo>
                    <a:pt x="3895" y="2788"/>
                  </a:lnTo>
                  <a:lnTo>
                    <a:pt x="3893" y="2784"/>
                  </a:lnTo>
                  <a:lnTo>
                    <a:pt x="3874" y="2784"/>
                  </a:lnTo>
                  <a:lnTo>
                    <a:pt x="3861" y="2765"/>
                  </a:lnTo>
                  <a:lnTo>
                    <a:pt x="3856" y="2763"/>
                  </a:lnTo>
                  <a:lnTo>
                    <a:pt x="3851" y="2761"/>
                  </a:lnTo>
                  <a:lnTo>
                    <a:pt x="3846" y="2760"/>
                  </a:lnTo>
                  <a:lnTo>
                    <a:pt x="3842" y="2758"/>
                  </a:lnTo>
                  <a:lnTo>
                    <a:pt x="3839" y="2754"/>
                  </a:lnTo>
                  <a:lnTo>
                    <a:pt x="3833" y="2742"/>
                  </a:lnTo>
                  <a:lnTo>
                    <a:pt x="3832" y="2730"/>
                  </a:lnTo>
                  <a:lnTo>
                    <a:pt x="3830" y="2723"/>
                  </a:lnTo>
                  <a:lnTo>
                    <a:pt x="3823" y="2716"/>
                  </a:lnTo>
                  <a:lnTo>
                    <a:pt x="3816" y="2707"/>
                  </a:lnTo>
                  <a:lnTo>
                    <a:pt x="3811" y="2711"/>
                  </a:lnTo>
                  <a:lnTo>
                    <a:pt x="3809" y="2713"/>
                  </a:lnTo>
                  <a:lnTo>
                    <a:pt x="3806" y="2713"/>
                  </a:lnTo>
                  <a:lnTo>
                    <a:pt x="3802" y="2716"/>
                  </a:lnTo>
                  <a:lnTo>
                    <a:pt x="3800" y="2720"/>
                  </a:lnTo>
                  <a:lnTo>
                    <a:pt x="3821" y="2741"/>
                  </a:lnTo>
                  <a:lnTo>
                    <a:pt x="3839" y="2765"/>
                  </a:lnTo>
                  <a:lnTo>
                    <a:pt x="3854" y="2793"/>
                  </a:lnTo>
                  <a:lnTo>
                    <a:pt x="3865" y="2793"/>
                  </a:lnTo>
                  <a:lnTo>
                    <a:pt x="3865" y="2835"/>
                  </a:lnTo>
                  <a:lnTo>
                    <a:pt x="3879" y="2835"/>
                  </a:lnTo>
                  <a:lnTo>
                    <a:pt x="3889" y="2840"/>
                  </a:lnTo>
                  <a:lnTo>
                    <a:pt x="3898" y="2849"/>
                  </a:lnTo>
                  <a:lnTo>
                    <a:pt x="3907" y="2857"/>
                  </a:lnTo>
                  <a:lnTo>
                    <a:pt x="3917" y="2864"/>
                  </a:lnTo>
                  <a:lnTo>
                    <a:pt x="3931" y="2870"/>
                  </a:lnTo>
                  <a:lnTo>
                    <a:pt x="3931" y="2884"/>
                  </a:lnTo>
                  <a:lnTo>
                    <a:pt x="3919" y="2884"/>
                  </a:lnTo>
                  <a:lnTo>
                    <a:pt x="3917" y="2891"/>
                  </a:lnTo>
                  <a:lnTo>
                    <a:pt x="3916" y="2896"/>
                  </a:lnTo>
                  <a:lnTo>
                    <a:pt x="3914" y="2899"/>
                  </a:lnTo>
                  <a:lnTo>
                    <a:pt x="3910" y="2903"/>
                  </a:lnTo>
                  <a:lnTo>
                    <a:pt x="3907" y="2906"/>
                  </a:lnTo>
                  <a:lnTo>
                    <a:pt x="3900" y="2908"/>
                  </a:lnTo>
                  <a:lnTo>
                    <a:pt x="3898" y="2903"/>
                  </a:lnTo>
                  <a:lnTo>
                    <a:pt x="3896" y="2901"/>
                  </a:lnTo>
                  <a:lnTo>
                    <a:pt x="3895" y="2898"/>
                  </a:lnTo>
                  <a:lnTo>
                    <a:pt x="3893" y="2894"/>
                  </a:lnTo>
                  <a:lnTo>
                    <a:pt x="3893" y="2889"/>
                  </a:lnTo>
                  <a:lnTo>
                    <a:pt x="3886" y="2889"/>
                  </a:lnTo>
                  <a:lnTo>
                    <a:pt x="3881" y="2891"/>
                  </a:lnTo>
                  <a:lnTo>
                    <a:pt x="3879" y="2892"/>
                  </a:lnTo>
                  <a:lnTo>
                    <a:pt x="3877" y="2894"/>
                  </a:lnTo>
                  <a:lnTo>
                    <a:pt x="3875" y="2896"/>
                  </a:lnTo>
                  <a:lnTo>
                    <a:pt x="3874" y="2898"/>
                  </a:lnTo>
                  <a:lnTo>
                    <a:pt x="3872" y="2901"/>
                  </a:lnTo>
                  <a:lnTo>
                    <a:pt x="3868" y="2905"/>
                  </a:lnTo>
                  <a:lnTo>
                    <a:pt x="3858" y="2908"/>
                  </a:lnTo>
                  <a:lnTo>
                    <a:pt x="3844" y="2910"/>
                  </a:lnTo>
                  <a:lnTo>
                    <a:pt x="3828" y="2910"/>
                  </a:lnTo>
                  <a:lnTo>
                    <a:pt x="3813" y="2912"/>
                  </a:lnTo>
                  <a:lnTo>
                    <a:pt x="3800" y="2915"/>
                  </a:lnTo>
                  <a:lnTo>
                    <a:pt x="3792" y="2922"/>
                  </a:lnTo>
                  <a:lnTo>
                    <a:pt x="3786" y="2933"/>
                  </a:lnTo>
                  <a:lnTo>
                    <a:pt x="3779" y="2941"/>
                  </a:lnTo>
                  <a:lnTo>
                    <a:pt x="3772" y="2950"/>
                  </a:lnTo>
                  <a:lnTo>
                    <a:pt x="3765" y="2950"/>
                  </a:lnTo>
                  <a:lnTo>
                    <a:pt x="3764" y="2946"/>
                  </a:lnTo>
                  <a:lnTo>
                    <a:pt x="3764" y="2943"/>
                  </a:lnTo>
                  <a:lnTo>
                    <a:pt x="3762" y="2941"/>
                  </a:lnTo>
                  <a:lnTo>
                    <a:pt x="3762" y="2941"/>
                  </a:lnTo>
                  <a:lnTo>
                    <a:pt x="3760" y="2941"/>
                  </a:lnTo>
                  <a:lnTo>
                    <a:pt x="3758" y="2940"/>
                  </a:lnTo>
                  <a:lnTo>
                    <a:pt x="3753" y="2938"/>
                  </a:lnTo>
                  <a:lnTo>
                    <a:pt x="3741" y="2957"/>
                  </a:lnTo>
                  <a:lnTo>
                    <a:pt x="3727" y="2966"/>
                  </a:lnTo>
                  <a:lnTo>
                    <a:pt x="3711" y="2973"/>
                  </a:lnTo>
                  <a:lnTo>
                    <a:pt x="3692" y="2978"/>
                  </a:lnTo>
                  <a:lnTo>
                    <a:pt x="3669" y="2985"/>
                  </a:lnTo>
                  <a:lnTo>
                    <a:pt x="3661" y="2990"/>
                  </a:lnTo>
                  <a:lnTo>
                    <a:pt x="3655" y="2995"/>
                  </a:lnTo>
                  <a:lnTo>
                    <a:pt x="3648" y="3002"/>
                  </a:lnTo>
                  <a:lnTo>
                    <a:pt x="3640" y="3008"/>
                  </a:lnTo>
                  <a:lnTo>
                    <a:pt x="3628" y="3011"/>
                  </a:lnTo>
                  <a:lnTo>
                    <a:pt x="3628" y="3027"/>
                  </a:lnTo>
                  <a:lnTo>
                    <a:pt x="3622" y="3030"/>
                  </a:lnTo>
                  <a:lnTo>
                    <a:pt x="3619" y="3036"/>
                  </a:lnTo>
                  <a:lnTo>
                    <a:pt x="3615" y="3041"/>
                  </a:lnTo>
                  <a:lnTo>
                    <a:pt x="3612" y="3046"/>
                  </a:lnTo>
                  <a:lnTo>
                    <a:pt x="3608" y="3049"/>
                  </a:lnTo>
                  <a:lnTo>
                    <a:pt x="3589" y="3060"/>
                  </a:lnTo>
                  <a:lnTo>
                    <a:pt x="3568" y="3065"/>
                  </a:lnTo>
                  <a:lnTo>
                    <a:pt x="3545" y="3067"/>
                  </a:lnTo>
                  <a:lnTo>
                    <a:pt x="3521" y="3065"/>
                  </a:lnTo>
                  <a:lnTo>
                    <a:pt x="3497" y="3065"/>
                  </a:lnTo>
                  <a:lnTo>
                    <a:pt x="3488" y="3079"/>
                  </a:lnTo>
                  <a:lnTo>
                    <a:pt x="3476" y="3091"/>
                  </a:lnTo>
                  <a:lnTo>
                    <a:pt x="3462" y="3104"/>
                  </a:lnTo>
                  <a:lnTo>
                    <a:pt x="3451" y="3116"/>
                  </a:lnTo>
                  <a:lnTo>
                    <a:pt x="3434" y="3114"/>
                  </a:lnTo>
                  <a:lnTo>
                    <a:pt x="3423" y="3112"/>
                  </a:lnTo>
                  <a:lnTo>
                    <a:pt x="3413" y="3112"/>
                  </a:lnTo>
                  <a:lnTo>
                    <a:pt x="3401" y="3111"/>
                  </a:lnTo>
                  <a:lnTo>
                    <a:pt x="3402" y="3121"/>
                  </a:lnTo>
                  <a:lnTo>
                    <a:pt x="3406" y="3133"/>
                  </a:lnTo>
                  <a:lnTo>
                    <a:pt x="3411" y="3147"/>
                  </a:lnTo>
                  <a:lnTo>
                    <a:pt x="3415" y="3158"/>
                  </a:lnTo>
                  <a:lnTo>
                    <a:pt x="3416" y="3161"/>
                  </a:lnTo>
                  <a:lnTo>
                    <a:pt x="3404" y="3165"/>
                  </a:lnTo>
                  <a:lnTo>
                    <a:pt x="3397" y="3207"/>
                  </a:lnTo>
                  <a:lnTo>
                    <a:pt x="3378" y="3207"/>
                  </a:lnTo>
                  <a:lnTo>
                    <a:pt x="3378" y="3196"/>
                  </a:lnTo>
                  <a:lnTo>
                    <a:pt x="3366" y="3191"/>
                  </a:lnTo>
                  <a:lnTo>
                    <a:pt x="3360" y="3180"/>
                  </a:lnTo>
                  <a:lnTo>
                    <a:pt x="3359" y="3165"/>
                  </a:lnTo>
                  <a:lnTo>
                    <a:pt x="3366" y="3154"/>
                  </a:lnTo>
                  <a:lnTo>
                    <a:pt x="3371" y="3144"/>
                  </a:lnTo>
                  <a:lnTo>
                    <a:pt x="3374" y="3126"/>
                  </a:lnTo>
                  <a:lnTo>
                    <a:pt x="3369" y="3125"/>
                  </a:lnTo>
                  <a:lnTo>
                    <a:pt x="3367" y="3123"/>
                  </a:lnTo>
                  <a:lnTo>
                    <a:pt x="3364" y="3121"/>
                  </a:lnTo>
                  <a:lnTo>
                    <a:pt x="3360" y="3119"/>
                  </a:lnTo>
                  <a:lnTo>
                    <a:pt x="3355" y="3119"/>
                  </a:lnTo>
                  <a:lnTo>
                    <a:pt x="3352" y="3119"/>
                  </a:lnTo>
                  <a:lnTo>
                    <a:pt x="3352" y="3121"/>
                  </a:lnTo>
                  <a:lnTo>
                    <a:pt x="3350" y="3121"/>
                  </a:lnTo>
                  <a:lnTo>
                    <a:pt x="3346" y="3121"/>
                  </a:lnTo>
                  <a:lnTo>
                    <a:pt x="3343" y="3123"/>
                  </a:lnTo>
                  <a:lnTo>
                    <a:pt x="3334" y="3142"/>
                  </a:lnTo>
                  <a:lnTo>
                    <a:pt x="3324" y="3161"/>
                  </a:lnTo>
                  <a:lnTo>
                    <a:pt x="3313" y="3158"/>
                  </a:lnTo>
                  <a:lnTo>
                    <a:pt x="3299" y="3154"/>
                  </a:lnTo>
                  <a:lnTo>
                    <a:pt x="3284" y="3152"/>
                  </a:lnTo>
                  <a:lnTo>
                    <a:pt x="3270" y="3152"/>
                  </a:lnTo>
                  <a:lnTo>
                    <a:pt x="3259" y="3158"/>
                  </a:lnTo>
                  <a:lnTo>
                    <a:pt x="3245" y="3175"/>
                  </a:lnTo>
                  <a:lnTo>
                    <a:pt x="3231" y="3194"/>
                  </a:lnTo>
                  <a:lnTo>
                    <a:pt x="3217" y="3212"/>
                  </a:lnTo>
                  <a:lnTo>
                    <a:pt x="3202" y="3228"/>
                  </a:lnTo>
                  <a:lnTo>
                    <a:pt x="3184" y="3240"/>
                  </a:lnTo>
                  <a:lnTo>
                    <a:pt x="3165" y="3248"/>
                  </a:lnTo>
                  <a:lnTo>
                    <a:pt x="3144" y="3252"/>
                  </a:lnTo>
                  <a:lnTo>
                    <a:pt x="3118" y="3248"/>
                  </a:lnTo>
                  <a:lnTo>
                    <a:pt x="3090" y="3238"/>
                  </a:lnTo>
                  <a:lnTo>
                    <a:pt x="3090" y="3226"/>
                  </a:lnTo>
                  <a:lnTo>
                    <a:pt x="3071" y="3224"/>
                  </a:lnTo>
                  <a:lnTo>
                    <a:pt x="3055" y="3219"/>
                  </a:lnTo>
                  <a:lnTo>
                    <a:pt x="3041" y="3215"/>
                  </a:lnTo>
                  <a:lnTo>
                    <a:pt x="3029" y="3210"/>
                  </a:lnTo>
                  <a:lnTo>
                    <a:pt x="3017" y="3212"/>
                  </a:lnTo>
                  <a:lnTo>
                    <a:pt x="3003" y="3217"/>
                  </a:lnTo>
                  <a:lnTo>
                    <a:pt x="2985" y="3219"/>
                  </a:lnTo>
                  <a:lnTo>
                    <a:pt x="2983" y="3233"/>
                  </a:lnTo>
                  <a:lnTo>
                    <a:pt x="2983" y="3250"/>
                  </a:lnTo>
                  <a:lnTo>
                    <a:pt x="2982" y="3268"/>
                  </a:lnTo>
                  <a:lnTo>
                    <a:pt x="2978" y="3280"/>
                  </a:lnTo>
                  <a:lnTo>
                    <a:pt x="2975" y="3282"/>
                  </a:lnTo>
                  <a:lnTo>
                    <a:pt x="2971" y="3283"/>
                  </a:lnTo>
                  <a:lnTo>
                    <a:pt x="2966" y="3283"/>
                  </a:lnTo>
                  <a:lnTo>
                    <a:pt x="2959" y="3283"/>
                  </a:lnTo>
                  <a:lnTo>
                    <a:pt x="2956" y="3285"/>
                  </a:lnTo>
                  <a:lnTo>
                    <a:pt x="2954" y="3287"/>
                  </a:lnTo>
                  <a:lnTo>
                    <a:pt x="2949" y="3287"/>
                  </a:lnTo>
                  <a:lnTo>
                    <a:pt x="2943" y="3289"/>
                  </a:lnTo>
                  <a:lnTo>
                    <a:pt x="2943" y="3292"/>
                  </a:lnTo>
                  <a:lnTo>
                    <a:pt x="2942" y="3294"/>
                  </a:lnTo>
                  <a:lnTo>
                    <a:pt x="2942" y="3296"/>
                  </a:lnTo>
                  <a:lnTo>
                    <a:pt x="2942" y="3296"/>
                  </a:lnTo>
                  <a:lnTo>
                    <a:pt x="2942" y="3297"/>
                  </a:lnTo>
                  <a:lnTo>
                    <a:pt x="2940" y="3297"/>
                  </a:lnTo>
                  <a:lnTo>
                    <a:pt x="2936" y="3299"/>
                  </a:lnTo>
                  <a:lnTo>
                    <a:pt x="2928" y="3297"/>
                  </a:lnTo>
                  <a:lnTo>
                    <a:pt x="2914" y="3299"/>
                  </a:lnTo>
                  <a:lnTo>
                    <a:pt x="2898" y="3299"/>
                  </a:lnTo>
                  <a:lnTo>
                    <a:pt x="2893" y="3289"/>
                  </a:lnTo>
                  <a:lnTo>
                    <a:pt x="2886" y="3278"/>
                  </a:lnTo>
                  <a:lnTo>
                    <a:pt x="2879" y="3269"/>
                  </a:lnTo>
                  <a:lnTo>
                    <a:pt x="2870" y="3264"/>
                  </a:lnTo>
                  <a:lnTo>
                    <a:pt x="2856" y="3261"/>
                  </a:lnTo>
                  <a:lnTo>
                    <a:pt x="2853" y="3264"/>
                  </a:lnTo>
                  <a:lnTo>
                    <a:pt x="2849" y="3268"/>
                  </a:lnTo>
                  <a:lnTo>
                    <a:pt x="2846" y="3271"/>
                  </a:lnTo>
                  <a:lnTo>
                    <a:pt x="2842" y="3273"/>
                  </a:lnTo>
                  <a:lnTo>
                    <a:pt x="2840" y="3276"/>
                  </a:lnTo>
                  <a:lnTo>
                    <a:pt x="2839" y="3282"/>
                  </a:lnTo>
                  <a:lnTo>
                    <a:pt x="2837" y="3289"/>
                  </a:lnTo>
                  <a:lnTo>
                    <a:pt x="2802" y="3283"/>
                  </a:lnTo>
                  <a:lnTo>
                    <a:pt x="2802" y="3273"/>
                  </a:lnTo>
                  <a:lnTo>
                    <a:pt x="2819" y="3264"/>
                  </a:lnTo>
                  <a:lnTo>
                    <a:pt x="2832" y="3254"/>
                  </a:lnTo>
                  <a:lnTo>
                    <a:pt x="2828" y="3252"/>
                  </a:lnTo>
                  <a:lnTo>
                    <a:pt x="2823" y="3250"/>
                  </a:lnTo>
                  <a:lnTo>
                    <a:pt x="2816" y="3250"/>
                  </a:lnTo>
                  <a:lnTo>
                    <a:pt x="2809" y="3250"/>
                  </a:lnTo>
                  <a:lnTo>
                    <a:pt x="2797" y="3257"/>
                  </a:lnTo>
                  <a:lnTo>
                    <a:pt x="2784" y="3261"/>
                  </a:lnTo>
                  <a:lnTo>
                    <a:pt x="2769" y="3262"/>
                  </a:lnTo>
                  <a:lnTo>
                    <a:pt x="2755" y="3268"/>
                  </a:lnTo>
                  <a:lnTo>
                    <a:pt x="2760" y="3269"/>
                  </a:lnTo>
                  <a:lnTo>
                    <a:pt x="2764" y="3271"/>
                  </a:lnTo>
                  <a:lnTo>
                    <a:pt x="2765" y="3273"/>
                  </a:lnTo>
                  <a:lnTo>
                    <a:pt x="2767" y="3276"/>
                  </a:lnTo>
                  <a:lnTo>
                    <a:pt x="2769" y="3278"/>
                  </a:lnTo>
                  <a:lnTo>
                    <a:pt x="2770" y="3283"/>
                  </a:lnTo>
                  <a:lnTo>
                    <a:pt x="2767" y="3283"/>
                  </a:lnTo>
                  <a:lnTo>
                    <a:pt x="2751" y="3292"/>
                  </a:lnTo>
                  <a:lnTo>
                    <a:pt x="2732" y="3296"/>
                  </a:lnTo>
                  <a:lnTo>
                    <a:pt x="2732" y="3285"/>
                  </a:lnTo>
                  <a:lnTo>
                    <a:pt x="2732" y="3278"/>
                  </a:lnTo>
                  <a:lnTo>
                    <a:pt x="2730" y="3271"/>
                  </a:lnTo>
                  <a:lnTo>
                    <a:pt x="2729" y="3261"/>
                  </a:lnTo>
                  <a:lnTo>
                    <a:pt x="2732" y="3261"/>
                  </a:lnTo>
                  <a:lnTo>
                    <a:pt x="2732" y="3257"/>
                  </a:lnTo>
                  <a:lnTo>
                    <a:pt x="2737" y="3259"/>
                  </a:lnTo>
                  <a:lnTo>
                    <a:pt x="2741" y="3261"/>
                  </a:lnTo>
                  <a:lnTo>
                    <a:pt x="2744" y="3261"/>
                  </a:lnTo>
                  <a:lnTo>
                    <a:pt x="2746" y="3262"/>
                  </a:lnTo>
                  <a:lnTo>
                    <a:pt x="2751" y="3264"/>
                  </a:lnTo>
                  <a:lnTo>
                    <a:pt x="2757" y="3254"/>
                  </a:lnTo>
                  <a:lnTo>
                    <a:pt x="2764" y="3248"/>
                  </a:lnTo>
                  <a:lnTo>
                    <a:pt x="2770" y="3243"/>
                  </a:lnTo>
                  <a:lnTo>
                    <a:pt x="2779" y="3234"/>
                  </a:lnTo>
                  <a:lnTo>
                    <a:pt x="2767" y="3234"/>
                  </a:lnTo>
                  <a:lnTo>
                    <a:pt x="2755" y="3233"/>
                  </a:lnTo>
                  <a:lnTo>
                    <a:pt x="2746" y="3228"/>
                  </a:lnTo>
                  <a:lnTo>
                    <a:pt x="2741" y="3222"/>
                  </a:lnTo>
                  <a:lnTo>
                    <a:pt x="2734" y="3210"/>
                  </a:lnTo>
                  <a:lnTo>
                    <a:pt x="2732" y="3194"/>
                  </a:lnTo>
                  <a:lnTo>
                    <a:pt x="2732" y="3177"/>
                  </a:lnTo>
                  <a:lnTo>
                    <a:pt x="2715" y="3173"/>
                  </a:lnTo>
                  <a:lnTo>
                    <a:pt x="2701" y="3168"/>
                  </a:lnTo>
                  <a:lnTo>
                    <a:pt x="2690" y="3165"/>
                  </a:lnTo>
                  <a:lnTo>
                    <a:pt x="2685" y="3165"/>
                  </a:lnTo>
                  <a:lnTo>
                    <a:pt x="2676" y="3166"/>
                  </a:lnTo>
                  <a:lnTo>
                    <a:pt x="2664" y="3168"/>
                  </a:lnTo>
                  <a:lnTo>
                    <a:pt x="2652" y="3168"/>
                  </a:lnTo>
                  <a:lnTo>
                    <a:pt x="2654" y="3156"/>
                  </a:lnTo>
                  <a:lnTo>
                    <a:pt x="2654" y="3149"/>
                  </a:lnTo>
                  <a:lnTo>
                    <a:pt x="2654" y="3144"/>
                  </a:lnTo>
                  <a:lnTo>
                    <a:pt x="2654" y="3137"/>
                  </a:lnTo>
                  <a:lnTo>
                    <a:pt x="2652" y="3123"/>
                  </a:lnTo>
                  <a:lnTo>
                    <a:pt x="2664" y="3128"/>
                  </a:lnTo>
                  <a:lnTo>
                    <a:pt x="2674" y="3135"/>
                  </a:lnTo>
                  <a:lnTo>
                    <a:pt x="2683" y="3140"/>
                  </a:lnTo>
                  <a:lnTo>
                    <a:pt x="2694" y="3138"/>
                  </a:lnTo>
                  <a:lnTo>
                    <a:pt x="2688" y="3137"/>
                  </a:lnTo>
                  <a:lnTo>
                    <a:pt x="2685" y="3135"/>
                  </a:lnTo>
                  <a:lnTo>
                    <a:pt x="2683" y="3133"/>
                  </a:lnTo>
                  <a:lnTo>
                    <a:pt x="2680" y="3132"/>
                  </a:lnTo>
                  <a:lnTo>
                    <a:pt x="2674" y="3130"/>
                  </a:lnTo>
                  <a:lnTo>
                    <a:pt x="2674" y="3107"/>
                  </a:lnTo>
                  <a:lnTo>
                    <a:pt x="2687" y="3107"/>
                  </a:lnTo>
                  <a:lnTo>
                    <a:pt x="2687" y="3097"/>
                  </a:lnTo>
                  <a:lnTo>
                    <a:pt x="2683" y="3095"/>
                  </a:lnTo>
                  <a:lnTo>
                    <a:pt x="2680" y="3095"/>
                  </a:lnTo>
                  <a:lnTo>
                    <a:pt x="2678" y="3095"/>
                  </a:lnTo>
                  <a:lnTo>
                    <a:pt x="2676" y="3093"/>
                  </a:lnTo>
                  <a:lnTo>
                    <a:pt x="2674" y="3091"/>
                  </a:lnTo>
                  <a:lnTo>
                    <a:pt x="2666" y="3081"/>
                  </a:lnTo>
                  <a:lnTo>
                    <a:pt x="2659" y="3069"/>
                  </a:lnTo>
                  <a:lnTo>
                    <a:pt x="2655" y="3053"/>
                  </a:lnTo>
                  <a:lnTo>
                    <a:pt x="2659" y="3049"/>
                  </a:lnTo>
                  <a:lnTo>
                    <a:pt x="2661" y="3048"/>
                  </a:lnTo>
                  <a:lnTo>
                    <a:pt x="2662" y="3044"/>
                  </a:lnTo>
                  <a:lnTo>
                    <a:pt x="2662" y="3041"/>
                  </a:lnTo>
                  <a:lnTo>
                    <a:pt x="2664" y="3034"/>
                  </a:lnTo>
                  <a:lnTo>
                    <a:pt x="2655" y="3034"/>
                  </a:lnTo>
                  <a:lnTo>
                    <a:pt x="2643" y="3044"/>
                  </a:lnTo>
                  <a:lnTo>
                    <a:pt x="2629" y="3051"/>
                  </a:lnTo>
                  <a:lnTo>
                    <a:pt x="2610" y="3056"/>
                  </a:lnTo>
                  <a:lnTo>
                    <a:pt x="2610" y="3039"/>
                  </a:lnTo>
                  <a:lnTo>
                    <a:pt x="2603" y="3022"/>
                  </a:lnTo>
                  <a:lnTo>
                    <a:pt x="2603" y="3008"/>
                  </a:lnTo>
                  <a:lnTo>
                    <a:pt x="2608" y="2995"/>
                  </a:lnTo>
                  <a:lnTo>
                    <a:pt x="2615" y="2983"/>
                  </a:lnTo>
                  <a:lnTo>
                    <a:pt x="2620" y="2973"/>
                  </a:lnTo>
                  <a:lnTo>
                    <a:pt x="2617" y="2973"/>
                  </a:lnTo>
                  <a:lnTo>
                    <a:pt x="2613" y="2976"/>
                  </a:lnTo>
                  <a:lnTo>
                    <a:pt x="2610" y="2980"/>
                  </a:lnTo>
                  <a:lnTo>
                    <a:pt x="2606" y="2981"/>
                  </a:lnTo>
                  <a:lnTo>
                    <a:pt x="2601" y="2983"/>
                  </a:lnTo>
                  <a:lnTo>
                    <a:pt x="2594" y="2985"/>
                  </a:lnTo>
                  <a:lnTo>
                    <a:pt x="2594" y="2981"/>
                  </a:lnTo>
                  <a:lnTo>
                    <a:pt x="2596" y="2980"/>
                  </a:lnTo>
                  <a:lnTo>
                    <a:pt x="2596" y="2978"/>
                  </a:lnTo>
                  <a:lnTo>
                    <a:pt x="2596" y="2978"/>
                  </a:lnTo>
                  <a:lnTo>
                    <a:pt x="2598" y="2976"/>
                  </a:lnTo>
                  <a:lnTo>
                    <a:pt x="2598" y="2973"/>
                  </a:lnTo>
                  <a:lnTo>
                    <a:pt x="2617" y="2960"/>
                  </a:lnTo>
                  <a:lnTo>
                    <a:pt x="2633" y="2941"/>
                  </a:lnTo>
                  <a:lnTo>
                    <a:pt x="2629" y="2941"/>
                  </a:lnTo>
                  <a:lnTo>
                    <a:pt x="2629" y="2938"/>
                  </a:lnTo>
                  <a:lnTo>
                    <a:pt x="2619" y="2945"/>
                  </a:lnTo>
                  <a:lnTo>
                    <a:pt x="2608" y="2950"/>
                  </a:lnTo>
                  <a:lnTo>
                    <a:pt x="2596" y="2952"/>
                  </a:lnTo>
                  <a:lnTo>
                    <a:pt x="2578" y="2953"/>
                  </a:lnTo>
                  <a:lnTo>
                    <a:pt x="2575" y="2941"/>
                  </a:lnTo>
                  <a:lnTo>
                    <a:pt x="2580" y="2941"/>
                  </a:lnTo>
                  <a:lnTo>
                    <a:pt x="2584" y="2941"/>
                  </a:lnTo>
                  <a:lnTo>
                    <a:pt x="2587" y="2940"/>
                  </a:lnTo>
                  <a:lnTo>
                    <a:pt x="2591" y="2938"/>
                  </a:lnTo>
                  <a:lnTo>
                    <a:pt x="2580" y="2938"/>
                  </a:lnTo>
                  <a:lnTo>
                    <a:pt x="2565" y="2938"/>
                  </a:lnTo>
                  <a:lnTo>
                    <a:pt x="2544" y="2936"/>
                  </a:lnTo>
                  <a:lnTo>
                    <a:pt x="2523" y="2934"/>
                  </a:lnTo>
                  <a:lnTo>
                    <a:pt x="2509" y="2934"/>
                  </a:lnTo>
                  <a:lnTo>
                    <a:pt x="2502" y="2934"/>
                  </a:lnTo>
                  <a:lnTo>
                    <a:pt x="2502" y="2936"/>
                  </a:lnTo>
                  <a:lnTo>
                    <a:pt x="2500" y="2940"/>
                  </a:lnTo>
                  <a:lnTo>
                    <a:pt x="2498" y="2945"/>
                  </a:lnTo>
                  <a:lnTo>
                    <a:pt x="2496" y="2948"/>
                  </a:lnTo>
                  <a:lnTo>
                    <a:pt x="2495" y="2950"/>
                  </a:lnTo>
                  <a:lnTo>
                    <a:pt x="2456" y="2950"/>
                  </a:lnTo>
                  <a:lnTo>
                    <a:pt x="2451" y="2955"/>
                  </a:lnTo>
                  <a:lnTo>
                    <a:pt x="2449" y="2959"/>
                  </a:lnTo>
                  <a:lnTo>
                    <a:pt x="2448" y="2964"/>
                  </a:lnTo>
                  <a:lnTo>
                    <a:pt x="2446" y="2967"/>
                  </a:lnTo>
                  <a:lnTo>
                    <a:pt x="2439" y="2971"/>
                  </a:lnTo>
                  <a:lnTo>
                    <a:pt x="2425" y="2973"/>
                  </a:lnTo>
                  <a:lnTo>
                    <a:pt x="2428" y="2992"/>
                  </a:lnTo>
                  <a:lnTo>
                    <a:pt x="2434" y="2994"/>
                  </a:lnTo>
                  <a:lnTo>
                    <a:pt x="2439" y="2995"/>
                  </a:lnTo>
                  <a:lnTo>
                    <a:pt x="2442" y="2995"/>
                  </a:lnTo>
                  <a:lnTo>
                    <a:pt x="2446" y="2997"/>
                  </a:lnTo>
                  <a:lnTo>
                    <a:pt x="2449" y="2997"/>
                  </a:lnTo>
                  <a:lnTo>
                    <a:pt x="2451" y="3001"/>
                  </a:lnTo>
                  <a:lnTo>
                    <a:pt x="2453" y="3004"/>
                  </a:lnTo>
                  <a:lnTo>
                    <a:pt x="2455" y="3008"/>
                  </a:lnTo>
                  <a:lnTo>
                    <a:pt x="2456" y="3015"/>
                  </a:lnTo>
                  <a:lnTo>
                    <a:pt x="2448" y="3015"/>
                  </a:lnTo>
                  <a:lnTo>
                    <a:pt x="2444" y="3013"/>
                  </a:lnTo>
                  <a:lnTo>
                    <a:pt x="2442" y="3011"/>
                  </a:lnTo>
                  <a:lnTo>
                    <a:pt x="2439" y="3009"/>
                  </a:lnTo>
                  <a:lnTo>
                    <a:pt x="2434" y="3008"/>
                  </a:lnTo>
                  <a:lnTo>
                    <a:pt x="2434" y="3023"/>
                  </a:lnTo>
                  <a:lnTo>
                    <a:pt x="2437" y="3023"/>
                  </a:lnTo>
                  <a:lnTo>
                    <a:pt x="2437" y="3027"/>
                  </a:lnTo>
                  <a:lnTo>
                    <a:pt x="2448" y="3027"/>
                  </a:lnTo>
                  <a:lnTo>
                    <a:pt x="2448" y="3032"/>
                  </a:lnTo>
                  <a:lnTo>
                    <a:pt x="2448" y="3036"/>
                  </a:lnTo>
                  <a:lnTo>
                    <a:pt x="2446" y="3039"/>
                  </a:lnTo>
                  <a:lnTo>
                    <a:pt x="2444" y="3042"/>
                  </a:lnTo>
                  <a:lnTo>
                    <a:pt x="2437" y="3042"/>
                  </a:lnTo>
                  <a:lnTo>
                    <a:pt x="2430" y="3030"/>
                  </a:lnTo>
                  <a:lnTo>
                    <a:pt x="2423" y="3027"/>
                  </a:lnTo>
                  <a:lnTo>
                    <a:pt x="2414" y="3027"/>
                  </a:lnTo>
                  <a:lnTo>
                    <a:pt x="2406" y="3029"/>
                  </a:lnTo>
                  <a:lnTo>
                    <a:pt x="2395" y="3030"/>
                  </a:lnTo>
                  <a:lnTo>
                    <a:pt x="2383" y="3030"/>
                  </a:lnTo>
                  <a:lnTo>
                    <a:pt x="2380" y="3029"/>
                  </a:lnTo>
                  <a:lnTo>
                    <a:pt x="2374" y="3027"/>
                  </a:lnTo>
                  <a:lnTo>
                    <a:pt x="2369" y="3025"/>
                  </a:lnTo>
                  <a:lnTo>
                    <a:pt x="2364" y="3023"/>
                  </a:lnTo>
                  <a:lnTo>
                    <a:pt x="2362" y="3018"/>
                  </a:lnTo>
                  <a:lnTo>
                    <a:pt x="2362" y="3015"/>
                  </a:lnTo>
                  <a:lnTo>
                    <a:pt x="2362" y="3013"/>
                  </a:lnTo>
                  <a:lnTo>
                    <a:pt x="2362" y="3009"/>
                  </a:lnTo>
                  <a:lnTo>
                    <a:pt x="2360" y="3004"/>
                  </a:lnTo>
                  <a:lnTo>
                    <a:pt x="2345" y="3011"/>
                  </a:lnTo>
                  <a:lnTo>
                    <a:pt x="2348" y="3030"/>
                  </a:lnTo>
                  <a:lnTo>
                    <a:pt x="2348" y="3053"/>
                  </a:lnTo>
                  <a:lnTo>
                    <a:pt x="2359" y="3058"/>
                  </a:lnTo>
                  <a:lnTo>
                    <a:pt x="2371" y="3067"/>
                  </a:lnTo>
                  <a:lnTo>
                    <a:pt x="2383" y="3079"/>
                  </a:lnTo>
                  <a:lnTo>
                    <a:pt x="2395" y="3093"/>
                  </a:lnTo>
                  <a:lnTo>
                    <a:pt x="2406" y="3107"/>
                  </a:lnTo>
                  <a:lnTo>
                    <a:pt x="2409" y="3119"/>
                  </a:lnTo>
                  <a:lnTo>
                    <a:pt x="2404" y="3119"/>
                  </a:lnTo>
                  <a:lnTo>
                    <a:pt x="2397" y="3119"/>
                  </a:lnTo>
                  <a:lnTo>
                    <a:pt x="2393" y="3121"/>
                  </a:lnTo>
                  <a:lnTo>
                    <a:pt x="2388" y="3121"/>
                  </a:lnTo>
                  <a:lnTo>
                    <a:pt x="2383" y="3123"/>
                  </a:lnTo>
                  <a:lnTo>
                    <a:pt x="2383" y="3126"/>
                  </a:lnTo>
                  <a:lnTo>
                    <a:pt x="2386" y="3126"/>
                  </a:lnTo>
                  <a:lnTo>
                    <a:pt x="2400" y="3137"/>
                  </a:lnTo>
                  <a:lnTo>
                    <a:pt x="2416" y="3144"/>
                  </a:lnTo>
                  <a:lnTo>
                    <a:pt x="2430" y="3147"/>
                  </a:lnTo>
                  <a:lnTo>
                    <a:pt x="2446" y="3149"/>
                  </a:lnTo>
                  <a:lnTo>
                    <a:pt x="2460" y="3152"/>
                  </a:lnTo>
                  <a:lnTo>
                    <a:pt x="2474" y="3156"/>
                  </a:lnTo>
                  <a:lnTo>
                    <a:pt x="2486" y="3165"/>
                  </a:lnTo>
                  <a:lnTo>
                    <a:pt x="2495" y="3179"/>
                  </a:lnTo>
                  <a:lnTo>
                    <a:pt x="2502" y="3200"/>
                  </a:lnTo>
                  <a:lnTo>
                    <a:pt x="2496" y="3200"/>
                  </a:lnTo>
                  <a:lnTo>
                    <a:pt x="2491" y="3200"/>
                  </a:lnTo>
                  <a:lnTo>
                    <a:pt x="2486" y="3201"/>
                  </a:lnTo>
                  <a:lnTo>
                    <a:pt x="2482" y="3203"/>
                  </a:lnTo>
                  <a:lnTo>
                    <a:pt x="2491" y="3214"/>
                  </a:lnTo>
                  <a:lnTo>
                    <a:pt x="2496" y="3228"/>
                  </a:lnTo>
                  <a:lnTo>
                    <a:pt x="2500" y="3241"/>
                  </a:lnTo>
                  <a:lnTo>
                    <a:pt x="2502" y="3257"/>
                  </a:lnTo>
                  <a:lnTo>
                    <a:pt x="2498" y="3257"/>
                  </a:lnTo>
                  <a:lnTo>
                    <a:pt x="2486" y="3247"/>
                  </a:lnTo>
                  <a:lnTo>
                    <a:pt x="2469" y="3236"/>
                  </a:lnTo>
                  <a:lnTo>
                    <a:pt x="2453" y="3231"/>
                  </a:lnTo>
                  <a:lnTo>
                    <a:pt x="2442" y="3236"/>
                  </a:lnTo>
                  <a:lnTo>
                    <a:pt x="2428" y="3240"/>
                  </a:lnTo>
                  <a:lnTo>
                    <a:pt x="2418" y="3245"/>
                  </a:lnTo>
                  <a:lnTo>
                    <a:pt x="2425" y="3245"/>
                  </a:lnTo>
                  <a:lnTo>
                    <a:pt x="2432" y="3247"/>
                  </a:lnTo>
                  <a:lnTo>
                    <a:pt x="2435" y="3248"/>
                  </a:lnTo>
                  <a:lnTo>
                    <a:pt x="2439" y="3250"/>
                  </a:lnTo>
                  <a:lnTo>
                    <a:pt x="2441" y="3254"/>
                  </a:lnTo>
                  <a:lnTo>
                    <a:pt x="2441" y="3261"/>
                  </a:lnTo>
                  <a:lnTo>
                    <a:pt x="2441" y="3268"/>
                  </a:lnTo>
                  <a:lnTo>
                    <a:pt x="2449" y="3269"/>
                  </a:lnTo>
                  <a:lnTo>
                    <a:pt x="2455" y="3271"/>
                  </a:lnTo>
                  <a:lnTo>
                    <a:pt x="2462" y="3273"/>
                  </a:lnTo>
                  <a:lnTo>
                    <a:pt x="2467" y="3276"/>
                  </a:lnTo>
                  <a:lnTo>
                    <a:pt x="2455" y="3290"/>
                  </a:lnTo>
                  <a:lnTo>
                    <a:pt x="2437" y="3299"/>
                  </a:lnTo>
                  <a:lnTo>
                    <a:pt x="2434" y="3292"/>
                  </a:lnTo>
                  <a:lnTo>
                    <a:pt x="2430" y="3289"/>
                  </a:lnTo>
                  <a:lnTo>
                    <a:pt x="2425" y="3285"/>
                  </a:lnTo>
                  <a:lnTo>
                    <a:pt x="2420" y="3283"/>
                  </a:lnTo>
                  <a:lnTo>
                    <a:pt x="2414" y="3280"/>
                  </a:lnTo>
                  <a:lnTo>
                    <a:pt x="2414" y="3292"/>
                  </a:lnTo>
                  <a:lnTo>
                    <a:pt x="2420" y="3301"/>
                  </a:lnTo>
                  <a:lnTo>
                    <a:pt x="2428" y="3313"/>
                  </a:lnTo>
                  <a:lnTo>
                    <a:pt x="2437" y="3329"/>
                  </a:lnTo>
                  <a:lnTo>
                    <a:pt x="2442" y="3344"/>
                  </a:lnTo>
                  <a:lnTo>
                    <a:pt x="2446" y="3358"/>
                  </a:lnTo>
                  <a:lnTo>
                    <a:pt x="2444" y="3369"/>
                  </a:lnTo>
                  <a:lnTo>
                    <a:pt x="2442" y="3369"/>
                  </a:lnTo>
                  <a:lnTo>
                    <a:pt x="2442" y="3371"/>
                  </a:lnTo>
                  <a:lnTo>
                    <a:pt x="2441" y="3371"/>
                  </a:lnTo>
                  <a:lnTo>
                    <a:pt x="2441" y="3371"/>
                  </a:lnTo>
                  <a:lnTo>
                    <a:pt x="2437" y="3372"/>
                  </a:lnTo>
                  <a:lnTo>
                    <a:pt x="2434" y="3367"/>
                  </a:lnTo>
                  <a:lnTo>
                    <a:pt x="2430" y="3362"/>
                  </a:lnTo>
                  <a:lnTo>
                    <a:pt x="2427" y="3358"/>
                  </a:lnTo>
                  <a:lnTo>
                    <a:pt x="2421" y="3355"/>
                  </a:lnTo>
                  <a:lnTo>
                    <a:pt x="2414" y="3353"/>
                  </a:lnTo>
                  <a:lnTo>
                    <a:pt x="2414" y="3357"/>
                  </a:lnTo>
                  <a:lnTo>
                    <a:pt x="2409" y="3357"/>
                  </a:lnTo>
                  <a:lnTo>
                    <a:pt x="2409" y="3371"/>
                  </a:lnTo>
                  <a:lnTo>
                    <a:pt x="2406" y="3381"/>
                  </a:lnTo>
                  <a:lnTo>
                    <a:pt x="2399" y="3388"/>
                  </a:lnTo>
                  <a:lnTo>
                    <a:pt x="2393" y="3374"/>
                  </a:lnTo>
                  <a:lnTo>
                    <a:pt x="2386" y="3362"/>
                  </a:lnTo>
                  <a:lnTo>
                    <a:pt x="2376" y="3351"/>
                  </a:lnTo>
                  <a:lnTo>
                    <a:pt x="2364" y="3344"/>
                  </a:lnTo>
                  <a:lnTo>
                    <a:pt x="2364" y="3365"/>
                  </a:lnTo>
                  <a:lnTo>
                    <a:pt x="2360" y="3365"/>
                  </a:lnTo>
                  <a:lnTo>
                    <a:pt x="2355" y="3367"/>
                  </a:lnTo>
                  <a:lnTo>
                    <a:pt x="2352" y="3367"/>
                  </a:lnTo>
                  <a:lnTo>
                    <a:pt x="2345" y="3369"/>
                  </a:lnTo>
                  <a:lnTo>
                    <a:pt x="2339" y="3357"/>
                  </a:lnTo>
                  <a:lnTo>
                    <a:pt x="2336" y="3350"/>
                  </a:lnTo>
                  <a:lnTo>
                    <a:pt x="2332" y="3341"/>
                  </a:lnTo>
                  <a:lnTo>
                    <a:pt x="2329" y="3325"/>
                  </a:lnTo>
                  <a:lnTo>
                    <a:pt x="2331" y="3324"/>
                  </a:lnTo>
                  <a:lnTo>
                    <a:pt x="2331" y="3322"/>
                  </a:lnTo>
                  <a:lnTo>
                    <a:pt x="2332" y="3320"/>
                  </a:lnTo>
                  <a:lnTo>
                    <a:pt x="2332" y="3318"/>
                  </a:lnTo>
                  <a:lnTo>
                    <a:pt x="2332" y="3315"/>
                  </a:lnTo>
                  <a:lnTo>
                    <a:pt x="2318" y="3306"/>
                  </a:lnTo>
                  <a:lnTo>
                    <a:pt x="2304" y="3294"/>
                  </a:lnTo>
                  <a:lnTo>
                    <a:pt x="2294" y="3278"/>
                  </a:lnTo>
                  <a:lnTo>
                    <a:pt x="2287" y="3261"/>
                  </a:lnTo>
                  <a:lnTo>
                    <a:pt x="2306" y="3243"/>
                  </a:lnTo>
                  <a:lnTo>
                    <a:pt x="2325" y="3226"/>
                  </a:lnTo>
                  <a:lnTo>
                    <a:pt x="2325" y="3222"/>
                  </a:lnTo>
                  <a:lnTo>
                    <a:pt x="2318" y="3222"/>
                  </a:lnTo>
                  <a:lnTo>
                    <a:pt x="2297" y="3231"/>
                  </a:lnTo>
                  <a:lnTo>
                    <a:pt x="2271" y="3234"/>
                  </a:lnTo>
                  <a:lnTo>
                    <a:pt x="2271" y="3219"/>
                  </a:lnTo>
                  <a:lnTo>
                    <a:pt x="2263" y="3210"/>
                  </a:lnTo>
                  <a:lnTo>
                    <a:pt x="2254" y="3205"/>
                  </a:lnTo>
                  <a:lnTo>
                    <a:pt x="2242" y="3200"/>
                  </a:lnTo>
                  <a:lnTo>
                    <a:pt x="2240" y="3205"/>
                  </a:lnTo>
                  <a:lnTo>
                    <a:pt x="2238" y="3210"/>
                  </a:lnTo>
                  <a:lnTo>
                    <a:pt x="2236" y="3214"/>
                  </a:lnTo>
                  <a:lnTo>
                    <a:pt x="2233" y="3219"/>
                  </a:lnTo>
                  <a:lnTo>
                    <a:pt x="2226" y="3219"/>
                  </a:lnTo>
                  <a:lnTo>
                    <a:pt x="2222" y="3196"/>
                  </a:lnTo>
                  <a:lnTo>
                    <a:pt x="2235" y="3186"/>
                  </a:lnTo>
                  <a:lnTo>
                    <a:pt x="2247" y="3179"/>
                  </a:lnTo>
                  <a:lnTo>
                    <a:pt x="2264" y="3173"/>
                  </a:lnTo>
                  <a:lnTo>
                    <a:pt x="2264" y="3168"/>
                  </a:lnTo>
                  <a:lnTo>
                    <a:pt x="2242" y="3168"/>
                  </a:lnTo>
                  <a:lnTo>
                    <a:pt x="2236" y="3170"/>
                  </a:lnTo>
                  <a:lnTo>
                    <a:pt x="2233" y="3172"/>
                  </a:lnTo>
                  <a:lnTo>
                    <a:pt x="2228" y="3172"/>
                  </a:lnTo>
                  <a:lnTo>
                    <a:pt x="2222" y="3173"/>
                  </a:lnTo>
                  <a:lnTo>
                    <a:pt x="2210" y="3154"/>
                  </a:lnTo>
                  <a:lnTo>
                    <a:pt x="2198" y="3144"/>
                  </a:lnTo>
                  <a:lnTo>
                    <a:pt x="2182" y="3137"/>
                  </a:lnTo>
                  <a:lnTo>
                    <a:pt x="2165" y="3126"/>
                  </a:lnTo>
                  <a:lnTo>
                    <a:pt x="2158" y="3119"/>
                  </a:lnTo>
                  <a:lnTo>
                    <a:pt x="2154" y="3111"/>
                  </a:lnTo>
                  <a:lnTo>
                    <a:pt x="2149" y="3100"/>
                  </a:lnTo>
                  <a:lnTo>
                    <a:pt x="2146" y="3091"/>
                  </a:lnTo>
                  <a:lnTo>
                    <a:pt x="2140" y="3090"/>
                  </a:lnTo>
                  <a:lnTo>
                    <a:pt x="2130" y="3084"/>
                  </a:lnTo>
                  <a:lnTo>
                    <a:pt x="2119" y="3081"/>
                  </a:lnTo>
                  <a:lnTo>
                    <a:pt x="2111" y="3076"/>
                  </a:lnTo>
                  <a:lnTo>
                    <a:pt x="2109" y="3063"/>
                  </a:lnTo>
                  <a:lnTo>
                    <a:pt x="2105" y="3055"/>
                  </a:lnTo>
                  <a:lnTo>
                    <a:pt x="2102" y="3046"/>
                  </a:lnTo>
                  <a:lnTo>
                    <a:pt x="2098" y="3039"/>
                  </a:lnTo>
                  <a:lnTo>
                    <a:pt x="2098" y="3034"/>
                  </a:lnTo>
                  <a:lnTo>
                    <a:pt x="2100" y="3029"/>
                  </a:lnTo>
                  <a:lnTo>
                    <a:pt x="2104" y="3025"/>
                  </a:lnTo>
                  <a:lnTo>
                    <a:pt x="2105" y="3022"/>
                  </a:lnTo>
                  <a:lnTo>
                    <a:pt x="2107" y="3020"/>
                  </a:lnTo>
                  <a:lnTo>
                    <a:pt x="2102" y="2962"/>
                  </a:lnTo>
                  <a:lnTo>
                    <a:pt x="2104" y="2959"/>
                  </a:lnTo>
                  <a:lnTo>
                    <a:pt x="2105" y="2955"/>
                  </a:lnTo>
                  <a:lnTo>
                    <a:pt x="2107" y="2953"/>
                  </a:lnTo>
                  <a:lnTo>
                    <a:pt x="2107" y="2950"/>
                  </a:lnTo>
                  <a:lnTo>
                    <a:pt x="2109" y="2946"/>
                  </a:lnTo>
                  <a:lnTo>
                    <a:pt x="2111" y="2941"/>
                  </a:lnTo>
                  <a:lnTo>
                    <a:pt x="2111" y="2934"/>
                  </a:lnTo>
                  <a:lnTo>
                    <a:pt x="2098" y="2933"/>
                  </a:lnTo>
                  <a:lnTo>
                    <a:pt x="2086" y="2933"/>
                  </a:lnTo>
                  <a:lnTo>
                    <a:pt x="2079" y="2931"/>
                  </a:lnTo>
                  <a:lnTo>
                    <a:pt x="2064" y="2913"/>
                  </a:lnTo>
                  <a:lnTo>
                    <a:pt x="2046" y="2896"/>
                  </a:lnTo>
                  <a:lnTo>
                    <a:pt x="2027" y="2884"/>
                  </a:lnTo>
                  <a:lnTo>
                    <a:pt x="2002" y="2873"/>
                  </a:lnTo>
                  <a:lnTo>
                    <a:pt x="1976" y="2873"/>
                  </a:lnTo>
                  <a:lnTo>
                    <a:pt x="1961" y="2854"/>
                  </a:lnTo>
                  <a:lnTo>
                    <a:pt x="1943" y="2845"/>
                  </a:lnTo>
                  <a:lnTo>
                    <a:pt x="1926" y="2838"/>
                  </a:lnTo>
                  <a:lnTo>
                    <a:pt x="1926" y="2828"/>
                  </a:lnTo>
                  <a:lnTo>
                    <a:pt x="1919" y="2826"/>
                  </a:lnTo>
                  <a:lnTo>
                    <a:pt x="1913" y="2824"/>
                  </a:lnTo>
                  <a:lnTo>
                    <a:pt x="1908" y="2823"/>
                  </a:lnTo>
                  <a:lnTo>
                    <a:pt x="1903" y="2819"/>
                  </a:lnTo>
                  <a:lnTo>
                    <a:pt x="1900" y="2819"/>
                  </a:lnTo>
                  <a:lnTo>
                    <a:pt x="1900" y="2807"/>
                  </a:lnTo>
                  <a:lnTo>
                    <a:pt x="1879" y="2807"/>
                  </a:lnTo>
                  <a:lnTo>
                    <a:pt x="1859" y="2807"/>
                  </a:lnTo>
                  <a:lnTo>
                    <a:pt x="1838" y="2807"/>
                  </a:lnTo>
                  <a:lnTo>
                    <a:pt x="1824" y="2793"/>
                  </a:lnTo>
                  <a:lnTo>
                    <a:pt x="1807" y="2782"/>
                  </a:lnTo>
                  <a:lnTo>
                    <a:pt x="1791" y="2774"/>
                  </a:lnTo>
                  <a:lnTo>
                    <a:pt x="1781" y="2761"/>
                  </a:lnTo>
                  <a:lnTo>
                    <a:pt x="1776" y="2730"/>
                  </a:lnTo>
                  <a:lnTo>
                    <a:pt x="1774" y="2728"/>
                  </a:lnTo>
                  <a:lnTo>
                    <a:pt x="1769" y="2727"/>
                  </a:lnTo>
                  <a:lnTo>
                    <a:pt x="1765" y="2723"/>
                  </a:lnTo>
                  <a:lnTo>
                    <a:pt x="1760" y="2721"/>
                  </a:lnTo>
                  <a:lnTo>
                    <a:pt x="1756" y="2718"/>
                  </a:lnTo>
                  <a:lnTo>
                    <a:pt x="1753" y="2716"/>
                  </a:lnTo>
                  <a:lnTo>
                    <a:pt x="1753" y="2685"/>
                  </a:lnTo>
                  <a:lnTo>
                    <a:pt x="1751" y="2681"/>
                  </a:lnTo>
                  <a:lnTo>
                    <a:pt x="1748" y="2679"/>
                  </a:lnTo>
                  <a:lnTo>
                    <a:pt x="1742" y="2679"/>
                  </a:lnTo>
                  <a:lnTo>
                    <a:pt x="1739" y="2679"/>
                  </a:lnTo>
                  <a:lnTo>
                    <a:pt x="1735" y="2679"/>
                  </a:lnTo>
                  <a:lnTo>
                    <a:pt x="1730" y="2679"/>
                  </a:lnTo>
                  <a:lnTo>
                    <a:pt x="1727" y="2678"/>
                  </a:lnTo>
                  <a:lnTo>
                    <a:pt x="1725" y="2674"/>
                  </a:lnTo>
                  <a:lnTo>
                    <a:pt x="1723" y="2671"/>
                  </a:lnTo>
                  <a:lnTo>
                    <a:pt x="1721" y="2665"/>
                  </a:lnTo>
                  <a:lnTo>
                    <a:pt x="1720" y="2660"/>
                  </a:lnTo>
                  <a:lnTo>
                    <a:pt x="1718" y="2658"/>
                  </a:lnTo>
                  <a:lnTo>
                    <a:pt x="1718" y="2662"/>
                  </a:lnTo>
                  <a:lnTo>
                    <a:pt x="1713" y="2672"/>
                  </a:lnTo>
                  <a:lnTo>
                    <a:pt x="1708" y="2683"/>
                  </a:lnTo>
                  <a:lnTo>
                    <a:pt x="1702" y="2693"/>
                  </a:lnTo>
                  <a:lnTo>
                    <a:pt x="1694" y="2700"/>
                  </a:lnTo>
                  <a:lnTo>
                    <a:pt x="1680" y="2704"/>
                  </a:lnTo>
                  <a:lnTo>
                    <a:pt x="1671" y="2688"/>
                  </a:lnTo>
                  <a:lnTo>
                    <a:pt x="1664" y="2674"/>
                  </a:lnTo>
                  <a:lnTo>
                    <a:pt x="1657" y="2657"/>
                  </a:lnTo>
                  <a:lnTo>
                    <a:pt x="1653" y="2636"/>
                  </a:lnTo>
                  <a:lnTo>
                    <a:pt x="1659" y="2632"/>
                  </a:lnTo>
                  <a:lnTo>
                    <a:pt x="1664" y="2631"/>
                  </a:lnTo>
                  <a:lnTo>
                    <a:pt x="1669" y="2627"/>
                  </a:lnTo>
                  <a:lnTo>
                    <a:pt x="1648" y="2629"/>
                  </a:lnTo>
                  <a:lnTo>
                    <a:pt x="1632" y="2634"/>
                  </a:lnTo>
                  <a:lnTo>
                    <a:pt x="1622" y="2639"/>
                  </a:lnTo>
                  <a:lnTo>
                    <a:pt x="1608" y="2646"/>
                  </a:lnTo>
                  <a:lnTo>
                    <a:pt x="1592" y="2650"/>
                  </a:lnTo>
                  <a:lnTo>
                    <a:pt x="1592" y="2669"/>
                  </a:lnTo>
                  <a:lnTo>
                    <a:pt x="1592" y="2681"/>
                  </a:lnTo>
                  <a:lnTo>
                    <a:pt x="1591" y="2692"/>
                  </a:lnTo>
                  <a:lnTo>
                    <a:pt x="1589" y="2702"/>
                  </a:lnTo>
                  <a:lnTo>
                    <a:pt x="1584" y="2716"/>
                  </a:lnTo>
                  <a:lnTo>
                    <a:pt x="1618" y="2765"/>
                  </a:lnTo>
                  <a:lnTo>
                    <a:pt x="1636" y="2774"/>
                  </a:lnTo>
                  <a:lnTo>
                    <a:pt x="1657" y="2784"/>
                  </a:lnTo>
                  <a:lnTo>
                    <a:pt x="1678" y="2793"/>
                  </a:lnTo>
                  <a:lnTo>
                    <a:pt x="1692" y="2803"/>
                  </a:lnTo>
                  <a:lnTo>
                    <a:pt x="1699" y="2817"/>
                  </a:lnTo>
                  <a:lnTo>
                    <a:pt x="1702" y="2831"/>
                  </a:lnTo>
                  <a:lnTo>
                    <a:pt x="1708" y="2847"/>
                  </a:lnTo>
                  <a:lnTo>
                    <a:pt x="1709" y="2849"/>
                  </a:lnTo>
                  <a:lnTo>
                    <a:pt x="1713" y="2850"/>
                  </a:lnTo>
                  <a:lnTo>
                    <a:pt x="1716" y="2854"/>
                  </a:lnTo>
                  <a:lnTo>
                    <a:pt x="1720" y="2856"/>
                  </a:lnTo>
                  <a:lnTo>
                    <a:pt x="1723" y="2857"/>
                  </a:lnTo>
                  <a:lnTo>
                    <a:pt x="1723" y="2877"/>
                  </a:lnTo>
                  <a:lnTo>
                    <a:pt x="1742" y="2889"/>
                  </a:lnTo>
                  <a:lnTo>
                    <a:pt x="1742" y="2894"/>
                  </a:lnTo>
                  <a:lnTo>
                    <a:pt x="1744" y="2899"/>
                  </a:lnTo>
                  <a:lnTo>
                    <a:pt x="1746" y="2903"/>
                  </a:lnTo>
                  <a:lnTo>
                    <a:pt x="1748" y="2905"/>
                  </a:lnTo>
                  <a:lnTo>
                    <a:pt x="1751" y="2906"/>
                  </a:lnTo>
                  <a:lnTo>
                    <a:pt x="1755" y="2906"/>
                  </a:lnTo>
                  <a:lnTo>
                    <a:pt x="1758" y="2908"/>
                  </a:lnTo>
                  <a:lnTo>
                    <a:pt x="1763" y="2912"/>
                  </a:lnTo>
                  <a:lnTo>
                    <a:pt x="1769" y="2915"/>
                  </a:lnTo>
                  <a:lnTo>
                    <a:pt x="1769" y="2922"/>
                  </a:lnTo>
                  <a:lnTo>
                    <a:pt x="1784" y="2922"/>
                  </a:lnTo>
                  <a:lnTo>
                    <a:pt x="1791" y="2929"/>
                  </a:lnTo>
                  <a:lnTo>
                    <a:pt x="1795" y="2934"/>
                  </a:lnTo>
                  <a:lnTo>
                    <a:pt x="1797" y="2940"/>
                  </a:lnTo>
                  <a:lnTo>
                    <a:pt x="1802" y="2943"/>
                  </a:lnTo>
                  <a:lnTo>
                    <a:pt x="1810" y="2945"/>
                  </a:lnTo>
                  <a:lnTo>
                    <a:pt x="1826" y="2946"/>
                  </a:lnTo>
                  <a:lnTo>
                    <a:pt x="1838" y="2941"/>
                  </a:lnTo>
                  <a:lnTo>
                    <a:pt x="1854" y="2940"/>
                  </a:lnTo>
                  <a:lnTo>
                    <a:pt x="1870" y="2938"/>
                  </a:lnTo>
                  <a:lnTo>
                    <a:pt x="1884" y="2938"/>
                  </a:lnTo>
                  <a:lnTo>
                    <a:pt x="1886" y="2957"/>
                  </a:lnTo>
                  <a:lnTo>
                    <a:pt x="1884" y="2973"/>
                  </a:lnTo>
                  <a:lnTo>
                    <a:pt x="1880" y="2988"/>
                  </a:lnTo>
                  <a:lnTo>
                    <a:pt x="1894" y="2992"/>
                  </a:lnTo>
                  <a:lnTo>
                    <a:pt x="1913" y="2997"/>
                  </a:lnTo>
                  <a:lnTo>
                    <a:pt x="1938" y="3008"/>
                  </a:lnTo>
                  <a:lnTo>
                    <a:pt x="1962" y="3018"/>
                  </a:lnTo>
                  <a:lnTo>
                    <a:pt x="1987" y="3030"/>
                  </a:lnTo>
                  <a:lnTo>
                    <a:pt x="2009" y="3042"/>
                  </a:lnTo>
                  <a:lnTo>
                    <a:pt x="2030" y="3053"/>
                  </a:lnTo>
                  <a:lnTo>
                    <a:pt x="2044" y="3063"/>
                  </a:lnTo>
                  <a:lnTo>
                    <a:pt x="2053" y="3072"/>
                  </a:lnTo>
                  <a:lnTo>
                    <a:pt x="2058" y="3086"/>
                  </a:lnTo>
                  <a:lnTo>
                    <a:pt x="2060" y="3102"/>
                  </a:lnTo>
                  <a:lnTo>
                    <a:pt x="2058" y="3118"/>
                  </a:lnTo>
                  <a:lnTo>
                    <a:pt x="2057" y="3133"/>
                  </a:lnTo>
                  <a:lnTo>
                    <a:pt x="2030" y="3133"/>
                  </a:lnTo>
                  <a:lnTo>
                    <a:pt x="2022" y="3123"/>
                  </a:lnTo>
                  <a:lnTo>
                    <a:pt x="2013" y="3111"/>
                  </a:lnTo>
                  <a:lnTo>
                    <a:pt x="2002" y="3104"/>
                  </a:lnTo>
                  <a:lnTo>
                    <a:pt x="1989" y="3097"/>
                  </a:lnTo>
                  <a:lnTo>
                    <a:pt x="1968" y="3097"/>
                  </a:lnTo>
                  <a:lnTo>
                    <a:pt x="1964" y="3093"/>
                  </a:lnTo>
                  <a:lnTo>
                    <a:pt x="1961" y="3093"/>
                  </a:lnTo>
                  <a:lnTo>
                    <a:pt x="1955" y="3091"/>
                  </a:lnTo>
                  <a:lnTo>
                    <a:pt x="1948" y="3091"/>
                  </a:lnTo>
                  <a:lnTo>
                    <a:pt x="1941" y="3102"/>
                  </a:lnTo>
                  <a:lnTo>
                    <a:pt x="1936" y="3111"/>
                  </a:lnTo>
                  <a:lnTo>
                    <a:pt x="1931" y="3121"/>
                  </a:lnTo>
                  <a:lnTo>
                    <a:pt x="1927" y="3133"/>
                  </a:lnTo>
                  <a:lnTo>
                    <a:pt x="1926" y="3149"/>
                  </a:lnTo>
                  <a:lnTo>
                    <a:pt x="1941" y="3154"/>
                  </a:lnTo>
                  <a:lnTo>
                    <a:pt x="1954" y="3159"/>
                  </a:lnTo>
                  <a:lnTo>
                    <a:pt x="1968" y="3165"/>
                  </a:lnTo>
                  <a:lnTo>
                    <a:pt x="1976" y="3231"/>
                  </a:lnTo>
                  <a:lnTo>
                    <a:pt x="1962" y="3233"/>
                  </a:lnTo>
                  <a:lnTo>
                    <a:pt x="1950" y="3236"/>
                  </a:lnTo>
                  <a:lnTo>
                    <a:pt x="1941" y="3245"/>
                  </a:lnTo>
                  <a:lnTo>
                    <a:pt x="1938" y="3254"/>
                  </a:lnTo>
                  <a:lnTo>
                    <a:pt x="1938" y="3264"/>
                  </a:lnTo>
                  <a:lnTo>
                    <a:pt x="1938" y="3275"/>
                  </a:lnTo>
                  <a:lnTo>
                    <a:pt x="1938" y="3280"/>
                  </a:lnTo>
                  <a:lnTo>
                    <a:pt x="1926" y="3292"/>
                  </a:lnTo>
                  <a:lnTo>
                    <a:pt x="1915" y="3304"/>
                  </a:lnTo>
                  <a:lnTo>
                    <a:pt x="1905" y="3317"/>
                  </a:lnTo>
                  <a:lnTo>
                    <a:pt x="1900" y="3334"/>
                  </a:lnTo>
                  <a:lnTo>
                    <a:pt x="1886" y="3334"/>
                  </a:lnTo>
                  <a:lnTo>
                    <a:pt x="1870" y="3332"/>
                  </a:lnTo>
                  <a:lnTo>
                    <a:pt x="1858" y="3332"/>
                  </a:lnTo>
                  <a:lnTo>
                    <a:pt x="1849" y="3334"/>
                  </a:lnTo>
                  <a:lnTo>
                    <a:pt x="1838" y="3350"/>
                  </a:lnTo>
                  <a:lnTo>
                    <a:pt x="1830" y="3369"/>
                  </a:lnTo>
                  <a:lnTo>
                    <a:pt x="1840" y="3379"/>
                  </a:lnTo>
                  <a:lnTo>
                    <a:pt x="1845" y="3395"/>
                  </a:lnTo>
                  <a:lnTo>
                    <a:pt x="1847" y="3413"/>
                  </a:lnTo>
                  <a:lnTo>
                    <a:pt x="1845" y="3430"/>
                  </a:lnTo>
                  <a:lnTo>
                    <a:pt x="1838" y="3446"/>
                  </a:lnTo>
                  <a:lnTo>
                    <a:pt x="1828" y="3449"/>
                  </a:lnTo>
                  <a:lnTo>
                    <a:pt x="1816" y="3449"/>
                  </a:lnTo>
                  <a:lnTo>
                    <a:pt x="1804" y="3449"/>
                  </a:lnTo>
                  <a:lnTo>
                    <a:pt x="1798" y="3447"/>
                  </a:lnTo>
                  <a:lnTo>
                    <a:pt x="1793" y="3446"/>
                  </a:lnTo>
                  <a:lnTo>
                    <a:pt x="1788" y="3446"/>
                  </a:lnTo>
                  <a:lnTo>
                    <a:pt x="1781" y="3444"/>
                  </a:lnTo>
                  <a:lnTo>
                    <a:pt x="1776" y="3442"/>
                  </a:lnTo>
                  <a:lnTo>
                    <a:pt x="1774" y="3439"/>
                  </a:lnTo>
                  <a:lnTo>
                    <a:pt x="1774" y="3435"/>
                  </a:lnTo>
                  <a:lnTo>
                    <a:pt x="1772" y="3432"/>
                  </a:lnTo>
                  <a:lnTo>
                    <a:pt x="1770" y="3428"/>
                  </a:lnTo>
                  <a:lnTo>
                    <a:pt x="1769" y="3426"/>
                  </a:lnTo>
                  <a:lnTo>
                    <a:pt x="1769" y="3423"/>
                  </a:lnTo>
                  <a:lnTo>
                    <a:pt x="1755" y="3418"/>
                  </a:lnTo>
                  <a:lnTo>
                    <a:pt x="1741" y="3420"/>
                  </a:lnTo>
                  <a:lnTo>
                    <a:pt x="1727" y="3420"/>
                  </a:lnTo>
                  <a:lnTo>
                    <a:pt x="1714" y="3414"/>
                  </a:lnTo>
                  <a:lnTo>
                    <a:pt x="1713" y="3411"/>
                  </a:lnTo>
                  <a:lnTo>
                    <a:pt x="1711" y="3407"/>
                  </a:lnTo>
                  <a:lnTo>
                    <a:pt x="1709" y="3402"/>
                  </a:lnTo>
                  <a:lnTo>
                    <a:pt x="1706" y="3399"/>
                  </a:lnTo>
                  <a:lnTo>
                    <a:pt x="1704" y="3395"/>
                  </a:lnTo>
                  <a:lnTo>
                    <a:pt x="1688" y="3395"/>
                  </a:lnTo>
                  <a:lnTo>
                    <a:pt x="1687" y="3393"/>
                  </a:lnTo>
                  <a:lnTo>
                    <a:pt x="1685" y="3390"/>
                  </a:lnTo>
                  <a:lnTo>
                    <a:pt x="1683" y="3386"/>
                  </a:lnTo>
                  <a:lnTo>
                    <a:pt x="1683" y="3383"/>
                  </a:lnTo>
                  <a:lnTo>
                    <a:pt x="1680" y="3379"/>
                  </a:lnTo>
                  <a:lnTo>
                    <a:pt x="1638" y="3372"/>
                  </a:lnTo>
                  <a:lnTo>
                    <a:pt x="1632" y="3358"/>
                  </a:lnTo>
                  <a:lnTo>
                    <a:pt x="1631" y="3343"/>
                  </a:lnTo>
                  <a:lnTo>
                    <a:pt x="1631" y="3322"/>
                  </a:lnTo>
                  <a:lnTo>
                    <a:pt x="1645" y="3320"/>
                  </a:lnTo>
                  <a:lnTo>
                    <a:pt x="1660" y="3318"/>
                  </a:lnTo>
                  <a:lnTo>
                    <a:pt x="1662" y="3320"/>
                  </a:lnTo>
                  <a:lnTo>
                    <a:pt x="1664" y="3320"/>
                  </a:lnTo>
                  <a:lnTo>
                    <a:pt x="1664" y="3320"/>
                  </a:lnTo>
                  <a:lnTo>
                    <a:pt x="1666" y="3322"/>
                  </a:lnTo>
                  <a:lnTo>
                    <a:pt x="1669" y="3322"/>
                  </a:lnTo>
                  <a:lnTo>
                    <a:pt x="1669" y="3311"/>
                  </a:lnTo>
                  <a:lnTo>
                    <a:pt x="1688" y="3313"/>
                  </a:lnTo>
                  <a:lnTo>
                    <a:pt x="1701" y="3318"/>
                  </a:lnTo>
                  <a:lnTo>
                    <a:pt x="1711" y="3322"/>
                  </a:lnTo>
                  <a:lnTo>
                    <a:pt x="1723" y="3325"/>
                  </a:lnTo>
                  <a:lnTo>
                    <a:pt x="1734" y="3325"/>
                  </a:lnTo>
                  <a:lnTo>
                    <a:pt x="1748" y="3324"/>
                  </a:lnTo>
                  <a:lnTo>
                    <a:pt x="1763" y="3318"/>
                  </a:lnTo>
                  <a:lnTo>
                    <a:pt x="1777" y="3315"/>
                  </a:lnTo>
                  <a:lnTo>
                    <a:pt x="1788" y="3311"/>
                  </a:lnTo>
                  <a:lnTo>
                    <a:pt x="1788" y="3299"/>
                  </a:lnTo>
                  <a:lnTo>
                    <a:pt x="1807" y="3299"/>
                  </a:lnTo>
                  <a:lnTo>
                    <a:pt x="1821" y="3297"/>
                  </a:lnTo>
                  <a:lnTo>
                    <a:pt x="1833" y="3296"/>
                  </a:lnTo>
                  <a:lnTo>
                    <a:pt x="1845" y="3292"/>
                  </a:lnTo>
                  <a:lnTo>
                    <a:pt x="1861" y="3289"/>
                  </a:lnTo>
                  <a:lnTo>
                    <a:pt x="1863" y="3278"/>
                  </a:lnTo>
                  <a:lnTo>
                    <a:pt x="1863" y="3269"/>
                  </a:lnTo>
                  <a:lnTo>
                    <a:pt x="1863" y="3262"/>
                  </a:lnTo>
                  <a:lnTo>
                    <a:pt x="1865" y="3254"/>
                  </a:lnTo>
                  <a:lnTo>
                    <a:pt x="1866" y="3248"/>
                  </a:lnTo>
                  <a:lnTo>
                    <a:pt x="1870" y="3245"/>
                  </a:lnTo>
                  <a:lnTo>
                    <a:pt x="1875" y="3241"/>
                  </a:lnTo>
                  <a:lnTo>
                    <a:pt x="1880" y="3238"/>
                  </a:lnTo>
                  <a:lnTo>
                    <a:pt x="1884" y="3234"/>
                  </a:lnTo>
                  <a:lnTo>
                    <a:pt x="1887" y="3231"/>
                  </a:lnTo>
                  <a:lnTo>
                    <a:pt x="1877" y="3219"/>
                  </a:lnTo>
                  <a:lnTo>
                    <a:pt x="1868" y="3200"/>
                  </a:lnTo>
                  <a:lnTo>
                    <a:pt x="1859" y="3177"/>
                  </a:lnTo>
                  <a:lnTo>
                    <a:pt x="1852" y="3154"/>
                  </a:lnTo>
                  <a:lnTo>
                    <a:pt x="1845" y="3138"/>
                  </a:lnTo>
                  <a:lnTo>
                    <a:pt x="1828" y="3138"/>
                  </a:lnTo>
                  <a:lnTo>
                    <a:pt x="1814" y="3137"/>
                  </a:lnTo>
                  <a:lnTo>
                    <a:pt x="1804" y="3132"/>
                  </a:lnTo>
                  <a:lnTo>
                    <a:pt x="1795" y="3123"/>
                  </a:lnTo>
                  <a:lnTo>
                    <a:pt x="1784" y="3091"/>
                  </a:lnTo>
                  <a:lnTo>
                    <a:pt x="1769" y="3091"/>
                  </a:lnTo>
                  <a:lnTo>
                    <a:pt x="1762" y="3090"/>
                  </a:lnTo>
                  <a:lnTo>
                    <a:pt x="1758" y="3086"/>
                  </a:lnTo>
                  <a:lnTo>
                    <a:pt x="1758" y="3083"/>
                  </a:lnTo>
                  <a:lnTo>
                    <a:pt x="1755" y="3077"/>
                  </a:lnTo>
                  <a:lnTo>
                    <a:pt x="1749" y="3072"/>
                  </a:lnTo>
                  <a:lnTo>
                    <a:pt x="1727" y="3072"/>
                  </a:lnTo>
                  <a:lnTo>
                    <a:pt x="1718" y="3065"/>
                  </a:lnTo>
                  <a:lnTo>
                    <a:pt x="1711" y="3053"/>
                  </a:lnTo>
                  <a:lnTo>
                    <a:pt x="1704" y="3042"/>
                  </a:lnTo>
                  <a:lnTo>
                    <a:pt x="1695" y="3034"/>
                  </a:lnTo>
                  <a:lnTo>
                    <a:pt x="1646" y="3039"/>
                  </a:lnTo>
                  <a:lnTo>
                    <a:pt x="1631" y="3020"/>
                  </a:lnTo>
                  <a:lnTo>
                    <a:pt x="1620" y="3016"/>
                  </a:lnTo>
                  <a:lnTo>
                    <a:pt x="1610" y="3015"/>
                  </a:lnTo>
                  <a:lnTo>
                    <a:pt x="1599" y="3011"/>
                  </a:lnTo>
                  <a:lnTo>
                    <a:pt x="1594" y="3002"/>
                  </a:lnTo>
                  <a:lnTo>
                    <a:pt x="1591" y="2990"/>
                  </a:lnTo>
                  <a:lnTo>
                    <a:pt x="1584" y="2981"/>
                  </a:lnTo>
                  <a:lnTo>
                    <a:pt x="1580" y="2978"/>
                  </a:lnTo>
                  <a:lnTo>
                    <a:pt x="1577" y="2976"/>
                  </a:lnTo>
                  <a:lnTo>
                    <a:pt x="1571" y="2974"/>
                  </a:lnTo>
                  <a:lnTo>
                    <a:pt x="1566" y="2973"/>
                  </a:lnTo>
                  <a:lnTo>
                    <a:pt x="1561" y="2971"/>
                  </a:lnTo>
                  <a:lnTo>
                    <a:pt x="1557" y="2969"/>
                  </a:lnTo>
                  <a:lnTo>
                    <a:pt x="1550" y="2959"/>
                  </a:lnTo>
                  <a:lnTo>
                    <a:pt x="1542" y="2946"/>
                  </a:lnTo>
                  <a:lnTo>
                    <a:pt x="1535" y="2938"/>
                  </a:lnTo>
                  <a:lnTo>
                    <a:pt x="1512" y="2938"/>
                  </a:lnTo>
                  <a:lnTo>
                    <a:pt x="1465" y="2884"/>
                  </a:lnTo>
                  <a:lnTo>
                    <a:pt x="1465" y="2861"/>
                  </a:lnTo>
                  <a:lnTo>
                    <a:pt x="1463" y="2857"/>
                  </a:lnTo>
                  <a:lnTo>
                    <a:pt x="1461" y="2854"/>
                  </a:lnTo>
                  <a:lnTo>
                    <a:pt x="1461" y="2849"/>
                  </a:lnTo>
                  <a:lnTo>
                    <a:pt x="1461" y="2842"/>
                  </a:lnTo>
                  <a:lnTo>
                    <a:pt x="1458" y="2842"/>
                  </a:lnTo>
                  <a:lnTo>
                    <a:pt x="1454" y="2842"/>
                  </a:lnTo>
                  <a:lnTo>
                    <a:pt x="1453" y="2840"/>
                  </a:lnTo>
                  <a:lnTo>
                    <a:pt x="1453" y="2840"/>
                  </a:lnTo>
                  <a:lnTo>
                    <a:pt x="1449" y="2838"/>
                  </a:lnTo>
                  <a:lnTo>
                    <a:pt x="1444" y="2826"/>
                  </a:lnTo>
                  <a:lnTo>
                    <a:pt x="1440" y="2814"/>
                  </a:lnTo>
                  <a:lnTo>
                    <a:pt x="1435" y="2802"/>
                  </a:lnTo>
                  <a:lnTo>
                    <a:pt x="1426" y="2793"/>
                  </a:lnTo>
                  <a:lnTo>
                    <a:pt x="1418" y="2791"/>
                  </a:lnTo>
                  <a:lnTo>
                    <a:pt x="1406" y="2791"/>
                  </a:lnTo>
                  <a:lnTo>
                    <a:pt x="1397" y="2788"/>
                  </a:lnTo>
                  <a:lnTo>
                    <a:pt x="1392" y="2774"/>
                  </a:lnTo>
                  <a:lnTo>
                    <a:pt x="1383" y="2768"/>
                  </a:lnTo>
                  <a:lnTo>
                    <a:pt x="1371" y="2765"/>
                  </a:lnTo>
                  <a:lnTo>
                    <a:pt x="1357" y="2760"/>
                  </a:lnTo>
                  <a:lnTo>
                    <a:pt x="1346" y="2758"/>
                  </a:lnTo>
                  <a:lnTo>
                    <a:pt x="1346" y="2770"/>
                  </a:lnTo>
                  <a:lnTo>
                    <a:pt x="1343" y="2770"/>
                  </a:lnTo>
                  <a:lnTo>
                    <a:pt x="1339" y="2770"/>
                  </a:lnTo>
                  <a:lnTo>
                    <a:pt x="1337" y="2770"/>
                  </a:lnTo>
                  <a:lnTo>
                    <a:pt x="1337" y="2772"/>
                  </a:lnTo>
                  <a:lnTo>
                    <a:pt x="1334" y="2774"/>
                  </a:lnTo>
                  <a:lnTo>
                    <a:pt x="1325" y="2784"/>
                  </a:lnTo>
                  <a:lnTo>
                    <a:pt x="1318" y="2793"/>
                  </a:lnTo>
                  <a:lnTo>
                    <a:pt x="1310" y="2802"/>
                  </a:lnTo>
                  <a:lnTo>
                    <a:pt x="1299" y="2807"/>
                  </a:lnTo>
                  <a:lnTo>
                    <a:pt x="1285" y="2810"/>
                  </a:lnTo>
                  <a:lnTo>
                    <a:pt x="1266" y="2812"/>
                  </a:lnTo>
                  <a:lnTo>
                    <a:pt x="1262" y="2810"/>
                  </a:lnTo>
                  <a:lnTo>
                    <a:pt x="1261" y="2809"/>
                  </a:lnTo>
                  <a:lnTo>
                    <a:pt x="1259" y="2809"/>
                  </a:lnTo>
                  <a:lnTo>
                    <a:pt x="1257" y="2810"/>
                  </a:lnTo>
                  <a:lnTo>
                    <a:pt x="1254" y="2812"/>
                  </a:lnTo>
                  <a:lnTo>
                    <a:pt x="1241" y="2819"/>
                  </a:lnTo>
                  <a:lnTo>
                    <a:pt x="1229" y="2830"/>
                  </a:lnTo>
                  <a:lnTo>
                    <a:pt x="1217" y="2844"/>
                  </a:lnTo>
                  <a:lnTo>
                    <a:pt x="1212" y="2857"/>
                  </a:lnTo>
                  <a:lnTo>
                    <a:pt x="1201" y="2861"/>
                  </a:lnTo>
                  <a:lnTo>
                    <a:pt x="1191" y="2866"/>
                  </a:lnTo>
                  <a:lnTo>
                    <a:pt x="1180" y="2870"/>
                  </a:lnTo>
                  <a:lnTo>
                    <a:pt x="1166" y="2870"/>
                  </a:lnTo>
                  <a:lnTo>
                    <a:pt x="1142" y="2859"/>
                  </a:lnTo>
                  <a:lnTo>
                    <a:pt x="1121" y="2847"/>
                  </a:lnTo>
                  <a:lnTo>
                    <a:pt x="1100" y="2835"/>
                  </a:lnTo>
                  <a:lnTo>
                    <a:pt x="1074" y="2835"/>
                  </a:lnTo>
                  <a:lnTo>
                    <a:pt x="1058" y="2830"/>
                  </a:lnTo>
                  <a:lnTo>
                    <a:pt x="1046" y="2826"/>
                  </a:lnTo>
                  <a:lnTo>
                    <a:pt x="1036" y="2824"/>
                  </a:lnTo>
                  <a:lnTo>
                    <a:pt x="1025" y="2824"/>
                  </a:lnTo>
                  <a:lnTo>
                    <a:pt x="1008" y="2828"/>
                  </a:lnTo>
                  <a:lnTo>
                    <a:pt x="1008" y="2831"/>
                  </a:lnTo>
                  <a:lnTo>
                    <a:pt x="1008" y="2833"/>
                  </a:lnTo>
                  <a:lnTo>
                    <a:pt x="1006" y="2835"/>
                  </a:lnTo>
                  <a:lnTo>
                    <a:pt x="1006" y="2837"/>
                  </a:lnTo>
                  <a:lnTo>
                    <a:pt x="1004" y="2838"/>
                  </a:lnTo>
                  <a:lnTo>
                    <a:pt x="999" y="2840"/>
                  </a:lnTo>
                  <a:lnTo>
                    <a:pt x="994" y="2842"/>
                  </a:lnTo>
                  <a:lnTo>
                    <a:pt x="990" y="2842"/>
                  </a:lnTo>
                  <a:lnTo>
                    <a:pt x="985" y="2842"/>
                  </a:lnTo>
                  <a:lnTo>
                    <a:pt x="981" y="2842"/>
                  </a:lnTo>
                  <a:lnTo>
                    <a:pt x="971" y="2854"/>
                  </a:lnTo>
                  <a:lnTo>
                    <a:pt x="964" y="2871"/>
                  </a:lnTo>
                  <a:lnTo>
                    <a:pt x="962" y="2892"/>
                  </a:lnTo>
                  <a:lnTo>
                    <a:pt x="971" y="2901"/>
                  </a:lnTo>
                  <a:lnTo>
                    <a:pt x="976" y="2915"/>
                  </a:lnTo>
                  <a:lnTo>
                    <a:pt x="978" y="2931"/>
                  </a:lnTo>
                  <a:lnTo>
                    <a:pt x="967" y="2936"/>
                  </a:lnTo>
                  <a:lnTo>
                    <a:pt x="966" y="2941"/>
                  </a:lnTo>
                  <a:lnTo>
                    <a:pt x="966" y="2948"/>
                  </a:lnTo>
                  <a:lnTo>
                    <a:pt x="966" y="2957"/>
                  </a:lnTo>
                  <a:lnTo>
                    <a:pt x="962" y="2969"/>
                  </a:lnTo>
                  <a:lnTo>
                    <a:pt x="955" y="2973"/>
                  </a:lnTo>
                  <a:lnTo>
                    <a:pt x="943" y="2980"/>
                  </a:lnTo>
                  <a:lnTo>
                    <a:pt x="927" y="2988"/>
                  </a:lnTo>
                  <a:lnTo>
                    <a:pt x="912" y="2995"/>
                  </a:lnTo>
                  <a:lnTo>
                    <a:pt x="896" y="3002"/>
                  </a:lnTo>
                  <a:lnTo>
                    <a:pt x="885" y="3008"/>
                  </a:lnTo>
                  <a:lnTo>
                    <a:pt x="878" y="3011"/>
                  </a:lnTo>
                  <a:lnTo>
                    <a:pt x="861" y="3015"/>
                  </a:lnTo>
                  <a:lnTo>
                    <a:pt x="845" y="3016"/>
                  </a:lnTo>
                  <a:lnTo>
                    <a:pt x="830" y="3018"/>
                  </a:lnTo>
                  <a:lnTo>
                    <a:pt x="814" y="3020"/>
                  </a:lnTo>
                  <a:lnTo>
                    <a:pt x="802" y="3025"/>
                  </a:lnTo>
                  <a:lnTo>
                    <a:pt x="791" y="3032"/>
                  </a:lnTo>
                  <a:lnTo>
                    <a:pt x="784" y="3044"/>
                  </a:lnTo>
                  <a:lnTo>
                    <a:pt x="782" y="3062"/>
                  </a:lnTo>
                  <a:lnTo>
                    <a:pt x="763" y="3062"/>
                  </a:lnTo>
                  <a:lnTo>
                    <a:pt x="751" y="3079"/>
                  </a:lnTo>
                  <a:lnTo>
                    <a:pt x="735" y="3095"/>
                  </a:lnTo>
                  <a:lnTo>
                    <a:pt x="720" y="3109"/>
                  </a:lnTo>
                  <a:lnTo>
                    <a:pt x="704" y="3126"/>
                  </a:lnTo>
                  <a:lnTo>
                    <a:pt x="693" y="3144"/>
                  </a:lnTo>
                  <a:lnTo>
                    <a:pt x="686" y="3165"/>
                  </a:lnTo>
                  <a:lnTo>
                    <a:pt x="692" y="3173"/>
                  </a:lnTo>
                  <a:lnTo>
                    <a:pt x="699" y="3187"/>
                  </a:lnTo>
                  <a:lnTo>
                    <a:pt x="707" y="3203"/>
                  </a:lnTo>
                  <a:lnTo>
                    <a:pt x="713" y="3217"/>
                  </a:lnTo>
                  <a:lnTo>
                    <a:pt x="716" y="3226"/>
                  </a:lnTo>
                  <a:lnTo>
                    <a:pt x="690" y="3241"/>
                  </a:lnTo>
                  <a:lnTo>
                    <a:pt x="665" y="3259"/>
                  </a:lnTo>
                  <a:lnTo>
                    <a:pt x="643" y="3280"/>
                  </a:lnTo>
                  <a:lnTo>
                    <a:pt x="638" y="3292"/>
                  </a:lnTo>
                  <a:lnTo>
                    <a:pt x="634" y="3303"/>
                  </a:lnTo>
                  <a:lnTo>
                    <a:pt x="632" y="3311"/>
                  </a:lnTo>
                  <a:lnTo>
                    <a:pt x="627" y="3318"/>
                  </a:lnTo>
                  <a:lnTo>
                    <a:pt x="618" y="3324"/>
                  </a:lnTo>
                  <a:lnTo>
                    <a:pt x="601" y="3325"/>
                  </a:lnTo>
                  <a:lnTo>
                    <a:pt x="596" y="3324"/>
                  </a:lnTo>
                  <a:lnTo>
                    <a:pt x="589" y="3320"/>
                  </a:lnTo>
                  <a:lnTo>
                    <a:pt x="582" y="3318"/>
                  </a:lnTo>
                  <a:lnTo>
                    <a:pt x="576" y="3330"/>
                  </a:lnTo>
                  <a:lnTo>
                    <a:pt x="571" y="3334"/>
                  </a:lnTo>
                  <a:lnTo>
                    <a:pt x="564" y="3334"/>
                  </a:lnTo>
                  <a:lnTo>
                    <a:pt x="556" y="3334"/>
                  </a:lnTo>
                  <a:lnTo>
                    <a:pt x="547" y="3337"/>
                  </a:lnTo>
                  <a:lnTo>
                    <a:pt x="542" y="3344"/>
                  </a:lnTo>
                  <a:lnTo>
                    <a:pt x="536" y="3353"/>
                  </a:lnTo>
                  <a:lnTo>
                    <a:pt x="535" y="3362"/>
                  </a:lnTo>
                  <a:lnTo>
                    <a:pt x="531" y="3371"/>
                  </a:lnTo>
                  <a:lnTo>
                    <a:pt x="526" y="3378"/>
                  </a:lnTo>
                  <a:lnTo>
                    <a:pt x="515" y="3385"/>
                  </a:lnTo>
                  <a:lnTo>
                    <a:pt x="501" y="3388"/>
                  </a:lnTo>
                  <a:lnTo>
                    <a:pt x="500" y="3386"/>
                  </a:lnTo>
                  <a:lnTo>
                    <a:pt x="496" y="3385"/>
                  </a:lnTo>
                  <a:lnTo>
                    <a:pt x="493" y="3383"/>
                  </a:lnTo>
                  <a:lnTo>
                    <a:pt x="489" y="3379"/>
                  </a:lnTo>
                  <a:lnTo>
                    <a:pt x="484" y="3379"/>
                  </a:lnTo>
                  <a:lnTo>
                    <a:pt x="479" y="3379"/>
                  </a:lnTo>
                  <a:lnTo>
                    <a:pt x="473" y="3383"/>
                  </a:lnTo>
                  <a:lnTo>
                    <a:pt x="468" y="3388"/>
                  </a:lnTo>
                  <a:lnTo>
                    <a:pt x="460" y="3392"/>
                  </a:lnTo>
                  <a:lnTo>
                    <a:pt x="447" y="3392"/>
                  </a:lnTo>
                  <a:lnTo>
                    <a:pt x="435" y="3388"/>
                  </a:lnTo>
                  <a:lnTo>
                    <a:pt x="418" y="3383"/>
                  </a:lnTo>
                  <a:lnTo>
                    <a:pt x="395" y="3378"/>
                  </a:lnTo>
                  <a:lnTo>
                    <a:pt x="372" y="3372"/>
                  </a:lnTo>
                  <a:lnTo>
                    <a:pt x="353" y="3371"/>
                  </a:lnTo>
                  <a:lnTo>
                    <a:pt x="336" y="3372"/>
                  </a:lnTo>
                  <a:lnTo>
                    <a:pt x="332" y="3374"/>
                  </a:lnTo>
                  <a:lnTo>
                    <a:pt x="329" y="3378"/>
                  </a:lnTo>
                  <a:lnTo>
                    <a:pt x="323" y="3381"/>
                  </a:lnTo>
                  <a:lnTo>
                    <a:pt x="320" y="3385"/>
                  </a:lnTo>
                  <a:lnTo>
                    <a:pt x="316" y="3388"/>
                  </a:lnTo>
                  <a:lnTo>
                    <a:pt x="268" y="3392"/>
                  </a:lnTo>
                  <a:lnTo>
                    <a:pt x="264" y="3402"/>
                  </a:lnTo>
                  <a:lnTo>
                    <a:pt x="252" y="3409"/>
                  </a:lnTo>
                  <a:lnTo>
                    <a:pt x="238" y="3414"/>
                  </a:lnTo>
                  <a:lnTo>
                    <a:pt x="226" y="3418"/>
                  </a:lnTo>
                  <a:lnTo>
                    <a:pt x="208" y="3402"/>
                  </a:lnTo>
                  <a:lnTo>
                    <a:pt x="187" y="3392"/>
                  </a:lnTo>
                  <a:lnTo>
                    <a:pt x="182" y="3350"/>
                  </a:lnTo>
                  <a:lnTo>
                    <a:pt x="172" y="3344"/>
                  </a:lnTo>
                  <a:lnTo>
                    <a:pt x="168" y="3334"/>
                  </a:lnTo>
                  <a:lnTo>
                    <a:pt x="172" y="3327"/>
                  </a:lnTo>
                  <a:lnTo>
                    <a:pt x="175" y="3320"/>
                  </a:lnTo>
                  <a:lnTo>
                    <a:pt x="175" y="3315"/>
                  </a:lnTo>
                  <a:lnTo>
                    <a:pt x="168" y="3301"/>
                  </a:lnTo>
                  <a:lnTo>
                    <a:pt x="156" y="3285"/>
                  </a:lnTo>
                  <a:lnTo>
                    <a:pt x="144" y="3276"/>
                  </a:lnTo>
                  <a:lnTo>
                    <a:pt x="121" y="3276"/>
                  </a:lnTo>
                  <a:lnTo>
                    <a:pt x="121" y="3275"/>
                  </a:lnTo>
                  <a:lnTo>
                    <a:pt x="119" y="3273"/>
                  </a:lnTo>
                  <a:lnTo>
                    <a:pt x="117" y="3271"/>
                  </a:lnTo>
                  <a:lnTo>
                    <a:pt x="116" y="3268"/>
                  </a:lnTo>
                  <a:lnTo>
                    <a:pt x="114" y="3266"/>
                  </a:lnTo>
                  <a:lnTo>
                    <a:pt x="114" y="3264"/>
                  </a:lnTo>
                  <a:lnTo>
                    <a:pt x="105" y="3264"/>
                  </a:lnTo>
                  <a:lnTo>
                    <a:pt x="96" y="3269"/>
                  </a:lnTo>
                  <a:lnTo>
                    <a:pt x="84" y="3273"/>
                  </a:lnTo>
                  <a:lnTo>
                    <a:pt x="72" y="3275"/>
                  </a:lnTo>
                  <a:lnTo>
                    <a:pt x="60" y="3273"/>
                  </a:lnTo>
                  <a:lnTo>
                    <a:pt x="49" y="3266"/>
                  </a:lnTo>
                  <a:lnTo>
                    <a:pt x="41" y="3259"/>
                  </a:lnTo>
                  <a:lnTo>
                    <a:pt x="34" y="3254"/>
                  </a:lnTo>
                  <a:lnTo>
                    <a:pt x="21" y="3250"/>
                  </a:lnTo>
                  <a:lnTo>
                    <a:pt x="2" y="3250"/>
                  </a:lnTo>
                  <a:lnTo>
                    <a:pt x="4" y="3234"/>
                  </a:lnTo>
                  <a:lnTo>
                    <a:pt x="9" y="3224"/>
                  </a:lnTo>
                  <a:lnTo>
                    <a:pt x="16" y="3217"/>
                  </a:lnTo>
                  <a:lnTo>
                    <a:pt x="21" y="3207"/>
                  </a:lnTo>
                  <a:lnTo>
                    <a:pt x="25" y="3158"/>
                  </a:lnTo>
                  <a:lnTo>
                    <a:pt x="30" y="3149"/>
                  </a:lnTo>
                  <a:lnTo>
                    <a:pt x="34" y="3142"/>
                  </a:lnTo>
                  <a:lnTo>
                    <a:pt x="39" y="3133"/>
                  </a:lnTo>
                  <a:lnTo>
                    <a:pt x="41" y="3119"/>
                  </a:lnTo>
                  <a:lnTo>
                    <a:pt x="14" y="3119"/>
                  </a:lnTo>
                  <a:lnTo>
                    <a:pt x="11" y="3107"/>
                  </a:lnTo>
                  <a:lnTo>
                    <a:pt x="7" y="3098"/>
                  </a:lnTo>
                  <a:lnTo>
                    <a:pt x="4" y="3091"/>
                  </a:lnTo>
                  <a:lnTo>
                    <a:pt x="0" y="3083"/>
                  </a:lnTo>
                  <a:lnTo>
                    <a:pt x="2" y="3072"/>
                  </a:lnTo>
                  <a:lnTo>
                    <a:pt x="25" y="3023"/>
                  </a:lnTo>
                  <a:lnTo>
                    <a:pt x="30" y="3020"/>
                  </a:lnTo>
                  <a:lnTo>
                    <a:pt x="35" y="3018"/>
                  </a:lnTo>
                  <a:lnTo>
                    <a:pt x="39" y="3016"/>
                  </a:lnTo>
                  <a:lnTo>
                    <a:pt x="44" y="3015"/>
                  </a:lnTo>
                  <a:lnTo>
                    <a:pt x="48" y="3011"/>
                  </a:lnTo>
                  <a:lnTo>
                    <a:pt x="53" y="3008"/>
                  </a:lnTo>
                  <a:lnTo>
                    <a:pt x="56" y="2997"/>
                  </a:lnTo>
                  <a:lnTo>
                    <a:pt x="56" y="2988"/>
                  </a:lnTo>
                  <a:lnTo>
                    <a:pt x="60" y="2976"/>
                  </a:lnTo>
                  <a:lnTo>
                    <a:pt x="72" y="2969"/>
                  </a:lnTo>
                  <a:lnTo>
                    <a:pt x="86" y="2945"/>
                  </a:lnTo>
                  <a:lnTo>
                    <a:pt x="102" y="2919"/>
                  </a:lnTo>
                  <a:lnTo>
                    <a:pt x="114" y="2892"/>
                  </a:lnTo>
                  <a:lnTo>
                    <a:pt x="114" y="2807"/>
                  </a:lnTo>
                  <a:lnTo>
                    <a:pt x="116" y="2800"/>
                  </a:lnTo>
                  <a:lnTo>
                    <a:pt x="119" y="2784"/>
                  </a:lnTo>
                  <a:lnTo>
                    <a:pt x="124" y="2768"/>
                  </a:lnTo>
                  <a:lnTo>
                    <a:pt x="130" y="2754"/>
                  </a:lnTo>
                  <a:lnTo>
                    <a:pt x="133" y="2746"/>
                  </a:lnTo>
                  <a:lnTo>
                    <a:pt x="123" y="2728"/>
                  </a:lnTo>
                  <a:lnTo>
                    <a:pt x="117" y="2711"/>
                  </a:lnTo>
                  <a:lnTo>
                    <a:pt x="117" y="2688"/>
                  </a:lnTo>
                  <a:lnTo>
                    <a:pt x="124" y="2686"/>
                  </a:lnTo>
                  <a:lnTo>
                    <a:pt x="130" y="2683"/>
                  </a:lnTo>
                  <a:lnTo>
                    <a:pt x="135" y="2679"/>
                  </a:lnTo>
                  <a:lnTo>
                    <a:pt x="138" y="2676"/>
                  </a:lnTo>
                  <a:lnTo>
                    <a:pt x="144" y="2672"/>
                  </a:lnTo>
                  <a:lnTo>
                    <a:pt x="182" y="2678"/>
                  </a:lnTo>
                  <a:lnTo>
                    <a:pt x="185" y="2676"/>
                  </a:lnTo>
                  <a:lnTo>
                    <a:pt x="185" y="2671"/>
                  </a:lnTo>
                  <a:lnTo>
                    <a:pt x="187" y="2667"/>
                  </a:lnTo>
                  <a:lnTo>
                    <a:pt x="189" y="2664"/>
                  </a:lnTo>
                  <a:lnTo>
                    <a:pt x="191" y="2662"/>
                  </a:lnTo>
                  <a:lnTo>
                    <a:pt x="213" y="2662"/>
                  </a:lnTo>
                  <a:lnTo>
                    <a:pt x="227" y="2657"/>
                  </a:lnTo>
                  <a:lnTo>
                    <a:pt x="236" y="2653"/>
                  </a:lnTo>
                  <a:lnTo>
                    <a:pt x="243" y="2655"/>
                  </a:lnTo>
                  <a:lnTo>
                    <a:pt x="252" y="2657"/>
                  </a:lnTo>
                  <a:lnTo>
                    <a:pt x="268" y="2662"/>
                  </a:lnTo>
                  <a:lnTo>
                    <a:pt x="268" y="2665"/>
                  </a:lnTo>
                  <a:lnTo>
                    <a:pt x="268" y="2667"/>
                  </a:lnTo>
                  <a:lnTo>
                    <a:pt x="268" y="2669"/>
                  </a:lnTo>
                  <a:lnTo>
                    <a:pt x="268" y="2671"/>
                  </a:lnTo>
                  <a:lnTo>
                    <a:pt x="269" y="2672"/>
                  </a:lnTo>
                  <a:lnTo>
                    <a:pt x="271" y="2674"/>
                  </a:lnTo>
                  <a:lnTo>
                    <a:pt x="274" y="2678"/>
                  </a:lnTo>
                  <a:lnTo>
                    <a:pt x="292" y="2686"/>
                  </a:lnTo>
                  <a:lnTo>
                    <a:pt x="311" y="2692"/>
                  </a:lnTo>
                  <a:lnTo>
                    <a:pt x="334" y="2695"/>
                  </a:lnTo>
                  <a:lnTo>
                    <a:pt x="355" y="2699"/>
                  </a:lnTo>
                  <a:lnTo>
                    <a:pt x="374" y="2704"/>
                  </a:lnTo>
                  <a:lnTo>
                    <a:pt x="402" y="2718"/>
                  </a:lnTo>
                  <a:lnTo>
                    <a:pt x="428" y="2734"/>
                  </a:lnTo>
                  <a:lnTo>
                    <a:pt x="456" y="2746"/>
                  </a:lnTo>
                  <a:lnTo>
                    <a:pt x="517" y="2742"/>
                  </a:lnTo>
                  <a:lnTo>
                    <a:pt x="526" y="2749"/>
                  </a:lnTo>
                  <a:lnTo>
                    <a:pt x="538" y="2758"/>
                  </a:lnTo>
                  <a:lnTo>
                    <a:pt x="547" y="2765"/>
                  </a:lnTo>
                  <a:lnTo>
                    <a:pt x="554" y="2767"/>
                  </a:lnTo>
                  <a:lnTo>
                    <a:pt x="561" y="2767"/>
                  </a:lnTo>
                  <a:lnTo>
                    <a:pt x="566" y="2765"/>
                  </a:lnTo>
                  <a:lnTo>
                    <a:pt x="571" y="2763"/>
                  </a:lnTo>
                  <a:lnTo>
                    <a:pt x="575" y="2761"/>
                  </a:lnTo>
                  <a:lnTo>
                    <a:pt x="582" y="2765"/>
                  </a:lnTo>
                  <a:lnTo>
                    <a:pt x="590" y="2770"/>
                  </a:lnTo>
                  <a:lnTo>
                    <a:pt x="599" y="2777"/>
                  </a:lnTo>
                  <a:lnTo>
                    <a:pt x="604" y="2781"/>
                  </a:lnTo>
                  <a:lnTo>
                    <a:pt x="608" y="2781"/>
                  </a:lnTo>
                  <a:lnTo>
                    <a:pt x="611" y="2781"/>
                  </a:lnTo>
                  <a:lnTo>
                    <a:pt x="613" y="2779"/>
                  </a:lnTo>
                  <a:lnTo>
                    <a:pt x="613" y="2777"/>
                  </a:lnTo>
                  <a:lnTo>
                    <a:pt x="615" y="2775"/>
                  </a:lnTo>
                  <a:lnTo>
                    <a:pt x="615" y="2774"/>
                  </a:lnTo>
                  <a:lnTo>
                    <a:pt x="617" y="2774"/>
                  </a:lnTo>
                  <a:lnTo>
                    <a:pt x="652" y="2781"/>
                  </a:lnTo>
                  <a:lnTo>
                    <a:pt x="653" y="2775"/>
                  </a:lnTo>
                  <a:lnTo>
                    <a:pt x="657" y="2770"/>
                  </a:lnTo>
                  <a:lnTo>
                    <a:pt x="660" y="2767"/>
                  </a:lnTo>
                  <a:lnTo>
                    <a:pt x="664" y="2763"/>
                  </a:lnTo>
                  <a:lnTo>
                    <a:pt x="667" y="2758"/>
                  </a:lnTo>
                  <a:lnTo>
                    <a:pt x="671" y="2754"/>
                  </a:lnTo>
                  <a:lnTo>
                    <a:pt x="671" y="2735"/>
                  </a:lnTo>
                  <a:lnTo>
                    <a:pt x="683" y="2695"/>
                  </a:lnTo>
                  <a:lnTo>
                    <a:pt x="697" y="2653"/>
                  </a:lnTo>
                  <a:lnTo>
                    <a:pt x="693" y="2624"/>
                  </a:lnTo>
                  <a:lnTo>
                    <a:pt x="695" y="2618"/>
                  </a:lnTo>
                  <a:lnTo>
                    <a:pt x="699" y="2611"/>
                  </a:lnTo>
                  <a:lnTo>
                    <a:pt x="702" y="2606"/>
                  </a:lnTo>
                  <a:lnTo>
                    <a:pt x="706" y="2601"/>
                  </a:lnTo>
                  <a:lnTo>
                    <a:pt x="709" y="2596"/>
                  </a:lnTo>
                  <a:lnTo>
                    <a:pt x="709" y="2531"/>
                  </a:lnTo>
                  <a:lnTo>
                    <a:pt x="693" y="2522"/>
                  </a:lnTo>
                  <a:lnTo>
                    <a:pt x="679" y="2512"/>
                  </a:lnTo>
                  <a:lnTo>
                    <a:pt x="667" y="2500"/>
                  </a:lnTo>
                  <a:lnTo>
                    <a:pt x="658" y="2486"/>
                  </a:lnTo>
                  <a:lnTo>
                    <a:pt x="655" y="2472"/>
                  </a:lnTo>
                  <a:lnTo>
                    <a:pt x="655" y="2460"/>
                  </a:lnTo>
                  <a:lnTo>
                    <a:pt x="655" y="2449"/>
                  </a:lnTo>
                  <a:lnTo>
                    <a:pt x="653" y="2440"/>
                  </a:lnTo>
                  <a:lnTo>
                    <a:pt x="648" y="2433"/>
                  </a:lnTo>
                  <a:lnTo>
                    <a:pt x="636" y="2428"/>
                  </a:lnTo>
                  <a:lnTo>
                    <a:pt x="636" y="2409"/>
                  </a:lnTo>
                  <a:lnTo>
                    <a:pt x="627" y="2407"/>
                  </a:lnTo>
                  <a:lnTo>
                    <a:pt x="613" y="2405"/>
                  </a:lnTo>
                  <a:lnTo>
                    <a:pt x="601" y="2402"/>
                  </a:lnTo>
                  <a:lnTo>
                    <a:pt x="594" y="2400"/>
                  </a:lnTo>
                  <a:lnTo>
                    <a:pt x="582" y="2391"/>
                  </a:lnTo>
                  <a:lnTo>
                    <a:pt x="571" y="2379"/>
                  </a:lnTo>
                  <a:lnTo>
                    <a:pt x="559" y="2369"/>
                  </a:lnTo>
                  <a:lnTo>
                    <a:pt x="543" y="2362"/>
                  </a:lnTo>
                  <a:lnTo>
                    <a:pt x="540" y="2364"/>
                  </a:lnTo>
                  <a:lnTo>
                    <a:pt x="536" y="2365"/>
                  </a:lnTo>
                  <a:lnTo>
                    <a:pt x="531" y="2365"/>
                  </a:lnTo>
                  <a:lnTo>
                    <a:pt x="524" y="2367"/>
                  </a:lnTo>
                  <a:lnTo>
                    <a:pt x="519" y="2355"/>
                  </a:lnTo>
                  <a:lnTo>
                    <a:pt x="515" y="2343"/>
                  </a:lnTo>
                  <a:lnTo>
                    <a:pt x="514" y="2327"/>
                  </a:lnTo>
                  <a:lnTo>
                    <a:pt x="528" y="2327"/>
                  </a:lnTo>
                  <a:lnTo>
                    <a:pt x="528" y="2313"/>
                  </a:lnTo>
                  <a:lnTo>
                    <a:pt x="514" y="2313"/>
                  </a:lnTo>
                  <a:lnTo>
                    <a:pt x="514" y="2304"/>
                  </a:lnTo>
                  <a:lnTo>
                    <a:pt x="512" y="2302"/>
                  </a:lnTo>
                  <a:lnTo>
                    <a:pt x="510" y="2299"/>
                  </a:lnTo>
                  <a:lnTo>
                    <a:pt x="510" y="2295"/>
                  </a:lnTo>
                  <a:lnTo>
                    <a:pt x="508" y="2290"/>
                  </a:lnTo>
                  <a:lnTo>
                    <a:pt x="524" y="2285"/>
                  </a:lnTo>
                  <a:lnTo>
                    <a:pt x="543" y="2281"/>
                  </a:lnTo>
                  <a:lnTo>
                    <a:pt x="564" y="2281"/>
                  </a:lnTo>
                  <a:lnTo>
                    <a:pt x="585" y="2281"/>
                  </a:lnTo>
                  <a:lnTo>
                    <a:pt x="594" y="2276"/>
                  </a:lnTo>
                  <a:lnTo>
                    <a:pt x="606" y="2273"/>
                  </a:lnTo>
                  <a:lnTo>
                    <a:pt x="622" y="2273"/>
                  </a:lnTo>
                  <a:lnTo>
                    <a:pt x="636" y="2274"/>
                  </a:lnTo>
                  <a:lnTo>
                    <a:pt x="638" y="2280"/>
                  </a:lnTo>
                  <a:lnTo>
                    <a:pt x="639" y="2287"/>
                  </a:lnTo>
                  <a:lnTo>
                    <a:pt x="643" y="2292"/>
                  </a:lnTo>
                  <a:lnTo>
                    <a:pt x="646" y="2297"/>
                  </a:lnTo>
                  <a:lnTo>
                    <a:pt x="652" y="2301"/>
                  </a:lnTo>
                  <a:lnTo>
                    <a:pt x="664" y="2302"/>
                  </a:lnTo>
                  <a:lnTo>
                    <a:pt x="681" y="2304"/>
                  </a:lnTo>
                  <a:lnTo>
                    <a:pt x="702" y="2308"/>
                  </a:lnTo>
                  <a:lnTo>
                    <a:pt x="716" y="2309"/>
                  </a:lnTo>
                  <a:lnTo>
                    <a:pt x="716" y="2283"/>
                  </a:lnTo>
                  <a:lnTo>
                    <a:pt x="713" y="2261"/>
                  </a:lnTo>
                  <a:lnTo>
                    <a:pt x="707" y="2241"/>
                  </a:lnTo>
                  <a:lnTo>
                    <a:pt x="704" y="2222"/>
                  </a:lnTo>
                  <a:lnTo>
                    <a:pt x="700" y="2201"/>
                  </a:lnTo>
                  <a:lnTo>
                    <a:pt x="704" y="2199"/>
                  </a:lnTo>
                  <a:lnTo>
                    <a:pt x="707" y="2199"/>
                  </a:lnTo>
                  <a:lnTo>
                    <a:pt x="711" y="2198"/>
                  </a:lnTo>
                  <a:lnTo>
                    <a:pt x="716" y="2198"/>
                  </a:lnTo>
                  <a:lnTo>
                    <a:pt x="723" y="2205"/>
                  </a:lnTo>
                  <a:lnTo>
                    <a:pt x="732" y="2210"/>
                  </a:lnTo>
                  <a:lnTo>
                    <a:pt x="741" y="2213"/>
                  </a:lnTo>
                  <a:lnTo>
                    <a:pt x="748" y="2219"/>
                  </a:lnTo>
                  <a:lnTo>
                    <a:pt x="753" y="2226"/>
                  </a:lnTo>
                  <a:lnTo>
                    <a:pt x="754" y="2240"/>
                  </a:lnTo>
                  <a:lnTo>
                    <a:pt x="768" y="2243"/>
                  </a:lnTo>
                  <a:lnTo>
                    <a:pt x="781" y="2247"/>
                  </a:lnTo>
                  <a:lnTo>
                    <a:pt x="791" y="2252"/>
                  </a:lnTo>
                  <a:lnTo>
                    <a:pt x="803" y="2257"/>
                  </a:lnTo>
                  <a:lnTo>
                    <a:pt x="821" y="2259"/>
                  </a:lnTo>
                  <a:lnTo>
                    <a:pt x="831" y="2234"/>
                  </a:lnTo>
                  <a:lnTo>
                    <a:pt x="844" y="2213"/>
                  </a:lnTo>
                  <a:lnTo>
                    <a:pt x="859" y="2213"/>
                  </a:lnTo>
                  <a:lnTo>
                    <a:pt x="875" y="2210"/>
                  </a:lnTo>
                  <a:lnTo>
                    <a:pt x="898" y="2208"/>
                  </a:lnTo>
                  <a:lnTo>
                    <a:pt x="898" y="2205"/>
                  </a:lnTo>
                  <a:lnTo>
                    <a:pt x="899" y="2203"/>
                  </a:lnTo>
                  <a:lnTo>
                    <a:pt x="899" y="2201"/>
                  </a:lnTo>
                  <a:lnTo>
                    <a:pt x="901" y="2199"/>
                  </a:lnTo>
                  <a:lnTo>
                    <a:pt x="903" y="2199"/>
                  </a:lnTo>
                  <a:lnTo>
                    <a:pt x="905" y="2199"/>
                  </a:lnTo>
                  <a:lnTo>
                    <a:pt x="908" y="2198"/>
                  </a:lnTo>
                  <a:lnTo>
                    <a:pt x="908" y="2185"/>
                  </a:lnTo>
                  <a:lnTo>
                    <a:pt x="924" y="2185"/>
                  </a:lnTo>
                  <a:lnTo>
                    <a:pt x="927" y="2128"/>
                  </a:lnTo>
                  <a:lnTo>
                    <a:pt x="940" y="2124"/>
                  </a:lnTo>
                  <a:lnTo>
                    <a:pt x="952" y="2119"/>
                  </a:lnTo>
                  <a:lnTo>
                    <a:pt x="966" y="2117"/>
                  </a:lnTo>
                  <a:lnTo>
                    <a:pt x="980" y="2116"/>
                  </a:lnTo>
                  <a:lnTo>
                    <a:pt x="994" y="2112"/>
                  </a:lnTo>
                  <a:lnTo>
                    <a:pt x="997" y="2110"/>
                  </a:lnTo>
                  <a:lnTo>
                    <a:pt x="1001" y="2105"/>
                  </a:lnTo>
                  <a:lnTo>
                    <a:pt x="1004" y="2102"/>
                  </a:lnTo>
                  <a:lnTo>
                    <a:pt x="1006" y="2096"/>
                  </a:lnTo>
                  <a:lnTo>
                    <a:pt x="1009" y="2093"/>
                  </a:lnTo>
                  <a:lnTo>
                    <a:pt x="1013" y="2089"/>
                  </a:lnTo>
                  <a:lnTo>
                    <a:pt x="1023" y="2086"/>
                  </a:lnTo>
                  <a:lnTo>
                    <a:pt x="1032" y="2086"/>
                  </a:lnTo>
                  <a:lnTo>
                    <a:pt x="1041" y="2086"/>
                  </a:lnTo>
                  <a:lnTo>
                    <a:pt x="1046" y="2084"/>
                  </a:lnTo>
                  <a:lnTo>
                    <a:pt x="1051" y="2077"/>
                  </a:lnTo>
                  <a:lnTo>
                    <a:pt x="1055" y="2063"/>
                  </a:lnTo>
                  <a:lnTo>
                    <a:pt x="1062" y="2063"/>
                  </a:lnTo>
                  <a:lnTo>
                    <a:pt x="1065" y="2062"/>
                  </a:lnTo>
                  <a:lnTo>
                    <a:pt x="1065" y="2060"/>
                  </a:lnTo>
                  <a:lnTo>
                    <a:pt x="1065" y="2058"/>
                  </a:lnTo>
                  <a:lnTo>
                    <a:pt x="1065" y="2058"/>
                  </a:lnTo>
                  <a:lnTo>
                    <a:pt x="1065" y="2056"/>
                  </a:lnTo>
                  <a:lnTo>
                    <a:pt x="1065" y="2055"/>
                  </a:lnTo>
                  <a:lnTo>
                    <a:pt x="1074" y="2055"/>
                  </a:lnTo>
                  <a:lnTo>
                    <a:pt x="1086" y="2056"/>
                  </a:lnTo>
                  <a:lnTo>
                    <a:pt x="1097" y="2058"/>
                  </a:lnTo>
                  <a:lnTo>
                    <a:pt x="1100" y="2058"/>
                  </a:lnTo>
                  <a:lnTo>
                    <a:pt x="1100" y="2051"/>
                  </a:lnTo>
                  <a:lnTo>
                    <a:pt x="1097" y="2049"/>
                  </a:lnTo>
                  <a:lnTo>
                    <a:pt x="1095" y="2046"/>
                  </a:lnTo>
                  <a:lnTo>
                    <a:pt x="1093" y="2042"/>
                  </a:lnTo>
                  <a:lnTo>
                    <a:pt x="1093" y="2039"/>
                  </a:lnTo>
                  <a:lnTo>
                    <a:pt x="1093" y="2035"/>
                  </a:lnTo>
                  <a:lnTo>
                    <a:pt x="1093" y="2028"/>
                  </a:lnTo>
                  <a:lnTo>
                    <a:pt x="1111" y="2013"/>
                  </a:lnTo>
                  <a:lnTo>
                    <a:pt x="1121" y="1993"/>
                  </a:lnTo>
                  <a:lnTo>
                    <a:pt x="1130" y="1973"/>
                  </a:lnTo>
                  <a:lnTo>
                    <a:pt x="1138" y="1948"/>
                  </a:lnTo>
                  <a:lnTo>
                    <a:pt x="1154" y="1946"/>
                  </a:lnTo>
                  <a:lnTo>
                    <a:pt x="1165" y="1941"/>
                  </a:lnTo>
                  <a:lnTo>
                    <a:pt x="1172" y="1936"/>
                  </a:lnTo>
                  <a:lnTo>
                    <a:pt x="1177" y="1929"/>
                  </a:lnTo>
                  <a:lnTo>
                    <a:pt x="1184" y="1922"/>
                  </a:lnTo>
                  <a:lnTo>
                    <a:pt x="1193" y="1917"/>
                  </a:lnTo>
                  <a:lnTo>
                    <a:pt x="1273" y="1910"/>
                  </a:lnTo>
                  <a:lnTo>
                    <a:pt x="1273" y="1890"/>
                  </a:lnTo>
                  <a:lnTo>
                    <a:pt x="1285" y="1887"/>
                  </a:lnTo>
                  <a:lnTo>
                    <a:pt x="1299" y="1880"/>
                  </a:lnTo>
                  <a:lnTo>
                    <a:pt x="1313" y="1880"/>
                  </a:lnTo>
                  <a:lnTo>
                    <a:pt x="1327" y="1885"/>
                  </a:lnTo>
                  <a:lnTo>
                    <a:pt x="1337" y="1892"/>
                  </a:lnTo>
                  <a:lnTo>
                    <a:pt x="1350" y="1897"/>
                  </a:lnTo>
                  <a:lnTo>
                    <a:pt x="1350" y="1894"/>
                  </a:lnTo>
                  <a:lnTo>
                    <a:pt x="1353" y="1889"/>
                  </a:lnTo>
                  <a:lnTo>
                    <a:pt x="1355" y="1885"/>
                  </a:lnTo>
                  <a:lnTo>
                    <a:pt x="1355" y="1884"/>
                  </a:lnTo>
                  <a:lnTo>
                    <a:pt x="1357" y="1880"/>
                  </a:lnTo>
                  <a:lnTo>
                    <a:pt x="1358" y="1878"/>
                  </a:lnTo>
                  <a:lnTo>
                    <a:pt x="1362" y="1877"/>
                  </a:lnTo>
                  <a:lnTo>
                    <a:pt x="1365" y="1875"/>
                  </a:lnTo>
                  <a:lnTo>
                    <a:pt x="1372" y="1875"/>
                  </a:lnTo>
                  <a:lnTo>
                    <a:pt x="1372" y="1868"/>
                  </a:lnTo>
                  <a:lnTo>
                    <a:pt x="1372" y="1863"/>
                  </a:lnTo>
                  <a:lnTo>
                    <a:pt x="1371" y="1857"/>
                  </a:lnTo>
                  <a:lnTo>
                    <a:pt x="1371" y="1852"/>
                  </a:lnTo>
                  <a:lnTo>
                    <a:pt x="1369" y="1847"/>
                  </a:lnTo>
                  <a:lnTo>
                    <a:pt x="1353" y="1847"/>
                  </a:lnTo>
                  <a:lnTo>
                    <a:pt x="1355" y="1840"/>
                  </a:lnTo>
                  <a:lnTo>
                    <a:pt x="1355" y="1835"/>
                  </a:lnTo>
                  <a:lnTo>
                    <a:pt x="1357" y="1829"/>
                  </a:lnTo>
                  <a:lnTo>
                    <a:pt x="1358" y="1824"/>
                  </a:lnTo>
                  <a:lnTo>
                    <a:pt x="1360" y="1826"/>
                  </a:lnTo>
                  <a:lnTo>
                    <a:pt x="1362" y="1826"/>
                  </a:lnTo>
                  <a:lnTo>
                    <a:pt x="1364" y="1826"/>
                  </a:lnTo>
                  <a:lnTo>
                    <a:pt x="1364" y="1826"/>
                  </a:lnTo>
                  <a:lnTo>
                    <a:pt x="1364" y="1826"/>
                  </a:lnTo>
                  <a:lnTo>
                    <a:pt x="1365" y="1826"/>
                  </a:lnTo>
                  <a:lnTo>
                    <a:pt x="1369" y="1824"/>
                  </a:lnTo>
                  <a:lnTo>
                    <a:pt x="1362" y="1814"/>
                  </a:lnTo>
                  <a:lnTo>
                    <a:pt x="1355" y="1801"/>
                  </a:lnTo>
                  <a:lnTo>
                    <a:pt x="1350" y="1791"/>
                  </a:lnTo>
                  <a:lnTo>
                    <a:pt x="1343" y="1786"/>
                  </a:lnTo>
                  <a:lnTo>
                    <a:pt x="1346" y="1747"/>
                  </a:lnTo>
                  <a:lnTo>
                    <a:pt x="1336" y="1742"/>
                  </a:lnTo>
                  <a:lnTo>
                    <a:pt x="1325" y="1735"/>
                  </a:lnTo>
                  <a:lnTo>
                    <a:pt x="1318" y="1726"/>
                  </a:lnTo>
                  <a:lnTo>
                    <a:pt x="1315" y="1712"/>
                  </a:lnTo>
                  <a:lnTo>
                    <a:pt x="1320" y="1698"/>
                  </a:lnTo>
                  <a:lnTo>
                    <a:pt x="1320" y="1679"/>
                  </a:lnTo>
                  <a:lnTo>
                    <a:pt x="1317" y="1657"/>
                  </a:lnTo>
                  <a:lnTo>
                    <a:pt x="1315" y="1632"/>
                  </a:lnTo>
                  <a:lnTo>
                    <a:pt x="1332" y="1634"/>
                  </a:lnTo>
                  <a:lnTo>
                    <a:pt x="1346" y="1637"/>
                  </a:lnTo>
                  <a:lnTo>
                    <a:pt x="1346" y="1630"/>
                  </a:lnTo>
                  <a:lnTo>
                    <a:pt x="1348" y="1627"/>
                  </a:lnTo>
                  <a:lnTo>
                    <a:pt x="1348" y="1623"/>
                  </a:lnTo>
                  <a:lnTo>
                    <a:pt x="1350" y="1622"/>
                  </a:lnTo>
                  <a:lnTo>
                    <a:pt x="1353" y="1620"/>
                  </a:lnTo>
                  <a:lnTo>
                    <a:pt x="1358" y="1618"/>
                  </a:lnTo>
                  <a:lnTo>
                    <a:pt x="1367" y="1613"/>
                  </a:lnTo>
                  <a:lnTo>
                    <a:pt x="1381" y="1609"/>
                  </a:lnTo>
                  <a:lnTo>
                    <a:pt x="1392" y="1609"/>
                  </a:lnTo>
                  <a:lnTo>
                    <a:pt x="1397" y="1609"/>
                  </a:lnTo>
                  <a:lnTo>
                    <a:pt x="1397" y="1608"/>
                  </a:lnTo>
                  <a:lnTo>
                    <a:pt x="1399" y="1608"/>
                  </a:lnTo>
                  <a:lnTo>
                    <a:pt x="1399" y="1606"/>
                  </a:lnTo>
                  <a:lnTo>
                    <a:pt x="1399" y="1604"/>
                  </a:lnTo>
                  <a:lnTo>
                    <a:pt x="1400" y="1602"/>
                  </a:lnTo>
                  <a:lnTo>
                    <a:pt x="1369" y="1602"/>
                  </a:lnTo>
                  <a:lnTo>
                    <a:pt x="1358" y="1609"/>
                  </a:lnTo>
                  <a:lnTo>
                    <a:pt x="1344" y="1615"/>
                  </a:lnTo>
                  <a:lnTo>
                    <a:pt x="1327" y="1618"/>
                  </a:lnTo>
                  <a:lnTo>
                    <a:pt x="1330" y="1587"/>
                  </a:lnTo>
                  <a:lnTo>
                    <a:pt x="1357" y="1583"/>
                  </a:lnTo>
                  <a:lnTo>
                    <a:pt x="1385" y="1583"/>
                  </a:lnTo>
                  <a:lnTo>
                    <a:pt x="1388" y="1566"/>
                  </a:lnTo>
                  <a:lnTo>
                    <a:pt x="1397" y="1550"/>
                  </a:lnTo>
                  <a:lnTo>
                    <a:pt x="1407" y="1541"/>
                  </a:lnTo>
                  <a:lnTo>
                    <a:pt x="1423" y="1533"/>
                  </a:lnTo>
                  <a:lnTo>
                    <a:pt x="1442" y="1529"/>
                  </a:lnTo>
                  <a:lnTo>
                    <a:pt x="1446" y="1548"/>
                  </a:lnTo>
                  <a:lnTo>
                    <a:pt x="1446" y="1571"/>
                  </a:lnTo>
                  <a:lnTo>
                    <a:pt x="1447" y="1583"/>
                  </a:lnTo>
                  <a:lnTo>
                    <a:pt x="1446" y="1597"/>
                  </a:lnTo>
                  <a:lnTo>
                    <a:pt x="1442" y="1613"/>
                  </a:lnTo>
                  <a:lnTo>
                    <a:pt x="1442" y="1629"/>
                  </a:lnTo>
                  <a:lnTo>
                    <a:pt x="1458" y="1630"/>
                  </a:lnTo>
                  <a:lnTo>
                    <a:pt x="1468" y="1636"/>
                  </a:lnTo>
                  <a:lnTo>
                    <a:pt x="1472" y="1646"/>
                  </a:lnTo>
                  <a:lnTo>
                    <a:pt x="1474" y="1664"/>
                  </a:lnTo>
                  <a:lnTo>
                    <a:pt x="1461" y="1667"/>
                  </a:lnTo>
                  <a:lnTo>
                    <a:pt x="1456" y="1669"/>
                  </a:lnTo>
                  <a:lnTo>
                    <a:pt x="1451" y="1671"/>
                  </a:lnTo>
                  <a:lnTo>
                    <a:pt x="1446" y="1671"/>
                  </a:lnTo>
                  <a:lnTo>
                    <a:pt x="1439" y="1671"/>
                  </a:lnTo>
                  <a:lnTo>
                    <a:pt x="1435" y="1690"/>
                  </a:lnTo>
                  <a:lnTo>
                    <a:pt x="1432" y="1705"/>
                  </a:lnTo>
                  <a:lnTo>
                    <a:pt x="1430" y="1712"/>
                  </a:lnTo>
                  <a:lnTo>
                    <a:pt x="1440" y="1718"/>
                  </a:lnTo>
                  <a:lnTo>
                    <a:pt x="1451" y="1719"/>
                  </a:lnTo>
                  <a:lnTo>
                    <a:pt x="1461" y="1721"/>
                  </a:lnTo>
                  <a:lnTo>
                    <a:pt x="1465" y="1735"/>
                  </a:lnTo>
                  <a:lnTo>
                    <a:pt x="1468" y="1751"/>
                  </a:lnTo>
                  <a:lnTo>
                    <a:pt x="1468" y="1772"/>
                  </a:lnTo>
                  <a:lnTo>
                    <a:pt x="1454" y="1774"/>
                  </a:lnTo>
                  <a:lnTo>
                    <a:pt x="1435" y="1775"/>
                  </a:lnTo>
                  <a:lnTo>
                    <a:pt x="1435" y="1789"/>
                  </a:lnTo>
                  <a:lnTo>
                    <a:pt x="1433" y="1800"/>
                  </a:lnTo>
                  <a:lnTo>
                    <a:pt x="1435" y="1810"/>
                  </a:lnTo>
                  <a:lnTo>
                    <a:pt x="1435" y="1824"/>
                  </a:lnTo>
                  <a:lnTo>
                    <a:pt x="1454" y="1828"/>
                  </a:lnTo>
                  <a:lnTo>
                    <a:pt x="1470" y="1829"/>
                  </a:lnTo>
                  <a:lnTo>
                    <a:pt x="1488" y="1829"/>
                  </a:lnTo>
                  <a:lnTo>
                    <a:pt x="1488" y="1856"/>
                  </a:lnTo>
                  <a:lnTo>
                    <a:pt x="1484" y="1856"/>
                  </a:lnTo>
                  <a:lnTo>
                    <a:pt x="1484" y="1859"/>
                  </a:lnTo>
                  <a:lnTo>
                    <a:pt x="1507" y="1863"/>
                  </a:lnTo>
                  <a:lnTo>
                    <a:pt x="1507" y="1852"/>
                  </a:lnTo>
                  <a:lnTo>
                    <a:pt x="1521" y="1849"/>
                  </a:lnTo>
                  <a:lnTo>
                    <a:pt x="1531" y="1845"/>
                  </a:lnTo>
                  <a:lnTo>
                    <a:pt x="1542" y="1840"/>
                  </a:lnTo>
                  <a:lnTo>
                    <a:pt x="1542" y="1829"/>
                  </a:lnTo>
                  <a:lnTo>
                    <a:pt x="1573" y="1829"/>
                  </a:lnTo>
                  <a:lnTo>
                    <a:pt x="1577" y="1821"/>
                  </a:lnTo>
                  <a:lnTo>
                    <a:pt x="1580" y="1815"/>
                  </a:lnTo>
                  <a:lnTo>
                    <a:pt x="1584" y="1808"/>
                  </a:lnTo>
                  <a:lnTo>
                    <a:pt x="1589" y="1801"/>
                  </a:lnTo>
                  <a:lnTo>
                    <a:pt x="1601" y="1807"/>
                  </a:lnTo>
                  <a:lnTo>
                    <a:pt x="1610" y="1812"/>
                  </a:lnTo>
                  <a:lnTo>
                    <a:pt x="1615" y="1822"/>
                  </a:lnTo>
                  <a:lnTo>
                    <a:pt x="1618" y="1836"/>
                  </a:lnTo>
                  <a:lnTo>
                    <a:pt x="1615" y="1838"/>
                  </a:lnTo>
                  <a:lnTo>
                    <a:pt x="1613" y="1838"/>
                  </a:lnTo>
                  <a:lnTo>
                    <a:pt x="1612" y="1838"/>
                  </a:lnTo>
                  <a:lnTo>
                    <a:pt x="1610" y="1840"/>
                  </a:lnTo>
                  <a:lnTo>
                    <a:pt x="1610" y="1842"/>
                  </a:lnTo>
                  <a:lnTo>
                    <a:pt x="1608" y="1843"/>
                  </a:lnTo>
                  <a:lnTo>
                    <a:pt x="1624" y="1845"/>
                  </a:lnTo>
                  <a:lnTo>
                    <a:pt x="1634" y="1849"/>
                  </a:lnTo>
                  <a:lnTo>
                    <a:pt x="1641" y="1854"/>
                  </a:lnTo>
                  <a:lnTo>
                    <a:pt x="1650" y="1859"/>
                  </a:lnTo>
                  <a:lnTo>
                    <a:pt x="1660" y="1863"/>
                  </a:lnTo>
                  <a:lnTo>
                    <a:pt x="1673" y="1852"/>
                  </a:lnTo>
                  <a:lnTo>
                    <a:pt x="1690" y="1842"/>
                  </a:lnTo>
                  <a:lnTo>
                    <a:pt x="1711" y="1835"/>
                  </a:lnTo>
                  <a:lnTo>
                    <a:pt x="1732" y="1831"/>
                  </a:lnTo>
                  <a:lnTo>
                    <a:pt x="1753" y="1829"/>
                  </a:lnTo>
                  <a:lnTo>
                    <a:pt x="1756" y="1810"/>
                  </a:lnTo>
                  <a:lnTo>
                    <a:pt x="1777" y="1796"/>
                  </a:lnTo>
                  <a:lnTo>
                    <a:pt x="1797" y="1784"/>
                  </a:lnTo>
                  <a:lnTo>
                    <a:pt x="1817" y="1775"/>
                  </a:lnTo>
                  <a:lnTo>
                    <a:pt x="1842" y="1768"/>
                  </a:lnTo>
                  <a:lnTo>
                    <a:pt x="1872" y="1763"/>
                  </a:lnTo>
                  <a:lnTo>
                    <a:pt x="1877" y="1777"/>
                  </a:lnTo>
                  <a:lnTo>
                    <a:pt x="1886" y="1789"/>
                  </a:lnTo>
                  <a:lnTo>
                    <a:pt x="1896" y="1798"/>
                  </a:lnTo>
                  <a:lnTo>
                    <a:pt x="1910" y="1801"/>
                  </a:lnTo>
                  <a:lnTo>
                    <a:pt x="1920" y="1794"/>
                  </a:lnTo>
                  <a:lnTo>
                    <a:pt x="1933" y="1791"/>
                  </a:lnTo>
                  <a:lnTo>
                    <a:pt x="1948" y="1789"/>
                  </a:lnTo>
                  <a:lnTo>
                    <a:pt x="1948" y="1777"/>
                  </a:lnTo>
                  <a:lnTo>
                    <a:pt x="1947" y="1767"/>
                  </a:lnTo>
                  <a:lnTo>
                    <a:pt x="1943" y="1756"/>
                  </a:lnTo>
                  <a:lnTo>
                    <a:pt x="1941" y="1740"/>
                  </a:lnTo>
                  <a:lnTo>
                    <a:pt x="1961" y="1739"/>
                  </a:lnTo>
                  <a:lnTo>
                    <a:pt x="1980" y="1739"/>
                  </a:lnTo>
                  <a:lnTo>
                    <a:pt x="2002" y="1740"/>
                  </a:lnTo>
                  <a:lnTo>
                    <a:pt x="2006" y="1728"/>
                  </a:lnTo>
                  <a:lnTo>
                    <a:pt x="2004" y="1719"/>
                  </a:lnTo>
                  <a:lnTo>
                    <a:pt x="2004" y="1711"/>
                  </a:lnTo>
                  <a:lnTo>
                    <a:pt x="2006" y="1700"/>
                  </a:lnTo>
                  <a:lnTo>
                    <a:pt x="2002" y="1690"/>
                  </a:lnTo>
                  <a:lnTo>
                    <a:pt x="1987" y="1657"/>
                  </a:lnTo>
                  <a:lnTo>
                    <a:pt x="1978" y="1623"/>
                  </a:lnTo>
                  <a:lnTo>
                    <a:pt x="1976" y="1594"/>
                  </a:lnTo>
                  <a:lnTo>
                    <a:pt x="1978" y="1561"/>
                  </a:lnTo>
                  <a:lnTo>
                    <a:pt x="1983" y="1526"/>
                  </a:lnTo>
                  <a:lnTo>
                    <a:pt x="1992" y="1487"/>
                  </a:lnTo>
                  <a:lnTo>
                    <a:pt x="2008" y="1484"/>
                  </a:lnTo>
                  <a:lnTo>
                    <a:pt x="2020" y="1477"/>
                  </a:lnTo>
                  <a:lnTo>
                    <a:pt x="2030" y="1468"/>
                  </a:lnTo>
                  <a:lnTo>
                    <a:pt x="2032" y="1468"/>
                  </a:lnTo>
                  <a:lnTo>
                    <a:pt x="2034" y="1470"/>
                  </a:lnTo>
                  <a:lnTo>
                    <a:pt x="2036" y="1470"/>
                  </a:lnTo>
                  <a:lnTo>
                    <a:pt x="2036" y="1470"/>
                  </a:lnTo>
                  <a:lnTo>
                    <a:pt x="2037" y="1472"/>
                  </a:lnTo>
                  <a:lnTo>
                    <a:pt x="2041" y="1477"/>
                  </a:lnTo>
                  <a:lnTo>
                    <a:pt x="2043" y="1482"/>
                  </a:lnTo>
                  <a:lnTo>
                    <a:pt x="2044" y="1487"/>
                  </a:lnTo>
                  <a:lnTo>
                    <a:pt x="2053" y="1487"/>
                  </a:lnTo>
                  <a:lnTo>
                    <a:pt x="2058" y="1487"/>
                  </a:lnTo>
                  <a:lnTo>
                    <a:pt x="2064" y="1489"/>
                  </a:lnTo>
                  <a:lnTo>
                    <a:pt x="2069" y="1491"/>
                  </a:lnTo>
                  <a:lnTo>
                    <a:pt x="2076" y="1503"/>
                  </a:lnTo>
                  <a:lnTo>
                    <a:pt x="2081" y="1513"/>
                  </a:lnTo>
                  <a:lnTo>
                    <a:pt x="2090" y="1522"/>
                  </a:lnTo>
                  <a:lnTo>
                    <a:pt x="2102" y="1529"/>
                  </a:lnTo>
                  <a:lnTo>
                    <a:pt x="2102" y="1526"/>
                  </a:lnTo>
                  <a:lnTo>
                    <a:pt x="2109" y="1520"/>
                  </a:lnTo>
                  <a:lnTo>
                    <a:pt x="2116" y="1513"/>
                  </a:lnTo>
                  <a:lnTo>
                    <a:pt x="2121" y="1506"/>
                  </a:lnTo>
                  <a:lnTo>
                    <a:pt x="2126" y="1498"/>
                  </a:lnTo>
                  <a:lnTo>
                    <a:pt x="2118" y="1486"/>
                  </a:lnTo>
                  <a:lnTo>
                    <a:pt x="2112" y="1468"/>
                  </a:lnTo>
                  <a:lnTo>
                    <a:pt x="2111" y="1447"/>
                  </a:lnTo>
                  <a:lnTo>
                    <a:pt x="2111" y="1426"/>
                  </a:lnTo>
                  <a:lnTo>
                    <a:pt x="2114" y="1405"/>
                  </a:lnTo>
                  <a:lnTo>
                    <a:pt x="2111" y="1405"/>
                  </a:lnTo>
                  <a:lnTo>
                    <a:pt x="2107" y="1410"/>
                  </a:lnTo>
                  <a:lnTo>
                    <a:pt x="2102" y="1412"/>
                  </a:lnTo>
                  <a:lnTo>
                    <a:pt x="2098" y="1414"/>
                  </a:lnTo>
                  <a:lnTo>
                    <a:pt x="2093" y="1416"/>
                  </a:lnTo>
                  <a:lnTo>
                    <a:pt x="2088" y="1417"/>
                  </a:lnTo>
                  <a:lnTo>
                    <a:pt x="2085" y="1412"/>
                  </a:lnTo>
                  <a:lnTo>
                    <a:pt x="2081" y="1409"/>
                  </a:lnTo>
                  <a:lnTo>
                    <a:pt x="2078" y="1407"/>
                  </a:lnTo>
                  <a:lnTo>
                    <a:pt x="2074" y="1405"/>
                  </a:lnTo>
                  <a:lnTo>
                    <a:pt x="2072" y="1404"/>
                  </a:lnTo>
                  <a:lnTo>
                    <a:pt x="2069" y="1398"/>
                  </a:lnTo>
                  <a:lnTo>
                    <a:pt x="2057" y="1379"/>
                  </a:lnTo>
                  <a:lnTo>
                    <a:pt x="2051" y="1353"/>
                  </a:lnTo>
                  <a:lnTo>
                    <a:pt x="2050" y="1325"/>
                  </a:lnTo>
                  <a:lnTo>
                    <a:pt x="2064" y="1314"/>
                  </a:lnTo>
                  <a:lnTo>
                    <a:pt x="2076" y="1304"/>
                  </a:lnTo>
                  <a:lnTo>
                    <a:pt x="2088" y="1295"/>
                  </a:lnTo>
                  <a:lnTo>
                    <a:pt x="2102" y="1295"/>
                  </a:lnTo>
                  <a:lnTo>
                    <a:pt x="2104" y="1294"/>
                  </a:lnTo>
                  <a:lnTo>
                    <a:pt x="2105" y="1290"/>
                  </a:lnTo>
                  <a:lnTo>
                    <a:pt x="2105" y="1287"/>
                  </a:lnTo>
                  <a:lnTo>
                    <a:pt x="2105" y="1283"/>
                  </a:lnTo>
                  <a:lnTo>
                    <a:pt x="2105" y="1281"/>
                  </a:lnTo>
                  <a:lnTo>
                    <a:pt x="2107" y="1280"/>
                  </a:lnTo>
                  <a:lnTo>
                    <a:pt x="2130" y="1283"/>
                  </a:lnTo>
                  <a:lnTo>
                    <a:pt x="2132" y="1281"/>
                  </a:lnTo>
                  <a:lnTo>
                    <a:pt x="2133" y="1278"/>
                  </a:lnTo>
                  <a:lnTo>
                    <a:pt x="2135" y="1274"/>
                  </a:lnTo>
                  <a:lnTo>
                    <a:pt x="2137" y="1269"/>
                  </a:lnTo>
                  <a:lnTo>
                    <a:pt x="2139" y="1266"/>
                  </a:lnTo>
                  <a:lnTo>
                    <a:pt x="2140" y="1264"/>
                  </a:lnTo>
                  <a:lnTo>
                    <a:pt x="2147" y="1262"/>
                  </a:lnTo>
                  <a:lnTo>
                    <a:pt x="2163" y="1262"/>
                  </a:lnTo>
                  <a:lnTo>
                    <a:pt x="2181" y="1262"/>
                  </a:lnTo>
                  <a:lnTo>
                    <a:pt x="2201" y="1262"/>
                  </a:lnTo>
                  <a:lnTo>
                    <a:pt x="2221" y="1264"/>
                  </a:lnTo>
                  <a:lnTo>
                    <a:pt x="2236" y="1264"/>
                  </a:lnTo>
                  <a:lnTo>
                    <a:pt x="2245" y="1264"/>
                  </a:lnTo>
                  <a:lnTo>
                    <a:pt x="2245" y="1257"/>
                  </a:lnTo>
                  <a:lnTo>
                    <a:pt x="2242" y="1252"/>
                  </a:lnTo>
                  <a:lnTo>
                    <a:pt x="2242" y="1246"/>
                  </a:lnTo>
                  <a:lnTo>
                    <a:pt x="2240" y="1241"/>
                  </a:lnTo>
                  <a:lnTo>
                    <a:pt x="2240" y="1236"/>
                  </a:lnTo>
                  <a:lnTo>
                    <a:pt x="2242" y="1234"/>
                  </a:lnTo>
                  <a:lnTo>
                    <a:pt x="2243" y="1232"/>
                  </a:lnTo>
                  <a:lnTo>
                    <a:pt x="2245" y="1231"/>
                  </a:lnTo>
                  <a:lnTo>
                    <a:pt x="2247" y="1231"/>
                  </a:lnTo>
                  <a:lnTo>
                    <a:pt x="2249" y="1231"/>
                  </a:lnTo>
                  <a:lnTo>
                    <a:pt x="2252" y="1229"/>
                  </a:lnTo>
                  <a:lnTo>
                    <a:pt x="2254" y="1225"/>
                  </a:lnTo>
                  <a:lnTo>
                    <a:pt x="2254" y="1224"/>
                  </a:lnTo>
                  <a:lnTo>
                    <a:pt x="2254" y="1222"/>
                  </a:lnTo>
                  <a:lnTo>
                    <a:pt x="2256" y="1220"/>
                  </a:lnTo>
                  <a:lnTo>
                    <a:pt x="2256" y="1218"/>
                  </a:lnTo>
                  <a:lnTo>
                    <a:pt x="2261" y="1215"/>
                  </a:lnTo>
                  <a:lnTo>
                    <a:pt x="2264" y="1212"/>
                  </a:lnTo>
                  <a:lnTo>
                    <a:pt x="2270" y="1208"/>
                  </a:lnTo>
                  <a:lnTo>
                    <a:pt x="2275" y="1205"/>
                  </a:lnTo>
                  <a:lnTo>
                    <a:pt x="2280" y="1201"/>
                  </a:lnTo>
                  <a:lnTo>
                    <a:pt x="2284" y="1199"/>
                  </a:lnTo>
                  <a:lnTo>
                    <a:pt x="2289" y="1196"/>
                  </a:lnTo>
                  <a:lnTo>
                    <a:pt x="2294" y="1196"/>
                  </a:lnTo>
                  <a:lnTo>
                    <a:pt x="2303" y="1194"/>
                  </a:lnTo>
                  <a:lnTo>
                    <a:pt x="2310" y="1194"/>
                  </a:lnTo>
                  <a:lnTo>
                    <a:pt x="2310" y="1191"/>
                  </a:lnTo>
                  <a:lnTo>
                    <a:pt x="2308" y="1189"/>
                  </a:lnTo>
                  <a:lnTo>
                    <a:pt x="2308" y="1187"/>
                  </a:lnTo>
                  <a:lnTo>
                    <a:pt x="2308" y="1187"/>
                  </a:lnTo>
                  <a:lnTo>
                    <a:pt x="2308" y="1185"/>
                  </a:lnTo>
                  <a:lnTo>
                    <a:pt x="2306" y="1185"/>
                  </a:lnTo>
                  <a:lnTo>
                    <a:pt x="2303" y="1184"/>
                  </a:lnTo>
                  <a:lnTo>
                    <a:pt x="2290" y="1189"/>
                  </a:lnTo>
                  <a:lnTo>
                    <a:pt x="2277" y="1187"/>
                  </a:lnTo>
                  <a:lnTo>
                    <a:pt x="2263" y="1185"/>
                  </a:lnTo>
                  <a:lnTo>
                    <a:pt x="2250" y="1180"/>
                  </a:lnTo>
                  <a:lnTo>
                    <a:pt x="2242" y="1175"/>
                  </a:lnTo>
                  <a:lnTo>
                    <a:pt x="2238" y="1170"/>
                  </a:lnTo>
                  <a:lnTo>
                    <a:pt x="2236" y="1164"/>
                  </a:lnTo>
                  <a:lnTo>
                    <a:pt x="2233" y="1161"/>
                  </a:lnTo>
                  <a:lnTo>
                    <a:pt x="2224" y="1170"/>
                  </a:lnTo>
                  <a:lnTo>
                    <a:pt x="2210" y="1177"/>
                  </a:lnTo>
                  <a:lnTo>
                    <a:pt x="2193" y="1184"/>
                  </a:lnTo>
                  <a:lnTo>
                    <a:pt x="2172" y="1191"/>
                  </a:lnTo>
                  <a:lnTo>
                    <a:pt x="2153" y="1199"/>
                  </a:lnTo>
                  <a:lnTo>
                    <a:pt x="2137" y="1210"/>
                  </a:lnTo>
                  <a:lnTo>
                    <a:pt x="2126" y="1222"/>
                  </a:lnTo>
                  <a:lnTo>
                    <a:pt x="2125" y="1225"/>
                  </a:lnTo>
                  <a:lnTo>
                    <a:pt x="2123" y="1227"/>
                  </a:lnTo>
                  <a:lnTo>
                    <a:pt x="2123" y="1232"/>
                  </a:lnTo>
                  <a:lnTo>
                    <a:pt x="2121" y="1238"/>
                  </a:lnTo>
                  <a:lnTo>
                    <a:pt x="2109" y="1239"/>
                  </a:lnTo>
                  <a:lnTo>
                    <a:pt x="2090" y="1246"/>
                  </a:lnTo>
                  <a:lnTo>
                    <a:pt x="2071" y="1253"/>
                  </a:lnTo>
                  <a:lnTo>
                    <a:pt x="2053" y="1262"/>
                  </a:lnTo>
                  <a:lnTo>
                    <a:pt x="2041" y="1267"/>
                  </a:lnTo>
                  <a:lnTo>
                    <a:pt x="2037" y="1280"/>
                  </a:lnTo>
                  <a:lnTo>
                    <a:pt x="2029" y="1280"/>
                  </a:lnTo>
                  <a:lnTo>
                    <a:pt x="2018" y="1278"/>
                  </a:lnTo>
                  <a:lnTo>
                    <a:pt x="2006" y="1274"/>
                  </a:lnTo>
                  <a:lnTo>
                    <a:pt x="1992" y="1269"/>
                  </a:lnTo>
                  <a:lnTo>
                    <a:pt x="1980" y="1267"/>
                  </a:lnTo>
                  <a:lnTo>
                    <a:pt x="1980" y="1257"/>
                  </a:lnTo>
                  <a:lnTo>
                    <a:pt x="1968" y="1248"/>
                  </a:lnTo>
                  <a:lnTo>
                    <a:pt x="1955" y="1239"/>
                  </a:lnTo>
                  <a:lnTo>
                    <a:pt x="1941" y="1234"/>
                  </a:lnTo>
                  <a:lnTo>
                    <a:pt x="1936" y="1236"/>
                  </a:lnTo>
                  <a:lnTo>
                    <a:pt x="1931" y="1236"/>
                  </a:lnTo>
                  <a:lnTo>
                    <a:pt x="1926" y="1238"/>
                  </a:lnTo>
                  <a:lnTo>
                    <a:pt x="1919" y="1238"/>
                  </a:lnTo>
                  <a:lnTo>
                    <a:pt x="1919" y="1205"/>
                  </a:lnTo>
                  <a:lnTo>
                    <a:pt x="1917" y="1178"/>
                  </a:lnTo>
                  <a:lnTo>
                    <a:pt x="1913" y="1154"/>
                  </a:lnTo>
                  <a:lnTo>
                    <a:pt x="1908" y="1129"/>
                  </a:lnTo>
                  <a:lnTo>
                    <a:pt x="1900" y="1103"/>
                  </a:lnTo>
                  <a:lnTo>
                    <a:pt x="1900" y="1075"/>
                  </a:lnTo>
                  <a:lnTo>
                    <a:pt x="1884" y="1068"/>
                  </a:lnTo>
                  <a:lnTo>
                    <a:pt x="1887" y="976"/>
                  </a:lnTo>
                  <a:lnTo>
                    <a:pt x="1894" y="976"/>
                  </a:lnTo>
                  <a:lnTo>
                    <a:pt x="1900" y="974"/>
                  </a:lnTo>
                  <a:lnTo>
                    <a:pt x="1901" y="972"/>
                  </a:lnTo>
                  <a:lnTo>
                    <a:pt x="1905" y="971"/>
                  </a:lnTo>
                  <a:lnTo>
                    <a:pt x="1908" y="971"/>
                  </a:lnTo>
                  <a:lnTo>
                    <a:pt x="1915" y="969"/>
                  </a:lnTo>
                  <a:lnTo>
                    <a:pt x="1917" y="955"/>
                  </a:lnTo>
                  <a:lnTo>
                    <a:pt x="1920" y="944"/>
                  </a:lnTo>
                  <a:lnTo>
                    <a:pt x="1922" y="930"/>
                  </a:lnTo>
                  <a:lnTo>
                    <a:pt x="1934" y="930"/>
                  </a:lnTo>
                  <a:lnTo>
                    <a:pt x="1934" y="922"/>
                  </a:lnTo>
                  <a:lnTo>
                    <a:pt x="1936" y="915"/>
                  </a:lnTo>
                  <a:lnTo>
                    <a:pt x="1938" y="908"/>
                  </a:lnTo>
                  <a:lnTo>
                    <a:pt x="1941" y="903"/>
                  </a:lnTo>
                  <a:lnTo>
                    <a:pt x="1941" y="899"/>
                  </a:lnTo>
                  <a:lnTo>
                    <a:pt x="1954" y="899"/>
                  </a:lnTo>
                  <a:lnTo>
                    <a:pt x="1961" y="876"/>
                  </a:lnTo>
                  <a:lnTo>
                    <a:pt x="1971" y="857"/>
                  </a:lnTo>
                  <a:lnTo>
                    <a:pt x="1980" y="838"/>
                  </a:lnTo>
                  <a:lnTo>
                    <a:pt x="1982" y="826"/>
                  </a:lnTo>
                  <a:lnTo>
                    <a:pt x="1982" y="814"/>
                  </a:lnTo>
                  <a:lnTo>
                    <a:pt x="1983" y="803"/>
                  </a:lnTo>
                  <a:lnTo>
                    <a:pt x="1989" y="801"/>
                  </a:lnTo>
                  <a:lnTo>
                    <a:pt x="1994" y="800"/>
                  </a:lnTo>
                  <a:lnTo>
                    <a:pt x="1997" y="798"/>
                  </a:lnTo>
                  <a:lnTo>
                    <a:pt x="2001" y="796"/>
                  </a:lnTo>
                  <a:lnTo>
                    <a:pt x="2004" y="793"/>
                  </a:lnTo>
                  <a:lnTo>
                    <a:pt x="2006" y="787"/>
                  </a:lnTo>
                  <a:lnTo>
                    <a:pt x="2004" y="784"/>
                  </a:lnTo>
                  <a:lnTo>
                    <a:pt x="2002" y="780"/>
                  </a:lnTo>
                  <a:lnTo>
                    <a:pt x="2002" y="779"/>
                  </a:lnTo>
                  <a:lnTo>
                    <a:pt x="2002" y="775"/>
                  </a:lnTo>
                  <a:lnTo>
                    <a:pt x="2002" y="770"/>
                  </a:lnTo>
                  <a:lnTo>
                    <a:pt x="2001" y="766"/>
                  </a:lnTo>
                  <a:lnTo>
                    <a:pt x="1999" y="761"/>
                  </a:lnTo>
                  <a:lnTo>
                    <a:pt x="1990" y="752"/>
                  </a:lnTo>
                  <a:lnTo>
                    <a:pt x="1980" y="745"/>
                  </a:lnTo>
                  <a:lnTo>
                    <a:pt x="1966" y="738"/>
                  </a:lnTo>
                  <a:lnTo>
                    <a:pt x="1954" y="735"/>
                  </a:lnTo>
                  <a:lnTo>
                    <a:pt x="1943" y="740"/>
                  </a:lnTo>
                  <a:lnTo>
                    <a:pt x="1931" y="742"/>
                  </a:lnTo>
                  <a:lnTo>
                    <a:pt x="1915" y="744"/>
                  </a:lnTo>
                  <a:lnTo>
                    <a:pt x="1903" y="745"/>
                  </a:lnTo>
                  <a:lnTo>
                    <a:pt x="1893" y="761"/>
                  </a:lnTo>
                  <a:lnTo>
                    <a:pt x="1882" y="775"/>
                  </a:lnTo>
                  <a:lnTo>
                    <a:pt x="1872" y="791"/>
                  </a:lnTo>
                  <a:lnTo>
                    <a:pt x="1863" y="808"/>
                  </a:lnTo>
                  <a:lnTo>
                    <a:pt x="1858" y="826"/>
                  </a:lnTo>
                  <a:lnTo>
                    <a:pt x="1858" y="845"/>
                  </a:lnTo>
                  <a:lnTo>
                    <a:pt x="1863" y="847"/>
                  </a:lnTo>
                  <a:lnTo>
                    <a:pt x="1866" y="847"/>
                  </a:lnTo>
                  <a:lnTo>
                    <a:pt x="1870" y="848"/>
                  </a:lnTo>
                  <a:lnTo>
                    <a:pt x="1870" y="850"/>
                  </a:lnTo>
                  <a:lnTo>
                    <a:pt x="1872" y="854"/>
                  </a:lnTo>
                  <a:lnTo>
                    <a:pt x="1872" y="859"/>
                  </a:lnTo>
                  <a:lnTo>
                    <a:pt x="1872" y="864"/>
                  </a:lnTo>
                  <a:lnTo>
                    <a:pt x="1872" y="871"/>
                  </a:lnTo>
                  <a:lnTo>
                    <a:pt x="1868" y="883"/>
                  </a:lnTo>
                  <a:lnTo>
                    <a:pt x="1863" y="897"/>
                  </a:lnTo>
                  <a:lnTo>
                    <a:pt x="1858" y="913"/>
                  </a:lnTo>
                  <a:lnTo>
                    <a:pt x="1851" y="929"/>
                  </a:lnTo>
                  <a:lnTo>
                    <a:pt x="1845" y="943"/>
                  </a:lnTo>
                  <a:lnTo>
                    <a:pt x="1842" y="953"/>
                  </a:lnTo>
                  <a:lnTo>
                    <a:pt x="1830" y="953"/>
                  </a:lnTo>
                  <a:lnTo>
                    <a:pt x="1823" y="969"/>
                  </a:lnTo>
                  <a:lnTo>
                    <a:pt x="1814" y="976"/>
                  </a:lnTo>
                  <a:lnTo>
                    <a:pt x="1807" y="981"/>
                  </a:lnTo>
                  <a:lnTo>
                    <a:pt x="1800" y="986"/>
                  </a:lnTo>
                  <a:lnTo>
                    <a:pt x="1795" y="999"/>
                  </a:lnTo>
                  <a:lnTo>
                    <a:pt x="1800" y="999"/>
                  </a:lnTo>
                  <a:lnTo>
                    <a:pt x="1800" y="1004"/>
                  </a:lnTo>
                  <a:lnTo>
                    <a:pt x="1791" y="1004"/>
                  </a:lnTo>
                  <a:lnTo>
                    <a:pt x="1786" y="1004"/>
                  </a:lnTo>
                  <a:lnTo>
                    <a:pt x="1781" y="1006"/>
                  </a:lnTo>
                  <a:lnTo>
                    <a:pt x="1776" y="1007"/>
                  </a:lnTo>
                  <a:lnTo>
                    <a:pt x="1772" y="1025"/>
                  </a:lnTo>
                  <a:lnTo>
                    <a:pt x="1765" y="1040"/>
                  </a:lnTo>
                  <a:lnTo>
                    <a:pt x="1756" y="1054"/>
                  </a:lnTo>
                  <a:lnTo>
                    <a:pt x="1748" y="1067"/>
                  </a:lnTo>
                  <a:lnTo>
                    <a:pt x="1737" y="1081"/>
                  </a:lnTo>
                  <a:lnTo>
                    <a:pt x="1742" y="1100"/>
                  </a:lnTo>
                  <a:lnTo>
                    <a:pt x="1742" y="1119"/>
                  </a:lnTo>
                  <a:lnTo>
                    <a:pt x="1739" y="1138"/>
                  </a:lnTo>
                  <a:lnTo>
                    <a:pt x="1734" y="1152"/>
                  </a:lnTo>
                  <a:lnTo>
                    <a:pt x="1732" y="1170"/>
                  </a:lnTo>
                  <a:lnTo>
                    <a:pt x="1735" y="1187"/>
                  </a:lnTo>
                  <a:lnTo>
                    <a:pt x="1741" y="1206"/>
                  </a:lnTo>
                  <a:lnTo>
                    <a:pt x="1746" y="1222"/>
                  </a:lnTo>
                  <a:lnTo>
                    <a:pt x="1749" y="1238"/>
                  </a:lnTo>
                  <a:lnTo>
                    <a:pt x="1770" y="1241"/>
                  </a:lnTo>
                  <a:lnTo>
                    <a:pt x="1786" y="1248"/>
                  </a:lnTo>
                  <a:lnTo>
                    <a:pt x="1800" y="1255"/>
                  </a:lnTo>
                  <a:lnTo>
                    <a:pt x="1814" y="1264"/>
                  </a:lnTo>
                  <a:lnTo>
                    <a:pt x="1814" y="1267"/>
                  </a:lnTo>
                  <a:lnTo>
                    <a:pt x="1814" y="1271"/>
                  </a:lnTo>
                  <a:lnTo>
                    <a:pt x="1814" y="1273"/>
                  </a:lnTo>
                  <a:lnTo>
                    <a:pt x="1814" y="1274"/>
                  </a:lnTo>
                  <a:lnTo>
                    <a:pt x="1814" y="1278"/>
                  </a:lnTo>
                  <a:lnTo>
                    <a:pt x="1814" y="1283"/>
                  </a:lnTo>
                  <a:lnTo>
                    <a:pt x="1830" y="1287"/>
                  </a:lnTo>
                  <a:lnTo>
                    <a:pt x="1838" y="1292"/>
                  </a:lnTo>
                  <a:lnTo>
                    <a:pt x="1844" y="1302"/>
                  </a:lnTo>
                  <a:lnTo>
                    <a:pt x="1845" y="1318"/>
                  </a:lnTo>
                  <a:lnTo>
                    <a:pt x="1842" y="1318"/>
                  </a:lnTo>
                  <a:lnTo>
                    <a:pt x="1838" y="1320"/>
                  </a:lnTo>
                  <a:lnTo>
                    <a:pt x="1837" y="1320"/>
                  </a:lnTo>
                  <a:lnTo>
                    <a:pt x="1837" y="1320"/>
                  </a:lnTo>
                  <a:lnTo>
                    <a:pt x="1833" y="1321"/>
                  </a:lnTo>
                  <a:lnTo>
                    <a:pt x="1828" y="1334"/>
                  </a:lnTo>
                  <a:lnTo>
                    <a:pt x="1826" y="1344"/>
                  </a:lnTo>
                  <a:lnTo>
                    <a:pt x="1826" y="1355"/>
                  </a:lnTo>
                  <a:lnTo>
                    <a:pt x="1828" y="1363"/>
                  </a:lnTo>
                  <a:lnTo>
                    <a:pt x="1826" y="1374"/>
                  </a:lnTo>
                  <a:lnTo>
                    <a:pt x="1819" y="1386"/>
                  </a:lnTo>
                  <a:lnTo>
                    <a:pt x="1819" y="1391"/>
                  </a:lnTo>
                  <a:lnTo>
                    <a:pt x="1809" y="1393"/>
                  </a:lnTo>
                  <a:lnTo>
                    <a:pt x="1802" y="1395"/>
                  </a:lnTo>
                  <a:lnTo>
                    <a:pt x="1795" y="1397"/>
                  </a:lnTo>
                  <a:lnTo>
                    <a:pt x="1784" y="1398"/>
                  </a:lnTo>
                  <a:lnTo>
                    <a:pt x="1784" y="1417"/>
                  </a:lnTo>
                  <a:lnTo>
                    <a:pt x="1776" y="1421"/>
                  </a:lnTo>
                  <a:lnTo>
                    <a:pt x="1770" y="1424"/>
                  </a:lnTo>
                  <a:lnTo>
                    <a:pt x="1763" y="1426"/>
                  </a:lnTo>
                  <a:lnTo>
                    <a:pt x="1753" y="1430"/>
                  </a:lnTo>
                  <a:lnTo>
                    <a:pt x="1751" y="1466"/>
                  </a:lnTo>
                  <a:lnTo>
                    <a:pt x="1751" y="1505"/>
                  </a:lnTo>
                  <a:lnTo>
                    <a:pt x="1751" y="1543"/>
                  </a:lnTo>
                  <a:lnTo>
                    <a:pt x="1753" y="1575"/>
                  </a:lnTo>
                  <a:lnTo>
                    <a:pt x="1756" y="1575"/>
                  </a:lnTo>
                  <a:lnTo>
                    <a:pt x="1760" y="1571"/>
                  </a:lnTo>
                  <a:lnTo>
                    <a:pt x="1762" y="1569"/>
                  </a:lnTo>
                  <a:lnTo>
                    <a:pt x="1765" y="1568"/>
                  </a:lnTo>
                  <a:lnTo>
                    <a:pt x="1769" y="1568"/>
                  </a:lnTo>
                  <a:lnTo>
                    <a:pt x="1774" y="1568"/>
                  </a:lnTo>
                  <a:lnTo>
                    <a:pt x="1781" y="1568"/>
                  </a:lnTo>
                  <a:lnTo>
                    <a:pt x="1776" y="1594"/>
                  </a:lnTo>
                  <a:lnTo>
                    <a:pt x="1767" y="1618"/>
                  </a:lnTo>
                  <a:lnTo>
                    <a:pt x="1762" y="1641"/>
                  </a:lnTo>
                  <a:lnTo>
                    <a:pt x="1746" y="1641"/>
                  </a:lnTo>
                  <a:lnTo>
                    <a:pt x="1744" y="1634"/>
                  </a:lnTo>
                  <a:lnTo>
                    <a:pt x="1744" y="1629"/>
                  </a:lnTo>
                  <a:lnTo>
                    <a:pt x="1742" y="1625"/>
                  </a:lnTo>
                  <a:lnTo>
                    <a:pt x="1742" y="1622"/>
                  </a:lnTo>
                  <a:lnTo>
                    <a:pt x="1737" y="1622"/>
                  </a:lnTo>
                  <a:lnTo>
                    <a:pt x="1737" y="1636"/>
                  </a:lnTo>
                  <a:lnTo>
                    <a:pt x="1735" y="1650"/>
                  </a:lnTo>
                  <a:lnTo>
                    <a:pt x="1730" y="1660"/>
                  </a:lnTo>
                  <a:lnTo>
                    <a:pt x="1718" y="1664"/>
                  </a:lnTo>
                  <a:lnTo>
                    <a:pt x="1702" y="1665"/>
                  </a:lnTo>
                  <a:lnTo>
                    <a:pt x="1685" y="1664"/>
                  </a:lnTo>
                  <a:lnTo>
                    <a:pt x="1669" y="1664"/>
                  </a:lnTo>
                  <a:lnTo>
                    <a:pt x="1669" y="1679"/>
                  </a:lnTo>
                  <a:lnTo>
                    <a:pt x="1664" y="1681"/>
                  </a:lnTo>
                  <a:lnTo>
                    <a:pt x="1659" y="1681"/>
                  </a:lnTo>
                  <a:lnTo>
                    <a:pt x="1653" y="1683"/>
                  </a:lnTo>
                  <a:lnTo>
                    <a:pt x="1646" y="1683"/>
                  </a:lnTo>
                  <a:lnTo>
                    <a:pt x="1648" y="1697"/>
                  </a:lnTo>
                  <a:lnTo>
                    <a:pt x="1652" y="1707"/>
                  </a:lnTo>
                  <a:lnTo>
                    <a:pt x="1655" y="1716"/>
                  </a:lnTo>
                  <a:lnTo>
                    <a:pt x="1657" y="1728"/>
                  </a:lnTo>
                  <a:lnTo>
                    <a:pt x="1645" y="1733"/>
                  </a:lnTo>
                  <a:lnTo>
                    <a:pt x="1636" y="1737"/>
                  </a:lnTo>
                  <a:lnTo>
                    <a:pt x="1627" y="1735"/>
                  </a:lnTo>
                  <a:lnTo>
                    <a:pt x="1615" y="1732"/>
                  </a:lnTo>
                  <a:lnTo>
                    <a:pt x="1612" y="1740"/>
                  </a:lnTo>
                  <a:lnTo>
                    <a:pt x="1603" y="1744"/>
                  </a:lnTo>
                  <a:lnTo>
                    <a:pt x="1591" y="1746"/>
                  </a:lnTo>
                  <a:lnTo>
                    <a:pt x="1573" y="1744"/>
                  </a:lnTo>
                  <a:lnTo>
                    <a:pt x="1570" y="1728"/>
                  </a:lnTo>
                  <a:lnTo>
                    <a:pt x="1568" y="1712"/>
                  </a:lnTo>
                  <a:lnTo>
                    <a:pt x="1564" y="1698"/>
                  </a:lnTo>
                  <a:lnTo>
                    <a:pt x="1561" y="1698"/>
                  </a:lnTo>
                  <a:lnTo>
                    <a:pt x="1561" y="1725"/>
                  </a:lnTo>
                  <a:lnTo>
                    <a:pt x="1556" y="1725"/>
                  </a:lnTo>
                  <a:lnTo>
                    <a:pt x="1552" y="1726"/>
                  </a:lnTo>
                  <a:lnTo>
                    <a:pt x="1549" y="1726"/>
                  </a:lnTo>
                  <a:lnTo>
                    <a:pt x="1545" y="1728"/>
                  </a:lnTo>
                  <a:lnTo>
                    <a:pt x="1550" y="1730"/>
                  </a:lnTo>
                  <a:lnTo>
                    <a:pt x="1552" y="1730"/>
                  </a:lnTo>
                  <a:lnTo>
                    <a:pt x="1554" y="1730"/>
                  </a:lnTo>
                  <a:lnTo>
                    <a:pt x="1554" y="1730"/>
                  </a:lnTo>
                  <a:lnTo>
                    <a:pt x="1556" y="1732"/>
                  </a:lnTo>
                  <a:lnTo>
                    <a:pt x="1556" y="1733"/>
                  </a:lnTo>
                  <a:lnTo>
                    <a:pt x="1557" y="1737"/>
                  </a:lnTo>
                  <a:lnTo>
                    <a:pt x="1550" y="1747"/>
                  </a:lnTo>
                  <a:lnTo>
                    <a:pt x="1545" y="1761"/>
                  </a:lnTo>
                  <a:lnTo>
                    <a:pt x="1542" y="1779"/>
                  </a:lnTo>
                  <a:lnTo>
                    <a:pt x="1529" y="1777"/>
                  </a:lnTo>
                  <a:lnTo>
                    <a:pt x="1522" y="1774"/>
                  </a:lnTo>
                  <a:lnTo>
                    <a:pt x="1521" y="1770"/>
                  </a:lnTo>
                  <a:lnTo>
                    <a:pt x="1517" y="1765"/>
                  </a:lnTo>
                  <a:lnTo>
                    <a:pt x="1512" y="1760"/>
                  </a:lnTo>
                  <a:lnTo>
                    <a:pt x="1502" y="1756"/>
                  </a:lnTo>
                  <a:lnTo>
                    <a:pt x="1495" y="1756"/>
                  </a:lnTo>
                  <a:lnTo>
                    <a:pt x="1489" y="1756"/>
                  </a:lnTo>
                  <a:lnTo>
                    <a:pt x="1486" y="1756"/>
                  </a:lnTo>
                  <a:lnTo>
                    <a:pt x="1482" y="1751"/>
                  </a:lnTo>
                  <a:lnTo>
                    <a:pt x="1481" y="1740"/>
                  </a:lnTo>
                  <a:lnTo>
                    <a:pt x="1477" y="1732"/>
                  </a:lnTo>
                  <a:lnTo>
                    <a:pt x="1477" y="1721"/>
                  </a:lnTo>
                  <a:lnTo>
                    <a:pt x="1479" y="1711"/>
                  </a:lnTo>
                  <a:lnTo>
                    <a:pt x="1481" y="1705"/>
                  </a:lnTo>
                  <a:lnTo>
                    <a:pt x="1486" y="1697"/>
                  </a:lnTo>
                  <a:lnTo>
                    <a:pt x="1493" y="1690"/>
                  </a:lnTo>
                  <a:lnTo>
                    <a:pt x="1500" y="1683"/>
                  </a:lnTo>
                  <a:lnTo>
                    <a:pt x="1505" y="1685"/>
                  </a:lnTo>
                  <a:lnTo>
                    <a:pt x="1507" y="1686"/>
                  </a:lnTo>
                  <a:lnTo>
                    <a:pt x="1510" y="1686"/>
                  </a:lnTo>
                  <a:lnTo>
                    <a:pt x="1512" y="1688"/>
                  </a:lnTo>
                  <a:lnTo>
                    <a:pt x="1516" y="1690"/>
                  </a:lnTo>
                  <a:lnTo>
                    <a:pt x="1516" y="1671"/>
                  </a:lnTo>
                  <a:lnTo>
                    <a:pt x="1545" y="1667"/>
                  </a:lnTo>
                  <a:lnTo>
                    <a:pt x="1549" y="1664"/>
                  </a:lnTo>
                  <a:lnTo>
                    <a:pt x="1550" y="1662"/>
                  </a:lnTo>
                  <a:lnTo>
                    <a:pt x="1554" y="1658"/>
                  </a:lnTo>
                  <a:lnTo>
                    <a:pt x="1556" y="1657"/>
                  </a:lnTo>
                  <a:lnTo>
                    <a:pt x="1557" y="1651"/>
                  </a:lnTo>
                  <a:lnTo>
                    <a:pt x="1550" y="1651"/>
                  </a:lnTo>
                  <a:lnTo>
                    <a:pt x="1554" y="1629"/>
                  </a:lnTo>
                  <a:lnTo>
                    <a:pt x="1552" y="1627"/>
                  </a:lnTo>
                  <a:lnTo>
                    <a:pt x="1550" y="1625"/>
                  </a:lnTo>
                  <a:lnTo>
                    <a:pt x="1550" y="1625"/>
                  </a:lnTo>
                  <a:lnTo>
                    <a:pt x="1549" y="1625"/>
                  </a:lnTo>
                  <a:lnTo>
                    <a:pt x="1547" y="1623"/>
                  </a:lnTo>
                  <a:lnTo>
                    <a:pt x="1545" y="1622"/>
                  </a:lnTo>
                  <a:lnTo>
                    <a:pt x="1543" y="1620"/>
                  </a:lnTo>
                  <a:lnTo>
                    <a:pt x="1543" y="1616"/>
                  </a:lnTo>
                  <a:lnTo>
                    <a:pt x="1542" y="1609"/>
                  </a:lnTo>
                  <a:lnTo>
                    <a:pt x="1531" y="1609"/>
                  </a:lnTo>
                  <a:lnTo>
                    <a:pt x="1526" y="1587"/>
                  </a:lnTo>
                  <a:lnTo>
                    <a:pt x="1517" y="1564"/>
                  </a:lnTo>
                  <a:lnTo>
                    <a:pt x="1507" y="1545"/>
                  </a:lnTo>
                  <a:lnTo>
                    <a:pt x="1496" y="1522"/>
                  </a:lnTo>
                  <a:lnTo>
                    <a:pt x="1489" y="1500"/>
                  </a:lnTo>
                  <a:lnTo>
                    <a:pt x="1484" y="1472"/>
                  </a:lnTo>
                  <a:lnTo>
                    <a:pt x="1468" y="1472"/>
                  </a:lnTo>
                  <a:lnTo>
                    <a:pt x="1468" y="1454"/>
                  </a:lnTo>
                  <a:lnTo>
                    <a:pt x="1467" y="1442"/>
                  </a:lnTo>
                  <a:lnTo>
                    <a:pt x="1463" y="1428"/>
                  </a:lnTo>
                  <a:lnTo>
                    <a:pt x="1461" y="1414"/>
                  </a:lnTo>
                  <a:lnTo>
                    <a:pt x="1449" y="1414"/>
                  </a:lnTo>
                  <a:lnTo>
                    <a:pt x="1449" y="1410"/>
                  </a:lnTo>
                  <a:lnTo>
                    <a:pt x="1449" y="1407"/>
                  </a:lnTo>
                  <a:lnTo>
                    <a:pt x="1447" y="1405"/>
                  </a:lnTo>
                  <a:lnTo>
                    <a:pt x="1447" y="1404"/>
                  </a:lnTo>
                  <a:lnTo>
                    <a:pt x="1446" y="1402"/>
                  </a:lnTo>
                  <a:lnTo>
                    <a:pt x="1435" y="1414"/>
                  </a:lnTo>
                  <a:lnTo>
                    <a:pt x="1425" y="1423"/>
                  </a:lnTo>
                  <a:lnTo>
                    <a:pt x="1409" y="1428"/>
                  </a:lnTo>
                  <a:lnTo>
                    <a:pt x="1388" y="1430"/>
                  </a:lnTo>
                  <a:lnTo>
                    <a:pt x="1385" y="1442"/>
                  </a:lnTo>
                  <a:lnTo>
                    <a:pt x="1378" y="1458"/>
                  </a:lnTo>
                  <a:lnTo>
                    <a:pt x="1371" y="1470"/>
                  </a:lnTo>
                  <a:lnTo>
                    <a:pt x="1362" y="1479"/>
                  </a:lnTo>
                  <a:lnTo>
                    <a:pt x="1337" y="1494"/>
                  </a:lnTo>
                  <a:lnTo>
                    <a:pt x="1315" y="1503"/>
                  </a:lnTo>
                  <a:lnTo>
                    <a:pt x="1292" y="1505"/>
                  </a:lnTo>
                  <a:lnTo>
                    <a:pt x="1266" y="1505"/>
                  </a:lnTo>
                  <a:lnTo>
                    <a:pt x="1234" y="1503"/>
                  </a:lnTo>
                  <a:lnTo>
                    <a:pt x="1234" y="1484"/>
                  </a:lnTo>
                  <a:lnTo>
                    <a:pt x="1224" y="1484"/>
                  </a:lnTo>
                  <a:lnTo>
                    <a:pt x="1212" y="1468"/>
                  </a:lnTo>
                  <a:lnTo>
                    <a:pt x="1203" y="1456"/>
                  </a:lnTo>
                  <a:lnTo>
                    <a:pt x="1196" y="1444"/>
                  </a:lnTo>
                  <a:lnTo>
                    <a:pt x="1193" y="1428"/>
                  </a:lnTo>
                  <a:lnTo>
                    <a:pt x="1193" y="1405"/>
                  </a:lnTo>
                  <a:lnTo>
                    <a:pt x="1208" y="1405"/>
                  </a:lnTo>
                  <a:lnTo>
                    <a:pt x="1208" y="1391"/>
                  </a:lnTo>
                  <a:lnTo>
                    <a:pt x="1180" y="1391"/>
                  </a:lnTo>
                  <a:lnTo>
                    <a:pt x="1180" y="1325"/>
                  </a:lnTo>
                  <a:lnTo>
                    <a:pt x="1170" y="1321"/>
                  </a:lnTo>
                  <a:lnTo>
                    <a:pt x="1168" y="1314"/>
                  </a:lnTo>
                  <a:lnTo>
                    <a:pt x="1168" y="1297"/>
                  </a:lnTo>
                  <a:lnTo>
                    <a:pt x="1168" y="1278"/>
                  </a:lnTo>
                  <a:lnTo>
                    <a:pt x="1170" y="1259"/>
                  </a:lnTo>
                  <a:lnTo>
                    <a:pt x="1170" y="1243"/>
                  </a:lnTo>
                  <a:lnTo>
                    <a:pt x="1170" y="1238"/>
                  </a:lnTo>
                  <a:lnTo>
                    <a:pt x="1172" y="1234"/>
                  </a:lnTo>
                  <a:lnTo>
                    <a:pt x="1173" y="1231"/>
                  </a:lnTo>
                  <a:lnTo>
                    <a:pt x="1177" y="1227"/>
                  </a:lnTo>
                  <a:lnTo>
                    <a:pt x="1180" y="1224"/>
                  </a:lnTo>
                  <a:lnTo>
                    <a:pt x="1184" y="1220"/>
                  </a:lnTo>
                  <a:lnTo>
                    <a:pt x="1186" y="1218"/>
                  </a:lnTo>
                  <a:lnTo>
                    <a:pt x="1186" y="1212"/>
                  </a:lnTo>
                  <a:lnTo>
                    <a:pt x="1184" y="1206"/>
                  </a:lnTo>
                  <a:lnTo>
                    <a:pt x="1182" y="1203"/>
                  </a:lnTo>
                  <a:lnTo>
                    <a:pt x="1180" y="1199"/>
                  </a:lnTo>
                  <a:lnTo>
                    <a:pt x="1180" y="1194"/>
                  </a:lnTo>
                  <a:lnTo>
                    <a:pt x="1184" y="1187"/>
                  </a:lnTo>
                  <a:lnTo>
                    <a:pt x="1193" y="1175"/>
                  </a:lnTo>
                  <a:lnTo>
                    <a:pt x="1184" y="1166"/>
                  </a:lnTo>
                  <a:lnTo>
                    <a:pt x="1180" y="1156"/>
                  </a:lnTo>
                  <a:lnTo>
                    <a:pt x="1182" y="1142"/>
                  </a:lnTo>
                  <a:lnTo>
                    <a:pt x="1186" y="1129"/>
                  </a:lnTo>
                  <a:lnTo>
                    <a:pt x="1189" y="1117"/>
                  </a:lnTo>
                  <a:lnTo>
                    <a:pt x="1193" y="1107"/>
                  </a:lnTo>
                  <a:lnTo>
                    <a:pt x="1208" y="1107"/>
                  </a:lnTo>
                  <a:lnTo>
                    <a:pt x="1208" y="1103"/>
                  </a:lnTo>
                  <a:lnTo>
                    <a:pt x="1208" y="1100"/>
                  </a:lnTo>
                  <a:lnTo>
                    <a:pt x="1210" y="1098"/>
                  </a:lnTo>
                  <a:lnTo>
                    <a:pt x="1210" y="1096"/>
                  </a:lnTo>
                  <a:lnTo>
                    <a:pt x="1212" y="1095"/>
                  </a:lnTo>
                  <a:lnTo>
                    <a:pt x="1226" y="1084"/>
                  </a:lnTo>
                  <a:lnTo>
                    <a:pt x="1238" y="1074"/>
                  </a:lnTo>
                  <a:lnTo>
                    <a:pt x="1254" y="1065"/>
                  </a:lnTo>
                  <a:lnTo>
                    <a:pt x="1273" y="1060"/>
                  </a:lnTo>
                  <a:lnTo>
                    <a:pt x="1273" y="1037"/>
                  </a:lnTo>
                  <a:lnTo>
                    <a:pt x="1276" y="1037"/>
                  </a:lnTo>
                  <a:lnTo>
                    <a:pt x="1276" y="1033"/>
                  </a:lnTo>
                  <a:lnTo>
                    <a:pt x="1324" y="1033"/>
                  </a:lnTo>
                  <a:lnTo>
                    <a:pt x="1324" y="1030"/>
                  </a:lnTo>
                  <a:lnTo>
                    <a:pt x="1325" y="1020"/>
                  </a:lnTo>
                  <a:lnTo>
                    <a:pt x="1329" y="1007"/>
                  </a:lnTo>
                  <a:lnTo>
                    <a:pt x="1332" y="993"/>
                  </a:lnTo>
                  <a:lnTo>
                    <a:pt x="1336" y="983"/>
                  </a:lnTo>
                  <a:lnTo>
                    <a:pt x="1339" y="976"/>
                  </a:lnTo>
                  <a:lnTo>
                    <a:pt x="1343" y="974"/>
                  </a:lnTo>
                  <a:lnTo>
                    <a:pt x="1348" y="972"/>
                  </a:lnTo>
                  <a:lnTo>
                    <a:pt x="1355" y="972"/>
                  </a:lnTo>
                  <a:lnTo>
                    <a:pt x="1362" y="972"/>
                  </a:lnTo>
                  <a:lnTo>
                    <a:pt x="1369" y="988"/>
                  </a:lnTo>
                  <a:lnTo>
                    <a:pt x="1374" y="985"/>
                  </a:lnTo>
                  <a:lnTo>
                    <a:pt x="1378" y="983"/>
                  </a:lnTo>
                  <a:lnTo>
                    <a:pt x="1383" y="981"/>
                  </a:lnTo>
                  <a:lnTo>
                    <a:pt x="1388" y="979"/>
                  </a:lnTo>
                  <a:lnTo>
                    <a:pt x="1392" y="967"/>
                  </a:lnTo>
                  <a:lnTo>
                    <a:pt x="1395" y="957"/>
                  </a:lnTo>
                  <a:lnTo>
                    <a:pt x="1400" y="950"/>
                  </a:lnTo>
                  <a:lnTo>
                    <a:pt x="1404" y="939"/>
                  </a:lnTo>
                  <a:lnTo>
                    <a:pt x="1407" y="925"/>
                  </a:lnTo>
                  <a:lnTo>
                    <a:pt x="1420" y="925"/>
                  </a:lnTo>
                  <a:lnTo>
                    <a:pt x="1420" y="920"/>
                  </a:lnTo>
                  <a:lnTo>
                    <a:pt x="1421" y="915"/>
                  </a:lnTo>
                  <a:lnTo>
                    <a:pt x="1423" y="910"/>
                  </a:lnTo>
                  <a:lnTo>
                    <a:pt x="1425" y="906"/>
                  </a:lnTo>
                  <a:lnTo>
                    <a:pt x="1426" y="899"/>
                  </a:lnTo>
                  <a:lnTo>
                    <a:pt x="1444" y="896"/>
                  </a:lnTo>
                  <a:lnTo>
                    <a:pt x="1458" y="892"/>
                  </a:lnTo>
                  <a:lnTo>
                    <a:pt x="1461" y="875"/>
                  </a:lnTo>
                  <a:lnTo>
                    <a:pt x="1467" y="862"/>
                  </a:lnTo>
                  <a:lnTo>
                    <a:pt x="1474" y="855"/>
                  </a:lnTo>
                  <a:lnTo>
                    <a:pt x="1482" y="848"/>
                  </a:lnTo>
                  <a:lnTo>
                    <a:pt x="1489" y="843"/>
                  </a:lnTo>
                  <a:lnTo>
                    <a:pt x="1496" y="834"/>
                  </a:lnTo>
                  <a:lnTo>
                    <a:pt x="1500" y="796"/>
                  </a:lnTo>
                  <a:lnTo>
                    <a:pt x="1510" y="772"/>
                  </a:lnTo>
                  <a:lnTo>
                    <a:pt x="1519" y="745"/>
                  </a:lnTo>
                  <a:lnTo>
                    <a:pt x="1526" y="745"/>
                  </a:lnTo>
                  <a:lnTo>
                    <a:pt x="1531" y="745"/>
                  </a:lnTo>
                  <a:lnTo>
                    <a:pt x="1535" y="744"/>
                  </a:lnTo>
                  <a:lnTo>
                    <a:pt x="1538" y="742"/>
                  </a:lnTo>
                  <a:lnTo>
                    <a:pt x="1522" y="742"/>
                  </a:lnTo>
                  <a:lnTo>
                    <a:pt x="1524" y="719"/>
                  </a:lnTo>
                  <a:lnTo>
                    <a:pt x="1528" y="697"/>
                  </a:lnTo>
                  <a:lnTo>
                    <a:pt x="1535" y="679"/>
                  </a:lnTo>
                  <a:lnTo>
                    <a:pt x="1545" y="665"/>
                  </a:lnTo>
                  <a:lnTo>
                    <a:pt x="1545" y="662"/>
                  </a:lnTo>
                  <a:lnTo>
                    <a:pt x="1554" y="665"/>
                  </a:lnTo>
                  <a:lnTo>
                    <a:pt x="1554" y="662"/>
                  </a:lnTo>
                  <a:lnTo>
                    <a:pt x="1561" y="649"/>
                  </a:lnTo>
                  <a:lnTo>
                    <a:pt x="1568" y="634"/>
                  </a:lnTo>
                  <a:lnTo>
                    <a:pt x="1573" y="620"/>
                  </a:lnTo>
                  <a:lnTo>
                    <a:pt x="1589" y="620"/>
                  </a:lnTo>
                  <a:lnTo>
                    <a:pt x="1585" y="609"/>
                  </a:lnTo>
                  <a:lnTo>
                    <a:pt x="1582" y="602"/>
                  </a:lnTo>
                  <a:lnTo>
                    <a:pt x="1578" y="594"/>
                  </a:lnTo>
                  <a:lnTo>
                    <a:pt x="1577" y="580"/>
                  </a:lnTo>
                  <a:lnTo>
                    <a:pt x="1599" y="576"/>
                  </a:lnTo>
                  <a:lnTo>
                    <a:pt x="1599" y="573"/>
                  </a:lnTo>
                  <a:lnTo>
                    <a:pt x="1599" y="571"/>
                  </a:lnTo>
                  <a:lnTo>
                    <a:pt x="1598" y="569"/>
                  </a:lnTo>
                  <a:lnTo>
                    <a:pt x="1598" y="567"/>
                  </a:lnTo>
                  <a:lnTo>
                    <a:pt x="1596" y="566"/>
                  </a:lnTo>
                  <a:lnTo>
                    <a:pt x="1592" y="564"/>
                  </a:lnTo>
                  <a:lnTo>
                    <a:pt x="1589" y="562"/>
                  </a:lnTo>
                  <a:lnTo>
                    <a:pt x="1584" y="562"/>
                  </a:lnTo>
                  <a:lnTo>
                    <a:pt x="1577" y="562"/>
                  </a:lnTo>
                  <a:lnTo>
                    <a:pt x="1563" y="569"/>
                  </a:lnTo>
                  <a:lnTo>
                    <a:pt x="1543" y="574"/>
                  </a:lnTo>
                  <a:lnTo>
                    <a:pt x="1522" y="576"/>
                  </a:lnTo>
                  <a:lnTo>
                    <a:pt x="1522" y="573"/>
                  </a:lnTo>
                  <a:lnTo>
                    <a:pt x="1524" y="569"/>
                  </a:lnTo>
                  <a:lnTo>
                    <a:pt x="1526" y="564"/>
                  </a:lnTo>
                  <a:lnTo>
                    <a:pt x="1526" y="557"/>
                  </a:lnTo>
                  <a:lnTo>
                    <a:pt x="1526" y="550"/>
                  </a:lnTo>
                  <a:lnTo>
                    <a:pt x="1536" y="546"/>
                  </a:lnTo>
                  <a:lnTo>
                    <a:pt x="1549" y="541"/>
                  </a:lnTo>
                  <a:lnTo>
                    <a:pt x="1561" y="536"/>
                  </a:lnTo>
                  <a:lnTo>
                    <a:pt x="1570" y="531"/>
                  </a:lnTo>
                  <a:lnTo>
                    <a:pt x="1564" y="520"/>
                  </a:lnTo>
                  <a:lnTo>
                    <a:pt x="1561" y="508"/>
                  </a:lnTo>
                  <a:lnTo>
                    <a:pt x="1561" y="492"/>
                  </a:lnTo>
                  <a:lnTo>
                    <a:pt x="1573" y="482"/>
                  </a:lnTo>
                  <a:lnTo>
                    <a:pt x="1584" y="471"/>
                  </a:lnTo>
                  <a:lnTo>
                    <a:pt x="1594" y="461"/>
                  </a:lnTo>
                  <a:lnTo>
                    <a:pt x="1608" y="454"/>
                  </a:lnTo>
                  <a:lnTo>
                    <a:pt x="1627" y="450"/>
                  </a:lnTo>
                  <a:lnTo>
                    <a:pt x="1629" y="468"/>
                  </a:lnTo>
                  <a:lnTo>
                    <a:pt x="1634" y="480"/>
                  </a:lnTo>
                  <a:lnTo>
                    <a:pt x="1641" y="492"/>
                  </a:lnTo>
                  <a:lnTo>
                    <a:pt x="1650" y="492"/>
                  </a:lnTo>
                  <a:lnTo>
                    <a:pt x="1652" y="487"/>
                  </a:lnTo>
                  <a:lnTo>
                    <a:pt x="1653" y="484"/>
                  </a:lnTo>
                  <a:lnTo>
                    <a:pt x="1653" y="482"/>
                  </a:lnTo>
                  <a:lnTo>
                    <a:pt x="1655" y="478"/>
                  </a:lnTo>
                  <a:lnTo>
                    <a:pt x="1657" y="473"/>
                  </a:lnTo>
                  <a:lnTo>
                    <a:pt x="1645" y="471"/>
                  </a:lnTo>
                  <a:lnTo>
                    <a:pt x="1639" y="466"/>
                  </a:lnTo>
                  <a:lnTo>
                    <a:pt x="1638" y="456"/>
                  </a:lnTo>
                  <a:lnTo>
                    <a:pt x="1638" y="442"/>
                  </a:lnTo>
                  <a:lnTo>
                    <a:pt x="1639" y="440"/>
                  </a:lnTo>
                  <a:lnTo>
                    <a:pt x="1639" y="438"/>
                  </a:lnTo>
                  <a:lnTo>
                    <a:pt x="1641" y="437"/>
                  </a:lnTo>
                  <a:lnTo>
                    <a:pt x="1641" y="435"/>
                  </a:lnTo>
                  <a:lnTo>
                    <a:pt x="1641" y="431"/>
                  </a:lnTo>
                  <a:lnTo>
                    <a:pt x="1657" y="424"/>
                  </a:lnTo>
                  <a:lnTo>
                    <a:pt x="1671" y="416"/>
                  </a:lnTo>
                  <a:lnTo>
                    <a:pt x="1683" y="405"/>
                  </a:lnTo>
                  <a:lnTo>
                    <a:pt x="1695" y="396"/>
                  </a:lnTo>
                  <a:lnTo>
                    <a:pt x="1694" y="391"/>
                  </a:lnTo>
                  <a:lnTo>
                    <a:pt x="1694" y="388"/>
                  </a:lnTo>
                  <a:lnTo>
                    <a:pt x="1692" y="382"/>
                  </a:lnTo>
                  <a:lnTo>
                    <a:pt x="1694" y="377"/>
                  </a:lnTo>
                  <a:lnTo>
                    <a:pt x="1695" y="374"/>
                  </a:lnTo>
                  <a:lnTo>
                    <a:pt x="1701" y="370"/>
                  </a:lnTo>
                  <a:lnTo>
                    <a:pt x="1706" y="368"/>
                  </a:lnTo>
                  <a:lnTo>
                    <a:pt x="1711" y="367"/>
                  </a:lnTo>
                  <a:lnTo>
                    <a:pt x="1714" y="365"/>
                  </a:lnTo>
                  <a:lnTo>
                    <a:pt x="1714" y="351"/>
                  </a:lnTo>
                  <a:lnTo>
                    <a:pt x="1737" y="351"/>
                  </a:lnTo>
                  <a:lnTo>
                    <a:pt x="1741" y="356"/>
                  </a:lnTo>
                  <a:lnTo>
                    <a:pt x="1742" y="361"/>
                  </a:lnTo>
                  <a:lnTo>
                    <a:pt x="1746" y="367"/>
                  </a:lnTo>
                  <a:lnTo>
                    <a:pt x="1749" y="374"/>
                  </a:lnTo>
                  <a:lnTo>
                    <a:pt x="1755" y="370"/>
                  </a:lnTo>
                  <a:lnTo>
                    <a:pt x="1758" y="367"/>
                  </a:lnTo>
                  <a:lnTo>
                    <a:pt x="1762" y="363"/>
                  </a:lnTo>
                  <a:lnTo>
                    <a:pt x="1765" y="360"/>
                  </a:lnTo>
                  <a:lnTo>
                    <a:pt x="1769" y="354"/>
                  </a:lnTo>
                  <a:lnTo>
                    <a:pt x="1767" y="351"/>
                  </a:lnTo>
                  <a:lnTo>
                    <a:pt x="1765" y="348"/>
                  </a:lnTo>
                  <a:lnTo>
                    <a:pt x="1765" y="344"/>
                  </a:lnTo>
                  <a:lnTo>
                    <a:pt x="1765" y="339"/>
                  </a:lnTo>
                  <a:lnTo>
                    <a:pt x="1781" y="337"/>
                  </a:lnTo>
                  <a:lnTo>
                    <a:pt x="1791" y="337"/>
                  </a:lnTo>
                  <a:lnTo>
                    <a:pt x="1802" y="335"/>
                  </a:lnTo>
                  <a:lnTo>
                    <a:pt x="1812" y="337"/>
                  </a:lnTo>
                  <a:lnTo>
                    <a:pt x="1826" y="339"/>
                  </a:lnTo>
                  <a:lnTo>
                    <a:pt x="1831" y="325"/>
                  </a:lnTo>
                  <a:lnTo>
                    <a:pt x="1837" y="313"/>
                  </a:lnTo>
                  <a:lnTo>
                    <a:pt x="1844" y="300"/>
                  </a:lnTo>
                  <a:lnTo>
                    <a:pt x="1851" y="288"/>
                  </a:lnTo>
                  <a:lnTo>
                    <a:pt x="1854" y="274"/>
                  </a:lnTo>
                  <a:lnTo>
                    <a:pt x="1858" y="253"/>
                  </a:lnTo>
                  <a:lnTo>
                    <a:pt x="1872" y="253"/>
                  </a:lnTo>
                  <a:lnTo>
                    <a:pt x="1875" y="248"/>
                  </a:lnTo>
                  <a:lnTo>
                    <a:pt x="1877" y="243"/>
                  </a:lnTo>
                  <a:lnTo>
                    <a:pt x="1879" y="239"/>
                  </a:lnTo>
                  <a:lnTo>
                    <a:pt x="1884" y="234"/>
                  </a:lnTo>
                  <a:lnTo>
                    <a:pt x="1896" y="231"/>
                  </a:lnTo>
                  <a:lnTo>
                    <a:pt x="1910" y="234"/>
                  </a:lnTo>
                  <a:lnTo>
                    <a:pt x="1926" y="238"/>
                  </a:lnTo>
                  <a:lnTo>
                    <a:pt x="1938" y="243"/>
                  </a:lnTo>
                  <a:lnTo>
                    <a:pt x="1938" y="220"/>
                  </a:lnTo>
                  <a:lnTo>
                    <a:pt x="1964" y="220"/>
                  </a:lnTo>
                  <a:lnTo>
                    <a:pt x="1992" y="224"/>
                  </a:lnTo>
                  <a:lnTo>
                    <a:pt x="2020" y="227"/>
                  </a:lnTo>
                  <a:lnTo>
                    <a:pt x="2050" y="227"/>
                  </a:lnTo>
                  <a:lnTo>
                    <a:pt x="2057" y="236"/>
                  </a:lnTo>
                  <a:lnTo>
                    <a:pt x="2065" y="245"/>
                  </a:lnTo>
                  <a:lnTo>
                    <a:pt x="2074" y="253"/>
                  </a:lnTo>
                  <a:lnTo>
                    <a:pt x="2081" y="264"/>
                  </a:lnTo>
                  <a:lnTo>
                    <a:pt x="2083" y="278"/>
                  </a:lnTo>
                  <a:lnTo>
                    <a:pt x="2079" y="278"/>
                  </a:lnTo>
                  <a:lnTo>
                    <a:pt x="2079" y="281"/>
                  </a:lnTo>
                  <a:lnTo>
                    <a:pt x="2069" y="281"/>
                  </a:lnTo>
                  <a:lnTo>
                    <a:pt x="2069" y="293"/>
                  </a:lnTo>
                  <a:lnTo>
                    <a:pt x="2062" y="293"/>
                  </a:lnTo>
                  <a:lnTo>
                    <a:pt x="2058" y="295"/>
                  </a:lnTo>
                  <a:lnTo>
                    <a:pt x="2055" y="297"/>
                  </a:lnTo>
                  <a:lnTo>
                    <a:pt x="2051" y="300"/>
                  </a:lnTo>
                  <a:lnTo>
                    <a:pt x="2050" y="304"/>
                  </a:lnTo>
                  <a:lnTo>
                    <a:pt x="2064" y="304"/>
                  </a:lnTo>
                  <a:lnTo>
                    <a:pt x="2078" y="306"/>
                  </a:lnTo>
                  <a:lnTo>
                    <a:pt x="2092" y="304"/>
                  </a:lnTo>
                  <a:lnTo>
                    <a:pt x="2107" y="304"/>
                  </a:lnTo>
                  <a:lnTo>
                    <a:pt x="2107" y="299"/>
                  </a:lnTo>
                  <a:lnTo>
                    <a:pt x="2109" y="293"/>
                  </a:lnTo>
                  <a:lnTo>
                    <a:pt x="2111" y="290"/>
                  </a:lnTo>
                  <a:lnTo>
                    <a:pt x="2111" y="286"/>
                  </a:lnTo>
                  <a:lnTo>
                    <a:pt x="2112" y="283"/>
                  </a:lnTo>
                  <a:lnTo>
                    <a:pt x="2114" y="278"/>
                  </a:lnTo>
                  <a:lnTo>
                    <a:pt x="2126" y="279"/>
                  </a:lnTo>
                  <a:lnTo>
                    <a:pt x="2135" y="281"/>
                  </a:lnTo>
                  <a:lnTo>
                    <a:pt x="2144" y="283"/>
                  </a:lnTo>
                  <a:lnTo>
                    <a:pt x="2156" y="285"/>
                  </a:lnTo>
                  <a:lnTo>
                    <a:pt x="2156" y="311"/>
                  </a:lnTo>
                  <a:lnTo>
                    <a:pt x="2179" y="311"/>
                  </a:lnTo>
                  <a:lnTo>
                    <a:pt x="2181" y="316"/>
                  </a:lnTo>
                  <a:lnTo>
                    <a:pt x="2181" y="318"/>
                  </a:lnTo>
                  <a:lnTo>
                    <a:pt x="2181" y="320"/>
                  </a:lnTo>
                  <a:lnTo>
                    <a:pt x="2181" y="320"/>
                  </a:lnTo>
                  <a:lnTo>
                    <a:pt x="2182" y="321"/>
                  </a:lnTo>
                  <a:lnTo>
                    <a:pt x="2184" y="321"/>
                  </a:lnTo>
                  <a:lnTo>
                    <a:pt x="2188" y="323"/>
                  </a:lnTo>
                  <a:lnTo>
                    <a:pt x="2198" y="318"/>
                  </a:lnTo>
                  <a:lnTo>
                    <a:pt x="2214" y="313"/>
                  </a:lnTo>
                  <a:lnTo>
                    <a:pt x="2233" y="309"/>
                  </a:lnTo>
                  <a:lnTo>
                    <a:pt x="2254" y="309"/>
                  </a:lnTo>
                  <a:lnTo>
                    <a:pt x="2271" y="309"/>
                  </a:lnTo>
                  <a:lnTo>
                    <a:pt x="2287" y="311"/>
                  </a:lnTo>
                  <a:lnTo>
                    <a:pt x="2315" y="321"/>
                  </a:lnTo>
                  <a:lnTo>
                    <a:pt x="2343" y="334"/>
                  </a:lnTo>
                  <a:lnTo>
                    <a:pt x="2367" y="346"/>
                  </a:lnTo>
                  <a:lnTo>
                    <a:pt x="2386" y="351"/>
                  </a:lnTo>
                  <a:lnTo>
                    <a:pt x="2407" y="349"/>
                  </a:lnTo>
                  <a:lnTo>
                    <a:pt x="2425" y="346"/>
                  </a:lnTo>
                  <a:lnTo>
                    <a:pt x="2441" y="346"/>
                  </a:lnTo>
                  <a:lnTo>
                    <a:pt x="2444" y="349"/>
                  </a:lnTo>
                  <a:lnTo>
                    <a:pt x="2448" y="351"/>
                  </a:lnTo>
                  <a:lnTo>
                    <a:pt x="2453" y="356"/>
                  </a:lnTo>
                  <a:lnTo>
                    <a:pt x="2456" y="360"/>
                  </a:lnTo>
                  <a:lnTo>
                    <a:pt x="2460" y="361"/>
                  </a:lnTo>
                  <a:lnTo>
                    <a:pt x="2476" y="365"/>
                  </a:lnTo>
                  <a:lnTo>
                    <a:pt x="2491" y="365"/>
                  </a:lnTo>
                  <a:lnTo>
                    <a:pt x="2495" y="381"/>
                  </a:lnTo>
                  <a:lnTo>
                    <a:pt x="2500" y="389"/>
                  </a:lnTo>
                  <a:lnTo>
                    <a:pt x="2509" y="396"/>
                  </a:lnTo>
                  <a:lnTo>
                    <a:pt x="2516" y="405"/>
                  </a:lnTo>
                  <a:lnTo>
                    <a:pt x="2521" y="416"/>
                  </a:lnTo>
                  <a:lnTo>
                    <a:pt x="2514" y="496"/>
                  </a:lnTo>
                  <a:lnTo>
                    <a:pt x="2500" y="510"/>
                  </a:lnTo>
                  <a:lnTo>
                    <a:pt x="2491" y="526"/>
                  </a:lnTo>
                  <a:lnTo>
                    <a:pt x="2479" y="541"/>
                  </a:lnTo>
                  <a:lnTo>
                    <a:pt x="2463" y="553"/>
                  </a:lnTo>
                  <a:lnTo>
                    <a:pt x="2449" y="557"/>
                  </a:lnTo>
                  <a:lnTo>
                    <a:pt x="2432" y="557"/>
                  </a:lnTo>
                  <a:lnTo>
                    <a:pt x="2416" y="555"/>
                  </a:lnTo>
                  <a:lnTo>
                    <a:pt x="2399" y="557"/>
                  </a:lnTo>
                  <a:lnTo>
                    <a:pt x="2371" y="564"/>
                  </a:lnTo>
                  <a:lnTo>
                    <a:pt x="2346" y="566"/>
                  </a:lnTo>
                  <a:lnTo>
                    <a:pt x="2325" y="566"/>
                  </a:lnTo>
                  <a:lnTo>
                    <a:pt x="2304" y="564"/>
                  </a:lnTo>
                  <a:lnTo>
                    <a:pt x="2282" y="562"/>
                  </a:lnTo>
                  <a:lnTo>
                    <a:pt x="2256" y="562"/>
                  </a:lnTo>
                  <a:lnTo>
                    <a:pt x="2256" y="566"/>
                  </a:lnTo>
                  <a:lnTo>
                    <a:pt x="2268" y="574"/>
                  </a:lnTo>
                  <a:lnTo>
                    <a:pt x="2277" y="583"/>
                  </a:lnTo>
                  <a:lnTo>
                    <a:pt x="2287" y="590"/>
                  </a:lnTo>
                  <a:lnTo>
                    <a:pt x="2301" y="594"/>
                  </a:lnTo>
                  <a:lnTo>
                    <a:pt x="2322" y="595"/>
                  </a:lnTo>
                  <a:lnTo>
                    <a:pt x="2327" y="601"/>
                  </a:lnTo>
                  <a:lnTo>
                    <a:pt x="2331" y="602"/>
                  </a:lnTo>
                  <a:lnTo>
                    <a:pt x="2338" y="606"/>
                  </a:lnTo>
                  <a:lnTo>
                    <a:pt x="2345" y="608"/>
                  </a:lnTo>
                  <a:lnTo>
                    <a:pt x="2348" y="669"/>
                  </a:lnTo>
                  <a:lnTo>
                    <a:pt x="2360" y="669"/>
                  </a:lnTo>
                  <a:lnTo>
                    <a:pt x="2362" y="676"/>
                  </a:lnTo>
                  <a:lnTo>
                    <a:pt x="2364" y="681"/>
                  </a:lnTo>
                  <a:lnTo>
                    <a:pt x="2367" y="684"/>
                  </a:lnTo>
                  <a:lnTo>
                    <a:pt x="2373" y="686"/>
                  </a:lnTo>
                  <a:lnTo>
                    <a:pt x="2380" y="688"/>
                  </a:lnTo>
                  <a:lnTo>
                    <a:pt x="2380" y="695"/>
                  </a:lnTo>
                  <a:lnTo>
                    <a:pt x="2380" y="700"/>
                  </a:lnTo>
                  <a:lnTo>
                    <a:pt x="2381" y="704"/>
                  </a:lnTo>
                  <a:lnTo>
                    <a:pt x="2383" y="707"/>
                  </a:lnTo>
                  <a:lnTo>
                    <a:pt x="2385" y="714"/>
                  </a:lnTo>
                  <a:lnTo>
                    <a:pt x="2388" y="719"/>
                  </a:lnTo>
                  <a:lnTo>
                    <a:pt x="2390" y="723"/>
                  </a:lnTo>
                  <a:lnTo>
                    <a:pt x="2395" y="725"/>
                  </a:lnTo>
                  <a:lnTo>
                    <a:pt x="2400" y="726"/>
                  </a:lnTo>
                  <a:lnTo>
                    <a:pt x="2409" y="726"/>
                  </a:lnTo>
                  <a:lnTo>
                    <a:pt x="2420" y="725"/>
                  </a:lnTo>
                  <a:lnTo>
                    <a:pt x="2430" y="726"/>
                  </a:lnTo>
                  <a:lnTo>
                    <a:pt x="2442" y="730"/>
                  </a:lnTo>
                  <a:lnTo>
                    <a:pt x="2453" y="735"/>
                  </a:lnTo>
                  <a:lnTo>
                    <a:pt x="2453" y="745"/>
                  </a:lnTo>
                  <a:lnTo>
                    <a:pt x="2498" y="745"/>
                  </a:lnTo>
                  <a:lnTo>
                    <a:pt x="2502" y="740"/>
                  </a:lnTo>
                  <a:lnTo>
                    <a:pt x="2505" y="735"/>
                  </a:lnTo>
                  <a:lnTo>
                    <a:pt x="2509" y="732"/>
                  </a:lnTo>
                  <a:lnTo>
                    <a:pt x="2514" y="726"/>
                  </a:lnTo>
                  <a:lnTo>
                    <a:pt x="2510" y="723"/>
                  </a:lnTo>
                  <a:lnTo>
                    <a:pt x="2509" y="718"/>
                  </a:lnTo>
                  <a:lnTo>
                    <a:pt x="2509" y="716"/>
                  </a:lnTo>
                  <a:lnTo>
                    <a:pt x="2507" y="712"/>
                  </a:lnTo>
                  <a:lnTo>
                    <a:pt x="2503" y="711"/>
                  </a:lnTo>
                  <a:lnTo>
                    <a:pt x="2498" y="707"/>
                  </a:lnTo>
                  <a:lnTo>
                    <a:pt x="2493" y="709"/>
                  </a:lnTo>
                  <a:lnTo>
                    <a:pt x="2486" y="711"/>
                  </a:lnTo>
                  <a:lnTo>
                    <a:pt x="2476" y="714"/>
                  </a:lnTo>
                  <a:lnTo>
                    <a:pt x="2463" y="711"/>
                  </a:lnTo>
                  <a:lnTo>
                    <a:pt x="2463" y="711"/>
                  </a:lnTo>
                  <a:lnTo>
                    <a:pt x="2462" y="709"/>
                  </a:lnTo>
                  <a:lnTo>
                    <a:pt x="2458" y="705"/>
                  </a:lnTo>
                  <a:lnTo>
                    <a:pt x="2456" y="702"/>
                  </a:lnTo>
                  <a:lnTo>
                    <a:pt x="2453" y="698"/>
                  </a:lnTo>
                  <a:lnTo>
                    <a:pt x="2451" y="695"/>
                  </a:lnTo>
                  <a:lnTo>
                    <a:pt x="2449" y="693"/>
                  </a:lnTo>
                  <a:lnTo>
                    <a:pt x="2448" y="691"/>
                  </a:lnTo>
                  <a:lnTo>
                    <a:pt x="2444" y="690"/>
                  </a:lnTo>
                  <a:lnTo>
                    <a:pt x="2441" y="690"/>
                  </a:lnTo>
                  <a:lnTo>
                    <a:pt x="2435" y="690"/>
                  </a:lnTo>
                  <a:lnTo>
                    <a:pt x="2432" y="690"/>
                  </a:lnTo>
                  <a:lnTo>
                    <a:pt x="2428" y="688"/>
                  </a:lnTo>
                  <a:lnTo>
                    <a:pt x="2427" y="684"/>
                  </a:lnTo>
                  <a:lnTo>
                    <a:pt x="2427" y="683"/>
                  </a:lnTo>
                  <a:lnTo>
                    <a:pt x="2427" y="677"/>
                  </a:lnTo>
                  <a:lnTo>
                    <a:pt x="2425" y="672"/>
                  </a:lnTo>
                  <a:lnTo>
                    <a:pt x="2425" y="669"/>
                  </a:lnTo>
                  <a:lnTo>
                    <a:pt x="2427" y="656"/>
                  </a:lnTo>
                  <a:lnTo>
                    <a:pt x="2430" y="644"/>
                  </a:lnTo>
                  <a:lnTo>
                    <a:pt x="2434" y="634"/>
                  </a:lnTo>
                  <a:lnTo>
                    <a:pt x="2441" y="632"/>
                  </a:lnTo>
                  <a:lnTo>
                    <a:pt x="2451" y="630"/>
                  </a:lnTo>
                  <a:lnTo>
                    <a:pt x="2463" y="630"/>
                  </a:lnTo>
                  <a:lnTo>
                    <a:pt x="2479" y="639"/>
                  </a:lnTo>
                  <a:lnTo>
                    <a:pt x="2496" y="642"/>
                  </a:lnTo>
                  <a:lnTo>
                    <a:pt x="2516" y="644"/>
                  </a:lnTo>
                  <a:lnTo>
                    <a:pt x="2535" y="644"/>
                  </a:lnTo>
                  <a:lnTo>
                    <a:pt x="2556" y="646"/>
                  </a:lnTo>
                  <a:lnTo>
                    <a:pt x="2558" y="641"/>
                  </a:lnTo>
                  <a:lnTo>
                    <a:pt x="2559" y="637"/>
                  </a:lnTo>
                  <a:lnTo>
                    <a:pt x="2561" y="636"/>
                  </a:lnTo>
                  <a:lnTo>
                    <a:pt x="2563" y="634"/>
                  </a:lnTo>
                  <a:lnTo>
                    <a:pt x="2568" y="630"/>
                  </a:lnTo>
                  <a:lnTo>
                    <a:pt x="2570" y="632"/>
                  </a:lnTo>
                  <a:lnTo>
                    <a:pt x="2572" y="632"/>
                  </a:lnTo>
                  <a:lnTo>
                    <a:pt x="2573" y="634"/>
                  </a:lnTo>
                  <a:lnTo>
                    <a:pt x="2575" y="632"/>
                  </a:lnTo>
                  <a:lnTo>
                    <a:pt x="2578" y="630"/>
                  </a:lnTo>
                  <a:lnTo>
                    <a:pt x="2575" y="627"/>
                  </a:lnTo>
                  <a:lnTo>
                    <a:pt x="2566" y="622"/>
                  </a:lnTo>
                  <a:lnTo>
                    <a:pt x="2558" y="613"/>
                  </a:lnTo>
                  <a:lnTo>
                    <a:pt x="2549" y="604"/>
                  </a:lnTo>
                  <a:lnTo>
                    <a:pt x="2540" y="595"/>
                  </a:lnTo>
                  <a:lnTo>
                    <a:pt x="2537" y="592"/>
                  </a:lnTo>
                  <a:lnTo>
                    <a:pt x="2521" y="592"/>
                  </a:lnTo>
                  <a:lnTo>
                    <a:pt x="2523" y="564"/>
                  </a:lnTo>
                  <a:lnTo>
                    <a:pt x="2526" y="540"/>
                  </a:lnTo>
                  <a:lnTo>
                    <a:pt x="2533" y="519"/>
                  </a:lnTo>
                  <a:lnTo>
                    <a:pt x="2540" y="499"/>
                  </a:lnTo>
                  <a:lnTo>
                    <a:pt x="2549" y="480"/>
                  </a:lnTo>
                  <a:lnTo>
                    <a:pt x="2554" y="459"/>
                  </a:lnTo>
                  <a:lnTo>
                    <a:pt x="2559" y="435"/>
                  </a:lnTo>
                  <a:lnTo>
                    <a:pt x="2575" y="433"/>
                  </a:lnTo>
                  <a:lnTo>
                    <a:pt x="2587" y="431"/>
                  </a:lnTo>
                  <a:lnTo>
                    <a:pt x="2599" y="430"/>
                  </a:lnTo>
                  <a:lnTo>
                    <a:pt x="2612" y="430"/>
                  </a:lnTo>
                  <a:lnTo>
                    <a:pt x="2629" y="435"/>
                  </a:lnTo>
                  <a:lnTo>
                    <a:pt x="2629" y="423"/>
                  </a:lnTo>
                  <a:lnTo>
                    <a:pt x="2620" y="407"/>
                  </a:lnTo>
                  <a:lnTo>
                    <a:pt x="2613" y="388"/>
                  </a:lnTo>
                  <a:lnTo>
                    <a:pt x="2610" y="368"/>
                  </a:lnTo>
                  <a:lnTo>
                    <a:pt x="2594" y="367"/>
                  </a:lnTo>
                  <a:lnTo>
                    <a:pt x="2584" y="363"/>
                  </a:lnTo>
                  <a:lnTo>
                    <a:pt x="2572" y="361"/>
                  </a:lnTo>
                  <a:lnTo>
                    <a:pt x="2570" y="344"/>
                  </a:lnTo>
                  <a:lnTo>
                    <a:pt x="2568" y="325"/>
                  </a:lnTo>
                  <a:lnTo>
                    <a:pt x="2565" y="307"/>
                  </a:lnTo>
                  <a:lnTo>
                    <a:pt x="2559" y="290"/>
                  </a:lnTo>
                  <a:lnTo>
                    <a:pt x="2551" y="278"/>
                  </a:lnTo>
                  <a:lnTo>
                    <a:pt x="2540" y="269"/>
                  </a:lnTo>
                  <a:lnTo>
                    <a:pt x="2530" y="264"/>
                  </a:lnTo>
                  <a:lnTo>
                    <a:pt x="2519" y="262"/>
                  </a:lnTo>
                  <a:lnTo>
                    <a:pt x="2512" y="258"/>
                  </a:lnTo>
                  <a:lnTo>
                    <a:pt x="2505" y="252"/>
                  </a:lnTo>
                  <a:lnTo>
                    <a:pt x="2502" y="239"/>
                  </a:lnTo>
                  <a:lnTo>
                    <a:pt x="2505" y="239"/>
                  </a:lnTo>
                  <a:lnTo>
                    <a:pt x="2505" y="234"/>
                  </a:lnTo>
                  <a:lnTo>
                    <a:pt x="2528" y="232"/>
                  </a:lnTo>
                  <a:lnTo>
                    <a:pt x="2545" y="229"/>
                  </a:lnTo>
                  <a:lnTo>
                    <a:pt x="2561" y="224"/>
                  </a:lnTo>
                  <a:lnTo>
                    <a:pt x="2580" y="218"/>
                  </a:lnTo>
                  <a:lnTo>
                    <a:pt x="2601" y="217"/>
                  </a:lnTo>
                  <a:lnTo>
                    <a:pt x="2610" y="224"/>
                  </a:lnTo>
                  <a:lnTo>
                    <a:pt x="2620" y="229"/>
                  </a:lnTo>
                  <a:lnTo>
                    <a:pt x="2629" y="234"/>
                  </a:lnTo>
                  <a:lnTo>
                    <a:pt x="2638" y="239"/>
                  </a:lnTo>
                  <a:lnTo>
                    <a:pt x="2645" y="246"/>
                  </a:lnTo>
                  <a:lnTo>
                    <a:pt x="2650" y="258"/>
                  </a:lnTo>
                  <a:lnTo>
                    <a:pt x="2652" y="278"/>
                  </a:lnTo>
                  <a:lnTo>
                    <a:pt x="2640" y="278"/>
                  </a:lnTo>
                  <a:lnTo>
                    <a:pt x="2634" y="283"/>
                  </a:lnTo>
                  <a:lnTo>
                    <a:pt x="2631" y="286"/>
                  </a:lnTo>
                  <a:lnTo>
                    <a:pt x="2626" y="293"/>
                  </a:lnTo>
                  <a:lnTo>
                    <a:pt x="2622" y="299"/>
                  </a:lnTo>
                  <a:lnTo>
                    <a:pt x="2619" y="304"/>
                  </a:lnTo>
                  <a:lnTo>
                    <a:pt x="2619" y="311"/>
                  </a:lnTo>
                  <a:lnTo>
                    <a:pt x="2617" y="320"/>
                  </a:lnTo>
                  <a:lnTo>
                    <a:pt x="2636" y="330"/>
                  </a:lnTo>
                  <a:lnTo>
                    <a:pt x="2659" y="339"/>
                  </a:lnTo>
                  <a:lnTo>
                    <a:pt x="2678" y="346"/>
                  </a:lnTo>
                  <a:lnTo>
                    <a:pt x="2685" y="339"/>
                  </a:lnTo>
                  <a:lnTo>
                    <a:pt x="2694" y="334"/>
                  </a:lnTo>
                  <a:lnTo>
                    <a:pt x="2702" y="330"/>
                  </a:lnTo>
                  <a:lnTo>
                    <a:pt x="2709" y="323"/>
                  </a:lnTo>
                  <a:lnTo>
                    <a:pt x="2713" y="309"/>
                  </a:lnTo>
                  <a:lnTo>
                    <a:pt x="2709" y="295"/>
                  </a:lnTo>
                  <a:lnTo>
                    <a:pt x="2704" y="279"/>
                  </a:lnTo>
                  <a:lnTo>
                    <a:pt x="2697" y="264"/>
                  </a:lnTo>
                  <a:lnTo>
                    <a:pt x="2694" y="246"/>
                  </a:lnTo>
                  <a:lnTo>
                    <a:pt x="2704" y="234"/>
                  </a:lnTo>
                  <a:lnTo>
                    <a:pt x="2715" y="217"/>
                  </a:lnTo>
                  <a:lnTo>
                    <a:pt x="2725" y="194"/>
                  </a:lnTo>
                  <a:lnTo>
                    <a:pt x="2736" y="169"/>
                  </a:lnTo>
                  <a:lnTo>
                    <a:pt x="2746" y="145"/>
                  </a:lnTo>
                  <a:lnTo>
                    <a:pt x="2755" y="124"/>
                  </a:lnTo>
                  <a:lnTo>
                    <a:pt x="2767" y="108"/>
                  </a:lnTo>
                  <a:lnTo>
                    <a:pt x="2779" y="100"/>
                  </a:lnTo>
                  <a:lnTo>
                    <a:pt x="2779" y="73"/>
                  </a:lnTo>
                  <a:lnTo>
                    <a:pt x="2784" y="53"/>
                  </a:lnTo>
                  <a:lnTo>
                    <a:pt x="2793" y="33"/>
                  </a:lnTo>
                  <a:lnTo>
                    <a:pt x="2802" y="16"/>
                  </a:lnTo>
                  <a:lnTo>
                    <a:pt x="2805" y="16"/>
                  </a:lnTo>
                  <a:lnTo>
                    <a:pt x="2809" y="47"/>
                  </a:lnTo>
                  <a:lnTo>
                    <a:pt x="2828" y="40"/>
                  </a:lnTo>
                  <a:lnTo>
                    <a:pt x="2842" y="30"/>
                  </a:lnTo>
                  <a:lnTo>
                    <a:pt x="2858" y="19"/>
                  </a:lnTo>
                  <a:lnTo>
                    <a:pt x="2875" y="12"/>
                  </a:lnTo>
                  <a:lnTo>
                    <a:pt x="4287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" name="Freeform 6"/>
          <p:cNvSpPr/>
          <p:nvPr/>
        </p:nvSpPr>
        <p:spPr>
          <a:xfrm>
            <a:off x="1403648" y="1680763"/>
            <a:ext cx="4680520" cy="674963"/>
          </a:xfrm>
          <a:custGeom>
            <a:avLst/>
            <a:gdLst>
              <a:gd name="connsiteX0" fmla="*/ 2735248 w 2735248"/>
              <a:gd name="connsiteY0" fmla="*/ 310101 h 310101"/>
              <a:gd name="connsiteX1" fmla="*/ 2472855 w 2735248"/>
              <a:gd name="connsiteY1" fmla="*/ 7951 h 310101"/>
              <a:gd name="connsiteX2" fmla="*/ 0 w 2735248"/>
              <a:gd name="connsiteY2" fmla="*/ 0 h 310101"/>
              <a:gd name="connsiteX0" fmla="*/ 3254628 w 3254628"/>
              <a:gd name="connsiteY0" fmla="*/ 514927 h 514927"/>
              <a:gd name="connsiteX1" fmla="*/ 2472855 w 3254628"/>
              <a:gd name="connsiteY1" fmla="*/ 7951 h 514927"/>
              <a:gd name="connsiteX2" fmla="*/ 0 w 3254628"/>
              <a:gd name="connsiteY2" fmla="*/ 0 h 51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4628" h="514927">
                <a:moveTo>
                  <a:pt x="3254628" y="514927"/>
                </a:moveTo>
                <a:lnTo>
                  <a:pt x="2472855" y="7951"/>
                </a:lnTo>
                <a:lnTo>
                  <a:pt x="0" y="0"/>
                </a:lnTo>
              </a:path>
            </a:pathLst>
          </a:custGeom>
          <a:ln w="25400">
            <a:solidFill>
              <a:schemeClr val="accent4"/>
            </a:solidFill>
            <a:prstDash val="sysDot"/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331640" y="1363760"/>
            <a:ext cx="2873904" cy="1011016"/>
            <a:chOff x="3017859" y="4224203"/>
            <a:chExt cx="1870812" cy="1011016"/>
          </a:xfrm>
        </p:grpSpPr>
        <p:sp>
          <p:nvSpPr>
            <p:cNvPr id="9" name="TextBox 8"/>
            <p:cNvSpPr txBox="1"/>
            <p:nvPr/>
          </p:nvSpPr>
          <p:spPr>
            <a:xfrm>
              <a:off x="3021856" y="4588888"/>
              <a:ext cx="18668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17859" y="4224203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Freeform 10"/>
          <p:cNvSpPr/>
          <p:nvPr/>
        </p:nvSpPr>
        <p:spPr>
          <a:xfrm>
            <a:off x="955827" y="2355725"/>
            <a:ext cx="7000550" cy="560029"/>
          </a:xfrm>
          <a:custGeom>
            <a:avLst/>
            <a:gdLst>
              <a:gd name="connsiteX0" fmla="*/ 2735248 w 2735248"/>
              <a:gd name="connsiteY0" fmla="*/ 310101 h 310101"/>
              <a:gd name="connsiteX1" fmla="*/ 2472855 w 2735248"/>
              <a:gd name="connsiteY1" fmla="*/ 7951 h 310101"/>
              <a:gd name="connsiteX2" fmla="*/ 0 w 2735248"/>
              <a:gd name="connsiteY2" fmla="*/ 0 h 310101"/>
              <a:gd name="connsiteX0" fmla="*/ 3049802 w 3049802"/>
              <a:gd name="connsiteY0" fmla="*/ 0 h 334272"/>
              <a:gd name="connsiteX1" fmla="*/ 2472855 w 3049802"/>
              <a:gd name="connsiteY1" fmla="*/ 334272 h 334272"/>
              <a:gd name="connsiteX2" fmla="*/ 0 w 3049802"/>
              <a:gd name="connsiteY2" fmla="*/ 326321 h 334272"/>
              <a:gd name="connsiteX0" fmla="*/ 3079063 w 3079063"/>
              <a:gd name="connsiteY0" fmla="*/ 0 h 231859"/>
              <a:gd name="connsiteX1" fmla="*/ 2472855 w 3079063"/>
              <a:gd name="connsiteY1" fmla="*/ 231859 h 231859"/>
              <a:gd name="connsiteX2" fmla="*/ 0 w 3079063"/>
              <a:gd name="connsiteY2" fmla="*/ 223908 h 23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9063" h="231859">
                <a:moveTo>
                  <a:pt x="3079063" y="0"/>
                </a:moveTo>
                <a:lnTo>
                  <a:pt x="2472855" y="231859"/>
                </a:lnTo>
                <a:lnTo>
                  <a:pt x="0" y="223908"/>
                </a:lnTo>
              </a:path>
            </a:pathLst>
          </a:custGeom>
          <a:ln w="25400">
            <a:solidFill>
              <a:schemeClr val="accent1"/>
            </a:solidFill>
            <a:prstDash val="sysDot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55826" y="2562443"/>
            <a:ext cx="2833445" cy="1011016"/>
            <a:chOff x="2754657" y="4195628"/>
            <a:chExt cx="2134014" cy="1011016"/>
          </a:xfrm>
        </p:grpSpPr>
        <p:sp>
          <p:nvSpPr>
            <p:cNvPr id="13" name="TextBox 12"/>
            <p:cNvSpPr txBox="1"/>
            <p:nvPr/>
          </p:nvSpPr>
          <p:spPr>
            <a:xfrm>
              <a:off x="2754657" y="4560313"/>
              <a:ext cx="21340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54657" y="4195628"/>
              <a:ext cx="21340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Freeform 14"/>
          <p:cNvSpPr/>
          <p:nvPr/>
        </p:nvSpPr>
        <p:spPr>
          <a:xfrm>
            <a:off x="611560" y="4078129"/>
            <a:ext cx="4320480" cy="370847"/>
          </a:xfrm>
          <a:custGeom>
            <a:avLst/>
            <a:gdLst>
              <a:gd name="connsiteX0" fmla="*/ 2735248 w 2735248"/>
              <a:gd name="connsiteY0" fmla="*/ 310101 h 310101"/>
              <a:gd name="connsiteX1" fmla="*/ 2472855 w 2735248"/>
              <a:gd name="connsiteY1" fmla="*/ 7951 h 310101"/>
              <a:gd name="connsiteX2" fmla="*/ 0 w 2735248"/>
              <a:gd name="connsiteY2" fmla="*/ 0 h 310101"/>
              <a:gd name="connsiteX0" fmla="*/ 3254628 w 3254628"/>
              <a:gd name="connsiteY0" fmla="*/ 514927 h 514927"/>
              <a:gd name="connsiteX1" fmla="*/ 2472855 w 3254628"/>
              <a:gd name="connsiteY1" fmla="*/ 7951 h 514927"/>
              <a:gd name="connsiteX2" fmla="*/ 0 w 3254628"/>
              <a:gd name="connsiteY2" fmla="*/ 0 h 51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4628" h="514927">
                <a:moveTo>
                  <a:pt x="3254628" y="514927"/>
                </a:moveTo>
                <a:lnTo>
                  <a:pt x="2472855" y="7951"/>
                </a:lnTo>
                <a:lnTo>
                  <a:pt x="0" y="0"/>
                </a:lnTo>
              </a:path>
            </a:pathLst>
          </a:custGeom>
          <a:ln w="25400">
            <a:solidFill>
              <a:schemeClr val="accent2"/>
            </a:solidFill>
            <a:prstDash val="sysDot"/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39552" y="3761126"/>
            <a:ext cx="2873904" cy="1011016"/>
            <a:chOff x="3017859" y="4224203"/>
            <a:chExt cx="1870812" cy="1011016"/>
          </a:xfrm>
        </p:grpSpPr>
        <p:sp>
          <p:nvSpPr>
            <p:cNvPr id="17" name="TextBox 16"/>
            <p:cNvSpPr txBox="1"/>
            <p:nvPr/>
          </p:nvSpPr>
          <p:spPr>
            <a:xfrm>
              <a:off x="3021856" y="4588888"/>
              <a:ext cx="18668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17859" y="4224203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3600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932889"/>
              </p:ext>
            </p:extLst>
          </p:nvPr>
        </p:nvGraphicFramePr>
        <p:xfrm>
          <a:off x="539552" y="1515208"/>
          <a:ext cx="8055294" cy="19153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25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25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25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425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4254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4254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3061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</a:t>
                      </a:r>
                    </a:p>
                    <a:p>
                      <a:pPr algn="ctr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</a:p>
                    <a:p>
                      <a:pPr algn="ctr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306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3"/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3"/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306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3"/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3"/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306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3"/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3"/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3061">
                <a:tc vMerge="1">
                  <a:txBody>
                    <a:bodyPr/>
                    <a:lstStyle/>
                    <a:p>
                      <a:pPr algn="ctr"/>
                      <a:endParaRPr lang="ko-KR" altLang="en-US" sz="18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2ECA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3"/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3"/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0003" y="3772373"/>
            <a:ext cx="7380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This text can be replaced with your own text. This text can be replaced with your own text. You can simply impress your audience and add a unique zing and appeal to your Reports and Presentations with our Templates.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6" name="자유형 8"/>
          <p:cNvSpPr/>
          <p:nvPr/>
        </p:nvSpPr>
        <p:spPr>
          <a:xfrm flipV="1">
            <a:off x="792199" y="3646537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254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9"/>
          <p:cNvSpPr/>
          <p:nvPr/>
        </p:nvSpPr>
        <p:spPr>
          <a:xfrm>
            <a:off x="792199" y="4664174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254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93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ko-KR" dirty="0">
                <a:solidFill>
                  <a:schemeClr val="accent1"/>
                </a:solidFill>
              </a:rPr>
              <a:t>Portfolio Presentation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63644" y="1091835"/>
            <a:ext cx="585268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2D19187E-C9B0-4FBE-BF53-2D82E50C6DB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1F5B7F62-FDA1-41E1-976B-BA626297EB56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DAC56098-D5BD-4A96-9216-34F0AB9BB65A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xmlns="" id="{2AE503F5-76F0-4FAC-88F8-79773DE3166D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xmlns="" id="{9A504D17-0327-413A-A876-64022E721B2A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3324234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330806"/>
              </p:ext>
            </p:extLst>
          </p:nvPr>
        </p:nvGraphicFramePr>
        <p:xfrm>
          <a:off x="683568" y="1510680"/>
          <a:ext cx="1800199" cy="3213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4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72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5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0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591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$20</a:t>
                      </a:r>
                      <a:endParaRPr lang="ko-KR" altLang="en-US" sz="36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3585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PowerPoint</a:t>
                      </a:r>
                      <a:endParaRPr lang="ko-KR" altLang="en-US" sz="12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178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1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67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67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</a:p>
                  </a:txBody>
                  <a:tcPr marL="89703" marR="89703" marT="44851" marB="4485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67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775166"/>
              </p:ext>
            </p:extLst>
          </p:nvPr>
        </p:nvGraphicFramePr>
        <p:xfrm>
          <a:off x="2675790" y="1510680"/>
          <a:ext cx="1800199" cy="3213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4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72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5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0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591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$15</a:t>
                      </a:r>
                      <a:endParaRPr lang="ko-KR" altLang="en-US" sz="36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3585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PowerPoint</a:t>
                      </a:r>
                      <a:endParaRPr lang="ko-KR" altLang="en-US" sz="12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178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1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67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797B4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67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</a:p>
                  </a:txBody>
                  <a:tcPr marL="89703" marR="89703" marT="44851" marB="4485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67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505865"/>
              </p:ext>
            </p:extLst>
          </p:nvPr>
        </p:nvGraphicFramePr>
        <p:xfrm>
          <a:off x="4668012" y="1510680"/>
          <a:ext cx="1800199" cy="3213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4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72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5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0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591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Free</a:t>
                      </a:r>
                      <a:endParaRPr lang="ko-KR" altLang="en-US" sz="36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3585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PowerPoint</a:t>
                      </a:r>
                      <a:endParaRPr lang="ko-KR" altLang="en-US" sz="12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178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1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67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797B4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67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</a:p>
                  </a:txBody>
                  <a:tcPr marL="89703" marR="89703" marT="44851" marB="4485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67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908017"/>
              </p:ext>
            </p:extLst>
          </p:nvPr>
        </p:nvGraphicFramePr>
        <p:xfrm>
          <a:off x="6660233" y="1510680"/>
          <a:ext cx="1800199" cy="3213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4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72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5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0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591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$30</a:t>
                      </a:r>
                      <a:endParaRPr lang="ko-KR" altLang="en-US" sz="36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3585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PowerPoint</a:t>
                      </a:r>
                      <a:endParaRPr lang="ko-KR" altLang="en-US" sz="12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178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1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67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797B4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67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</a:p>
                  </a:txBody>
                  <a:tcPr marL="89703" marR="89703" marT="44851" marB="4485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67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18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"/>
          <p:cNvSpPr txBox="1">
            <a:spLocks/>
          </p:cNvSpPr>
          <p:nvPr/>
        </p:nvSpPr>
        <p:spPr>
          <a:xfrm>
            <a:off x="2478435" y="458302"/>
            <a:ext cx="2304256" cy="141630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 algn="ctr"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 algn="ctr"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78435" y="2001376"/>
            <a:ext cx="2304256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  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EA1B03E5-8F1D-4164-A913-0C6EC6B8994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503036FD-BD4B-4ECB-B19B-7553F9CCD9CD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323875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19872" y="195486"/>
            <a:ext cx="5724128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Agenda Style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3872332" y="1078632"/>
            <a:ext cx="4428135" cy="705130"/>
            <a:chOff x="3642255" y="1078632"/>
            <a:chExt cx="4428135" cy="705130"/>
          </a:xfrm>
        </p:grpSpPr>
        <p:grpSp>
          <p:nvGrpSpPr>
            <p:cNvPr id="2" name="Group 1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572000" y="1123951"/>
              <a:ext cx="3024336" cy="508174"/>
              <a:chOff x="2175371" y="1753439"/>
              <a:chExt cx="5040560" cy="508174"/>
            </a:xfrm>
          </p:grpSpPr>
          <p:sp>
            <p:nvSpPr>
              <p:cNvPr id="8" name="TextBox 10"/>
              <p:cNvSpPr txBox="1"/>
              <p:nvPr/>
            </p:nvSpPr>
            <p:spPr bwMode="auto">
              <a:xfrm>
                <a:off x="2175371" y="1753439"/>
                <a:ext cx="5040560" cy="307777"/>
              </a:xfrm>
              <a:prstGeom prst="rect">
                <a:avLst/>
              </a:prstGeom>
              <a:noFill/>
              <a:effectLst/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Your Text Here</a:t>
                </a:r>
              </a:p>
            </p:txBody>
          </p:sp>
          <p:sp>
            <p:nvSpPr>
              <p:cNvPr id="9" name="TextBox 12"/>
              <p:cNvSpPr txBox="1"/>
              <p:nvPr/>
            </p:nvSpPr>
            <p:spPr bwMode="auto">
              <a:xfrm>
                <a:off x="2175371" y="1984614"/>
                <a:ext cx="5040560" cy="276999"/>
              </a:xfrm>
              <a:prstGeom prst="rect">
                <a:avLst/>
              </a:prstGeom>
              <a:noFill/>
              <a:effectLst/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</a:t>
                </a: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6" name="Rounded Rectangle 5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4137097" y="1835697"/>
            <a:ext cx="4428135" cy="705130"/>
            <a:chOff x="3642255" y="1078632"/>
            <a:chExt cx="4428135" cy="705130"/>
          </a:xfrm>
        </p:grpSpPr>
        <p:grpSp>
          <p:nvGrpSpPr>
            <p:cNvPr id="86" name="Group 85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4572000" y="1123951"/>
              <a:ext cx="3024336" cy="508174"/>
              <a:chOff x="2175371" y="1753439"/>
              <a:chExt cx="5040560" cy="508174"/>
            </a:xfrm>
          </p:grpSpPr>
          <p:sp>
            <p:nvSpPr>
              <p:cNvPr id="91" name="TextBox 10"/>
              <p:cNvSpPr txBox="1"/>
              <p:nvPr/>
            </p:nvSpPr>
            <p:spPr bwMode="auto">
              <a:xfrm>
                <a:off x="2175371" y="1753439"/>
                <a:ext cx="5040560" cy="307777"/>
              </a:xfrm>
              <a:prstGeom prst="rect">
                <a:avLst/>
              </a:prstGeom>
              <a:noFill/>
              <a:effectLst/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Your Text Here</a:t>
                </a:r>
              </a:p>
            </p:txBody>
          </p:sp>
          <p:sp>
            <p:nvSpPr>
              <p:cNvPr id="92" name="TextBox 12"/>
              <p:cNvSpPr txBox="1"/>
              <p:nvPr/>
            </p:nvSpPr>
            <p:spPr bwMode="auto">
              <a:xfrm>
                <a:off x="2175371" y="1984614"/>
                <a:ext cx="5040560" cy="276999"/>
              </a:xfrm>
              <a:prstGeom prst="rect">
                <a:avLst/>
              </a:prstGeom>
              <a:noFill/>
              <a:effectLst/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</a:t>
                </a: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89" name="Rounded Rectangle 88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5" name="Group 94"/>
          <p:cNvGrpSpPr/>
          <p:nvPr/>
        </p:nvGrpSpPr>
        <p:grpSpPr>
          <a:xfrm>
            <a:off x="4401862" y="2592762"/>
            <a:ext cx="4428135" cy="705130"/>
            <a:chOff x="3642255" y="1078632"/>
            <a:chExt cx="4428135" cy="705130"/>
          </a:xfrm>
        </p:grpSpPr>
        <p:grpSp>
          <p:nvGrpSpPr>
            <p:cNvPr id="96" name="Group 95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4572000" y="1123951"/>
              <a:ext cx="3024336" cy="508174"/>
              <a:chOff x="2175371" y="1753439"/>
              <a:chExt cx="5040560" cy="508174"/>
            </a:xfrm>
          </p:grpSpPr>
          <p:sp>
            <p:nvSpPr>
              <p:cNvPr id="101" name="TextBox 10"/>
              <p:cNvSpPr txBox="1"/>
              <p:nvPr/>
            </p:nvSpPr>
            <p:spPr bwMode="auto">
              <a:xfrm>
                <a:off x="2175371" y="1753439"/>
                <a:ext cx="5040560" cy="307777"/>
              </a:xfrm>
              <a:prstGeom prst="rect">
                <a:avLst/>
              </a:prstGeom>
              <a:noFill/>
              <a:effectLst/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Your Text Here</a:t>
                </a:r>
              </a:p>
            </p:txBody>
          </p:sp>
          <p:sp>
            <p:nvSpPr>
              <p:cNvPr id="102" name="TextBox 12"/>
              <p:cNvSpPr txBox="1"/>
              <p:nvPr/>
            </p:nvSpPr>
            <p:spPr bwMode="auto">
              <a:xfrm>
                <a:off x="2175371" y="1984614"/>
                <a:ext cx="5040560" cy="276999"/>
              </a:xfrm>
              <a:prstGeom prst="rect">
                <a:avLst/>
              </a:prstGeom>
              <a:noFill/>
              <a:effectLst/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</a:t>
                </a: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99" name="Rounded Rectangle 98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4137097" y="3349827"/>
            <a:ext cx="4428135" cy="705130"/>
            <a:chOff x="3642255" y="1078632"/>
            <a:chExt cx="4428135" cy="705130"/>
          </a:xfrm>
        </p:grpSpPr>
        <p:grpSp>
          <p:nvGrpSpPr>
            <p:cNvPr id="106" name="Group 105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4572000" y="1123951"/>
              <a:ext cx="3024336" cy="508174"/>
              <a:chOff x="2175371" y="1753439"/>
              <a:chExt cx="5040560" cy="508174"/>
            </a:xfrm>
          </p:grpSpPr>
          <p:sp>
            <p:nvSpPr>
              <p:cNvPr id="111" name="TextBox 10"/>
              <p:cNvSpPr txBox="1"/>
              <p:nvPr/>
            </p:nvSpPr>
            <p:spPr bwMode="auto">
              <a:xfrm>
                <a:off x="2175371" y="1753439"/>
                <a:ext cx="5040560" cy="307777"/>
              </a:xfrm>
              <a:prstGeom prst="rect">
                <a:avLst/>
              </a:prstGeom>
              <a:noFill/>
              <a:effectLst/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Your Text Here</a:t>
                </a:r>
              </a:p>
            </p:txBody>
          </p:sp>
          <p:sp>
            <p:nvSpPr>
              <p:cNvPr id="112" name="TextBox 12"/>
              <p:cNvSpPr txBox="1"/>
              <p:nvPr/>
            </p:nvSpPr>
            <p:spPr bwMode="auto">
              <a:xfrm>
                <a:off x="2175371" y="1984614"/>
                <a:ext cx="5040560" cy="276999"/>
              </a:xfrm>
              <a:prstGeom prst="rect">
                <a:avLst/>
              </a:prstGeom>
              <a:noFill/>
              <a:effectLst/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</a:t>
                </a: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109" name="Rounded Rectangle 108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4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3872332" y="4106892"/>
            <a:ext cx="4428135" cy="705130"/>
            <a:chOff x="3642255" y="1078632"/>
            <a:chExt cx="4428135" cy="705130"/>
          </a:xfrm>
        </p:grpSpPr>
        <p:grpSp>
          <p:nvGrpSpPr>
            <p:cNvPr id="116" name="Group 115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ounded Rectangle 123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4572000" y="1123951"/>
              <a:ext cx="3024336" cy="508174"/>
              <a:chOff x="2175371" y="1753439"/>
              <a:chExt cx="5040560" cy="508174"/>
            </a:xfrm>
          </p:grpSpPr>
          <p:sp>
            <p:nvSpPr>
              <p:cNvPr id="121" name="TextBox 10"/>
              <p:cNvSpPr txBox="1"/>
              <p:nvPr/>
            </p:nvSpPr>
            <p:spPr bwMode="auto">
              <a:xfrm>
                <a:off x="2175371" y="1753439"/>
                <a:ext cx="5040560" cy="307777"/>
              </a:xfrm>
              <a:prstGeom prst="rect">
                <a:avLst/>
              </a:prstGeom>
              <a:noFill/>
              <a:effectLst/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Your Text Here</a:t>
                </a:r>
              </a:p>
            </p:txBody>
          </p:sp>
          <p:sp>
            <p:nvSpPr>
              <p:cNvPr id="122" name="TextBox 12"/>
              <p:cNvSpPr txBox="1"/>
              <p:nvPr/>
            </p:nvSpPr>
            <p:spPr bwMode="auto">
              <a:xfrm>
                <a:off x="2175371" y="1984614"/>
                <a:ext cx="5040560" cy="276999"/>
              </a:xfrm>
              <a:prstGeom prst="rect">
                <a:avLst/>
              </a:prstGeom>
              <a:noFill/>
              <a:effectLst/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</a:t>
                </a: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119" name="Rounded Rectangle 118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5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1" name="Hexagon 10"/>
          <p:cNvSpPr/>
          <p:nvPr/>
        </p:nvSpPr>
        <p:spPr>
          <a:xfrm rot="1792415">
            <a:off x="3712712" y="1546733"/>
            <a:ext cx="1718575" cy="1481530"/>
          </a:xfrm>
          <a:prstGeom prst="hexagon">
            <a:avLst>
              <a:gd name="adj" fmla="val 29014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12" name="Hexagon 11"/>
          <p:cNvSpPr/>
          <p:nvPr/>
        </p:nvSpPr>
        <p:spPr>
          <a:xfrm rot="19800000">
            <a:off x="2891501" y="2920057"/>
            <a:ext cx="1718575" cy="1481530"/>
          </a:xfrm>
          <a:prstGeom prst="hexagon">
            <a:avLst>
              <a:gd name="adj" fmla="val 29014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13" name="Hexagon 12"/>
          <p:cNvSpPr/>
          <p:nvPr/>
        </p:nvSpPr>
        <p:spPr>
          <a:xfrm rot="19800000">
            <a:off x="4539228" y="2920059"/>
            <a:ext cx="1718575" cy="1481530"/>
          </a:xfrm>
          <a:prstGeom prst="hexagon">
            <a:avLst>
              <a:gd name="adj" fmla="val 29014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 rot="1792415">
            <a:off x="4066801" y="2205825"/>
            <a:ext cx="1010781" cy="871363"/>
          </a:xfrm>
          <a:prstGeom prst="hexagon">
            <a:avLst>
              <a:gd name="adj" fmla="val 29014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Hexagon 14"/>
          <p:cNvSpPr/>
          <p:nvPr/>
        </p:nvSpPr>
        <p:spPr>
          <a:xfrm rot="19800000">
            <a:off x="3245397" y="2866897"/>
            <a:ext cx="1010781" cy="871363"/>
          </a:xfrm>
          <a:prstGeom prst="hexagon">
            <a:avLst>
              <a:gd name="adj" fmla="val 29014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Hexagon 15"/>
          <p:cNvSpPr/>
          <p:nvPr/>
        </p:nvSpPr>
        <p:spPr>
          <a:xfrm rot="19800000">
            <a:off x="4893124" y="2866899"/>
            <a:ext cx="1010781" cy="871363"/>
          </a:xfrm>
          <a:prstGeom prst="hexagon">
            <a:avLst>
              <a:gd name="adj" fmla="val 29014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486598" y="2979414"/>
            <a:ext cx="5551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20920" y="2979414"/>
            <a:ext cx="5551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C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94406" y="2318340"/>
            <a:ext cx="5551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45473" y="3229144"/>
            <a:ext cx="2592287" cy="863358"/>
            <a:chOff x="803640" y="3362835"/>
            <a:chExt cx="2059657" cy="863358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Option B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228184" y="3229144"/>
            <a:ext cx="2592287" cy="863358"/>
            <a:chOff x="803640" y="3362835"/>
            <a:chExt cx="2059657" cy="86335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Option C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44941" y="1848459"/>
            <a:ext cx="2592287" cy="863358"/>
            <a:chOff x="803640" y="3362835"/>
            <a:chExt cx="2059657" cy="86335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Option A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2403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36202743"/>
              </p:ext>
            </p:extLst>
          </p:nvPr>
        </p:nvGraphicFramePr>
        <p:xfrm>
          <a:off x="539552" y="1419622"/>
          <a:ext cx="4248472" cy="3292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10012" y="2499742"/>
            <a:ext cx="10179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accent5"/>
                </a:solidFill>
                <a:cs typeface="Arial" pitchFamily="34" charset="0"/>
              </a:rPr>
              <a:t>Option A</a:t>
            </a:r>
            <a:endParaRPr lang="ko-KR" altLang="en-US" sz="12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55988" y="2499742"/>
            <a:ext cx="29644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10012" y="2952550"/>
            <a:ext cx="10179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Option B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55988" y="2952550"/>
            <a:ext cx="29644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0012" y="3405358"/>
            <a:ext cx="10179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Option C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55988" y="3405358"/>
            <a:ext cx="29644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10012" y="3858166"/>
            <a:ext cx="10179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Option D</a:t>
            </a:r>
            <a:endParaRPr lang="ko-KR" altLang="en-US" sz="12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55988" y="3858166"/>
            <a:ext cx="29644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accent6"/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10012" y="4310975"/>
            <a:ext cx="10179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accent4"/>
                </a:solidFill>
                <a:cs typeface="Arial" pitchFamily="34" charset="0"/>
              </a:rPr>
              <a:t>Option E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55988" y="4310975"/>
            <a:ext cx="29644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910012" y="1419622"/>
            <a:ext cx="3910460" cy="945840"/>
            <a:chOff x="5436096" y="2571750"/>
            <a:chExt cx="2821708" cy="945840"/>
          </a:xfrm>
        </p:grpSpPr>
        <p:sp>
          <p:nvSpPr>
            <p:cNvPr id="16" name="TextBox 15"/>
            <p:cNvSpPr txBox="1"/>
            <p:nvPr/>
          </p:nvSpPr>
          <p:spPr>
            <a:xfrm>
              <a:off x="5436096" y="2571750"/>
              <a:ext cx="282170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6097" y="2871259"/>
              <a:ext cx="282170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7342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51520" y="548908"/>
            <a:ext cx="2448272" cy="158417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1" y="2133084"/>
            <a:ext cx="2448272" cy="2492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9A5ED55-C60A-4EC5-BD17-7E35493FAF1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3E0066AA-ED47-434C-9A68-C9BC84BDB2C4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xmlns="" id="{8C0AC150-AA50-4681-A5B2-0C3D26916B1E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1130720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7A72CDCE-41EE-4ED8-ADAF-4CBE443BEF36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xmlns="" id="{EE92FBCB-B615-4EB2-8FD2-EDE29EDFA9C2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Infographic Style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2"/>
                </a:solidFill>
              </a:rPr>
              <a:t>Insert the title of your subtitle Here</a:t>
            </a:r>
          </a:p>
        </p:txBody>
      </p:sp>
      <p:pic>
        <p:nvPicPr>
          <p:cNvPr id="9" name="Picture 2" descr="D:\Fullppt\005-PNG이미지\모니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054" y="1228612"/>
            <a:ext cx="2559892" cy="255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27584" y="4013651"/>
            <a:ext cx="74888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2E66E0F-6E20-422B-B461-8E3FA610AFAE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958255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그룹 299">
            <a:extLst>
              <a:ext uri="{FF2B5EF4-FFF2-40B4-BE49-F238E27FC236}">
                <a16:creationId xmlns:a16="http://schemas.microsoft.com/office/drawing/2014/main" xmlns="" id="{9B019E10-57E6-4B2A-B607-36E70476EFCA}"/>
              </a:ext>
            </a:extLst>
          </p:cNvPr>
          <p:cNvGrpSpPr/>
          <p:nvPr/>
        </p:nvGrpSpPr>
        <p:grpSpPr>
          <a:xfrm>
            <a:off x="150236" y="1598904"/>
            <a:ext cx="5172253" cy="3043050"/>
            <a:chOff x="635000" y="1382713"/>
            <a:chExt cx="7869238" cy="4572000"/>
          </a:xfrm>
          <a:solidFill>
            <a:schemeClr val="bg1"/>
          </a:solidFill>
        </p:grpSpPr>
        <p:sp>
          <p:nvSpPr>
            <p:cNvPr id="301" name="Freeform 8">
              <a:extLst>
                <a:ext uri="{FF2B5EF4-FFF2-40B4-BE49-F238E27FC236}">
                  <a16:creationId xmlns:a16="http://schemas.microsoft.com/office/drawing/2014/main" xmlns="" id="{149BD4B5-752C-46E2-9BDC-A658613F76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Freeform 9">
              <a:extLst>
                <a:ext uri="{FF2B5EF4-FFF2-40B4-BE49-F238E27FC236}">
                  <a16:creationId xmlns:a16="http://schemas.microsoft.com/office/drawing/2014/main" xmlns="" id="{5D07F6CA-5B24-4F8E-8D8F-E88F80D2E6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Freeform 10">
              <a:extLst>
                <a:ext uri="{FF2B5EF4-FFF2-40B4-BE49-F238E27FC236}">
                  <a16:creationId xmlns:a16="http://schemas.microsoft.com/office/drawing/2014/main" xmlns="" id="{78E60100-D04C-421B-BCA4-BE8C8846DC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11">
              <a:extLst>
                <a:ext uri="{FF2B5EF4-FFF2-40B4-BE49-F238E27FC236}">
                  <a16:creationId xmlns:a16="http://schemas.microsoft.com/office/drawing/2014/main" xmlns="" id="{8E85018C-B18C-47AB-BAE7-93F2DFAD7F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92081" y="1497579"/>
            <a:ext cx="112562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50K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2080" y="1255388"/>
            <a:ext cx="355765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44207" y="1549138"/>
            <a:ext cx="240552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92081" y="2118448"/>
            <a:ext cx="35576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Easy to change colors, photos and Text. </a:t>
            </a:r>
          </a:p>
        </p:txBody>
      </p:sp>
      <p:sp>
        <p:nvSpPr>
          <p:cNvPr id="19" name="Round Same Side Corner Rectangle 8"/>
          <p:cNvSpPr/>
          <p:nvPr/>
        </p:nvSpPr>
        <p:spPr>
          <a:xfrm>
            <a:off x="5591342" y="3169068"/>
            <a:ext cx="245385" cy="64628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ound Same Side Corner Rectangle 20"/>
          <p:cNvSpPr/>
          <p:nvPr/>
        </p:nvSpPr>
        <p:spPr>
          <a:xfrm rot="10800000">
            <a:off x="5586303" y="4079737"/>
            <a:ext cx="305763" cy="652252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015161" y="3082996"/>
            <a:ext cx="78192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15161" y="3999633"/>
            <a:ext cx="78192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15160" y="3403154"/>
            <a:ext cx="2949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15160" y="4319790"/>
            <a:ext cx="2949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486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95536" y="1376189"/>
            <a:ext cx="3286833" cy="3490091"/>
            <a:chOff x="4848046" y="3681671"/>
            <a:chExt cx="2758049" cy="2928608"/>
          </a:xfrm>
          <a:solidFill>
            <a:srgbClr val="797B4F"/>
          </a:solidFill>
        </p:grpSpPr>
        <p:sp>
          <p:nvSpPr>
            <p:cNvPr id="5" name="Rounded Rectangle 4"/>
            <p:cNvSpPr/>
            <p:nvPr/>
          </p:nvSpPr>
          <p:spPr>
            <a:xfrm>
              <a:off x="5903273" y="6071006"/>
              <a:ext cx="631463" cy="1315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929584" y="6274865"/>
              <a:ext cx="578841" cy="1315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82205" y="6478724"/>
              <a:ext cx="473597" cy="1315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ounded Rectangle 7"/>
            <p:cNvSpPr/>
            <p:nvPr/>
          </p:nvSpPr>
          <p:spPr>
            <a:xfrm rot="2700000">
              <a:off x="7086448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 rot="18900000" flipH="1">
              <a:off x="5218102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155070" y="3681671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 rot="5400000">
              <a:off x="7354095" y="4745637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 rot="16200000" flipH="1">
              <a:off x="4956046" y="4745638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95903" y="1998538"/>
            <a:ext cx="1670013" cy="2047118"/>
            <a:chOff x="1195903" y="1537915"/>
            <a:chExt cx="1670013" cy="2047118"/>
          </a:xfrm>
          <a:solidFill>
            <a:srgbClr val="797B4F"/>
          </a:solidFill>
        </p:grpSpPr>
        <p:sp>
          <p:nvSpPr>
            <p:cNvPr id="14" name="Oval 21"/>
            <p:cNvSpPr>
              <a:spLocks noChangeAspect="1"/>
            </p:cNvSpPr>
            <p:nvPr/>
          </p:nvSpPr>
          <p:spPr>
            <a:xfrm>
              <a:off x="1414470" y="1768048"/>
              <a:ext cx="264724" cy="266936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Oval 21"/>
            <p:cNvSpPr>
              <a:spLocks noChangeAspect="1"/>
            </p:cNvSpPr>
            <p:nvPr/>
          </p:nvSpPr>
          <p:spPr>
            <a:xfrm>
              <a:off x="1323964" y="1909930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Oval 21"/>
            <p:cNvSpPr>
              <a:spLocks noChangeAspect="1"/>
            </p:cNvSpPr>
            <p:nvPr/>
          </p:nvSpPr>
          <p:spPr>
            <a:xfrm rot="21050853">
              <a:off x="1326433" y="2753031"/>
              <a:ext cx="173268" cy="174716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Oval 21"/>
            <p:cNvSpPr>
              <a:spLocks noChangeAspect="1"/>
            </p:cNvSpPr>
            <p:nvPr/>
          </p:nvSpPr>
          <p:spPr>
            <a:xfrm rot="288847">
              <a:off x="1195903" y="2266763"/>
              <a:ext cx="222367" cy="224225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Oval 21"/>
            <p:cNvSpPr>
              <a:spLocks noChangeAspect="1"/>
            </p:cNvSpPr>
            <p:nvPr/>
          </p:nvSpPr>
          <p:spPr>
            <a:xfrm>
              <a:off x="1414470" y="2278418"/>
              <a:ext cx="222367" cy="224225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Oval 21"/>
            <p:cNvSpPr>
              <a:spLocks noChangeAspect="1"/>
            </p:cNvSpPr>
            <p:nvPr/>
          </p:nvSpPr>
          <p:spPr>
            <a:xfrm>
              <a:off x="1231800" y="2460930"/>
              <a:ext cx="309554" cy="312141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Oval 21"/>
            <p:cNvSpPr>
              <a:spLocks noChangeAspect="1"/>
            </p:cNvSpPr>
            <p:nvPr/>
          </p:nvSpPr>
          <p:spPr>
            <a:xfrm>
              <a:off x="1985429" y="2143218"/>
              <a:ext cx="282537" cy="284898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Oval 21"/>
            <p:cNvSpPr>
              <a:spLocks noChangeAspect="1"/>
            </p:cNvSpPr>
            <p:nvPr/>
          </p:nvSpPr>
          <p:spPr>
            <a:xfrm rot="283757">
              <a:off x="1665484" y="3272892"/>
              <a:ext cx="309554" cy="312141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 rot="21364806">
              <a:off x="1656905" y="1674846"/>
              <a:ext cx="267508" cy="269744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Oval 21"/>
            <p:cNvSpPr>
              <a:spLocks noChangeAspect="1"/>
            </p:cNvSpPr>
            <p:nvPr/>
          </p:nvSpPr>
          <p:spPr>
            <a:xfrm>
              <a:off x="1563017" y="1930545"/>
              <a:ext cx="424361" cy="427906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Oval 21"/>
            <p:cNvSpPr>
              <a:spLocks noChangeAspect="1"/>
            </p:cNvSpPr>
            <p:nvPr/>
          </p:nvSpPr>
          <p:spPr>
            <a:xfrm rot="21145186">
              <a:off x="1260512" y="1980363"/>
              <a:ext cx="333550" cy="336337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Oval 21"/>
            <p:cNvSpPr>
              <a:spLocks noChangeAspect="1"/>
            </p:cNvSpPr>
            <p:nvPr/>
          </p:nvSpPr>
          <p:spPr>
            <a:xfrm rot="232827">
              <a:off x="1766846" y="2371713"/>
              <a:ext cx="405789" cy="40918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Oval 21"/>
            <p:cNvSpPr>
              <a:spLocks noChangeAspect="1"/>
            </p:cNvSpPr>
            <p:nvPr/>
          </p:nvSpPr>
          <p:spPr>
            <a:xfrm>
              <a:off x="2232245" y="1873583"/>
              <a:ext cx="591365" cy="596307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Oval 21"/>
            <p:cNvSpPr>
              <a:spLocks noChangeAspect="1"/>
            </p:cNvSpPr>
            <p:nvPr/>
          </p:nvSpPr>
          <p:spPr>
            <a:xfrm>
              <a:off x="1580219" y="1680508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Oval 21"/>
            <p:cNvSpPr>
              <a:spLocks noChangeAspect="1"/>
            </p:cNvSpPr>
            <p:nvPr/>
          </p:nvSpPr>
          <p:spPr>
            <a:xfrm rot="20203558">
              <a:off x="1468306" y="2867514"/>
              <a:ext cx="139314" cy="140478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Oval 21"/>
            <p:cNvSpPr>
              <a:spLocks noChangeAspect="1"/>
            </p:cNvSpPr>
            <p:nvPr/>
          </p:nvSpPr>
          <p:spPr>
            <a:xfrm>
              <a:off x="1694605" y="2685223"/>
              <a:ext cx="134128" cy="13524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Oval 21"/>
            <p:cNvSpPr>
              <a:spLocks noChangeAspect="1"/>
            </p:cNvSpPr>
            <p:nvPr/>
          </p:nvSpPr>
          <p:spPr>
            <a:xfrm rot="375171">
              <a:off x="1800405" y="2755645"/>
              <a:ext cx="216579" cy="21839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Oval 21"/>
            <p:cNvSpPr>
              <a:spLocks noChangeAspect="1"/>
            </p:cNvSpPr>
            <p:nvPr/>
          </p:nvSpPr>
          <p:spPr>
            <a:xfrm rot="1185792">
              <a:off x="1591521" y="2830231"/>
              <a:ext cx="222367" cy="224225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Oval 21"/>
            <p:cNvSpPr>
              <a:spLocks noChangeAspect="1"/>
            </p:cNvSpPr>
            <p:nvPr/>
          </p:nvSpPr>
          <p:spPr>
            <a:xfrm>
              <a:off x="1566870" y="2430818"/>
              <a:ext cx="222367" cy="224225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Oval 21"/>
            <p:cNvSpPr>
              <a:spLocks noChangeAspect="1"/>
            </p:cNvSpPr>
            <p:nvPr/>
          </p:nvSpPr>
          <p:spPr>
            <a:xfrm rot="561415">
              <a:off x="1961493" y="1831077"/>
              <a:ext cx="309554" cy="312141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Oval 21"/>
            <p:cNvSpPr>
              <a:spLocks noChangeAspect="1"/>
            </p:cNvSpPr>
            <p:nvPr/>
          </p:nvSpPr>
          <p:spPr>
            <a:xfrm rot="375171">
              <a:off x="1487267" y="2639444"/>
              <a:ext cx="216579" cy="21839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Oval 21"/>
            <p:cNvSpPr>
              <a:spLocks noChangeAspect="1"/>
            </p:cNvSpPr>
            <p:nvPr/>
          </p:nvSpPr>
          <p:spPr>
            <a:xfrm>
              <a:off x="1741171" y="2361128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Oval 21"/>
            <p:cNvSpPr>
              <a:spLocks noChangeAspect="1"/>
            </p:cNvSpPr>
            <p:nvPr/>
          </p:nvSpPr>
          <p:spPr>
            <a:xfrm>
              <a:off x="1899336" y="2285667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Oval 21"/>
            <p:cNvSpPr>
              <a:spLocks noChangeAspect="1"/>
            </p:cNvSpPr>
            <p:nvPr/>
          </p:nvSpPr>
          <p:spPr>
            <a:xfrm rot="20859187">
              <a:off x="1875957" y="3147672"/>
              <a:ext cx="196820" cy="198466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Oval 21"/>
            <p:cNvSpPr>
              <a:spLocks noChangeAspect="1"/>
            </p:cNvSpPr>
            <p:nvPr/>
          </p:nvSpPr>
          <p:spPr>
            <a:xfrm rot="232827">
              <a:off x="2016649" y="3174821"/>
              <a:ext cx="405789" cy="40918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Oval 21"/>
            <p:cNvSpPr>
              <a:spLocks noChangeAspect="1"/>
            </p:cNvSpPr>
            <p:nvPr/>
          </p:nvSpPr>
          <p:spPr>
            <a:xfrm rot="232827">
              <a:off x="2373855" y="2474192"/>
              <a:ext cx="405789" cy="40918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Oval 21"/>
            <p:cNvSpPr>
              <a:spLocks noChangeAspect="1"/>
            </p:cNvSpPr>
            <p:nvPr/>
          </p:nvSpPr>
          <p:spPr>
            <a:xfrm>
              <a:off x="2267966" y="2356564"/>
              <a:ext cx="134128" cy="13524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Oval 21"/>
            <p:cNvSpPr>
              <a:spLocks noChangeAspect="1"/>
            </p:cNvSpPr>
            <p:nvPr/>
          </p:nvSpPr>
          <p:spPr>
            <a:xfrm>
              <a:off x="2091720" y="2905247"/>
              <a:ext cx="282537" cy="284898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Oval 21"/>
            <p:cNvSpPr>
              <a:spLocks noChangeAspect="1"/>
            </p:cNvSpPr>
            <p:nvPr/>
          </p:nvSpPr>
          <p:spPr>
            <a:xfrm>
              <a:off x="2731788" y="2312226"/>
              <a:ext cx="134128" cy="13524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Oval 21"/>
            <p:cNvSpPr>
              <a:spLocks noChangeAspect="1"/>
            </p:cNvSpPr>
            <p:nvPr/>
          </p:nvSpPr>
          <p:spPr>
            <a:xfrm rot="375171">
              <a:off x="1770483" y="2955490"/>
              <a:ext cx="216579" cy="21839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Oval 21"/>
            <p:cNvSpPr>
              <a:spLocks noChangeAspect="1"/>
            </p:cNvSpPr>
            <p:nvPr/>
          </p:nvSpPr>
          <p:spPr>
            <a:xfrm rot="375171">
              <a:off x="2115911" y="2614000"/>
              <a:ext cx="275390" cy="277693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Oval 21"/>
            <p:cNvSpPr>
              <a:spLocks noChangeAspect="1"/>
            </p:cNvSpPr>
            <p:nvPr/>
          </p:nvSpPr>
          <p:spPr>
            <a:xfrm>
              <a:off x="1984293" y="2894551"/>
              <a:ext cx="134128" cy="13524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Oval 21"/>
            <p:cNvSpPr>
              <a:spLocks noChangeAspect="1"/>
            </p:cNvSpPr>
            <p:nvPr/>
          </p:nvSpPr>
          <p:spPr>
            <a:xfrm>
              <a:off x="2152479" y="2464579"/>
              <a:ext cx="134128" cy="13524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Oval 21"/>
            <p:cNvSpPr>
              <a:spLocks noChangeAspect="1"/>
            </p:cNvSpPr>
            <p:nvPr/>
          </p:nvSpPr>
          <p:spPr>
            <a:xfrm>
              <a:off x="2580435" y="2877367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Oval 21"/>
            <p:cNvSpPr>
              <a:spLocks noChangeAspect="1"/>
            </p:cNvSpPr>
            <p:nvPr/>
          </p:nvSpPr>
          <p:spPr>
            <a:xfrm>
              <a:off x="2000241" y="3039370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Oval 21"/>
            <p:cNvSpPr>
              <a:spLocks noChangeAspect="1"/>
            </p:cNvSpPr>
            <p:nvPr/>
          </p:nvSpPr>
          <p:spPr>
            <a:xfrm>
              <a:off x="1961493" y="3484382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Oval 21"/>
            <p:cNvSpPr>
              <a:spLocks noChangeAspect="1"/>
            </p:cNvSpPr>
            <p:nvPr/>
          </p:nvSpPr>
          <p:spPr>
            <a:xfrm>
              <a:off x="1529662" y="3003550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Oval 21"/>
            <p:cNvSpPr>
              <a:spLocks noChangeAspect="1"/>
            </p:cNvSpPr>
            <p:nvPr/>
          </p:nvSpPr>
          <p:spPr>
            <a:xfrm>
              <a:off x="1648031" y="3057800"/>
              <a:ext cx="134128" cy="13524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Oval 21"/>
            <p:cNvSpPr>
              <a:spLocks noChangeAspect="1"/>
            </p:cNvSpPr>
            <p:nvPr/>
          </p:nvSpPr>
          <p:spPr>
            <a:xfrm>
              <a:off x="1740222" y="3161559"/>
              <a:ext cx="134128" cy="13524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Oval 21"/>
            <p:cNvSpPr>
              <a:spLocks noChangeAspect="1"/>
            </p:cNvSpPr>
            <p:nvPr/>
          </p:nvSpPr>
          <p:spPr>
            <a:xfrm>
              <a:off x="2361060" y="2871624"/>
              <a:ext cx="228226" cy="230133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Oval 21"/>
            <p:cNvSpPr>
              <a:spLocks noChangeAspect="1"/>
            </p:cNvSpPr>
            <p:nvPr/>
          </p:nvSpPr>
          <p:spPr>
            <a:xfrm>
              <a:off x="2329001" y="3119404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Oval 21"/>
            <p:cNvSpPr>
              <a:spLocks noChangeAspect="1"/>
            </p:cNvSpPr>
            <p:nvPr/>
          </p:nvSpPr>
          <p:spPr>
            <a:xfrm>
              <a:off x="2289480" y="2513009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Oval 21"/>
            <p:cNvSpPr>
              <a:spLocks noChangeAspect="1"/>
            </p:cNvSpPr>
            <p:nvPr/>
          </p:nvSpPr>
          <p:spPr>
            <a:xfrm>
              <a:off x="2682300" y="2444570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Oval 21"/>
            <p:cNvSpPr>
              <a:spLocks noChangeAspect="1"/>
            </p:cNvSpPr>
            <p:nvPr/>
          </p:nvSpPr>
          <p:spPr>
            <a:xfrm>
              <a:off x="2749364" y="2506052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Oval 21"/>
            <p:cNvSpPr>
              <a:spLocks noChangeAspect="1"/>
            </p:cNvSpPr>
            <p:nvPr/>
          </p:nvSpPr>
          <p:spPr>
            <a:xfrm>
              <a:off x="2020432" y="2794749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Oval 21"/>
            <p:cNvSpPr>
              <a:spLocks noChangeAspect="1"/>
            </p:cNvSpPr>
            <p:nvPr/>
          </p:nvSpPr>
          <p:spPr>
            <a:xfrm>
              <a:off x="1642196" y="3210761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Oval 21"/>
            <p:cNvSpPr>
              <a:spLocks noChangeAspect="1"/>
            </p:cNvSpPr>
            <p:nvPr/>
          </p:nvSpPr>
          <p:spPr>
            <a:xfrm>
              <a:off x="2148211" y="1600868"/>
              <a:ext cx="282537" cy="284898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Oval 21"/>
            <p:cNvSpPr>
              <a:spLocks noChangeAspect="1"/>
            </p:cNvSpPr>
            <p:nvPr/>
          </p:nvSpPr>
          <p:spPr>
            <a:xfrm>
              <a:off x="1855627" y="1537915"/>
              <a:ext cx="228226" cy="230133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Oval 21"/>
            <p:cNvSpPr>
              <a:spLocks noChangeAspect="1"/>
            </p:cNvSpPr>
            <p:nvPr/>
          </p:nvSpPr>
          <p:spPr>
            <a:xfrm>
              <a:off x="1920246" y="1755731"/>
              <a:ext cx="134128" cy="13524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Oval 21"/>
            <p:cNvSpPr>
              <a:spLocks noChangeAspect="1"/>
            </p:cNvSpPr>
            <p:nvPr/>
          </p:nvSpPr>
          <p:spPr>
            <a:xfrm>
              <a:off x="1869089" y="1901516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Oval 21"/>
            <p:cNvSpPr>
              <a:spLocks noChangeAspect="1"/>
            </p:cNvSpPr>
            <p:nvPr/>
          </p:nvSpPr>
          <p:spPr>
            <a:xfrm>
              <a:off x="2042856" y="1699484"/>
              <a:ext cx="98975" cy="9980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Oval 21"/>
            <p:cNvSpPr>
              <a:spLocks noChangeAspect="1"/>
            </p:cNvSpPr>
            <p:nvPr/>
          </p:nvSpPr>
          <p:spPr>
            <a:xfrm>
              <a:off x="2436404" y="1732638"/>
              <a:ext cx="152882" cy="15415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Oval 21"/>
            <p:cNvSpPr>
              <a:spLocks noChangeAspect="1"/>
            </p:cNvSpPr>
            <p:nvPr/>
          </p:nvSpPr>
          <p:spPr>
            <a:xfrm>
              <a:off x="2099216" y="1600868"/>
              <a:ext cx="66122" cy="66674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Oval 21"/>
            <p:cNvSpPr>
              <a:spLocks noChangeAspect="1"/>
            </p:cNvSpPr>
            <p:nvPr/>
          </p:nvSpPr>
          <p:spPr>
            <a:xfrm>
              <a:off x="2264289" y="1954875"/>
              <a:ext cx="66122" cy="66674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3918097" y="2556440"/>
            <a:ext cx="576064" cy="5124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971129" y="2612613"/>
            <a:ext cx="47000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4542899" y="2486441"/>
            <a:ext cx="1829301" cy="678692"/>
            <a:chOff x="803640" y="3362835"/>
            <a:chExt cx="2059657" cy="678692"/>
          </a:xfrm>
        </p:grpSpPr>
        <p:sp>
          <p:nvSpPr>
            <p:cNvPr id="71" name="TextBox 7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>
            <a:off x="3918097" y="3415309"/>
            <a:ext cx="576064" cy="51245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971129" y="3471482"/>
            <a:ext cx="47000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4542899" y="3345310"/>
            <a:ext cx="1829301" cy="678692"/>
            <a:chOff x="803640" y="3362835"/>
            <a:chExt cx="2059657" cy="678692"/>
          </a:xfrm>
        </p:grpSpPr>
        <p:sp>
          <p:nvSpPr>
            <p:cNvPr id="76" name="TextBox 7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8" name="Rectangle 77"/>
          <p:cNvSpPr/>
          <p:nvPr/>
        </p:nvSpPr>
        <p:spPr>
          <a:xfrm>
            <a:off x="3918097" y="4274178"/>
            <a:ext cx="576064" cy="51245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971129" y="4330351"/>
            <a:ext cx="47000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542899" y="4204179"/>
            <a:ext cx="1829301" cy="678692"/>
            <a:chOff x="803640" y="3362835"/>
            <a:chExt cx="2059657" cy="678692"/>
          </a:xfrm>
        </p:grpSpPr>
        <p:sp>
          <p:nvSpPr>
            <p:cNvPr id="81" name="TextBox 8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6366369" y="2558500"/>
            <a:ext cx="576064" cy="51245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419401" y="2614673"/>
            <a:ext cx="47000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6991171" y="2488501"/>
            <a:ext cx="1829301" cy="678692"/>
            <a:chOff x="803640" y="3362835"/>
            <a:chExt cx="2059657" cy="678692"/>
          </a:xfrm>
        </p:grpSpPr>
        <p:sp>
          <p:nvSpPr>
            <p:cNvPr id="86" name="TextBox 8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6366369" y="3417369"/>
            <a:ext cx="576064" cy="51245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419401" y="3473542"/>
            <a:ext cx="47000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6991171" y="3347370"/>
            <a:ext cx="1829301" cy="678692"/>
            <a:chOff x="803640" y="3362835"/>
            <a:chExt cx="2059657" cy="678692"/>
          </a:xfrm>
        </p:grpSpPr>
        <p:sp>
          <p:nvSpPr>
            <p:cNvPr id="91" name="TextBox 9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93" name="Rectangle 92"/>
          <p:cNvSpPr/>
          <p:nvPr/>
        </p:nvSpPr>
        <p:spPr>
          <a:xfrm>
            <a:off x="6366369" y="4276238"/>
            <a:ext cx="576064" cy="5124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419401" y="4332411"/>
            <a:ext cx="47000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06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6991171" y="4206239"/>
            <a:ext cx="1829301" cy="678692"/>
            <a:chOff x="803640" y="3362835"/>
            <a:chExt cx="2059657" cy="678692"/>
          </a:xfrm>
        </p:grpSpPr>
        <p:sp>
          <p:nvSpPr>
            <p:cNvPr id="96" name="TextBox 9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3918096" y="1545111"/>
            <a:ext cx="475835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Text. 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918096" y="1232173"/>
            <a:ext cx="475835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967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/>
          <p:cNvSpPr txBox="1">
            <a:spLocks/>
          </p:cNvSpPr>
          <p:nvPr/>
        </p:nvSpPr>
        <p:spPr>
          <a:xfrm>
            <a:off x="5543372" y="572274"/>
            <a:ext cx="3205092" cy="155107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 Designed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80112" y="1997427"/>
            <a:ext cx="316835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80112" y="2715766"/>
            <a:ext cx="3168352" cy="19389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1B43466-A28F-4F25-A70C-D6CA52224950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C5BE2DBB-0776-4892-8FAD-72E19CC45229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A8EFC3D1-BAD3-4342-AFF4-A8D25CED70F3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xmlns="" id="{6E564DB8-DB43-4AE7-9D95-A8BE50229A77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xmlns="" id="{9EC7DB53-C06F-4922-AB42-D273B8878D98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xmlns="" id="{714E7CA1-0C54-4952-9686-86FF49524C25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</p:spTree>
    <p:extLst>
      <p:ext uri="{BB962C8B-B14F-4D97-AF65-F5344CB8AC3E}">
        <p14:creationId xmlns:p14="http://schemas.microsoft.com/office/powerpoint/2010/main" val="1022174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45058" y="3932351"/>
            <a:ext cx="367913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07565" y="3932351"/>
            <a:ext cx="1556836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2019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4178572"/>
            <a:ext cx="205198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5120" y="2142178"/>
            <a:ext cx="461272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5120" y="1311181"/>
            <a:ext cx="290233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800" b="1" dirty="0">
                <a:solidFill>
                  <a:schemeClr val="accent2"/>
                </a:solidFill>
                <a:cs typeface="Arial" pitchFamily="34" charset="0"/>
              </a:rPr>
              <a:t>40</a:t>
            </a:r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% Text Here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952082" y="3103481"/>
            <a:ext cx="691065" cy="6910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416981" y="3103481"/>
            <a:ext cx="691065" cy="6910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19632" y="3103481"/>
            <a:ext cx="691065" cy="6910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184532" y="3103481"/>
            <a:ext cx="691065" cy="6910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19" name="Rounded Rectangle 27"/>
          <p:cNvSpPr/>
          <p:nvPr/>
        </p:nvSpPr>
        <p:spPr>
          <a:xfrm>
            <a:off x="4609657" y="3333867"/>
            <a:ext cx="299807" cy="23029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20" name="Rounded Rectangle 7"/>
          <p:cNvSpPr/>
          <p:nvPr/>
        </p:nvSpPr>
        <p:spPr>
          <a:xfrm>
            <a:off x="2169822" y="3317489"/>
            <a:ext cx="304811" cy="26304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21" name="Rectangle 36"/>
          <p:cNvSpPr/>
          <p:nvPr/>
        </p:nvSpPr>
        <p:spPr>
          <a:xfrm>
            <a:off x="912949" y="3329921"/>
            <a:ext cx="284937" cy="23818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22" name="Rectangle 16"/>
          <p:cNvSpPr/>
          <p:nvPr/>
        </p:nvSpPr>
        <p:spPr>
          <a:xfrm>
            <a:off x="3371446" y="3344767"/>
            <a:ext cx="317236" cy="20849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23" name="Chord 14"/>
          <p:cNvSpPr/>
          <p:nvPr/>
        </p:nvSpPr>
        <p:spPr>
          <a:xfrm>
            <a:off x="6623989" y="1524715"/>
            <a:ext cx="1798712" cy="226982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Chord 14"/>
          <p:cNvSpPr/>
          <p:nvPr/>
        </p:nvSpPr>
        <p:spPr>
          <a:xfrm>
            <a:off x="5491318" y="2368178"/>
            <a:ext cx="1130315" cy="1426366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22251" y="3087361"/>
            <a:ext cx="1557398" cy="1562157"/>
            <a:chOff x="5868144" y="2916514"/>
            <a:chExt cx="1557398" cy="1562157"/>
          </a:xfrm>
        </p:grpSpPr>
        <p:sp>
          <p:nvSpPr>
            <p:cNvPr id="14" name="TextBox 13"/>
            <p:cNvSpPr txBox="1"/>
            <p:nvPr/>
          </p:nvSpPr>
          <p:spPr>
            <a:xfrm>
              <a:off x="5868144" y="3278342"/>
              <a:ext cx="155739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68144" y="2916514"/>
              <a:ext cx="1557398" cy="307777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90470" y="3087361"/>
            <a:ext cx="1557398" cy="1562157"/>
            <a:chOff x="5868144" y="2916514"/>
            <a:chExt cx="1557398" cy="1562157"/>
          </a:xfrm>
        </p:grpSpPr>
        <p:sp>
          <p:nvSpPr>
            <p:cNvPr id="18" name="TextBox 17"/>
            <p:cNvSpPr txBox="1"/>
            <p:nvPr/>
          </p:nvSpPr>
          <p:spPr>
            <a:xfrm>
              <a:off x="5868144" y="3278342"/>
              <a:ext cx="155739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68144" y="2916514"/>
              <a:ext cx="1557398" cy="307777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58689" y="3087361"/>
            <a:ext cx="1557398" cy="1562157"/>
            <a:chOff x="5868144" y="2916514"/>
            <a:chExt cx="1557398" cy="1562157"/>
          </a:xfrm>
        </p:grpSpPr>
        <p:sp>
          <p:nvSpPr>
            <p:cNvPr id="21" name="TextBox 20"/>
            <p:cNvSpPr txBox="1"/>
            <p:nvPr/>
          </p:nvSpPr>
          <p:spPr>
            <a:xfrm>
              <a:off x="5868144" y="3278342"/>
              <a:ext cx="155739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8144" y="2916514"/>
              <a:ext cx="1557398" cy="307777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726907" y="3087361"/>
            <a:ext cx="1557398" cy="1562157"/>
            <a:chOff x="5868144" y="2916514"/>
            <a:chExt cx="1557398" cy="1562157"/>
          </a:xfrm>
        </p:grpSpPr>
        <p:sp>
          <p:nvSpPr>
            <p:cNvPr id="24" name="TextBox 23"/>
            <p:cNvSpPr txBox="1"/>
            <p:nvPr/>
          </p:nvSpPr>
          <p:spPr>
            <a:xfrm>
              <a:off x="5868144" y="3278342"/>
              <a:ext cx="155739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68144" y="2916514"/>
              <a:ext cx="1557398" cy="307777"/>
            </a:xfrm>
            <a:prstGeom prst="rect">
              <a:avLst/>
            </a:prstGeom>
            <a:solidFill>
              <a:schemeClr val="accent4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0" name="AutoShape 92"/>
          <p:cNvSpPr>
            <a:spLocks noChangeArrowheads="1"/>
          </p:cNvSpPr>
          <p:nvPr/>
        </p:nvSpPr>
        <p:spPr bwMode="auto">
          <a:xfrm flipH="1">
            <a:off x="1234872" y="1914089"/>
            <a:ext cx="779108" cy="779108"/>
          </a:xfrm>
          <a:prstGeom prst="rect">
            <a:avLst/>
          </a:prstGeom>
          <a:noFill/>
          <a:ln w="38100">
            <a:solidFill>
              <a:schemeClr val="accent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1" name="AutoShape 92"/>
          <p:cNvSpPr>
            <a:spLocks noChangeArrowheads="1"/>
          </p:cNvSpPr>
          <p:nvPr/>
        </p:nvSpPr>
        <p:spPr bwMode="auto">
          <a:xfrm flipH="1">
            <a:off x="5155658" y="1914089"/>
            <a:ext cx="779108" cy="779108"/>
          </a:xfrm>
          <a:prstGeom prst="rect">
            <a:avLst/>
          </a:prstGeom>
          <a:noFill/>
          <a:ln w="38100">
            <a:solidFill>
              <a:schemeClr val="accent3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2" name="AutoShape 92"/>
          <p:cNvSpPr>
            <a:spLocks noChangeArrowheads="1"/>
          </p:cNvSpPr>
          <p:nvPr/>
        </p:nvSpPr>
        <p:spPr bwMode="auto">
          <a:xfrm flipH="1">
            <a:off x="7116052" y="1914089"/>
            <a:ext cx="779108" cy="779194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3" name="AutoShape 92"/>
          <p:cNvSpPr>
            <a:spLocks noChangeArrowheads="1"/>
          </p:cNvSpPr>
          <p:nvPr/>
        </p:nvSpPr>
        <p:spPr bwMode="auto">
          <a:xfrm flipH="1">
            <a:off x="3195265" y="1914089"/>
            <a:ext cx="779108" cy="779194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4" name="Rectangle 9"/>
          <p:cNvSpPr/>
          <p:nvPr/>
        </p:nvSpPr>
        <p:spPr>
          <a:xfrm>
            <a:off x="5330274" y="2117484"/>
            <a:ext cx="414225" cy="38775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16"/>
          <p:cNvSpPr/>
          <p:nvPr/>
        </p:nvSpPr>
        <p:spPr>
          <a:xfrm rot="2700000">
            <a:off x="7348696" y="2062229"/>
            <a:ext cx="313820" cy="56262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Pie 24"/>
          <p:cNvSpPr/>
          <p:nvPr/>
        </p:nvSpPr>
        <p:spPr>
          <a:xfrm>
            <a:off x="1390864" y="2095060"/>
            <a:ext cx="467124" cy="464538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Frame 17"/>
          <p:cNvSpPr/>
          <p:nvPr/>
        </p:nvSpPr>
        <p:spPr>
          <a:xfrm>
            <a:off x="3359323" y="2117484"/>
            <a:ext cx="419689" cy="41968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928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F9DC4A5A-5BA8-40E6-BA47-BE77FAC7FD8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Frame 4"/>
          <p:cNvSpPr/>
          <p:nvPr/>
        </p:nvSpPr>
        <p:spPr>
          <a:xfrm>
            <a:off x="224644" y="2374776"/>
            <a:ext cx="8694712" cy="2611338"/>
          </a:xfrm>
          <a:prstGeom prst="frame">
            <a:avLst>
              <a:gd name="adj1" fmla="val 1789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 Placeholder 1"/>
          <p:cNvSpPr txBox="1">
            <a:spLocks/>
          </p:cNvSpPr>
          <p:nvPr/>
        </p:nvSpPr>
        <p:spPr>
          <a:xfrm>
            <a:off x="1619672" y="195486"/>
            <a:ext cx="5904656" cy="122438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Presentation</a:t>
            </a:r>
          </a:p>
          <a:p>
            <a:pPr marL="0" indent="0" algn="ctr">
              <a:buNone/>
            </a:pP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36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9632" y="1493371"/>
            <a:ext cx="662473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73652" y="4213076"/>
            <a:ext cx="25922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16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445668" y="1923677"/>
            <a:ext cx="2586955" cy="2520280"/>
            <a:chOff x="2445668" y="1635646"/>
            <a:chExt cx="2586955" cy="2520280"/>
          </a:xfrm>
        </p:grpSpPr>
        <p:sp>
          <p:nvSpPr>
            <p:cNvPr id="6" name="Block Arc 5"/>
            <p:cNvSpPr/>
            <p:nvPr/>
          </p:nvSpPr>
          <p:spPr>
            <a:xfrm>
              <a:off x="2445668" y="1635646"/>
              <a:ext cx="2520280" cy="2520280"/>
            </a:xfrm>
            <a:prstGeom prst="blockArc">
              <a:avLst>
                <a:gd name="adj1" fmla="val 10800000"/>
                <a:gd name="adj2" fmla="val 16211919"/>
                <a:gd name="adj3" fmla="val 337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Block Arc 7"/>
            <p:cNvSpPr/>
            <p:nvPr/>
          </p:nvSpPr>
          <p:spPr>
            <a:xfrm rot="5400000">
              <a:off x="2512343" y="1635646"/>
              <a:ext cx="2520280" cy="2520280"/>
            </a:xfrm>
            <a:prstGeom prst="blockArc">
              <a:avLst>
                <a:gd name="adj1" fmla="val 10800000"/>
                <a:gd name="adj2" fmla="val 16211919"/>
                <a:gd name="adj3" fmla="val 3374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 rot="10800000">
            <a:off x="4192910" y="1995685"/>
            <a:ext cx="2586955" cy="2520280"/>
            <a:chOff x="2445668" y="1635646"/>
            <a:chExt cx="2586955" cy="2520280"/>
          </a:xfrm>
          <a:solidFill>
            <a:schemeClr val="bg1"/>
          </a:solidFill>
        </p:grpSpPr>
        <p:sp>
          <p:nvSpPr>
            <p:cNvPr id="11" name="Block Arc 10"/>
            <p:cNvSpPr/>
            <p:nvPr/>
          </p:nvSpPr>
          <p:spPr>
            <a:xfrm>
              <a:off x="2445668" y="1635646"/>
              <a:ext cx="2520280" cy="2520280"/>
            </a:xfrm>
            <a:prstGeom prst="blockArc">
              <a:avLst>
                <a:gd name="adj1" fmla="val 10800000"/>
                <a:gd name="adj2" fmla="val 16211919"/>
                <a:gd name="adj3" fmla="val 3374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Block Arc 11"/>
            <p:cNvSpPr/>
            <p:nvPr/>
          </p:nvSpPr>
          <p:spPr>
            <a:xfrm rot="5400000">
              <a:off x="2512343" y="1635646"/>
              <a:ext cx="2520280" cy="2520280"/>
            </a:xfrm>
            <a:prstGeom prst="blockArc">
              <a:avLst>
                <a:gd name="adj1" fmla="val 10800000"/>
                <a:gd name="adj2" fmla="val 16211919"/>
                <a:gd name="adj3" fmla="val 3374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56853" y="2187425"/>
            <a:ext cx="2122140" cy="1056779"/>
            <a:chOff x="3017859" y="4363106"/>
            <a:chExt cx="1870812" cy="1056779"/>
          </a:xfrm>
        </p:grpSpPr>
        <p:sp>
          <p:nvSpPr>
            <p:cNvPr id="14" name="TextBox 13"/>
            <p:cNvSpPr txBox="1"/>
            <p:nvPr/>
          </p:nvSpPr>
          <p:spPr>
            <a:xfrm>
              <a:off x="3021856" y="4588888"/>
              <a:ext cx="186681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17859" y="4363106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79712" y="3281163"/>
            <a:ext cx="2122140" cy="1056779"/>
            <a:chOff x="3017859" y="4363106"/>
            <a:chExt cx="1870812" cy="1056779"/>
          </a:xfrm>
        </p:grpSpPr>
        <p:sp>
          <p:nvSpPr>
            <p:cNvPr id="17" name="TextBox 16"/>
            <p:cNvSpPr txBox="1"/>
            <p:nvPr/>
          </p:nvSpPr>
          <p:spPr>
            <a:xfrm>
              <a:off x="3021856" y="4588888"/>
              <a:ext cx="186681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17859" y="4363106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181972" y="2100559"/>
            <a:ext cx="2122140" cy="1056779"/>
            <a:chOff x="3017859" y="4363106"/>
            <a:chExt cx="1870812" cy="1056779"/>
          </a:xfrm>
        </p:grpSpPr>
        <p:sp>
          <p:nvSpPr>
            <p:cNvPr id="20" name="TextBox 19"/>
            <p:cNvSpPr txBox="1"/>
            <p:nvPr/>
          </p:nvSpPr>
          <p:spPr>
            <a:xfrm>
              <a:off x="3021856" y="4588888"/>
              <a:ext cx="186681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17859" y="4363106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76256" y="3176388"/>
            <a:ext cx="2122140" cy="1056779"/>
            <a:chOff x="3017859" y="4363106"/>
            <a:chExt cx="1870812" cy="1056779"/>
          </a:xfrm>
        </p:grpSpPr>
        <p:sp>
          <p:nvSpPr>
            <p:cNvPr id="23" name="TextBox 22"/>
            <p:cNvSpPr txBox="1"/>
            <p:nvPr/>
          </p:nvSpPr>
          <p:spPr>
            <a:xfrm>
              <a:off x="3021856" y="4588888"/>
              <a:ext cx="186681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17859" y="4363106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699792" y="2187425"/>
            <a:ext cx="87571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23928" y="2187425"/>
            <a:ext cx="87571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27984" y="3526678"/>
            <a:ext cx="87571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4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52120" y="3505601"/>
            <a:ext cx="87571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40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209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Columns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483768" y="1573618"/>
            <a:ext cx="6120680" cy="3176956"/>
            <a:chOff x="2227884" y="1330362"/>
            <a:chExt cx="2835932" cy="3176956"/>
          </a:xfrm>
        </p:grpSpPr>
        <p:sp>
          <p:nvSpPr>
            <p:cNvPr id="18" name="TextBox 17"/>
            <p:cNvSpPr txBox="1"/>
            <p:nvPr/>
          </p:nvSpPr>
          <p:spPr>
            <a:xfrm>
              <a:off x="2227884" y="1644996"/>
              <a:ext cx="2835932" cy="286232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 Easy to change colors, photos and Text. Get a modern PowerPoint  Presentation that is beautifully designed.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Easy to change colors, photos and Text.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Easy to change colors, photos and Text.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142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Columns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83768" y="1573618"/>
            <a:ext cx="6120680" cy="1145631"/>
            <a:chOff x="2227884" y="1330362"/>
            <a:chExt cx="2835932" cy="1145631"/>
          </a:xfrm>
        </p:grpSpPr>
        <p:sp>
          <p:nvSpPr>
            <p:cNvPr id="5" name="TextBox 4"/>
            <p:cNvSpPr txBox="1"/>
            <p:nvPr/>
          </p:nvSpPr>
          <p:spPr>
            <a:xfrm>
              <a:off x="2227884" y="1644996"/>
              <a:ext cx="283593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 Easy to change colors, photos and Text. Get a modern PowerPoint  Presentation that is beautifully designed.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83768" y="2873954"/>
            <a:ext cx="2952327" cy="1884294"/>
            <a:chOff x="2227884" y="1330362"/>
            <a:chExt cx="2835932" cy="1884294"/>
          </a:xfrm>
        </p:grpSpPr>
        <p:sp>
          <p:nvSpPr>
            <p:cNvPr id="11" name="TextBox 10"/>
            <p:cNvSpPr txBox="1"/>
            <p:nvPr/>
          </p:nvSpPr>
          <p:spPr>
            <a:xfrm>
              <a:off x="2227884" y="1644996"/>
              <a:ext cx="2835932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colors.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652121" y="2873954"/>
            <a:ext cx="2952327" cy="1884294"/>
            <a:chOff x="2227884" y="1330362"/>
            <a:chExt cx="2835932" cy="1884294"/>
          </a:xfrm>
        </p:grpSpPr>
        <p:sp>
          <p:nvSpPr>
            <p:cNvPr id="14" name="TextBox 13"/>
            <p:cNvSpPr txBox="1"/>
            <p:nvPr/>
          </p:nvSpPr>
          <p:spPr>
            <a:xfrm>
              <a:off x="2227884" y="1644996"/>
              <a:ext cx="2835932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colors.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5844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71999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C0F424-405E-45D1-8283-70FEE0ABF7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sp>
        <p:nvSpPr>
          <p:cNvPr id="5" name="Chord 14">
            <a:extLst>
              <a:ext uri="{FF2B5EF4-FFF2-40B4-BE49-F238E27FC236}">
                <a16:creationId xmlns:a16="http://schemas.microsoft.com/office/drawing/2014/main" xmlns="" id="{B4AC7704-A903-40D4-9EFD-8733B83C3055}"/>
              </a:ext>
            </a:extLst>
          </p:cNvPr>
          <p:cNvSpPr/>
          <p:nvPr/>
        </p:nvSpPr>
        <p:spPr>
          <a:xfrm>
            <a:off x="5508104" y="2456241"/>
            <a:ext cx="1580935" cy="1995012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1A0AFFEE-A1DA-4E30-B55C-0CC27CC7CEFC}"/>
              </a:ext>
            </a:extLst>
          </p:cNvPr>
          <p:cNvGrpSpPr/>
          <p:nvPr/>
        </p:nvGrpSpPr>
        <p:grpSpPr>
          <a:xfrm>
            <a:off x="1547664" y="1059582"/>
            <a:ext cx="3286833" cy="3490091"/>
            <a:chOff x="395536" y="1376189"/>
            <a:chExt cx="3286833" cy="3490091"/>
          </a:xfrm>
        </p:grpSpPr>
        <p:grpSp>
          <p:nvGrpSpPr>
            <p:cNvPr id="6" name="Group 3">
              <a:extLst>
                <a:ext uri="{FF2B5EF4-FFF2-40B4-BE49-F238E27FC236}">
                  <a16:creationId xmlns:a16="http://schemas.microsoft.com/office/drawing/2014/main" xmlns="" id="{37A24CF6-1326-4F62-B356-22B20D9B91B6}"/>
                </a:ext>
              </a:extLst>
            </p:cNvPr>
            <p:cNvGrpSpPr/>
            <p:nvPr/>
          </p:nvGrpSpPr>
          <p:grpSpPr>
            <a:xfrm>
              <a:off x="395536" y="1376189"/>
              <a:ext cx="3286833" cy="3490091"/>
              <a:chOff x="4848046" y="3681671"/>
              <a:chExt cx="2758049" cy="2928608"/>
            </a:xfrm>
            <a:solidFill>
              <a:srgbClr val="797B4F"/>
            </a:solidFill>
          </p:grpSpPr>
          <p:sp>
            <p:nvSpPr>
              <p:cNvPr id="7" name="Rounded Rectangle 4">
                <a:extLst>
                  <a:ext uri="{FF2B5EF4-FFF2-40B4-BE49-F238E27FC236}">
                    <a16:creationId xmlns:a16="http://schemas.microsoft.com/office/drawing/2014/main" xmlns="" id="{AC1DFA03-94F8-496F-A710-5A499C42FBAB}"/>
                  </a:ext>
                </a:extLst>
              </p:cNvPr>
              <p:cNvSpPr/>
              <p:nvPr/>
            </p:nvSpPr>
            <p:spPr>
              <a:xfrm>
                <a:off x="5903273" y="6071006"/>
                <a:ext cx="631463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Rounded Rectangle 5">
                <a:extLst>
                  <a:ext uri="{FF2B5EF4-FFF2-40B4-BE49-F238E27FC236}">
                    <a16:creationId xmlns:a16="http://schemas.microsoft.com/office/drawing/2014/main" xmlns="" id="{25E4C703-7463-432E-BE72-3C8652725598}"/>
                  </a:ext>
                </a:extLst>
              </p:cNvPr>
              <p:cNvSpPr/>
              <p:nvPr/>
            </p:nvSpPr>
            <p:spPr>
              <a:xfrm>
                <a:off x="5929584" y="6274865"/>
                <a:ext cx="578841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ounded Rectangle 6">
                <a:extLst>
                  <a:ext uri="{FF2B5EF4-FFF2-40B4-BE49-F238E27FC236}">
                    <a16:creationId xmlns:a16="http://schemas.microsoft.com/office/drawing/2014/main" xmlns="" id="{C78844B2-E89C-47B7-91E0-46264E98F2B8}"/>
                  </a:ext>
                </a:extLst>
              </p:cNvPr>
              <p:cNvSpPr/>
              <p:nvPr/>
            </p:nvSpPr>
            <p:spPr>
              <a:xfrm>
                <a:off x="5982205" y="6478724"/>
                <a:ext cx="473597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Rounded Rectangle 7">
                <a:extLst>
                  <a:ext uri="{FF2B5EF4-FFF2-40B4-BE49-F238E27FC236}">
                    <a16:creationId xmlns:a16="http://schemas.microsoft.com/office/drawing/2014/main" xmlns="" id="{90D63D81-02D9-43B3-9ACE-D24C91CE3D4F}"/>
                  </a:ext>
                </a:extLst>
              </p:cNvPr>
              <p:cNvSpPr/>
              <p:nvPr/>
            </p:nvSpPr>
            <p:spPr>
              <a:xfrm rot="2700000">
                <a:off x="7086448" y="4038815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8">
                <a:extLst>
                  <a:ext uri="{FF2B5EF4-FFF2-40B4-BE49-F238E27FC236}">
                    <a16:creationId xmlns:a16="http://schemas.microsoft.com/office/drawing/2014/main" xmlns="" id="{CE660875-A831-4371-AB56-A9045F1E2E2A}"/>
                  </a:ext>
                </a:extLst>
              </p:cNvPr>
              <p:cNvSpPr/>
              <p:nvPr/>
            </p:nvSpPr>
            <p:spPr>
              <a:xfrm rot="18900000" flipH="1">
                <a:off x="5218102" y="4038815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ounded Rectangle 9">
                <a:extLst>
                  <a:ext uri="{FF2B5EF4-FFF2-40B4-BE49-F238E27FC236}">
                    <a16:creationId xmlns:a16="http://schemas.microsoft.com/office/drawing/2014/main" xmlns="" id="{C122F432-52A2-4C2B-8DAA-13E57331117C}"/>
                  </a:ext>
                </a:extLst>
              </p:cNvPr>
              <p:cNvSpPr/>
              <p:nvPr/>
            </p:nvSpPr>
            <p:spPr>
              <a:xfrm>
                <a:off x="6155070" y="3681671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0">
                <a:extLst>
                  <a:ext uri="{FF2B5EF4-FFF2-40B4-BE49-F238E27FC236}">
                    <a16:creationId xmlns:a16="http://schemas.microsoft.com/office/drawing/2014/main" xmlns="" id="{506FA3F6-46E5-4188-9D97-E340F0D1F5EF}"/>
                  </a:ext>
                </a:extLst>
              </p:cNvPr>
              <p:cNvSpPr/>
              <p:nvPr/>
            </p:nvSpPr>
            <p:spPr>
              <a:xfrm rot="5400000">
                <a:off x="7354095" y="4745637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1">
                <a:extLst>
                  <a:ext uri="{FF2B5EF4-FFF2-40B4-BE49-F238E27FC236}">
                    <a16:creationId xmlns:a16="http://schemas.microsoft.com/office/drawing/2014/main" xmlns="" id="{3EF54EB8-F99F-4749-8A98-27571A76DE08}"/>
                  </a:ext>
                </a:extLst>
              </p:cNvPr>
              <p:cNvSpPr/>
              <p:nvPr/>
            </p:nvSpPr>
            <p:spPr>
              <a:xfrm rot="16200000" flipH="1">
                <a:off x="4956046" y="4745638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xmlns="" id="{701664DE-3F3A-4D5A-AF32-7C3DB28C3276}"/>
                </a:ext>
              </a:extLst>
            </p:cNvPr>
            <p:cNvGrpSpPr/>
            <p:nvPr/>
          </p:nvGrpSpPr>
          <p:grpSpPr>
            <a:xfrm>
              <a:off x="1195903" y="1998538"/>
              <a:ext cx="1670013" cy="2047118"/>
              <a:chOff x="1195903" y="1537915"/>
              <a:chExt cx="1670013" cy="2047118"/>
            </a:xfrm>
            <a:solidFill>
              <a:srgbClr val="797B4F"/>
            </a:solidFill>
          </p:grpSpPr>
          <p:sp>
            <p:nvSpPr>
              <p:cNvPr id="16" name="Oval 21">
                <a:extLst>
                  <a:ext uri="{FF2B5EF4-FFF2-40B4-BE49-F238E27FC236}">
                    <a16:creationId xmlns:a16="http://schemas.microsoft.com/office/drawing/2014/main" xmlns="" id="{82A57BA6-6233-4D27-8904-8CF77D5A5E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4470" y="1768048"/>
                <a:ext cx="264724" cy="266936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Oval 21">
                <a:extLst>
                  <a:ext uri="{FF2B5EF4-FFF2-40B4-BE49-F238E27FC236}">
                    <a16:creationId xmlns:a16="http://schemas.microsoft.com/office/drawing/2014/main" xmlns="" id="{D9F9AA31-DD4B-443A-A844-AD00DAB92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23964" y="1909930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xmlns="" id="{30E21C8F-D4CD-4A82-A17A-8BC583B783B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050853">
                <a:off x="1326433" y="2753031"/>
                <a:ext cx="173268" cy="174716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Oval 21">
                <a:extLst>
                  <a:ext uri="{FF2B5EF4-FFF2-40B4-BE49-F238E27FC236}">
                    <a16:creationId xmlns:a16="http://schemas.microsoft.com/office/drawing/2014/main" xmlns="" id="{A1E7B995-9AAF-4E8E-A599-8727F6E4BC9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88847">
                <a:off x="1195903" y="2266763"/>
                <a:ext cx="222367" cy="224225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Oval 21">
                <a:extLst>
                  <a:ext uri="{FF2B5EF4-FFF2-40B4-BE49-F238E27FC236}">
                    <a16:creationId xmlns:a16="http://schemas.microsoft.com/office/drawing/2014/main" xmlns="" id="{4372BB2C-E791-450C-8ECC-3C81D6D5F9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4470" y="2278418"/>
                <a:ext cx="222367" cy="224225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Oval 21">
                <a:extLst>
                  <a:ext uri="{FF2B5EF4-FFF2-40B4-BE49-F238E27FC236}">
                    <a16:creationId xmlns:a16="http://schemas.microsoft.com/office/drawing/2014/main" xmlns="" id="{3D5B1C1D-4B4A-4EA1-AB6D-ED7BD1805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31800" y="2460930"/>
                <a:ext cx="309554" cy="312141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xmlns="" id="{7C548094-A9F5-461F-907B-706C277E0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5429" y="2143218"/>
                <a:ext cx="282537" cy="284898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Oval 21">
                <a:extLst>
                  <a:ext uri="{FF2B5EF4-FFF2-40B4-BE49-F238E27FC236}">
                    <a16:creationId xmlns:a16="http://schemas.microsoft.com/office/drawing/2014/main" xmlns="" id="{A78F63EC-0E1E-4EA3-9503-E58D1B1F536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83757">
                <a:off x="1665484" y="3272892"/>
                <a:ext cx="309554" cy="312141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Oval 21">
                <a:extLst>
                  <a:ext uri="{FF2B5EF4-FFF2-40B4-BE49-F238E27FC236}">
                    <a16:creationId xmlns:a16="http://schemas.microsoft.com/office/drawing/2014/main" xmlns="" id="{3DFF5A64-7B59-403F-902E-43161BB0162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364806">
                <a:off x="1656905" y="1674846"/>
                <a:ext cx="267508" cy="269744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Oval 21">
                <a:extLst>
                  <a:ext uri="{FF2B5EF4-FFF2-40B4-BE49-F238E27FC236}">
                    <a16:creationId xmlns:a16="http://schemas.microsoft.com/office/drawing/2014/main" xmlns="" id="{B5EF9332-B24B-45A6-AC64-EAEE1B2A35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3017" y="1930545"/>
                <a:ext cx="424361" cy="427906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Oval 21">
                <a:extLst>
                  <a:ext uri="{FF2B5EF4-FFF2-40B4-BE49-F238E27FC236}">
                    <a16:creationId xmlns:a16="http://schemas.microsoft.com/office/drawing/2014/main" xmlns="" id="{5894D842-FBE8-421E-936D-AFB7A73FC52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145186">
                <a:off x="1260512" y="1980363"/>
                <a:ext cx="333550" cy="336337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Oval 21">
                <a:extLst>
                  <a:ext uri="{FF2B5EF4-FFF2-40B4-BE49-F238E27FC236}">
                    <a16:creationId xmlns:a16="http://schemas.microsoft.com/office/drawing/2014/main" xmlns="" id="{FE0F4C41-21ED-467A-9C59-B43C302DBBE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32827">
                <a:off x="1766846" y="2371713"/>
                <a:ext cx="405789" cy="409180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Oval 21">
                <a:extLst>
                  <a:ext uri="{FF2B5EF4-FFF2-40B4-BE49-F238E27FC236}">
                    <a16:creationId xmlns:a16="http://schemas.microsoft.com/office/drawing/2014/main" xmlns="" id="{73C2A428-F200-43F2-9D27-D5B4763614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2245" y="1873583"/>
                <a:ext cx="591365" cy="596307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Oval 21">
                <a:extLst>
                  <a:ext uri="{FF2B5EF4-FFF2-40B4-BE49-F238E27FC236}">
                    <a16:creationId xmlns:a16="http://schemas.microsoft.com/office/drawing/2014/main" xmlns="" id="{1A039A61-622C-4C8D-99A2-27701AF71D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80219" y="1680508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Oval 21">
                <a:extLst>
                  <a:ext uri="{FF2B5EF4-FFF2-40B4-BE49-F238E27FC236}">
                    <a16:creationId xmlns:a16="http://schemas.microsoft.com/office/drawing/2014/main" xmlns="" id="{0EE6C5DB-4BA7-4598-ABAB-AEF3DD3BF68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203558">
                <a:off x="1468306" y="2867514"/>
                <a:ext cx="139314" cy="140478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Oval 21">
                <a:extLst>
                  <a:ext uri="{FF2B5EF4-FFF2-40B4-BE49-F238E27FC236}">
                    <a16:creationId xmlns:a16="http://schemas.microsoft.com/office/drawing/2014/main" xmlns="" id="{9C177EA5-8782-45DD-94CF-59D957512E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4605" y="2685223"/>
                <a:ext cx="134128" cy="135249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Oval 21">
                <a:extLst>
                  <a:ext uri="{FF2B5EF4-FFF2-40B4-BE49-F238E27FC236}">
                    <a16:creationId xmlns:a16="http://schemas.microsoft.com/office/drawing/2014/main" xmlns="" id="{83F6C52A-E287-4842-9347-599892B337E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375171">
                <a:off x="1800405" y="2755645"/>
                <a:ext cx="216579" cy="218390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Oval 21">
                <a:extLst>
                  <a:ext uri="{FF2B5EF4-FFF2-40B4-BE49-F238E27FC236}">
                    <a16:creationId xmlns:a16="http://schemas.microsoft.com/office/drawing/2014/main" xmlns="" id="{3A5799AB-DC7A-4405-AA98-B7461BB591E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85792">
                <a:off x="1591521" y="2830231"/>
                <a:ext cx="222367" cy="224225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Oval 21">
                <a:extLst>
                  <a:ext uri="{FF2B5EF4-FFF2-40B4-BE49-F238E27FC236}">
                    <a16:creationId xmlns:a16="http://schemas.microsoft.com/office/drawing/2014/main" xmlns="" id="{6D4567C4-A1F3-4FEC-923B-847CB22E95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6870" y="2430818"/>
                <a:ext cx="222367" cy="224225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Oval 21">
                <a:extLst>
                  <a:ext uri="{FF2B5EF4-FFF2-40B4-BE49-F238E27FC236}">
                    <a16:creationId xmlns:a16="http://schemas.microsoft.com/office/drawing/2014/main" xmlns="" id="{BE3684CD-B6B2-4CAC-B7ED-249A818AEA0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61415">
                <a:off x="1961493" y="1831077"/>
                <a:ext cx="309554" cy="312141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Oval 21">
                <a:extLst>
                  <a:ext uri="{FF2B5EF4-FFF2-40B4-BE49-F238E27FC236}">
                    <a16:creationId xmlns:a16="http://schemas.microsoft.com/office/drawing/2014/main" xmlns="" id="{AF22AF94-6F60-4CA0-B204-05697629F5F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375171">
                <a:off x="1487267" y="2639444"/>
                <a:ext cx="216579" cy="218390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Oval 21">
                <a:extLst>
                  <a:ext uri="{FF2B5EF4-FFF2-40B4-BE49-F238E27FC236}">
                    <a16:creationId xmlns:a16="http://schemas.microsoft.com/office/drawing/2014/main" xmlns="" id="{1619038E-D439-41EC-B8D5-8EFC574588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41171" y="2361128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Oval 21">
                <a:extLst>
                  <a:ext uri="{FF2B5EF4-FFF2-40B4-BE49-F238E27FC236}">
                    <a16:creationId xmlns:a16="http://schemas.microsoft.com/office/drawing/2014/main" xmlns="" id="{56F0310E-0C3F-41BD-A31A-A278F1DABD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9336" y="2285667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Oval 21">
                <a:extLst>
                  <a:ext uri="{FF2B5EF4-FFF2-40B4-BE49-F238E27FC236}">
                    <a16:creationId xmlns:a16="http://schemas.microsoft.com/office/drawing/2014/main" xmlns="" id="{894CD3A0-D92E-44C2-A609-8CC3A7A1A11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859187">
                <a:off x="1875957" y="3147672"/>
                <a:ext cx="196820" cy="198466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Oval 21">
                <a:extLst>
                  <a:ext uri="{FF2B5EF4-FFF2-40B4-BE49-F238E27FC236}">
                    <a16:creationId xmlns:a16="http://schemas.microsoft.com/office/drawing/2014/main" xmlns="" id="{80C75FA3-B82D-40A4-88F4-E020D66978C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32827">
                <a:off x="2016649" y="3174821"/>
                <a:ext cx="405789" cy="409180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Oval 21">
                <a:extLst>
                  <a:ext uri="{FF2B5EF4-FFF2-40B4-BE49-F238E27FC236}">
                    <a16:creationId xmlns:a16="http://schemas.microsoft.com/office/drawing/2014/main" xmlns="" id="{71DB317F-91BF-46D1-8B92-0FE3A72A4C3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32827">
                <a:off x="2373855" y="2474192"/>
                <a:ext cx="405789" cy="409180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Oval 21">
                <a:extLst>
                  <a:ext uri="{FF2B5EF4-FFF2-40B4-BE49-F238E27FC236}">
                    <a16:creationId xmlns:a16="http://schemas.microsoft.com/office/drawing/2014/main" xmlns="" id="{EFAD2E65-915C-49B4-A274-4A559B8929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7966" y="2356564"/>
                <a:ext cx="134128" cy="135249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Oval 21">
                <a:extLst>
                  <a:ext uri="{FF2B5EF4-FFF2-40B4-BE49-F238E27FC236}">
                    <a16:creationId xmlns:a16="http://schemas.microsoft.com/office/drawing/2014/main" xmlns="" id="{4A58FD0F-A85D-4A81-A709-E94FAF8BA0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1720" y="2905247"/>
                <a:ext cx="282537" cy="284898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Oval 21">
                <a:extLst>
                  <a:ext uri="{FF2B5EF4-FFF2-40B4-BE49-F238E27FC236}">
                    <a16:creationId xmlns:a16="http://schemas.microsoft.com/office/drawing/2014/main" xmlns="" id="{2E50CB5C-82EE-46E8-B852-5C5558EF17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1788" y="2312226"/>
                <a:ext cx="134128" cy="135249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Oval 21">
                <a:extLst>
                  <a:ext uri="{FF2B5EF4-FFF2-40B4-BE49-F238E27FC236}">
                    <a16:creationId xmlns:a16="http://schemas.microsoft.com/office/drawing/2014/main" xmlns="" id="{69CB5DD8-06CE-4A90-9ACA-E93B1951E6A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375171">
                <a:off x="1770483" y="2955490"/>
                <a:ext cx="216579" cy="218390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Oval 21">
                <a:extLst>
                  <a:ext uri="{FF2B5EF4-FFF2-40B4-BE49-F238E27FC236}">
                    <a16:creationId xmlns:a16="http://schemas.microsoft.com/office/drawing/2014/main" xmlns="" id="{BB164D44-3EEC-4A0B-A690-7A39E7FF6C3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375171">
                <a:off x="2115911" y="2614000"/>
                <a:ext cx="275390" cy="277693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Oval 21">
                <a:extLst>
                  <a:ext uri="{FF2B5EF4-FFF2-40B4-BE49-F238E27FC236}">
                    <a16:creationId xmlns:a16="http://schemas.microsoft.com/office/drawing/2014/main" xmlns="" id="{12CD992B-DEDF-41FC-8178-394DDA0298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4293" y="2894551"/>
                <a:ext cx="134128" cy="135249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Oval 21">
                <a:extLst>
                  <a:ext uri="{FF2B5EF4-FFF2-40B4-BE49-F238E27FC236}">
                    <a16:creationId xmlns:a16="http://schemas.microsoft.com/office/drawing/2014/main" xmlns="" id="{E07468FA-8F37-429E-A21B-FCF1AE4831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52479" y="2464579"/>
                <a:ext cx="134128" cy="135249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Oval 21">
                <a:extLst>
                  <a:ext uri="{FF2B5EF4-FFF2-40B4-BE49-F238E27FC236}">
                    <a16:creationId xmlns:a16="http://schemas.microsoft.com/office/drawing/2014/main" xmlns="" id="{14D99C3E-599D-4150-9B8E-D5764647B5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80435" y="2877367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Oval 21">
                <a:extLst>
                  <a:ext uri="{FF2B5EF4-FFF2-40B4-BE49-F238E27FC236}">
                    <a16:creationId xmlns:a16="http://schemas.microsoft.com/office/drawing/2014/main" xmlns="" id="{774EB336-DAC1-4EE4-B10C-BEC6EE828E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0241" y="3039370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Oval 21">
                <a:extLst>
                  <a:ext uri="{FF2B5EF4-FFF2-40B4-BE49-F238E27FC236}">
                    <a16:creationId xmlns:a16="http://schemas.microsoft.com/office/drawing/2014/main" xmlns="" id="{0964D6BB-1846-4554-8515-AE478D7A9D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61493" y="3484382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Oval 21">
                <a:extLst>
                  <a:ext uri="{FF2B5EF4-FFF2-40B4-BE49-F238E27FC236}">
                    <a16:creationId xmlns:a16="http://schemas.microsoft.com/office/drawing/2014/main" xmlns="" id="{2AADE010-CE11-4714-9A78-D332D424D4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29662" y="3003550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Oval 21">
                <a:extLst>
                  <a:ext uri="{FF2B5EF4-FFF2-40B4-BE49-F238E27FC236}">
                    <a16:creationId xmlns:a16="http://schemas.microsoft.com/office/drawing/2014/main" xmlns="" id="{D7DA77A2-283D-497C-9E15-FF9A161A4A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48031" y="3057800"/>
                <a:ext cx="134128" cy="135249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Oval 21">
                <a:extLst>
                  <a:ext uri="{FF2B5EF4-FFF2-40B4-BE49-F238E27FC236}">
                    <a16:creationId xmlns:a16="http://schemas.microsoft.com/office/drawing/2014/main" xmlns="" id="{9FDE87E5-36AF-4C71-BE1B-DC2EF8CC98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40222" y="3161559"/>
                <a:ext cx="134128" cy="135249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21">
                <a:extLst>
                  <a:ext uri="{FF2B5EF4-FFF2-40B4-BE49-F238E27FC236}">
                    <a16:creationId xmlns:a16="http://schemas.microsoft.com/office/drawing/2014/main" xmlns="" id="{0B4EC4C1-7FE9-42CB-B03A-7DBAF9D201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61060" y="2871624"/>
                <a:ext cx="228226" cy="230133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21">
                <a:extLst>
                  <a:ext uri="{FF2B5EF4-FFF2-40B4-BE49-F238E27FC236}">
                    <a16:creationId xmlns:a16="http://schemas.microsoft.com/office/drawing/2014/main" xmlns="" id="{C4D8CB95-923B-4054-8D52-50A9554B1C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9001" y="3119404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21">
                <a:extLst>
                  <a:ext uri="{FF2B5EF4-FFF2-40B4-BE49-F238E27FC236}">
                    <a16:creationId xmlns:a16="http://schemas.microsoft.com/office/drawing/2014/main" xmlns="" id="{F3ED5D06-1FFD-4B39-8642-92EA528C27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9480" y="2513009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21">
                <a:extLst>
                  <a:ext uri="{FF2B5EF4-FFF2-40B4-BE49-F238E27FC236}">
                    <a16:creationId xmlns:a16="http://schemas.microsoft.com/office/drawing/2014/main" xmlns="" id="{AAB4FAE9-CC59-4AFB-A7B5-2F5135A1E0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82300" y="2444570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21">
                <a:extLst>
                  <a:ext uri="{FF2B5EF4-FFF2-40B4-BE49-F238E27FC236}">
                    <a16:creationId xmlns:a16="http://schemas.microsoft.com/office/drawing/2014/main" xmlns="" id="{2602F7D4-6C0E-4B52-9495-0DF23B0598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9364" y="2506052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21">
                <a:extLst>
                  <a:ext uri="{FF2B5EF4-FFF2-40B4-BE49-F238E27FC236}">
                    <a16:creationId xmlns:a16="http://schemas.microsoft.com/office/drawing/2014/main" xmlns="" id="{FC958C87-F534-4185-9578-894CB1B278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20432" y="2794749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21">
                <a:extLst>
                  <a:ext uri="{FF2B5EF4-FFF2-40B4-BE49-F238E27FC236}">
                    <a16:creationId xmlns:a16="http://schemas.microsoft.com/office/drawing/2014/main" xmlns="" id="{26949356-2010-4010-B663-2E4A68E73E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42196" y="3210761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21">
                <a:extLst>
                  <a:ext uri="{FF2B5EF4-FFF2-40B4-BE49-F238E27FC236}">
                    <a16:creationId xmlns:a16="http://schemas.microsoft.com/office/drawing/2014/main" xmlns="" id="{C67E3BDD-2A5A-42E2-AE53-BA9DA0FEAE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48211" y="1600868"/>
                <a:ext cx="282537" cy="284898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21">
                <a:extLst>
                  <a:ext uri="{FF2B5EF4-FFF2-40B4-BE49-F238E27FC236}">
                    <a16:creationId xmlns:a16="http://schemas.microsoft.com/office/drawing/2014/main" xmlns="" id="{0A036E23-E5F6-4239-B32A-26B6FFCDAA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5627" y="1537915"/>
                <a:ext cx="228226" cy="230133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21">
                <a:extLst>
                  <a:ext uri="{FF2B5EF4-FFF2-40B4-BE49-F238E27FC236}">
                    <a16:creationId xmlns:a16="http://schemas.microsoft.com/office/drawing/2014/main" xmlns="" id="{5273EF79-FE42-47A9-88F1-574E606F7F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0246" y="1755731"/>
                <a:ext cx="134128" cy="135249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21">
                <a:extLst>
                  <a:ext uri="{FF2B5EF4-FFF2-40B4-BE49-F238E27FC236}">
                    <a16:creationId xmlns:a16="http://schemas.microsoft.com/office/drawing/2014/main" xmlns="" id="{C1D28056-DE39-4C29-A8EB-B1DE8D5A10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69089" y="1901516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21">
                <a:extLst>
                  <a:ext uri="{FF2B5EF4-FFF2-40B4-BE49-F238E27FC236}">
                    <a16:creationId xmlns:a16="http://schemas.microsoft.com/office/drawing/2014/main" xmlns="" id="{FCD906A7-EAF5-4F01-8CB7-CEDE9BC988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42856" y="1699484"/>
                <a:ext cx="98975" cy="998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21">
                <a:extLst>
                  <a:ext uri="{FF2B5EF4-FFF2-40B4-BE49-F238E27FC236}">
                    <a16:creationId xmlns:a16="http://schemas.microsoft.com/office/drawing/2014/main" xmlns="" id="{48F54DBD-1F9A-4BE0-B821-3DFDC2095B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6404" y="1732638"/>
                <a:ext cx="152882" cy="154159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21">
                <a:extLst>
                  <a:ext uri="{FF2B5EF4-FFF2-40B4-BE49-F238E27FC236}">
                    <a16:creationId xmlns:a16="http://schemas.microsoft.com/office/drawing/2014/main" xmlns="" id="{ECFD6986-816F-484D-A8F2-782FD1418F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9216" y="1600868"/>
                <a:ext cx="66122" cy="66674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21">
                <a:extLst>
                  <a:ext uri="{FF2B5EF4-FFF2-40B4-BE49-F238E27FC236}">
                    <a16:creationId xmlns:a16="http://schemas.microsoft.com/office/drawing/2014/main" xmlns="" id="{9A9D98ED-7141-48F1-9C13-67D3BC9455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4289" y="1954875"/>
                <a:ext cx="66122" cy="66674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95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F24803E-06CD-4F0B-9251-0C7CCB0AE2A6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085671A3-D96A-453C-91EB-CCC84D646688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1882CAF6-2747-4C6A-AFE6-94FD5EB3D5BE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57A04013-6429-44DE-ACC2-F94DC11BC7F7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:a16="http://schemas.microsoft.com/office/drawing/2014/main" xmlns="" id="{15B45FED-2815-4794-9193-5070C2302A8D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6" name="Isosceles Triangle 51">
            <a:extLst>
              <a:ext uri="{FF2B5EF4-FFF2-40B4-BE49-F238E27FC236}">
                <a16:creationId xmlns:a16="http://schemas.microsoft.com/office/drawing/2014/main" xmlns="" id="{A1A3D8F8-B95D-435E-848E-8C0BB80BCFC8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Isosceles Triangle 57">
            <a:extLst>
              <a:ext uri="{FF2B5EF4-FFF2-40B4-BE49-F238E27FC236}">
                <a16:creationId xmlns:a16="http://schemas.microsoft.com/office/drawing/2014/main" xmlns="" id="{8650EF3E-41EB-45B3-B440-462B36BC8784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xmlns="" id="{800B4536-394C-4E62-92B7-5713506CDA47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xmlns="" id="{8D51D5CB-05C0-4042-AB3F-CA4AD1A90AF0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Freeform 19">
            <a:extLst>
              <a:ext uri="{FF2B5EF4-FFF2-40B4-BE49-F238E27FC236}">
                <a16:creationId xmlns:a16="http://schemas.microsoft.com/office/drawing/2014/main" xmlns="" id="{F3D869A9-8CBD-4259-B18A-734205FED76F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xmlns="" id="{D9022B6B-4D69-4E6D-802F-C1E2FF64D060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xmlns="" id="{1E4799C8-EB23-48CE-B661-B0FC5DE1A2F7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5">
            <a:extLst>
              <a:ext uri="{FF2B5EF4-FFF2-40B4-BE49-F238E27FC236}">
                <a16:creationId xmlns:a16="http://schemas.microsoft.com/office/drawing/2014/main" xmlns="" id="{CA376B88-A9E2-49C3-8F5B-0262AD7157BC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Pie 24">
            <a:extLst>
              <a:ext uri="{FF2B5EF4-FFF2-40B4-BE49-F238E27FC236}">
                <a16:creationId xmlns:a16="http://schemas.microsoft.com/office/drawing/2014/main" xmlns="" id="{069050F6-BFB1-41DA-BCA0-9BC70BD14AD2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:a16="http://schemas.microsoft.com/office/drawing/2014/main" xmlns="" id="{A312DDC8-9B86-4AAB-A407-2B7D20FCFDD8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6" name="Block Arc 14">
            <a:extLst>
              <a:ext uri="{FF2B5EF4-FFF2-40B4-BE49-F238E27FC236}">
                <a16:creationId xmlns:a16="http://schemas.microsoft.com/office/drawing/2014/main" xmlns="" id="{F1AF2817-CEE2-4351-A349-2908579780E2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:a16="http://schemas.microsoft.com/office/drawing/2014/main" xmlns="" id="{273B351F-5EC2-4FAC-9FAC-7604FE22DC3E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:a16="http://schemas.microsoft.com/office/drawing/2014/main" xmlns="" id="{0EB013EC-CA34-4EE7-B6F9-F37906890E64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Oval 27">
            <a:extLst>
              <a:ext uri="{FF2B5EF4-FFF2-40B4-BE49-F238E27FC236}">
                <a16:creationId xmlns:a16="http://schemas.microsoft.com/office/drawing/2014/main" xmlns="" id="{E6728F0B-E7D5-472B-B9CD-75D4B7114214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0" name="Parallelogram 15">
            <a:extLst>
              <a:ext uri="{FF2B5EF4-FFF2-40B4-BE49-F238E27FC236}">
                <a16:creationId xmlns:a16="http://schemas.microsoft.com/office/drawing/2014/main" xmlns="" id="{0972B9DA-16DE-4CFA-88EF-D3E8149CED89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:a16="http://schemas.microsoft.com/office/drawing/2014/main" xmlns="" id="{09F3C512-D0F8-450A-B4C3-C8F0469491B8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2" name="Oval 26">
            <a:extLst>
              <a:ext uri="{FF2B5EF4-FFF2-40B4-BE49-F238E27FC236}">
                <a16:creationId xmlns:a16="http://schemas.microsoft.com/office/drawing/2014/main" xmlns="" id="{C4DFB637-EAB8-4753-87FD-5A7300F4F356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3" name="Freeform 32">
            <a:extLst>
              <a:ext uri="{FF2B5EF4-FFF2-40B4-BE49-F238E27FC236}">
                <a16:creationId xmlns:a16="http://schemas.microsoft.com/office/drawing/2014/main" xmlns="" id="{848426CD-DFDA-490F-B19A-3EF1BE865A40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4" name="Rounded Rectangle 10">
            <a:extLst>
              <a:ext uri="{FF2B5EF4-FFF2-40B4-BE49-F238E27FC236}">
                <a16:creationId xmlns:a16="http://schemas.microsoft.com/office/drawing/2014/main" xmlns="" id="{542267C2-DBEA-4F1D-B648-2B238D4418E4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5" name="Rounded Rectangle 32">
            <a:extLst>
              <a:ext uri="{FF2B5EF4-FFF2-40B4-BE49-F238E27FC236}">
                <a16:creationId xmlns:a16="http://schemas.microsoft.com/office/drawing/2014/main" xmlns="" id="{2C567FAA-4E60-4BCE-A233-7F5FA3B21599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6" name="Trapezoid 13">
            <a:extLst>
              <a:ext uri="{FF2B5EF4-FFF2-40B4-BE49-F238E27FC236}">
                <a16:creationId xmlns:a16="http://schemas.microsoft.com/office/drawing/2014/main" xmlns="" id="{55032C93-D661-48DE-9FBD-2B91B134DA54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7" name="Rounded Rectangle 7">
            <a:extLst>
              <a:ext uri="{FF2B5EF4-FFF2-40B4-BE49-F238E27FC236}">
                <a16:creationId xmlns:a16="http://schemas.microsoft.com/office/drawing/2014/main" xmlns="" id="{45139916-C5CC-4441-A303-E5988B511091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8" name="Rectangle 18">
            <a:extLst>
              <a:ext uri="{FF2B5EF4-FFF2-40B4-BE49-F238E27FC236}">
                <a16:creationId xmlns:a16="http://schemas.microsoft.com/office/drawing/2014/main" xmlns="" id="{97DF54AD-36B7-4BA9-AF60-0CBBBDED8868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9" name="Rounded Rectangle 25">
            <a:extLst>
              <a:ext uri="{FF2B5EF4-FFF2-40B4-BE49-F238E27FC236}">
                <a16:creationId xmlns:a16="http://schemas.microsoft.com/office/drawing/2014/main" xmlns="" id="{37C7239D-3FFC-415F-8A63-B54912841053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0" name="Chord 14">
            <a:extLst>
              <a:ext uri="{FF2B5EF4-FFF2-40B4-BE49-F238E27FC236}">
                <a16:creationId xmlns:a16="http://schemas.microsoft.com/office/drawing/2014/main" xmlns="" id="{1968EBED-B122-4846-9A01-782C0E389D6A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1" name="Rounded Rectangle 6">
            <a:extLst>
              <a:ext uri="{FF2B5EF4-FFF2-40B4-BE49-F238E27FC236}">
                <a16:creationId xmlns:a16="http://schemas.microsoft.com/office/drawing/2014/main" xmlns="" id="{88B8FF9C-12BA-44B5-B0A4-887381E20951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2" name="Oval 66">
            <a:extLst>
              <a:ext uri="{FF2B5EF4-FFF2-40B4-BE49-F238E27FC236}">
                <a16:creationId xmlns:a16="http://schemas.microsoft.com/office/drawing/2014/main" xmlns="" id="{CB123CBB-F002-483F-8925-D5D022EA821E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3" name="Isosceles Triangle 13">
            <a:extLst>
              <a:ext uri="{FF2B5EF4-FFF2-40B4-BE49-F238E27FC236}">
                <a16:creationId xmlns:a16="http://schemas.microsoft.com/office/drawing/2014/main" xmlns="" id="{1B2D662C-14C0-4439-B764-7E65A692CFA3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4" name="Smiley Face 14">
            <a:extLst>
              <a:ext uri="{FF2B5EF4-FFF2-40B4-BE49-F238E27FC236}">
                <a16:creationId xmlns:a16="http://schemas.microsoft.com/office/drawing/2014/main" xmlns="" id="{59BBE678-D7BE-4673-9F52-75FC291252CC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5" name="Smiley Face 12">
            <a:extLst>
              <a:ext uri="{FF2B5EF4-FFF2-40B4-BE49-F238E27FC236}">
                <a16:creationId xmlns:a16="http://schemas.microsoft.com/office/drawing/2014/main" xmlns="" id="{B45B14F1-46BF-4015-8A93-8E9386A1131F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Smiley Face 15">
            <a:extLst>
              <a:ext uri="{FF2B5EF4-FFF2-40B4-BE49-F238E27FC236}">
                <a16:creationId xmlns:a16="http://schemas.microsoft.com/office/drawing/2014/main" xmlns="" id="{B0027877-2B7E-4123-B4A1-E9AF99DFA49B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7" name="Oval 37">
            <a:extLst>
              <a:ext uri="{FF2B5EF4-FFF2-40B4-BE49-F238E27FC236}">
                <a16:creationId xmlns:a16="http://schemas.microsoft.com/office/drawing/2014/main" xmlns="" id="{B0C97140-0782-4371-9C7E-6F9CE7585476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Smiley Face 14">
            <a:extLst>
              <a:ext uri="{FF2B5EF4-FFF2-40B4-BE49-F238E27FC236}">
                <a16:creationId xmlns:a16="http://schemas.microsoft.com/office/drawing/2014/main" xmlns="" id="{3C80C6D2-C91F-42DA-9253-2C19EC7A9BE3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xmlns="" id="{7873E542-F149-4028-96B2-653F6B97AD34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xmlns="" id="{B50E1A2B-0381-4046-B549-804FD656B066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:a16="http://schemas.microsoft.com/office/drawing/2014/main" xmlns="" id="{7A72CB31-F9E7-4F7A-B095-DB93A239A23D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2" name="Frame 17">
            <a:extLst>
              <a:ext uri="{FF2B5EF4-FFF2-40B4-BE49-F238E27FC236}">
                <a16:creationId xmlns:a16="http://schemas.microsoft.com/office/drawing/2014/main" xmlns="" id="{1928D2CA-3BB5-4FBD-882B-C4295FD5F62A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xmlns="" id="{606C2B8C-B6BB-4D55-84FC-A9EBD0CCEB32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ardrop 1">
            <a:extLst>
              <a:ext uri="{FF2B5EF4-FFF2-40B4-BE49-F238E27FC236}">
                <a16:creationId xmlns:a16="http://schemas.microsoft.com/office/drawing/2014/main" xmlns="" id="{D67265C5-662D-4A84-BDA8-91E5812F8B7B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:a16="http://schemas.microsoft.com/office/drawing/2014/main" xmlns="" id="{99E0E845-1760-47EF-8D10-3E2ADE624E77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:a16="http://schemas.microsoft.com/office/drawing/2014/main" xmlns="" id="{39F66C56-6878-48F5-BE13-BE2256E040B3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7" name="Right Triangle 17">
            <a:extLst>
              <a:ext uri="{FF2B5EF4-FFF2-40B4-BE49-F238E27FC236}">
                <a16:creationId xmlns:a16="http://schemas.microsoft.com/office/drawing/2014/main" xmlns="" id="{6A18F41B-F693-4944-B12F-8C93DD4C0B9A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8" name="Right Triangle 17">
            <a:extLst>
              <a:ext uri="{FF2B5EF4-FFF2-40B4-BE49-F238E27FC236}">
                <a16:creationId xmlns:a16="http://schemas.microsoft.com/office/drawing/2014/main" xmlns="" id="{AD2DD706-30F6-46C1-89BD-0905145AE7EC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Oval 44">
            <a:extLst>
              <a:ext uri="{FF2B5EF4-FFF2-40B4-BE49-F238E27FC236}">
                <a16:creationId xmlns:a16="http://schemas.microsoft.com/office/drawing/2014/main" xmlns="" id="{6CB50F47-CED5-4E3C-8BA0-D3DFA2CEC348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296F8BC3-FF57-4681-AEBE-606619F92D76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F7E0F4C1-AB0C-409E-BD8A-92AD74378F7E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3D3E2375-486A-4610-88B8-C6B4700AB07A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1AF5BBD-93CF-422E-9309-B2E94ECF4317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xmlns="" id="{24E81FB3-2F9F-4B56-AB41-97EF8A9598D7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xmlns="" id="{D77426D3-F295-4008-A0A9-D733B8FE46BF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xmlns="" id="{AE992AF4-94B2-491A-8963-240B4BAA0371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xmlns="" id="{B6DC59B7-B485-4846-A6AF-92E7BB7A7E39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xmlns="" id="{FE37184D-2C55-4D32-935D-14E82415293E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xmlns="" id="{3623B99E-E061-4545-9C95-7BFA8F1E4A27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xmlns="" id="{863C3B88-53DD-4CAD-A592-05C9D97833D4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xmlns="" id="{CE17FC5C-FF70-4040-8F9A-A5A56A07811B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xmlns="" id="{523F5FEF-68D5-4B8A-BF81-ECB644956580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xmlns="" id="{D2D58735-7876-47EF-9D58-89D242C0AAA4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xmlns="" id="{01360EDD-B6BC-4B8A-9014-33FF989F2452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xmlns="" id="{1214C30A-387C-4CE1-92CE-528F7F26DDB8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xmlns="" id="{2947AD2C-1AFB-4AD0-89F3-52A63FAEAFBB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xmlns="" id="{02652E01-C134-499D-AC58-E34A19E29831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xmlns="" id="{B183A1CE-CB67-4794-A0AD-A5E3349ACEF4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xmlns="" id="{3AD3F829-F99D-4B53-A006-6DA8A214D11E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xmlns="" id="{42C9EB48-6B2A-44C4-A1A1-DDAFC7445BE1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xmlns="" id="{600CBC7A-BEDA-449C-B058-9845712CBA53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xmlns="" id="{D96D6B36-EFBD-4222-9FAF-2095AD36D659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xmlns="" id="{CB0B3904-DBCE-4167-B82A-F7785AFFD331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xmlns="" id="{92036830-D2BA-4092-BF51-047C4775156F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xmlns="" id="{32FF110A-41A9-467A-9B8B-51710D186A21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xmlns="" id="{D95711E9-4173-4CAB-A83A-4D2C4A4484CE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xmlns="" id="{2510319D-2732-45DF-8B54-5D20941F5AE6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xmlns="" id="{CD0B406C-44D9-4A33-951C-A5AA04760047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xmlns="" id="{5824E0D8-C2C3-4D4D-8B58-AD7BCD2E2C8E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xmlns="" id="{49FB7490-3B2E-4C77-8D2C-5129EF63BCD6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xmlns="" id="{68F05419-3B82-422F-B3D9-C4B658F05729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xmlns="" id="{F190BD91-AEAF-41CB-ACB1-451D537EEF5C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xmlns="" id="{2F3CA921-B090-4C88-9B55-37ED25AE9835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xmlns="" id="{0461ED3B-E8D6-4CD5-A0FC-E64E52FD9B3B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xmlns="" id="{E3D4FE51-0614-4EEE-85F1-C8E18F6B5456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xmlns="" id="{F7228061-4765-47E7-BD6D-A59998B81CD6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xmlns="" id="{1DAEC31F-A5EC-45A3-A8D5-C996CFF936F2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xmlns="" id="{B82D21FD-71AA-4ABA-8E17-C3E24EF87193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xmlns="" id="{B8520672-6B39-4586-90D4-42CE1984C1BD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xmlns="" id="{8AE4992A-2A39-4911-8F4D-363DFEB7B464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xmlns="" id="{4CE2DD1F-8021-4BDE-A8A4-191E96B3EDA9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xmlns="" id="{4CFC6040-EA6B-4482-828E-C7718127D80F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xmlns="" id="{BAD4A53D-9323-4B72-914E-1CD5180D6635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xmlns="" id="{766B6A5F-37A1-4BAF-8800-5B7B37635F88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xmlns="" id="{8BE560BF-FB4F-4B56-AB53-01A2F753C8C5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xmlns="" id="{1FC872EE-F449-45A5-B4D0-2CC952F83AAD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xmlns="" id="{0F33B5B2-CC8E-4C90-92FB-D6DF39B92C34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xmlns="" id="{E6C6344F-0154-4850-BA5D-653A1D96A9D3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Freeform 47">
            <a:extLst>
              <a:ext uri="{FF2B5EF4-FFF2-40B4-BE49-F238E27FC236}">
                <a16:creationId xmlns:a16="http://schemas.microsoft.com/office/drawing/2014/main" xmlns="" id="{3B0A40A5-5365-4242-AF9B-DD1E5B6AC51D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Freeform 48">
            <a:extLst>
              <a:ext uri="{FF2B5EF4-FFF2-40B4-BE49-F238E27FC236}">
                <a16:creationId xmlns:a16="http://schemas.microsoft.com/office/drawing/2014/main" xmlns="" id="{C08B7925-37CC-4848-80BE-29D80EA27E12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7" name="Freeform 49">
            <a:extLst>
              <a:ext uri="{FF2B5EF4-FFF2-40B4-BE49-F238E27FC236}">
                <a16:creationId xmlns:a16="http://schemas.microsoft.com/office/drawing/2014/main" xmlns="" id="{02756064-8CA2-4FA8-AF53-B47F0781C2BE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8" name="Freeform 50">
            <a:extLst>
              <a:ext uri="{FF2B5EF4-FFF2-40B4-BE49-F238E27FC236}">
                <a16:creationId xmlns:a16="http://schemas.microsoft.com/office/drawing/2014/main" xmlns="" id="{7AD70BDD-EBF8-4EB3-96AA-F3BBA4AD0AB6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Teardrop 9">
            <a:extLst>
              <a:ext uri="{FF2B5EF4-FFF2-40B4-BE49-F238E27FC236}">
                <a16:creationId xmlns:a16="http://schemas.microsoft.com/office/drawing/2014/main" xmlns="" id="{4E7D78A8-8BEF-4864-B287-DF31AA1FF1AC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Freeform 97">
            <a:extLst>
              <a:ext uri="{FF2B5EF4-FFF2-40B4-BE49-F238E27FC236}">
                <a16:creationId xmlns:a16="http://schemas.microsoft.com/office/drawing/2014/main" xmlns="" id="{00EA2CDE-0459-49E5-BF35-F62717A6FCE3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Donut 22">
            <a:extLst>
              <a:ext uri="{FF2B5EF4-FFF2-40B4-BE49-F238E27FC236}">
                <a16:creationId xmlns:a16="http://schemas.microsoft.com/office/drawing/2014/main" xmlns="" id="{DCC69C95-8980-401D-97DB-9ADFD68A8C65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Freeform 99">
            <a:extLst>
              <a:ext uri="{FF2B5EF4-FFF2-40B4-BE49-F238E27FC236}">
                <a16:creationId xmlns:a16="http://schemas.microsoft.com/office/drawing/2014/main" xmlns="" id="{883D5A5D-9D05-4A8B-87FE-9691C9550614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Oval 10">
            <a:extLst>
              <a:ext uri="{FF2B5EF4-FFF2-40B4-BE49-F238E27FC236}">
                <a16:creationId xmlns:a16="http://schemas.microsoft.com/office/drawing/2014/main" xmlns="" id="{96677C1E-DB2A-4414-9360-ECFED9EFB650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Freeform 101">
            <a:extLst>
              <a:ext uri="{FF2B5EF4-FFF2-40B4-BE49-F238E27FC236}">
                <a16:creationId xmlns:a16="http://schemas.microsoft.com/office/drawing/2014/main" xmlns="" id="{3C4136ED-4DC0-4225-8401-6A65E9AD9950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Group 102">
            <a:extLst>
              <a:ext uri="{FF2B5EF4-FFF2-40B4-BE49-F238E27FC236}">
                <a16:creationId xmlns:a16="http://schemas.microsoft.com/office/drawing/2014/main" xmlns="" id="{174C4438-71DB-40EF-AFC3-1815B1500620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86" name="Freeform 103">
              <a:extLst>
                <a:ext uri="{FF2B5EF4-FFF2-40B4-BE49-F238E27FC236}">
                  <a16:creationId xmlns:a16="http://schemas.microsoft.com/office/drawing/2014/main" xmlns="" id="{BE72F5B7-3342-4FBE-9ABC-7617ACCF21E6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Freeform 104">
              <a:extLst>
                <a:ext uri="{FF2B5EF4-FFF2-40B4-BE49-F238E27FC236}">
                  <a16:creationId xmlns:a16="http://schemas.microsoft.com/office/drawing/2014/main" xmlns="" id="{A4668A79-7C26-4EB2-8152-11AD004175F5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Freeform 105">
              <a:extLst>
                <a:ext uri="{FF2B5EF4-FFF2-40B4-BE49-F238E27FC236}">
                  <a16:creationId xmlns:a16="http://schemas.microsoft.com/office/drawing/2014/main" xmlns="" id="{A1FD8F22-F222-4BF1-B140-83E1AA5546B1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Freeform 106">
              <a:extLst>
                <a:ext uri="{FF2B5EF4-FFF2-40B4-BE49-F238E27FC236}">
                  <a16:creationId xmlns:a16="http://schemas.microsoft.com/office/drawing/2014/main" xmlns="" id="{24A0D057-EF9D-44BA-8139-D05D1D2A407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0" name="Freeform 107">
            <a:extLst>
              <a:ext uri="{FF2B5EF4-FFF2-40B4-BE49-F238E27FC236}">
                <a16:creationId xmlns:a16="http://schemas.microsoft.com/office/drawing/2014/main" xmlns="" id="{92E45D44-5EFC-4892-9D2D-107B5D93EB21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Freeform 108">
            <a:extLst>
              <a:ext uri="{FF2B5EF4-FFF2-40B4-BE49-F238E27FC236}">
                <a16:creationId xmlns:a16="http://schemas.microsoft.com/office/drawing/2014/main" xmlns="" id="{5EFAAA84-8423-4FBD-B039-2E6F2A71B506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Oval 8">
            <a:extLst>
              <a:ext uri="{FF2B5EF4-FFF2-40B4-BE49-F238E27FC236}">
                <a16:creationId xmlns:a16="http://schemas.microsoft.com/office/drawing/2014/main" xmlns="" id="{447A9223-91A8-4A76-8303-5821ED2CC5DA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3" name="Group 110">
            <a:extLst>
              <a:ext uri="{FF2B5EF4-FFF2-40B4-BE49-F238E27FC236}">
                <a16:creationId xmlns:a16="http://schemas.microsoft.com/office/drawing/2014/main" xmlns="" id="{CD6A632B-92DA-48C6-9F36-931259BE164E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4" name="Freeform 111">
              <a:extLst>
                <a:ext uri="{FF2B5EF4-FFF2-40B4-BE49-F238E27FC236}">
                  <a16:creationId xmlns:a16="http://schemas.microsoft.com/office/drawing/2014/main" xmlns="" id="{8EA07D0C-A1CD-4A6E-B2A4-E58FBF507DF4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Oval 37">
              <a:extLst>
                <a:ext uri="{FF2B5EF4-FFF2-40B4-BE49-F238E27FC236}">
                  <a16:creationId xmlns:a16="http://schemas.microsoft.com/office/drawing/2014/main" xmlns="" id="{8BB6ADA7-8258-4743-AE7A-8E104E98E882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6" name="Rectangle 19">
            <a:extLst>
              <a:ext uri="{FF2B5EF4-FFF2-40B4-BE49-F238E27FC236}">
                <a16:creationId xmlns:a16="http://schemas.microsoft.com/office/drawing/2014/main" xmlns="" id="{FFAE78C2-A9E7-44A0-9565-A70738ED6846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Freeform 114">
            <a:extLst>
              <a:ext uri="{FF2B5EF4-FFF2-40B4-BE49-F238E27FC236}">
                <a16:creationId xmlns:a16="http://schemas.microsoft.com/office/drawing/2014/main" xmlns="" id="{04F17DFE-8B3C-4324-BCE2-1436F516B5F2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Rounded Rectangle 31">
            <a:extLst>
              <a:ext uri="{FF2B5EF4-FFF2-40B4-BE49-F238E27FC236}">
                <a16:creationId xmlns:a16="http://schemas.microsoft.com/office/drawing/2014/main" xmlns="" id="{A8B9101D-9E2E-493F-AFFC-39736875D8BC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Oval 47">
            <a:extLst>
              <a:ext uri="{FF2B5EF4-FFF2-40B4-BE49-F238E27FC236}">
                <a16:creationId xmlns:a16="http://schemas.microsoft.com/office/drawing/2014/main" xmlns="" id="{BCFDC6DE-3E60-4711-A3A0-9AFB520E342D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Oval 50">
            <a:extLst>
              <a:ext uri="{FF2B5EF4-FFF2-40B4-BE49-F238E27FC236}">
                <a16:creationId xmlns:a16="http://schemas.microsoft.com/office/drawing/2014/main" xmlns="" id="{7B5B579A-1004-425F-B0BC-5605E5ED7F62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Heart 17">
            <a:extLst>
              <a:ext uri="{FF2B5EF4-FFF2-40B4-BE49-F238E27FC236}">
                <a16:creationId xmlns:a16="http://schemas.microsoft.com/office/drawing/2014/main" xmlns="" id="{2104CD4F-6455-42C7-9107-65A3E2410AEA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Rounded Rectangle 25">
            <a:extLst>
              <a:ext uri="{FF2B5EF4-FFF2-40B4-BE49-F238E27FC236}">
                <a16:creationId xmlns:a16="http://schemas.microsoft.com/office/drawing/2014/main" xmlns="" id="{3A12130E-37D7-448D-9167-AE93308A4FFE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Chord 32">
            <a:extLst>
              <a:ext uri="{FF2B5EF4-FFF2-40B4-BE49-F238E27FC236}">
                <a16:creationId xmlns:a16="http://schemas.microsoft.com/office/drawing/2014/main" xmlns="" id="{06484C21-0317-42DE-965F-1264A2BEF31B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Rounded Rectangle 40">
            <a:extLst>
              <a:ext uri="{FF2B5EF4-FFF2-40B4-BE49-F238E27FC236}">
                <a16:creationId xmlns:a16="http://schemas.microsoft.com/office/drawing/2014/main" xmlns="" id="{3AE323FF-D743-459C-A1C2-FA96ABA9D7E9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Rounded Rectangle 7">
            <a:extLst>
              <a:ext uri="{FF2B5EF4-FFF2-40B4-BE49-F238E27FC236}">
                <a16:creationId xmlns:a16="http://schemas.microsoft.com/office/drawing/2014/main" xmlns="" id="{FE37104D-E181-4AD0-98C3-33D4C6079422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6" name="Rounded Rectangle 17">
            <a:extLst>
              <a:ext uri="{FF2B5EF4-FFF2-40B4-BE49-F238E27FC236}">
                <a16:creationId xmlns:a16="http://schemas.microsoft.com/office/drawing/2014/main" xmlns="" id="{77558134-DBFE-4FFA-9B80-E735E1F70F9C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Oval 21">
            <a:extLst>
              <a:ext uri="{FF2B5EF4-FFF2-40B4-BE49-F238E27FC236}">
                <a16:creationId xmlns:a16="http://schemas.microsoft.com/office/drawing/2014/main" xmlns="" id="{22835530-EFB8-4A8B-9BBC-D7075BE67F63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Oval 25">
            <a:extLst>
              <a:ext uri="{FF2B5EF4-FFF2-40B4-BE49-F238E27FC236}">
                <a16:creationId xmlns:a16="http://schemas.microsoft.com/office/drawing/2014/main" xmlns="" id="{95B2758D-DCE9-4DB2-AF01-70218831A589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Block Arc 20">
            <a:extLst>
              <a:ext uri="{FF2B5EF4-FFF2-40B4-BE49-F238E27FC236}">
                <a16:creationId xmlns:a16="http://schemas.microsoft.com/office/drawing/2014/main" xmlns="" id="{9C71A9E6-7F7E-49B4-B2AD-A5526AD1AF92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Block Arc 11">
            <a:extLst>
              <a:ext uri="{FF2B5EF4-FFF2-40B4-BE49-F238E27FC236}">
                <a16:creationId xmlns:a16="http://schemas.microsoft.com/office/drawing/2014/main" xmlns="" id="{E000C681-0591-47B7-BECD-DFE9A8B76AAA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Rectangle 21">
            <a:extLst>
              <a:ext uri="{FF2B5EF4-FFF2-40B4-BE49-F238E27FC236}">
                <a16:creationId xmlns:a16="http://schemas.microsoft.com/office/drawing/2014/main" xmlns="" id="{5F736F77-57D2-4F85-BCFF-258C9CF6625A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Round Same Side Corner Rectangle 8">
            <a:extLst>
              <a:ext uri="{FF2B5EF4-FFF2-40B4-BE49-F238E27FC236}">
                <a16:creationId xmlns:a16="http://schemas.microsoft.com/office/drawing/2014/main" xmlns="" id="{50AF855D-340E-4F9B-AF00-C8909BEEC3FE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Rounded Rectangle 51">
            <a:extLst>
              <a:ext uri="{FF2B5EF4-FFF2-40B4-BE49-F238E27FC236}">
                <a16:creationId xmlns:a16="http://schemas.microsoft.com/office/drawing/2014/main" xmlns="" id="{7E978C18-B44F-4E8C-8142-C23F0C9565BD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Isosceles Triangle 5">
            <a:extLst>
              <a:ext uri="{FF2B5EF4-FFF2-40B4-BE49-F238E27FC236}">
                <a16:creationId xmlns:a16="http://schemas.microsoft.com/office/drawing/2014/main" xmlns="" id="{A1DAF19B-8A7E-4C8C-91D4-1EBB2296FF3A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rapezoid 22">
            <a:extLst>
              <a:ext uri="{FF2B5EF4-FFF2-40B4-BE49-F238E27FC236}">
                <a16:creationId xmlns:a16="http://schemas.microsoft.com/office/drawing/2014/main" xmlns="" id="{88040B2D-7ED4-49D5-9745-34F3417349A5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Rounded Rectangle 20">
            <a:extLst>
              <a:ext uri="{FF2B5EF4-FFF2-40B4-BE49-F238E27FC236}">
                <a16:creationId xmlns:a16="http://schemas.microsoft.com/office/drawing/2014/main" xmlns="" id="{1ED1D258-0100-4BEC-AF17-2582DAC14C6D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rapezoid 28">
            <a:extLst>
              <a:ext uri="{FF2B5EF4-FFF2-40B4-BE49-F238E27FC236}">
                <a16:creationId xmlns:a16="http://schemas.microsoft.com/office/drawing/2014/main" xmlns="" id="{8D3296AC-4DA1-4BA5-AAC2-DFB0E03BD51F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8" name="Rounded Rectangle 2">
            <a:extLst>
              <a:ext uri="{FF2B5EF4-FFF2-40B4-BE49-F238E27FC236}">
                <a16:creationId xmlns:a16="http://schemas.microsoft.com/office/drawing/2014/main" xmlns="" id="{01A215D1-F5AD-47C7-8D24-86D5BC6ABD3A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Rounded Rectangle 8">
            <a:extLst>
              <a:ext uri="{FF2B5EF4-FFF2-40B4-BE49-F238E27FC236}">
                <a16:creationId xmlns:a16="http://schemas.microsoft.com/office/drawing/2014/main" xmlns="" id="{0051530F-54A9-4E5E-870B-CCD6804734A6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2">
            <a:extLst>
              <a:ext uri="{FF2B5EF4-FFF2-40B4-BE49-F238E27FC236}">
                <a16:creationId xmlns:a16="http://schemas.microsoft.com/office/drawing/2014/main" xmlns="" id="{35643646-50FE-4C83-B1B9-6778F5B7E4FE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Rounded Rectangle 3">
            <a:extLst>
              <a:ext uri="{FF2B5EF4-FFF2-40B4-BE49-F238E27FC236}">
                <a16:creationId xmlns:a16="http://schemas.microsoft.com/office/drawing/2014/main" xmlns="" id="{5406EBFE-B26F-4444-B051-183E7AEF073B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Rounded Rectangle 10">
            <a:extLst>
              <a:ext uri="{FF2B5EF4-FFF2-40B4-BE49-F238E27FC236}">
                <a16:creationId xmlns:a16="http://schemas.microsoft.com/office/drawing/2014/main" xmlns="" id="{1EC02C16-997E-47F5-957D-673085A40407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Block Arc 6">
            <a:extLst>
              <a:ext uri="{FF2B5EF4-FFF2-40B4-BE49-F238E27FC236}">
                <a16:creationId xmlns:a16="http://schemas.microsoft.com/office/drawing/2014/main" xmlns="" id="{48A6DA2D-0372-45D8-BBAD-16C532271323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Left Arrow 1">
            <a:extLst>
              <a:ext uri="{FF2B5EF4-FFF2-40B4-BE49-F238E27FC236}">
                <a16:creationId xmlns:a16="http://schemas.microsoft.com/office/drawing/2014/main" xmlns="" id="{935EBE1D-4C7B-47EB-A7CD-2B57184BC520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Oval 35">
            <a:extLst>
              <a:ext uri="{FF2B5EF4-FFF2-40B4-BE49-F238E27FC236}">
                <a16:creationId xmlns:a16="http://schemas.microsoft.com/office/drawing/2014/main" xmlns="" id="{7F833F66-7446-4633-8AB9-E6E64AADF293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46C74E21-A67E-4DAA-AA0C-B3715DC5F26C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29138C9E-7EA3-4620-B24F-0EEBA1A18DAC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B90AE0FE-C243-4646-9654-E47A6CD5AC3B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53387069-2187-41CB-8A3E-BE4B5A92EB2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72817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601991" y="1809158"/>
            <a:ext cx="792088" cy="726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4898134" y="1809158"/>
            <a:ext cx="792088" cy="726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6194277" y="1809158"/>
            <a:ext cx="792088" cy="72600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7490414" y="1809158"/>
            <a:ext cx="792088" cy="7260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3601991" y="3393334"/>
            <a:ext cx="792088" cy="7260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4898134" y="3393334"/>
            <a:ext cx="792088" cy="72600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6194277" y="3393334"/>
            <a:ext cx="792088" cy="726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7490414" y="3393334"/>
            <a:ext cx="792088" cy="726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9"/>
          <p:cNvSpPr/>
          <p:nvPr/>
        </p:nvSpPr>
        <p:spPr>
          <a:xfrm>
            <a:off x="6397616" y="1991770"/>
            <a:ext cx="385410" cy="3607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30"/>
          <p:cNvSpPr/>
          <p:nvPr/>
        </p:nvSpPr>
        <p:spPr>
          <a:xfrm>
            <a:off x="3825382" y="2000010"/>
            <a:ext cx="345306" cy="344297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Pie 24"/>
          <p:cNvSpPr/>
          <p:nvPr/>
        </p:nvSpPr>
        <p:spPr>
          <a:xfrm>
            <a:off x="5089550" y="1968664"/>
            <a:ext cx="409255" cy="406988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Oval 7"/>
          <p:cNvSpPr/>
          <p:nvPr/>
        </p:nvSpPr>
        <p:spPr>
          <a:xfrm>
            <a:off x="3794998" y="3553297"/>
            <a:ext cx="406074" cy="40607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ectangle 16"/>
          <p:cNvSpPr/>
          <p:nvPr/>
        </p:nvSpPr>
        <p:spPr>
          <a:xfrm rot="2700000">
            <a:off x="7752518" y="1917329"/>
            <a:ext cx="267881" cy="50965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36"/>
          <p:cNvSpPr/>
          <p:nvPr/>
        </p:nvSpPr>
        <p:spPr>
          <a:xfrm>
            <a:off x="6431564" y="3603537"/>
            <a:ext cx="365579" cy="30559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ounded Rectangle 27"/>
          <p:cNvSpPr/>
          <p:nvPr/>
        </p:nvSpPr>
        <p:spPr>
          <a:xfrm>
            <a:off x="5119855" y="3622431"/>
            <a:ext cx="348643" cy="26780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Oval 21"/>
          <p:cNvSpPr>
            <a:spLocks noChangeAspect="1"/>
          </p:cNvSpPr>
          <p:nvPr/>
        </p:nvSpPr>
        <p:spPr>
          <a:xfrm>
            <a:off x="7714370" y="3582809"/>
            <a:ext cx="344177" cy="3470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328589" y="2612682"/>
            <a:ext cx="133889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Content Here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28589" y="4191342"/>
            <a:ext cx="133889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4"/>
                </a:solidFill>
                <a:cs typeface="Arial" pitchFamily="34" charset="0"/>
              </a:rPr>
              <a:t>Content Here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24730" y="4191342"/>
            <a:ext cx="133889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Content Here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20871" y="4191342"/>
            <a:ext cx="133889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Content Here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17012" y="4191342"/>
            <a:ext cx="133889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Content Here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24730" y="2612682"/>
            <a:ext cx="133889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Content Here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20871" y="2612682"/>
            <a:ext cx="133889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Content Here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17012" y="2612682"/>
            <a:ext cx="133889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4"/>
                </a:solidFill>
                <a:cs typeface="Arial" pitchFamily="34" charset="0"/>
              </a:rPr>
              <a:t>Content Here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21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3568" y="3416953"/>
            <a:ext cx="2412000" cy="1329895"/>
            <a:chOff x="3779911" y="3327770"/>
            <a:chExt cx="1608001" cy="1329895"/>
          </a:xfrm>
        </p:grpSpPr>
        <p:sp>
          <p:nvSpPr>
            <p:cNvPr id="8" name="Text Placeholder 17"/>
            <p:cNvSpPr txBox="1">
              <a:spLocks/>
            </p:cNvSpPr>
            <p:nvPr/>
          </p:nvSpPr>
          <p:spPr>
            <a:xfrm>
              <a:off x="3779911" y="3327770"/>
              <a:ext cx="1608001" cy="36000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9" name="Text Placeholder 18"/>
            <p:cNvSpPr txBox="1">
              <a:spLocks/>
            </p:cNvSpPr>
            <p:nvPr/>
          </p:nvSpPr>
          <p:spPr>
            <a:xfrm>
              <a:off x="3779911" y="3725378"/>
              <a:ext cx="1608001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2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79911" y="4011334"/>
              <a:ext cx="1608001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66000" y="3416953"/>
            <a:ext cx="2412000" cy="1329895"/>
            <a:chOff x="3779911" y="3327770"/>
            <a:chExt cx="1608001" cy="1329895"/>
          </a:xfrm>
        </p:grpSpPr>
        <p:sp>
          <p:nvSpPr>
            <p:cNvPr id="12" name="Text Placeholder 17"/>
            <p:cNvSpPr txBox="1">
              <a:spLocks/>
            </p:cNvSpPr>
            <p:nvPr/>
          </p:nvSpPr>
          <p:spPr>
            <a:xfrm>
              <a:off x="3779911" y="3327770"/>
              <a:ext cx="1608001" cy="360000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3" name="Text Placeholder 18"/>
            <p:cNvSpPr txBox="1">
              <a:spLocks/>
            </p:cNvSpPr>
            <p:nvPr/>
          </p:nvSpPr>
          <p:spPr>
            <a:xfrm>
              <a:off x="3779911" y="3725378"/>
              <a:ext cx="1608001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3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79911" y="4011334"/>
              <a:ext cx="1608001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48432" y="3416953"/>
            <a:ext cx="2412000" cy="1329895"/>
            <a:chOff x="3779911" y="3327770"/>
            <a:chExt cx="1608001" cy="1329895"/>
          </a:xfrm>
        </p:grpSpPr>
        <p:sp>
          <p:nvSpPr>
            <p:cNvPr id="16" name="Text Placeholder 17"/>
            <p:cNvSpPr txBox="1">
              <a:spLocks/>
            </p:cNvSpPr>
            <p:nvPr/>
          </p:nvSpPr>
          <p:spPr>
            <a:xfrm>
              <a:off x="3779911" y="3327770"/>
              <a:ext cx="1608001" cy="360000"/>
            </a:xfrm>
            <a:prstGeom prst="rect">
              <a:avLst/>
            </a:prstGeom>
            <a:solidFill>
              <a:schemeClr val="accent4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7" name="Text Placeholder 18"/>
            <p:cNvSpPr txBox="1">
              <a:spLocks/>
            </p:cNvSpPr>
            <p:nvPr/>
          </p:nvSpPr>
          <p:spPr>
            <a:xfrm>
              <a:off x="3779911" y="3725378"/>
              <a:ext cx="1608001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4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79911" y="4011334"/>
              <a:ext cx="1608001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ECF4D57D-398D-47F9-8224-2486C5AB92F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20" name="그림 개체 틀 19">
            <a:extLst>
              <a:ext uri="{FF2B5EF4-FFF2-40B4-BE49-F238E27FC236}">
                <a16:creationId xmlns:a16="http://schemas.microsoft.com/office/drawing/2014/main" xmlns="" id="{868EB92E-EB76-4738-94A6-5B66BB3FCEBD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xmlns="" id="{B1B46159-2DFE-4319-9161-5EE983D96E1D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25257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>
            <a:off x="395536" y="2747838"/>
            <a:ext cx="8424936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직사각형 1"/>
          <p:cNvSpPr/>
          <p:nvPr/>
        </p:nvSpPr>
        <p:spPr>
          <a:xfrm>
            <a:off x="779302" y="2531838"/>
            <a:ext cx="1260000" cy="432000"/>
          </a:xfrm>
          <a:prstGeom prst="rect">
            <a:avLst/>
          </a:prstGeom>
          <a:solidFill>
            <a:schemeClr val="accent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2015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직사각형 1"/>
          <p:cNvSpPr/>
          <p:nvPr/>
        </p:nvSpPr>
        <p:spPr>
          <a:xfrm>
            <a:off x="2346880" y="2531838"/>
            <a:ext cx="1260000" cy="432000"/>
          </a:xfrm>
          <a:prstGeom prst="rect">
            <a:avLst/>
          </a:prstGeom>
          <a:solidFill>
            <a:schemeClr val="accent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2016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직사각형 1"/>
          <p:cNvSpPr/>
          <p:nvPr/>
        </p:nvSpPr>
        <p:spPr>
          <a:xfrm>
            <a:off x="3914458" y="2531838"/>
            <a:ext cx="1260000" cy="432000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2017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직사각형 1"/>
          <p:cNvSpPr/>
          <p:nvPr/>
        </p:nvSpPr>
        <p:spPr>
          <a:xfrm>
            <a:off x="5482036" y="2531838"/>
            <a:ext cx="1260000" cy="432000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2018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직사각형 1"/>
          <p:cNvSpPr/>
          <p:nvPr/>
        </p:nvSpPr>
        <p:spPr>
          <a:xfrm>
            <a:off x="7049613" y="2531838"/>
            <a:ext cx="1260000" cy="432000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714324" y="3107902"/>
            <a:ext cx="1402807" cy="1464981"/>
            <a:chOff x="714324" y="3107902"/>
            <a:chExt cx="1402807" cy="1464981"/>
          </a:xfrm>
        </p:grpSpPr>
        <p:sp>
          <p:nvSpPr>
            <p:cNvPr id="13" name="TextBox 12"/>
            <p:cNvSpPr txBox="1"/>
            <p:nvPr/>
          </p:nvSpPr>
          <p:spPr>
            <a:xfrm>
              <a:off x="714324" y="3372554"/>
              <a:ext cx="140280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4324" y="3107902"/>
              <a:ext cx="140280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282334" y="3107902"/>
            <a:ext cx="1402807" cy="1464981"/>
            <a:chOff x="2282334" y="3107902"/>
            <a:chExt cx="1402807" cy="1464981"/>
          </a:xfrm>
        </p:grpSpPr>
        <p:sp>
          <p:nvSpPr>
            <p:cNvPr id="16" name="TextBox 15"/>
            <p:cNvSpPr txBox="1"/>
            <p:nvPr/>
          </p:nvSpPr>
          <p:spPr>
            <a:xfrm>
              <a:off x="2282334" y="3372554"/>
              <a:ext cx="140280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82334" y="3107902"/>
              <a:ext cx="140280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0344" y="3107902"/>
            <a:ext cx="1402807" cy="1464981"/>
            <a:chOff x="3850344" y="3107902"/>
            <a:chExt cx="1402807" cy="1464981"/>
          </a:xfrm>
        </p:grpSpPr>
        <p:sp>
          <p:nvSpPr>
            <p:cNvPr id="19" name="TextBox 18"/>
            <p:cNvSpPr txBox="1"/>
            <p:nvPr/>
          </p:nvSpPr>
          <p:spPr>
            <a:xfrm>
              <a:off x="3850344" y="3372554"/>
              <a:ext cx="140280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50344" y="3107902"/>
              <a:ext cx="140280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418354" y="3107902"/>
            <a:ext cx="1402807" cy="1464981"/>
            <a:chOff x="5418354" y="3107902"/>
            <a:chExt cx="1402807" cy="1464981"/>
          </a:xfrm>
        </p:grpSpPr>
        <p:sp>
          <p:nvSpPr>
            <p:cNvPr id="22" name="TextBox 21"/>
            <p:cNvSpPr txBox="1"/>
            <p:nvPr/>
          </p:nvSpPr>
          <p:spPr>
            <a:xfrm>
              <a:off x="5418354" y="3372554"/>
              <a:ext cx="140280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18354" y="3107902"/>
              <a:ext cx="140280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986364" y="3107902"/>
            <a:ext cx="1402807" cy="1464981"/>
            <a:chOff x="6986364" y="3107902"/>
            <a:chExt cx="1402807" cy="1464981"/>
          </a:xfrm>
        </p:grpSpPr>
        <p:sp>
          <p:nvSpPr>
            <p:cNvPr id="25" name="TextBox 24"/>
            <p:cNvSpPr txBox="1"/>
            <p:nvPr/>
          </p:nvSpPr>
          <p:spPr>
            <a:xfrm>
              <a:off x="6986364" y="3372554"/>
              <a:ext cx="140280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86364" y="3107902"/>
              <a:ext cx="140280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7" name="Oval 21"/>
          <p:cNvSpPr>
            <a:spLocks noChangeAspect="1"/>
          </p:cNvSpPr>
          <p:nvPr/>
        </p:nvSpPr>
        <p:spPr>
          <a:xfrm>
            <a:off x="4380515" y="1814275"/>
            <a:ext cx="389135" cy="39238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Rectangle 9"/>
          <p:cNvSpPr/>
          <p:nvPr/>
        </p:nvSpPr>
        <p:spPr>
          <a:xfrm>
            <a:off x="5924915" y="1835338"/>
            <a:ext cx="382776" cy="35831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Donut 24"/>
          <p:cNvSpPr/>
          <p:nvPr/>
        </p:nvSpPr>
        <p:spPr>
          <a:xfrm>
            <a:off x="7462958" y="1776633"/>
            <a:ext cx="449617" cy="453277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Rounded Rectangle 27"/>
          <p:cNvSpPr/>
          <p:nvPr/>
        </p:nvSpPr>
        <p:spPr>
          <a:xfrm>
            <a:off x="2799360" y="1854608"/>
            <a:ext cx="425890" cy="3271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ounded Rectangle 7"/>
          <p:cNvSpPr/>
          <p:nvPr/>
        </p:nvSpPr>
        <p:spPr>
          <a:xfrm>
            <a:off x="1187358" y="1821099"/>
            <a:ext cx="456737" cy="39415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4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9B315AC-D14C-40A8-889B-B852CDBA26B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Rectangle 5"/>
          <p:cNvSpPr/>
          <p:nvPr/>
        </p:nvSpPr>
        <p:spPr>
          <a:xfrm>
            <a:off x="0" y="1439509"/>
            <a:ext cx="9144000" cy="2264482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1611796"/>
            <a:ext cx="9144000" cy="1919908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44638" y="1881916"/>
            <a:ext cx="5626940" cy="2954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1744638" y="2177037"/>
            <a:ext cx="5626940" cy="53591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44695" y="2796257"/>
            <a:ext cx="562685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179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>
            <a:endCxn id="10" idx="4"/>
          </p:cNvCxnSpPr>
          <p:nvPr/>
        </p:nvCxnSpPr>
        <p:spPr>
          <a:xfrm flipV="1">
            <a:off x="5514800" y="2351981"/>
            <a:ext cx="1073424" cy="1751730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9" idx="4"/>
          </p:cNvCxnSpPr>
          <p:nvPr/>
        </p:nvCxnSpPr>
        <p:spPr>
          <a:xfrm flipH="1" flipV="1">
            <a:off x="5293488" y="2999515"/>
            <a:ext cx="221312" cy="110419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8" idx="5"/>
          </p:cNvCxnSpPr>
          <p:nvPr/>
        </p:nvCxnSpPr>
        <p:spPr>
          <a:xfrm flipH="1" flipV="1">
            <a:off x="4304257" y="3520505"/>
            <a:ext cx="1156992" cy="583206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7" idx="6"/>
          </p:cNvCxnSpPr>
          <p:nvPr/>
        </p:nvCxnSpPr>
        <p:spPr>
          <a:xfrm flipH="1" flipV="1">
            <a:off x="3136066" y="3862536"/>
            <a:ext cx="2325181" cy="241176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/>
        </p:nvSpPr>
        <p:spPr>
          <a:xfrm>
            <a:off x="4788024" y="3430488"/>
            <a:ext cx="1346448" cy="13464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2271970" y="3430488"/>
            <a:ext cx="864096" cy="864096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3566705" y="2782953"/>
            <a:ext cx="864096" cy="86409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4861440" y="2135419"/>
            <a:ext cx="864096" cy="864096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56176" y="1487885"/>
            <a:ext cx="864096" cy="86409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Parallelogram 15"/>
          <p:cNvSpPr/>
          <p:nvPr/>
        </p:nvSpPr>
        <p:spPr>
          <a:xfrm rot="16200000">
            <a:off x="5188898" y="3808903"/>
            <a:ext cx="544699" cy="58961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516216" y="3575322"/>
            <a:ext cx="2122140" cy="1056779"/>
            <a:chOff x="3017859" y="4363106"/>
            <a:chExt cx="1870812" cy="1056779"/>
          </a:xfrm>
        </p:grpSpPr>
        <p:sp>
          <p:nvSpPr>
            <p:cNvPr id="13" name="TextBox 12"/>
            <p:cNvSpPr txBox="1"/>
            <p:nvPr/>
          </p:nvSpPr>
          <p:spPr>
            <a:xfrm>
              <a:off x="3021856" y="4588888"/>
              <a:ext cx="186681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17859" y="4363106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5608" y="3430487"/>
            <a:ext cx="1728192" cy="872113"/>
            <a:chOff x="3017859" y="4363106"/>
            <a:chExt cx="1870812" cy="872113"/>
          </a:xfrm>
        </p:grpSpPr>
        <p:sp>
          <p:nvSpPr>
            <p:cNvPr id="16" name="TextBox 15"/>
            <p:cNvSpPr txBox="1"/>
            <p:nvPr/>
          </p:nvSpPr>
          <p:spPr>
            <a:xfrm>
              <a:off x="3021856" y="4588888"/>
              <a:ext cx="18668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17859" y="4363106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18858" y="2680163"/>
            <a:ext cx="2736304" cy="687447"/>
            <a:chOff x="3017859" y="4363106"/>
            <a:chExt cx="1870812" cy="687447"/>
          </a:xfrm>
        </p:grpSpPr>
        <p:sp>
          <p:nvSpPr>
            <p:cNvPr id="19" name="TextBox 18"/>
            <p:cNvSpPr txBox="1"/>
            <p:nvPr/>
          </p:nvSpPr>
          <p:spPr>
            <a:xfrm>
              <a:off x="3021856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859" y="4363106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40219" y="2001276"/>
            <a:ext cx="2736304" cy="687447"/>
            <a:chOff x="3017859" y="4363106"/>
            <a:chExt cx="1870812" cy="687447"/>
          </a:xfrm>
        </p:grpSpPr>
        <p:sp>
          <p:nvSpPr>
            <p:cNvPr id="22" name="TextBox 21"/>
            <p:cNvSpPr txBox="1"/>
            <p:nvPr/>
          </p:nvSpPr>
          <p:spPr>
            <a:xfrm>
              <a:off x="3021856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17859" y="4363106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361581" y="1322390"/>
            <a:ext cx="2736304" cy="687447"/>
            <a:chOff x="3017859" y="4363106"/>
            <a:chExt cx="1870812" cy="687447"/>
          </a:xfrm>
        </p:grpSpPr>
        <p:sp>
          <p:nvSpPr>
            <p:cNvPr id="25" name="TextBox 24"/>
            <p:cNvSpPr txBox="1"/>
            <p:nvPr/>
          </p:nvSpPr>
          <p:spPr>
            <a:xfrm>
              <a:off x="3021856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17859" y="4363106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7" name="Rectangle 30"/>
          <p:cNvSpPr/>
          <p:nvPr/>
        </p:nvSpPr>
        <p:spPr>
          <a:xfrm>
            <a:off x="6429619" y="1761792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Parallelogram 15"/>
          <p:cNvSpPr/>
          <p:nvPr/>
        </p:nvSpPr>
        <p:spPr>
          <a:xfrm rot="16200000">
            <a:off x="5089035" y="2346154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Rectangle 16"/>
          <p:cNvSpPr/>
          <p:nvPr/>
        </p:nvSpPr>
        <p:spPr>
          <a:xfrm rot="2700000">
            <a:off x="3865792" y="297662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9"/>
          <p:cNvSpPr/>
          <p:nvPr/>
        </p:nvSpPr>
        <p:spPr>
          <a:xfrm>
            <a:off x="2523955" y="3662806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33354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97B4F"/>
      </a:accent1>
      <a:accent2>
        <a:srgbClr val="797B4F"/>
      </a:accent2>
      <a:accent3>
        <a:srgbClr val="797B4F"/>
      </a:accent3>
      <a:accent4>
        <a:srgbClr val="797B4F"/>
      </a:accent4>
      <a:accent5>
        <a:srgbClr val="797B4F"/>
      </a:accent5>
      <a:accent6>
        <a:srgbClr val="797B4F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97B4F"/>
      </a:accent1>
      <a:accent2>
        <a:srgbClr val="797B4F"/>
      </a:accent2>
      <a:accent3>
        <a:srgbClr val="797B4F"/>
      </a:accent3>
      <a:accent4>
        <a:srgbClr val="797B4F"/>
      </a:accent4>
      <a:accent5>
        <a:srgbClr val="797B4F"/>
      </a:accent5>
      <a:accent6>
        <a:srgbClr val="797B4F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F2619"/>
      </a:accent1>
      <a:accent2>
        <a:srgbClr val="8388E3"/>
      </a:accent2>
      <a:accent3>
        <a:srgbClr val="EC771B"/>
      </a:accent3>
      <a:accent4>
        <a:srgbClr val="B2F608"/>
      </a:accent4>
      <a:accent5>
        <a:srgbClr val="F6E213"/>
      </a:accent5>
      <a:accent6>
        <a:srgbClr val="CBCBC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2618</Words>
  <Application>Microsoft Office PowerPoint</Application>
  <PresentationFormat>On-screen Show (16:9)</PresentationFormat>
  <Paragraphs>364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 Unicode MS</vt:lpstr>
      <vt:lpstr>맑은 고딕</vt:lpstr>
      <vt:lpstr>Arial</vt:lpstr>
      <vt:lpstr>Arial Black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Admin</cp:lastModifiedBy>
  <cp:revision>85</cp:revision>
  <dcterms:created xsi:type="dcterms:W3CDTF">2016-12-05T23:26:54Z</dcterms:created>
  <dcterms:modified xsi:type="dcterms:W3CDTF">2018-07-19T22:35:06Z</dcterms:modified>
</cp:coreProperties>
</file>