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C6902-9467-4969-8213-3068D009BC04}" v="1" dt="2023-03-31T17:58:25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4" d="100"/>
          <a:sy n="94" d="100"/>
        </p:scale>
        <p:origin x="27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雅嵐 詹" userId="7e830cdaa962d07d" providerId="LiveId" clId="{51EC6902-9467-4969-8213-3068D009BC04}"/>
    <pc:docChg chg="modSld">
      <pc:chgData name="雅嵐 詹" userId="7e830cdaa962d07d" providerId="LiveId" clId="{51EC6902-9467-4969-8213-3068D009BC04}" dt="2023-03-31T12:28:00.048" v="0" actId="14100"/>
      <pc:docMkLst>
        <pc:docMk/>
      </pc:docMkLst>
      <pc:sldChg chg="modSp mod">
        <pc:chgData name="雅嵐 詹" userId="7e830cdaa962d07d" providerId="LiveId" clId="{51EC6902-9467-4969-8213-3068D009BC04}" dt="2023-03-31T12:28:00.048" v="0" actId="14100"/>
        <pc:sldMkLst>
          <pc:docMk/>
          <pc:sldMk cId="2754561201" sldId="260"/>
        </pc:sldMkLst>
        <pc:picChg chg="mod">
          <ac:chgData name="雅嵐 詹" userId="7e830cdaa962d07d" providerId="LiveId" clId="{51EC6902-9467-4969-8213-3068D009BC04}" dt="2023-03-31T12:28:00.048" v="0" actId="14100"/>
          <ac:picMkLst>
            <pc:docMk/>
            <pc:sldMk cId="2754561201" sldId="260"/>
            <ac:picMk id="5" creationId="{F2638EFC-AD60-B747-016A-8998EC8E62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C64AF-69F6-D83A-248E-A2D2EAD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8CC050-4F97-7669-DECD-AB3B72A72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9D5E1-E73E-6B8B-E17A-9A6F9CB9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0BA37-2793-2AC7-5872-8AFE88E6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9DDF6F-4CEE-084B-4500-F9B76F59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94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9D479-29A3-6B78-EF35-C7FE696E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528947-EE9C-4337-B96D-8D4C5157B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2B8DF-67F3-9210-A2EC-53626EE7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60C99D-C631-C1E9-46BC-6DC48F5C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077BA-107B-EEC9-A764-8BA03C8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51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B59519-B18A-51BE-757B-1F326FCEF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6FB30E-4309-5BD3-A65E-6C6CDB0F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A94ED-B8C5-C748-6318-58D70C64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76E74-A7EC-7B2F-6772-3D2062D8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48C6F-88FB-3ED7-58D6-275844F2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84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E3A93-76FC-F639-E251-518F915F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49431-468A-1678-8415-EAA5326A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FB28B5-5591-3229-5ABF-953FF129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D50CA1-7B8F-A7E2-4A7E-7367CC89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BEC03C-9DA2-E127-840D-8252F011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9FCA6-DAB3-5017-C81E-314B0B80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E73D8B-710A-E1D2-0268-F9867FB4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EAA1E6-45F5-805D-F1CE-262B012E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820A43-BB77-3234-DEF1-B4F251D2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2583C2-40E8-241A-E1C6-E76B118B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0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A2954-3888-6747-5F0E-7B87FDA2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281F9-A1EA-E666-5A8C-0B5DEB87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DB5C78-36D2-01FE-12EC-710B7B74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F66B76-B465-F626-2099-444660FE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458E82-495F-41C4-F310-00DEBDDF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FD9325-262C-5412-DE3F-F8D29022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A56FE-474A-99F8-D740-A749BAF2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A25587-515C-7924-7F5D-41844AD3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4CE73D-F6EB-32E0-F65E-29A4300A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9DBC02-402D-4958-8383-C413F8597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77A933-F221-9603-BF60-E846B7060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E6842F-CED5-A9AE-C63A-DEBD944E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E85B39-45BE-C88B-8D15-7A6804B0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A7566B-BE9A-ADA1-B115-1807C21B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2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E6627-17C1-8818-617B-26A324B5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A8F4F4-4FB3-9A94-5659-7BC4D0F2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F1AD17-397C-80C8-29B9-75391555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AC251B-11A3-EF3B-EDC7-CDFBD1E4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6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7CF9F4-B8E0-7465-CC3A-C86B0E15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11548B-8DD0-7574-053F-19FB2A92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59957-1485-F7D9-3982-450B5871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0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99149-F83C-CB02-9C38-2F36EC46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EAF9F-E8A2-B5A4-AA1D-6046718D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2D9D58-7794-9703-0A00-D4DF6FF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B34D19-5737-D46F-32E1-A6619634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A51C86-2E0D-88F4-40B1-F06010C5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BCB5B3-28C7-F5DC-1EB1-4D9D5C30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17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52DB3-9AEC-DF65-FE25-CCB72A3D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3A55F7-D2B1-3227-1083-6BACCCAA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D09DB5-39B0-AA67-0C08-F520EF43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79690-9162-7A82-68A7-F3DA8370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2AA7FF-5588-7D10-B541-0BF6B96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23BFF1-6B93-CC6C-5BD8-876D68B6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21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6AE567-E127-B257-CFF1-C2357D6E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0BD7C7-C160-0CCC-B214-8E0929C1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CD91B-3A82-3F8A-F9FE-8128BB66D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0757-B650-4A5B-9FCB-0BFB9BDA7197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E2658-7779-5A04-A0EC-DEC920956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88FFF4-3CE2-1B4D-B30E-D6DDAF701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B4DA-6958-4AC2-BAC5-CB2319CD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C18F8-63B1-555C-07E0-8BD095906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牙醫健保申報系統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0DDECC-24E2-E316-7C52-191276544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7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01360-7EB6-21C2-FBEF-F7B45C50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牙醫門診申報代碼</a:t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1B50775-60DA-9979-428F-4200DF62B74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5773"/>
              </p:ext>
            </p:extLst>
          </p:nvPr>
        </p:nvGraphicFramePr>
        <p:xfrm>
          <a:off x="2173669" y="405841"/>
          <a:ext cx="7140389" cy="138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2" imgW="3237840" imgH="433440" progId="Package">
                  <p:embed/>
                </p:oleObj>
              </mc:Choice>
              <mc:Fallback>
                <p:oleObj name="封裝程式殼層物件" showAsIcon="1" r:id="rId2" imgW="3237840" imgH="433440" progId="Package">
                  <p:embed/>
                  <p:pic>
                    <p:nvPicPr>
                      <p:cNvPr id="4" name="內容版面配置區 3">
                        <a:extLst>
                          <a:ext uri="{FF2B5EF4-FFF2-40B4-BE49-F238E27FC236}">
                            <a16:creationId xmlns:a16="http://schemas.microsoft.com/office/drawing/2014/main" id="{21B50775-60DA-9979-428F-4200DF62B7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3669" y="405841"/>
                        <a:ext cx="7140389" cy="138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A83CD3F4-C905-56E4-C5CF-35F01816BD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09" t="19609" r="15294" b="16993"/>
          <a:stretch/>
        </p:blipFill>
        <p:spPr>
          <a:xfrm>
            <a:off x="2469775" y="1787426"/>
            <a:ext cx="7427259" cy="48579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A56364-47A9-9E1E-8965-B3B69EA0B3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77" t="19609" r="41949" b="75089"/>
          <a:stretch/>
        </p:blipFill>
        <p:spPr>
          <a:xfrm>
            <a:off x="838200" y="4739029"/>
            <a:ext cx="10797309" cy="13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6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BF5A2-02F4-692C-FF69-C3D0FB0F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系統角色功能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ACB27-BE04-4359-70CC-99E7546F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協助申報人員轉換代碼</a:t>
            </a:r>
          </a:p>
          <a:p>
            <a:r>
              <a:rPr lang="zh-TW" altLang="en-US" dirty="0"/>
              <a:t>連到健保署</a:t>
            </a:r>
            <a:r>
              <a:rPr lang="en-US" altLang="zh-TW" dirty="0"/>
              <a:t>(</a:t>
            </a:r>
            <a:r>
              <a:rPr lang="zh-TW" altLang="en-US" dirty="0"/>
              <a:t>但是健保署的通知不會直接到系統裡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單箭頭</a:t>
            </a:r>
            <a:endParaRPr lang="en-US" altLang="zh-TW" dirty="0"/>
          </a:p>
          <a:p>
            <a:r>
              <a:rPr lang="zh-TW" altLang="en-US" dirty="0"/>
              <a:t>牙醫碰不到</a:t>
            </a:r>
            <a:r>
              <a:rPr lang="en-US" altLang="zh-TW" dirty="0"/>
              <a:t>---</a:t>
            </a:r>
            <a:r>
              <a:rPr lang="zh-TW" altLang="en-US" dirty="0"/>
              <a:t>除了補登資料</a:t>
            </a:r>
            <a:r>
              <a:rPr lang="en-US" altLang="zh-TW" dirty="0"/>
              <a:t>(</a:t>
            </a:r>
            <a:r>
              <a:rPr lang="zh-TW" altLang="en-US" dirty="0"/>
              <a:t>在進入申報系統之前處理完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7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3A670-A18A-9AA9-0C44-1E2DA4A8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申報資料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47DF4-1009-E77C-BBC1-33203878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申報所需資料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 </a:t>
            </a:r>
            <a:r>
              <a:rPr lang="zh-TW" altLang="en-US" dirty="0"/>
              <a:t>費用申報時依現行規定辦理（即費用年月次月</a:t>
            </a:r>
            <a:r>
              <a:rPr lang="en-US" altLang="zh-TW" dirty="0"/>
              <a:t>20 </a:t>
            </a:r>
            <a:r>
              <a:rPr lang="zh-TW" altLang="en-US" dirty="0"/>
              <a:t>日前）， 抽審時均應同時檢附以下資料： 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醫療品質監控期醫師個人之牙醫院所就醫日報表（表</a:t>
            </a:r>
            <a:r>
              <a:rPr lang="en-US" altLang="zh-TW" dirty="0"/>
              <a:t>1</a:t>
            </a:r>
            <a:r>
              <a:rPr lang="zh-TW" altLang="en-US" dirty="0"/>
              <a:t>）。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全院</a:t>
            </a:r>
            <a:r>
              <a:rPr lang="en-US" altLang="zh-TW" dirty="0"/>
              <a:t>(</a:t>
            </a:r>
            <a:r>
              <a:rPr lang="zh-TW" altLang="en-US" dirty="0"/>
              <a:t>診</a:t>
            </a:r>
            <a:r>
              <a:rPr lang="en-US" altLang="zh-TW" dirty="0"/>
              <a:t>)</a:t>
            </a:r>
            <a:r>
              <a:rPr lang="zh-TW" altLang="en-US" dirty="0"/>
              <a:t>所申報案件明細表，並註明申報醫師姓名（表 </a:t>
            </a:r>
            <a:r>
              <a:rPr lang="en-US" altLang="zh-TW" dirty="0"/>
              <a:t>2</a:t>
            </a:r>
            <a:r>
              <a:rPr lang="zh-TW" altLang="en-US" dirty="0"/>
              <a:t>）。點數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全民健保牙醫門診醫療服務台北區「醫療確認單」（表 </a:t>
            </a:r>
            <a:r>
              <a:rPr lang="en-US" altLang="zh-TW" dirty="0"/>
              <a:t>3</a:t>
            </a:r>
            <a:r>
              <a:rPr lang="zh-TW" altLang="en-US" dirty="0"/>
              <a:t>），院所實貼於病歷</a:t>
            </a:r>
            <a:r>
              <a:rPr lang="en-US" altLang="zh-TW" dirty="0"/>
              <a:t>(</a:t>
            </a:r>
            <a:r>
              <a:rPr lang="zh-TW" altLang="en-US" dirty="0"/>
              <a:t>代碼</a:t>
            </a:r>
            <a:r>
              <a:rPr lang="en-US" altLang="zh-TW" dirty="0"/>
              <a:t>)</a:t>
            </a:r>
            <a:r>
              <a:rPr lang="zh-TW" altLang="en-US" dirty="0"/>
              <a:t>當次治療紀錄。</a:t>
            </a:r>
          </a:p>
        </p:txBody>
      </p:sp>
    </p:spTree>
    <p:extLst>
      <p:ext uri="{BB962C8B-B14F-4D97-AF65-F5344CB8AC3E}">
        <p14:creationId xmlns:p14="http://schemas.microsoft.com/office/powerpoint/2010/main" val="292714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A0097-D553-A48F-97C9-68F9532C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就醫日報表</a:t>
            </a:r>
            <a:br>
              <a:rPr lang="en-US" altLang="zh-TW" dirty="0"/>
            </a:br>
            <a:r>
              <a:rPr lang="zh-TW" altLang="en-US" dirty="0"/>
              <a:t>表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638EFC-AD60-B747-016A-8998EC8E6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28" t="18541" r="28150" b="16188"/>
          <a:stretch/>
        </p:blipFill>
        <p:spPr>
          <a:xfrm>
            <a:off x="5011271" y="568035"/>
            <a:ext cx="4671501" cy="6072619"/>
          </a:xfr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5456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A0097-D553-A48F-97C9-68F9532C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全院</a:t>
            </a:r>
            <a:r>
              <a:rPr lang="en-US" altLang="zh-TW" dirty="0"/>
              <a:t>(</a:t>
            </a:r>
            <a:r>
              <a:rPr lang="zh-TW" altLang="en-US" dirty="0"/>
              <a:t>診</a:t>
            </a:r>
            <a:r>
              <a:rPr lang="en-US" altLang="zh-TW" dirty="0"/>
              <a:t>)</a:t>
            </a:r>
            <a:r>
              <a:rPr lang="zh-TW" altLang="en-US" dirty="0"/>
              <a:t>所申報案件明細表 表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CA76557-5959-2AE6-2B4E-F73407176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153" t="41883" r="30422" b="27654"/>
          <a:stretch/>
        </p:blipFill>
        <p:spPr>
          <a:xfrm>
            <a:off x="2933699" y="1608137"/>
            <a:ext cx="6010275" cy="4807070"/>
          </a:xfr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1072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A0097-D553-A48F-97C9-68F9532C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醫療服務台北區「醫療確認單」（表 </a:t>
            </a:r>
            <a:r>
              <a:rPr lang="en-US" altLang="zh-TW" dirty="0"/>
              <a:t>3</a:t>
            </a:r>
            <a:r>
              <a:rPr lang="zh-TW" altLang="en-US" dirty="0"/>
              <a:t>），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74A3A63-E1A8-AF57-5C8D-9324781F3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799" t="35097" r="29068" b="28128"/>
          <a:stretch/>
        </p:blipFill>
        <p:spPr>
          <a:xfrm>
            <a:off x="2797165" y="1452282"/>
            <a:ext cx="6147369" cy="5269176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79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A0097-D553-A48F-97C9-68F9532C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診所用牙醫門診單單張欄位</a:t>
            </a:r>
            <a:br>
              <a:rPr lang="en-US" altLang="zh-TW" dirty="0"/>
            </a:br>
            <a:r>
              <a:rPr lang="en-US" altLang="zh-TW" dirty="0"/>
              <a:t>https://emr.mohw.gov.tw/emr/emrstd.aspx</a:t>
            </a:r>
            <a:endParaRPr lang="zh-TW" altLang="zh-TW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39D2E6C-7B95-F215-9DBD-045BA8870F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5252" y="3616848"/>
            <a:ext cx="5181600" cy="495524"/>
          </a:xfrm>
        </p:spPr>
      </p:pic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05D4FE9A-A35F-029E-BB60-F854A6781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89579"/>
              </p:ext>
            </p:extLst>
          </p:nvPr>
        </p:nvGraphicFramePr>
        <p:xfrm>
          <a:off x="6212540" y="1662580"/>
          <a:ext cx="3541059" cy="489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344033" imgH="8826797" progId="Word.Document.8">
                  <p:embed/>
                </p:oleObj>
              </mc:Choice>
              <mc:Fallback>
                <p:oleObj name="Document" r:id="rId3" imgW="6344033" imgH="8826797" progId="Word.Document.8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05D4FE9A-A35F-029E-BB60-F854A6781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2540" y="1662580"/>
                        <a:ext cx="3541059" cy="489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88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C5761-C776-D1DE-3177-E1FD6A14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119303"/>
            <a:ext cx="10446328" cy="1418552"/>
          </a:xfrm>
        </p:spPr>
        <p:txBody>
          <a:bodyPr>
            <a:normAutofit/>
          </a:bodyPr>
          <a:lstStyle/>
          <a:p>
            <a:r>
              <a:rPr lang="zh-TW" altLang="en-US" dirty="0"/>
              <a:t>電子病歷表</a:t>
            </a:r>
            <a:br>
              <a:rPr lang="en-US" altLang="zh-TW" dirty="0"/>
            </a:br>
            <a:r>
              <a:rPr lang="en-US" altLang="zh-TW" dirty="0"/>
              <a:t>https://pse.is/4ua3ln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EB2401-4F36-FF6A-E594-C5BD9F4C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57" t="20244" r="14613" b="16765"/>
          <a:stretch/>
        </p:blipFill>
        <p:spPr>
          <a:xfrm>
            <a:off x="2105892" y="1512838"/>
            <a:ext cx="7370618" cy="5068071"/>
          </a:xfr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4720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3678E-55E0-B80B-35B3-87FBC38A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電子病例硬體設定</a:t>
            </a:r>
            <a:br>
              <a:rPr lang="en-US" altLang="zh-TW" dirty="0"/>
            </a:br>
            <a:r>
              <a:rPr lang="en-US" altLang="zh-TW" dirty="0"/>
              <a:t>https://pse.is/4v8uav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B8280B-C92E-68BB-135E-EA28D57AB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643" t="18361" r="21261" b="7059"/>
          <a:stretch/>
        </p:blipFill>
        <p:spPr>
          <a:xfrm>
            <a:off x="2994210" y="1577789"/>
            <a:ext cx="4768453" cy="4988956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044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239</Words>
  <Application>Microsoft Office PowerPoint</Application>
  <PresentationFormat>寬螢幕</PresentationFormat>
  <Paragraphs>19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Document</vt:lpstr>
      <vt:lpstr>封裝</vt:lpstr>
      <vt:lpstr>牙醫健保申報系統</vt:lpstr>
      <vt:lpstr>系統角色功能</vt:lpstr>
      <vt:lpstr>申報資料</vt:lpstr>
      <vt:lpstr>就醫日報表 表1</vt:lpstr>
      <vt:lpstr>全院(診)所申報案件明細表 表2</vt:lpstr>
      <vt:lpstr>醫療服務台北區「醫療確認單」（表 3），</vt:lpstr>
      <vt:lpstr>診所用牙醫門診單單張欄位 https://emr.mohw.gov.tw/emr/emrstd.aspx</vt:lpstr>
      <vt:lpstr>電子病歷表 https://pse.is/4ua3ln</vt:lpstr>
      <vt:lpstr>電子病例硬體設定 https://pse.is/4v8uav</vt:lpstr>
      <vt:lpstr>牙醫門診申報代碼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牙醫健保申報系統</dc:title>
  <dc:creator>雅嵐 詹</dc:creator>
  <cp:lastModifiedBy>雅嵐 詹</cp:lastModifiedBy>
  <cp:revision>1</cp:revision>
  <dcterms:created xsi:type="dcterms:W3CDTF">2023-03-30T18:24:36Z</dcterms:created>
  <dcterms:modified xsi:type="dcterms:W3CDTF">2023-03-31T17:58:36Z</dcterms:modified>
</cp:coreProperties>
</file>