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70" r:id="rId4"/>
    <p:sldId id="269" r:id="rId5"/>
    <p:sldId id="268" r:id="rId6"/>
    <p:sldId id="267" r:id="rId7"/>
    <p:sldId id="256" r:id="rId8"/>
    <p:sldId id="258" r:id="rId9"/>
    <p:sldId id="259" r:id="rId10"/>
    <p:sldId id="266" r:id="rId11"/>
    <p:sldId id="265" r:id="rId12"/>
    <p:sldId id="261" r:id="rId13"/>
    <p:sldId id="260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237F60"/>
    <a:srgbClr val="28906D"/>
    <a:srgbClr val="E7E6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>
        <p:scale>
          <a:sx n="100" d="100"/>
          <a:sy n="100" d="100"/>
        </p:scale>
        <p:origin x="9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12A7-83E7-4D41-A5E6-AE1D619FF57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02F-4698-41D0-90C2-50FFF48D9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B202F-4698-41D0-90C2-50FFF48D9E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29E9FC3-7872-4CE9-AA57-9C06115727A9}"/>
              </a:ext>
            </a:extLst>
          </p:cNvPr>
          <p:cNvSpPr/>
          <p:nvPr/>
        </p:nvSpPr>
        <p:spPr>
          <a:xfrm>
            <a:off x="3953163" y="756136"/>
            <a:ext cx="7532983" cy="56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2B97F-296F-4128-BF4E-43D8B663ECC5}"/>
              </a:ext>
            </a:extLst>
          </p:cNvPr>
          <p:cNvSpPr/>
          <p:nvPr/>
        </p:nvSpPr>
        <p:spPr>
          <a:xfrm>
            <a:off x="705852" y="756137"/>
            <a:ext cx="3247312" cy="5624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4BE72-0253-474C-9CBB-6E16E2A52C12}"/>
              </a:ext>
            </a:extLst>
          </p:cNvPr>
          <p:cNvSpPr/>
          <p:nvPr/>
        </p:nvSpPr>
        <p:spPr>
          <a:xfrm>
            <a:off x="705852" y="477252"/>
            <a:ext cx="10780295" cy="59034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8C3D3-427E-4AFF-8F4F-CBA46440A8F9}"/>
              </a:ext>
            </a:extLst>
          </p:cNvPr>
          <p:cNvSpPr/>
          <p:nvPr/>
        </p:nvSpPr>
        <p:spPr>
          <a:xfrm>
            <a:off x="705852" y="477253"/>
            <a:ext cx="10780295" cy="2788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Sorting System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7322F4B3-FC55-4D5D-9FBC-96EC0BD43775}"/>
              </a:ext>
            </a:extLst>
          </p:cNvPr>
          <p:cNvSpPr/>
          <p:nvPr/>
        </p:nvSpPr>
        <p:spPr>
          <a:xfrm rot="18900000">
            <a:off x="11233682" y="561287"/>
            <a:ext cx="139842" cy="139842"/>
          </a:xfrm>
          <a:prstGeom prst="plus">
            <a:avLst>
              <a:gd name="adj" fmla="val 44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218F79DE-BA2A-4374-94FC-7B4BA93D1051}"/>
              </a:ext>
            </a:extLst>
          </p:cNvPr>
          <p:cNvSpPr/>
          <p:nvPr/>
        </p:nvSpPr>
        <p:spPr>
          <a:xfrm>
            <a:off x="10984912" y="580858"/>
            <a:ext cx="100701" cy="100701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8CC11-D8FA-4A38-8A57-E0FB2FA07F13}"/>
              </a:ext>
            </a:extLst>
          </p:cNvPr>
          <p:cNvSpPr/>
          <p:nvPr/>
        </p:nvSpPr>
        <p:spPr>
          <a:xfrm rot="10800000" flipV="1">
            <a:off x="10728844" y="652645"/>
            <a:ext cx="108000" cy="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628266-5FAC-4201-A89B-35589C66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1" y="544319"/>
            <a:ext cx="197768" cy="1322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145DB5-D7D8-4B28-9AA8-F1FFA9F7278E}"/>
              </a:ext>
            </a:extLst>
          </p:cNvPr>
          <p:cNvSpPr/>
          <p:nvPr/>
        </p:nvSpPr>
        <p:spPr>
          <a:xfrm>
            <a:off x="1658139" y="5822979"/>
            <a:ext cx="1024827" cy="278884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A55697-0330-4991-AD57-379A800A723B}"/>
              </a:ext>
            </a:extLst>
          </p:cNvPr>
          <p:cNvSpPr/>
          <p:nvPr/>
        </p:nvSpPr>
        <p:spPr>
          <a:xfrm>
            <a:off x="844927" y="4221232"/>
            <a:ext cx="813212" cy="27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0C51CF-06B9-40CD-8105-E834CD7C2213}"/>
              </a:ext>
            </a:extLst>
          </p:cNvPr>
          <p:cNvSpPr/>
          <p:nvPr/>
        </p:nvSpPr>
        <p:spPr>
          <a:xfrm>
            <a:off x="1667374" y="4221232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5030C-46E7-420E-8EFE-B7B17EB48044}"/>
              </a:ext>
            </a:extLst>
          </p:cNvPr>
          <p:cNvSpPr/>
          <p:nvPr/>
        </p:nvSpPr>
        <p:spPr>
          <a:xfrm>
            <a:off x="844927" y="1098277"/>
            <a:ext cx="813212" cy="37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993F-4234-4F6A-B561-CBCB675B86E0}"/>
              </a:ext>
            </a:extLst>
          </p:cNvPr>
          <p:cNvSpPr/>
          <p:nvPr/>
        </p:nvSpPr>
        <p:spPr>
          <a:xfrm>
            <a:off x="1667374" y="1146144"/>
            <a:ext cx="1024825" cy="27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C:/map.json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2DD56B-B37D-4C81-A317-02C75A421702}"/>
              </a:ext>
            </a:extLst>
          </p:cNvPr>
          <p:cNvSpPr/>
          <p:nvPr/>
        </p:nvSpPr>
        <p:spPr>
          <a:xfrm>
            <a:off x="2890457" y="1146145"/>
            <a:ext cx="799267" cy="278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Map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FBDB9B-30DB-4AAF-8E9E-6783827C2356}"/>
              </a:ext>
            </a:extLst>
          </p:cNvPr>
          <p:cNvGrpSpPr/>
          <p:nvPr/>
        </p:nvGrpSpPr>
        <p:grpSpPr>
          <a:xfrm>
            <a:off x="844927" y="1495979"/>
            <a:ext cx="1847272" cy="278886"/>
            <a:chOff x="844927" y="1846956"/>
            <a:chExt cx="1847272" cy="2788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F821C9-1110-47AB-9CAD-A2BD6C37F80B}"/>
                </a:ext>
              </a:extLst>
            </p:cNvPr>
            <p:cNvSpPr/>
            <p:nvPr/>
          </p:nvSpPr>
          <p:spPr>
            <a:xfrm>
              <a:off x="844927" y="1846956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5C12AA-EB62-498A-A63C-54DA3FC3BB1B}"/>
                </a:ext>
              </a:extLst>
            </p:cNvPr>
            <p:cNvSpPr/>
            <p:nvPr/>
          </p:nvSpPr>
          <p:spPr>
            <a:xfrm>
              <a:off x="1667374" y="1846956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849EED1-FD84-49D1-B057-798BD37EC274}"/>
              </a:ext>
            </a:extLst>
          </p:cNvPr>
          <p:cNvSpPr/>
          <p:nvPr/>
        </p:nvSpPr>
        <p:spPr>
          <a:xfrm>
            <a:off x="844927" y="4847999"/>
            <a:ext cx="813212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2E8B27-F3FE-466F-BEEF-FAD6ACF1364B}"/>
              </a:ext>
            </a:extLst>
          </p:cNvPr>
          <p:cNvSpPr/>
          <p:nvPr/>
        </p:nvSpPr>
        <p:spPr>
          <a:xfrm>
            <a:off x="1667374" y="4847999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E9A13-7314-4A43-A222-22BAFAB3FFCC}"/>
              </a:ext>
            </a:extLst>
          </p:cNvPr>
          <p:cNvSpPr/>
          <p:nvPr/>
        </p:nvSpPr>
        <p:spPr>
          <a:xfrm>
            <a:off x="2701434" y="4847765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11BB46-C6B2-4D49-BBE2-7618447EFE6B}"/>
              </a:ext>
            </a:extLst>
          </p:cNvPr>
          <p:cNvSpPr/>
          <p:nvPr/>
        </p:nvSpPr>
        <p:spPr>
          <a:xfrm>
            <a:off x="2701434" y="4222683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D0191F-C94B-4B22-AFF5-C98739460E70}"/>
              </a:ext>
            </a:extLst>
          </p:cNvPr>
          <p:cNvGrpSpPr/>
          <p:nvPr/>
        </p:nvGrpSpPr>
        <p:grpSpPr>
          <a:xfrm>
            <a:off x="844927" y="1843773"/>
            <a:ext cx="1847272" cy="278886"/>
            <a:chOff x="844927" y="2194750"/>
            <a:chExt cx="1847272" cy="2788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45A81E-1F64-49C0-8A2D-00D4A78D1732}"/>
                </a:ext>
              </a:extLst>
            </p:cNvPr>
            <p:cNvSpPr/>
            <p:nvPr/>
          </p:nvSpPr>
          <p:spPr>
            <a:xfrm>
              <a:off x="844927" y="2194750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1420E3-6BF7-4859-907F-C0B50820FE44}"/>
                </a:ext>
              </a:extLst>
            </p:cNvPr>
            <p:cNvSpPr/>
            <p:nvPr/>
          </p:nvSpPr>
          <p:spPr>
            <a:xfrm>
              <a:off x="1667374" y="2194750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40DA68-C1E3-4F00-BD91-002981790D7E}"/>
              </a:ext>
            </a:extLst>
          </p:cNvPr>
          <p:cNvGrpSpPr/>
          <p:nvPr/>
        </p:nvGrpSpPr>
        <p:grpSpPr>
          <a:xfrm>
            <a:off x="844927" y="2191567"/>
            <a:ext cx="1847272" cy="278886"/>
            <a:chOff x="854162" y="2542544"/>
            <a:chExt cx="1847272" cy="27888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AEF60B-2442-49FC-835F-236A4A75262C}"/>
                </a:ext>
              </a:extLst>
            </p:cNvPr>
            <p:cNvSpPr/>
            <p:nvPr/>
          </p:nvSpPr>
          <p:spPr>
            <a:xfrm>
              <a:off x="854162" y="2542544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charging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BC887BC-D8E1-433B-ADA8-D8ECB1D26EB3}"/>
                </a:ext>
              </a:extLst>
            </p:cNvPr>
            <p:cNvSpPr/>
            <p:nvPr/>
          </p:nvSpPr>
          <p:spPr>
            <a:xfrm>
              <a:off x="1676609" y="2542544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C0C224-078D-4096-BB92-7B3C348D64C5}"/>
              </a:ext>
            </a:extLst>
          </p:cNvPr>
          <p:cNvGrpSpPr/>
          <p:nvPr/>
        </p:nvGrpSpPr>
        <p:grpSpPr>
          <a:xfrm>
            <a:off x="844927" y="2539361"/>
            <a:ext cx="1847272" cy="278886"/>
            <a:chOff x="854162" y="2890338"/>
            <a:chExt cx="1847272" cy="2788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7D43DE-7A6B-406F-98F6-867DB8FB9DD2}"/>
                </a:ext>
              </a:extLst>
            </p:cNvPr>
            <p:cNvSpPr/>
            <p:nvPr/>
          </p:nvSpPr>
          <p:spPr>
            <a:xfrm>
              <a:off x="854162" y="2890338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 up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F5CEC-9446-48B8-984B-AC16DDE9FDDF}"/>
                </a:ext>
              </a:extLst>
            </p:cNvPr>
            <p:cNvSpPr/>
            <p:nvPr/>
          </p:nvSpPr>
          <p:spPr>
            <a:xfrm>
              <a:off x="1676609" y="2890338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9F91EC-E937-4006-A30E-FB5693F061CE}"/>
              </a:ext>
            </a:extLst>
          </p:cNvPr>
          <p:cNvGrpSpPr/>
          <p:nvPr/>
        </p:nvGrpSpPr>
        <p:grpSpPr>
          <a:xfrm>
            <a:off x="844927" y="2887154"/>
            <a:ext cx="1847272" cy="278886"/>
            <a:chOff x="854162" y="3238131"/>
            <a:chExt cx="1847272" cy="27888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BEE7DB-7DCA-4C0D-97AE-AFFD8F3A32DF}"/>
                </a:ext>
              </a:extLst>
            </p:cNvPr>
            <p:cNvSpPr/>
            <p:nvPr/>
          </p:nvSpPr>
          <p:spPr>
            <a:xfrm>
              <a:off x="854162" y="3238131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put down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1FA820B-D83F-4F74-84C4-77F1DD1B6469}"/>
                </a:ext>
              </a:extLst>
            </p:cNvPr>
            <p:cNvSpPr/>
            <p:nvPr/>
          </p:nvSpPr>
          <p:spPr>
            <a:xfrm>
              <a:off x="1676609" y="3238131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56BEBD18-7DDE-4353-983C-206B19D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9654"/>
          <a:stretch>
            <a:fillRect/>
          </a:stretch>
        </p:blipFill>
        <p:spPr>
          <a:xfrm>
            <a:off x="4791241" y="1346257"/>
            <a:ext cx="5937603" cy="4444369"/>
          </a:xfrm>
          <a:custGeom>
            <a:avLst/>
            <a:gdLst>
              <a:gd name="connsiteX0" fmla="*/ 281017 w 5937603"/>
              <a:gd name="connsiteY0" fmla="*/ 0 h 4444369"/>
              <a:gd name="connsiteX1" fmla="*/ 5656586 w 5937603"/>
              <a:gd name="connsiteY1" fmla="*/ 0 h 4444369"/>
              <a:gd name="connsiteX2" fmla="*/ 5937603 w 5937603"/>
              <a:gd name="connsiteY2" fmla="*/ 281017 h 4444369"/>
              <a:gd name="connsiteX3" fmla="*/ 5937603 w 5937603"/>
              <a:gd name="connsiteY3" fmla="*/ 4163352 h 4444369"/>
              <a:gd name="connsiteX4" fmla="*/ 5656586 w 5937603"/>
              <a:gd name="connsiteY4" fmla="*/ 4444369 h 4444369"/>
              <a:gd name="connsiteX5" fmla="*/ 281017 w 5937603"/>
              <a:gd name="connsiteY5" fmla="*/ 4444369 h 4444369"/>
              <a:gd name="connsiteX6" fmla="*/ 0 w 5937603"/>
              <a:gd name="connsiteY6" fmla="*/ 4163352 h 4444369"/>
              <a:gd name="connsiteX7" fmla="*/ 0 w 5937603"/>
              <a:gd name="connsiteY7" fmla="*/ 281017 h 4444369"/>
              <a:gd name="connsiteX8" fmla="*/ 281017 w 5937603"/>
              <a:gd name="connsiteY8" fmla="*/ 0 h 444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603" h="4444369">
                <a:moveTo>
                  <a:pt x="281017" y="0"/>
                </a:moveTo>
                <a:lnTo>
                  <a:pt x="5656586" y="0"/>
                </a:lnTo>
                <a:cubicBezTo>
                  <a:pt x="5811787" y="0"/>
                  <a:pt x="5937603" y="125816"/>
                  <a:pt x="5937603" y="281017"/>
                </a:cubicBezTo>
                <a:lnTo>
                  <a:pt x="5937603" y="4163352"/>
                </a:lnTo>
                <a:cubicBezTo>
                  <a:pt x="5937603" y="4318553"/>
                  <a:pt x="5811787" y="4444369"/>
                  <a:pt x="5656586" y="4444369"/>
                </a:cubicBezTo>
                <a:lnTo>
                  <a:pt x="281017" y="4444369"/>
                </a:lnTo>
                <a:cubicBezTo>
                  <a:pt x="125816" y="4444369"/>
                  <a:pt x="0" y="4318553"/>
                  <a:pt x="0" y="4163352"/>
                </a:cubicBezTo>
                <a:lnTo>
                  <a:pt x="0" y="281017"/>
                </a:lnTo>
                <a:cubicBezTo>
                  <a:pt x="0" y="125816"/>
                  <a:pt x="125816" y="0"/>
                  <a:pt x="281017" y="0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1942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FB742DE1-A335-4682-9137-BEAE73D8422D}"/>
              </a:ext>
            </a:extLst>
          </p:cNvPr>
          <p:cNvSpPr/>
          <p:nvPr/>
        </p:nvSpPr>
        <p:spPr>
          <a:xfrm>
            <a:off x="3960103" y="312107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6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895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14566B-B3DB-4CD8-B5EE-2B87149D4905}"/>
              </a:ext>
            </a:extLst>
          </p:cNvPr>
          <p:cNvSpPr/>
          <p:nvPr/>
        </p:nvSpPr>
        <p:spPr>
          <a:xfrm>
            <a:off x="3016753" y="749514"/>
            <a:ext cx="5432859" cy="5432859"/>
          </a:xfrm>
          <a:prstGeom prst="roundRect">
            <a:avLst>
              <a:gd name="adj" fmla="val 23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11067D-3785-4A06-9812-C9BFF8C1D159}"/>
              </a:ext>
            </a:extLst>
          </p:cNvPr>
          <p:cNvGrpSpPr/>
          <p:nvPr/>
        </p:nvGrpSpPr>
        <p:grpSpPr>
          <a:xfrm>
            <a:off x="3249468" y="1679575"/>
            <a:ext cx="4967432" cy="3326534"/>
            <a:chOff x="3249468" y="1679575"/>
            <a:chExt cx="4967432" cy="33265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404F2F-B11E-4ABE-AFF3-BCB31EED0008}"/>
                </a:ext>
              </a:extLst>
            </p:cNvPr>
            <p:cNvSpPr/>
            <p:nvPr/>
          </p:nvSpPr>
          <p:spPr>
            <a:xfrm>
              <a:off x="7813675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6938AE2-1DA6-40A1-A265-AFDBCABC8FE8}"/>
                </a:ext>
              </a:extLst>
            </p:cNvPr>
            <p:cNvSpPr/>
            <p:nvPr/>
          </p:nvSpPr>
          <p:spPr>
            <a:xfrm>
              <a:off x="3249468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EABBB0-F83B-4868-A4F6-3AB458684417}"/>
                </a:ext>
              </a:extLst>
            </p:cNvPr>
            <p:cNvSpPr/>
            <p:nvPr/>
          </p:nvSpPr>
          <p:spPr>
            <a:xfrm>
              <a:off x="3814618" y="2997200"/>
              <a:ext cx="3837132" cy="2008909"/>
            </a:xfrm>
            <a:prstGeom prst="roundRect">
              <a:avLst>
                <a:gd name="adj" fmla="val 108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1BE657-8D5E-4322-A1DE-FBF79EE4A47C}"/>
                </a:ext>
              </a:extLst>
            </p:cNvPr>
            <p:cNvGrpSpPr/>
            <p:nvPr/>
          </p:nvGrpSpPr>
          <p:grpSpPr>
            <a:xfrm>
              <a:off x="4398185" y="3725518"/>
              <a:ext cx="2669998" cy="552273"/>
              <a:chOff x="3091816" y="2894966"/>
              <a:chExt cx="3533502" cy="730884"/>
            </a:xfrm>
            <a:solidFill>
              <a:schemeClr val="bg1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38CFF6C-EBFB-4B12-B3E0-B56538CAB117}"/>
                  </a:ext>
                </a:extLst>
              </p:cNvPr>
              <p:cNvSpPr/>
              <p:nvPr/>
            </p:nvSpPr>
            <p:spPr>
              <a:xfrm>
                <a:off x="3091816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91BFA01-7805-4D76-BB22-361FA3D8AA3B}"/>
                  </a:ext>
                </a:extLst>
              </p:cNvPr>
              <p:cNvSpPr/>
              <p:nvPr/>
            </p:nvSpPr>
            <p:spPr>
              <a:xfrm>
                <a:off x="5894434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C94D62C-8B27-4EC3-ADC6-88D587279DC5}"/>
                </a:ext>
              </a:extLst>
            </p:cNvPr>
            <p:cNvSpPr/>
            <p:nvPr/>
          </p:nvSpPr>
          <p:spPr>
            <a:xfrm>
              <a:off x="5635553" y="1917700"/>
              <a:ext cx="195262" cy="12096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0AB466-3DC4-498B-927A-1F73A3B0CDCE}"/>
                </a:ext>
              </a:extLst>
            </p:cNvPr>
            <p:cNvSpPr/>
            <p:nvPr/>
          </p:nvSpPr>
          <p:spPr>
            <a:xfrm>
              <a:off x="5495059" y="1679575"/>
              <a:ext cx="476250" cy="47625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DF046-6CDB-417A-94EC-88C35EAA700B}"/>
                </a:ext>
              </a:extLst>
            </p:cNvPr>
            <p:cNvSpPr txBox="1"/>
            <p:nvPr/>
          </p:nvSpPr>
          <p:spPr>
            <a:xfrm>
              <a:off x="5281778" y="46275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卷卷专属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0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49C820-7DFB-44A9-8DDB-8627FE6A1974}"/>
              </a:ext>
            </a:extLst>
          </p:cNvPr>
          <p:cNvSpPr/>
          <p:nvPr/>
        </p:nvSpPr>
        <p:spPr>
          <a:xfrm>
            <a:off x="1928835" y="-158439"/>
            <a:ext cx="5882232" cy="5882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87B2994-375B-4D18-A348-70FDF57C66EA}"/>
              </a:ext>
            </a:extLst>
          </p:cNvPr>
          <p:cNvSpPr/>
          <p:nvPr/>
        </p:nvSpPr>
        <p:spPr>
          <a:xfrm>
            <a:off x="2242676" y="1725406"/>
            <a:ext cx="5254551" cy="3742824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083ABE-8A67-437E-8F28-2344A6524D7D}"/>
              </a:ext>
            </a:extLst>
          </p:cNvPr>
          <p:cNvSpPr txBox="1"/>
          <p:nvPr/>
        </p:nvSpPr>
        <p:spPr>
          <a:xfrm>
            <a:off x="4657163" y="1495132"/>
            <a:ext cx="100085" cy="80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7739580-AAB1-490D-8278-380945FADA56}"/>
              </a:ext>
            </a:extLst>
          </p:cNvPr>
          <p:cNvSpPr/>
          <p:nvPr/>
        </p:nvSpPr>
        <p:spPr>
          <a:xfrm>
            <a:off x="2287717" y="221487"/>
            <a:ext cx="5164468" cy="2320238"/>
          </a:xfrm>
          <a:custGeom>
            <a:avLst/>
            <a:gdLst>
              <a:gd name="connsiteX0" fmla="*/ 2582225 w 5164468"/>
              <a:gd name="connsiteY0" fmla="*/ 0 h 2320238"/>
              <a:gd name="connsiteX1" fmla="*/ 2582234 w 5164468"/>
              <a:gd name="connsiteY1" fmla="*/ 0 h 2320238"/>
              <a:gd name="connsiteX2" fmla="*/ 2582243 w 5164468"/>
              <a:gd name="connsiteY2" fmla="*/ 0 h 2320238"/>
              <a:gd name="connsiteX3" fmla="*/ 5156141 w 5164468"/>
              <a:gd name="connsiteY3" fmla="*/ 2097788 h 2320238"/>
              <a:gd name="connsiteX4" fmla="*/ 5164468 w 5164468"/>
              <a:gd name="connsiteY4" fmla="*/ 2152349 h 2320238"/>
              <a:gd name="connsiteX5" fmla="*/ 5162269 w 5164468"/>
              <a:gd name="connsiteY5" fmla="*/ 2152657 h 2320238"/>
              <a:gd name="connsiteX6" fmla="*/ 5130656 w 5164468"/>
              <a:gd name="connsiteY6" fmla="*/ 2269326 h 2320238"/>
              <a:gd name="connsiteX7" fmla="*/ 5050340 w 5164468"/>
              <a:gd name="connsiteY7" fmla="*/ 2318562 h 2320238"/>
              <a:gd name="connsiteX8" fmla="*/ 5030236 w 5164468"/>
              <a:gd name="connsiteY8" fmla="*/ 2320238 h 2320238"/>
              <a:gd name="connsiteX9" fmla="*/ 4166681 w 5164468"/>
              <a:gd name="connsiteY9" fmla="*/ 2320238 h 2320238"/>
              <a:gd name="connsiteX10" fmla="*/ 4166681 w 5164468"/>
              <a:gd name="connsiteY10" fmla="*/ 2319150 h 2320238"/>
              <a:gd name="connsiteX11" fmla="*/ 4043771 w 5164468"/>
              <a:gd name="connsiteY11" fmla="*/ 2264323 h 2320238"/>
              <a:gd name="connsiteX12" fmla="*/ 4021128 w 5164468"/>
              <a:gd name="connsiteY12" fmla="*/ 2229087 h 2320238"/>
              <a:gd name="connsiteX13" fmla="*/ 3963590 w 5164468"/>
              <a:gd name="connsiteY13" fmla="*/ 2043732 h 2320238"/>
              <a:gd name="connsiteX14" fmla="*/ 2582240 w 5164468"/>
              <a:gd name="connsiteY14" fmla="*/ 1128112 h 2320238"/>
              <a:gd name="connsiteX15" fmla="*/ 2582234 w 5164468"/>
              <a:gd name="connsiteY15" fmla="*/ 1128112 h 2320238"/>
              <a:gd name="connsiteX16" fmla="*/ 2582228 w 5164468"/>
              <a:gd name="connsiteY16" fmla="*/ 1128112 h 2320238"/>
              <a:gd name="connsiteX17" fmla="*/ 1200878 w 5164468"/>
              <a:gd name="connsiteY17" fmla="*/ 2043732 h 2320238"/>
              <a:gd name="connsiteX18" fmla="*/ 1143340 w 5164468"/>
              <a:gd name="connsiteY18" fmla="*/ 2229087 h 2320238"/>
              <a:gd name="connsiteX19" fmla="*/ 1120697 w 5164468"/>
              <a:gd name="connsiteY19" fmla="*/ 2264323 h 2320238"/>
              <a:gd name="connsiteX20" fmla="*/ 997787 w 5164468"/>
              <a:gd name="connsiteY20" fmla="*/ 2319150 h 2320238"/>
              <a:gd name="connsiteX21" fmla="*/ 997787 w 5164468"/>
              <a:gd name="connsiteY21" fmla="*/ 2320238 h 2320238"/>
              <a:gd name="connsiteX22" fmla="*/ 134232 w 5164468"/>
              <a:gd name="connsiteY22" fmla="*/ 2320238 h 2320238"/>
              <a:gd name="connsiteX23" fmla="*/ 114128 w 5164468"/>
              <a:gd name="connsiteY23" fmla="*/ 2318562 h 2320238"/>
              <a:gd name="connsiteX24" fmla="*/ 33812 w 5164468"/>
              <a:gd name="connsiteY24" fmla="*/ 2269326 h 2320238"/>
              <a:gd name="connsiteX25" fmla="*/ 2199 w 5164468"/>
              <a:gd name="connsiteY25" fmla="*/ 2152657 h 2320238"/>
              <a:gd name="connsiteX26" fmla="*/ 0 w 5164468"/>
              <a:gd name="connsiteY26" fmla="*/ 2152349 h 2320238"/>
              <a:gd name="connsiteX27" fmla="*/ 8327 w 5164468"/>
              <a:gd name="connsiteY27" fmla="*/ 2097788 h 2320238"/>
              <a:gd name="connsiteX28" fmla="*/ 2582225 w 5164468"/>
              <a:gd name="connsiteY28" fmla="*/ 0 h 232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64468" h="2320238">
                <a:moveTo>
                  <a:pt x="2582225" y="0"/>
                </a:moveTo>
                <a:lnTo>
                  <a:pt x="2582234" y="0"/>
                </a:lnTo>
                <a:lnTo>
                  <a:pt x="2582243" y="0"/>
                </a:lnTo>
                <a:cubicBezTo>
                  <a:pt x="3851873" y="0"/>
                  <a:pt x="4911159" y="900583"/>
                  <a:pt x="5156141" y="2097788"/>
                </a:cubicBezTo>
                <a:lnTo>
                  <a:pt x="5164468" y="2152349"/>
                </a:lnTo>
                <a:lnTo>
                  <a:pt x="5162269" y="2152657"/>
                </a:lnTo>
                <a:cubicBezTo>
                  <a:pt x="5168167" y="2194690"/>
                  <a:pt x="5156667" y="2237130"/>
                  <a:pt x="5130656" y="2269326"/>
                </a:cubicBezTo>
                <a:cubicBezTo>
                  <a:pt x="5109876" y="2295046"/>
                  <a:pt x="5081471" y="2312214"/>
                  <a:pt x="5050340" y="2318562"/>
                </a:cubicBezTo>
                <a:lnTo>
                  <a:pt x="5030236" y="2320238"/>
                </a:lnTo>
                <a:lnTo>
                  <a:pt x="4166681" y="2320238"/>
                </a:lnTo>
                <a:lnTo>
                  <a:pt x="4166681" y="2319150"/>
                </a:lnTo>
                <a:cubicBezTo>
                  <a:pt x="4118495" y="2319150"/>
                  <a:pt x="4073787" y="2298513"/>
                  <a:pt x="4043771" y="2264323"/>
                </a:cubicBezTo>
                <a:lnTo>
                  <a:pt x="4021128" y="2229087"/>
                </a:lnTo>
                <a:lnTo>
                  <a:pt x="3963590" y="2043732"/>
                </a:lnTo>
                <a:cubicBezTo>
                  <a:pt x="3736007" y="1505661"/>
                  <a:pt x="3203214" y="1128112"/>
                  <a:pt x="2582240" y="1128112"/>
                </a:cubicBezTo>
                <a:lnTo>
                  <a:pt x="2582234" y="1128112"/>
                </a:lnTo>
                <a:lnTo>
                  <a:pt x="2582228" y="1128112"/>
                </a:lnTo>
                <a:cubicBezTo>
                  <a:pt x="1961254" y="1128112"/>
                  <a:pt x="1428461" y="1505661"/>
                  <a:pt x="1200878" y="2043732"/>
                </a:cubicBezTo>
                <a:lnTo>
                  <a:pt x="1143340" y="2229087"/>
                </a:lnTo>
                <a:lnTo>
                  <a:pt x="1120697" y="2264323"/>
                </a:lnTo>
                <a:cubicBezTo>
                  <a:pt x="1090681" y="2298513"/>
                  <a:pt x="1045973" y="2319150"/>
                  <a:pt x="997787" y="2319150"/>
                </a:cubicBezTo>
                <a:lnTo>
                  <a:pt x="997787" y="2320238"/>
                </a:lnTo>
                <a:lnTo>
                  <a:pt x="134232" y="2320238"/>
                </a:lnTo>
                <a:lnTo>
                  <a:pt x="114128" y="2318562"/>
                </a:lnTo>
                <a:cubicBezTo>
                  <a:pt x="82997" y="2312214"/>
                  <a:pt x="54592" y="2295046"/>
                  <a:pt x="33812" y="2269326"/>
                </a:cubicBezTo>
                <a:cubicBezTo>
                  <a:pt x="7801" y="2237130"/>
                  <a:pt x="-3699" y="2194690"/>
                  <a:pt x="2199" y="2152657"/>
                </a:cubicBezTo>
                <a:lnTo>
                  <a:pt x="0" y="2152349"/>
                </a:lnTo>
                <a:lnTo>
                  <a:pt x="8327" y="2097788"/>
                </a:lnTo>
                <a:cubicBezTo>
                  <a:pt x="253309" y="900583"/>
                  <a:pt x="1312595" y="0"/>
                  <a:pt x="25822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F2F443-D1E2-46FD-AE15-97904D4F9BB1}"/>
              </a:ext>
            </a:extLst>
          </p:cNvPr>
          <p:cNvSpPr/>
          <p:nvPr/>
        </p:nvSpPr>
        <p:spPr>
          <a:xfrm>
            <a:off x="4083827" y="2059909"/>
            <a:ext cx="1572245" cy="157224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9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>
            <a:extLst>
              <a:ext uri="{FF2B5EF4-FFF2-40B4-BE49-F238E27FC236}">
                <a16:creationId xmlns:a16="http://schemas.microsoft.com/office/drawing/2014/main" id="{98BC050D-68C7-412B-8567-2DEAD282E57B}"/>
              </a:ext>
            </a:extLst>
          </p:cNvPr>
          <p:cNvSpPr/>
          <p:nvPr/>
        </p:nvSpPr>
        <p:spPr>
          <a:xfrm>
            <a:off x="3660361" y="454625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EA2D851C-BE0A-499E-9B7A-5C46810C463B}"/>
              </a:ext>
            </a:extLst>
          </p:cNvPr>
          <p:cNvSpPr/>
          <p:nvPr/>
        </p:nvSpPr>
        <p:spPr>
          <a:xfrm>
            <a:off x="3803725" y="1315173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379CD4-95AA-48E0-97BA-C1C65706E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75" y="5561876"/>
            <a:ext cx="1343025" cy="134302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7F8495F-EE2D-4A90-AF92-6183172AFCB3}"/>
              </a:ext>
            </a:extLst>
          </p:cNvPr>
          <p:cNvSpPr txBox="1"/>
          <p:nvPr/>
        </p:nvSpPr>
        <p:spPr>
          <a:xfrm>
            <a:off x="4906672" y="12099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5EB49C0-EDA1-4053-BC29-9CD673FFC6AC}"/>
              </a:ext>
            </a:extLst>
          </p:cNvPr>
          <p:cNvSpPr/>
          <p:nvPr/>
        </p:nvSpPr>
        <p:spPr>
          <a:xfrm>
            <a:off x="3812602" y="624611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34D4B54-586F-4F6A-B540-AA26606ADBE1}"/>
              </a:ext>
            </a:extLst>
          </p:cNvPr>
          <p:cNvSpPr/>
          <p:nvPr/>
        </p:nvSpPr>
        <p:spPr>
          <a:xfrm>
            <a:off x="299179" y="387546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1A40925F-1E7D-4BB2-ADB0-45F4005F372B}"/>
              </a:ext>
            </a:extLst>
          </p:cNvPr>
          <p:cNvSpPr/>
          <p:nvPr/>
        </p:nvSpPr>
        <p:spPr>
          <a:xfrm>
            <a:off x="442543" y="1248094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0F8839B-A4F7-496A-BCA4-1601BEE8EC37}"/>
              </a:ext>
            </a:extLst>
          </p:cNvPr>
          <p:cNvSpPr txBox="1"/>
          <p:nvPr/>
        </p:nvSpPr>
        <p:spPr>
          <a:xfrm>
            <a:off x="1545490" y="1142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803D3881-F333-4924-91A5-E070EB5556FF}"/>
              </a:ext>
            </a:extLst>
          </p:cNvPr>
          <p:cNvSpPr/>
          <p:nvPr/>
        </p:nvSpPr>
        <p:spPr>
          <a:xfrm>
            <a:off x="451420" y="557532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439DDFD-0297-45C0-8BE0-2609DF4B3A6C}"/>
              </a:ext>
            </a:extLst>
          </p:cNvPr>
          <p:cNvSpPr/>
          <p:nvPr/>
        </p:nvSpPr>
        <p:spPr>
          <a:xfrm>
            <a:off x="1258481" y="1379400"/>
            <a:ext cx="718208" cy="7182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7E111DC-7432-4E3C-B243-F98D6FDBECA8}"/>
              </a:ext>
            </a:extLst>
          </p:cNvPr>
          <p:cNvGrpSpPr/>
          <p:nvPr/>
        </p:nvGrpSpPr>
        <p:grpSpPr>
          <a:xfrm rot="10800000">
            <a:off x="7021543" y="504288"/>
            <a:ext cx="2687027" cy="2687027"/>
            <a:chOff x="7021543" y="504288"/>
            <a:chExt cx="2687027" cy="268702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9FB39E1-71E2-4F2E-A1A0-129596A12E41}"/>
                </a:ext>
              </a:extLst>
            </p:cNvPr>
            <p:cNvSpPr/>
            <p:nvPr/>
          </p:nvSpPr>
          <p:spPr>
            <a:xfrm>
              <a:off x="7021543" y="504288"/>
              <a:ext cx="2687027" cy="268702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C72165D-B567-42B2-8272-52F308355A9A}"/>
                </a:ext>
              </a:extLst>
            </p:cNvPr>
            <p:cNvSpPr/>
            <p:nvPr/>
          </p:nvSpPr>
          <p:spPr>
            <a:xfrm>
              <a:off x="7164907" y="1364836"/>
              <a:ext cx="2400300" cy="1709737"/>
            </a:xfrm>
            <a:custGeom>
              <a:avLst/>
              <a:gdLst>
                <a:gd name="connsiteX0" fmla="*/ 1204235 w 2400300"/>
                <a:gd name="connsiteY0" fmla="*/ 185006 h 1709737"/>
                <a:gd name="connsiteX1" fmla="*/ 879313 w 2400300"/>
                <a:gd name="connsiteY1" fmla="*/ 509928 h 1709737"/>
                <a:gd name="connsiteX2" fmla="*/ 1204235 w 2400300"/>
                <a:gd name="connsiteY2" fmla="*/ 834850 h 1709737"/>
                <a:gd name="connsiteX3" fmla="*/ 1529157 w 2400300"/>
                <a:gd name="connsiteY3" fmla="*/ 509928 h 1709737"/>
                <a:gd name="connsiteX4" fmla="*/ 1204235 w 2400300"/>
                <a:gd name="connsiteY4" fmla="*/ 185006 h 1709737"/>
                <a:gd name="connsiteX5" fmla="*/ 1200150 w 2400300"/>
                <a:gd name="connsiteY5" fmla="*/ 0 h 1709737"/>
                <a:gd name="connsiteX6" fmla="*/ 1699385 w 2400300"/>
                <a:gd name="connsiteY6" fmla="*/ 406888 h 1709737"/>
                <a:gd name="connsiteX7" fmla="*/ 1709738 w 2400300"/>
                <a:gd name="connsiteY7" fmla="*/ 509587 h 1709737"/>
                <a:gd name="connsiteX8" fmla="*/ 2400300 w 2400300"/>
                <a:gd name="connsiteY8" fmla="*/ 509587 h 1709737"/>
                <a:gd name="connsiteX9" fmla="*/ 1200150 w 2400300"/>
                <a:gd name="connsiteY9" fmla="*/ 1709737 h 1709737"/>
                <a:gd name="connsiteX10" fmla="*/ 0 w 2400300"/>
                <a:gd name="connsiteY10" fmla="*/ 509587 h 1709737"/>
                <a:gd name="connsiteX11" fmla="*/ 690562 w 2400300"/>
                <a:gd name="connsiteY11" fmla="*/ 509587 h 1709737"/>
                <a:gd name="connsiteX12" fmla="*/ 700915 w 2400300"/>
                <a:gd name="connsiteY12" fmla="*/ 406888 h 1709737"/>
                <a:gd name="connsiteX13" fmla="*/ 1200150 w 2400300"/>
                <a:gd name="connsiteY13" fmla="*/ 0 h 170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0300" h="1709737">
                  <a:moveTo>
                    <a:pt x="1204235" y="185006"/>
                  </a:moveTo>
                  <a:cubicBezTo>
                    <a:pt x="1024786" y="185006"/>
                    <a:pt x="879313" y="330479"/>
                    <a:pt x="879313" y="509928"/>
                  </a:cubicBezTo>
                  <a:cubicBezTo>
                    <a:pt x="879313" y="689377"/>
                    <a:pt x="1024786" y="834850"/>
                    <a:pt x="1204235" y="834850"/>
                  </a:cubicBezTo>
                  <a:cubicBezTo>
                    <a:pt x="1383684" y="834850"/>
                    <a:pt x="1529157" y="689377"/>
                    <a:pt x="1529157" y="509928"/>
                  </a:cubicBezTo>
                  <a:cubicBezTo>
                    <a:pt x="1529157" y="330479"/>
                    <a:pt x="1383684" y="185006"/>
                    <a:pt x="1204235" y="185006"/>
                  </a:cubicBezTo>
                  <a:close/>
                  <a:moveTo>
                    <a:pt x="1200150" y="0"/>
                  </a:moveTo>
                  <a:cubicBezTo>
                    <a:pt x="1446409" y="0"/>
                    <a:pt x="1651868" y="174677"/>
                    <a:pt x="1699385" y="406888"/>
                  </a:cubicBezTo>
                  <a:lnTo>
                    <a:pt x="1709738" y="509587"/>
                  </a:lnTo>
                  <a:lnTo>
                    <a:pt x="2400300" y="509587"/>
                  </a:lnTo>
                  <a:cubicBezTo>
                    <a:pt x="2400300" y="1172412"/>
                    <a:pt x="1862975" y="1709737"/>
                    <a:pt x="1200150" y="1709737"/>
                  </a:cubicBezTo>
                  <a:cubicBezTo>
                    <a:pt x="537325" y="1709737"/>
                    <a:pt x="0" y="1172412"/>
                    <a:pt x="0" y="509587"/>
                  </a:cubicBezTo>
                  <a:lnTo>
                    <a:pt x="690562" y="509587"/>
                  </a:lnTo>
                  <a:lnTo>
                    <a:pt x="700915" y="406888"/>
                  </a:lnTo>
                  <a:cubicBezTo>
                    <a:pt x="748432" y="174677"/>
                    <a:pt x="953892" y="0"/>
                    <a:pt x="12001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3ACAD0-80F6-40C6-94FB-D41B943B08D9}"/>
                </a:ext>
              </a:extLst>
            </p:cNvPr>
            <p:cNvSpPr txBox="1"/>
            <p:nvPr/>
          </p:nvSpPr>
          <p:spPr>
            <a:xfrm>
              <a:off x="8267854" y="125964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D282456-DECA-4507-B15C-659F38626132}"/>
                </a:ext>
              </a:extLst>
            </p:cNvPr>
            <p:cNvSpPr/>
            <p:nvPr/>
          </p:nvSpPr>
          <p:spPr>
            <a:xfrm>
              <a:off x="7173784" y="674274"/>
              <a:ext cx="2382551" cy="1059894"/>
            </a:xfrm>
            <a:custGeom>
              <a:avLst/>
              <a:gdLst>
                <a:gd name="connsiteX0" fmla="*/ 1191275 w 2382551"/>
                <a:gd name="connsiteY0" fmla="*/ 0 h 1059894"/>
                <a:gd name="connsiteX1" fmla="*/ 2367042 w 2382551"/>
                <a:gd name="connsiteY1" fmla="*/ 958278 h 1059894"/>
                <a:gd name="connsiteX2" fmla="*/ 2382551 w 2382551"/>
                <a:gd name="connsiteY2" fmla="*/ 1059894 h 1059894"/>
                <a:gd name="connsiteX3" fmla="*/ 1861489 w 2382551"/>
                <a:gd name="connsiteY3" fmla="*/ 1059894 h 1059894"/>
                <a:gd name="connsiteX4" fmla="*/ 1822280 w 2382551"/>
                <a:gd name="connsiteY4" fmla="*/ 933585 h 1059894"/>
                <a:gd name="connsiteX5" fmla="*/ 1191274 w 2382551"/>
                <a:gd name="connsiteY5" fmla="*/ 515326 h 1059894"/>
                <a:gd name="connsiteX6" fmla="*/ 560268 w 2382551"/>
                <a:gd name="connsiteY6" fmla="*/ 933585 h 1059894"/>
                <a:gd name="connsiteX7" fmla="*/ 521060 w 2382551"/>
                <a:gd name="connsiteY7" fmla="*/ 1059894 h 1059894"/>
                <a:gd name="connsiteX8" fmla="*/ 0 w 2382551"/>
                <a:gd name="connsiteY8" fmla="*/ 1059894 h 1059894"/>
                <a:gd name="connsiteX9" fmla="*/ 15508 w 2382551"/>
                <a:gd name="connsiteY9" fmla="*/ 958278 h 1059894"/>
                <a:gd name="connsiteX10" fmla="*/ 1191275 w 2382551"/>
                <a:gd name="connsiteY10" fmla="*/ 0 h 105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2551" h="1059894">
                  <a:moveTo>
                    <a:pt x="1191275" y="0"/>
                  </a:moveTo>
                  <a:cubicBezTo>
                    <a:pt x="1771247" y="0"/>
                    <a:pt x="2255133" y="411390"/>
                    <a:pt x="2367042" y="958278"/>
                  </a:cubicBezTo>
                  <a:lnTo>
                    <a:pt x="2382551" y="1059894"/>
                  </a:lnTo>
                  <a:lnTo>
                    <a:pt x="1861489" y="1059894"/>
                  </a:lnTo>
                  <a:lnTo>
                    <a:pt x="1822280" y="933585"/>
                  </a:lnTo>
                  <a:cubicBezTo>
                    <a:pt x="1718319" y="687792"/>
                    <a:pt x="1474937" y="515326"/>
                    <a:pt x="1191274" y="515326"/>
                  </a:cubicBezTo>
                  <a:cubicBezTo>
                    <a:pt x="907612" y="515326"/>
                    <a:pt x="664230" y="687792"/>
                    <a:pt x="560268" y="933585"/>
                  </a:cubicBezTo>
                  <a:lnTo>
                    <a:pt x="521060" y="1059894"/>
                  </a:lnTo>
                  <a:lnTo>
                    <a:pt x="0" y="1059894"/>
                  </a:lnTo>
                  <a:lnTo>
                    <a:pt x="15508" y="958278"/>
                  </a:lnTo>
                  <a:cubicBezTo>
                    <a:pt x="127417" y="411390"/>
                    <a:pt x="611303" y="0"/>
                    <a:pt x="119127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EF5C0510-EF2C-44DB-8E91-13727F52B80B}"/>
              </a:ext>
            </a:extLst>
          </p:cNvPr>
          <p:cNvSpPr/>
          <p:nvPr/>
        </p:nvSpPr>
        <p:spPr>
          <a:xfrm>
            <a:off x="2363008" y="3546362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CC694B4A-9D92-4620-AAA3-99E044D617A9}"/>
              </a:ext>
            </a:extLst>
          </p:cNvPr>
          <p:cNvSpPr/>
          <p:nvPr/>
        </p:nvSpPr>
        <p:spPr>
          <a:xfrm>
            <a:off x="2506371" y="4406910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7D3157C-9C0E-4D94-A639-8914D0A722B7}"/>
              </a:ext>
            </a:extLst>
          </p:cNvPr>
          <p:cNvSpPr txBox="1"/>
          <p:nvPr/>
        </p:nvSpPr>
        <p:spPr>
          <a:xfrm>
            <a:off x="3683662" y="43017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E358732A-DABF-4CC5-B8AF-9152DE97140D}"/>
              </a:ext>
            </a:extLst>
          </p:cNvPr>
          <p:cNvSpPr/>
          <p:nvPr/>
        </p:nvSpPr>
        <p:spPr>
          <a:xfrm>
            <a:off x="2515246" y="3716348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2845377-7830-41DF-AC20-6FE49149F1F3}"/>
              </a:ext>
            </a:extLst>
          </p:cNvPr>
          <p:cNvSpPr/>
          <p:nvPr/>
        </p:nvSpPr>
        <p:spPr>
          <a:xfrm>
            <a:off x="4644770" y="1467975"/>
            <a:ext cx="718208" cy="7182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15ED1F-30CC-4BFE-9DD4-A8E9F6315119}"/>
              </a:ext>
            </a:extLst>
          </p:cNvPr>
          <p:cNvSpPr/>
          <p:nvPr/>
        </p:nvSpPr>
        <p:spPr>
          <a:xfrm>
            <a:off x="2917275" y="4100629"/>
            <a:ext cx="1578492" cy="15784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4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325275-9AD1-44A9-B1C7-2F900EDDC402}"/>
              </a:ext>
            </a:extLst>
          </p:cNvPr>
          <p:cNvSpPr/>
          <p:nvPr/>
        </p:nvSpPr>
        <p:spPr>
          <a:xfrm>
            <a:off x="1806030" y="355383"/>
            <a:ext cx="7670479" cy="6147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811A0D-24BB-400A-9D9D-F9AA579F19E3}"/>
              </a:ext>
            </a:extLst>
          </p:cNvPr>
          <p:cNvSpPr/>
          <p:nvPr/>
        </p:nvSpPr>
        <p:spPr>
          <a:xfrm>
            <a:off x="1806030" y="355383"/>
            <a:ext cx="772234" cy="771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2C2444-1183-45A8-A4B4-EDAD2DDB5DB9}"/>
              </a:ext>
            </a:extLst>
          </p:cNvPr>
          <p:cNvGrpSpPr/>
          <p:nvPr/>
        </p:nvGrpSpPr>
        <p:grpSpPr>
          <a:xfrm>
            <a:off x="1806030" y="355382"/>
            <a:ext cx="6128006" cy="6128005"/>
            <a:chOff x="3278908" y="713509"/>
            <a:chExt cx="5430984" cy="5430982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1457D9-4F35-44A9-8DC1-D54414DADFE2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845EA7-B770-4BAB-84F2-0B4FB3A5F28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EE25E22-B7A3-4992-9696-B08487E12CFB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9895886-1543-45E6-81CB-AE54831FEF75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D9AD674-3481-42C8-AE00-BC9FF67DFF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229D6F2-09B1-43EC-A325-C787249A456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3789D85-D174-47BB-8E2F-DCD7154F13FB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72FC40-5300-4194-B7A6-172E11FD896D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6A6118-6A27-4827-997E-6BBB6239D51D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88D232-CE13-4738-9AAC-F9251FE94E53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82D716-1FB8-4EF1-9180-D787A70197E5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3DF7562-4C4A-4992-AE33-F108B10C2C9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E8C32AD-1531-485E-87D7-C30B2656459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525CBA0-C781-43C3-A748-9DE73E6C3C15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0BA2084-F98B-401D-A6E4-5228F23B909E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598BD54-4DA5-4C19-95C1-36465C0C515C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06FF996-D0D5-4A06-A58F-5C4F6D1881A5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DFE617-3303-42AE-B8E4-6101F84D3AAD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B91BCC-4256-45A1-906B-F185D68B2B60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92F9856-E23C-400A-8DAE-ABF4BB9B7EFA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2CB528D-B3BD-4CE1-BE8C-65E55571C6F5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5715F35-0D8E-4792-A390-C7D6AC1CCDCB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763C3D-973C-420D-862E-E36FF86B4365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24BB7BC-6564-4889-BD81-B9D5F76D7015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389B1C-B795-4DA3-A4E5-1C8AF61D7C60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DB80642-0CF1-4300-B4FC-8D1A276369EA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83D95C0-4851-42BD-B264-8EA719A47636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A069356-02BB-4FF8-8682-90FC0A530C30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CDE24B3-1558-469A-8945-341DF6758ECE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022309A-C8E4-4125-8500-AB52A2F9F005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EF650A-5947-4991-96F2-CD165207EABD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EFB3B36-C16A-41F6-ABED-7D5C46121A31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12E70B3-0D9D-4391-8B5F-E061E48C3190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3AC0507-8BC0-4235-962A-13AE257B9E46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F1F0AF-E786-436A-AB39-34DFA5C46407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F0272E7-F5AC-46A4-A7CB-45DA021CDDC8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6D72079-BA0E-4FD2-9EFE-5D5E9305C6A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2D7C5DF-5494-440B-8943-E6B8D8037340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EE4BDA6-A5A4-49EC-B19E-48D28CE135F9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451862E-5113-4B3A-B363-626D7F71BEA7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EEF1577-2DF0-4399-A1CD-6979A2FCFED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A961621-4EE0-456A-9FD5-A86AA1E7889A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09C26DF-9F78-4467-A640-F6EE3C097E9A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CD59E94-A8D0-421A-90B5-C9A4875581DF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BD25FAF-56A9-4F08-B66D-6D29D32E1A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8A0606D-F03D-4701-BB87-330C9E78AF85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F1F1DC6-2CA3-438B-A40F-C338767D34E9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B56F6AE-7B7F-4C8F-B229-D17A13AB60AC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6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0C65F8-A27D-4B66-B29D-83CDF44CA853}"/>
              </a:ext>
            </a:extLst>
          </p:cNvPr>
          <p:cNvGrpSpPr/>
          <p:nvPr/>
        </p:nvGrpSpPr>
        <p:grpSpPr>
          <a:xfrm>
            <a:off x="3380508" y="713509"/>
            <a:ext cx="5430984" cy="5430982"/>
            <a:chOff x="3278908" y="713509"/>
            <a:chExt cx="5430984" cy="543098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7C1E53-ED17-4C63-BDBD-A69F77265A19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B438D3C-3C80-4416-968C-60D67742AB86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14B8528-5B9B-49FE-A6C6-CDFCA8DED842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96F8EB-6D9C-4C5D-99E2-3D3028F208ED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38E987C-B709-4936-B3F3-D03E2FE937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0B1E683-E262-4BC0-BF77-BCB70D2185E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8939AA8-6332-4738-8218-466EC61EEE20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E46800F-20FC-4CD0-B07C-291051538103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8182EF4-96B4-433C-9E70-2CD08DBF575B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8C6970-51BB-4F04-8C02-CCD68ADA60B2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11EA007-4183-4CC4-B1BC-C8DF34CE32C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6F596E9-29D2-4FB0-8014-03CE5ABE4BE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36FE0B-CD26-4548-BFA4-D5169B214FF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9E47BB-3354-4E5F-8749-A05A3CE8633F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AD38654-9953-41B0-80BB-387442A428A0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6A79D73-0126-4F05-967A-97DCA45CA1C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B80532-35D1-43E0-AFC4-3172DB1826CB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8060CD5-38D2-4221-BD3A-C1625BFCB7C1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475CFCD-7F7B-463A-9383-22B41355DD37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571291D-39FE-45F2-BBBF-A7881793AB30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AA1F9D4-73F3-4B25-93B8-26A67828985D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6019DB-922C-474B-B9B6-629ED467D730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6F7DF4-01BE-4193-B0B4-3977608FA39E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955CF5-3E18-4EC3-9002-34911B92365B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9518913-1699-4128-BC83-010E1BBA95E4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66F3385-EAE9-4BFB-A213-481ADC16AC4F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480292-E254-40D2-9571-D90CF5E1EAAA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35F4795-FAB3-4A09-A73B-C26CC2F9E071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93BB4E4-5257-4F56-9A2E-50BE88DB0A66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E9B6063-1795-4FAE-B89E-2AF7B83332CD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946A63E-95D3-44C8-B935-762E8584708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2D92A6B-5FFC-448F-A7B5-CB5C086A9940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C5FFDDC-8608-479E-965C-E0FFEA9469B4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198CDA6-13B7-47B5-B268-C69978DF20C0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B52E51A-0CD4-463B-8649-9CC3B56494B1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8136E0F-ABCE-4046-9D5F-0A2B61244A8C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E9B1BFD-2163-45ED-A6A1-4B2D6E7E751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673E01E-0777-4451-9D7A-668689B3E419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3ABE36C-224B-4C5A-B7BC-8BB4EA1F6BEF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97EDECF-B28F-429A-A5DC-293D745ED6CC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3E3E0CA-A69E-4CFB-9421-051DE71E6A8A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90B33EA-7692-4DA6-98CA-9307415C42F9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03DF84E-162C-47F3-80F2-3692A2FC0C60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6CF10C-91AD-43E7-AFCC-B1C7AD4B91BA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AF1928C-E768-4A8A-845E-049B0E3ACE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462AC03-7447-4F2B-B713-1B85D1EDCAFA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3D043AF-A290-4FB9-AC02-74D2A803E43E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2E98F53-F79E-4549-80F4-DFF8145E9495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A3F6C2C-4A20-4B8F-BBE3-C94C831CACA9}"/>
              </a:ext>
            </a:extLst>
          </p:cNvPr>
          <p:cNvSpPr/>
          <p:nvPr/>
        </p:nvSpPr>
        <p:spPr>
          <a:xfrm>
            <a:off x="2146228" y="949630"/>
            <a:ext cx="236130" cy="236130"/>
          </a:xfrm>
          <a:prstGeom prst="roundRect">
            <a:avLst>
              <a:gd name="adj" fmla="val 36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76290" y="471043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788" y="366653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3935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3A1D1A22-C669-41CC-9710-E09184849C1E}"/>
              </a:ext>
            </a:extLst>
          </p:cNvPr>
          <p:cNvSpPr/>
          <p:nvPr/>
        </p:nvSpPr>
        <p:spPr>
          <a:xfrm>
            <a:off x="2863725" y="4131057"/>
            <a:ext cx="71777" cy="236131"/>
          </a:xfrm>
          <a:prstGeom prst="leftBrace">
            <a:avLst>
              <a:gd name="adj1" fmla="val 38455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7E3CB08-36A3-4C3C-932B-709AE4D4C3F7}"/>
              </a:ext>
            </a:extLst>
          </p:cNvPr>
          <p:cNvSpPr txBox="1"/>
          <p:nvPr/>
        </p:nvSpPr>
        <p:spPr>
          <a:xfrm>
            <a:off x="1928817" y="4064456"/>
            <a:ext cx="6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100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5CEF1-5ABB-4FD7-82C7-EF34B361ADE5}"/>
              </a:ext>
            </a:extLst>
          </p:cNvPr>
          <p:cNvSpPr txBox="1"/>
          <p:nvPr/>
        </p:nvSpPr>
        <p:spPr>
          <a:xfrm>
            <a:off x="508000" y="625353"/>
            <a:ext cx="216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50FPS</a:t>
            </a:r>
          </a:p>
          <a:p>
            <a:endParaRPr lang="en-US" altLang="zh-CN" sz="1200"/>
          </a:p>
          <a:p>
            <a:r>
              <a:rPr lang="zh-CN" altLang="en-US" sz="1200"/>
              <a:t>速度：</a:t>
            </a:r>
            <a:endParaRPr lang="en-US" altLang="zh-CN" sz="1200"/>
          </a:p>
          <a:p>
            <a:r>
              <a:rPr lang="en-US" altLang="zh-CN" sz="1200"/>
              <a:t>= 10/FPS </a:t>
            </a:r>
          </a:p>
          <a:p>
            <a:r>
              <a:rPr lang="en-US" altLang="zh-CN" sz="1200"/>
              <a:t>= 500/s</a:t>
            </a:r>
          </a:p>
          <a:p>
            <a:r>
              <a:rPr lang="en-US" altLang="zh-CN" sz="1200"/>
              <a:t>= 5route/s </a:t>
            </a:r>
          </a:p>
          <a:p>
            <a:endParaRPr lang="en-US" altLang="zh-CN" sz="1200"/>
          </a:p>
          <a:p>
            <a:r>
              <a:rPr lang="zh-CN" altLang="en-US" sz="1200"/>
              <a:t>转速：</a:t>
            </a:r>
            <a:endParaRPr lang="en-US" altLang="zh-CN" sz="1200"/>
          </a:p>
          <a:p>
            <a:r>
              <a:rPr lang="en-US" altLang="zh-CN" sz="1200"/>
              <a:t>= 4°/FPS</a:t>
            </a:r>
          </a:p>
          <a:p>
            <a:r>
              <a:rPr lang="en-US" altLang="zh-CN" sz="1200"/>
              <a:t>= 200°/s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C9D8ED0-6DF6-4161-AE99-7A36BB5F00DE}"/>
              </a:ext>
            </a:extLst>
          </p:cNvPr>
          <p:cNvSpPr txBox="1"/>
          <p:nvPr/>
        </p:nvSpPr>
        <p:spPr>
          <a:xfrm>
            <a:off x="1049732" y="52830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7E2D3CF-F6F6-4DF3-842E-D8716A575799}"/>
              </a:ext>
            </a:extLst>
          </p:cNvPr>
          <p:cNvSpPr txBox="1"/>
          <p:nvPr/>
        </p:nvSpPr>
        <p:spPr>
          <a:xfrm>
            <a:off x="643179" y="56558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D51DF73-7E6D-486B-847D-BAA77EAB95A9}"/>
              </a:ext>
            </a:extLst>
          </p:cNvPr>
          <p:cNvSpPr txBox="1"/>
          <p:nvPr/>
        </p:nvSpPr>
        <p:spPr>
          <a:xfrm>
            <a:off x="1035497" y="61081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EC2D209-B9F2-4085-AFF3-17C05CEC7FE6}"/>
              </a:ext>
            </a:extLst>
          </p:cNvPr>
          <p:cNvSpPr txBox="1"/>
          <p:nvPr/>
        </p:nvSpPr>
        <p:spPr>
          <a:xfrm>
            <a:off x="1460590" y="57174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9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9119</TotalTime>
  <Words>121</Words>
  <Application>Microsoft Office PowerPoint</Application>
  <PresentationFormat>宽屏</PresentationFormat>
  <Paragraphs>67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_ Z</cp:lastModifiedBy>
  <cp:revision>191</cp:revision>
  <dcterms:created xsi:type="dcterms:W3CDTF">2019-04-27T07:07:03Z</dcterms:created>
  <dcterms:modified xsi:type="dcterms:W3CDTF">2019-05-07T11:41:03Z</dcterms:modified>
</cp:coreProperties>
</file>