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3" r:id="rId2"/>
    <p:sldId id="264" r:id="rId3"/>
    <p:sldId id="270" r:id="rId4"/>
    <p:sldId id="271" r:id="rId5"/>
    <p:sldId id="272" r:id="rId6"/>
    <p:sldId id="273" r:id="rId7"/>
    <p:sldId id="269" r:id="rId8"/>
    <p:sldId id="268" r:id="rId9"/>
    <p:sldId id="267" r:id="rId10"/>
    <p:sldId id="256" r:id="rId11"/>
    <p:sldId id="258" r:id="rId12"/>
    <p:sldId id="259" r:id="rId13"/>
    <p:sldId id="266" r:id="rId14"/>
    <p:sldId id="265" r:id="rId15"/>
    <p:sldId id="261" r:id="rId16"/>
    <p:sldId id="260" r:id="rId17"/>
    <p:sldId id="25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7DC6"/>
    <a:srgbClr val="4F96D2"/>
    <a:srgbClr val="FFF5DF"/>
    <a:srgbClr val="FFE9B7"/>
    <a:srgbClr val="FF5D5D"/>
    <a:srgbClr val="237F60"/>
    <a:srgbClr val="28906D"/>
    <a:srgbClr val="E7E6E6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4" autoAdjust="0"/>
    <p:restoredTop sz="94660"/>
  </p:normalViewPr>
  <p:slideViewPr>
    <p:cSldViewPr snapToGrid="0">
      <p:cViewPr>
        <p:scale>
          <a:sx n="100" d="100"/>
          <a:sy n="100" d="100"/>
        </p:scale>
        <p:origin x="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812A7-83E7-4D41-A5E6-AE1D619FF57B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B202F-4698-41D0-90C2-50FFF48D9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3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B202F-4698-41D0-90C2-50FFF48D9EB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62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F7D05-E600-4392-A077-062F78039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E9F40A-B3DE-460B-B997-D941A90A1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566A26-D270-4300-B8B4-40D3593BB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4C32FB-23A9-4B8C-945C-DB4E8CC40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B71E25-EB5F-4095-A1AD-4C61AA019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35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7B2DA-C3B1-4877-8A1A-CBD6E7D6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BFBECF-D1C9-40AF-A7A5-E45C09913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1E4B20-7523-4BA4-81A9-448E11F8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FC2C24-8C50-4983-926F-ED1265A20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CACD5F-5106-4F85-B94D-F2DD848E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30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462944-1761-4E9F-A5D2-045089301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58EAAD-111C-47B3-B1FA-1B2A4C56F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19666B-2C0C-4D3A-9500-72A1D272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3E95B2-6263-432A-AC12-FD1198F3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49F828-DE07-4D5D-B9F7-BBBB4F25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27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0265A-60DF-4442-B302-403B18F1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B1095-D8C2-45EE-9AFB-BA981D53E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99647A-6A14-4927-ACBF-760937B6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A613A-DB60-42C7-93C4-9D1DA98D8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6F35C1-34F2-4F20-8B7D-D58065F9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15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FCF27-28F9-4021-8265-BFEEF4BA3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19D442-5247-4555-9560-45AAC726F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981FA-95A4-49EB-90C0-F8D06F12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EC3856-39D2-456B-A184-6BB456A6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F0973C-E8DC-456E-9746-111DCA43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47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8A105-7119-41FA-B30A-7047B9BF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80FA28-AC68-4CF2-8329-FFFA3A60A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38132C-DB6F-43F0-8453-E01666E8B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ACB107-78FB-44F4-AF28-21E11600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387521-59AA-49F7-98DF-B880DF80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8B642D-A69F-4DBB-9247-166F280F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321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AB02C-ED39-4103-B99D-C3D3F1411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3C9A58-8992-4EF3-B4C0-B7245A7C8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87E0F8-1C04-46C7-B415-27171B8FD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F2E25E-6CBD-4725-91A4-7FAA4AAE0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28ABFC-8BB8-4977-BC94-98D0679A5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350BAA-EE6A-43E2-B81E-EFC171FE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07B123-C0D7-470B-8658-7A1FD7DD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08C869-CFCB-49F7-9F0C-F31CD2A9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40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CC22F-9335-4442-A60B-C6FED19F4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A2E455-653A-4638-A3C6-87F44CC5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E8A927-FCF6-4E0B-B9F9-AB4F64E20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19EF4C-A4D2-4824-A466-9E5022876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68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475B00-E31A-4373-ABF9-C24E716C7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E5479D-D2C9-467F-B820-608F594C5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4428BE-F9E2-46E2-B4CD-3041AB99F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28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4DF26-A958-4CBB-B9B7-0FDB6384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03900B-84A3-44DF-80D2-568527B23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0C0032-976E-41D1-8374-8B7F24981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DE5DDC-5B6A-42AB-A954-D6616E18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C26C00-A950-4D42-991F-EAA8CBB8B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7885E0-E635-412D-ABD6-9BD51F16D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01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18120-A76D-4AEB-9710-36FF2C5CB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230541-73F6-48F3-9BA1-0B5F1D0A6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9C09C2-4FB0-41F5-9A2E-F973F9581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208831-4418-43AD-A832-1785D40FF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7071-A2FE-4666-AA40-95ABAF366A4A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8DA5C3-A924-4E1E-8671-36B48E47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3494E1-D3C1-4867-9DAD-474D2AC6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09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20D043-D63C-46A7-BC14-A1F66904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25C25C-832A-44DD-80D9-9D3727E3D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DC8C8B-7745-4B13-944F-CD73140DC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27071-A2FE-4666-AA40-95ABAF366A4A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E8EA7F-F6EC-4129-88B5-5389A0122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927BD-FF8D-4BC5-B253-F309A9DFC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EC545-400A-46A5-9AB3-2DBCB43D1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95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F29E9FC3-7872-4CE9-AA57-9C06115727A9}"/>
              </a:ext>
            </a:extLst>
          </p:cNvPr>
          <p:cNvSpPr/>
          <p:nvPr/>
        </p:nvSpPr>
        <p:spPr>
          <a:xfrm>
            <a:off x="3953163" y="756136"/>
            <a:ext cx="7532983" cy="5624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D42B97F-296F-4128-BF4E-43D8B663ECC5}"/>
              </a:ext>
            </a:extLst>
          </p:cNvPr>
          <p:cNvSpPr/>
          <p:nvPr/>
        </p:nvSpPr>
        <p:spPr>
          <a:xfrm>
            <a:off x="705852" y="756137"/>
            <a:ext cx="3247312" cy="56246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0F4BE72-0253-474C-9CBB-6E16E2A52C12}"/>
              </a:ext>
            </a:extLst>
          </p:cNvPr>
          <p:cNvSpPr/>
          <p:nvPr/>
        </p:nvSpPr>
        <p:spPr>
          <a:xfrm>
            <a:off x="705852" y="477252"/>
            <a:ext cx="10780295" cy="590349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28C3D3-427E-4AFF-8F4F-CBA46440A8F9}"/>
              </a:ext>
            </a:extLst>
          </p:cNvPr>
          <p:cNvSpPr/>
          <p:nvPr/>
        </p:nvSpPr>
        <p:spPr>
          <a:xfrm>
            <a:off x="705852" y="477253"/>
            <a:ext cx="10780295" cy="27888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Sorting System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十字形 5">
            <a:extLst>
              <a:ext uri="{FF2B5EF4-FFF2-40B4-BE49-F238E27FC236}">
                <a16:creationId xmlns:a16="http://schemas.microsoft.com/office/drawing/2014/main" id="{7322F4B3-FC55-4D5D-9FBC-96EC0BD43775}"/>
              </a:ext>
            </a:extLst>
          </p:cNvPr>
          <p:cNvSpPr/>
          <p:nvPr/>
        </p:nvSpPr>
        <p:spPr>
          <a:xfrm rot="18900000">
            <a:off x="11233682" y="561287"/>
            <a:ext cx="139842" cy="139842"/>
          </a:xfrm>
          <a:prstGeom prst="plus">
            <a:avLst>
              <a:gd name="adj" fmla="val 44697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图文框 6">
            <a:extLst>
              <a:ext uri="{FF2B5EF4-FFF2-40B4-BE49-F238E27FC236}">
                <a16:creationId xmlns:a16="http://schemas.microsoft.com/office/drawing/2014/main" id="{218F79DE-BA2A-4374-94FC-7B4BA93D1051}"/>
              </a:ext>
            </a:extLst>
          </p:cNvPr>
          <p:cNvSpPr/>
          <p:nvPr/>
        </p:nvSpPr>
        <p:spPr>
          <a:xfrm>
            <a:off x="10984912" y="580858"/>
            <a:ext cx="100701" cy="100701"/>
          </a:xfrm>
          <a:prstGeom prst="fram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238CC11-D8FA-4A38-8A57-E0FB2FA07F13}"/>
              </a:ext>
            </a:extLst>
          </p:cNvPr>
          <p:cNvSpPr/>
          <p:nvPr/>
        </p:nvSpPr>
        <p:spPr>
          <a:xfrm rot="10800000" flipV="1">
            <a:off x="10728844" y="652645"/>
            <a:ext cx="108000" cy="144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E628266-5FAC-4201-A89B-35589C66D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21" y="544319"/>
            <a:ext cx="197768" cy="13225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F3145DB5-D7D8-4B28-9AA8-F1FFA9F7278E}"/>
              </a:ext>
            </a:extLst>
          </p:cNvPr>
          <p:cNvSpPr/>
          <p:nvPr/>
        </p:nvSpPr>
        <p:spPr>
          <a:xfrm>
            <a:off x="1658139" y="5822979"/>
            <a:ext cx="1024827" cy="278884"/>
          </a:xfrm>
          <a:prstGeom prst="rect">
            <a:avLst/>
          </a:prstGeom>
          <a:solidFill>
            <a:srgbClr val="0070C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4A55697-0330-4991-AD57-379A800A723B}"/>
              </a:ext>
            </a:extLst>
          </p:cNvPr>
          <p:cNvSpPr/>
          <p:nvPr/>
        </p:nvSpPr>
        <p:spPr>
          <a:xfrm>
            <a:off x="844927" y="4221232"/>
            <a:ext cx="813212" cy="278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Robots :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60C51CF-06B9-40CD-8105-E834CD7C2213}"/>
              </a:ext>
            </a:extLst>
          </p:cNvPr>
          <p:cNvSpPr/>
          <p:nvPr/>
        </p:nvSpPr>
        <p:spPr>
          <a:xfrm>
            <a:off x="1667374" y="4221232"/>
            <a:ext cx="1024825" cy="278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015030C-46E7-420E-8EFE-B7B17EB48044}"/>
              </a:ext>
            </a:extLst>
          </p:cNvPr>
          <p:cNvSpPr/>
          <p:nvPr/>
        </p:nvSpPr>
        <p:spPr>
          <a:xfrm>
            <a:off x="844927" y="1098277"/>
            <a:ext cx="813212" cy="374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 :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F5C993F-4234-4F6A-B561-CBCB675B86E0}"/>
              </a:ext>
            </a:extLst>
          </p:cNvPr>
          <p:cNvSpPr/>
          <p:nvPr/>
        </p:nvSpPr>
        <p:spPr>
          <a:xfrm>
            <a:off x="1667374" y="1146144"/>
            <a:ext cx="1024825" cy="2788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C:/map.json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22DD56B-B37D-4C81-A317-02C75A421702}"/>
              </a:ext>
            </a:extLst>
          </p:cNvPr>
          <p:cNvSpPr/>
          <p:nvPr/>
        </p:nvSpPr>
        <p:spPr>
          <a:xfrm>
            <a:off x="2890457" y="1146145"/>
            <a:ext cx="799267" cy="27888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Map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3FFBDB9B-30DB-4AAF-8E9E-6783827C2356}"/>
              </a:ext>
            </a:extLst>
          </p:cNvPr>
          <p:cNvGrpSpPr/>
          <p:nvPr/>
        </p:nvGrpSpPr>
        <p:grpSpPr>
          <a:xfrm>
            <a:off x="844927" y="1495979"/>
            <a:ext cx="1847272" cy="278886"/>
            <a:chOff x="844927" y="1846956"/>
            <a:chExt cx="1847272" cy="278886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8F821C9-1110-47AB-9CAD-A2BD6C37F80B}"/>
                </a:ext>
              </a:extLst>
            </p:cNvPr>
            <p:cNvSpPr/>
            <p:nvPr/>
          </p:nvSpPr>
          <p:spPr>
            <a:xfrm>
              <a:off x="844927" y="1846956"/>
              <a:ext cx="813212" cy="278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height :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75C12AA-EB62-498A-A63C-54DA3FC3BB1B}"/>
                </a:ext>
              </a:extLst>
            </p:cNvPr>
            <p:cNvSpPr/>
            <p:nvPr/>
          </p:nvSpPr>
          <p:spPr>
            <a:xfrm>
              <a:off x="1667374" y="1846956"/>
              <a:ext cx="1024825" cy="27888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22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F849EED1-FD84-49D1-B057-798BD37EC274}"/>
              </a:ext>
            </a:extLst>
          </p:cNvPr>
          <p:cNvSpPr/>
          <p:nvPr/>
        </p:nvSpPr>
        <p:spPr>
          <a:xfrm>
            <a:off x="844927" y="4847999"/>
            <a:ext cx="813212" cy="278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goods :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02E8B27-F3FE-466F-BEEF-FAD6ACF1364B}"/>
              </a:ext>
            </a:extLst>
          </p:cNvPr>
          <p:cNvSpPr/>
          <p:nvPr/>
        </p:nvSpPr>
        <p:spPr>
          <a:xfrm>
            <a:off x="1667374" y="4847999"/>
            <a:ext cx="1024825" cy="278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EBE9A13-7314-4A43-A222-22BAFAB3FFCC}"/>
              </a:ext>
            </a:extLst>
          </p:cNvPr>
          <p:cNvSpPr/>
          <p:nvPr/>
        </p:nvSpPr>
        <p:spPr>
          <a:xfrm>
            <a:off x="2701434" y="4847765"/>
            <a:ext cx="679075" cy="278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F11BB46-C6B2-4D49-BBE2-7618447EFE6B}"/>
              </a:ext>
            </a:extLst>
          </p:cNvPr>
          <p:cNvSpPr/>
          <p:nvPr/>
        </p:nvSpPr>
        <p:spPr>
          <a:xfrm>
            <a:off x="2701434" y="4222683"/>
            <a:ext cx="679075" cy="278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</a:t>
            </a:r>
            <a:endParaRPr lang="zh-CN" altLang="en-US" sz="1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C6D0191F-C94B-4B22-AFF5-C98739460E70}"/>
              </a:ext>
            </a:extLst>
          </p:cNvPr>
          <p:cNvGrpSpPr/>
          <p:nvPr/>
        </p:nvGrpSpPr>
        <p:grpSpPr>
          <a:xfrm>
            <a:off x="844927" y="1843773"/>
            <a:ext cx="1847272" cy="278886"/>
            <a:chOff x="844927" y="2194750"/>
            <a:chExt cx="1847272" cy="278886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245A81E-1F64-49C0-8A2D-00D4A78D1732}"/>
                </a:ext>
              </a:extLst>
            </p:cNvPr>
            <p:cNvSpPr/>
            <p:nvPr/>
          </p:nvSpPr>
          <p:spPr>
            <a:xfrm>
              <a:off x="844927" y="2194750"/>
              <a:ext cx="813212" cy="278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width :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F1420E3-6BF7-4859-907F-C0B50820FE44}"/>
                </a:ext>
              </a:extLst>
            </p:cNvPr>
            <p:cNvSpPr/>
            <p:nvPr/>
          </p:nvSpPr>
          <p:spPr>
            <a:xfrm>
              <a:off x="1667374" y="2194750"/>
              <a:ext cx="1024825" cy="27888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22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2740DA68-C1E3-4F00-BD91-002981790D7E}"/>
              </a:ext>
            </a:extLst>
          </p:cNvPr>
          <p:cNvGrpSpPr/>
          <p:nvPr/>
        </p:nvGrpSpPr>
        <p:grpSpPr>
          <a:xfrm>
            <a:off x="844927" y="2191567"/>
            <a:ext cx="1847272" cy="278886"/>
            <a:chOff x="854162" y="2542544"/>
            <a:chExt cx="1847272" cy="278886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EAEF60B-2442-49FC-835F-236A4A75262C}"/>
                </a:ext>
              </a:extLst>
            </p:cNvPr>
            <p:cNvSpPr/>
            <p:nvPr/>
          </p:nvSpPr>
          <p:spPr>
            <a:xfrm>
              <a:off x="854162" y="2542544"/>
              <a:ext cx="813212" cy="278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charging :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BC887BC-D8E1-433B-ADA8-D8ECB1D26EB3}"/>
                </a:ext>
              </a:extLst>
            </p:cNvPr>
            <p:cNvSpPr/>
            <p:nvPr/>
          </p:nvSpPr>
          <p:spPr>
            <a:xfrm>
              <a:off x="1676609" y="2542544"/>
              <a:ext cx="1024825" cy="27888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89C0C224-078D-4096-BB92-7B3C348D64C5}"/>
              </a:ext>
            </a:extLst>
          </p:cNvPr>
          <p:cNvGrpSpPr/>
          <p:nvPr/>
        </p:nvGrpSpPr>
        <p:grpSpPr>
          <a:xfrm>
            <a:off x="844927" y="2539361"/>
            <a:ext cx="1847272" cy="278886"/>
            <a:chOff x="854162" y="2890338"/>
            <a:chExt cx="1847272" cy="278886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A07D43DE-7A6B-406F-98F6-867DB8FB9DD2}"/>
                </a:ext>
              </a:extLst>
            </p:cNvPr>
            <p:cNvSpPr/>
            <p:nvPr/>
          </p:nvSpPr>
          <p:spPr>
            <a:xfrm>
              <a:off x="854162" y="2890338"/>
              <a:ext cx="813212" cy="278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pack up :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7A8F5CEC-9446-48B8-984B-AC16DDE9FDDF}"/>
                </a:ext>
              </a:extLst>
            </p:cNvPr>
            <p:cNvSpPr/>
            <p:nvPr/>
          </p:nvSpPr>
          <p:spPr>
            <a:xfrm>
              <a:off x="1676609" y="2890338"/>
              <a:ext cx="1024825" cy="27888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FD9F91EC-E937-4006-A30E-FB5693F061CE}"/>
              </a:ext>
            </a:extLst>
          </p:cNvPr>
          <p:cNvGrpSpPr/>
          <p:nvPr/>
        </p:nvGrpSpPr>
        <p:grpSpPr>
          <a:xfrm>
            <a:off x="844927" y="2887154"/>
            <a:ext cx="1847272" cy="278886"/>
            <a:chOff x="854162" y="3238131"/>
            <a:chExt cx="1847272" cy="278886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DBEE7DB-7DCA-4C0D-97AE-AFFD8F3A32DF}"/>
                </a:ext>
              </a:extLst>
            </p:cNvPr>
            <p:cNvSpPr/>
            <p:nvPr/>
          </p:nvSpPr>
          <p:spPr>
            <a:xfrm>
              <a:off x="854162" y="3238131"/>
              <a:ext cx="813212" cy="278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put down :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1FA820B-D83F-4F74-84C4-77F1DD1B6469}"/>
                </a:ext>
              </a:extLst>
            </p:cNvPr>
            <p:cNvSpPr/>
            <p:nvPr/>
          </p:nvSpPr>
          <p:spPr>
            <a:xfrm>
              <a:off x="1676609" y="3238131"/>
              <a:ext cx="1024825" cy="27888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</a:t>
              </a:r>
              <a:endParaRPr lang="zh-CN" altLang="en-US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9" name="图片 68">
            <a:extLst>
              <a:ext uri="{FF2B5EF4-FFF2-40B4-BE49-F238E27FC236}">
                <a16:creationId xmlns:a16="http://schemas.microsoft.com/office/drawing/2014/main" id="{56BEBD18-7DDE-4353-983C-206B19DCA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r="9654"/>
          <a:stretch>
            <a:fillRect/>
          </a:stretch>
        </p:blipFill>
        <p:spPr>
          <a:xfrm>
            <a:off x="4791241" y="1346257"/>
            <a:ext cx="5937603" cy="4444369"/>
          </a:xfrm>
          <a:custGeom>
            <a:avLst/>
            <a:gdLst>
              <a:gd name="connsiteX0" fmla="*/ 281017 w 5937603"/>
              <a:gd name="connsiteY0" fmla="*/ 0 h 4444369"/>
              <a:gd name="connsiteX1" fmla="*/ 5656586 w 5937603"/>
              <a:gd name="connsiteY1" fmla="*/ 0 h 4444369"/>
              <a:gd name="connsiteX2" fmla="*/ 5937603 w 5937603"/>
              <a:gd name="connsiteY2" fmla="*/ 281017 h 4444369"/>
              <a:gd name="connsiteX3" fmla="*/ 5937603 w 5937603"/>
              <a:gd name="connsiteY3" fmla="*/ 4163352 h 4444369"/>
              <a:gd name="connsiteX4" fmla="*/ 5656586 w 5937603"/>
              <a:gd name="connsiteY4" fmla="*/ 4444369 h 4444369"/>
              <a:gd name="connsiteX5" fmla="*/ 281017 w 5937603"/>
              <a:gd name="connsiteY5" fmla="*/ 4444369 h 4444369"/>
              <a:gd name="connsiteX6" fmla="*/ 0 w 5937603"/>
              <a:gd name="connsiteY6" fmla="*/ 4163352 h 4444369"/>
              <a:gd name="connsiteX7" fmla="*/ 0 w 5937603"/>
              <a:gd name="connsiteY7" fmla="*/ 281017 h 4444369"/>
              <a:gd name="connsiteX8" fmla="*/ 281017 w 5937603"/>
              <a:gd name="connsiteY8" fmla="*/ 0 h 444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37603" h="4444369">
                <a:moveTo>
                  <a:pt x="281017" y="0"/>
                </a:moveTo>
                <a:lnTo>
                  <a:pt x="5656586" y="0"/>
                </a:lnTo>
                <a:cubicBezTo>
                  <a:pt x="5811787" y="0"/>
                  <a:pt x="5937603" y="125816"/>
                  <a:pt x="5937603" y="281017"/>
                </a:cubicBezTo>
                <a:lnTo>
                  <a:pt x="5937603" y="4163352"/>
                </a:lnTo>
                <a:cubicBezTo>
                  <a:pt x="5937603" y="4318553"/>
                  <a:pt x="5811787" y="4444369"/>
                  <a:pt x="5656586" y="4444369"/>
                </a:cubicBezTo>
                <a:lnTo>
                  <a:pt x="281017" y="4444369"/>
                </a:lnTo>
                <a:cubicBezTo>
                  <a:pt x="125816" y="4444369"/>
                  <a:pt x="0" y="4318553"/>
                  <a:pt x="0" y="4163352"/>
                </a:cubicBezTo>
                <a:lnTo>
                  <a:pt x="0" y="281017"/>
                </a:lnTo>
                <a:cubicBezTo>
                  <a:pt x="0" y="125816"/>
                  <a:pt x="125816" y="0"/>
                  <a:pt x="281017" y="0"/>
                </a:cubicBezTo>
                <a:close/>
              </a:path>
            </a:pathLst>
          </a:custGeom>
          <a:effectLst/>
        </p:spPr>
      </p:pic>
    </p:spTree>
    <p:extLst>
      <p:ext uri="{BB962C8B-B14F-4D97-AF65-F5344CB8AC3E}">
        <p14:creationId xmlns:p14="http://schemas.microsoft.com/office/powerpoint/2010/main" val="2219429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8ACCB729-7731-4F0F-B093-4840A0E0E317}"/>
              </a:ext>
            </a:extLst>
          </p:cNvPr>
          <p:cNvCxnSpPr>
            <a:cxnSpLocks/>
          </p:cNvCxnSpPr>
          <p:nvPr/>
        </p:nvCxnSpPr>
        <p:spPr>
          <a:xfrm>
            <a:off x="4593080" y="1156057"/>
            <a:ext cx="0" cy="4957062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3D3CEF6-FF53-4D83-8293-D292F20CDD42}"/>
              </a:ext>
            </a:extLst>
          </p:cNvPr>
          <p:cNvGrpSpPr/>
          <p:nvPr/>
        </p:nvGrpSpPr>
        <p:grpSpPr>
          <a:xfrm>
            <a:off x="3060798" y="1061377"/>
            <a:ext cx="5430984" cy="5430982"/>
            <a:chOff x="3278908" y="713509"/>
            <a:chExt cx="5430984" cy="5430982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F990D50-F388-4691-BB72-70872A720BFE}"/>
                </a:ext>
              </a:extLst>
            </p:cNvPr>
            <p:cNvCxnSpPr/>
            <p:nvPr/>
          </p:nvCxnSpPr>
          <p:spPr>
            <a:xfrm>
              <a:off x="32789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A1416EC-7FB0-41EE-BEB4-5C324C2C9695}"/>
                </a:ext>
              </a:extLst>
            </p:cNvPr>
            <p:cNvCxnSpPr/>
            <p:nvPr/>
          </p:nvCxnSpPr>
          <p:spPr>
            <a:xfrm>
              <a:off x="37511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533A501-D0C9-4817-B773-F41AEA0E622E}"/>
                </a:ext>
              </a:extLst>
            </p:cNvPr>
            <p:cNvCxnSpPr/>
            <p:nvPr/>
          </p:nvCxnSpPr>
          <p:spPr>
            <a:xfrm>
              <a:off x="35150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6EE31594-60C4-4941-8DE3-BE288A7D5BDE}"/>
                </a:ext>
              </a:extLst>
            </p:cNvPr>
            <p:cNvCxnSpPr/>
            <p:nvPr/>
          </p:nvCxnSpPr>
          <p:spPr>
            <a:xfrm>
              <a:off x="398729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6827C42-AAAE-4341-BDA8-7813D4774B13}"/>
                </a:ext>
              </a:extLst>
            </p:cNvPr>
            <p:cNvCxnSpPr/>
            <p:nvPr/>
          </p:nvCxnSpPr>
          <p:spPr>
            <a:xfrm>
              <a:off x="422342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1F81BB0A-5574-4C34-BDFE-7683FBB4B637}"/>
                </a:ext>
              </a:extLst>
            </p:cNvPr>
            <p:cNvCxnSpPr/>
            <p:nvPr/>
          </p:nvCxnSpPr>
          <p:spPr>
            <a:xfrm>
              <a:off x="445955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796257B-4C62-4C31-9F9F-5B593FD688B9}"/>
                </a:ext>
              </a:extLst>
            </p:cNvPr>
            <p:cNvCxnSpPr/>
            <p:nvPr/>
          </p:nvCxnSpPr>
          <p:spPr>
            <a:xfrm>
              <a:off x="469568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CD7E2BE-8AB8-43D3-8A05-4BB71A4CD62B}"/>
                </a:ext>
              </a:extLst>
            </p:cNvPr>
            <p:cNvCxnSpPr/>
            <p:nvPr/>
          </p:nvCxnSpPr>
          <p:spPr>
            <a:xfrm>
              <a:off x="493181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9EC686D2-8FCA-4B28-A887-F9510DC367D1}"/>
                </a:ext>
              </a:extLst>
            </p:cNvPr>
            <p:cNvCxnSpPr/>
            <p:nvPr/>
          </p:nvCxnSpPr>
          <p:spPr>
            <a:xfrm>
              <a:off x="516794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BD80C350-36AF-49F1-B12E-C15A58CFDC07}"/>
                </a:ext>
              </a:extLst>
            </p:cNvPr>
            <p:cNvCxnSpPr/>
            <p:nvPr/>
          </p:nvCxnSpPr>
          <p:spPr>
            <a:xfrm>
              <a:off x="56402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2C948EF8-96C4-4878-B305-644427977696}"/>
                </a:ext>
              </a:extLst>
            </p:cNvPr>
            <p:cNvCxnSpPr/>
            <p:nvPr/>
          </p:nvCxnSpPr>
          <p:spPr>
            <a:xfrm>
              <a:off x="540407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912E8F2-8F85-49E5-BFD2-F7EC1EE9A4BC}"/>
                </a:ext>
              </a:extLst>
            </p:cNvPr>
            <p:cNvCxnSpPr/>
            <p:nvPr/>
          </p:nvCxnSpPr>
          <p:spPr>
            <a:xfrm>
              <a:off x="58763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DB43B172-9B5A-4F50-B308-5D3B0A8708B7}"/>
                </a:ext>
              </a:extLst>
            </p:cNvPr>
            <p:cNvCxnSpPr/>
            <p:nvPr/>
          </p:nvCxnSpPr>
          <p:spPr>
            <a:xfrm>
              <a:off x="61124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D0DB2BD-4FA5-43C3-A54F-24665EFDA3B0}"/>
                </a:ext>
              </a:extLst>
            </p:cNvPr>
            <p:cNvCxnSpPr/>
            <p:nvPr/>
          </p:nvCxnSpPr>
          <p:spPr>
            <a:xfrm>
              <a:off x="634859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52AD60F-CD03-4025-A8E3-C4553CF84903}"/>
                </a:ext>
              </a:extLst>
            </p:cNvPr>
            <p:cNvCxnSpPr/>
            <p:nvPr/>
          </p:nvCxnSpPr>
          <p:spPr>
            <a:xfrm>
              <a:off x="658472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65C82AA-734B-4EB4-AF3A-86DA6D0282A3}"/>
                </a:ext>
              </a:extLst>
            </p:cNvPr>
            <p:cNvCxnSpPr/>
            <p:nvPr/>
          </p:nvCxnSpPr>
          <p:spPr>
            <a:xfrm>
              <a:off x="682085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26217989-37A1-4DD3-998B-D926F5CEDD99}"/>
                </a:ext>
              </a:extLst>
            </p:cNvPr>
            <p:cNvCxnSpPr/>
            <p:nvPr/>
          </p:nvCxnSpPr>
          <p:spPr>
            <a:xfrm>
              <a:off x="705698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5351FC8F-7BF8-4A23-8C72-75037DEDC9D4}"/>
                </a:ext>
              </a:extLst>
            </p:cNvPr>
            <p:cNvCxnSpPr/>
            <p:nvPr/>
          </p:nvCxnSpPr>
          <p:spPr>
            <a:xfrm>
              <a:off x="752924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62F8E6B-11A3-47FA-BE0C-A0F0E257CF96}"/>
                </a:ext>
              </a:extLst>
            </p:cNvPr>
            <p:cNvCxnSpPr/>
            <p:nvPr/>
          </p:nvCxnSpPr>
          <p:spPr>
            <a:xfrm>
              <a:off x="729311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745888F3-8648-4869-B2B6-71E9221037F2}"/>
                </a:ext>
              </a:extLst>
            </p:cNvPr>
            <p:cNvCxnSpPr/>
            <p:nvPr/>
          </p:nvCxnSpPr>
          <p:spPr>
            <a:xfrm>
              <a:off x="776537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E1E9D5CB-2ADB-47FA-8BFC-DDB1C7E9A2B9}"/>
                </a:ext>
              </a:extLst>
            </p:cNvPr>
            <p:cNvCxnSpPr/>
            <p:nvPr/>
          </p:nvCxnSpPr>
          <p:spPr>
            <a:xfrm>
              <a:off x="80015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99FB9DA-E528-45EB-BB24-586C350D80A7}"/>
                </a:ext>
              </a:extLst>
            </p:cNvPr>
            <p:cNvCxnSpPr/>
            <p:nvPr/>
          </p:nvCxnSpPr>
          <p:spPr>
            <a:xfrm>
              <a:off x="82376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1B39B37-EAD7-42C1-91DF-89CEA2A96C78}"/>
                </a:ext>
              </a:extLst>
            </p:cNvPr>
            <p:cNvCxnSpPr/>
            <p:nvPr/>
          </p:nvCxnSpPr>
          <p:spPr>
            <a:xfrm>
              <a:off x="84737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DF774833-E29C-41A4-B3F6-A6CA80962573}"/>
                </a:ext>
              </a:extLst>
            </p:cNvPr>
            <p:cNvCxnSpPr/>
            <p:nvPr/>
          </p:nvCxnSpPr>
          <p:spPr>
            <a:xfrm>
              <a:off x="8709890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BCC866C3-9EE6-4471-9267-228A14DBB10C}"/>
                </a:ext>
              </a:extLst>
            </p:cNvPr>
            <p:cNvCxnSpPr/>
            <p:nvPr/>
          </p:nvCxnSpPr>
          <p:spPr>
            <a:xfrm rot="16200000">
              <a:off x="5994401" y="342899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9D12C244-2EA8-4D54-9464-215A9BC04CF2}"/>
                </a:ext>
              </a:extLst>
            </p:cNvPr>
            <p:cNvCxnSpPr/>
            <p:nvPr/>
          </p:nvCxnSpPr>
          <p:spPr>
            <a:xfrm rot="16200000">
              <a:off x="5994401" y="295673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68FF3323-36BC-4091-8743-A8CB82596107}"/>
                </a:ext>
              </a:extLst>
            </p:cNvPr>
            <p:cNvCxnSpPr/>
            <p:nvPr/>
          </p:nvCxnSpPr>
          <p:spPr>
            <a:xfrm rot="16200000">
              <a:off x="5994401" y="319286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257A31F0-27CC-4F96-995E-5510AEF4741F}"/>
                </a:ext>
              </a:extLst>
            </p:cNvPr>
            <p:cNvCxnSpPr/>
            <p:nvPr/>
          </p:nvCxnSpPr>
          <p:spPr>
            <a:xfrm rot="16200000">
              <a:off x="5994401" y="272060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E7A7FED-620B-459A-90F7-9CC092E3E0AC}"/>
                </a:ext>
              </a:extLst>
            </p:cNvPr>
            <p:cNvCxnSpPr/>
            <p:nvPr/>
          </p:nvCxnSpPr>
          <p:spPr>
            <a:xfrm rot="16200000">
              <a:off x="5994401" y="248447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55D7F233-3FB7-4BF2-9D8D-79E779F5AB8A}"/>
                </a:ext>
              </a:extLst>
            </p:cNvPr>
            <p:cNvCxnSpPr/>
            <p:nvPr/>
          </p:nvCxnSpPr>
          <p:spPr>
            <a:xfrm rot="16200000">
              <a:off x="5994401" y="224834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5D1E115E-050D-4972-8372-D8148D219FE6}"/>
                </a:ext>
              </a:extLst>
            </p:cNvPr>
            <p:cNvCxnSpPr/>
            <p:nvPr/>
          </p:nvCxnSpPr>
          <p:spPr>
            <a:xfrm rot="16200000">
              <a:off x="5994401" y="201221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4F7904D-65BE-4872-88A4-AA0C6A2FAD34}"/>
                </a:ext>
              </a:extLst>
            </p:cNvPr>
            <p:cNvCxnSpPr/>
            <p:nvPr/>
          </p:nvCxnSpPr>
          <p:spPr>
            <a:xfrm rot="16200000">
              <a:off x="5994401" y="177608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659D5620-947F-4298-9238-5D3C10269365}"/>
                </a:ext>
              </a:extLst>
            </p:cNvPr>
            <p:cNvCxnSpPr/>
            <p:nvPr/>
          </p:nvCxnSpPr>
          <p:spPr>
            <a:xfrm rot="16200000">
              <a:off x="5994401" y="153995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551F3C62-EF85-4D3A-936F-76069BF6EB5F}"/>
                </a:ext>
              </a:extLst>
            </p:cNvPr>
            <p:cNvCxnSpPr/>
            <p:nvPr/>
          </p:nvCxnSpPr>
          <p:spPr>
            <a:xfrm rot="16200000">
              <a:off x="5994401" y="106769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D52BEFB7-A2DA-4019-885B-BDB52F069255}"/>
                </a:ext>
              </a:extLst>
            </p:cNvPr>
            <p:cNvCxnSpPr/>
            <p:nvPr/>
          </p:nvCxnSpPr>
          <p:spPr>
            <a:xfrm rot="16200000">
              <a:off x="5994401" y="130382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FC638017-ADF7-423A-92B7-02C8018C3E77}"/>
                </a:ext>
              </a:extLst>
            </p:cNvPr>
            <p:cNvCxnSpPr/>
            <p:nvPr/>
          </p:nvCxnSpPr>
          <p:spPr>
            <a:xfrm rot="16200000">
              <a:off x="5994401" y="83156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D39BCD99-3326-48C7-9909-D694F4B55E66}"/>
                </a:ext>
              </a:extLst>
            </p:cNvPr>
            <p:cNvCxnSpPr/>
            <p:nvPr/>
          </p:nvCxnSpPr>
          <p:spPr>
            <a:xfrm rot="16200000">
              <a:off x="5994401" y="59543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947644A2-5E7C-4789-96CE-14627F032E0F}"/>
                </a:ext>
              </a:extLst>
            </p:cNvPr>
            <p:cNvCxnSpPr/>
            <p:nvPr/>
          </p:nvCxnSpPr>
          <p:spPr>
            <a:xfrm rot="16200000">
              <a:off x="5994401" y="35930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A17DC268-C87A-4CE9-8E2B-EB9AC4399EBC}"/>
                </a:ext>
              </a:extLst>
            </p:cNvPr>
            <p:cNvCxnSpPr/>
            <p:nvPr/>
          </p:nvCxnSpPr>
          <p:spPr>
            <a:xfrm rot="16200000">
              <a:off x="5994401" y="12317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2F83EAFC-CBE4-4552-B176-DEB21BFE9C8F}"/>
                </a:ext>
              </a:extLst>
            </p:cNvPr>
            <p:cNvCxnSpPr/>
            <p:nvPr/>
          </p:nvCxnSpPr>
          <p:spPr>
            <a:xfrm rot="16200000">
              <a:off x="5994401" y="-11295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396DDD12-3D36-4C86-801B-F19037CF6F37}"/>
                </a:ext>
              </a:extLst>
            </p:cNvPr>
            <p:cNvCxnSpPr/>
            <p:nvPr/>
          </p:nvCxnSpPr>
          <p:spPr>
            <a:xfrm rot="16200000">
              <a:off x="5994401" y="-34908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766DF79D-B287-4C64-B875-B8AC22453093}"/>
                </a:ext>
              </a:extLst>
            </p:cNvPr>
            <p:cNvCxnSpPr/>
            <p:nvPr/>
          </p:nvCxnSpPr>
          <p:spPr>
            <a:xfrm rot="16200000">
              <a:off x="5994401" y="-82134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6228E671-D689-47BE-90EA-A53D206F002F}"/>
                </a:ext>
              </a:extLst>
            </p:cNvPr>
            <p:cNvCxnSpPr/>
            <p:nvPr/>
          </p:nvCxnSpPr>
          <p:spPr>
            <a:xfrm rot="16200000">
              <a:off x="5994401" y="-58521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26D5B8F0-AC3D-4ABD-ACEE-AE9B0D4C17DB}"/>
                </a:ext>
              </a:extLst>
            </p:cNvPr>
            <p:cNvCxnSpPr/>
            <p:nvPr/>
          </p:nvCxnSpPr>
          <p:spPr>
            <a:xfrm rot="16200000">
              <a:off x="5994401" y="-105747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1AC3AFBB-C2F2-446A-9106-F5343B86708F}"/>
                </a:ext>
              </a:extLst>
            </p:cNvPr>
            <p:cNvCxnSpPr/>
            <p:nvPr/>
          </p:nvCxnSpPr>
          <p:spPr>
            <a:xfrm rot="16200000">
              <a:off x="5994401" y="-129360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1B4D73CA-45CF-4296-A6BA-73AD7A244916}"/>
                </a:ext>
              </a:extLst>
            </p:cNvPr>
            <p:cNvCxnSpPr/>
            <p:nvPr/>
          </p:nvCxnSpPr>
          <p:spPr>
            <a:xfrm rot="16200000">
              <a:off x="5994401" y="-152973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D3F13D14-DE95-441D-B0F9-5657E228BE04}"/>
                </a:ext>
              </a:extLst>
            </p:cNvPr>
            <p:cNvCxnSpPr/>
            <p:nvPr/>
          </p:nvCxnSpPr>
          <p:spPr>
            <a:xfrm rot="16200000">
              <a:off x="5994401" y="-176586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D81CE17A-FDC6-41CA-A748-1F931FAF4C9D}"/>
                </a:ext>
              </a:extLst>
            </p:cNvPr>
            <p:cNvCxnSpPr/>
            <p:nvPr/>
          </p:nvCxnSpPr>
          <p:spPr>
            <a:xfrm rot="16200000">
              <a:off x="5994401" y="-2001983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990EDE9A-C243-4692-8A26-74D1574E299C}"/>
              </a:ext>
            </a:extLst>
          </p:cNvPr>
          <p:cNvGrpSpPr/>
          <p:nvPr/>
        </p:nvGrpSpPr>
        <p:grpSpPr>
          <a:xfrm>
            <a:off x="2989019" y="495651"/>
            <a:ext cx="6213961" cy="6066891"/>
            <a:chOff x="3151712" y="526474"/>
            <a:chExt cx="6213961" cy="6066891"/>
          </a:xfrm>
        </p:grpSpPr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307B4B90-73FC-45A9-B8C4-8F0769F76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1712" y="526474"/>
              <a:ext cx="0" cy="606689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0B261F82-D45F-4A24-B3FB-A2C82CABAC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1712" y="6593364"/>
              <a:ext cx="621396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文本框 86">
            <a:extLst>
              <a:ext uri="{FF2B5EF4-FFF2-40B4-BE49-F238E27FC236}">
                <a16:creationId xmlns:a16="http://schemas.microsoft.com/office/drawing/2014/main" id="{E24082CE-8630-475F-B019-55BA444DD7BE}"/>
              </a:ext>
            </a:extLst>
          </p:cNvPr>
          <p:cNvSpPr txBox="1"/>
          <p:nvPr/>
        </p:nvSpPr>
        <p:spPr>
          <a:xfrm>
            <a:off x="2824667" y="126319"/>
            <a:ext cx="31063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Y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8DD3464D-8560-4336-B36D-6B315213B7CF}"/>
              </a:ext>
            </a:extLst>
          </p:cNvPr>
          <p:cNvSpPr txBox="1"/>
          <p:nvPr/>
        </p:nvSpPr>
        <p:spPr>
          <a:xfrm>
            <a:off x="9223378" y="6377875"/>
            <a:ext cx="31063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X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0" name="左大括号 89">
            <a:extLst>
              <a:ext uri="{FF2B5EF4-FFF2-40B4-BE49-F238E27FC236}">
                <a16:creationId xmlns:a16="http://schemas.microsoft.com/office/drawing/2014/main" id="{624B494D-8AB9-40D9-8CA3-3F152A1BB002}"/>
              </a:ext>
            </a:extLst>
          </p:cNvPr>
          <p:cNvSpPr/>
          <p:nvPr/>
        </p:nvSpPr>
        <p:spPr>
          <a:xfrm rot="10800000">
            <a:off x="8557835" y="1050262"/>
            <a:ext cx="357634" cy="5430983"/>
          </a:xfrm>
          <a:prstGeom prst="leftBrace">
            <a:avLst>
              <a:gd name="adj1" fmla="val 384553"/>
              <a:gd name="adj2" fmla="val 50000"/>
            </a:avLst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1" name="左大括号 90">
            <a:extLst>
              <a:ext uri="{FF2B5EF4-FFF2-40B4-BE49-F238E27FC236}">
                <a16:creationId xmlns:a16="http://schemas.microsoft.com/office/drawing/2014/main" id="{253783E7-8B32-49F3-99DE-FF9DEEBCCC6E}"/>
              </a:ext>
            </a:extLst>
          </p:cNvPr>
          <p:cNvSpPr/>
          <p:nvPr/>
        </p:nvSpPr>
        <p:spPr>
          <a:xfrm rot="5400000">
            <a:off x="5597472" y="-1895385"/>
            <a:ext cx="357634" cy="5430983"/>
          </a:xfrm>
          <a:prstGeom prst="leftBrace">
            <a:avLst>
              <a:gd name="adj1" fmla="val 384553"/>
              <a:gd name="adj2" fmla="val 50000"/>
            </a:avLst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5DF8E091-72FF-43AF-8CFA-FA976688092C}"/>
              </a:ext>
            </a:extLst>
          </p:cNvPr>
          <p:cNvSpPr txBox="1"/>
          <p:nvPr/>
        </p:nvSpPr>
        <p:spPr>
          <a:xfrm>
            <a:off x="5185968" y="256021"/>
            <a:ext cx="125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width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F864CE4C-6EE8-4A2C-B714-161106206206}"/>
              </a:ext>
            </a:extLst>
          </p:cNvPr>
          <p:cNvSpPr txBox="1"/>
          <p:nvPr/>
        </p:nvSpPr>
        <p:spPr>
          <a:xfrm>
            <a:off x="8755644" y="3545551"/>
            <a:ext cx="125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height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F911847F-0FE1-47C7-A69B-F0907ADE5E91}"/>
              </a:ext>
            </a:extLst>
          </p:cNvPr>
          <p:cNvCxnSpPr>
            <a:cxnSpLocks/>
          </p:cNvCxnSpPr>
          <p:nvPr/>
        </p:nvCxnSpPr>
        <p:spPr>
          <a:xfrm flipV="1">
            <a:off x="3426621" y="1376737"/>
            <a:ext cx="0" cy="500846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192475F7-15CE-42A9-9E42-A61FBABA9EF2}"/>
              </a:ext>
            </a:extLst>
          </p:cNvPr>
          <p:cNvCxnSpPr>
            <a:cxnSpLocks/>
          </p:cNvCxnSpPr>
          <p:nvPr/>
        </p:nvCxnSpPr>
        <p:spPr>
          <a:xfrm>
            <a:off x="3185144" y="1181528"/>
            <a:ext cx="0" cy="4957062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04A68C5C-C742-4E5C-BFF4-7DBBD978988B}"/>
              </a:ext>
            </a:extLst>
          </p:cNvPr>
          <p:cNvCxnSpPr>
            <a:cxnSpLocks/>
          </p:cNvCxnSpPr>
          <p:nvPr/>
        </p:nvCxnSpPr>
        <p:spPr>
          <a:xfrm>
            <a:off x="3166512" y="6405748"/>
            <a:ext cx="5017361" cy="0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C0EE159B-B93E-4AE3-8CC6-45F2517AE3E5}"/>
              </a:ext>
            </a:extLst>
          </p:cNvPr>
          <p:cNvCxnSpPr>
            <a:cxnSpLocks/>
          </p:cNvCxnSpPr>
          <p:nvPr/>
        </p:nvCxnSpPr>
        <p:spPr>
          <a:xfrm flipH="1">
            <a:off x="3429095" y="6138591"/>
            <a:ext cx="4933765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1AA1437-024B-4219-979A-B33EDB7B5570}"/>
              </a:ext>
            </a:extLst>
          </p:cNvPr>
          <p:cNvSpPr txBox="1"/>
          <p:nvPr/>
        </p:nvSpPr>
        <p:spPr>
          <a:xfrm>
            <a:off x="2679747" y="6492358"/>
            <a:ext cx="31063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B6E26DB8-AA46-46AD-B87F-B0863B31261E}"/>
              </a:ext>
            </a:extLst>
          </p:cNvPr>
          <p:cNvCxnSpPr>
            <a:cxnSpLocks/>
          </p:cNvCxnSpPr>
          <p:nvPr/>
        </p:nvCxnSpPr>
        <p:spPr>
          <a:xfrm>
            <a:off x="3185144" y="5900602"/>
            <a:ext cx="5017361" cy="0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0A84DE53-28B7-4123-A623-A2B3F1BF4274}"/>
              </a:ext>
            </a:extLst>
          </p:cNvPr>
          <p:cNvSpPr/>
          <p:nvPr/>
        </p:nvSpPr>
        <p:spPr>
          <a:xfrm>
            <a:off x="5903280" y="2483979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65A2ECC-A9E5-49FC-A60A-E273497CD749}"/>
              </a:ext>
            </a:extLst>
          </p:cNvPr>
          <p:cNvSpPr/>
          <p:nvPr/>
        </p:nvSpPr>
        <p:spPr>
          <a:xfrm>
            <a:off x="4477563" y="3902325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D43C458-77B5-4751-BDED-DD7615349F13}"/>
              </a:ext>
            </a:extLst>
          </p:cNvPr>
          <p:cNvSpPr/>
          <p:nvPr/>
        </p:nvSpPr>
        <p:spPr>
          <a:xfrm>
            <a:off x="4501597" y="5107090"/>
            <a:ext cx="182966" cy="1829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E801C2F1-3F28-41E7-8191-9531C6867A31}"/>
              </a:ext>
            </a:extLst>
          </p:cNvPr>
          <p:cNvCxnSpPr>
            <a:cxnSpLocks/>
          </p:cNvCxnSpPr>
          <p:nvPr/>
        </p:nvCxnSpPr>
        <p:spPr>
          <a:xfrm flipH="1">
            <a:off x="3436397" y="5198573"/>
            <a:ext cx="4933765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21DB2E3D-1EB6-4C58-AB6A-08807292EE54}"/>
              </a:ext>
            </a:extLst>
          </p:cNvPr>
          <p:cNvCxnSpPr>
            <a:cxnSpLocks/>
            <a:stCxn id="3" idx="0"/>
            <a:endCxn id="69" idx="2"/>
          </p:cNvCxnSpPr>
          <p:nvPr/>
        </p:nvCxnSpPr>
        <p:spPr>
          <a:xfrm rot="5400000" flipH="1" flipV="1">
            <a:off x="4113721" y="3199463"/>
            <a:ext cx="2386986" cy="1428269"/>
          </a:xfrm>
          <a:prstGeom prst="bentConnector3">
            <a:avLst>
              <a:gd name="adj1" fmla="val 5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751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>
            <a:extLst>
              <a:ext uri="{FF2B5EF4-FFF2-40B4-BE49-F238E27FC236}">
                <a16:creationId xmlns:a16="http://schemas.microsoft.com/office/drawing/2014/main" id="{83D3CEF6-FF53-4D83-8293-D292F20CDD42}"/>
              </a:ext>
            </a:extLst>
          </p:cNvPr>
          <p:cNvGrpSpPr/>
          <p:nvPr/>
        </p:nvGrpSpPr>
        <p:grpSpPr>
          <a:xfrm>
            <a:off x="3060798" y="1061377"/>
            <a:ext cx="5430984" cy="5430982"/>
            <a:chOff x="3278908" y="713509"/>
            <a:chExt cx="5430984" cy="5430982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F990D50-F388-4691-BB72-70872A720BFE}"/>
                </a:ext>
              </a:extLst>
            </p:cNvPr>
            <p:cNvCxnSpPr/>
            <p:nvPr/>
          </p:nvCxnSpPr>
          <p:spPr>
            <a:xfrm>
              <a:off x="32789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A1416EC-7FB0-41EE-BEB4-5C324C2C9695}"/>
                </a:ext>
              </a:extLst>
            </p:cNvPr>
            <p:cNvCxnSpPr/>
            <p:nvPr/>
          </p:nvCxnSpPr>
          <p:spPr>
            <a:xfrm>
              <a:off x="37511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533A501-D0C9-4817-B773-F41AEA0E622E}"/>
                </a:ext>
              </a:extLst>
            </p:cNvPr>
            <p:cNvCxnSpPr/>
            <p:nvPr/>
          </p:nvCxnSpPr>
          <p:spPr>
            <a:xfrm>
              <a:off x="35150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6EE31594-60C4-4941-8DE3-BE288A7D5BDE}"/>
                </a:ext>
              </a:extLst>
            </p:cNvPr>
            <p:cNvCxnSpPr/>
            <p:nvPr/>
          </p:nvCxnSpPr>
          <p:spPr>
            <a:xfrm>
              <a:off x="398729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6827C42-AAAE-4341-BDA8-7813D4774B13}"/>
                </a:ext>
              </a:extLst>
            </p:cNvPr>
            <p:cNvCxnSpPr/>
            <p:nvPr/>
          </p:nvCxnSpPr>
          <p:spPr>
            <a:xfrm>
              <a:off x="422342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1F81BB0A-5574-4C34-BDFE-7683FBB4B637}"/>
                </a:ext>
              </a:extLst>
            </p:cNvPr>
            <p:cNvCxnSpPr/>
            <p:nvPr/>
          </p:nvCxnSpPr>
          <p:spPr>
            <a:xfrm>
              <a:off x="445955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796257B-4C62-4C31-9F9F-5B593FD688B9}"/>
                </a:ext>
              </a:extLst>
            </p:cNvPr>
            <p:cNvCxnSpPr/>
            <p:nvPr/>
          </p:nvCxnSpPr>
          <p:spPr>
            <a:xfrm>
              <a:off x="469568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CD7E2BE-8AB8-43D3-8A05-4BB71A4CD62B}"/>
                </a:ext>
              </a:extLst>
            </p:cNvPr>
            <p:cNvCxnSpPr/>
            <p:nvPr/>
          </p:nvCxnSpPr>
          <p:spPr>
            <a:xfrm>
              <a:off x="493181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9EC686D2-8FCA-4B28-A887-F9510DC367D1}"/>
                </a:ext>
              </a:extLst>
            </p:cNvPr>
            <p:cNvCxnSpPr/>
            <p:nvPr/>
          </p:nvCxnSpPr>
          <p:spPr>
            <a:xfrm>
              <a:off x="516794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BD80C350-36AF-49F1-B12E-C15A58CFDC07}"/>
                </a:ext>
              </a:extLst>
            </p:cNvPr>
            <p:cNvCxnSpPr/>
            <p:nvPr/>
          </p:nvCxnSpPr>
          <p:spPr>
            <a:xfrm>
              <a:off x="56402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2C948EF8-96C4-4878-B305-644427977696}"/>
                </a:ext>
              </a:extLst>
            </p:cNvPr>
            <p:cNvCxnSpPr/>
            <p:nvPr/>
          </p:nvCxnSpPr>
          <p:spPr>
            <a:xfrm>
              <a:off x="540407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912E8F2-8F85-49E5-BFD2-F7EC1EE9A4BC}"/>
                </a:ext>
              </a:extLst>
            </p:cNvPr>
            <p:cNvCxnSpPr/>
            <p:nvPr/>
          </p:nvCxnSpPr>
          <p:spPr>
            <a:xfrm>
              <a:off x="58763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DB43B172-9B5A-4F50-B308-5D3B0A8708B7}"/>
                </a:ext>
              </a:extLst>
            </p:cNvPr>
            <p:cNvCxnSpPr/>
            <p:nvPr/>
          </p:nvCxnSpPr>
          <p:spPr>
            <a:xfrm>
              <a:off x="61124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D0DB2BD-4FA5-43C3-A54F-24665EFDA3B0}"/>
                </a:ext>
              </a:extLst>
            </p:cNvPr>
            <p:cNvCxnSpPr/>
            <p:nvPr/>
          </p:nvCxnSpPr>
          <p:spPr>
            <a:xfrm>
              <a:off x="634859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52AD60F-CD03-4025-A8E3-C4553CF84903}"/>
                </a:ext>
              </a:extLst>
            </p:cNvPr>
            <p:cNvCxnSpPr/>
            <p:nvPr/>
          </p:nvCxnSpPr>
          <p:spPr>
            <a:xfrm>
              <a:off x="658472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65C82AA-734B-4EB4-AF3A-86DA6D0282A3}"/>
                </a:ext>
              </a:extLst>
            </p:cNvPr>
            <p:cNvCxnSpPr/>
            <p:nvPr/>
          </p:nvCxnSpPr>
          <p:spPr>
            <a:xfrm>
              <a:off x="682085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26217989-37A1-4DD3-998B-D926F5CEDD99}"/>
                </a:ext>
              </a:extLst>
            </p:cNvPr>
            <p:cNvCxnSpPr/>
            <p:nvPr/>
          </p:nvCxnSpPr>
          <p:spPr>
            <a:xfrm>
              <a:off x="705698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5351FC8F-7BF8-4A23-8C72-75037DEDC9D4}"/>
                </a:ext>
              </a:extLst>
            </p:cNvPr>
            <p:cNvCxnSpPr/>
            <p:nvPr/>
          </p:nvCxnSpPr>
          <p:spPr>
            <a:xfrm>
              <a:off x="752924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62F8E6B-11A3-47FA-BE0C-A0F0E257CF96}"/>
                </a:ext>
              </a:extLst>
            </p:cNvPr>
            <p:cNvCxnSpPr/>
            <p:nvPr/>
          </p:nvCxnSpPr>
          <p:spPr>
            <a:xfrm>
              <a:off x="729311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745888F3-8648-4869-B2B6-71E9221037F2}"/>
                </a:ext>
              </a:extLst>
            </p:cNvPr>
            <p:cNvCxnSpPr/>
            <p:nvPr/>
          </p:nvCxnSpPr>
          <p:spPr>
            <a:xfrm>
              <a:off x="776537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E1E9D5CB-2ADB-47FA-8BFC-DDB1C7E9A2B9}"/>
                </a:ext>
              </a:extLst>
            </p:cNvPr>
            <p:cNvCxnSpPr/>
            <p:nvPr/>
          </p:nvCxnSpPr>
          <p:spPr>
            <a:xfrm>
              <a:off x="80015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99FB9DA-E528-45EB-BB24-586C350D80A7}"/>
                </a:ext>
              </a:extLst>
            </p:cNvPr>
            <p:cNvCxnSpPr/>
            <p:nvPr/>
          </p:nvCxnSpPr>
          <p:spPr>
            <a:xfrm>
              <a:off x="82376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1B39B37-EAD7-42C1-91DF-89CEA2A96C78}"/>
                </a:ext>
              </a:extLst>
            </p:cNvPr>
            <p:cNvCxnSpPr/>
            <p:nvPr/>
          </p:nvCxnSpPr>
          <p:spPr>
            <a:xfrm>
              <a:off x="84737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DF774833-E29C-41A4-B3F6-A6CA80962573}"/>
                </a:ext>
              </a:extLst>
            </p:cNvPr>
            <p:cNvCxnSpPr/>
            <p:nvPr/>
          </p:nvCxnSpPr>
          <p:spPr>
            <a:xfrm>
              <a:off x="8709890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BCC866C3-9EE6-4471-9267-228A14DBB10C}"/>
                </a:ext>
              </a:extLst>
            </p:cNvPr>
            <p:cNvCxnSpPr/>
            <p:nvPr/>
          </p:nvCxnSpPr>
          <p:spPr>
            <a:xfrm rot="16200000">
              <a:off x="5994401" y="342899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9D12C244-2EA8-4D54-9464-215A9BC04CF2}"/>
                </a:ext>
              </a:extLst>
            </p:cNvPr>
            <p:cNvCxnSpPr/>
            <p:nvPr/>
          </p:nvCxnSpPr>
          <p:spPr>
            <a:xfrm rot="16200000">
              <a:off x="5994401" y="295673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68FF3323-36BC-4091-8743-A8CB82596107}"/>
                </a:ext>
              </a:extLst>
            </p:cNvPr>
            <p:cNvCxnSpPr/>
            <p:nvPr/>
          </p:nvCxnSpPr>
          <p:spPr>
            <a:xfrm rot="16200000">
              <a:off x="5994401" y="319286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257A31F0-27CC-4F96-995E-5510AEF4741F}"/>
                </a:ext>
              </a:extLst>
            </p:cNvPr>
            <p:cNvCxnSpPr/>
            <p:nvPr/>
          </p:nvCxnSpPr>
          <p:spPr>
            <a:xfrm rot="16200000">
              <a:off x="5994401" y="272060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E7A7FED-620B-459A-90F7-9CC092E3E0AC}"/>
                </a:ext>
              </a:extLst>
            </p:cNvPr>
            <p:cNvCxnSpPr/>
            <p:nvPr/>
          </p:nvCxnSpPr>
          <p:spPr>
            <a:xfrm rot="16200000">
              <a:off x="5994401" y="248447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55D7F233-3FB7-4BF2-9D8D-79E779F5AB8A}"/>
                </a:ext>
              </a:extLst>
            </p:cNvPr>
            <p:cNvCxnSpPr/>
            <p:nvPr/>
          </p:nvCxnSpPr>
          <p:spPr>
            <a:xfrm rot="16200000">
              <a:off x="5994401" y="224834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5D1E115E-050D-4972-8372-D8148D219FE6}"/>
                </a:ext>
              </a:extLst>
            </p:cNvPr>
            <p:cNvCxnSpPr/>
            <p:nvPr/>
          </p:nvCxnSpPr>
          <p:spPr>
            <a:xfrm rot="16200000">
              <a:off x="5994401" y="201221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4F7904D-65BE-4872-88A4-AA0C6A2FAD34}"/>
                </a:ext>
              </a:extLst>
            </p:cNvPr>
            <p:cNvCxnSpPr/>
            <p:nvPr/>
          </p:nvCxnSpPr>
          <p:spPr>
            <a:xfrm rot="16200000">
              <a:off x="5994401" y="177608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659D5620-947F-4298-9238-5D3C10269365}"/>
                </a:ext>
              </a:extLst>
            </p:cNvPr>
            <p:cNvCxnSpPr/>
            <p:nvPr/>
          </p:nvCxnSpPr>
          <p:spPr>
            <a:xfrm rot="16200000">
              <a:off x="5994401" y="153995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551F3C62-EF85-4D3A-936F-76069BF6EB5F}"/>
                </a:ext>
              </a:extLst>
            </p:cNvPr>
            <p:cNvCxnSpPr/>
            <p:nvPr/>
          </p:nvCxnSpPr>
          <p:spPr>
            <a:xfrm rot="16200000">
              <a:off x="5994401" y="106769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D52BEFB7-A2DA-4019-885B-BDB52F069255}"/>
                </a:ext>
              </a:extLst>
            </p:cNvPr>
            <p:cNvCxnSpPr/>
            <p:nvPr/>
          </p:nvCxnSpPr>
          <p:spPr>
            <a:xfrm rot="16200000">
              <a:off x="5994401" y="130382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FC638017-ADF7-423A-92B7-02C8018C3E77}"/>
                </a:ext>
              </a:extLst>
            </p:cNvPr>
            <p:cNvCxnSpPr/>
            <p:nvPr/>
          </p:nvCxnSpPr>
          <p:spPr>
            <a:xfrm rot="16200000">
              <a:off x="5994401" y="83156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D39BCD99-3326-48C7-9909-D694F4B55E66}"/>
                </a:ext>
              </a:extLst>
            </p:cNvPr>
            <p:cNvCxnSpPr/>
            <p:nvPr/>
          </p:nvCxnSpPr>
          <p:spPr>
            <a:xfrm rot="16200000">
              <a:off x="5994401" y="59543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947644A2-5E7C-4789-96CE-14627F032E0F}"/>
                </a:ext>
              </a:extLst>
            </p:cNvPr>
            <p:cNvCxnSpPr/>
            <p:nvPr/>
          </p:nvCxnSpPr>
          <p:spPr>
            <a:xfrm rot="16200000">
              <a:off x="5994401" y="35930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A17DC268-C87A-4CE9-8E2B-EB9AC4399EBC}"/>
                </a:ext>
              </a:extLst>
            </p:cNvPr>
            <p:cNvCxnSpPr/>
            <p:nvPr/>
          </p:nvCxnSpPr>
          <p:spPr>
            <a:xfrm rot="16200000">
              <a:off x="5994401" y="12317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2F83EAFC-CBE4-4552-B176-DEB21BFE9C8F}"/>
                </a:ext>
              </a:extLst>
            </p:cNvPr>
            <p:cNvCxnSpPr/>
            <p:nvPr/>
          </p:nvCxnSpPr>
          <p:spPr>
            <a:xfrm rot="16200000">
              <a:off x="5994401" y="-11295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396DDD12-3D36-4C86-801B-F19037CF6F37}"/>
                </a:ext>
              </a:extLst>
            </p:cNvPr>
            <p:cNvCxnSpPr/>
            <p:nvPr/>
          </p:nvCxnSpPr>
          <p:spPr>
            <a:xfrm rot="16200000">
              <a:off x="5994401" y="-34908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766DF79D-B287-4C64-B875-B8AC22453093}"/>
                </a:ext>
              </a:extLst>
            </p:cNvPr>
            <p:cNvCxnSpPr/>
            <p:nvPr/>
          </p:nvCxnSpPr>
          <p:spPr>
            <a:xfrm rot="16200000">
              <a:off x="5994401" y="-82134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6228E671-D689-47BE-90EA-A53D206F002F}"/>
                </a:ext>
              </a:extLst>
            </p:cNvPr>
            <p:cNvCxnSpPr/>
            <p:nvPr/>
          </p:nvCxnSpPr>
          <p:spPr>
            <a:xfrm rot="16200000">
              <a:off x="5994401" y="-58521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26D5B8F0-AC3D-4ABD-ACEE-AE9B0D4C17DB}"/>
                </a:ext>
              </a:extLst>
            </p:cNvPr>
            <p:cNvCxnSpPr/>
            <p:nvPr/>
          </p:nvCxnSpPr>
          <p:spPr>
            <a:xfrm rot="16200000">
              <a:off x="5994401" y="-105747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1AC3AFBB-C2F2-446A-9106-F5343B86708F}"/>
                </a:ext>
              </a:extLst>
            </p:cNvPr>
            <p:cNvCxnSpPr/>
            <p:nvPr/>
          </p:nvCxnSpPr>
          <p:spPr>
            <a:xfrm rot="16200000">
              <a:off x="5994401" y="-129360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1B4D73CA-45CF-4296-A6BA-73AD7A244916}"/>
                </a:ext>
              </a:extLst>
            </p:cNvPr>
            <p:cNvCxnSpPr/>
            <p:nvPr/>
          </p:nvCxnSpPr>
          <p:spPr>
            <a:xfrm rot="16200000">
              <a:off x="5994401" y="-152973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D3F13D14-DE95-441D-B0F9-5657E228BE04}"/>
                </a:ext>
              </a:extLst>
            </p:cNvPr>
            <p:cNvCxnSpPr/>
            <p:nvPr/>
          </p:nvCxnSpPr>
          <p:spPr>
            <a:xfrm rot="16200000">
              <a:off x="5994401" y="-176586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D81CE17A-FDC6-41CA-A748-1F931FAF4C9D}"/>
                </a:ext>
              </a:extLst>
            </p:cNvPr>
            <p:cNvCxnSpPr/>
            <p:nvPr/>
          </p:nvCxnSpPr>
          <p:spPr>
            <a:xfrm rot="16200000">
              <a:off x="5994401" y="-2001983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001859E5-A615-47DC-BEBE-F4CE3A7B4D1A}"/>
              </a:ext>
            </a:extLst>
          </p:cNvPr>
          <p:cNvSpPr/>
          <p:nvPr/>
        </p:nvSpPr>
        <p:spPr>
          <a:xfrm>
            <a:off x="5678512" y="2241007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BDF6490-557B-496F-BA5D-05A2C478DCC6}"/>
              </a:ext>
            </a:extLst>
          </p:cNvPr>
          <p:cNvSpPr/>
          <p:nvPr/>
        </p:nvSpPr>
        <p:spPr>
          <a:xfrm>
            <a:off x="4966230" y="2241007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990EDE9A-C243-4692-8A26-74D1574E299C}"/>
              </a:ext>
            </a:extLst>
          </p:cNvPr>
          <p:cNvGrpSpPr/>
          <p:nvPr/>
        </p:nvGrpSpPr>
        <p:grpSpPr>
          <a:xfrm>
            <a:off x="2976290" y="471043"/>
            <a:ext cx="6213961" cy="6066891"/>
            <a:chOff x="3151712" y="526474"/>
            <a:chExt cx="6213961" cy="6066891"/>
          </a:xfrm>
        </p:grpSpPr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307B4B90-73FC-45A9-B8C4-8F0769F76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1712" y="526474"/>
              <a:ext cx="0" cy="606689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0B261F82-D45F-4A24-B3FB-A2C82CABAC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1712" y="6593364"/>
              <a:ext cx="621396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文本框 86">
            <a:extLst>
              <a:ext uri="{FF2B5EF4-FFF2-40B4-BE49-F238E27FC236}">
                <a16:creationId xmlns:a16="http://schemas.microsoft.com/office/drawing/2014/main" id="{E24082CE-8630-475F-B019-55BA444DD7BE}"/>
              </a:ext>
            </a:extLst>
          </p:cNvPr>
          <p:cNvSpPr txBox="1"/>
          <p:nvPr/>
        </p:nvSpPr>
        <p:spPr>
          <a:xfrm>
            <a:off x="2824667" y="126319"/>
            <a:ext cx="31063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Y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8DD3464D-8560-4336-B36D-6B315213B7CF}"/>
              </a:ext>
            </a:extLst>
          </p:cNvPr>
          <p:cNvSpPr txBox="1"/>
          <p:nvPr/>
        </p:nvSpPr>
        <p:spPr>
          <a:xfrm>
            <a:off x="9223378" y="6377875"/>
            <a:ext cx="31063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X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0" name="左大括号 89">
            <a:extLst>
              <a:ext uri="{FF2B5EF4-FFF2-40B4-BE49-F238E27FC236}">
                <a16:creationId xmlns:a16="http://schemas.microsoft.com/office/drawing/2014/main" id="{624B494D-8AB9-40D9-8CA3-3F152A1BB002}"/>
              </a:ext>
            </a:extLst>
          </p:cNvPr>
          <p:cNvSpPr/>
          <p:nvPr/>
        </p:nvSpPr>
        <p:spPr>
          <a:xfrm rot="10800000">
            <a:off x="8557835" y="1050262"/>
            <a:ext cx="357634" cy="5430983"/>
          </a:xfrm>
          <a:prstGeom prst="leftBrace">
            <a:avLst>
              <a:gd name="adj1" fmla="val 384553"/>
              <a:gd name="adj2" fmla="val 50000"/>
            </a:avLst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1" name="左大括号 90">
            <a:extLst>
              <a:ext uri="{FF2B5EF4-FFF2-40B4-BE49-F238E27FC236}">
                <a16:creationId xmlns:a16="http://schemas.microsoft.com/office/drawing/2014/main" id="{253783E7-8B32-49F3-99DE-FF9DEEBCCC6E}"/>
              </a:ext>
            </a:extLst>
          </p:cNvPr>
          <p:cNvSpPr/>
          <p:nvPr/>
        </p:nvSpPr>
        <p:spPr>
          <a:xfrm rot="5400000">
            <a:off x="5597472" y="-1895385"/>
            <a:ext cx="357634" cy="5430983"/>
          </a:xfrm>
          <a:prstGeom prst="leftBrace">
            <a:avLst>
              <a:gd name="adj1" fmla="val 384553"/>
              <a:gd name="adj2" fmla="val 50000"/>
            </a:avLst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5DF8E091-72FF-43AF-8CFA-FA976688092C}"/>
              </a:ext>
            </a:extLst>
          </p:cNvPr>
          <p:cNvSpPr txBox="1"/>
          <p:nvPr/>
        </p:nvSpPr>
        <p:spPr>
          <a:xfrm>
            <a:off x="5185968" y="256021"/>
            <a:ext cx="125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width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F864CE4C-6EE8-4A2C-B714-161106206206}"/>
              </a:ext>
            </a:extLst>
          </p:cNvPr>
          <p:cNvSpPr txBox="1"/>
          <p:nvPr/>
        </p:nvSpPr>
        <p:spPr>
          <a:xfrm>
            <a:off x="8755644" y="3545551"/>
            <a:ext cx="125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height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1AA1437-024B-4219-979A-B33EDB7B5570}"/>
              </a:ext>
            </a:extLst>
          </p:cNvPr>
          <p:cNvSpPr txBox="1"/>
          <p:nvPr/>
        </p:nvSpPr>
        <p:spPr>
          <a:xfrm>
            <a:off x="2679747" y="6492358"/>
            <a:ext cx="31063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0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4AFF7AF2-8634-4E69-97D6-03B9D0B67632}"/>
              </a:ext>
            </a:extLst>
          </p:cNvPr>
          <p:cNvSpPr/>
          <p:nvPr/>
        </p:nvSpPr>
        <p:spPr>
          <a:xfrm>
            <a:off x="6380139" y="2241007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61C25072-3105-4987-A140-0AEFEF7EAE42}"/>
              </a:ext>
            </a:extLst>
          </p:cNvPr>
          <p:cNvSpPr/>
          <p:nvPr/>
        </p:nvSpPr>
        <p:spPr>
          <a:xfrm>
            <a:off x="7072546" y="2241007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9088C25-77C0-426B-BEF2-2F74C32676EE}"/>
              </a:ext>
            </a:extLst>
          </p:cNvPr>
          <p:cNvSpPr/>
          <p:nvPr/>
        </p:nvSpPr>
        <p:spPr>
          <a:xfrm>
            <a:off x="4261732" y="2241007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3129770-27C3-42A4-8321-90DDDBC8DB24}"/>
              </a:ext>
            </a:extLst>
          </p:cNvPr>
          <p:cNvSpPr/>
          <p:nvPr/>
        </p:nvSpPr>
        <p:spPr>
          <a:xfrm>
            <a:off x="5678130" y="2953313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9136639-6DBF-43D4-B7AA-FA6B95B4FB5B}"/>
              </a:ext>
            </a:extLst>
          </p:cNvPr>
          <p:cNvSpPr/>
          <p:nvPr/>
        </p:nvSpPr>
        <p:spPr>
          <a:xfrm>
            <a:off x="4965848" y="2976197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8B0F1DD-4A39-469B-985C-57DEC8217B72}"/>
              </a:ext>
            </a:extLst>
          </p:cNvPr>
          <p:cNvSpPr/>
          <p:nvPr/>
        </p:nvSpPr>
        <p:spPr>
          <a:xfrm>
            <a:off x="6379757" y="2974229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3092A3F9-F881-473B-B083-589024107456}"/>
              </a:ext>
            </a:extLst>
          </p:cNvPr>
          <p:cNvSpPr/>
          <p:nvPr/>
        </p:nvSpPr>
        <p:spPr>
          <a:xfrm>
            <a:off x="7072164" y="2960412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52E89E5-B1E3-4CB7-B0EE-7B50724A9DC0}"/>
              </a:ext>
            </a:extLst>
          </p:cNvPr>
          <p:cNvSpPr/>
          <p:nvPr/>
        </p:nvSpPr>
        <p:spPr>
          <a:xfrm>
            <a:off x="4261350" y="295218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2B56D38-64E7-4560-803B-3200701890D3}"/>
              </a:ext>
            </a:extLst>
          </p:cNvPr>
          <p:cNvSpPr/>
          <p:nvPr/>
        </p:nvSpPr>
        <p:spPr>
          <a:xfrm>
            <a:off x="5676935" y="3653484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28562820-0F59-4BD3-BF45-F623C75855E5}"/>
              </a:ext>
            </a:extLst>
          </p:cNvPr>
          <p:cNvSpPr/>
          <p:nvPr/>
        </p:nvSpPr>
        <p:spPr>
          <a:xfrm>
            <a:off x="4964653" y="367636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99A771E-5568-4246-84C4-AB5C7DE56F4E}"/>
              </a:ext>
            </a:extLst>
          </p:cNvPr>
          <p:cNvSpPr/>
          <p:nvPr/>
        </p:nvSpPr>
        <p:spPr>
          <a:xfrm>
            <a:off x="6378562" y="3674400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77D9154-A376-4E20-8470-4F918B49A36F}"/>
              </a:ext>
            </a:extLst>
          </p:cNvPr>
          <p:cNvSpPr/>
          <p:nvPr/>
        </p:nvSpPr>
        <p:spPr>
          <a:xfrm>
            <a:off x="7070969" y="3660583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967BDE3-01CB-4AF1-B875-D50CDBBE4DE6}"/>
              </a:ext>
            </a:extLst>
          </p:cNvPr>
          <p:cNvSpPr/>
          <p:nvPr/>
        </p:nvSpPr>
        <p:spPr>
          <a:xfrm>
            <a:off x="4260155" y="3652359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0742EDD-1597-4264-9D98-9B5734578CA1}"/>
              </a:ext>
            </a:extLst>
          </p:cNvPr>
          <p:cNvSpPr/>
          <p:nvPr/>
        </p:nvSpPr>
        <p:spPr>
          <a:xfrm>
            <a:off x="6379757" y="1059976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119C6934-CC3D-4F44-8B45-873AFF233DE7}"/>
              </a:ext>
            </a:extLst>
          </p:cNvPr>
          <p:cNvSpPr/>
          <p:nvPr/>
        </p:nvSpPr>
        <p:spPr>
          <a:xfrm>
            <a:off x="5657571" y="1059976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510A3AF1-C927-4C40-B991-1E88E4F46303}"/>
              </a:ext>
            </a:extLst>
          </p:cNvPr>
          <p:cNvSpPr/>
          <p:nvPr/>
        </p:nvSpPr>
        <p:spPr>
          <a:xfrm>
            <a:off x="4961438" y="1059976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8F6E4B44-BB41-4290-B58F-DC00A3A7C615}"/>
              </a:ext>
            </a:extLst>
          </p:cNvPr>
          <p:cNvSpPr/>
          <p:nvPr/>
        </p:nvSpPr>
        <p:spPr>
          <a:xfrm>
            <a:off x="4248696" y="1059976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3E1A6DA8-86B9-4D75-A9CE-FCEDA731ED7B}"/>
              </a:ext>
            </a:extLst>
          </p:cNvPr>
          <p:cNvSpPr/>
          <p:nvPr/>
        </p:nvSpPr>
        <p:spPr>
          <a:xfrm>
            <a:off x="3538973" y="2241007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9FDBE0F2-1FB0-432C-B0CE-25C039393D35}"/>
              </a:ext>
            </a:extLst>
          </p:cNvPr>
          <p:cNvSpPr/>
          <p:nvPr/>
        </p:nvSpPr>
        <p:spPr>
          <a:xfrm>
            <a:off x="3538591" y="2976909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93A296A2-01A0-47AC-86A2-F2806B559914}"/>
              </a:ext>
            </a:extLst>
          </p:cNvPr>
          <p:cNvSpPr/>
          <p:nvPr/>
        </p:nvSpPr>
        <p:spPr>
          <a:xfrm>
            <a:off x="3537788" y="3666535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3869BE32-2A99-42F7-BF71-8D19F8CAD77A}"/>
              </a:ext>
            </a:extLst>
          </p:cNvPr>
          <p:cNvSpPr/>
          <p:nvPr/>
        </p:nvSpPr>
        <p:spPr>
          <a:xfrm>
            <a:off x="7784422" y="2241007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69F25919-6811-4AE4-A55C-EBC142591621}"/>
              </a:ext>
            </a:extLst>
          </p:cNvPr>
          <p:cNvSpPr/>
          <p:nvPr/>
        </p:nvSpPr>
        <p:spPr>
          <a:xfrm>
            <a:off x="7784040" y="2966365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45D0F0A4-78AD-4780-8817-185048545005}"/>
              </a:ext>
            </a:extLst>
          </p:cNvPr>
          <p:cNvSpPr/>
          <p:nvPr/>
        </p:nvSpPr>
        <p:spPr>
          <a:xfrm>
            <a:off x="7782845" y="3666536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00322CEE-295A-4F76-8F56-4CD79C744045}"/>
              </a:ext>
            </a:extLst>
          </p:cNvPr>
          <p:cNvSpPr/>
          <p:nvPr/>
        </p:nvSpPr>
        <p:spPr>
          <a:xfrm>
            <a:off x="7793717" y="1059976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AC0ED4AE-528D-482E-AF73-A0FF1595164E}"/>
              </a:ext>
            </a:extLst>
          </p:cNvPr>
          <p:cNvSpPr/>
          <p:nvPr/>
        </p:nvSpPr>
        <p:spPr>
          <a:xfrm>
            <a:off x="7071531" y="1059976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E9E4C60D-B95B-459B-9BB4-D1D4BA439DE7}"/>
              </a:ext>
            </a:extLst>
          </p:cNvPr>
          <p:cNvSpPr/>
          <p:nvPr/>
        </p:nvSpPr>
        <p:spPr>
          <a:xfrm>
            <a:off x="3537788" y="1059976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6BB3CFBF-52EF-463E-ADF2-64A677AB10FB}"/>
              </a:ext>
            </a:extLst>
          </p:cNvPr>
          <p:cNvSpPr/>
          <p:nvPr/>
        </p:nvSpPr>
        <p:spPr>
          <a:xfrm>
            <a:off x="6379757" y="625568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D504F581-8AFA-438E-BA1F-7BFBAD836FFA}"/>
              </a:ext>
            </a:extLst>
          </p:cNvPr>
          <p:cNvSpPr/>
          <p:nvPr/>
        </p:nvSpPr>
        <p:spPr>
          <a:xfrm>
            <a:off x="5657571" y="625568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AEA33A6B-C544-4510-A7B0-F992D880788A}"/>
              </a:ext>
            </a:extLst>
          </p:cNvPr>
          <p:cNvSpPr/>
          <p:nvPr/>
        </p:nvSpPr>
        <p:spPr>
          <a:xfrm>
            <a:off x="4961438" y="625568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B852B688-E4E4-49A3-A71F-F212C64C8146}"/>
              </a:ext>
            </a:extLst>
          </p:cNvPr>
          <p:cNvSpPr/>
          <p:nvPr/>
        </p:nvSpPr>
        <p:spPr>
          <a:xfrm>
            <a:off x="4248696" y="625568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01FE16EF-636E-4F7A-8363-DEF80D09972B}"/>
              </a:ext>
            </a:extLst>
          </p:cNvPr>
          <p:cNvSpPr/>
          <p:nvPr/>
        </p:nvSpPr>
        <p:spPr>
          <a:xfrm>
            <a:off x="7793717" y="625568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19030DCD-F86E-44E9-96B3-434977FD98C3}"/>
              </a:ext>
            </a:extLst>
          </p:cNvPr>
          <p:cNvSpPr/>
          <p:nvPr/>
        </p:nvSpPr>
        <p:spPr>
          <a:xfrm>
            <a:off x="7071531" y="6255688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DE5B9610-4294-4159-B289-026A0FD2834B}"/>
              </a:ext>
            </a:extLst>
          </p:cNvPr>
          <p:cNvSpPr/>
          <p:nvPr/>
        </p:nvSpPr>
        <p:spPr>
          <a:xfrm>
            <a:off x="3537788" y="6239355"/>
            <a:ext cx="236138" cy="236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6" name="左大括号 95">
            <a:extLst>
              <a:ext uri="{FF2B5EF4-FFF2-40B4-BE49-F238E27FC236}">
                <a16:creationId xmlns:a16="http://schemas.microsoft.com/office/drawing/2014/main" id="{3A1D1A22-C669-41CC-9710-E09184849C1E}"/>
              </a:ext>
            </a:extLst>
          </p:cNvPr>
          <p:cNvSpPr/>
          <p:nvPr/>
        </p:nvSpPr>
        <p:spPr>
          <a:xfrm>
            <a:off x="2863725" y="4131057"/>
            <a:ext cx="71777" cy="236131"/>
          </a:xfrm>
          <a:prstGeom prst="leftBrace">
            <a:avLst>
              <a:gd name="adj1" fmla="val 384553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77E3CB08-36A3-4C3C-932B-709AE4D4C3F7}"/>
              </a:ext>
            </a:extLst>
          </p:cNvPr>
          <p:cNvSpPr txBox="1"/>
          <p:nvPr/>
        </p:nvSpPr>
        <p:spPr>
          <a:xfrm>
            <a:off x="1928817" y="4064456"/>
            <a:ext cx="64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100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E85CEF1-5ABB-4FD7-82C7-EF34B361ADE5}"/>
              </a:ext>
            </a:extLst>
          </p:cNvPr>
          <p:cNvSpPr txBox="1"/>
          <p:nvPr/>
        </p:nvSpPr>
        <p:spPr>
          <a:xfrm>
            <a:off x="508000" y="625353"/>
            <a:ext cx="21603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50FPS</a:t>
            </a:r>
          </a:p>
          <a:p>
            <a:endParaRPr lang="en-US" altLang="zh-CN" sz="1200"/>
          </a:p>
          <a:p>
            <a:r>
              <a:rPr lang="zh-CN" altLang="en-US" sz="1200"/>
              <a:t>速度：</a:t>
            </a:r>
            <a:endParaRPr lang="en-US" altLang="zh-CN" sz="1200"/>
          </a:p>
          <a:p>
            <a:r>
              <a:rPr lang="en-US" altLang="zh-CN" sz="1200"/>
              <a:t>= 10/FPS </a:t>
            </a:r>
          </a:p>
          <a:p>
            <a:r>
              <a:rPr lang="en-US" altLang="zh-CN" sz="1200"/>
              <a:t>= 500/s</a:t>
            </a:r>
          </a:p>
          <a:p>
            <a:r>
              <a:rPr lang="en-US" altLang="zh-CN" sz="1200"/>
              <a:t>= 5route/s </a:t>
            </a:r>
          </a:p>
          <a:p>
            <a:endParaRPr lang="en-US" altLang="zh-CN" sz="1200"/>
          </a:p>
          <a:p>
            <a:r>
              <a:rPr lang="zh-CN" altLang="en-US" sz="1200"/>
              <a:t>转速：</a:t>
            </a:r>
            <a:endParaRPr lang="en-US" altLang="zh-CN" sz="1200"/>
          </a:p>
          <a:p>
            <a:r>
              <a:rPr lang="en-US" altLang="zh-CN" sz="1200"/>
              <a:t>= 4°/FPS</a:t>
            </a:r>
          </a:p>
          <a:p>
            <a:r>
              <a:rPr lang="en-US" altLang="zh-CN" sz="1200"/>
              <a:t>= 200°/s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48376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09554C1-CFCA-429A-931D-C3292B5D0F29}"/>
              </a:ext>
            </a:extLst>
          </p:cNvPr>
          <p:cNvSpPr/>
          <p:nvPr/>
        </p:nvSpPr>
        <p:spPr>
          <a:xfrm>
            <a:off x="690446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FF2C25E-AD3A-4B13-B0A5-44A31FD4DF21}"/>
              </a:ext>
            </a:extLst>
          </p:cNvPr>
          <p:cNvSpPr/>
          <p:nvPr/>
        </p:nvSpPr>
        <p:spPr>
          <a:xfrm>
            <a:off x="1507864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DFBCCD5-255F-4AB1-9301-F6FB36BC571D}"/>
              </a:ext>
            </a:extLst>
          </p:cNvPr>
          <p:cNvCxnSpPr>
            <a:stCxn id="5" idx="2"/>
            <a:endCxn id="4" idx="6"/>
          </p:cNvCxnSpPr>
          <p:nvPr/>
        </p:nvCxnSpPr>
        <p:spPr>
          <a:xfrm flipH="1">
            <a:off x="875173" y="55584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412FAF73-D197-4E4D-A3E1-6DD219452CC3}"/>
              </a:ext>
            </a:extLst>
          </p:cNvPr>
          <p:cNvSpPr/>
          <p:nvPr/>
        </p:nvSpPr>
        <p:spPr>
          <a:xfrm rot="16200000">
            <a:off x="690446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D41B992-4147-4A72-A4EF-A089CD198635}"/>
              </a:ext>
            </a:extLst>
          </p:cNvPr>
          <p:cNvCxnSpPr>
            <a:cxnSpLocks/>
            <a:stCxn id="4" idx="4"/>
            <a:endCxn id="10" idx="6"/>
          </p:cNvCxnSpPr>
          <p:nvPr/>
        </p:nvCxnSpPr>
        <p:spPr>
          <a:xfrm>
            <a:off x="782810" y="648206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DB2865C1-38F4-4856-BFE2-8317DDA20D61}"/>
              </a:ext>
            </a:extLst>
          </p:cNvPr>
          <p:cNvSpPr/>
          <p:nvPr/>
        </p:nvSpPr>
        <p:spPr>
          <a:xfrm rot="16200000">
            <a:off x="1507863" y="128089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1A0B050-5418-46C4-BEAD-CC2B45BCFE81}"/>
              </a:ext>
            </a:extLst>
          </p:cNvPr>
          <p:cNvCxnSpPr>
            <a:cxnSpLocks/>
            <a:stCxn id="10" idx="4"/>
            <a:endCxn id="18" idx="0"/>
          </p:cNvCxnSpPr>
          <p:nvPr/>
        </p:nvCxnSpPr>
        <p:spPr>
          <a:xfrm flipV="1">
            <a:off x="875173" y="137326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F3B2921-CD4D-42B0-8472-1D1AA8136A0B}"/>
              </a:ext>
            </a:extLst>
          </p:cNvPr>
          <p:cNvCxnSpPr>
            <a:cxnSpLocks/>
            <a:stCxn id="18" idx="6"/>
            <a:endCxn id="5" idx="4"/>
          </p:cNvCxnSpPr>
          <p:nvPr/>
        </p:nvCxnSpPr>
        <p:spPr>
          <a:xfrm flipV="1">
            <a:off x="1600227" y="648206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6745A13-255B-4B28-B0A4-26A5DF00B5F2}"/>
              </a:ext>
            </a:extLst>
          </p:cNvPr>
          <p:cNvCxnSpPr>
            <a:cxnSpLocks/>
          </p:cNvCxnSpPr>
          <p:nvPr/>
        </p:nvCxnSpPr>
        <p:spPr>
          <a:xfrm flipH="1">
            <a:off x="1692590" y="56069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57007FC-D41C-4A55-A801-7E9FFF80C8C8}"/>
              </a:ext>
            </a:extLst>
          </p:cNvPr>
          <p:cNvCxnSpPr>
            <a:cxnSpLocks/>
          </p:cNvCxnSpPr>
          <p:nvPr/>
        </p:nvCxnSpPr>
        <p:spPr>
          <a:xfrm flipV="1">
            <a:off x="1692590" y="1373258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2B0EE47E-C909-4916-8712-F5AEDBE816B9}"/>
              </a:ext>
            </a:extLst>
          </p:cNvPr>
          <p:cNvSpPr/>
          <p:nvPr/>
        </p:nvSpPr>
        <p:spPr>
          <a:xfrm>
            <a:off x="2325279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12A2F12-500F-4662-B7BC-A0B21233F2F3}"/>
              </a:ext>
            </a:extLst>
          </p:cNvPr>
          <p:cNvSpPr/>
          <p:nvPr/>
        </p:nvSpPr>
        <p:spPr>
          <a:xfrm>
            <a:off x="3142697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C621BAE-5D70-4BE0-93B5-4D5F5107ADDF}"/>
              </a:ext>
            </a:extLst>
          </p:cNvPr>
          <p:cNvCxnSpPr>
            <a:stCxn id="28" idx="2"/>
            <a:endCxn id="27" idx="6"/>
          </p:cNvCxnSpPr>
          <p:nvPr/>
        </p:nvCxnSpPr>
        <p:spPr>
          <a:xfrm flipH="1">
            <a:off x="2510006" y="55584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375CC905-59F4-4840-830A-BDD31239E10B}"/>
              </a:ext>
            </a:extLst>
          </p:cNvPr>
          <p:cNvSpPr/>
          <p:nvPr/>
        </p:nvSpPr>
        <p:spPr>
          <a:xfrm rot="16200000">
            <a:off x="2325279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41808BA-CA6A-403E-94DB-73FC8C25DA37}"/>
              </a:ext>
            </a:extLst>
          </p:cNvPr>
          <p:cNvCxnSpPr>
            <a:cxnSpLocks/>
            <a:stCxn id="27" idx="4"/>
            <a:endCxn id="30" idx="6"/>
          </p:cNvCxnSpPr>
          <p:nvPr/>
        </p:nvCxnSpPr>
        <p:spPr>
          <a:xfrm>
            <a:off x="2417643" y="648206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1181D677-84DE-489C-99F7-6E4C5D8868C7}"/>
              </a:ext>
            </a:extLst>
          </p:cNvPr>
          <p:cNvSpPr/>
          <p:nvPr/>
        </p:nvSpPr>
        <p:spPr>
          <a:xfrm rot="16200000">
            <a:off x="3142696" y="128089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ECE43BA-1AA4-4329-A713-07871EB7F699}"/>
              </a:ext>
            </a:extLst>
          </p:cNvPr>
          <p:cNvCxnSpPr>
            <a:cxnSpLocks/>
            <a:stCxn id="30" idx="4"/>
            <a:endCxn id="32" idx="0"/>
          </p:cNvCxnSpPr>
          <p:nvPr/>
        </p:nvCxnSpPr>
        <p:spPr>
          <a:xfrm flipV="1">
            <a:off x="2510006" y="137326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2AB649D-87C3-48AC-88A3-7762E381CF1F}"/>
              </a:ext>
            </a:extLst>
          </p:cNvPr>
          <p:cNvCxnSpPr>
            <a:cxnSpLocks/>
            <a:stCxn id="32" idx="6"/>
            <a:endCxn id="28" idx="4"/>
          </p:cNvCxnSpPr>
          <p:nvPr/>
        </p:nvCxnSpPr>
        <p:spPr>
          <a:xfrm flipV="1">
            <a:off x="3235060" y="648206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47B74A2-ABD0-4784-991A-DB8797BA1B9E}"/>
              </a:ext>
            </a:extLst>
          </p:cNvPr>
          <p:cNvCxnSpPr>
            <a:cxnSpLocks/>
          </p:cNvCxnSpPr>
          <p:nvPr/>
        </p:nvCxnSpPr>
        <p:spPr>
          <a:xfrm flipH="1">
            <a:off x="3327423" y="56069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2B44657-FB41-4F4D-B349-786556C62C14}"/>
              </a:ext>
            </a:extLst>
          </p:cNvPr>
          <p:cNvCxnSpPr>
            <a:cxnSpLocks/>
          </p:cNvCxnSpPr>
          <p:nvPr/>
        </p:nvCxnSpPr>
        <p:spPr>
          <a:xfrm flipV="1">
            <a:off x="3327423" y="1373258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1C373585-1F2F-4280-8117-8B6A242E677E}"/>
              </a:ext>
            </a:extLst>
          </p:cNvPr>
          <p:cNvSpPr/>
          <p:nvPr/>
        </p:nvSpPr>
        <p:spPr>
          <a:xfrm>
            <a:off x="3960113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A5F51C5-174D-4979-B466-393F0D3F68E2}"/>
              </a:ext>
            </a:extLst>
          </p:cNvPr>
          <p:cNvSpPr/>
          <p:nvPr/>
        </p:nvSpPr>
        <p:spPr>
          <a:xfrm rot="16200000">
            <a:off x="3960113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B14018A-0356-4B54-9615-A0E80522B0BD}"/>
              </a:ext>
            </a:extLst>
          </p:cNvPr>
          <p:cNvCxnSpPr>
            <a:cxnSpLocks/>
            <a:stCxn id="37" idx="4"/>
            <a:endCxn id="38" idx="6"/>
          </p:cNvCxnSpPr>
          <p:nvPr/>
        </p:nvCxnSpPr>
        <p:spPr>
          <a:xfrm>
            <a:off x="4052477" y="648206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C5BF1B7-19EA-40B5-BDF5-D9B31BD5F370}"/>
              </a:ext>
            </a:extLst>
          </p:cNvPr>
          <p:cNvCxnSpPr>
            <a:cxnSpLocks/>
          </p:cNvCxnSpPr>
          <p:nvPr/>
        </p:nvCxnSpPr>
        <p:spPr>
          <a:xfrm>
            <a:off x="782807" y="1460770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947CAB9-F19D-4C06-BBEA-530D98B55567}"/>
              </a:ext>
            </a:extLst>
          </p:cNvPr>
          <p:cNvCxnSpPr>
            <a:cxnSpLocks/>
          </p:cNvCxnSpPr>
          <p:nvPr/>
        </p:nvCxnSpPr>
        <p:spPr>
          <a:xfrm flipV="1">
            <a:off x="1600224" y="1460770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3EAC5C1-576A-41BF-A72C-55CD5364373E}"/>
              </a:ext>
            </a:extLst>
          </p:cNvPr>
          <p:cNvCxnSpPr>
            <a:cxnSpLocks/>
          </p:cNvCxnSpPr>
          <p:nvPr/>
        </p:nvCxnSpPr>
        <p:spPr>
          <a:xfrm>
            <a:off x="2417640" y="1460770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7DA1938-BE66-4548-A36C-B3344A9EE253}"/>
              </a:ext>
            </a:extLst>
          </p:cNvPr>
          <p:cNvCxnSpPr>
            <a:cxnSpLocks/>
          </p:cNvCxnSpPr>
          <p:nvPr/>
        </p:nvCxnSpPr>
        <p:spPr>
          <a:xfrm flipV="1">
            <a:off x="3235057" y="1460770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411B854-A2A9-4852-88D8-74DB1D155D92}"/>
              </a:ext>
            </a:extLst>
          </p:cNvPr>
          <p:cNvCxnSpPr>
            <a:cxnSpLocks/>
          </p:cNvCxnSpPr>
          <p:nvPr/>
        </p:nvCxnSpPr>
        <p:spPr>
          <a:xfrm>
            <a:off x="4052474" y="1460770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02EDB571-D04C-4203-B050-62FA7CB98306}"/>
              </a:ext>
            </a:extLst>
          </p:cNvPr>
          <p:cNvSpPr/>
          <p:nvPr/>
        </p:nvSpPr>
        <p:spPr>
          <a:xfrm>
            <a:off x="690443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4668929-E857-4A68-A7DA-33427BD615B5}"/>
              </a:ext>
            </a:extLst>
          </p:cNvPr>
          <p:cNvSpPr/>
          <p:nvPr/>
        </p:nvSpPr>
        <p:spPr>
          <a:xfrm>
            <a:off x="1507861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90B5F7D-88DB-4F54-A91C-E1FDFAD7ACCE}"/>
              </a:ext>
            </a:extLst>
          </p:cNvPr>
          <p:cNvCxnSpPr>
            <a:stCxn id="46" idx="2"/>
            <a:endCxn id="45" idx="6"/>
          </p:cNvCxnSpPr>
          <p:nvPr/>
        </p:nvCxnSpPr>
        <p:spPr>
          <a:xfrm flipH="1">
            <a:off x="875170" y="2185825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CA9BE379-A284-487B-B2EE-0A7EF31E59D0}"/>
              </a:ext>
            </a:extLst>
          </p:cNvPr>
          <p:cNvSpPr/>
          <p:nvPr/>
        </p:nvSpPr>
        <p:spPr>
          <a:xfrm rot="16200000">
            <a:off x="690443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238BAEA-9C24-45C9-985F-2CE475C38463}"/>
              </a:ext>
            </a:extLst>
          </p:cNvPr>
          <p:cNvCxnSpPr>
            <a:cxnSpLocks/>
            <a:stCxn id="45" idx="4"/>
            <a:endCxn id="48" idx="6"/>
          </p:cNvCxnSpPr>
          <p:nvPr/>
        </p:nvCxnSpPr>
        <p:spPr>
          <a:xfrm>
            <a:off x="782807" y="227818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96172833-76BF-4080-AE91-977DBEC1566A}"/>
              </a:ext>
            </a:extLst>
          </p:cNvPr>
          <p:cNvSpPr/>
          <p:nvPr/>
        </p:nvSpPr>
        <p:spPr>
          <a:xfrm rot="16200000">
            <a:off x="1507860" y="29108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1C30AA2-C361-4C1E-AEA1-0B4EC408571D}"/>
              </a:ext>
            </a:extLst>
          </p:cNvPr>
          <p:cNvCxnSpPr>
            <a:cxnSpLocks/>
            <a:stCxn id="48" idx="4"/>
            <a:endCxn id="50" idx="0"/>
          </p:cNvCxnSpPr>
          <p:nvPr/>
        </p:nvCxnSpPr>
        <p:spPr>
          <a:xfrm flipV="1">
            <a:off x="875170" y="3003242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3CB1E74-2003-4364-9346-AEF5DC14652E}"/>
              </a:ext>
            </a:extLst>
          </p:cNvPr>
          <p:cNvCxnSpPr>
            <a:cxnSpLocks/>
            <a:stCxn id="50" idx="6"/>
            <a:endCxn id="46" idx="4"/>
          </p:cNvCxnSpPr>
          <p:nvPr/>
        </p:nvCxnSpPr>
        <p:spPr>
          <a:xfrm flipV="1">
            <a:off x="1600224" y="2278188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E426445-B8A2-421C-9086-975803D30AA5}"/>
              </a:ext>
            </a:extLst>
          </p:cNvPr>
          <p:cNvCxnSpPr>
            <a:cxnSpLocks/>
          </p:cNvCxnSpPr>
          <p:nvPr/>
        </p:nvCxnSpPr>
        <p:spPr>
          <a:xfrm flipH="1">
            <a:off x="1692587" y="2190675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1D3498D-0307-4717-9CE5-8C75FA5094BC}"/>
              </a:ext>
            </a:extLst>
          </p:cNvPr>
          <p:cNvCxnSpPr>
            <a:cxnSpLocks/>
          </p:cNvCxnSpPr>
          <p:nvPr/>
        </p:nvCxnSpPr>
        <p:spPr>
          <a:xfrm flipV="1">
            <a:off x="1692587" y="300324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7F9E2A0F-2CDB-4E76-B89C-4A40C00D9533}"/>
              </a:ext>
            </a:extLst>
          </p:cNvPr>
          <p:cNvSpPr/>
          <p:nvPr/>
        </p:nvSpPr>
        <p:spPr>
          <a:xfrm>
            <a:off x="2325276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72805DB4-4C1E-459B-B0B0-4042E688E33B}"/>
              </a:ext>
            </a:extLst>
          </p:cNvPr>
          <p:cNvSpPr/>
          <p:nvPr/>
        </p:nvSpPr>
        <p:spPr>
          <a:xfrm>
            <a:off x="3142694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B77B51E-B012-4D15-9A10-533BC644F49E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2510003" y="2185825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B769EC5A-C270-4E47-87A6-3FFCE9643264}"/>
              </a:ext>
            </a:extLst>
          </p:cNvPr>
          <p:cNvSpPr/>
          <p:nvPr/>
        </p:nvSpPr>
        <p:spPr>
          <a:xfrm rot="16200000">
            <a:off x="2325276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8826D88-9639-4785-900A-F799A78612D5}"/>
              </a:ext>
            </a:extLst>
          </p:cNvPr>
          <p:cNvCxnSpPr>
            <a:cxnSpLocks/>
            <a:stCxn id="55" idx="4"/>
            <a:endCxn id="58" idx="6"/>
          </p:cNvCxnSpPr>
          <p:nvPr/>
        </p:nvCxnSpPr>
        <p:spPr>
          <a:xfrm>
            <a:off x="2417640" y="227818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4E2E9AD6-E972-48DC-9C07-CFF5BC32D428}"/>
              </a:ext>
            </a:extLst>
          </p:cNvPr>
          <p:cNvSpPr/>
          <p:nvPr/>
        </p:nvSpPr>
        <p:spPr>
          <a:xfrm rot="16200000">
            <a:off x="3142693" y="29108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E2596C8-6E10-43A6-990D-CE736F8808C6}"/>
              </a:ext>
            </a:extLst>
          </p:cNvPr>
          <p:cNvCxnSpPr>
            <a:cxnSpLocks/>
            <a:stCxn id="58" idx="4"/>
            <a:endCxn id="60" idx="0"/>
          </p:cNvCxnSpPr>
          <p:nvPr/>
        </p:nvCxnSpPr>
        <p:spPr>
          <a:xfrm flipV="1">
            <a:off x="2510003" y="3003242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E882C37-A0EE-4DAA-98C0-FDF5E3E976EA}"/>
              </a:ext>
            </a:extLst>
          </p:cNvPr>
          <p:cNvCxnSpPr>
            <a:cxnSpLocks/>
            <a:stCxn id="60" idx="6"/>
            <a:endCxn id="56" idx="4"/>
          </p:cNvCxnSpPr>
          <p:nvPr/>
        </p:nvCxnSpPr>
        <p:spPr>
          <a:xfrm flipV="1">
            <a:off x="3235057" y="2278188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C2048D2-EDCF-45EA-A2E8-1F9506468649}"/>
              </a:ext>
            </a:extLst>
          </p:cNvPr>
          <p:cNvCxnSpPr>
            <a:cxnSpLocks/>
          </p:cNvCxnSpPr>
          <p:nvPr/>
        </p:nvCxnSpPr>
        <p:spPr>
          <a:xfrm flipH="1">
            <a:off x="3327420" y="2190675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48333D5-DEFD-4F1C-85B8-0E576F414E4E}"/>
              </a:ext>
            </a:extLst>
          </p:cNvPr>
          <p:cNvCxnSpPr>
            <a:cxnSpLocks/>
          </p:cNvCxnSpPr>
          <p:nvPr/>
        </p:nvCxnSpPr>
        <p:spPr>
          <a:xfrm flipV="1">
            <a:off x="3327420" y="300324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5CAD63B1-AB8D-4164-8C7B-5B906E831CBE}"/>
              </a:ext>
            </a:extLst>
          </p:cNvPr>
          <p:cNvSpPr/>
          <p:nvPr/>
        </p:nvSpPr>
        <p:spPr>
          <a:xfrm>
            <a:off x="3960110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0B1D7FE9-E09F-4FB5-BF3A-C4A5108F8E8D}"/>
              </a:ext>
            </a:extLst>
          </p:cNvPr>
          <p:cNvSpPr/>
          <p:nvPr/>
        </p:nvSpPr>
        <p:spPr>
          <a:xfrm rot="16200000">
            <a:off x="3960110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5C365FD-CE80-48AA-9C72-84B08B36CCDF}"/>
              </a:ext>
            </a:extLst>
          </p:cNvPr>
          <p:cNvCxnSpPr>
            <a:cxnSpLocks/>
            <a:stCxn id="65" idx="4"/>
            <a:endCxn id="66" idx="6"/>
          </p:cNvCxnSpPr>
          <p:nvPr/>
        </p:nvCxnSpPr>
        <p:spPr>
          <a:xfrm>
            <a:off x="4052474" y="227818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015B9D9-53C6-4EB0-8790-CE1C4CF94032}"/>
              </a:ext>
            </a:extLst>
          </p:cNvPr>
          <p:cNvCxnSpPr>
            <a:cxnSpLocks/>
          </p:cNvCxnSpPr>
          <p:nvPr/>
        </p:nvCxnSpPr>
        <p:spPr>
          <a:xfrm>
            <a:off x="782804" y="3090752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DCD01B2-3531-4E3E-B75E-2E3399F20E88}"/>
              </a:ext>
            </a:extLst>
          </p:cNvPr>
          <p:cNvCxnSpPr>
            <a:cxnSpLocks/>
          </p:cNvCxnSpPr>
          <p:nvPr/>
        </p:nvCxnSpPr>
        <p:spPr>
          <a:xfrm flipV="1">
            <a:off x="1600221" y="3090752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1E371C-617C-4186-8B9E-A010CC5C364E}"/>
              </a:ext>
            </a:extLst>
          </p:cNvPr>
          <p:cNvCxnSpPr>
            <a:cxnSpLocks/>
          </p:cNvCxnSpPr>
          <p:nvPr/>
        </p:nvCxnSpPr>
        <p:spPr>
          <a:xfrm>
            <a:off x="2417637" y="3090752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5FF70BC-65DA-4727-B5A2-9DBCF20A01F4}"/>
              </a:ext>
            </a:extLst>
          </p:cNvPr>
          <p:cNvCxnSpPr>
            <a:cxnSpLocks/>
          </p:cNvCxnSpPr>
          <p:nvPr/>
        </p:nvCxnSpPr>
        <p:spPr>
          <a:xfrm flipV="1">
            <a:off x="3235054" y="3090752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C068329-9E86-462B-B161-57DC3103437E}"/>
              </a:ext>
            </a:extLst>
          </p:cNvPr>
          <p:cNvCxnSpPr>
            <a:cxnSpLocks/>
          </p:cNvCxnSpPr>
          <p:nvPr/>
        </p:nvCxnSpPr>
        <p:spPr>
          <a:xfrm>
            <a:off x="4052471" y="3090752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A7FE8B63-1B77-4C06-958D-A2E43997C1B3}"/>
              </a:ext>
            </a:extLst>
          </p:cNvPr>
          <p:cNvSpPr/>
          <p:nvPr/>
        </p:nvSpPr>
        <p:spPr>
          <a:xfrm>
            <a:off x="690443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7FBDD21-A599-47CD-BD10-DE98CBD3853F}"/>
              </a:ext>
            </a:extLst>
          </p:cNvPr>
          <p:cNvSpPr/>
          <p:nvPr/>
        </p:nvSpPr>
        <p:spPr>
          <a:xfrm>
            <a:off x="1507861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3B77919-F4F0-4F6D-ABB7-AE917DC83F66}"/>
              </a:ext>
            </a:extLst>
          </p:cNvPr>
          <p:cNvCxnSpPr>
            <a:stCxn id="74" idx="2"/>
            <a:endCxn id="73" idx="6"/>
          </p:cNvCxnSpPr>
          <p:nvPr/>
        </p:nvCxnSpPr>
        <p:spPr>
          <a:xfrm flipH="1">
            <a:off x="875170" y="3815528"/>
            <a:ext cx="632691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375751E-237A-4E86-B7E3-39847D18A763}"/>
              </a:ext>
            </a:extLst>
          </p:cNvPr>
          <p:cNvCxnSpPr>
            <a:cxnSpLocks/>
          </p:cNvCxnSpPr>
          <p:nvPr/>
        </p:nvCxnSpPr>
        <p:spPr>
          <a:xfrm flipH="1">
            <a:off x="1692587" y="3820378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0D25DC57-AE64-45A6-9866-81F4A4DE625C}"/>
              </a:ext>
            </a:extLst>
          </p:cNvPr>
          <p:cNvSpPr/>
          <p:nvPr/>
        </p:nvSpPr>
        <p:spPr>
          <a:xfrm>
            <a:off x="2325276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B698489-5A2C-4497-B40E-EB22325ED802}"/>
              </a:ext>
            </a:extLst>
          </p:cNvPr>
          <p:cNvSpPr/>
          <p:nvPr/>
        </p:nvSpPr>
        <p:spPr>
          <a:xfrm>
            <a:off x="3142694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9E6ED546-8017-4135-96F4-7F0116D1A61D}"/>
              </a:ext>
            </a:extLst>
          </p:cNvPr>
          <p:cNvCxnSpPr>
            <a:stCxn id="78" idx="2"/>
            <a:endCxn id="77" idx="6"/>
          </p:cNvCxnSpPr>
          <p:nvPr/>
        </p:nvCxnSpPr>
        <p:spPr>
          <a:xfrm flipH="1">
            <a:off x="2510003" y="3815528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DF4082D-9AB5-4D0E-98F2-66259ABEC77F}"/>
              </a:ext>
            </a:extLst>
          </p:cNvPr>
          <p:cNvCxnSpPr>
            <a:cxnSpLocks/>
          </p:cNvCxnSpPr>
          <p:nvPr/>
        </p:nvCxnSpPr>
        <p:spPr>
          <a:xfrm flipH="1">
            <a:off x="3327420" y="3820378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E3730688-FA10-4899-98C6-A554DC3E3457}"/>
              </a:ext>
            </a:extLst>
          </p:cNvPr>
          <p:cNvSpPr/>
          <p:nvPr/>
        </p:nvSpPr>
        <p:spPr>
          <a:xfrm>
            <a:off x="3960110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00590F01-2CF6-4539-A148-0D3E7D27AB05}"/>
              </a:ext>
            </a:extLst>
          </p:cNvPr>
          <p:cNvSpPr/>
          <p:nvPr/>
        </p:nvSpPr>
        <p:spPr>
          <a:xfrm>
            <a:off x="4777527" y="46347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C47E4657-1EBB-4C9A-8610-05FDBAA27CD2}"/>
              </a:ext>
            </a:extLst>
          </p:cNvPr>
          <p:cNvCxnSpPr>
            <a:stCxn id="113" idx="2"/>
          </p:cNvCxnSpPr>
          <p:nvPr/>
        </p:nvCxnSpPr>
        <p:spPr>
          <a:xfrm flipH="1">
            <a:off x="4144836" y="555841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>
            <a:extLst>
              <a:ext uri="{FF2B5EF4-FFF2-40B4-BE49-F238E27FC236}">
                <a16:creationId xmlns:a16="http://schemas.microsoft.com/office/drawing/2014/main" id="{04BCFD24-58F8-4E5A-8A9C-4735A08BED98}"/>
              </a:ext>
            </a:extLst>
          </p:cNvPr>
          <p:cNvSpPr/>
          <p:nvPr/>
        </p:nvSpPr>
        <p:spPr>
          <a:xfrm rot="16200000">
            <a:off x="4777526" y="128089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79670B6-0486-4CD6-B223-9809CD77F54F}"/>
              </a:ext>
            </a:extLst>
          </p:cNvPr>
          <p:cNvCxnSpPr>
            <a:cxnSpLocks/>
            <a:endCxn id="115" idx="0"/>
          </p:cNvCxnSpPr>
          <p:nvPr/>
        </p:nvCxnSpPr>
        <p:spPr>
          <a:xfrm flipV="1">
            <a:off x="4144836" y="1373258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1102469-09EE-4C44-A9F7-80611C54FB66}"/>
              </a:ext>
            </a:extLst>
          </p:cNvPr>
          <p:cNvCxnSpPr>
            <a:cxnSpLocks/>
            <a:stCxn id="115" idx="6"/>
            <a:endCxn id="113" idx="4"/>
          </p:cNvCxnSpPr>
          <p:nvPr/>
        </p:nvCxnSpPr>
        <p:spPr>
          <a:xfrm flipV="1">
            <a:off x="4869890" y="648204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D3CC305F-F68A-4C5B-8705-CD205062B4A5}"/>
              </a:ext>
            </a:extLst>
          </p:cNvPr>
          <p:cNvCxnSpPr>
            <a:cxnSpLocks/>
          </p:cNvCxnSpPr>
          <p:nvPr/>
        </p:nvCxnSpPr>
        <p:spPr>
          <a:xfrm flipV="1">
            <a:off x="4869887" y="1460768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>
            <a:extLst>
              <a:ext uri="{FF2B5EF4-FFF2-40B4-BE49-F238E27FC236}">
                <a16:creationId xmlns:a16="http://schemas.microsoft.com/office/drawing/2014/main" id="{CE6C7531-0411-4E96-BBF5-1AADB6060D27}"/>
              </a:ext>
            </a:extLst>
          </p:cNvPr>
          <p:cNvSpPr/>
          <p:nvPr/>
        </p:nvSpPr>
        <p:spPr>
          <a:xfrm>
            <a:off x="4777524" y="209345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1F99BF0-8EF3-4B0B-9A25-4D150F002442}"/>
              </a:ext>
            </a:extLst>
          </p:cNvPr>
          <p:cNvCxnSpPr>
            <a:stCxn id="119" idx="2"/>
          </p:cNvCxnSpPr>
          <p:nvPr/>
        </p:nvCxnSpPr>
        <p:spPr>
          <a:xfrm flipH="1">
            <a:off x="4144833" y="218582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CAB8C161-2922-41B2-9375-B69A2B73FA47}"/>
              </a:ext>
            </a:extLst>
          </p:cNvPr>
          <p:cNvSpPr/>
          <p:nvPr/>
        </p:nvSpPr>
        <p:spPr>
          <a:xfrm rot="16200000">
            <a:off x="4777523" y="291087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89ED863-E6EF-4690-B532-75A7F41E2F01}"/>
              </a:ext>
            </a:extLst>
          </p:cNvPr>
          <p:cNvCxnSpPr>
            <a:cxnSpLocks/>
            <a:endCxn id="121" idx="0"/>
          </p:cNvCxnSpPr>
          <p:nvPr/>
        </p:nvCxnSpPr>
        <p:spPr>
          <a:xfrm flipV="1">
            <a:off x="4144833" y="300324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A5A3152B-CBB4-4D35-B251-B6AF0849EE85}"/>
              </a:ext>
            </a:extLst>
          </p:cNvPr>
          <p:cNvCxnSpPr>
            <a:cxnSpLocks/>
            <a:stCxn id="121" idx="6"/>
            <a:endCxn id="119" idx="4"/>
          </p:cNvCxnSpPr>
          <p:nvPr/>
        </p:nvCxnSpPr>
        <p:spPr>
          <a:xfrm flipV="1">
            <a:off x="4869887" y="2278186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C9B98EF-75EE-421B-81CD-F7ACA64085E6}"/>
              </a:ext>
            </a:extLst>
          </p:cNvPr>
          <p:cNvCxnSpPr>
            <a:cxnSpLocks/>
          </p:cNvCxnSpPr>
          <p:nvPr/>
        </p:nvCxnSpPr>
        <p:spPr>
          <a:xfrm flipV="1">
            <a:off x="4869884" y="3090750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椭圆 124">
            <a:extLst>
              <a:ext uri="{FF2B5EF4-FFF2-40B4-BE49-F238E27FC236}">
                <a16:creationId xmlns:a16="http://schemas.microsoft.com/office/drawing/2014/main" id="{35B049EC-FBDD-4D8A-ADB7-28F5C9E9C3DA}"/>
              </a:ext>
            </a:extLst>
          </p:cNvPr>
          <p:cNvSpPr/>
          <p:nvPr/>
        </p:nvSpPr>
        <p:spPr>
          <a:xfrm>
            <a:off x="4777524" y="372316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0ABD52E6-CA95-4DE6-9C60-DE2640A56C8D}"/>
              </a:ext>
            </a:extLst>
          </p:cNvPr>
          <p:cNvCxnSpPr>
            <a:stCxn id="125" idx="2"/>
          </p:cNvCxnSpPr>
          <p:nvPr/>
        </p:nvCxnSpPr>
        <p:spPr>
          <a:xfrm flipH="1">
            <a:off x="4144833" y="3815526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7C2404AD-CCD9-4487-90D3-FB0DCCEA62AB}"/>
              </a:ext>
            </a:extLst>
          </p:cNvPr>
          <p:cNvSpPr/>
          <p:nvPr/>
        </p:nvSpPr>
        <p:spPr>
          <a:xfrm rot="16200000">
            <a:off x="690443" y="4535445"/>
            <a:ext cx="184727" cy="184727"/>
          </a:xfrm>
          <a:prstGeom prst="ellipse">
            <a:avLst/>
          </a:prstGeom>
          <a:solidFill>
            <a:srgbClr val="00B0F0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B51278B-E050-4A30-80C0-19FC79ACFF99}"/>
              </a:ext>
            </a:extLst>
          </p:cNvPr>
          <p:cNvCxnSpPr>
            <a:cxnSpLocks/>
            <a:endCxn id="127" idx="6"/>
          </p:cNvCxnSpPr>
          <p:nvPr/>
        </p:nvCxnSpPr>
        <p:spPr>
          <a:xfrm>
            <a:off x="782807" y="3902753"/>
            <a:ext cx="0" cy="63269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33425C14-03BC-42CD-ABD8-259C6ED41F69}"/>
              </a:ext>
            </a:extLst>
          </p:cNvPr>
          <p:cNvSpPr/>
          <p:nvPr/>
        </p:nvSpPr>
        <p:spPr>
          <a:xfrm rot="16200000">
            <a:off x="1507860" y="45354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358E36BC-2658-4DE5-913D-2A293139EE65}"/>
              </a:ext>
            </a:extLst>
          </p:cNvPr>
          <p:cNvCxnSpPr>
            <a:cxnSpLocks/>
            <a:stCxn id="127" idx="4"/>
            <a:endCxn id="129" idx="0"/>
          </p:cNvCxnSpPr>
          <p:nvPr/>
        </p:nvCxnSpPr>
        <p:spPr>
          <a:xfrm flipV="1">
            <a:off x="875170" y="4627807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67A4622D-4D54-4A64-993E-BB4FA5CA00EC}"/>
              </a:ext>
            </a:extLst>
          </p:cNvPr>
          <p:cNvCxnSpPr>
            <a:cxnSpLocks/>
            <a:stCxn id="129" idx="6"/>
          </p:cNvCxnSpPr>
          <p:nvPr/>
        </p:nvCxnSpPr>
        <p:spPr>
          <a:xfrm flipV="1">
            <a:off x="1600224" y="3902753"/>
            <a:ext cx="1" cy="6326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4EA5BB1D-21B9-42EF-BE20-BD8AD220CCD7}"/>
              </a:ext>
            </a:extLst>
          </p:cNvPr>
          <p:cNvCxnSpPr>
            <a:cxnSpLocks/>
          </p:cNvCxnSpPr>
          <p:nvPr/>
        </p:nvCxnSpPr>
        <p:spPr>
          <a:xfrm flipV="1">
            <a:off x="1692587" y="4627805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椭圆 132">
            <a:extLst>
              <a:ext uri="{FF2B5EF4-FFF2-40B4-BE49-F238E27FC236}">
                <a16:creationId xmlns:a16="http://schemas.microsoft.com/office/drawing/2014/main" id="{B11A07E8-C4B9-40FF-BF71-DEAFA2977B37}"/>
              </a:ext>
            </a:extLst>
          </p:cNvPr>
          <p:cNvSpPr/>
          <p:nvPr/>
        </p:nvSpPr>
        <p:spPr>
          <a:xfrm rot="16200000">
            <a:off x="2325276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54DD0F4E-CADD-460E-911B-5516EC26C73D}"/>
              </a:ext>
            </a:extLst>
          </p:cNvPr>
          <p:cNvCxnSpPr>
            <a:cxnSpLocks/>
            <a:endCxn id="133" idx="6"/>
          </p:cNvCxnSpPr>
          <p:nvPr/>
        </p:nvCxnSpPr>
        <p:spPr>
          <a:xfrm>
            <a:off x="2417640" y="3902753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椭圆 134">
            <a:extLst>
              <a:ext uri="{FF2B5EF4-FFF2-40B4-BE49-F238E27FC236}">
                <a16:creationId xmlns:a16="http://schemas.microsoft.com/office/drawing/2014/main" id="{07950269-E74A-403C-ADB2-FE95D8DC8CA1}"/>
              </a:ext>
            </a:extLst>
          </p:cNvPr>
          <p:cNvSpPr/>
          <p:nvPr/>
        </p:nvSpPr>
        <p:spPr>
          <a:xfrm rot="16200000">
            <a:off x="3142693" y="45354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33ECE57-E74A-4F45-9F58-30A69608CE5B}"/>
              </a:ext>
            </a:extLst>
          </p:cNvPr>
          <p:cNvCxnSpPr>
            <a:cxnSpLocks/>
            <a:stCxn id="133" idx="4"/>
            <a:endCxn id="135" idx="0"/>
          </p:cNvCxnSpPr>
          <p:nvPr/>
        </p:nvCxnSpPr>
        <p:spPr>
          <a:xfrm flipV="1">
            <a:off x="2510003" y="4627807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C4E523F1-32CC-47D4-B8B9-53AB5AE6D79E}"/>
              </a:ext>
            </a:extLst>
          </p:cNvPr>
          <p:cNvCxnSpPr>
            <a:cxnSpLocks/>
            <a:stCxn id="135" idx="6"/>
          </p:cNvCxnSpPr>
          <p:nvPr/>
        </p:nvCxnSpPr>
        <p:spPr>
          <a:xfrm flipV="1">
            <a:off x="3235057" y="3902753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B8815798-EA40-4078-A2FC-08BE261B90D8}"/>
              </a:ext>
            </a:extLst>
          </p:cNvPr>
          <p:cNvCxnSpPr>
            <a:cxnSpLocks/>
          </p:cNvCxnSpPr>
          <p:nvPr/>
        </p:nvCxnSpPr>
        <p:spPr>
          <a:xfrm flipV="1">
            <a:off x="3327420" y="4627805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C2DB7E73-2F5C-4CCC-9BAB-7ABA5FB2E63E}"/>
              </a:ext>
            </a:extLst>
          </p:cNvPr>
          <p:cNvSpPr/>
          <p:nvPr/>
        </p:nvSpPr>
        <p:spPr>
          <a:xfrm rot="16200000">
            <a:off x="3960110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935CEE40-C5DB-40CA-A38C-CF033CFCE15B}"/>
              </a:ext>
            </a:extLst>
          </p:cNvPr>
          <p:cNvCxnSpPr>
            <a:cxnSpLocks/>
            <a:endCxn id="139" idx="6"/>
          </p:cNvCxnSpPr>
          <p:nvPr/>
        </p:nvCxnSpPr>
        <p:spPr>
          <a:xfrm>
            <a:off x="4052474" y="3902753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>
            <a:extLst>
              <a:ext uri="{FF2B5EF4-FFF2-40B4-BE49-F238E27FC236}">
                <a16:creationId xmlns:a16="http://schemas.microsoft.com/office/drawing/2014/main" id="{C78D3EB7-1EC8-47B4-8FAE-AB567FC7CF3E}"/>
              </a:ext>
            </a:extLst>
          </p:cNvPr>
          <p:cNvSpPr/>
          <p:nvPr/>
        </p:nvSpPr>
        <p:spPr>
          <a:xfrm rot="16200000">
            <a:off x="4777523" y="45354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CF69678D-D649-4699-9E6F-09CB1267AD00}"/>
              </a:ext>
            </a:extLst>
          </p:cNvPr>
          <p:cNvCxnSpPr>
            <a:cxnSpLocks/>
            <a:endCxn id="141" idx="0"/>
          </p:cNvCxnSpPr>
          <p:nvPr/>
        </p:nvCxnSpPr>
        <p:spPr>
          <a:xfrm flipV="1">
            <a:off x="4144833" y="4627805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FC3DFAEB-7E11-44EA-88D0-64580C3EF765}"/>
              </a:ext>
            </a:extLst>
          </p:cNvPr>
          <p:cNvCxnSpPr>
            <a:cxnSpLocks/>
            <a:stCxn id="141" idx="6"/>
          </p:cNvCxnSpPr>
          <p:nvPr/>
        </p:nvCxnSpPr>
        <p:spPr>
          <a:xfrm flipV="1">
            <a:off x="4869887" y="3902751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FA34A1C2-7F20-497A-AF94-0680AB7ACD3D}"/>
              </a:ext>
            </a:extLst>
          </p:cNvPr>
          <p:cNvCxnSpPr>
            <a:cxnSpLocks/>
          </p:cNvCxnSpPr>
          <p:nvPr/>
        </p:nvCxnSpPr>
        <p:spPr>
          <a:xfrm flipH="1">
            <a:off x="4962248" y="534258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AC6BC227-8AC7-49F0-B963-BF5F0E51F4FA}"/>
              </a:ext>
            </a:extLst>
          </p:cNvPr>
          <p:cNvCxnSpPr>
            <a:cxnSpLocks/>
          </p:cNvCxnSpPr>
          <p:nvPr/>
        </p:nvCxnSpPr>
        <p:spPr>
          <a:xfrm flipV="1">
            <a:off x="4962248" y="1346823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CF252405-C990-4CB3-AE9E-52FF927D1081}"/>
              </a:ext>
            </a:extLst>
          </p:cNvPr>
          <p:cNvSpPr/>
          <p:nvPr/>
        </p:nvSpPr>
        <p:spPr>
          <a:xfrm>
            <a:off x="5594938" y="4370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BAF49CDC-C7AC-4325-B466-4F93F1C4A16E}"/>
              </a:ext>
            </a:extLst>
          </p:cNvPr>
          <p:cNvSpPr/>
          <p:nvPr/>
        </p:nvSpPr>
        <p:spPr>
          <a:xfrm rot="16200000">
            <a:off x="5594938" y="125446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C1E8C5C2-1E66-47DB-A988-5D46CFCEA4A2}"/>
              </a:ext>
            </a:extLst>
          </p:cNvPr>
          <p:cNvCxnSpPr>
            <a:cxnSpLocks/>
            <a:stCxn id="146" idx="4"/>
            <a:endCxn id="147" idx="6"/>
          </p:cNvCxnSpPr>
          <p:nvPr/>
        </p:nvCxnSpPr>
        <p:spPr>
          <a:xfrm>
            <a:off x="5687302" y="621771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BE78C5A6-3671-44C2-BB0B-9BA15E018140}"/>
              </a:ext>
            </a:extLst>
          </p:cNvPr>
          <p:cNvCxnSpPr>
            <a:cxnSpLocks/>
          </p:cNvCxnSpPr>
          <p:nvPr/>
        </p:nvCxnSpPr>
        <p:spPr>
          <a:xfrm>
            <a:off x="5687299" y="1434335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B9B01C10-D657-43F2-81C5-868CF5D5B96B}"/>
              </a:ext>
            </a:extLst>
          </p:cNvPr>
          <p:cNvCxnSpPr>
            <a:cxnSpLocks/>
          </p:cNvCxnSpPr>
          <p:nvPr/>
        </p:nvCxnSpPr>
        <p:spPr>
          <a:xfrm flipH="1">
            <a:off x="4962245" y="2164240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77026D02-F7A4-42CF-B146-E6D34145CE33}"/>
              </a:ext>
            </a:extLst>
          </p:cNvPr>
          <p:cNvCxnSpPr>
            <a:cxnSpLocks/>
          </p:cNvCxnSpPr>
          <p:nvPr/>
        </p:nvCxnSpPr>
        <p:spPr>
          <a:xfrm flipV="1">
            <a:off x="4962245" y="2976805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07FF818D-3653-458C-9FBB-2846F57EC862}"/>
              </a:ext>
            </a:extLst>
          </p:cNvPr>
          <p:cNvSpPr/>
          <p:nvPr/>
        </p:nvSpPr>
        <p:spPr>
          <a:xfrm>
            <a:off x="5594935" y="2067026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02883D97-F1DC-4757-846F-0D1BBA1D30D2}"/>
              </a:ext>
            </a:extLst>
          </p:cNvPr>
          <p:cNvSpPr/>
          <p:nvPr/>
        </p:nvSpPr>
        <p:spPr>
          <a:xfrm rot="16200000">
            <a:off x="5594935" y="2884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8DF0C69C-F565-4C1D-93F0-8480289616B8}"/>
              </a:ext>
            </a:extLst>
          </p:cNvPr>
          <p:cNvCxnSpPr>
            <a:cxnSpLocks/>
            <a:stCxn id="152" idx="4"/>
            <a:endCxn id="153" idx="6"/>
          </p:cNvCxnSpPr>
          <p:nvPr/>
        </p:nvCxnSpPr>
        <p:spPr>
          <a:xfrm>
            <a:off x="5687299" y="2251753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91506F2E-5823-4835-BF3B-D53DDBC55994}"/>
              </a:ext>
            </a:extLst>
          </p:cNvPr>
          <p:cNvCxnSpPr>
            <a:cxnSpLocks/>
          </p:cNvCxnSpPr>
          <p:nvPr/>
        </p:nvCxnSpPr>
        <p:spPr>
          <a:xfrm>
            <a:off x="5687296" y="3064317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77F0D12B-8909-43DA-AD81-734C431EC749}"/>
              </a:ext>
            </a:extLst>
          </p:cNvPr>
          <p:cNvCxnSpPr>
            <a:cxnSpLocks/>
          </p:cNvCxnSpPr>
          <p:nvPr/>
        </p:nvCxnSpPr>
        <p:spPr>
          <a:xfrm flipH="1">
            <a:off x="4962245" y="379394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>
            <a:extLst>
              <a:ext uri="{FF2B5EF4-FFF2-40B4-BE49-F238E27FC236}">
                <a16:creationId xmlns:a16="http://schemas.microsoft.com/office/drawing/2014/main" id="{DAD3B3E4-9E35-442F-8062-528C4F4C6459}"/>
              </a:ext>
            </a:extLst>
          </p:cNvPr>
          <p:cNvSpPr/>
          <p:nvPr/>
        </p:nvSpPr>
        <p:spPr>
          <a:xfrm>
            <a:off x="5594935" y="369672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03CBFFE8-F466-4531-A61D-220E1FBE36F1}"/>
              </a:ext>
            </a:extLst>
          </p:cNvPr>
          <p:cNvSpPr/>
          <p:nvPr/>
        </p:nvSpPr>
        <p:spPr>
          <a:xfrm>
            <a:off x="6412352" y="4370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84BE5CC-6181-4035-97A0-DA3D36CC501C}"/>
              </a:ext>
            </a:extLst>
          </p:cNvPr>
          <p:cNvCxnSpPr>
            <a:stCxn id="158" idx="2"/>
          </p:cNvCxnSpPr>
          <p:nvPr/>
        </p:nvCxnSpPr>
        <p:spPr>
          <a:xfrm flipH="1">
            <a:off x="5779661" y="529406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>
            <a:extLst>
              <a:ext uri="{FF2B5EF4-FFF2-40B4-BE49-F238E27FC236}">
                <a16:creationId xmlns:a16="http://schemas.microsoft.com/office/drawing/2014/main" id="{CB7D9CA8-DCD5-4E67-A073-9ECEB2EFB342}"/>
              </a:ext>
            </a:extLst>
          </p:cNvPr>
          <p:cNvSpPr/>
          <p:nvPr/>
        </p:nvSpPr>
        <p:spPr>
          <a:xfrm rot="16200000">
            <a:off x="6412351" y="125446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47807935-D508-4302-A792-DBF014FCB8B8}"/>
              </a:ext>
            </a:extLst>
          </p:cNvPr>
          <p:cNvCxnSpPr>
            <a:cxnSpLocks/>
            <a:endCxn id="160" idx="0"/>
          </p:cNvCxnSpPr>
          <p:nvPr/>
        </p:nvCxnSpPr>
        <p:spPr>
          <a:xfrm flipV="1">
            <a:off x="5779661" y="1346823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6DAB932-7D96-4E69-8AD6-1705ABF7565E}"/>
              </a:ext>
            </a:extLst>
          </p:cNvPr>
          <p:cNvCxnSpPr>
            <a:cxnSpLocks/>
            <a:stCxn id="160" idx="6"/>
            <a:endCxn id="158" idx="4"/>
          </p:cNvCxnSpPr>
          <p:nvPr/>
        </p:nvCxnSpPr>
        <p:spPr>
          <a:xfrm flipV="1">
            <a:off x="6504715" y="621769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B5637029-9EA6-4CE6-80E4-426C2F0A48E2}"/>
              </a:ext>
            </a:extLst>
          </p:cNvPr>
          <p:cNvCxnSpPr>
            <a:cxnSpLocks/>
          </p:cNvCxnSpPr>
          <p:nvPr/>
        </p:nvCxnSpPr>
        <p:spPr>
          <a:xfrm flipV="1">
            <a:off x="6504712" y="1434333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B35413FD-FA58-4CBB-B53F-1D2C3C834EF8}"/>
              </a:ext>
            </a:extLst>
          </p:cNvPr>
          <p:cNvSpPr/>
          <p:nvPr/>
        </p:nvSpPr>
        <p:spPr>
          <a:xfrm>
            <a:off x="6412349" y="206702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1BDC32D0-FFC4-4BB7-832C-670CD79998C1}"/>
              </a:ext>
            </a:extLst>
          </p:cNvPr>
          <p:cNvCxnSpPr>
            <a:stCxn id="164" idx="2"/>
          </p:cNvCxnSpPr>
          <p:nvPr/>
        </p:nvCxnSpPr>
        <p:spPr>
          <a:xfrm flipH="1">
            <a:off x="5779658" y="2159388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椭圆 165">
            <a:extLst>
              <a:ext uri="{FF2B5EF4-FFF2-40B4-BE49-F238E27FC236}">
                <a16:creationId xmlns:a16="http://schemas.microsoft.com/office/drawing/2014/main" id="{CFEDEF81-23F8-4C5B-85F3-47CF34B9CFB7}"/>
              </a:ext>
            </a:extLst>
          </p:cNvPr>
          <p:cNvSpPr/>
          <p:nvPr/>
        </p:nvSpPr>
        <p:spPr>
          <a:xfrm rot="16200000">
            <a:off x="6412348" y="28844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92AE0D64-AF3F-4E66-92E7-D35A3425634F}"/>
              </a:ext>
            </a:extLst>
          </p:cNvPr>
          <p:cNvCxnSpPr>
            <a:cxnSpLocks/>
            <a:endCxn id="166" idx="0"/>
          </p:cNvCxnSpPr>
          <p:nvPr/>
        </p:nvCxnSpPr>
        <p:spPr>
          <a:xfrm flipV="1">
            <a:off x="5779658" y="2976805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9BD695E-F803-4A2A-A095-638E8E001086}"/>
              </a:ext>
            </a:extLst>
          </p:cNvPr>
          <p:cNvCxnSpPr>
            <a:cxnSpLocks/>
            <a:stCxn id="166" idx="6"/>
            <a:endCxn id="164" idx="4"/>
          </p:cNvCxnSpPr>
          <p:nvPr/>
        </p:nvCxnSpPr>
        <p:spPr>
          <a:xfrm flipV="1">
            <a:off x="6504712" y="2251751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DC5B970B-1751-42AC-A1FF-F0EA2939B14D}"/>
              </a:ext>
            </a:extLst>
          </p:cNvPr>
          <p:cNvCxnSpPr>
            <a:cxnSpLocks/>
          </p:cNvCxnSpPr>
          <p:nvPr/>
        </p:nvCxnSpPr>
        <p:spPr>
          <a:xfrm flipV="1">
            <a:off x="6504709" y="3064315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>
            <a:extLst>
              <a:ext uri="{FF2B5EF4-FFF2-40B4-BE49-F238E27FC236}">
                <a16:creationId xmlns:a16="http://schemas.microsoft.com/office/drawing/2014/main" id="{87440312-9A54-474C-948F-DA9523E9FC45}"/>
              </a:ext>
            </a:extLst>
          </p:cNvPr>
          <p:cNvSpPr/>
          <p:nvPr/>
        </p:nvSpPr>
        <p:spPr>
          <a:xfrm>
            <a:off x="6412349" y="369672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C543963F-F15D-49BC-8C4E-E6476EF1AA94}"/>
              </a:ext>
            </a:extLst>
          </p:cNvPr>
          <p:cNvCxnSpPr>
            <a:stCxn id="170" idx="2"/>
          </p:cNvCxnSpPr>
          <p:nvPr/>
        </p:nvCxnSpPr>
        <p:spPr>
          <a:xfrm flipH="1">
            <a:off x="5779658" y="3789091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7E0B373C-6669-4908-97B8-61DD7597501C}"/>
              </a:ext>
            </a:extLst>
          </p:cNvPr>
          <p:cNvCxnSpPr>
            <a:cxnSpLocks/>
          </p:cNvCxnSpPr>
          <p:nvPr/>
        </p:nvCxnSpPr>
        <p:spPr>
          <a:xfrm flipV="1">
            <a:off x="4962245" y="460137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>
            <a:extLst>
              <a:ext uri="{FF2B5EF4-FFF2-40B4-BE49-F238E27FC236}">
                <a16:creationId xmlns:a16="http://schemas.microsoft.com/office/drawing/2014/main" id="{919D777C-5029-4D5F-9D67-1B82D9641083}"/>
              </a:ext>
            </a:extLst>
          </p:cNvPr>
          <p:cNvSpPr/>
          <p:nvPr/>
        </p:nvSpPr>
        <p:spPr>
          <a:xfrm rot="16200000">
            <a:off x="5594935" y="450901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104473A-FCE6-4459-B767-0B561F72DEE2}"/>
              </a:ext>
            </a:extLst>
          </p:cNvPr>
          <p:cNvCxnSpPr>
            <a:cxnSpLocks/>
            <a:endCxn id="173" idx="6"/>
          </p:cNvCxnSpPr>
          <p:nvPr/>
        </p:nvCxnSpPr>
        <p:spPr>
          <a:xfrm>
            <a:off x="5687299" y="387631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>
            <a:extLst>
              <a:ext uri="{FF2B5EF4-FFF2-40B4-BE49-F238E27FC236}">
                <a16:creationId xmlns:a16="http://schemas.microsoft.com/office/drawing/2014/main" id="{1640ED07-68EF-4CB9-8EC6-6A82C12EE5B8}"/>
              </a:ext>
            </a:extLst>
          </p:cNvPr>
          <p:cNvSpPr/>
          <p:nvPr/>
        </p:nvSpPr>
        <p:spPr>
          <a:xfrm rot="16200000">
            <a:off x="6412348" y="450900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C61DE7AE-DFC4-488A-A2AF-9D50C89B7C92}"/>
              </a:ext>
            </a:extLst>
          </p:cNvPr>
          <p:cNvCxnSpPr>
            <a:cxnSpLocks/>
            <a:endCxn id="175" idx="0"/>
          </p:cNvCxnSpPr>
          <p:nvPr/>
        </p:nvCxnSpPr>
        <p:spPr>
          <a:xfrm flipV="1">
            <a:off x="5779658" y="460137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B64CAC43-5878-44D2-A684-D5640D4F6D5A}"/>
              </a:ext>
            </a:extLst>
          </p:cNvPr>
          <p:cNvCxnSpPr>
            <a:cxnSpLocks/>
            <a:stCxn id="175" idx="6"/>
          </p:cNvCxnSpPr>
          <p:nvPr/>
        </p:nvCxnSpPr>
        <p:spPr>
          <a:xfrm flipV="1">
            <a:off x="6504712" y="3876316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EEA6F1A6-A8CC-4DA5-9E8D-707A68B57906}"/>
              </a:ext>
            </a:extLst>
          </p:cNvPr>
          <p:cNvCxnSpPr>
            <a:cxnSpLocks/>
          </p:cNvCxnSpPr>
          <p:nvPr/>
        </p:nvCxnSpPr>
        <p:spPr>
          <a:xfrm>
            <a:off x="782801" y="472502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1435A769-D8D4-4CE4-8A9C-C7C2125E1A6E}"/>
              </a:ext>
            </a:extLst>
          </p:cNvPr>
          <p:cNvCxnSpPr>
            <a:cxnSpLocks/>
          </p:cNvCxnSpPr>
          <p:nvPr/>
        </p:nvCxnSpPr>
        <p:spPr>
          <a:xfrm flipV="1">
            <a:off x="1600218" y="4725028"/>
            <a:ext cx="1" cy="6326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6DA3B15D-6BD6-457F-9FD9-3C6C515AFB63}"/>
              </a:ext>
            </a:extLst>
          </p:cNvPr>
          <p:cNvCxnSpPr>
            <a:cxnSpLocks/>
          </p:cNvCxnSpPr>
          <p:nvPr/>
        </p:nvCxnSpPr>
        <p:spPr>
          <a:xfrm>
            <a:off x="2417634" y="472502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67EDE6FD-C80A-49C0-BFD0-37F4A64CFB4F}"/>
              </a:ext>
            </a:extLst>
          </p:cNvPr>
          <p:cNvCxnSpPr>
            <a:cxnSpLocks/>
          </p:cNvCxnSpPr>
          <p:nvPr/>
        </p:nvCxnSpPr>
        <p:spPr>
          <a:xfrm flipV="1">
            <a:off x="3235051" y="4725028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E511890D-7E08-4B17-A2CD-54A4CFC895FF}"/>
              </a:ext>
            </a:extLst>
          </p:cNvPr>
          <p:cNvCxnSpPr>
            <a:cxnSpLocks/>
          </p:cNvCxnSpPr>
          <p:nvPr/>
        </p:nvCxnSpPr>
        <p:spPr>
          <a:xfrm>
            <a:off x="4052468" y="472502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椭圆 182">
            <a:extLst>
              <a:ext uri="{FF2B5EF4-FFF2-40B4-BE49-F238E27FC236}">
                <a16:creationId xmlns:a16="http://schemas.microsoft.com/office/drawing/2014/main" id="{6E5511FA-E38E-42A1-8FCD-DF132A0D90C2}"/>
              </a:ext>
            </a:extLst>
          </p:cNvPr>
          <p:cNvSpPr/>
          <p:nvPr/>
        </p:nvSpPr>
        <p:spPr>
          <a:xfrm>
            <a:off x="690440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9609801E-61A4-42AA-9343-DB1D36348921}"/>
              </a:ext>
            </a:extLst>
          </p:cNvPr>
          <p:cNvSpPr/>
          <p:nvPr/>
        </p:nvSpPr>
        <p:spPr>
          <a:xfrm>
            <a:off x="1507858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50035B57-B7C4-4AF7-BEE8-BCCB533DC108}"/>
              </a:ext>
            </a:extLst>
          </p:cNvPr>
          <p:cNvCxnSpPr>
            <a:stCxn id="184" idx="2"/>
            <a:endCxn id="183" idx="6"/>
          </p:cNvCxnSpPr>
          <p:nvPr/>
        </p:nvCxnSpPr>
        <p:spPr>
          <a:xfrm flipH="1">
            <a:off x="875167" y="5449804"/>
            <a:ext cx="632691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652D0D9F-E76A-4766-9AAA-1AD8635C321A}"/>
              </a:ext>
            </a:extLst>
          </p:cNvPr>
          <p:cNvCxnSpPr>
            <a:cxnSpLocks/>
          </p:cNvCxnSpPr>
          <p:nvPr/>
        </p:nvCxnSpPr>
        <p:spPr>
          <a:xfrm flipH="1">
            <a:off x="1692584" y="5454654"/>
            <a:ext cx="632691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>
            <a:extLst>
              <a:ext uri="{FF2B5EF4-FFF2-40B4-BE49-F238E27FC236}">
                <a16:creationId xmlns:a16="http://schemas.microsoft.com/office/drawing/2014/main" id="{078601B9-ED93-43A3-AC9A-E28406915556}"/>
              </a:ext>
            </a:extLst>
          </p:cNvPr>
          <p:cNvSpPr/>
          <p:nvPr/>
        </p:nvSpPr>
        <p:spPr>
          <a:xfrm>
            <a:off x="2325273" y="5357440"/>
            <a:ext cx="184727" cy="184727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AB669B83-85A9-4914-B1B4-EE52D22B2983}"/>
              </a:ext>
            </a:extLst>
          </p:cNvPr>
          <p:cNvSpPr/>
          <p:nvPr/>
        </p:nvSpPr>
        <p:spPr>
          <a:xfrm>
            <a:off x="3142691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2B309B5A-E8E5-48D5-93F3-B84B64411A82}"/>
              </a:ext>
            </a:extLst>
          </p:cNvPr>
          <p:cNvCxnSpPr>
            <a:stCxn id="188" idx="2"/>
            <a:endCxn id="187" idx="6"/>
          </p:cNvCxnSpPr>
          <p:nvPr/>
        </p:nvCxnSpPr>
        <p:spPr>
          <a:xfrm flipH="1">
            <a:off x="2510000" y="5449804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89D1BFBD-6306-498D-A283-070FFFB1695C}"/>
              </a:ext>
            </a:extLst>
          </p:cNvPr>
          <p:cNvCxnSpPr>
            <a:cxnSpLocks/>
          </p:cNvCxnSpPr>
          <p:nvPr/>
        </p:nvCxnSpPr>
        <p:spPr>
          <a:xfrm flipH="1">
            <a:off x="3327417" y="5454654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椭圆 190">
            <a:extLst>
              <a:ext uri="{FF2B5EF4-FFF2-40B4-BE49-F238E27FC236}">
                <a16:creationId xmlns:a16="http://schemas.microsoft.com/office/drawing/2014/main" id="{FE91A68D-5D66-4F9D-97D1-8B6CD34B00E2}"/>
              </a:ext>
            </a:extLst>
          </p:cNvPr>
          <p:cNvSpPr/>
          <p:nvPr/>
        </p:nvSpPr>
        <p:spPr>
          <a:xfrm>
            <a:off x="3960107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1C2B1314-7A1F-452F-B5DC-D572A07DD6DD}"/>
              </a:ext>
            </a:extLst>
          </p:cNvPr>
          <p:cNvCxnSpPr>
            <a:cxnSpLocks/>
          </p:cNvCxnSpPr>
          <p:nvPr/>
        </p:nvCxnSpPr>
        <p:spPr>
          <a:xfrm flipV="1">
            <a:off x="4869881" y="4725026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>
            <a:extLst>
              <a:ext uri="{FF2B5EF4-FFF2-40B4-BE49-F238E27FC236}">
                <a16:creationId xmlns:a16="http://schemas.microsoft.com/office/drawing/2014/main" id="{04BC1C2B-398A-4E4F-9C5B-0582060FA2B5}"/>
              </a:ext>
            </a:extLst>
          </p:cNvPr>
          <p:cNvSpPr/>
          <p:nvPr/>
        </p:nvSpPr>
        <p:spPr>
          <a:xfrm>
            <a:off x="4777521" y="535743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5C004127-A91F-41DB-99D5-B6F760B30CC3}"/>
              </a:ext>
            </a:extLst>
          </p:cNvPr>
          <p:cNvCxnSpPr>
            <a:stCxn id="193" idx="2"/>
          </p:cNvCxnSpPr>
          <p:nvPr/>
        </p:nvCxnSpPr>
        <p:spPr>
          <a:xfrm flipH="1">
            <a:off x="4144830" y="5449802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>
            <a:extLst>
              <a:ext uri="{FF2B5EF4-FFF2-40B4-BE49-F238E27FC236}">
                <a16:creationId xmlns:a16="http://schemas.microsoft.com/office/drawing/2014/main" id="{8D2C45AF-6170-49E3-B9C1-9B4005C62CCB}"/>
              </a:ext>
            </a:extLst>
          </p:cNvPr>
          <p:cNvSpPr/>
          <p:nvPr/>
        </p:nvSpPr>
        <p:spPr>
          <a:xfrm rot="16200000">
            <a:off x="690440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28A12310-E1EE-409A-901C-27FBF0CBDBE9}"/>
              </a:ext>
            </a:extLst>
          </p:cNvPr>
          <p:cNvCxnSpPr>
            <a:cxnSpLocks/>
            <a:endCxn id="195" idx="6"/>
          </p:cNvCxnSpPr>
          <p:nvPr/>
        </p:nvCxnSpPr>
        <p:spPr>
          <a:xfrm>
            <a:off x="782804" y="5537029"/>
            <a:ext cx="0" cy="63269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椭圆 196">
            <a:extLst>
              <a:ext uri="{FF2B5EF4-FFF2-40B4-BE49-F238E27FC236}">
                <a16:creationId xmlns:a16="http://schemas.microsoft.com/office/drawing/2014/main" id="{7743B54F-624B-49CD-8F2B-B8F93654E253}"/>
              </a:ext>
            </a:extLst>
          </p:cNvPr>
          <p:cNvSpPr/>
          <p:nvPr/>
        </p:nvSpPr>
        <p:spPr>
          <a:xfrm rot="16200000">
            <a:off x="1507857" y="616972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8D0D880F-BEA8-4F7B-A603-AC1EE190385D}"/>
              </a:ext>
            </a:extLst>
          </p:cNvPr>
          <p:cNvCxnSpPr>
            <a:cxnSpLocks/>
            <a:stCxn id="195" idx="4"/>
            <a:endCxn id="197" idx="0"/>
          </p:cNvCxnSpPr>
          <p:nvPr/>
        </p:nvCxnSpPr>
        <p:spPr>
          <a:xfrm flipV="1">
            <a:off x="875167" y="6262083"/>
            <a:ext cx="632690" cy="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556A3BA8-0F1A-49E5-8C0E-4F8F177F1BA1}"/>
              </a:ext>
            </a:extLst>
          </p:cNvPr>
          <p:cNvCxnSpPr>
            <a:cxnSpLocks/>
            <a:stCxn id="197" idx="6"/>
          </p:cNvCxnSpPr>
          <p:nvPr/>
        </p:nvCxnSpPr>
        <p:spPr>
          <a:xfrm flipV="1">
            <a:off x="1600221" y="5537029"/>
            <a:ext cx="1" cy="6326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8A671AB6-CE47-4901-8CE4-3D453F9DDF29}"/>
              </a:ext>
            </a:extLst>
          </p:cNvPr>
          <p:cNvCxnSpPr>
            <a:cxnSpLocks/>
          </p:cNvCxnSpPr>
          <p:nvPr/>
        </p:nvCxnSpPr>
        <p:spPr>
          <a:xfrm flipV="1">
            <a:off x="1692584" y="6262081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DB025719-3B14-4599-82A1-004A4CBC51DB}"/>
              </a:ext>
            </a:extLst>
          </p:cNvPr>
          <p:cNvSpPr/>
          <p:nvPr/>
        </p:nvSpPr>
        <p:spPr>
          <a:xfrm rot="16200000">
            <a:off x="2325273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EA41DB10-6F9C-41EC-9CFE-2C2DDED83127}"/>
              </a:ext>
            </a:extLst>
          </p:cNvPr>
          <p:cNvCxnSpPr>
            <a:cxnSpLocks/>
            <a:endCxn id="201" idx="6"/>
          </p:cNvCxnSpPr>
          <p:nvPr/>
        </p:nvCxnSpPr>
        <p:spPr>
          <a:xfrm>
            <a:off x="2417637" y="5537029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A26C1456-D4B9-4850-A40F-2BBC238DF399}"/>
              </a:ext>
            </a:extLst>
          </p:cNvPr>
          <p:cNvSpPr/>
          <p:nvPr/>
        </p:nvSpPr>
        <p:spPr>
          <a:xfrm rot="16200000">
            <a:off x="3142690" y="616972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284AABED-CF8F-4372-A60B-A60E0A04F629}"/>
              </a:ext>
            </a:extLst>
          </p:cNvPr>
          <p:cNvCxnSpPr>
            <a:cxnSpLocks/>
            <a:stCxn id="201" idx="4"/>
            <a:endCxn id="203" idx="0"/>
          </p:cNvCxnSpPr>
          <p:nvPr/>
        </p:nvCxnSpPr>
        <p:spPr>
          <a:xfrm flipV="1">
            <a:off x="2510000" y="6262083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821421CD-6091-45F9-BCA5-D78E01B236EB}"/>
              </a:ext>
            </a:extLst>
          </p:cNvPr>
          <p:cNvCxnSpPr>
            <a:cxnSpLocks/>
            <a:stCxn id="203" idx="6"/>
          </p:cNvCxnSpPr>
          <p:nvPr/>
        </p:nvCxnSpPr>
        <p:spPr>
          <a:xfrm flipV="1">
            <a:off x="3235054" y="5537029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26C629C8-D80D-43BD-9295-DEE64B5AE20F}"/>
              </a:ext>
            </a:extLst>
          </p:cNvPr>
          <p:cNvCxnSpPr>
            <a:cxnSpLocks/>
          </p:cNvCxnSpPr>
          <p:nvPr/>
        </p:nvCxnSpPr>
        <p:spPr>
          <a:xfrm flipV="1">
            <a:off x="3327417" y="6262081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>
            <a:extLst>
              <a:ext uri="{FF2B5EF4-FFF2-40B4-BE49-F238E27FC236}">
                <a16:creationId xmlns:a16="http://schemas.microsoft.com/office/drawing/2014/main" id="{27CCFB8E-AA91-42C7-B5D0-9B44BA43F628}"/>
              </a:ext>
            </a:extLst>
          </p:cNvPr>
          <p:cNvSpPr/>
          <p:nvPr/>
        </p:nvSpPr>
        <p:spPr>
          <a:xfrm rot="16200000">
            <a:off x="3960107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D546FD93-A2FA-4632-8930-12D93AFC3D28}"/>
              </a:ext>
            </a:extLst>
          </p:cNvPr>
          <p:cNvCxnSpPr>
            <a:cxnSpLocks/>
            <a:endCxn id="207" idx="6"/>
          </p:cNvCxnSpPr>
          <p:nvPr/>
        </p:nvCxnSpPr>
        <p:spPr>
          <a:xfrm>
            <a:off x="4052471" y="5537029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椭圆 208">
            <a:extLst>
              <a:ext uri="{FF2B5EF4-FFF2-40B4-BE49-F238E27FC236}">
                <a16:creationId xmlns:a16="http://schemas.microsoft.com/office/drawing/2014/main" id="{29A9BBD2-A092-47E6-98F2-579785267EB5}"/>
              </a:ext>
            </a:extLst>
          </p:cNvPr>
          <p:cNvSpPr/>
          <p:nvPr/>
        </p:nvSpPr>
        <p:spPr>
          <a:xfrm rot="16200000">
            <a:off x="4777520" y="616971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72CC7958-0671-4652-BB5F-3AB1B1AC168A}"/>
              </a:ext>
            </a:extLst>
          </p:cNvPr>
          <p:cNvCxnSpPr>
            <a:cxnSpLocks/>
            <a:endCxn id="209" idx="0"/>
          </p:cNvCxnSpPr>
          <p:nvPr/>
        </p:nvCxnSpPr>
        <p:spPr>
          <a:xfrm flipV="1">
            <a:off x="4144830" y="6262081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FFCCABA5-280D-4CF8-A115-95560BD3F223}"/>
              </a:ext>
            </a:extLst>
          </p:cNvPr>
          <p:cNvCxnSpPr>
            <a:cxnSpLocks/>
            <a:stCxn id="209" idx="6"/>
          </p:cNvCxnSpPr>
          <p:nvPr/>
        </p:nvCxnSpPr>
        <p:spPr>
          <a:xfrm flipV="1">
            <a:off x="4869884" y="5537027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575708C1-1B0F-4B5B-A0A1-32FE0172D23B}"/>
              </a:ext>
            </a:extLst>
          </p:cNvPr>
          <p:cNvCxnSpPr>
            <a:cxnSpLocks/>
          </p:cNvCxnSpPr>
          <p:nvPr/>
        </p:nvCxnSpPr>
        <p:spPr>
          <a:xfrm>
            <a:off x="5687293" y="4698593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EAE02ED8-8695-459E-A817-772AAB30CC31}"/>
              </a:ext>
            </a:extLst>
          </p:cNvPr>
          <p:cNvCxnSpPr>
            <a:cxnSpLocks/>
          </p:cNvCxnSpPr>
          <p:nvPr/>
        </p:nvCxnSpPr>
        <p:spPr>
          <a:xfrm flipH="1">
            <a:off x="4962242" y="5428219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椭圆 213">
            <a:extLst>
              <a:ext uri="{FF2B5EF4-FFF2-40B4-BE49-F238E27FC236}">
                <a16:creationId xmlns:a16="http://schemas.microsoft.com/office/drawing/2014/main" id="{E9287A37-D4CC-4BB6-B7C0-2837AB08E69F}"/>
              </a:ext>
            </a:extLst>
          </p:cNvPr>
          <p:cNvSpPr/>
          <p:nvPr/>
        </p:nvSpPr>
        <p:spPr>
          <a:xfrm>
            <a:off x="5594932" y="533100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3EDE8D72-1676-4377-91E3-30CE1AEE06AB}"/>
              </a:ext>
            </a:extLst>
          </p:cNvPr>
          <p:cNvCxnSpPr>
            <a:cxnSpLocks/>
          </p:cNvCxnSpPr>
          <p:nvPr/>
        </p:nvCxnSpPr>
        <p:spPr>
          <a:xfrm flipV="1">
            <a:off x="6504706" y="4698591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椭圆 215">
            <a:extLst>
              <a:ext uri="{FF2B5EF4-FFF2-40B4-BE49-F238E27FC236}">
                <a16:creationId xmlns:a16="http://schemas.microsoft.com/office/drawing/2014/main" id="{F7FB6A90-2F41-4F4D-82D2-49549484A4EB}"/>
              </a:ext>
            </a:extLst>
          </p:cNvPr>
          <p:cNvSpPr/>
          <p:nvPr/>
        </p:nvSpPr>
        <p:spPr>
          <a:xfrm>
            <a:off x="6412346" y="533100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1B551EB7-C5DF-441E-952C-A1B811E213AC}"/>
              </a:ext>
            </a:extLst>
          </p:cNvPr>
          <p:cNvCxnSpPr>
            <a:stCxn id="216" idx="2"/>
          </p:cNvCxnSpPr>
          <p:nvPr/>
        </p:nvCxnSpPr>
        <p:spPr>
          <a:xfrm flipH="1">
            <a:off x="5779655" y="5423367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4B2867DD-3E31-4171-997A-C919CB2F3128}"/>
              </a:ext>
            </a:extLst>
          </p:cNvPr>
          <p:cNvCxnSpPr>
            <a:cxnSpLocks/>
          </p:cNvCxnSpPr>
          <p:nvPr/>
        </p:nvCxnSpPr>
        <p:spPr>
          <a:xfrm flipV="1">
            <a:off x="4962242" y="6235646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椭圆 218">
            <a:extLst>
              <a:ext uri="{FF2B5EF4-FFF2-40B4-BE49-F238E27FC236}">
                <a16:creationId xmlns:a16="http://schemas.microsoft.com/office/drawing/2014/main" id="{80EFB305-AFDC-45CF-83ED-83AA0AA29119}"/>
              </a:ext>
            </a:extLst>
          </p:cNvPr>
          <p:cNvSpPr/>
          <p:nvPr/>
        </p:nvSpPr>
        <p:spPr>
          <a:xfrm rot="16200000">
            <a:off x="5594932" y="6143286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3810879F-BE2F-4F72-9792-14B16AE6E97E}"/>
              </a:ext>
            </a:extLst>
          </p:cNvPr>
          <p:cNvCxnSpPr>
            <a:cxnSpLocks/>
            <a:endCxn id="219" idx="6"/>
          </p:cNvCxnSpPr>
          <p:nvPr/>
        </p:nvCxnSpPr>
        <p:spPr>
          <a:xfrm>
            <a:off x="5687296" y="5510594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椭圆 220">
            <a:extLst>
              <a:ext uri="{FF2B5EF4-FFF2-40B4-BE49-F238E27FC236}">
                <a16:creationId xmlns:a16="http://schemas.microsoft.com/office/drawing/2014/main" id="{35C789B3-4477-425F-AD5A-078273ACEF95}"/>
              </a:ext>
            </a:extLst>
          </p:cNvPr>
          <p:cNvSpPr/>
          <p:nvPr/>
        </p:nvSpPr>
        <p:spPr>
          <a:xfrm rot="16200000">
            <a:off x="6412345" y="614328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A9A6920B-15EE-41B9-8437-2067A767E46E}"/>
              </a:ext>
            </a:extLst>
          </p:cNvPr>
          <p:cNvCxnSpPr>
            <a:cxnSpLocks/>
            <a:endCxn id="221" idx="0"/>
          </p:cNvCxnSpPr>
          <p:nvPr/>
        </p:nvCxnSpPr>
        <p:spPr>
          <a:xfrm flipV="1">
            <a:off x="5779655" y="6235646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66C1DCFB-7C2A-40D0-92BA-52A30E269AB2}"/>
              </a:ext>
            </a:extLst>
          </p:cNvPr>
          <p:cNvCxnSpPr>
            <a:cxnSpLocks/>
            <a:stCxn id="221" idx="6"/>
          </p:cNvCxnSpPr>
          <p:nvPr/>
        </p:nvCxnSpPr>
        <p:spPr>
          <a:xfrm flipV="1">
            <a:off x="6504709" y="5510592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55453A2-231A-4AD1-8BE4-748DD5C1B5CC}"/>
              </a:ext>
            </a:extLst>
          </p:cNvPr>
          <p:cNvSpPr txBox="1"/>
          <p:nvPr/>
        </p:nvSpPr>
        <p:spPr>
          <a:xfrm>
            <a:off x="1877306" y="529591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2C9D8ED0-6DF6-4161-AE99-7A36BB5F00DE}"/>
              </a:ext>
            </a:extLst>
          </p:cNvPr>
          <p:cNvSpPr txBox="1"/>
          <p:nvPr/>
        </p:nvSpPr>
        <p:spPr>
          <a:xfrm>
            <a:off x="1049732" y="528302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2</a:t>
            </a:r>
            <a:endParaRPr lang="zh-CN" altLang="en-US" sz="1400"/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37E2D3CF-F6F6-4DF3-842E-D8716A575799}"/>
              </a:ext>
            </a:extLst>
          </p:cNvPr>
          <p:cNvSpPr txBox="1"/>
          <p:nvPr/>
        </p:nvSpPr>
        <p:spPr>
          <a:xfrm>
            <a:off x="643179" y="565587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3</a:t>
            </a:r>
            <a:endParaRPr lang="zh-CN" altLang="en-US" sz="1400"/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ED51DF73-7E6D-486B-847D-BAA77EAB95A9}"/>
              </a:ext>
            </a:extLst>
          </p:cNvPr>
          <p:cNvSpPr txBox="1"/>
          <p:nvPr/>
        </p:nvSpPr>
        <p:spPr>
          <a:xfrm>
            <a:off x="1035497" y="610819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4</a:t>
            </a:r>
            <a:endParaRPr lang="zh-CN" altLang="en-US" sz="1400"/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4EC2D209-B9F2-4085-AFF3-17C05CEC7FE6}"/>
              </a:ext>
            </a:extLst>
          </p:cNvPr>
          <p:cNvSpPr txBox="1"/>
          <p:nvPr/>
        </p:nvSpPr>
        <p:spPr>
          <a:xfrm>
            <a:off x="1460590" y="571747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5</a:t>
            </a:r>
            <a:endParaRPr lang="zh-CN" altLang="en-US" sz="1400"/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A6C0A261-D15B-47AF-BC66-A67A75AB168F}"/>
              </a:ext>
            </a:extLst>
          </p:cNvPr>
          <p:cNvSpPr txBox="1"/>
          <p:nvPr/>
        </p:nvSpPr>
        <p:spPr>
          <a:xfrm>
            <a:off x="1460590" y="490048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6</a:t>
            </a:r>
            <a:endParaRPr lang="zh-CN" altLang="en-US" sz="1400"/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97E8CC8F-CD43-4179-9671-40006DE8DDE9}"/>
              </a:ext>
            </a:extLst>
          </p:cNvPr>
          <p:cNvSpPr txBox="1"/>
          <p:nvPr/>
        </p:nvSpPr>
        <p:spPr>
          <a:xfrm>
            <a:off x="1454457" y="406788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7</a:t>
            </a:r>
            <a:endParaRPr lang="zh-CN" altLang="en-US" sz="1400"/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9C1FC46B-C4D1-4358-9515-F038A7F0D2AA}"/>
              </a:ext>
            </a:extLst>
          </p:cNvPr>
          <p:cNvSpPr txBox="1"/>
          <p:nvPr/>
        </p:nvSpPr>
        <p:spPr>
          <a:xfrm>
            <a:off x="1059891" y="365192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8</a:t>
            </a:r>
            <a:endParaRPr lang="zh-CN" altLang="en-US" sz="1400"/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AA81FFFA-86DC-425F-8CF5-FBA856A1434B}"/>
              </a:ext>
            </a:extLst>
          </p:cNvPr>
          <p:cNvSpPr txBox="1"/>
          <p:nvPr/>
        </p:nvSpPr>
        <p:spPr>
          <a:xfrm>
            <a:off x="643179" y="404735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9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507917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09554C1-CFCA-429A-931D-C3292B5D0F29}"/>
              </a:ext>
            </a:extLst>
          </p:cNvPr>
          <p:cNvSpPr/>
          <p:nvPr/>
        </p:nvSpPr>
        <p:spPr>
          <a:xfrm>
            <a:off x="690446" y="463479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FF2C25E-AD3A-4B13-B0A5-44A31FD4DF21}"/>
              </a:ext>
            </a:extLst>
          </p:cNvPr>
          <p:cNvSpPr/>
          <p:nvPr/>
        </p:nvSpPr>
        <p:spPr>
          <a:xfrm>
            <a:off x="1507864" y="463479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DFBCCD5-255F-4AB1-9301-F6FB36BC571D}"/>
              </a:ext>
            </a:extLst>
          </p:cNvPr>
          <p:cNvCxnSpPr>
            <a:stCxn id="5" idx="2"/>
            <a:endCxn id="4" idx="6"/>
          </p:cNvCxnSpPr>
          <p:nvPr/>
        </p:nvCxnSpPr>
        <p:spPr>
          <a:xfrm flipH="1">
            <a:off x="875173" y="555843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412FAF73-D197-4E4D-A3E1-6DD219452CC3}"/>
              </a:ext>
            </a:extLst>
          </p:cNvPr>
          <p:cNvSpPr/>
          <p:nvPr/>
        </p:nvSpPr>
        <p:spPr>
          <a:xfrm rot="16200000">
            <a:off x="690446" y="1280898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D41B992-4147-4A72-A4EF-A089CD198635}"/>
              </a:ext>
            </a:extLst>
          </p:cNvPr>
          <p:cNvCxnSpPr>
            <a:cxnSpLocks/>
            <a:stCxn id="4" idx="4"/>
            <a:endCxn id="10" idx="6"/>
          </p:cNvCxnSpPr>
          <p:nvPr/>
        </p:nvCxnSpPr>
        <p:spPr>
          <a:xfrm>
            <a:off x="782810" y="648206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DB2865C1-38F4-4856-BFE2-8317DDA20D61}"/>
              </a:ext>
            </a:extLst>
          </p:cNvPr>
          <p:cNvSpPr/>
          <p:nvPr/>
        </p:nvSpPr>
        <p:spPr>
          <a:xfrm rot="16200000">
            <a:off x="1507863" y="1280897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1A0B050-5418-46C4-BEAD-CC2B45BCFE81}"/>
              </a:ext>
            </a:extLst>
          </p:cNvPr>
          <p:cNvCxnSpPr>
            <a:cxnSpLocks/>
            <a:stCxn id="10" idx="4"/>
            <a:endCxn id="18" idx="0"/>
          </p:cNvCxnSpPr>
          <p:nvPr/>
        </p:nvCxnSpPr>
        <p:spPr>
          <a:xfrm flipV="1">
            <a:off x="875173" y="1373260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F3B2921-CD4D-42B0-8472-1D1AA8136A0B}"/>
              </a:ext>
            </a:extLst>
          </p:cNvPr>
          <p:cNvCxnSpPr>
            <a:cxnSpLocks/>
            <a:stCxn id="18" idx="6"/>
            <a:endCxn id="5" idx="4"/>
          </p:cNvCxnSpPr>
          <p:nvPr/>
        </p:nvCxnSpPr>
        <p:spPr>
          <a:xfrm flipV="1">
            <a:off x="1600227" y="648206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6745A13-255B-4B28-B0A4-26A5DF00B5F2}"/>
              </a:ext>
            </a:extLst>
          </p:cNvPr>
          <p:cNvCxnSpPr>
            <a:cxnSpLocks/>
          </p:cNvCxnSpPr>
          <p:nvPr/>
        </p:nvCxnSpPr>
        <p:spPr>
          <a:xfrm flipH="1">
            <a:off x="1692590" y="560693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57007FC-D41C-4A55-A801-7E9FFF80C8C8}"/>
              </a:ext>
            </a:extLst>
          </p:cNvPr>
          <p:cNvCxnSpPr>
            <a:cxnSpLocks/>
          </p:cNvCxnSpPr>
          <p:nvPr/>
        </p:nvCxnSpPr>
        <p:spPr>
          <a:xfrm flipV="1">
            <a:off x="1692590" y="1373258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2B0EE47E-C909-4916-8712-F5AEDBE816B9}"/>
              </a:ext>
            </a:extLst>
          </p:cNvPr>
          <p:cNvSpPr/>
          <p:nvPr/>
        </p:nvSpPr>
        <p:spPr>
          <a:xfrm>
            <a:off x="2325279" y="463479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12A2F12-500F-4662-B7BC-A0B21233F2F3}"/>
              </a:ext>
            </a:extLst>
          </p:cNvPr>
          <p:cNvSpPr/>
          <p:nvPr/>
        </p:nvSpPr>
        <p:spPr>
          <a:xfrm>
            <a:off x="3142697" y="463479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C621BAE-5D70-4BE0-93B5-4D5F5107ADDF}"/>
              </a:ext>
            </a:extLst>
          </p:cNvPr>
          <p:cNvCxnSpPr>
            <a:stCxn id="28" idx="2"/>
            <a:endCxn id="27" idx="6"/>
          </p:cNvCxnSpPr>
          <p:nvPr/>
        </p:nvCxnSpPr>
        <p:spPr>
          <a:xfrm flipH="1">
            <a:off x="2510006" y="555843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375CC905-59F4-4840-830A-BDD31239E10B}"/>
              </a:ext>
            </a:extLst>
          </p:cNvPr>
          <p:cNvSpPr/>
          <p:nvPr/>
        </p:nvSpPr>
        <p:spPr>
          <a:xfrm rot="16200000">
            <a:off x="2325279" y="1280898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41808BA-CA6A-403E-94DB-73FC8C25DA37}"/>
              </a:ext>
            </a:extLst>
          </p:cNvPr>
          <p:cNvCxnSpPr>
            <a:cxnSpLocks/>
            <a:stCxn id="27" idx="4"/>
            <a:endCxn id="30" idx="6"/>
          </p:cNvCxnSpPr>
          <p:nvPr/>
        </p:nvCxnSpPr>
        <p:spPr>
          <a:xfrm>
            <a:off x="2417643" y="648206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1181D677-84DE-489C-99F7-6E4C5D8868C7}"/>
              </a:ext>
            </a:extLst>
          </p:cNvPr>
          <p:cNvSpPr/>
          <p:nvPr/>
        </p:nvSpPr>
        <p:spPr>
          <a:xfrm rot="16200000">
            <a:off x="3142696" y="1280897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ECE43BA-1AA4-4329-A713-07871EB7F699}"/>
              </a:ext>
            </a:extLst>
          </p:cNvPr>
          <p:cNvCxnSpPr>
            <a:cxnSpLocks/>
            <a:stCxn id="30" idx="4"/>
            <a:endCxn id="32" idx="0"/>
          </p:cNvCxnSpPr>
          <p:nvPr/>
        </p:nvCxnSpPr>
        <p:spPr>
          <a:xfrm flipV="1">
            <a:off x="2510006" y="1373260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2AB649D-87C3-48AC-88A3-7762E381CF1F}"/>
              </a:ext>
            </a:extLst>
          </p:cNvPr>
          <p:cNvCxnSpPr>
            <a:cxnSpLocks/>
            <a:stCxn id="32" idx="6"/>
            <a:endCxn id="28" idx="4"/>
          </p:cNvCxnSpPr>
          <p:nvPr/>
        </p:nvCxnSpPr>
        <p:spPr>
          <a:xfrm flipV="1">
            <a:off x="3235060" y="648206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47B74A2-ABD0-4784-991A-DB8797BA1B9E}"/>
              </a:ext>
            </a:extLst>
          </p:cNvPr>
          <p:cNvCxnSpPr>
            <a:cxnSpLocks/>
          </p:cNvCxnSpPr>
          <p:nvPr/>
        </p:nvCxnSpPr>
        <p:spPr>
          <a:xfrm flipH="1">
            <a:off x="3327423" y="560693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2B44657-FB41-4F4D-B349-786556C62C14}"/>
              </a:ext>
            </a:extLst>
          </p:cNvPr>
          <p:cNvCxnSpPr>
            <a:cxnSpLocks/>
          </p:cNvCxnSpPr>
          <p:nvPr/>
        </p:nvCxnSpPr>
        <p:spPr>
          <a:xfrm flipV="1">
            <a:off x="3327423" y="1373258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1C373585-1F2F-4280-8117-8B6A242E677E}"/>
              </a:ext>
            </a:extLst>
          </p:cNvPr>
          <p:cNvSpPr/>
          <p:nvPr/>
        </p:nvSpPr>
        <p:spPr>
          <a:xfrm>
            <a:off x="3960113" y="463479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A5F51C5-174D-4979-B466-393F0D3F68E2}"/>
              </a:ext>
            </a:extLst>
          </p:cNvPr>
          <p:cNvSpPr/>
          <p:nvPr/>
        </p:nvSpPr>
        <p:spPr>
          <a:xfrm rot="16200000">
            <a:off x="3960113" y="1280898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B14018A-0356-4B54-9615-A0E80522B0BD}"/>
              </a:ext>
            </a:extLst>
          </p:cNvPr>
          <p:cNvCxnSpPr>
            <a:cxnSpLocks/>
            <a:stCxn id="37" idx="4"/>
            <a:endCxn id="38" idx="6"/>
          </p:cNvCxnSpPr>
          <p:nvPr/>
        </p:nvCxnSpPr>
        <p:spPr>
          <a:xfrm>
            <a:off x="4052477" y="648206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C5BF1B7-19EA-40B5-BDF5-D9B31BD5F370}"/>
              </a:ext>
            </a:extLst>
          </p:cNvPr>
          <p:cNvCxnSpPr>
            <a:cxnSpLocks/>
          </p:cNvCxnSpPr>
          <p:nvPr/>
        </p:nvCxnSpPr>
        <p:spPr>
          <a:xfrm>
            <a:off x="782807" y="1460770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947CAB9-F19D-4C06-BBEA-530D98B55567}"/>
              </a:ext>
            </a:extLst>
          </p:cNvPr>
          <p:cNvCxnSpPr>
            <a:cxnSpLocks/>
          </p:cNvCxnSpPr>
          <p:nvPr/>
        </p:nvCxnSpPr>
        <p:spPr>
          <a:xfrm flipV="1">
            <a:off x="1600224" y="1460770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3EAC5C1-576A-41BF-A72C-55CD5364373E}"/>
              </a:ext>
            </a:extLst>
          </p:cNvPr>
          <p:cNvCxnSpPr>
            <a:cxnSpLocks/>
          </p:cNvCxnSpPr>
          <p:nvPr/>
        </p:nvCxnSpPr>
        <p:spPr>
          <a:xfrm>
            <a:off x="2417640" y="1460770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7DA1938-BE66-4548-A36C-B3344A9EE253}"/>
              </a:ext>
            </a:extLst>
          </p:cNvPr>
          <p:cNvCxnSpPr>
            <a:cxnSpLocks/>
          </p:cNvCxnSpPr>
          <p:nvPr/>
        </p:nvCxnSpPr>
        <p:spPr>
          <a:xfrm flipV="1">
            <a:off x="3235057" y="1460770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411B854-A2A9-4852-88D8-74DB1D155D92}"/>
              </a:ext>
            </a:extLst>
          </p:cNvPr>
          <p:cNvCxnSpPr>
            <a:cxnSpLocks/>
          </p:cNvCxnSpPr>
          <p:nvPr/>
        </p:nvCxnSpPr>
        <p:spPr>
          <a:xfrm>
            <a:off x="4052474" y="1460770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02EDB571-D04C-4203-B050-62FA7CB98306}"/>
              </a:ext>
            </a:extLst>
          </p:cNvPr>
          <p:cNvSpPr/>
          <p:nvPr/>
        </p:nvSpPr>
        <p:spPr>
          <a:xfrm>
            <a:off x="690443" y="2093461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4668929-E857-4A68-A7DA-33427BD615B5}"/>
              </a:ext>
            </a:extLst>
          </p:cNvPr>
          <p:cNvSpPr/>
          <p:nvPr/>
        </p:nvSpPr>
        <p:spPr>
          <a:xfrm>
            <a:off x="1507861" y="2093461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90B5F7D-88DB-4F54-A91C-E1FDFAD7ACCE}"/>
              </a:ext>
            </a:extLst>
          </p:cNvPr>
          <p:cNvCxnSpPr>
            <a:stCxn id="46" idx="2"/>
            <a:endCxn id="45" idx="6"/>
          </p:cNvCxnSpPr>
          <p:nvPr/>
        </p:nvCxnSpPr>
        <p:spPr>
          <a:xfrm flipH="1">
            <a:off x="875170" y="2185825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CA9BE379-A284-487B-B2EE-0A7EF31E59D0}"/>
              </a:ext>
            </a:extLst>
          </p:cNvPr>
          <p:cNvSpPr/>
          <p:nvPr/>
        </p:nvSpPr>
        <p:spPr>
          <a:xfrm rot="16200000">
            <a:off x="690443" y="2910880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238BAEA-9C24-45C9-985F-2CE475C38463}"/>
              </a:ext>
            </a:extLst>
          </p:cNvPr>
          <p:cNvCxnSpPr>
            <a:cxnSpLocks/>
            <a:stCxn id="45" idx="4"/>
            <a:endCxn id="48" idx="6"/>
          </p:cNvCxnSpPr>
          <p:nvPr/>
        </p:nvCxnSpPr>
        <p:spPr>
          <a:xfrm>
            <a:off x="782807" y="2278188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96172833-76BF-4080-AE91-977DBEC1566A}"/>
              </a:ext>
            </a:extLst>
          </p:cNvPr>
          <p:cNvSpPr/>
          <p:nvPr/>
        </p:nvSpPr>
        <p:spPr>
          <a:xfrm rot="16200000">
            <a:off x="1507860" y="2910879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1C30AA2-C361-4C1E-AEA1-0B4EC408571D}"/>
              </a:ext>
            </a:extLst>
          </p:cNvPr>
          <p:cNvCxnSpPr>
            <a:cxnSpLocks/>
            <a:stCxn id="48" idx="4"/>
            <a:endCxn id="50" idx="0"/>
          </p:cNvCxnSpPr>
          <p:nvPr/>
        </p:nvCxnSpPr>
        <p:spPr>
          <a:xfrm flipV="1">
            <a:off x="875170" y="3003242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3CB1E74-2003-4364-9346-AEF5DC14652E}"/>
              </a:ext>
            </a:extLst>
          </p:cNvPr>
          <p:cNvCxnSpPr>
            <a:cxnSpLocks/>
            <a:stCxn id="50" idx="6"/>
            <a:endCxn id="46" idx="4"/>
          </p:cNvCxnSpPr>
          <p:nvPr/>
        </p:nvCxnSpPr>
        <p:spPr>
          <a:xfrm flipV="1">
            <a:off x="1600224" y="2278188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E426445-B8A2-421C-9086-975803D30AA5}"/>
              </a:ext>
            </a:extLst>
          </p:cNvPr>
          <p:cNvCxnSpPr>
            <a:cxnSpLocks/>
          </p:cNvCxnSpPr>
          <p:nvPr/>
        </p:nvCxnSpPr>
        <p:spPr>
          <a:xfrm flipH="1">
            <a:off x="1692587" y="2190675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1D3498D-0307-4717-9CE5-8C75FA5094BC}"/>
              </a:ext>
            </a:extLst>
          </p:cNvPr>
          <p:cNvCxnSpPr>
            <a:cxnSpLocks/>
          </p:cNvCxnSpPr>
          <p:nvPr/>
        </p:nvCxnSpPr>
        <p:spPr>
          <a:xfrm flipV="1">
            <a:off x="1692587" y="3003240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7F9E2A0F-2CDB-4E76-B89C-4A40C00D9533}"/>
              </a:ext>
            </a:extLst>
          </p:cNvPr>
          <p:cNvSpPr/>
          <p:nvPr/>
        </p:nvSpPr>
        <p:spPr>
          <a:xfrm>
            <a:off x="2325276" y="2093461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72805DB4-4C1E-459B-B0B0-4042E688E33B}"/>
              </a:ext>
            </a:extLst>
          </p:cNvPr>
          <p:cNvSpPr/>
          <p:nvPr/>
        </p:nvSpPr>
        <p:spPr>
          <a:xfrm>
            <a:off x="3142694" y="2093461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B77B51E-B012-4D15-9A10-533BC644F49E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2510003" y="2185825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B769EC5A-C270-4E47-87A6-3FFCE9643264}"/>
              </a:ext>
            </a:extLst>
          </p:cNvPr>
          <p:cNvSpPr/>
          <p:nvPr/>
        </p:nvSpPr>
        <p:spPr>
          <a:xfrm rot="16200000">
            <a:off x="2325276" y="2910880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8826D88-9639-4785-900A-F799A78612D5}"/>
              </a:ext>
            </a:extLst>
          </p:cNvPr>
          <p:cNvCxnSpPr>
            <a:cxnSpLocks/>
            <a:stCxn id="55" idx="4"/>
            <a:endCxn id="58" idx="6"/>
          </p:cNvCxnSpPr>
          <p:nvPr/>
        </p:nvCxnSpPr>
        <p:spPr>
          <a:xfrm>
            <a:off x="2417640" y="2278188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4E2E9AD6-E972-48DC-9C07-CFF5BC32D428}"/>
              </a:ext>
            </a:extLst>
          </p:cNvPr>
          <p:cNvSpPr/>
          <p:nvPr/>
        </p:nvSpPr>
        <p:spPr>
          <a:xfrm rot="16200000">
            <a:off x="3142693" y="2910879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E2596C8-6E10-43A6-990D-CE736F8808C6}"/>
              </a:ext>
            </a:extLst>
          </p:cNvPr>
          <p:cNvCxnSpPr>
            <a:cxnSpLocks/>
            <a:stCxn id="58" idx="4"/>
            <a:endCxn id="60" idx="0"/>
          </p:cNvCxnSpPr>
          <p:nvPr/>
        </p:nvCxnSpPr>
        <p:spPr>
          <a:xfrm flipV="1">
            <a:off x="2510003" y="3003242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E882C37-A0EE-4DAA-98C0-FDF5E3E976EA}"/>
              </a:ext>
            </a:extLst>
          </p:cNvPr>
          <p:cNvCxnSpPr>
            <a:cxnSpLocks/>
            <a:stCxn id="60" idx="6"/>
            <a:endCxn id="56" idx="4"/>
          </p:cNvCxnSpPr>
          <p:nvPr/>
        </p:nvCxnSpPr>
        <p:spPr>
          <a:xfrm flipV="1">
            <a:off x="3235057" y="2278188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C2048D2-EDCF-45EA-A2E8-1F9506468649}"/>
              </a:ext>
            </a:extLst>
          </p:cNvPr>
          <p:cNvCxnSpPr>
            <a:cxnSpLocks/>
          </p:cNvCxnSpPr>
          <p:nvPr/>
        </p:nvCxnSpPr>
        <p:spPr>
          <a:xfrm flipH="1">
            <a:off x="3327420" y="2190675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48333D5-DEFD-4F1C-85B8-0E576F414E4E}"/>
              </a:ext>
            </a:extLst>
          </p:cNvPr>
          <p:cNvCxnSpPr>
            <a:cxnSpLocks/>
          </p:cNvCxnSpPr>
          <p:nvPr/>
        </p:nvCxnSpPr>
        <p:spPr>
          <a:xfrm flipV="1">
            <a:off x="3327420" y="3003240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5CAD63B1-AB8D-4164-8C7B-5B906E831CBE}"/>
              </a:ext>
            </a:extLst>
          </p:cNvPr>
          <p:cNvSpPr/>
          <p:nvPr/>
        </p:nvSpPr>
        <p:spPr>
          <a:xfrm>
            <a:off x="3960110" y="2093461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0B1D7FE9-E09F-4FB5-BF3A-C4A5108F8E8D}"/>
              </a:ext>
            </a:extLst>
          </p:cNvPr>
          <p:cNvSpPr/>
          <p:nvPr/>
        </p:nvSpPr>
        <p:spPr>
          <a:xfrm rot="16200000">
            <a:off x="3960110" y="2910880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5C365FD-CE80-48AA-9C72-84B08B36CCDF}"/>
              </a:ext>
            </a:extLst>
          </p:cNvPr>
          <p:cNvCxnSpPr>
            <a:cxnSpLocks/>
            <a:stCxn id="65" idx="4"/>
            <a:endCxn id="66" idx="6"/>
          </p:cNvCxnSpPr>
          <p:nvPr/>
        </p:nvCxnSpPr>
        <p:spPr>
          <a:xfrm>
            <a:off x="4052474" y="2278188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015B9D9-53C6-4EB0-8790-CE1C4CF94032}"/>
              </a:ext>
            </a:extLst>
          </p:cNvPr>
          <p:cNvCxnSpPr>
            <a:cxnSpLocks/>
          </p:cNvCxnSpPr>
          <p:nvPr/>
        </p:nvCxnSpPr>
        <p:spPr>
          <a:xfrm>
            <a:off x="782804" y="3090752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DCD01B2-3531-4E3E-B75E-2E3399F20E88}"/>
              </a:ext>
            </a:extLst>
          </p:cNvPr>
          <p:cNvCxnSpPr>
            <a:cxnSpLocks/>
          </p:cNvCxnSpPr>
          <p:nvPr/>
        </p:nvCxnSpPr>
        <p:spPr>
          <a:xfrm flipV="1">
            <a:off x="1600221" y="3090752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1E371C-617C-4186-8B9E-A010CC5C364E}"/>
              </a:ext>
            </a:extLst>
          </p:cNvPr>
          <p:cNvCxnSpPr>
            <a:cxnSpLocks/>
          </p:cNvCxnSpPr>
          <p:nvPr/>
        </p:nvCxnSpPr>
        <p:spPr>
          <a:xfrm>
            <a:off x="2417637" y="3090752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5FF70BC-65DA-4727-B5A2-9DBCF20A01F4}"/>
              </a:ext>
            </a:extLst>
          </p:cNvPr>
          <p:cNvCxnSpPr>
            <a:cxnSpLocks/>
          </p:cNvCxnSpPr>
          <p:nvPr/>
        </p:nvCxnSpPr>
        <p:spPr>
          <a:xfrm flipV="1">
            <a:off x="3235054" y="3090752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C068329-9E86-462B-B161-57DC3103437E}"/>
              </a:ext>
            </a:extLst>
          </p:cNvPr>
          <p:cNvCxnSpPr>
            <a:cxnSpLocks/>
          </p:cNvCxnSpPr>
          <p:nvPr/>
        </p:nvCxnSpPr>
        <p:spPr>
          <a:xfrm>
            <a:off x="4052471" y="3090752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A7FE8B63-1B77-4C06-958D-A2E43997C1B3}"/>
              </a:ext>
            </a:extLst>
          </p:cNvPr>
          <p:cNvSpPr/>
          <p:nvPr/>
        </p:nvSpPr>
        <p:spPr>
          <a:xfrm>
            <a:off x="690443" y="3723164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7FBDD21-A599-47CD-BD10-DE98CBD3853F}"/>
              </a:ext>
            </a:extLst>
          </p:cNvPr>
          <p:cNvSpPr/>
          <p:nvPr/>
        </p:nvSpPr>
        <p:spPr>
          <a:xfrm>
            <a:off x="1507861" y="3723164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3B77919-F4F0-4F6D-ABB7-AE917DC83F66}"/>
              </a:ext>
            </a:extLst>
          </p:cNvPr>
          <p:cNvCxnSpPr>
            <a:stCxn id="74" idx="2"/>
            <a:endCxn id="73" idx="6"/>
          </p:cNvCxnSpPr>
          <p:nvPr/>
        </p:nvCxnSpPr>
        <p:spPr>
          <a:xfrm flipH="1">
            <a:off x="875170" y="3815528"/>
            <a:ext cx="632691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375751E-237A-4E86-B7E3-39847D18A763}"/>
              </a:ext>
            </a:extLst>
          </p:cNvPr>
          <p:cNvCxnSpPr>
            <a:cxnSpLocks/>
          </p:cNvCxnSpPr>
          <p:nvPr/>
        </p:nvCxnSpPr>
        <p:spPr>
          <a:xfrm flipH="1">
            <a:off x="1692587" y="3820378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0D25DC57-AE64-45A6-9866-81F4A4DE625C}"/>
              </a:ext>
            </a:extLst>
          </p:cNvPr>
          <p:cNvSpPr/>
          <p:nvPr/>
        </p:nvSpPr>
        <p:spPr>
          <a:xfrm>
            <a:off x="2325276" y="3723164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B698489-5A2C-4497-B40E-EB22325ED802}"/>
              </a:ext>
            </a:extLst>
          </p:cNvPr>
          <p:cNvSpPr/>
          <p:nvPr/>
        </p:nvSpPr>
        <p:spPr>
          <a:xfrm>
            <a:off x="3142694" y="3723164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9E6ED546-8017-4135-96F4-7F0116D1A61D}"/>
              </a:ext>
            </a:extLst>
          </p:cNvPr>
          <p:cNvCxnSpPr>
            <a:stCxn id="78" idx="2"/>
            <a:endCxn id="77" idx="6"/>
          </p:cNvCxnSpPr>
          <p:nvPr/>
        </p:nvCxnSpPr>
        <p:spPr>
          <a:xfrm flipH="1">
            <a:off x="2510003" y="3815528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DF4082D-9AB5-4D0E-98F2-66259ABEC77F}"/>
              </a:ext>
            </a:extLst>
          </p:cNvPr>
          <p:cNvCxnSpPr>
            <a:cxnSpLocks/>
          </p:cNvCxnSpPr>
          <p:nvPr/>
        </p:nvCxnSpPr>
        <p:spPr>
          <a:xfrm flipH="1">
            <a:off x="3327420" y="3820378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E3730688-FA10-4899-98C6-A554DC3E3457}"/>
              </a:ext>
            </a:extLst>
          </p:cNvPr>
          <p:cNvSpPr/>
          <p:nvPr/>
        </p:nvSpPr>
        <p:spPr>
          <a:xfrm>
            <a:off x="3960110" y="3723164"/>
            <a:ext cx="184727" cy="184727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00590F01-2CF6-4539-A148-0D3E7D27AB05}"/>
              </a:ext>
            </a:extLst>
          </p:cNvPr>
          <p:cNvSpPr/>
          <p:nvPr/>
        </p:nvSpPr>
        <p:spPr>
          <a:xfrm>
            <a:off x="4777527" y="463477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C47E4657-1EBB-4C9A-8610-05FDBAA27CD2}"/>
              </a:ext>
            </a:extLst>
          </p:cNvPr>
          <p:cNvCxnSpPr>
            <a:stCxn id="113" idx="2"/>
          </p:cNvCxnSpPr>
          <p:nvPr/>
        </p:nvCxnSpPr>
        <p:spPr>
          <a:xfrm flipH="1">
            <a:off x="4144836" y="555841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>
            <a:extLst>
              <a:ext uri="{FF2B5EF4-FFF2-40B4-BE49-F238E27FC236}">
                <a16:creationId xmlns:a16="http://schemas.microsoft.com/office/drawing/2014/main" id="{04BCFD24-58F8-4E5A-8A9C-4735A08BED98}"/>
              </a:ext>
            </a:extLst>
          </p:cNvPr>
          <p:cNvSpPr/>
          <p:nvPr/>
        </p:nvSpPr>
        <p:spPr>
          <a:xfrm rot="16200000">
            <a:off x="4777526" y="1280895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79670B6-0486-4CD6-B223-9809CD77F54F}"/>
              </a:ext>
            </a:extLst>
          </p:cNvPr>
          <p:cNvCxnSpPr>
            <a:cxnSpLocks/>
            <a:endCxn id="115" idx="0"/>
          </p:cNvCxnSpPr>
          <p:nvPr/>
        </p:nvCxnSpPr>
        <p:spPr>
          <a:xfrm flipV="1">
            <a:off x="4144836" y="1373258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1102469-09EE-4C44-A9F7-80611C54FB66}"/>
              </a:ext>
            </a:extLst>
          </p:cNvPr>
          <p:cNvCxnSpPr>
            <a:cxnSpLocks/>
            <a:stCxn id="115" idx="6"/>
            <a:endCxn id="113" idx="4"/>
          </p:cNvCxnSpPr>
          <p:nvPr/>
        </p:nvCxnSpPr>
        <p:spPr>
          <a:xfrm flipV="1">
            <a:off x="4869890" y="648204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D3CC305F-F68A-4C5B-8705-CD205062B4A5}"/>
              </a:ext>
            </a:extLst>
          </p:cNvPr>
          <p:cNvCxnSpPr>
            <a:cxnSpLocks/>
          </p:cNvCxnSpPr>
          <p:nvPr/>
        </p:nvCxnSpPr>
        <p:spPr>
          <a:xfrm flipV="1">
            <a:off x="4869887" y="1460768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>
            <a:extLst>
              <a:ext uri="{FF2B5EF4-FFF2-40B4-BE49-F238E27FC236}">
                <a16:creationId xmlns:a16="http://schemas.microsoft.com/office/drawing/2014/main" id="{CE6C7531-0411-4E96-BBF5-1AADB6060D27}"/>
              </a:ext>
            </a:extLst>
          </p:cNvPr>
          <p:cNvSpPr/>
          <p:nvPr/>
        </p:nvSpPr>
        <p:spPr>
          <a:xfrm>
            <a:off x="4777524" y="2093459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1F99BF0-8EF3-4B0B-9A25-4D150F002442}"/>
              </a:ext>
            </a:extLst>
          </p:cNvPr>
          <p:cNvCxnSpPr>
            <a:stCxn id="119" idx="2"/>
          </p:cNvCxnSpPr>
          <p:nvPr/>
        </p:nvCxnSpPr>
        <p:spPr>
          <a:xfrm flipH="1">
            <a:off x="4144833" y="2185823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CAB8C161-2922-41B2-9375-B69A2B73FA47}"/>
              </a:ext>
            </a:extLst>
          </p:cNvPr>
          <p:cNvSpPr/>
          <p:nvPr/>
        </p:nvSpPr>
        <p:spPr>
          <a:xfrm rot="16200000">
            <a:off x="4777523" y="2910877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89ED863-E6EF-4690-B532-75A7F41E2F01}"/>
              </a:ext>
            </a:extLst>
          </p:cNvPr>
          <p:cNvCxnSpPr>
            <a:cxnSpLocks/>
            <a:endCxn id="121" idx="0"/>
          </p:cNvCxnSpPr>
          <p:nvPr/>
        </p:nvCxnSpPr>
        <p:spPr>
          <a:xfrm flipV="1">
            <a:off x="4144833" y="3003240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A5A3152B-CBB4-4D35-B251-B6AF0849EE85}"/>
              </a:ext>
            </a:extLst>
          </p:cNvPr>
          <p:cNvCxnSpPr>
            <a:cxnSpLocks/>
            <a:stCxn id="121" idx="6"/>
            <a:endCxn id="119" idx="4"/>
          </p:cNvCxnSpPr>
          <p:nvPr/>
        </p:nvCxnSpPr>
        <p:spPr>
          <a:xfrm flipV="1">
            <a:off x="4869887" y="2278186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C9B98EF-75EE-421B-81CD-F7ACA64085E6}"/>
              </a:ext>
            </a:extLst>
          </p:cNvPr>
          <p:cNvCxnSpPr>
            <a:cxnSpLocks/>
          </p:cNvCxnSpPr>
          <p:nvPr/>
        </p:nvCxnSpPr>
        <p:spPr>
          <a:xfrm flipV="1">
            <a:off x="4869884" y="3090750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椭圆 124">
            <a:extLst>
              <a:ext uri="{FF2B5EF4-FFF2-40B4-BE49-F238E27FC236}">
                <a16:creationId xmlns:a16="http://schemas.microsoft.com/office/drawing/2014/main" id="{35B049EC-FBDD-4D8A-ADB7-28F5C9E9C3DA}"/>
              </a:ext>
            </a:extLst>
          </p:cNvPr>
          <p:cNvSpPr/>
          <p:nvPr/>
        </p:nvSpPr>
        <p:spPr>
          <a:xfrm>
            <a:off x="4777524" y="3723162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0ABD52E6-CA95-4DE6-9C60-DE2640A56C8D}"/>
              </a:ext>
            </a:extLst>
          </p:cNvPr>
          <p:cNvCxnSpPr>
            <a:stCxn id="125" idx="2"/>
          </p:cNvCxnSpPr>
          <p:nvPr/>
        </p:nvCxnSpPr>
        <p:spPr>
          <a:xfrm flipH="1">
            <a:off x="4144833" y="3815526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7C2404AD-CCD9-4487-90D3-FB0DCCEA62AB}"/>
              </a:ext>
            </a:extLst>
          </p:cNvPr>
          <p:cNvSpPr/>
          <p:nvPr/>
        </p:nvSpPr>
        <p:spPr>
          <a:xfrm rot="16200000">
            <a:off x="690443" y="4535445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B51278B-E050-4A30-80C0-19FC79ACFF99}"/>
              </a:ext>
            </a:extLst>
          </p:cNvPr>
          <p:cNvCxnSpPr>
            <a:cxnSpLocks/>
            <a:endCxn id="127" idx="6"/>
          </p:cNvCxnSpPr>
          <p:nvPr/>
        </p:nvCxnSpPr>
        <p:spPr>
          <a:xfrm>
            <a:off x="782807" y="3902753"/>
            <a:ext cx="0" cy="63269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33425C14-03BC-42CD-ABD8-259C6ED41F69}"/>
              </a:ext>
            </a:extLst>
          </p:cNvPr>
          <p:cNvSpPr/>
          <p:nvPr/>
        </p:nvSpPr>
        <p:spPr>
          <a:xfrm rot="16200000">
            <a:off x="1507860" y="4535444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358E36BC-2658-4DE5-913D-2A293139EE65}"/>
              </a:ext>
            </a:extLst>
          </p:cNvPr>
          <p:cNvCxnSpPr>
            <a:cxnSpLocks/>
            <a:stCxn id="127" idx="4"/>
            <a:endCxn id="129" idx="0"/>
          </p:cNvCxnSpPr>
          <p:nvPr/>
        </p:nvCxnSpPr>
        <p:spPr>
          <a:xfrm flipV="1">
            <a:off x="875170" y="4627807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67A4622D-4D54-4A64-993E-BB4FA5CA00EC}"/>
              </a:ext>
            </a:extLst>
          </p:cNvPr>
          <p:cNvCxnSpPr>
            <a:cxnSpLocks/>
            <a:stCxn id="129" idx="6"/>
          </p:cNvCxnSpPr>
          <p:nvPr/>
        </p:nvCxnSpPr>
        <p:spPr>
          <a:xfrm flipV="1">
            <a:off x="1600224" y="3902753"/>
            <a:ext cx="1" cy="63269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4EA5BB1D-21B9-42EF-BE20-BD8AD220CCD7}"/>
              </a:ext>
            </a:extLst>
          </p:cNvPr>
          <p:cNvCxnSpPr>
            <a:cxnSpLocks/>
          </p:cNvCxnSpPr>
          <p:nvPr/>
        </p:nvCxnSpPr>
        <p:spPr>
          <a:xfrm flipV="1">
            <a:off x="1692587" y="4627805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椭圆 132">
            <a:extLst>
              <a:ext uri="{FF2B5EF4-FFF2-40B4-BE49-F238E27FC236}">
                <a16:creationId xmlns:a16="http://schemas.microsoft.com/office/drawing/2014/main" id="{B11A07E8-C4B9-40FF-BF71-DEAFA2977B37}"/>
              </a:ext>
            </a:extLst>
          </p:cNvPr>
          <p:cNvSpPr/>
          <p:nvPr/>
        </p:nvSpPr>
        <p:spPr>
          <a:xfrm rot="16200000">
            <a:off x="2325276" y="4535445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54DD0F4E-CADD-460E-911B-5516EC26C73D}"/>
              </a:ext>
            </a:extLst>
          </p:cNvPr>
          <p:cNvCxnSpPr>
            <a:cxnSpLocks/>
            <a:endCxn id="133" idx="6"/>
          </p:cNvCxnSpPr>
          <p:nvPr/>
        </p:nvCxnSpPr>
        <p:spPr>
          <a:xfrm>
            <a:off x="2417640" y="3902753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椭圆 134">
            <a:extLst>
              <a:ext uri="{FF2B5EF4-FFF2-40B4-BE49-F238E27FC236}">
                <a16:creationId xmlns:a16="http://schemas.microsoft.com/office/drawing/2014/main" id="{07950269-E74A-403C-ADB2-FE95D8DC8CA1}"/>
              </a:ext>
            </a:extLst>
          </p:cNvPr>
          <p:cNvSpPr/>
          <p:nvPr/>
        </p:nvSpPr>
        <p:spPr>
          <a:xfrm rot="16200000">
            <a:off x="3142693" y="4535444"/>
            <a:ext cx="184727" cy="184727"/>
          </a:xfrm>
          <a:prstGeom prst="ellipse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33ECE57-E74A-4F45-9F58-30A69608CE5B}"/>
              </a:ext>
            </a:extLst>
          </p:cNvPr>
          <p:cNvCxnSpPr>
            <a:cxnSpLocks/>
            <a:stCxn id="133" idx="4"/>
            <a:endCxn id="135" idx="0"/>
          </p:cNvCxnSpPr>
          <p:nvPr/>
        </p:nvCxnSpPr>
        <p:spPr>
          <a:xfrm flipV="1">
            <a:off x="2510003" y="4627807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C4E523F1-32CC-47D4-B8B9-53AB5AE6D79E}"/>
              </a:ext>
            </a:extLst>
          </p:cNvPr>
          <p:cNvCxnSpPr>
            <a:cxnSpLocks/>
            <a:stCxn id="135" idx="6"/>
          </p:cNvCxnSpPr>
          <p:nvPr/>
        </p:nvCxnSpPr>
        <p:spPr>
          <a:xfrm flipV="1">
            <a:off x="3235057" y="3902753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B8815798-EA40-4078-A2FC-08BE261B90D8}"/>
              </a:ext>
            </a:extLst>
          </p:cNvPr>
          <p:cNvCxnSpPr>
            <a:cxnSpLocks/>
          </p:cNvCxnSpPr>
          <p:nvPr/>
        </p:nvCxnSpPr>
        <p:spPr>
          <a:xfrm flipV="1">
            <a:off x="3327420" y="4627805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C2DB7E73-2F5C-4CCC-9BAB-7ABA5FB2E63E}"/>
              </a:ext>
            </a:extLst>
          </p:cNvPr>
          <p:cNvSpPr/>
          <p:nvPr/>
        </p:nvSpPr>
        <p:spPr>
          <a:xfrm rot="16200000">
            <a:off x="3960110" y="4535445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935CEE40-C5DB-40CA-A38C-CF033CFCE15B}"/>
              </a:ext>
            </a:extLst>
          </p:cNvPr>
          <p:cNvCxnSpPr>
            <a:cxnSpLocks/>
            <a:endCxn id="139" idx="6"/>
          </p:cNvCxnSpPr>
          <p:nvPr/>
        </p:nvCxnSpPr>
        <p:spPr>
          <a:xfrm>
            <a:off x="4052474" y="3902753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>
            <a:extLst>
              <a:ext uri="{FF2B5EF4-FFF2-40B4-BE49-F238E27FC236}">
                <a16:creationId xmlns:a16="http://schemas.microsoft.com/office/drawing/2014/main" id="{C78D3EB7-1EC8-47B4-8FAE-AB567FC7CF3E}"/>
              </a:ext>
            </a:extLst>
          </p:cNvPr>
          <p:cNvSpPr/>
          <p:nvPr/>
        </p:nvSpPr>
        <p:spPr>
          <a:xfrm rot="16200000">
            <a:off x="4777523" y="4535442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CF69678D-D649-4699-9E6F-09CB1267AD00}"/>
              </a:ext>
            </a:extLst>
          </p:cNvPr>
          <p:cNvCxnSpPr>
            <a:cxnSpLocks/>
            <a:endCxn id="141" idx="0"/>
          </p:cNvCxnSpPr>
          <p:nvPr/>
        </p:nvCxnSpPr>
        <p:spPr>
          <a:xfrm flipV="1">
            <a:off x="4144833" y="4627805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FC3DFAEB-7E11-44EA-88D0-64580C3EF765}"/>
              </a:ext>
            </a:extLst>
          </p:cNvPr>
          <p:cNvCxnSpPr>
            <a:cxnSpLocks/>
            <a:stCxn id="141" idx="6"/>
          </p:cNvCxnSpPr>
          <p:nvPr/>
        </p:nvCxnSpPr>
        <p:spPr>
          <a:xfrm flipV="1">
            <a:off x="4869887" y="3902751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FA34A1C2-7F20-497A-AF94-0680AB7ACD3D}"/>
              </a:ext>
            </a:extLst>
          </p:cNvPr>
          <p:cNvCxnSpPr>
            <a:cxnSpLocks/>
          </p:cNvCxnSpPr>
          <p:nvPr/>
        </p:nvCxnSpPr>
        <p:spPr>
          <a:xfrm flipH="1">
            <a:off x="4962248" y="534258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AC6BC227-8AC7-49F0-B963-BF5F0E51F4FA}"/>
              </a:ext>
            </a:extLst>
          </p:cNvPr>
          <p:cNvCxnSpPr>
            <a:cxnSpLocks/>
          </p:cNvCxnSpPr>
          <p:nvPr/>
        </p:nvCxnSpPr>
        <p:spPr>
          <a:xfrm flipV="1">
            <a:off x="4962248" y="1346823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CF252405-C990-4CB3-AE9E-52FF927D1081}"/>
              </a:ext>
            </a:extLst>
          </p:cNvPr>
          <p:cNvSpPr/>
          <p:nvPr/>
        </p:nvSpPr>
        <p:spPr>
          <a:xfrm>
            <a:off x="5594938" y="437044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BAF49CDC-C7AC-4325-B466-4F93F1C4A16E}"/>
              </a:ext>
            </a:extLst>
          </p:cNvPr>
          <p:cNvSpPr/>
          <p:nvPr/>
        </p:nvSpPr>
        <p:spPr>
          <a:xfrm rot="16200000">
            <a:off x="5594938" y="1254463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C1E8C5C2-1E66-47DB-A988-5D46CFCEA4A2}"/>
              </a:ext>
            </a:extLst>
          </p:cNvPr>
          <p:cNvCxnSpPr>
            <a:cxnSpLocks/>
            <a:stCxn id="146" idx="4"/>
            <a:endCxn id="147" idx="6"/>
          </p:cNvCxnSpPr>
          <p:nvPr/>
        </p:nvCxnSpPr>
        <p:spPr>
          <a:xfrm>
            <a:off x="5687302" y="621771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BE78C5A6-3671-44C2-BB0B-9BA15E018140}"/>
              </a:ext>
            </a:extLst>
          </p:cNvPr>
          <p:cNvCxnSpPr>
            <a:cxnSpLocks/>
          </p:cNvCxnSpPr>
          <p:nvPr/>
        </p:nvCxnSpPr>
        <p:spPr>
          <a:xfrm>
            <a:off x="5687299" y="1434335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B9B01C10-D657-43F2-81C5-868CF5D5B96B}"/>
              </a:ext>
            </a:extLst>
          </p:cNvPr>
          <p:cNvCxnSpPr>
            <a:cxnSpLocks/>
          </p:cNvCxnSpPr>
          <p:nvPr/>
        </p:nvCxnSpPr>
        <p:spPr>
          <a:xfrm flipH="1">
            <a:off x="4962245" y="2164240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77026D02-F7A4-42CF-B146-E6D34145CE33}"/>
              </a:ext>
            </a:extLst>
          </p:cNvPr>
          <p:cNvCxnSpPr>
            <a:cxnSpLocks/>
          </p:cNvCxnSpPr>
          <p:nvPr/>
        </p:nvCxnSpPr>
        <p:spPr>
          <a:xfrm flipV="1">
            <a:off x="4962245" y="2976805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07FF818D-3653-458C-9FBB-2846F57EC862}"/>
              </a:ext>
            </a:extLst>
          </p:cNvPr>
          <p:cNvSpPr/>
          <p:nvPr/>
        </p:nvSpPr>
        <p:spPr>
          <a:xfrm>
            <a:off x="5594935" y="2067026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02883D97-F1DC-4757-846F-0D1BBA1D30D2}"/>
              </a:ext>
            </a:extLst>
          </p:cNvPr>
          <p:cNvSpPr/>
          <p:nvPr/>
        </p:nvSpPr>
        <p:spPr>
          <a:xfrm rot="16200000">
            <a:off x="5594935" y="2884445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8DF0C69C-F565-4C1D-93F0-8480289616B8}"/>
              </a:ext>
            </a:extLst>
          </p:cNvPr>
          <p:cNvCxnSpPr>
            <a:cxnSpLocks/>
            <a:stCxn id="152" idx="4"/>
            <a:endCxn id="153" idx="6"/>
          </p:cNvCxnSpPr>
          <p:nvPr/>
        </p:nvCxnSpPr>
        <p:spPr>
          <a:xfrm>
            <a:off x="5687299" y="2251753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91506F2E-5823-4835-BF3B-D53DDBC55994}"/>
              </a:ext>
            </a:extLst>
          </p:cNvPr>
          <p:cNvCxnSpPr>
            <a:cxnSpLocks/>
          </p:cNvCxnSpPr>
          <p:nvPr/>
        </p:nvCxnSpPr>
        <p:spPr>
          <a:xfrm>
            <a:off x="5687296" y="3064317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77F0D12B-8909-43DA-AD81-734C431EC749}"/>
              </a:ext>
            </a:extLst>
          </p:cNvPr>
          <p:cNvCxnSpPr>
            <a:cxnSpLocks/>
          </p:cNvCxnSpPr>
          <p:nvPr/>
        </p:nvCxnSpPr>
        <p:spPr>
          <a:xfrm flipH="1">
            <a:off x="4962245" y="3793943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>
            <a:extLst>
              <a:ext uri="{FF2B5EF4-FFF2-40B4-BE49-F238E27FC236}">
                <a16:creationId xmlns:a16="http://schemas.microsoft.com/office/drawing/2014/main" id="{DAD3B3E4-9E35-442F-8062-528C4F4C6459}"/>
              </a:ext>
            </a:extLst>
          </p:cNvPr>
          <p:cNvSpPr/>
          <p:nvPr/>
        </p:nvSpPr>
        <p:spPr>
          <a:xfrm>
            <a:off x="5594935" y="3696729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03CBFFE8-F466-4531-A61D-220E1FBE36F1}"/>
              </a:ext>
            </a:extLst>
          </p:cNvPr>
          <p:cNvSpPr/>
          <p:nvPr/>
        </p:nvSpPr>
        <p:spPr>
          <a:xfrm>
            <a:off x="6412352" y="437042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84BE5CC-6181-4035-97A0-DA3D36CC501C}"/>
              </a:ext>
            </a:extLst>
          </p:cNvPr>
          <p:cNvCxnSpPr>
            <a:stCxn id="158" idx="2"/>
          </p:cNvCxnSpPr>
          <p:nvPr/>
        </p:nvCxnSpPr>
        <p:spPr>
          <a:xfrm flipH="1">
            <a:off x="5779661" y="529406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>
            <a:extLst>
              <a:ext uri="{FF2B5EF4-FFF2-40B4-BE49-F238E27FC236}">
                <a16:creationId xmlns:a16="http://schemas.microsoft.com/office/drawing/2014/main" id="{CB7D9CA8-DCD5-4E67-A073-9ECEB2EFB342}"/>
              </a:ext>
            </a:extLst>
          </p:cNvPr>
          <p:cNvSpPr/>
          <p:nvPr/>
        </p:nvSpPr>
        <p:spPr>
          <a:xfrm rot="16200000">
            <a:off x="6412351" y="1254460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47807935-D508-4302-A792-DBF014FCB8B8}"/>
              </a:ext>
            </a:extLst>
          </p:cNvPr>
          <p:cNvCxnSpPr>
            <a:cxnSpLocks/>
            <a:endCxn id="160" idx="0"/>
          </p:cNvCxnSpPr>
          <p:nvPr/>
        </p:nvCxnSpPr>
        <p:spPr>
          <a:xfrm flipV="1">
            <a:off x="5779661" y="1346823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6DAB932-7D96-4E69-8AD6-1705ABF7565E}"/>
              </a:ext>
            </a:extLst>
          </p:cNvPr>
          <p:cNvCxnSpPr>
            <a:cxnSpLocks/>
            <a:stCxn id="160" idx="6"/>
            <a:endCxn id="158" idx="4"/>
          </p:cNvCxnSpPr>
          <p:nvPr/>
        </p:nvCxnSpPr>
        <p:spPr>
          <a:xfrm flipV="1">
            <a:off x="6504715" y="621769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B5637029-9EA6-4CE6-80E4-426C2F0A48E2}"/>
              </a:ext>
            </a:extLst>
          </p:cNvPr>
          <p:cNvCxnSpPr>
            <a:cxnSpLocks/>
          </p:cNvCxnSpPr>
          <p:nvPr/>
        </p:nvCxnSpPr>
        <p:spPr>
          <a:xfrm flipV="1">
            <a:off x="6504712" y="1434333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B35413FD-FA58-4CBB-B53F-1D2C3C834EF8}"/>
              </a:ext>
            </a:extLst>
          </p:cNvPr>
          <p:cNvSpPr/>
          <p:nvPr/>
        </p:nvSpPr>
        <p:spPr>
          <a:xfrm>
            <a:off x="6412349" y="2067024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1BDC32D0-FFC4-4BB7-832C-670CD79998C1}"/>
              </a:ext>
            </a:extLst>
          </p:cNvPr>
          <p:cNvCxnSpPr>
            <a:stCxn id="164" idx="2"/>
          </p:cNvCxnSpPr>
          <p:nvPr/>
        </p:nvCxnSpPr>
        <p:spPr>
          <a:xfrm flipH="1">
            <a:off x="5779658" y="2159388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椭圆 165">
            <a:extLst>
              <a:ext uri="{FF2B5EF4-FFF2-40B4-BE49-F238E27FC236}">
                <a16:creationId xmlns:a16="http://schemas.microsoft.com/office/drawing/2014/main" id="{CFEDEF81-23F8-4C5B-85F3-47CF34B9CFB7}"/>
              </a:ext>
            </a:extLst>
          </p:cNvPr>
          <p:cNvSpPr/>
          <p:nvPr/>
        </p:nvSpPr>
        <p:spPr>
          <a:xfrm rot="16200000">
            <a:off x="6412348" y="2884442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92AE0D64-AF3F-4E66-92E7-D35A3425634F}"/>
              </a:ext>
            </a:extLst>
          </p:cNvPr>
          <p:cNvCxnSpPr>
            <a:cxnSpLocks/>
            <a:endCxn id="166" idx="0"/>
          </p:cNvCxnSpPr>
          <p:nvPr/>
        </p:nvCxnSpPr>
        <p:spPr>
          <a:xfrm flipV="1">
            <a:off x="5779658" y="2976805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9BD695E-F803-4A2A-A095-638E8E001086}"/>
              </a:ext>
            </a:extLst>
          </p:cNvPr>
          <p:cNvCxnSpPr>
            <a:cxnSpLocks/>
            <a:stCxn id="166" idx="6"/>
            <a:endCxn id="164" idx="4"/>
          </p:cNvCxnSpPr>
          <p:nvPr/>
        </p:nvCxnSpPr>
        <p:spPr>
          <a:xfrm flipV="1">
            <a:off x="6504712" y="2251751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DC5B970B-1751-42AC-A1FF-F0EA2939B14D}"/>
              </a:ext>
            </a:extLst>
          </p:cNvPr>
          <p:cNvCxnSpPr>
            <a:cxnSpLocks/>
          </p:cNvCxnSpPr>
          <p:nvPr/>
        </p:nvCxnSpPr>
        <p:spPr>
          <a:xfrm flipV="1">
            <a:off x="6504709" y="3064315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>
            <a:extLst>
              <a:ext uri="{FF2B5EF4-FFF2-40B4-BE49-F238E27FC236}">
                <a16:creationId xmlns:a16="http://schemas.microsoft.com/office/drawing/2014/main" id="{87440312-9A54-474C-948F-DA9523E9FC45}"/>
              </a:ext>
            </a:extLst>
          </p:cNvPr>
          <p:cNvSpPr/>
          <p:nvPr/>
        </p:nvSpPr>
        <p:spPr>
          <a:xfrm>
            <a:off x="6412349" y="3696727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C543963F-F15D-49BC-8C4E-E6476EF1AA94}"/>
              </a:ext>
            </a:extLst>
          </p:cNvPr>
          <p:cNvCxnSpPr>
            <a:stCxn id="170" idx="2"/>
          </p:cNvCxnSpPr>
          <p:nvPr/>
        </p:nvCxnSpPr>
        <p:spPr>
          <a:xfrm flipH="1">
            <a:off x="5779658" y="3789091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7E0B373C-6669-4908-97B8-61DD7597501C}"/>
              </a:ext>
            </a:extLst>
          </p:cNvPr>
          <p:cNvCxnSpPr>
            <a:cxnSpLocks/>
          </p:cNvCxnSpPr>
          <p:nvPr/>
        </p:nvCxnSpPr>
        <p:spPr>
          <a:xfrm flipV="1">
            <a:off x="4962245" y="4601370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>
            <a:extLst>
              <a:ext uri="{FF2B5EF4-FFF2-40B4-BE49-F238E27FC236}">
                <a16:creationId xmlns:a16="http://schemas.microsoft.com/office/drawing/2014/main" id="{919D777C-5029-4D5F-9D67-1B82D9641083}"/>
              </a:ext>
            </a:extLst>
          </p:cNvPr>
          <p:cNvSpPr/>
          <p:nvPr/>
        </p:nvSpPr>
        <p:spPr>
          <a:xfrm rot="16200000">
            <a:off x="5594935" y="4509010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104473A-FCE6-4459-B767-0B561F72DEE2}"/>
              </a:ext>
            </a:extLst>
          </p:cNvPr>
          <p:cNvCxnSpPr>
            <a:cxnSpLocks/>
            <a:endCxn id="173" idx="6"/>
          </p:cNvCxnSpPr>
          <p:nvPr/>
        </p:nvCxnSpPr>
        <p:spPr>
          <a:xfrm>
            <a:off x="5687299" y="3876318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>
            <a:extLst>
              <a:ext uri="{FF2B5EF4-FFF2-40B4-BE49-F238E27FC236}">
                <a16:creationId xmlns:a16="http://schemas.microsoft.com/office/drawing/2014/main" id="{1640ED07-68EF-4CB9-8EC6-6A82C12EE5B8}"/>
              </a:ext>
            </a:extLst>
          </p:cNvPr>
          <p:cNvSpPr/>
          <p:nvPr/>
        </p:nvSpPr>
        <p:spPr>
          <a:xfrm rot="16200000">
            <a:off x="6412348" y="4509007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C61DE7AE-DFC4-488A-A2AF-9D50C89B7C92}"/>
              </a:ext>
            </a:extLst>
          </p:cNvPr>
          <p:cNvCxnSpPr>
            <a:cxnSpLocks/>
            <a:endCxn id="175" idx="0"/>
          </p:cNvCxnSpPr>
          <p:nvPr/>
        </p:nvCxnSpPr>
        <p:spPr>
          <a:xfrm flipV="1">
            <a:off x="5779658" y="4601370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B64CAC43-5878-44D2-A684-D5640D4F6D5A}"/>
              </a:ext>
            </a:extLst>
          </p:cNvPr>
          <p:cNvCxnSpPr>
            <a:cxnSpLocks/>
            <a:stCxn id="175" idx="6"/>
          </p:cNvCxnSpPr>
          <p:nvPr/>
        </p:nvCxnSpPr>
        <p:spPr>
          <a:xfrm flipV="1">
            <a:off x="6504712" y="3876316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EEA6F1A6-A8CC-4DA5-9E8D-707A68B57906}"/>
              </a:ext>
            </a:extLst>
          </p:cNvPr>
          <p:cNvCxnSpPr>
            <a:cxnSpLocks/>
          </p:cNvCxnSpPr>
          <p:nvPr/>
        </p:nvCxnSpPr>
        <p:spPr>
          <a:xfrm>
            <a:off x="782801" y="4725028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1435A769-D8D4-4CE4-8A9C-C7C2125E1A6E}"/>
              </a:ext>
            </a:extLst>
          </p:cNvPr>
          <p:cNvCxnSpPr>
            <a:cxnSpLocks/>
          </p:cNvCxnSpPr>
          <p:nvPr/>
        </p:nvCxnSpPr>
        <p:spPr>
          <a:xfrm flipV="1">
            <a:off x="1600218" y="4725028"/>
            <a:ext cx="1" cy="63269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6DA3B15D-6BD6-457F-9FD9-3C6C515AFB63}"/>
              </a:ext>
            </a:extLst>
          </p:cNvPr>
          <p:cNvCxnSpPr>
            <a:cxnSpLocks/>
          </p:cNvCxnSpPr>
          <p:nvPr/>
        </p:nvCxnSpPr>
        <p:spPr>
          <a:xfrm>
            <a:off x="2417634" y="4725028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67EDE6FD-C80A-49C0-BFD0-37F4A64CFB4F}"/>
              </a:ext>
            </a:extLst>
          </p:cNvPr>
          <p:cNvCxnSpPr>
            <a:cxnSpLocks/>
          </p:cNvCxnSpPr>
          <p:nvPr/>
        </p:nvCxnSpPr>
        <p:spPr>
          <a:xfrm flipV="1">
            <a:off x="3235051" y="4725028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E511890D-7E08-4B17-A2CD-54A4CFC895FF}"/>
              </a:ext>
            </a:extLst>
          </p:cNvPr>
          <p:cNvCxnSpPr>
            <a:cxnSpLocks/>
          </p:cNvCxnSpPr>
          <p:nvPr/>
        </p:nvCxnSpPr>
        <p:spPr>
          <a:xfrm>
            <a:off x="4052468" y="4725028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椭圆 182">
            <a:extLst>
              <a:ext uri="{FF2B5EF4-FFF2-40B4-BE49-F238E27FC236}">
                <a16:creationId xmlns:a16="http://schemas.microsoft.com/office/drawing/2014/main" id="{6E5511FA-E38E-42A1-8FCD-DF132A0D90C2}"/>
              </a:ext>
            </a:extLst>
          </p:cNvPr>
          <p:cNvSpPr/>
          <p:nvPr/>
        </p:nvSpPr>
        <p:spPr>
          <a:xfrm>
            <a:off x="690440" y="5357440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9609801E-61A4-42AA-9343-DB1D36348921}"/>
              </a:ext>
            </a:extLst>
          </p:cNvPr>
          <p:cNvSpPr/>
          <p:nvPr/>
        </p:nvSpPr>
        <p:spPr>
          <a:xfrm>
            <a:off x="1507858" y="5357440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50035B57-B7C4-4AF7-BEE8-BCCB533DC108}"/>
              </a:ext>
            </a:extLst>
          </p:cNvPr>
          <p:cNvCxnSpPr>
            <a:stCxn id="184" idx="2"/>
            <a:endCxn id="183" idx="6"/>
          </p:cNvCxnSpPr>
          <p:nvPr/>
        </p:nvCxnSpPr>
        <p:spPr>
          <a:xfrm flipH="1">
            <a:off x="875167" y="5449804"/>
            <a:ext cx="632691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652D0D9F-E76A-4766-9AAA-1AD8635C321A}"/>
              </a:ext>
            </a:extLst>
          </p:cNvPr>
          <p:cNvCxnSpPr>
            <a:cxnSpLocks/>
          </p:cNvCxnSpPr>
          <p:nvPr/>
        </p:nvCxnSpPr>
        <p:spPr>
          <a:xfrm flipH="1">
            <a:off x="1692584" y="5454654"/>
            <a:ext cx="632691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>
            <a:extLst>
              <a:ext uri="{FF2B5EF4-FFF2-40B4-BE49-F238E27FC236}">
                <a16:creationId xmlns:a16="http://schemas.microsoft.com/office/drawing/2014/main" id="{078601B9-ED93-43A3-AC9A-E28406915556}"/>
              </a:ext>
            </a:extLst>
          </p:cNvPr>
          <p:cNvSpPr/>
          <p:nvPr/>
        </p:nvSpPr>
        <p:spPr>
          <a:xfrm>
            <a:off x="2325273" y="5357440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AB669B83-85A9-4914-B1B4-EE52D22B2983}"/>
              </a:ext>
            </a:extLst>
          </p:cNvPr>
          <p:cNvSpPr/>
          <p:nvPr/>
        </p:nvSpPr>
        <p:spPr>
          <a:xfrm>
            <a:off x="3142691" y="5357440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2B309B5A-E8E5-48D5-93F3-B84B64411A82}"/>
              </a:ext>
            </a:extLst>
          </p:cNvPr>
          <p:cNvCxnSpPr>
            <a:stCxn id="188" idx="2"/>
            <a:endCxn id="187" idx="6"/>
          </p:cNvCxnSpPr>
          <p:nvPr/>
        </p:nvCxnSpPr>
        <p:spPr>
          <a:xfrm flipH="1">
            <a:off x="2510000" y="5449804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89D1BFBD-6306-498D-A283-070FFFB1695C}"/>
              </a:ext>
            </a:extLst>
          </p:cNvPr>
          <p:cNvCxnSpPr>
            <a:cxnSpLocks/>
          </p:cNvCxnSpPr>
          <p:nvPr/>
        </p:nvCxnSpPr>
        <p:spPr>
          <a:xfrm flipH="1">
            <a:off x="3327417" y="5454654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椭圆 190">
            <a:extLst>
              <a:ext uri="{FF2B5EF4-FFF2-40B4-BE49-F238E27FC236}">
                <a16:creationId xmlns:a16="http://schemas.microsoft.com/office/drawing/2014/main" id="{FE91A68D-5D66-4F9D-97D1-8B6CD34B00E2}"/>
              </a:ext>
            </a:extLst>
          </p:cNvPr>
          <p:cNvSpPr/>
          <p:nvPr/>
        </p:nvSpPr>
        <p:spPr>
          <a:xfrm>
            <a:off x="3960107" y="5357440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1C2B1314-7A1F-452F-B5DC-D572A07DD6DD}"/>
              </a:ext>
            </a:extLst>
          </p:cNvPr>
          <p:cNvCxnSpPr>
            <a:cxnSpLocks/>
          </p:cNvCxnSpPr>
          <p:nvPr/>
        </p:nvCxnSpPr>
        <p:spPr>
          <a:xfrm flipV="1">
            <a:off x="4869881" y="4725026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>
            <a:extLst>
              <a:ext uri="{FF2B5EF4-FFF2-40B4-BE49-F238E27FC236}">
                <a16:creationId xmlns:a16="http://schemas.microsoft.com/office/drawing/2014/main" id="{04BC1C2B-398A-4E4F-9C5B-0582060FA2B5}"/>
              </a:ext>
            </a:extLst>
          </p:cNvPr>
          <p:cNvSpPr/>
          <p:nvPr/>
        </p:nvSpPr>
        <p:spPr>
          <a:xfrm>
            <a:off x="4777521" y="5357438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5C004127-A91F-41DB-99D5-B6F760B30CC3}"/>
              </a:ext>
            </a:extLst>
          </p:cNvPr>
          <p:cNvCxnSpPr>
            <a:stCxn id="193" idx="2"/>
          </p:cNvCxnSpPr>
          <p:nvPr/>
        </p:nvCxnSpPr>
        <p:spPr>
          <a:xfrm flipH="1">
            <a:off x="4144830" y="5449802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>
            <a:extLst>
              <a:ext uri="{FF2B5EF4-FFF2-40B4-BE49-F238E27FC236}">
                <a16:creationId xmlns:a16="http://schemas.microsoft.com/office/drawing/2014/main" id="{8D2C45AF-6170-49E3-B9C1-9B4005C62CCB}"/>
              </a:ext>
            </a:extLst>
          </p:cNvPr>
          <p:cNvSpPr/>
          <p:nvPr/>
        </p:nvSpPr>
        <p:spPr>
          <a:xfrm rot="16200000">
            <a:off x="690440" y="6169721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28A12310-E1EE-409A-901C-27FBF0CBDBE9}"/>
              </a:ext>
            </a:extLst>
          </p:cNvPr>
          <p:cNvCxnSpPr>
            <a:cxnSpLocks/>
            <a:endCxn id="195" idx="6"/>
          </p:cNvCxnSpPr>
          <p:nvPr/>
        </p:nvCxnSpPr>
        <p:spPr>
          <a:xfrm>
            <a:off x="782804" y="5537029"/>
            <a:ext cx="0" cy="63269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椭圆 196">
            <a:extLst>
              <a:ext uri="{FF2B5EF4-FFF2-40B4-BE49-F238E27FC236}">
                <a16:creationId xmlns:a16="http://schemas.microsoft.com/office/drawing/2014/main" id="{7743B54F-624B-49CD-8F2B-B8F93654E253}"/>
              </a:ext>
            </a:extLst>
          </p:cNvPr>
          <p:cNvSpPr/>
          <p:nvPr/>
        </p:nvSpPr>
        <p:spPr>
          <a:xfrm rot="16200000">
            <a:off x="1507857" y="6169720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8D0D880F-BEA8-4F7B-A603-AC1EE190385D}"/>
              </a:ext>
            </a:extLst>
          </p:cNvPr>
          <p:cNvCxnSpPr>
            <a:cxnSpLocks/>
            <a:stCxn id="195" idx="4"/>
            <a:endCxn id="197" idx="0"/>
          </p:cNvCxnSpPr>
          <p:nvPr/>
        </p:nvCxnSpPr>
        <p:spPr>
          <a:xfrm flipV="1">
            <a:off x="875167" y="6262083"/>
            <a:ext cx="632690" cy="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556A3BA8-0F1A-49E5-8C0E-4F8F177F1BA1}"/>
              </a:ext>
            </a:extLst>
          </p:cNvPr>
          <p:cNvCxnSpPr>
            <a:cxnSpLocks/>
            <a:stCxn id="197" idx="6"/>
          </p:cNvCxnSpPr>
          <p:nvPr/>
        </p:nvCxnSpPr>
        <p:spPr>
          <a:xfrm flipV="1">
            <a:off x="1600221" y="5537029"/>
            <a:ext cx="1" cy="63269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8A671AB6-CE47-4901-8CE4-3D453F9DDF29}"/>
              </a:ext>
            </a:extLst>
          </p:cNvPr>
          <p:cNvCxnSpPr>
            <a:cxnSpLocks/>
          </p:cNvCxnSpPr>
          <p:nvPr/>
        </p:nvCxnSpPr>
        <p:spPr>
          <a:xfrm flipV="1">
            <a:off x="1692584" y="6262081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DB025719-3B14-4599-82A1-004A4CBC51DB}"/>
              </a:ext>
            </a:extLst>
          </p:cNvPr>
          <p:cNvSpPr/>
          <p:nvPr/>
        </p:nvSpPr>
        <p:spPr>
          <a:xfrm rot="16200000">
            <a:off x="2325273" y="6169721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EA41DB10-6F9C-41EC-9CFE-2C2DDED83127}"/>
              </a:ext>
            </a:extLst>
          </p:cNvPr>
          <p:cNvCxnSpPr>
            <a:cxnSpLocks/>
            <a:endCxn id="201" idx="6"/>
          </p:cNvCxnSpPr>
          <p:nvPr/>
        </p:nvCxnSpPr>
        <p:spPr>
          <a:xfrm>
            <a:off x="2417637" y="5537029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A26C1456-D4B9-4850-A40F-2BBC238DF399}"/>
              </a:ext>
            </a:extLst>
          </p:cNvPr>
          <p:cNvSpPr/>
          <p:nvPr/>
        </p:nvSpPr>
        <p:spPr>
          <a:xfrm rot="16200000">
            <a:off x="3142690" y="6169720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284AABED-CF8F-4372-A60B-A60E0A04F629}"/>
              </a:ext>
            </a:extLst>
          </p:cNvPr>
          <p:cNvCxnSpPr>
            <a:cxnSpLocks/>
            <a:stCxn id="201" idx="4"/>
            <a:endCxn id="203" idx="0"/>
          </p:cNvCxnSpPr>
          <p:nvPr/>
        </p:nvCxnSpPr>
        <p:spPr>
          <a:xfrm flipV="1">
            <a:off x="2510000" y="6262083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821421CD-6091-45F9-BCA5-D78E01B236EB}"/>
              </a:ext>
            </a:extLst>
          </p:cNvPr>
          <p:cNvCxnSpPr>
            <a:cxnSpLocks/>
            <a:stCxn id="203" idx="6"/>
          </p:cNvCxnSpPr>
          <p:nvPr/>
        </p:nvCxnSpPr>
        <p:spPr>
          <a:xfrm flipV="1">
            <a:off x="3235054" y="5537029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26C629C8-D80D-43BD-9295-DEE64B5AE20F}"/>
              </a:ext>
            </a:extLst>
          </p:cNvPr>
          <p:cNvCxnSpPr>
            <a:cxnSpLocks/>
          </p:cNvCxnSpPr>
          <p:nvPr/>
        </p:nvCxnSpPr>
        <p:spPr>
          <a:xfrm flipV="1">
            <a:off x="3327417" y="6262081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>
            <a:extLst>
              <a:ext uri="{FF2B5EF4-FFF2-40B4-BE49-F238E27FC236}">
                <a16:creationId xmlns:a16="http://schemas.microsoft.com/office/drawing/2014/main" id="{27CCFB8E-AA91-42C7-B5D0-9B44BA43F628}"/>
              </a:ext>
            </a:extLst>
          </p:cNvPr>
          <p:cNvSpPr/>
          <p:nvPr/>
        </p:nvSpPr>
        <p:spPr>
          <a:xfrm rot="16200000">
            <a:off x="3960107" y="6169721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D546FD93-A2FA-4632-8930-12D93AFC3D28}"/>
              </a:ext>
            </a:extLst>
          </p:cNvPr>
          <p:cNvCxnSpPr>
            <a:cxnSpLocks/>
            <a:endCxn id="207" idx="6"/>
          </p:cNvCxnSpPr>
          <p:nvPr/>
        </p:nvCxnSpPr>
        <p:spPr>
          <a:xfrm>
            <a:off x="4052471" y="5537029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椭圆 208">
            <a:extLst>
              <a:ext uri="{FF2B5EF4-FFF2-40B4-BE49-F238E27FC236}">
                <a16:creationId xmlns:a16="http://schemas.microsoft.com/office/drawing/2014/main" id="{29A9BBD2-A092-47E6-98F2-579785267EB5}"/>
              </a:ext>
            </a:extLst>
          </p:cNvPr>
          <p:cNvSpPr/>
          <p:nvPr/>
        </p:nvSpPr>
        <p:spPr>
          <a:xfrm rot="16200000">
            <a:off x="4777520" y="6169718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72CC7958-0671-4652-BB5F-3AB1B1AC168A}"/>
              </a:ext>
            </a:extLst>
          </p:cNvPr>
          <p:cNvCxnSpPr>
            <a:cxnSpLocks/>
            <a:endCxn id="209" idx="0"/>
          </p:cNvCxnSpPr>
          <p:nvPr/>
        </p:nvCxnSpPr>
        <p:spPr>
          <a:xfrm flipV="1">
            <a:off x="4144830" y="6262081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FFCCABA5-280D-4CF8-A115-95560BD3F223}"/>
              </a:ext>
            </a:extLst>
          </p:cNvPr>
          <p:cNvCxnSpPr>
            <a:cxnSpLocks/>
            <a:stCxn id="209" idx="6"/>
          </p:cNvCxnSpPr>
          <p:nvPr/>
        </p:nvCxnSpPr>
        <p:spPr>
          <a:xfrm flipV="1">
            <a:off x="4869884" y="5537027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575708C1-1B0F-4B5B-A0A1-32FE0172D23B}"/>
              </a:ext>
            </a:extLst>
          </p:cNvPr>
          <p:cNvCxnSpPr>
            <a:cxnSpLocks/>
          </p:cNvCxnSpPr>
          <p:nvPr/>
        </p:nvCxnSpPr>
        <p:spPr>
          <a:xfrm>
            <a:off x="5687293" y="4698593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EAE02ED8-8695-459E-A817-772AAB30CC31}"/>
              </a:ext>
            </a:extLst>
          </p:cNvPr>
          <p:cNvCxnSpPr>
            <a:cxnSpLocks/>
          </p:cNvCxnSpPr>
          <p:nvPr/>
        </p:nvCxnSpPr>
        <p:spPr>
          <a:xfrm flipH="1">
            <a:off x="4962242" y="5428219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椭圆 213">
            <a:extLst>
              <a:ext uri="{FF2B5EF4-FFF2-40B4-BE49-F238E27FC236}">
                <a16:creationId xmlns:a16="http://schemas.microsoft.com/office/drawing/2014/main" id="{E9287A37-D4CC-4BB6-B7C0-2837AB08E69F}"/>
              </a:ext>
            </a:extLst>
          </p:cNvPr>
          <p:cNvSpPr/>
          <p:nvPr/>
        </p:nvSpPr>
        <p:spPr>
          <a:xfrm>
            <a:off x="5594932" y="5331005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3EDE8D72-1676-4377-91E3-30CE1AEE06AB}"/>
              </a:ext>
            </a:extLst>
          </p:cNvPr>
          <p:cNvCxnSpPr>
            <a:cxnSpLocks/>
          </p:cNvCxnSpPr>
          <p:nvPr/>
        </p:nvCxnSpPr>
        <p:spPr>
          <a:xfrm flipV="1">
            <a:off x="6504706" y="4698591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椭圆 215">
            <a:extLst>
              <a:ext uri="{FF2B5EF4-FFF2-40B4-BE49-F238E27FC236}">
                <a16:creationId xmlns:a16="http://schemas.microsoft.com/office/drawing/2014/main" id="{F7FB6A90-2F41-4F4D-82D2-49549484A4EB}"/>
              </a:ext>
            </a:extLst>
          </p:cNvPr>
          <p:cNvSpPr/>
          <p:nvPr/>
        </p:nvSpPr>
        <p:spPr>
          <a:xfrm>
            <a:off x="6412346" y="5331003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1B551EB7-C5DF-441E-952C-A1B811E213AC}"/>
              </a:ext>
            </a:extLst>
          </p:cNvPr>
          <p:cNvCxnSpPr>
            <a:stCxn id="216" idx="2"/>
          </p:cNvCxnSpPr>
          <p:nvPr/>
        </p:nvCxnSpPr>
        <p:spPr>
          <a:xfrm flipH="1">
            <a:off x="5779655" y="5423367"/>
            <a:ext cx="632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4B2867DD-3E31-4171-997A-C919CB2F3128}"/>
              </a:ext>
            </a:extLst>
          </p:cNvPr>
          <p:cNvCxnSpPr>
            <a:cxnSpLocks/>
          </p:cNvCxnSpPr>
          <p:nvPr/>
        </p:nvCxnSpPr>
        <p:spPr>
          <a:xfrm flipV="1">
            <a:off x="4962242" y="6235646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椭圆 218">
            <a:extLst>
              <a:ext uri="{FF2B5EF4-FFF2-40B4-BE49-F238E27FC236}">
                <a16:creationId xmlns:a16="http://schemas.microsoft.com/office/drawing/2014/main" id="{80EFB305-AFDC-45CF-83ED-83AA0AA29119}"/>
              </a:ext>
            </a:extLst>
          </p:cNvPr>
          <p:cNvSpPr/>
          <p:nvPr/>
        </p:nvSpPr>
        <p:spPr>
          <a:xfrm rot="16200000">
            <a:off x="5594932" y="6143286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3810879F-BE2F-4F72-9792-14B16AE6E97E}"/>
              </a:ext>
            </a:extLst>
          </p:cNvPr>
          <p:cNvCxnSpPr>
            <a:cxnSpLocks/>
            <a:endCxn id="219" idx="6"/>
          </p:cNvCxnSpPr>
          <p:nvPr/>
        </p:nvCxnSpPr>
        <p:spPr>
          <a:xfrm>
            <a:off x="5687296" y="5510594"/>
            <a:ext cx="0" cy="6326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椭圆 220">
            <a:extLst>
              <a:ext uri="{FF2B5EF4-FFF2-40B4-BE49-F238E27FC236}">
                <a16:creationId xmlns:a16="http://schemas.microsoft.com/office/drawing/2014/main" id="{35C789B3-4477-425F-AD5A-078273ACEF95}"/>
              </a:ext>
            </a:extLst>
          </p:cNvPr>
          <p:cNvSpPr/>
          <p:nvPr/>
        </p:nvSpPr>
        <p:spPr>
          <a:xfrm rot="16200000">
            <a:off x="6412345" y="6143283"/>
            <a:ext cx="184727" cy="184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A9A6920B-15EE-41B9-8437-2067A767E46E}"/>
              </a:ext>
            </a:extLst>
          </p:cNvPr>
          <p:cNvCxnSpPr>
            <a:cxnSpLocks/>
            <a:endCxn id="221" idx="0"/>
          </p:cNvCxnSpPr>
          <p:nvPr/>
        </p:nvCxnSpPr>
        <p:spPr>
          <a:xfrm flipV="1">
            <a:off x="5779655" y="6235646"/>
            <a:ext cx="63269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66C1DCFB-7C2A-40D0-92BA-52A30E269AB2}"/>
              </a:ext>
            </a:extLst>
          </p:cNvPr>
          <p:cNvCxnSpPr>
            <a:cxnSpLocks/>
            <a:stCxn id="221" idx="6"/>
          </p:cNvCxnSpPr>
          <p:nvPr/>
        </p:nvCxnSpPr>
        <p:spPr>
          <a:xfrm flipV="1">
            <a:off x="6504709" y="5510592"/>
            <a:ext cx="1" cy="6326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椭圆 231">
            <a:extLst>
              <a:ext uri="{FF2B5EF4-FFF2-40B4-BE49-F238E27FC236}">
                <a16:creationId xmlns:a16="http://schemas.microsoft.com/office/drawing/2014/main" id="{FB742DE1-A335-4682-9137-BEAE73D8422D}"/>
              </a:ext>
            </a:extLst>
          </p:cNvPr>
          <p:cNvSpPr/>
          <p:nvPr/>
        </p:nvSpPr>
        <p:spPr>
          <a:xfrm>
            <a:off x="3960103" y="3121070"/>
            <a:ext cx="184727" cy="184727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760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09554C1-CFCA-429A-931D-C3292B5D0F29}"/>
              </a:ext>
            </a:extLst>
          </p:cNvPr>
          <p:cNvSpPr/>
          <p:nvPr/>
        </p:nvSpPr>
        <p:spPr>
          <a:xfrm>
            <a:off x="690446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FF2C25E-AD3A-4B13-B0A5-44A31FD4DF21}"/>
              </a:ext>
            </a:extLst>
          </p:cNvPr>
          <p:cNvSpPr/>
          <p:nvPr/>
        </p:nvSpPr>
        <p:spPr>
          <a:xfrm>
            <a:off x="1507864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DFBCCD5-255F-4AB1-9301-F6FB36BC571D}"/>
              </a:ext>
            </a:extLst>
          </p:cNvPr>
          <p:cNvCxnSpPr>
            <a:stCxn id="5" idx="2"/>
            <a:endCxn id="4" idx="6"/>
          </p:cNvCxnSpPr>
          <p:nvPr/>
        </p:nvCxnSpPr>
        <p:spPr>
          <a:xfrm flipH="1">
            <a:off x="875173" y="55584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412FAF73-D197-4E4D-A3E1-6DD219452CC3}"/>
              </a:ext>
            </a:extLst>
          </p:cNvPr>
          <p:cNvSpPr/>
          <p:nvPr/>
        </p:nvSpPr>
        <p:spPr>
          <a:xfrm rot="16200000">
            <a:off x="690446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D41B992-4147-4A72-A4EF-A089CD198635}"/>
              </a:ext>
            </a:extLst>
          </p:cNvPr>
          <p:cNvCxnSpPr>
            <a:cxnSpLocks/>
            <a:stCxn id="4" idx="4"/>
            <a:endCxn id="10" idx="6"/>
          </p:cNvCxnSpPr>
          <p:nvPr/>
        </p:nvCxnSpPr>
        <p:spPr>
          <a:xfrm>
            <a:off x="782810" y="648206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DB2865C1-38F4-4856-BFE2-8317DDA20D61}"/>
              </a:ext>
            </a:extLst>
          </p:cNvPr>
          <p:cNvSpPr/>
          <p:nvPr/>
        </p:nvSpPr>
        <p:spPr>
          <a:xfrm rot="16200000">
            <a:off x="1507863" y="128089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1A0B050-5418-46C4-BEAD-CC2B45BCFE81}"/>
              </a:ext>
            </a:extLst>
          </p:cNvPr>
          <p:cNvCxnSpPr>
            <a:cxnSpLocks/>
            <a:stCxn id="10" idx="4"/>
            <a:endCxn id="18" idx="0"/>
          </p:cNvCxnSpPr>
          <p:nvPr/>
        </p:nvCxnSpPr>
        <p:spPr>
          <a:xfrm flipV="1">
            <a:off x="875173" y="137326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F3B2921-CD4D-42B0-8472-1D1AA8136A0B}"/>
              </a:ext>
            </a:extLst>
          </p:cNvPr>
          <p:cNvCxnSpPr>
            <a:cxnSpLocks/>
            <a:stCxn id="18" idx="6"/>
            <a:endCxn id="5" idx="4"/>
          </p:cNvCxnSpPr>
          <p:nvPr/>
        </p:nvCxnSpPr>
        <p:spPr>
          <a:xfrm flipV="1">
            <a:off x="1600227" y="648206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6745A13-255B-4B28-B0A4-26A5DF00B5F2}"/>
              </a:ext>
            </a:extLst>
          </p:cNvPr>
          <p:cNvCxnSpPr>
            <a:cxnSpLocks/>
          </p:cNvCxnSpPr>
          <p:nvPr/>
        </p:nvCxnSpPr>
        <p:spPr>
          <a:xfrm flipH="1">
            <a:off x="1692590" y="56069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57007FC-D41C-4A55-A801-7E9FFF80C8C8}"/>
              </a:ext>
            </a:extLst>
          </p:cNvPr>
          <p:cNvCxnSpPr>
            <a:cxnSpLocks/>
          </p:cNvCxnSpPr>
          <p:nvPr/>
        </p:nvCxnSpPr>
        <p:spPr>
          <a:xfrm flipV="1">
            <a:off x="1692590" y="1373258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2B0EE47E-C909-4916-8712-F5AEDBE816B9}"/>
              </a:ext>
            </a:extLst>
          </p:cNvPr>
          <p:cNvSpPr/>
          <p:nvPr/>
        </p:nvSpPr>
        <p:spPr>
          <a:xfrm>
            <a:off x="2325279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12A2F12-500F-4662-B7BC-A0B21233F2F3}"/>
              </a:ext>
            </a:extLst>
          </p:cNvPr>
          <p:cNvSpPr/>
          <p:nvPr/>
        </p:nvSpPr>
        <p:spPr>
          <a:xfrm>
            <a:off x="3142697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C621BAE-5D70-4BE0-93B5-4D5F5107ADDF}"/>
              </a:ext>
            </a:extLst>
          </p:cNvPr>
          <p:cNvCxnSpPr>
            <a:stCxn id="28" idx="2"/>
            <a:endCxn id="27" idx="6"/>
          </p:cNvCxnSpPr>
          <p:nvPr/>
        </p:nvCxnSpPr>
        <p:spPr>
          <a:xfrm flipH="1">
            <a:off x="2510006" y="55584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375CC905-59F4-4840-830A-BDD31239E10B}"/>
              </a:ext>
            </a:extLst>
          </p:cNvPr>
          <p:cNvSpPr/>
          <p:nvPr/>
        </p:nvSpPr>
        <p:spPr>
          <a:xfrm rot="16200000">
            <a:off x="2325279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41808BA-CA6A-403E-94DB-73FC8C25DA37}"/>
              </a:ext>
            </a:extLst>
          </p:cNvPr>
          <p:cNvCxnSpPr>
            <a:cxnSpLocks/>
            <a:stCxn id="27" idx="4"/>
            <a:endCxn id="30" idx="6"/>
          </p:cNvCxnSpPr>
          <p:nvPr/>
        </p:nvCxnSpPr>
        <p:spPr>
          <a:xfrm>
            <a:off x="2417643" y="648206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1181D677-84DE-489C-99F7-6E4C5D8868C7}"/>
              </a:ext>
            </a:extLst>
          </p:cNvPr>
          <p:cNvSpPr/>
          <p:nvPr/>
        </p:nvSpPr>
        <p:spPr>
          <a:xfrm rot="16200000">
            <a:off x="3142696" y="128089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ECE43BA-1AA4-4329-A713-07871EB7F699}"/>
              </a:ext>
            </a:extLst>
          </p:cNvPr>
          <p:cNvCxnSpPr>
            <a:cxnSpLocks/>
            <a:stCxn id="30" idx="4"/>
            <a:endCxn id="32" idx="0"/>
          </p:cNvCxnSpPr>
          <p:nvPr/>
        </p:nvCxnSpPr>
        <p:spPr>
          <a:xfrm flipV="1">
            <a:off x="2510006" y="137326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2AB649D-87C3-48AC-88A3-7762E381CF1F}"/>
              </a:ext>
            </a:extLst>
          </p:cNvPr>
          <p:cNvCxnSpPr>
            <a:cxnSpLocks/>
            <a:stCxn id="32" idx="6"/>
            <a:endCxn id="28" idx="4"/>
          </p:cNvCxnSpPr>
          <p:nvPr/>
        </p:nvCxnSpPr>
        <p:spPr>
          <a:xfrm flipV="1">
            <a:off x="3235060" y="648206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47B74A2-ABD0-4784-991A-DB8797BA1B9E}"/>
              </a:ext>
            </a:extLst>
          </p:cNvPr>
          <p:cNvCxnSpPr>
            <a:cxnSpLocks/>
          </p:cNvCxnSpPr>
          <p:nvPr/>
        </p:nvCxnSpPr>
        <p:spPr>
          <a:xfrm flipH="1">
            <a:off x="3327423" y="56069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2B44657-FB41-4F4D-B349-786556C62C14}"/>
              </a:ext>
            </a:extLst>
          </p:cNvPr>
          <p:cNvCxnSpPr>
            <a:cxnSpLocks/>
          </p:cNvCxnSpPr>
          <p:nvPr/>
        </p:nvCxnSpPr>
        <p:spPr>
          <a:xfrm flipV="1">
            <a:off x="3327423" y="1373258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1C373585-1F2F-4280-8117-8B6A242E677E}"/>
              </a:ext>
            </a:extLst>
          </p:cNvPr>
          <p:cNvSpPr/>
          <p:nvPr/>
        </p:nvSpPr>
        <p:spPr>
          <a:xfrm>
            <a:off x="3960113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A5F51C5-174D-4979-B466-393F0D3F68E2}"/>
              </a:ext>
            </a:extLst>
          </p:cNvPr>
          <p:cNvSpPr/>
          <p:nvPr/>
        </p:nvSpPr>
        <p:spPr>
          <a:xfrm rot="16200000">
            <a:off x="3960113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B14018A-0356-4B54-9615-A0E80522B0BD}"/>
              </a:ext>
            </a:extLst>
          </p:cNvPr>
          <p:cNvCxnSpPr>
            <a:cxnSpLocks/>
            <a:stCxn id="37" idx="4"/>
            <a:endCxn id="38" idx="6"/>
          </p:cNvCxnSpPr>
          <p:nvPr/>
        </p:nvCxnSpPr>
        <p:spPr>
          <a:xfrm>
            <a:off x="4052477" y="648206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C5BF1B7-19EA-40B5-BDF5-D9B31BD5F370}"/>
              </a:ext>
            </a:extLst>
          </p:cNvPr>
          <p:cNvCxnSpPr>
            <a:cxnSpLocks/>
          </p:cNvCxnSpPr>
          <p:nvPr/>
        </p:nvCxnSpPr>
        <p:spPr>
          <a:xfrm>
            <a:off x="782807" y="1460770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947CAB9-F19D-4C06-BBEA-530D98B55567}"/>
              </a:ext>
            </a:extLst>
          </p:cNvPr>
          <p:cNvCxnSpPr>
            <a:cxnSpLocks/>
          </p:cNvCxnSpPr>
          <p:nvPr/>
        </p:nvCxnSpPr>
        <p:spPr>
          <a:xfrm flipV="1">
            <a:off x="1600224" y="1460770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3EAC5C1-576A-41BF-A72C-55CD5364373E}"/>
              </a:ext>
            </a:extLst>
          </p:cNvPr>
          <p:cNvCxnSpPr>
            <a:cxnSpLocks/>
          </p:cNvCxnSpPr>
          <p:nvPr/>
        </p:nvCxnSpPr>
        <p:spPr>
          <a:xfrm>
            <a:off x="2417640" y="1460770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7DA1938-BE66-4548-A36C-B3344A9EE253}"/>
              </a:ext>
            </a:extLst>
          </p:cNvPr>
          <p:cNvCxnSpPr>
            <a:cxnSpLocks/>
          </p:cNvCxnSpPr>
          <p:nvPr/>
        </p:nvCxnSpPr>
        <p:spPr>
          <a:xfrm flipV="1">
            <a:off x="3235057" y="1460770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411B854-A2A9-4852-88D8-74DB1D155D92}"/>
              </a:ext>
            </a:extLst>
          </p:cNvPr>
          <p:cNvCxnSpPr>
            <a:cxnSpLocks/>
          </p:cNvCxnSpPr>
          <p:nvPr/>
        </p:nvCxnSpPr>
        <p:spPr>
          <a:xfrm>
            <a:off x="4052474" y="1460770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02EDB571-D04C-4203-B050-62FA7CB98306}"/>
              </a:ext>
            </a:extLst>
          </p:cNvPr>
          <p:cNvSpPr/>
          <p:nvPr/>
        </p:nvSpPr>
        <p:spPr>
          <a:xfrm>
            <a:off x="690443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4668929-E857-4A68-A7DA-33427BD615B5}"/>
              </a:ext>
            </a:extLst>
          </p:cNvPr>
          <p:cNvSpPr/>
          <p:nvPr/>
        </p:nvSpPr>
        <p:spPr>
          <a:xfrm>
            <a:off x="1507861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90B5F7D-88DB-4F54-A91C-E1FDFAD7ACCE}"/>
              </a:ext>
            </a:extLst>
          </p:cNvPr>
          <p:cNvCxnSpPr>
            <a:stCxn id="46" idx="2"/>
            <a:endCxn id="45" idx="6"/>
          </p:cNvCxnSpPr>
          <p:nvPr/>
        </p:nvCxnSpPr>
        <p:spPr>
          <a:xfrm flipH="1">
            <a:off x="875170" y="2185825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CA9BE379-A284-487B-B2EE-0A7EF31E59D0}"/>
              </a:ext>
            </a:extLst>
          </p:cNvPr>
          <p:cNvSpPr/>
          <p:nvPr/>
        </p:nvSpPr>
        <p:spPr>
          <a:xfrm rot="16200000">
            <a:off x="690443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238BAEA-9C24-45C9-985F-2CE475C38463}"/>
              </a:ext>
            </a:extLst>
          </p:cNvPr>
          <p:cNvCxnSpPr>
            <a:cxnSpLocks/>
            <a:stCxn id="45" idx="4"/>
            <a:endCxn id="48" idx="6"/>
          </p:cNvCxnSpPr>
          <p:nvPr/>
        </p:nvCxnSpPr>
        <p:spPr>
          <a:xfrm>
            <a:off x="782807" y="227818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96172833-76BF-4080-AE91-977DBEC1566A}"/>
              </a:ext>
            </a:extLst>
          </p:cNvPr>
          <p:cNvSpPr/>
          <p:nvPr/>
        </p:nvSpPr>
        <p:spPr>
          <a:xfrm rot="16200000">
            <a:off x="1507860" y="29108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1C30AA2-C361-4C1E-AEA1-0B4EC408571D}"/>
              </a:ext>
            </a:extLst>
          </p:cNvPr>
          <p:cNvCxnSpPr>
            <a:cxnSpLocks/>
            <a:stCxn id="48" idx="4"/>
            <a:endCxn id="50" idx="0"/>
          </p:cNvCxnSpPr>
          <p:nvPr/>
        </p:nvCxnSpPr>
        <p:spPr>
          <a:xfrm flipV="1">
            <a:off x="875170" y="3003242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3CB1E74-2003-4364-9346-AEF5DC14652E}"/>
              </a:ext>
            </a:extLst>
          </p:cNvPr>
          <p:cNvCxnSpPr>
            <a:cxnSpLocks/>
            <a:stCxn id="50" idx="6"/>
            <a:endCxn id="46" idx="4"/>
          </p:cNvCxnSpPr>
          <p:nvPr/>
        </p:nvCxnSpPr>
        <p:spPr>
          <a:xfrm flipV="1">
            <a:off x="1600224" y="2278188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E426445-B8A2-421C-9086-975803D30AA5}"/>
              </a:ext>
            </a:extLst>
          </p:cNvPr>
          <p:cNvCxnSpPr>
            <a:cxnSpLocks/>
          </p:cNvCxnSpPr>
          <p:nvPr/>
        </p:nvCxnSpPr>
        <p:spPr>
          <a:xfrm flipH="1">
            <a:off x="1692587" y="2190675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1D3498D-0307-4717-9CE5-8C75FA5094BC}"/>
              </a:ext>
            </a:extLst>
          </p:cNvPr>
          <p:cNvCxnSpPr>
            <a:cxnSpLocks/>
          </p:cNvCxnSpPr>
          <p:nvPr/>
        </p:nvCxnSpPr>
        <p:spPr>
          <a:xfrm flipV="1">
            <a:off x="1692587" y="300324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7F9E2A0F-2CDB-4E76-B89C-4A40C00D9533}"/>
              </a:ext>
            </a:extLst>
          </p:cNvPr>
          <p:cNvSpPr/>
          <p:nvPr/>
        </p:nvSpPr>
        <p:spPr>
          <a:xfrm>
            <a:off x="2325276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72805DB4-4C1E-459B-B0B0-4042E688E33B}"/>
              </a:ext>
            </a:extLst>
          </p:cNvPr>
          <p:cNvSpPr/>
          <p:nvPr/>
        </p:nvSpPr>
        <p:spPr>
          <a:xfrm>
            <a:off x="3142694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B77B51E-B012-4D15-9A10-533BC644F49E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2510003" y="2185825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B769EC5A-C270-4E47-87A6-3FFCE9643264}"/>
              </a:ext>
            </a:extLst>
          </p:cNvPr>
          <p:cNvSpPr/>
          <p:nvPr/>
        </p:nvSpPr>
        <p:spPr>
          <a:xfrm rot="16200000">
            <a:off x="2325276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8826D88-9639-4785-900A-F799A78612D5}"/>
              </a:ext>
            </a:extLst>
          </p:cNvPr>
          <p:cNvCxnSpPr>
            <a:cxnSpLocks/>
            <a:stCxn id="55" idx="4"/>
            <a:endCxn id="58" idx="6"/>
          </p:cNvCxnSpPr>
          <p:nvPr/>
        </p:nvCxnSpPr>
        <p:spPr>
          <a:xfrm>
            <a:off x="2417640" y="227818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4E2E9AD6-E972-48DC-9C07-CFF5BC32D428}"/>
              </a:ext>
            </a:extLst>
          </p:cNvPr>
          <p:cNvSpPr/>
          <p:nvPr/>
        </p:nvSpPr>
        <p:spPr>
          <a:xfrm rot="16200000">
            <a:off x="3142693" y="29108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E2596C8-6E10-43A6-990D-CE736F8808C6}"/>
              </a:ext>
            </a:extLst>
          </p:cNvPr>
          <p:cNvCxnSpPr>
            <a:cxnSpLocks/>
            <a:stCxn id="58" idx="4"/>
            <a:endCxn id="60" idx="0"/>
          </p:cNvCxnSpPr>
          <p:nvPr/>
        </p:nvCxnSpPr>
        <p:spPr>
          <a:xfrm flipV="1">
            <a:off x="2510003" y="3003242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E882C37-A0EE-4DAA-98C0-FDF5E3E976EA}"/>
              </a:ext>
            </a:extLst>
          </p:cNvPr>
          <p:cNvCxnSpPr>
            <a:cxnSpLocks/>
            <a:stCxn id="60" idx="6"/>
            <a:endCxn id="56" idx="4"/>
          </p:cNvCxnSpPr>
          <p:nvPr/>
        </p:nvCxnSpPr>
        <p:spPr>
          <a:xfrm flipV="1">
            <a:off x="3235057" y="2278188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C2048D2-EDCF-45EA-A2E8-1F9506468649}"/>
              </a:ext>
            </a:extLst>
          </p:cNvPr>
          <p:cNvCxnSpPr>
            <a:cxnSpLocks/>
          </p:cNvCxnSpPr>
          <p:nvPr/>
        </p:nvCxnSpPr>
        <p:spPr>
          <a:xfrm flipH="1">
            <a:off x="3327420" y="2190675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48333D5-DEFD-4F1C-85B8-0E576F414E4E}"/>
              </a:ext>
            </a:extLst>
          </p:cNvPr>
          <p:cNvCxnSpPr>
            <a:cxnSpLocks/>
          </p:cNvCxnSpPr>
          <p:nvPr/>
        </p:nvCxnSpPr>
        <p:spPr>
          <a:xfrm flipV="1">
            <a:off x="3327420" y="300324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5CAD63B1-AB8D-4164-8C7B-5B906E831CBE}"/>
              </a:ext>
            </a:extLst>
          </p:cNvPr>
          <p:cNvSpPr/>
          <p:nvPr/>
        </p:nvSpPr>
        <p:spPr>
          <a:xfrm>
            <a:off x="3960110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0B1D7FE9-E09F-4FB5-BF3A-C4A5108F8E8D}"/>
              </a:ext>
            </a:extLst>
          </p:cNvPr>
          <p:cNvSpPr/>
          <p:nvPr/>
        </p:nvSpPr>
        <p:spPr>
          <a:xfrm rot="16200000">
            <a:off x="3960110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5C365FD-CE80-48AA-9C72-84B08B36CCDF}"/>
              </a:ext>
            </a:extLst>
          </p:cNvPr>
          <p:cNvCxnSpPr>
            <a:cxnSpLocks/>
            <a:stCxn id="65" idx="4"/>
            <a:endCxn id="66" idx="6"/>
          </p:cNvCxnSpPr>
          <p:nvPr/>
        </p:nvCxnSpPr>
        <p:spPr>
          <a:xfrm>
            <a:off x="4052474" y="227818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015B9D9-53C6-4EB0-8790-CE1C4CF94032}"/>
              </a:ext>
            </a:extLst>
          </p:cNvPr>
          <p:cNvCxnSpPr>
            <a:cxnSpLocks/>
          </p:cNvCxnSpPr>
          <p:nvPr/>
        </p:nvCxnSpPr>
        <p:spPr>
          <a:xfrm>
            <a:off x="782804" y="3090752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DCD01B2-3531-4E3E-B75E-2E3399F20E88}"/>
              </a:ext>
            </a:extLst>
          </p:cNvPr>
          <p:cNvCxnSpPr>
            <a:cxnSpLocks/>
          </p:cNvCxnSpPr>
          <p:nvPr/>
        </p:nvCxnSpPr>
        <p:spPr>
          <a:xfrm flipV="1">
            <a:off x="1600221" y="3090752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1E371C-617C-4186-8B9E-A010CC5C364E}"/>
              </a:ext>
            </a:extLst>
          </p:cNvPr>
          <p:cNvCxnSpPr>
            <a:cxnSpLocks/>
          </p:cNvCxnSpPr>
          <p:nvPr/>
        </p:nvCxnSpPr>
        <p:spPr>
          <a:xfrm>
            <a:off x="2417637" y="3090752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5FF70BC-65DA-4727-B5A2-9DBCF20A01F4}"/>
              </a:ext>
            </a:extLst>
          </p:cNvPr>
          <p:cNvCxnSpPr>
            <a:cxnSpLocks/>
          </p:cNvCxnSpPr>
          <p:nvPr/>
        </p:nvCxnSpPr>
        <p:spPr>
          <a:xfrm flipV="1">
            <a:off x="3235054" y="3090752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C068329-9E86-462B-B161-57DC3103437E}"/>
              </a:ext>
            </a:extLst>
          </p:cNvPr>
          <p:cNvCxnSpPr>
            <a:cxnSpLocks/>
          </p:cNvCxnSpPr>
          <p:nvPr/>
        </p:nvCxnSpPr>
        <p:spPr>
          <a:xfrm>
            <a:off x="4052471" y="3090752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A7FE8B63-1B77-4C06-958D-A2E43997C1B3}"/>
              </a:ext>
            </a:extLst>
          </p:cNvPr>
          <p:cNvSpPr/>
          <p:nvPr/>
        </p:nvSpPr>
        <p:spPr>
          <a:xfrm>
            <a:off x="690443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7FBDD21-A599-47CD-BD10-DE98CBD3853F}"/>
              </a:ext>
            </a:extLst>
          </p:cNvPr>
          <p:cNvSpPr/>
          <p:nvPr/>
        </p:nvSpPr>
        <p:spPr>
          <a:xfrm>
            <a:off x="1507861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3B77919-F4F0-4F6D-ABB7-AE917DC83F66}"/>
              </a:ext>
            </a:extLst>
          </p:cNvPr>
          <p:cNvCxnSpPr>
            <a:stCxn id="74" idx="2"/>
            <a:endCxn id="73" idx="6"/>
          </p:cNvCxnSpPr>
          <p:nvPr/>
        </p:nvCxnSpPr>
        <p:spPr>
          <a:xfrm flipH="1">
            <a:off x="875170" y="3815528"/>
            <a:ext cx="632691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375751E-237A-4E86-B7E3-39847D18A763}"/>
              </a:ext>
            </a:extLst>
          </p:cNvPr>
          <p:cNvCxnSpPr>
            <a:cxnSpLocks/>
          </p:cNvCxnSpPr>
          <p:nvPr/>
        </p:nvCxnSpPr>
        <p:spPr>
          <a:xfrm flipH="1">
            <a:off x="1692587" y="3820378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0D25DC57-AE64-45A6-9866-81F4A4DE625C}"/>
              </a:ext>
            </a:extLst>
          </p:cNvPr>
          <p:cNvSpPr/>
          <p:nvPr/>
        </p:nvSpPr>
        <p:spPr>
          <a:xfrm>
            <a:off x="2325276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B698489-5A2C-4497-B40E-EB22325ED802}"/>
              </a:ext>
            </a:extLst>
          </p:cNvPr>
          <p:cNvSpPr/>
          <p:nvPr/>
        </p:nvSpPr>
        <p:spPr>
          <a:xfrm>
            <a:off x="3142694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9E6ED546-8017-4135-96F4-7F0116D1A61D}"/>
              </a:ext>
            </a:extLst>
          </p:cNvPr>
          <p:cNvCxnSpPr>
            <a:stCxn id="78" idx="2"/>
            <a:endCxn id="77" idx="6"/>
          </p:cNvCxnSpPr>
          <p:nvPr/>
        </p:nvCxnSpPr>
        <p:spPr>
          <a:xfrm flipH="1">
            <a:off x="2510003" y="3815528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DF4082D-9AB5-4D0E-98F2-66259ABEC77F}"/>
              </a:ext>
            </a:extLst>
          </p:cNvPr>
          <p:cNvCxnSpPr>
            <a:cxnSpLocks/>
          </p:cNvCxnSpPr>
          <p:nvPr/>
        </p:nvCxnSpPr>
        <p:spPr>
          <a:xfrm flipH="1">
            <a:off x="3327420" y="3820378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E3730688-FA10-4899-98C6-A554DC3E3457}"/>
              </a:ext>
            </a:extLst>
          </p:cNvPr>
          <p:cNvSpPr/>
          <p:nvPr/>
        </p:nvSpPr>
        <p:spPr>
          <a:xfrm>
            <a:off x="3960110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00590F01-2CF6-4539-A148-0D3E7D27AB05}"/>
              </a:ext>
            </a:extLst>
          </p:cNvPr>
          <p:cNvSpPr/>
          <p:nvPr/>
        </p:nvSpPr>
        <p:spPr>
          <a:xfrm>
            <a:off x="4777527" y="46347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C47E4657-1EBB-4C9A-8610-05FDBAA27CD2}"/>
              </a:ext>
            </a:extLst>
          </p:cNvPr>
          <p:cNvCxnSpPr>
            <a:stCxn id="113" idx="2"/>
          </p:cNvCxnSpPr>
          <p:nvPr/>
        </p:nvCxnSpPr>
        <p:spPr>
          <a:xfrm flipH="1">
            <a:off x="4144836" y="555841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>
            <a:extLst>
              <a:ext uri="{FF2B5EF4-FFF2-40B4-BE49-F238E27FC236}">
                <a16:creationId xmlns:a16="http://schemas.microsoft.com/office/drawing/2014/main" id="{04BCFD24-58F8-4E5A-8A9C-4735A08BED98}"/>
              </a:ext>
            </a:extLst>
          </p:cNvPr>
          <p:cNvSpPr/>
          <p:nvPr/>
        </p:nvSpPr>
        <p:spPr>
          <a:xfrm rot="16200000">
            <a:off x="4777526" y="128089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79670B6-0486-4CD6-B223-9809CD77F54F}"/>
              </a:ext>
            </a:extLst>
          </p:cNvPr>
          <p:cNvCxnSpPr>
            <a:cxnSpLocks/>
            <a:endCxn id="115" idx="0"/>
          </p:cNvCxnSpPr>
          <p:nvPr/>
        </p:nvCxnSpPr>
        <p:spPr>
          <a:xfrm flipV="1">
            <a:off x="4144836" y="1373258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1102469-09EE-4C44-A9F7-80611C54FB66}"/>
              </a:ext>
            </a:extLst>
          </p:cNvPr>
          <p:cNvCxnSpPr>
            <a:cxnSpLocks/>
            <a:stCxn id="115" idx="6"/>
            <a:endCxn id="113" idx="4"/>
          </p:cNvCxnSpPr>
          <p:nvPr/>
        </p:nvCxnSpPr>
        <p:spPr>
          <a:xfrm flipV="1">
            <a:off x="4869890" y="648204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D3CC305F-F68A-4C5B-8705-CD205062B4A5}"/>
              </a:ext>
            </a:extLst>
          </p:cNvPr>
          <p:cNvCxnSpPr>
            <a:cxnSpLocks/>
          </p:cNvCxnSpPr>
          <p:nvPr/>
        </p:nvCxnSpPr>
        <p:spPr>
          <a:xfrm flipV="1">
            <a:off x="4869887" y="1460768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>
            <a:extLst>
              <a:ext uri="{FF2B5EF4-FFF2-40B4-BE49-F238E27FC236}">
                <a16:creationId xmlns:a16="http://schemas.microsoft.com/office/drawing/2014/main" id="{CE6C7531-0411-4E96-BBF5-1AADB6060D27}"/>
              </a:ext>
            </a:extLst>
          </p:cNvPr>
          <p:cNvSpPr/>
          <p:nvPr/>
        </p:nvSpPr>
        <p:spPr>
          <a:xfrm>
            <a:off x="4777524" y="209345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1F99BF0-8EF3-4B0B-9A25-4D150F002442}"/>
              </a:ext>
            </a:extLst>
          </p:cNvPr>
          <p:cNvCxnSpPr>
            <a:stCxn id="119" idx="2"/>
          </p:cNvCxnSpPr>
          <p:nvPr/>
        </p:nvCxnSpPr>
        <p:spPr>
          <a:xfrm flipH="1">
            <a:off x="4144833" y="218582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CAB8C161-2922-41B2-9375-B69A2B73FA47}"/>
              </a:ext>
            </a:extLst>
          </p:cNvPr>
          <p:cNvSpPr/>
          <p:nvPr/>
        </p:nvSpPr>
        <p:spPr>
          <a:xfrm rot="16200000">
            <a:off x="4777523" y="291087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89ED863-E6EF-4690-B532-75A7F41E2F01}"/>
              </a:ext>
            </a:extLst>
          </p:cNvPr>
          <p:cNvCxnSpPr>
            <a:cxnSpLocks/>
            <a:endCxn id="121" idx="0"/>
          </p:cNvCxnSpPr>
          <p:nvPr/>
        </p:nvCxnSpPr>
        <p:spPr>
          <a:xfrm flipV="1">
            <a:off x="4144833" y="300324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A5A3152B-CBB4-4D35-B251-B6AF0849EE85}"/>
              </a:ext>
            </a:extLst>
          </p:cNvPr>
          <p:cNvCxnSpPr>
            <a:cxnSpLocks/>
            <a:stCxn id="121" idx="6"/>
            <a:endCxn id="119" idx="4"/>
          </p:cNvCxnSpPr>
          <p:nvPr/>
        </p:nvCxnSpPr>
        <p:spPr>
          <a:xfrm flipV="1">
            <a:off x="4869887" y="2278186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C9B98EF-75EE-421B-81CD-F7ACA64085E6}"/>
              </a:ext>
            </a:extLst>
          </p:cNvPr>
          <p:cNvCxnSpPr>
            <a:cxnSpLocks/>
          </p:cNvCxnSpPr>
          <p:nvPr/>
        </p:nvCxnSpPr>
        <p:spPr>
          <a:xfrm flipV="1">
            <a:off x="4869884" y="3090750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椭圆 124">
            <a:extLst>
              <a:ext uri="{FF2B5EF4-FFF2-40B4-BE49-F238E27FC236}">
                <a16:creationId xmlns:a16="http://schemas.microsoft.com/office/drawing/2014/main" id="{35B049EC-FBDD-4D8A-ADB7-28F5C9E9C3DA}"/>
              </a:ext>
            </a:extLst>
          </p:cNvPr>
          <p:cNvSpPr/>
          <p:nvPr/>
        </p:nvSpPr>
        <p:spPr>
          <a:xfrm>
            <a:off x="4777524" y="372316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0ABD52E6-CA95-4DE6-9C60-DE2640A56C8D}"/>
              </a:ext>
            </a:extLst>
          </p:cNvPr>
          <p:cNvCxnSpPr>
            <a:stCxn id="125" idx="2"/>
          </p:cNvCxnSpPr>
          <p:nvPr/>
        </p:nvCxnSpPr>
        <p:spPr>
          <a:xfrm flipH="1">
            <a:off x="4144833" y="3815526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7C2404AD-CCD9-4487-90D3-FB0DCCEA62AB}"/>
              </a:ext>
            </a:extLst>
          </p:cNvPr>
          <p:cNvSpPr/>
          <p:nvPr/>
        </p:nvSpPr>
        <p:spPr>
          <a:xfrm rot="16200000">
            <a:off x="690443" y="4535445"/>
            <a:ext cx="184727" cy="184727"/>
          </a:xfrm>
          <a:prstGeom prst="ellipse">
            <a:avLst/>
          </a:prstGeom>
          <a:solidFill>
            <a:srgbClr val="00B0F0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B51278B-E050-4A30-80C0-19FC79ACFF99}"/>
              </a:ext>
            </a:extLst>
          </p:cNvPr>
          <p:cNvCxnSpPr>
            <a:cxnSpLocks/>
            <a:endCxn id="127" idx="6"/>
          </p:cNvCxnSpPr>
          <p:nvPr/>
        </p:nvCxnSpPr>
        <p:spPr>
          <a:xfrm>
            <a:off x="782807" y="3902753"/>
            <a:ext cx="0" cy="63269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33425C14-03BC-42CD-ABD8-259C6ED41F69}"/>
              </a:ext>
            </a:extLst>
          </p:cNvPr>
          <p:cNvSpPr/>
          <p:nvPr/>
        </p:nvSpPr>
        <p:spPr>
          <a:xfrm rot="16200000">
            <a:off x="1507860" y="45354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358E36BC-2658-4DE5-913D-2A293139EE65}"/>
              </a:ext>
            </a:extLst>
          </p:cNvPr>
          <p:cNvCxnSpPr>
            <a:cxnSpLocks/>
            <a:stCxn id="127" idx="4"/>
            <a:endCxn id="129" idx="0"/>
          </p:cNvCxnSpPr>
          <p:nvPr/>
        </p:nvCxnSpPr>
        <p:spPr>
          <a:xfrm flipV="1">
            <a:off x="875170" y="4627807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67A4622D-4D54-4A64-993E-BB4FA5CA00EC}"/>
              </a:ext>
            </a:extLst>
          </p:cNvPr>
          <p:cNvCxnSpPr>
            <a:cxnSpLocks/>
            <a:stCxn id="129" idx="6"/>
          </p:cNvCxnSpPr>
          <p:nvPr/>
        </p:nvCxnSpPr>
        <p:spPr>
          <a:xfrm flipV="1">
            <a:off x="1600224" y="3902753"/>
            <a:ext cx="1" cy="6326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4EA5BB1D-21B9-42EF-BE20-BD8AD220CCD7}"/>
              </a:ext>
            </a:extLst>
          </p:cNvPr>
          <p:cNvCxnSpPr>
            <a:cxnSpLocks/>
          </p:cNvCxnSpPr>
          <p:nvPr/>
        </p:nvCxnSpPr>
        <p:spPr>
          <a:xfrm flipV="1">
            <a:off x="1692587" y="4627805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椭圆 132">
            <a:extLst>
              <a:ext uri="{FF2B5EF4-FFF2-40B4-BE49-F238E27FC236}">
                <a16:creationId xmlns:a16="http://schemas.microsoft.com/office/drawing/2014/main" id="{B11A07E8-C4B9-40FF-BF71-DEAFA2977B37}"/>
              </a:ext>
            </a:extLst>
          </p:cNvPr>
          <p:cNvSpPr/>
          <p:nvPr/>
        </p:nvSpPr>
        <p:spPr>
          <a:xfrm rot="16200000">
            <a:off x="2325276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54DD0F4E-CADD-460E-911B-5516EC26C73D}"/>
              </a:ext>
            </a:extLst>
          </p:cNvPr>
          <p:cNvCxnSpPr>
            <a:cxnSpLocks/>
            <a:endCxn id="133" idx="6"/>
          </p:cNvCxnSpPr>
          <p:nvPr/>
        </p:nvCxnSpPr>
        <p:spPr>
          <a:xfrm>
            <a:off x="2417640" y="3902753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椭圆 134">
            <a:extLst>
              <a:ext uri="{FF2B5EF4-FFF2-40B4-BE49-F238E27FC236}">
                <a16:creationId xmlns:a16="http://schemas.microsoft.com/office/drawing/2014/main" id="{07950269-E74A-403C-ADB2-FE95D8DC8CA1}"/>
              </a:ext>
            </a:extLst>
          </p:cNvPr>
          <p:cNvSpPr/>
          <p:nvPr/>
        </p:nvSpPr>
        <p:spPr>
          <a:xfrm rot="16200000">
            <a:off x="3142693" y="45354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33ECE57-E74A-4F45-9F58-30A69608CE5B}"/>
              </a:ext>
            </a:extLst>
          </p:cNvPr>
          <p:cNvCxnSpPr>
            <a:cxnSpLocks/>
            <a:stCxn id="133" idx="4"/>
            <a:endCxn id="135" idx="0"/>
          </p:cNvCxnSpPr>
          <p:nvPr/>
        </p:nvCxnSpPr>
        <p:spPr>
          <a:xfrm flipV="1">
            <a:off x="2510003" y="4627807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C4E523F1-32CC-47D4-B8B9-53AB5AE6D79E}"/>
              </a:ext>
            </a:extLst>
          </p:cNvPr>
          <p:cNvCxnSpPr>
            <a:cxnSpLocks/>
            <a:stCxn id="135" idx="6"/>
          </p:cNvCxnSpPr>
          <p:nvPr/>
        </p:nvCxnSpPr>
        <p:spPr>
          <a:xfrm flipV="1">
            <a:off x="3235057" y="3902753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B8815798-EA40-4078-A2FC-08BE261B90D8}"/>
              </a:ext>
            </a:extLst>
          </p:cNvPr>
          <p:cNvCxnSpPr>
            <a:cxnSpLocks/>
          </p:cNvCxnSpPr>
          <p:nvPr/>
        </p:nvCxnSpPr>
        <p:spPr>
          <a:xfrm flipV="1">
            <a:off x="3327420" y="4627805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C2DB7E73-2F5C-4CCC-9BAB-7ABA5FB2E63E}"/>
              </a:ext>
            </a:extLst>
          </p:cNvPr>
          <p:cNvSpPr/>
          <p:nvPr/>
        </p:nvSpPr>
        <p:spPr>
          <a:xfrm rot="16200000">
            <a:off x="3960110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935CEE40-C5DB-40CA-A38C-CF033CFCE15B}"/>
              </a:ext>
            </a:extLst>
          </p:cNvPr>
          <p:cNvCxnSpPr>
            <a:cxnSpLocks/>
            <a:endCxn id="139" idx="6"/>
          </p:cNvCxnSpPr>
          <p:nvPr/>
        </p:nvCxnSpPr>
        <p:spPr>
          <a:xfrm>
            <a:off x="4052474" y="3902753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>
            <a:extLst>
              <a:ext uri="{FF2B5EF4-FFF2-40B4-BE49-F238E27FC236}">
                <a16:creationId xmlns:a16="http://schemas.microsoft.com/office/drawing/2014/main" id="{C78D3EB7-1EC8-47B4-8FAE-AB567FC7CF3E}"/>
              </a:ext>
            </a:extLst>
          </p:cNvPr>
          <p:cNvSpPr/>
          <p:nvPr/>
        </p:nvSpPr>
        <p:spPr>
          <a:xfrm rot="16200000">
            <a:off x="4777523" y="45354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CF69678D-D649-4699-9E6F-09CB1267AD00}"/>
              </a:ext>
            </a:extLst>
          </p:cNvPr>
          <p:cNvCxnSpPr>
            <a:cxnSpLocks/>
            <a:endCxn id="141" idx="0"/>
          </p:cNvCxnSpPr>
          <p:nvPr/>
        </p:nvCxnSpPr>
        <p:spPr>
          <a:xfrm flipV="1">
            <a:off x="4144833" y="4627805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FC3DFAEB-7E11-44EA-88D0-64580C3EF765}"/>
              </a:ext>
            </a:extLst>
          </p:cNvPr>
          <p:cNvCxnSpPr>
            <a:cxnSpLocks/>
            <a:stCxn id="141" idx="6"/>
          </p:cNvCxnSpPr>
          <p:nvPr/>
        </p:nvCxnSpPr>
        <p:spPr>
          <a:xfrm flipV="1">
            <a:off x="4869887" y="3902751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FA34A1C2-7F20-497A-AF94-0680AB7ACD3D}"/>
              </a:ext>
            </a:extLst>
          </p:cNvPr>
          <p:cNvCxnSpPr>
            <a:cxnSpLocks/>
          </p:cNvCxnSpPr>
          <p:nvPr/>
        </p:nvCxnSpPr>
        <p:spPr>
          <a:xfrm flipH="1">
            <a:off x="4962248" y="534258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AC6BC227-8AC7-49F0-B963-BF5F0E51F4FA}"/>
              </a:ext>
            </a:extLst>
          </p:cNvPr>
          <p:cNvCxnSpPr>
            <a:cxnSpLocks/>
          </p:cNvCxnSpPr>
          <p:nvPr/>
        </p:nvCxnSpPr>
        <p:spPr>
          <a:xfrm flipV="1">
            <a:off x="4962248" y="1346823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CF252405-C990-4CB3-AE9E-52FF927D1081}"/>
              </a:ext>
            </a:extLst>
          </p:cNvPr>
          <p:cNvSpPr/>
          <p:nvPr/>
        </p:nvSpPr>
        <p:spPr>
          <a:xfrm>
            <a:off x="5594938" y="4370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BAF49CDC-C7AC-4325-B466-4F93F1C4A16E}"/>
              </a:ext>
            </a:extLst>
          </p:cNvPr>
          <p:cNvSpPr/>
          <p:nvPr/>
        </p:nvSpPr>
        <p:spPr>
          <a:xfrm rot="16200000">
            <a:off x="5594938" y="125446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C1E8C5C2-1E66-47DB-A988-5D46CFCEA4A2}"/>
              </a:ext>
            </a:extLst>
          </p:cNvPr>
          <p:cNvCxnSpPr>
            <a:cxnSpLocks/>
            <a:stCxn id="146" idx="4"/>
            <a:endCxn id="147" idx="6"/>
          </p:cNvCxnSpPr>
          <p:nvPr/>
        </p:nvCxnSpPr>
        <p:spPr>
          <a:xfrm>
            <a:off x="5687302" y="621771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BE78C5A6-3671-44C2-BB0B-9BA15E018140}"/>
              </a:ext>
            </a:extLst>
          </p:cNvPr>
          <p:cNvCxnSpPr>
            <a:cxnSpLocks/>
          </p:cNvCxnSpPr>
          <p:nvPr/>
        </p:nvCxnSpPr>
        <p:spPr>
          <a:xfrm>
            <a:off x="5687299" y="1434335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B9B01C10-D657-43F2-81C5-868CF5D5B96B}"/>
              </a:ext>
            </a:extLst>
          </p:cNvPr>
          <p:cNvCxnSpPr>
            <a:cxnSpLocks/>
          </p:cNvCxnSpPr>
          <p:nvPr/>
        </p:nvCxnSpPr>
        <p:spPr>
          <a:xfrm flipH="1">
            <a:off x="4962245" y="2164240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77026D02-F7A4-42CF-B146-E6D34145CE33}"/>
              </a:ext>
            </a:extLst>
          </p:cNvPr>
          <p:cNvCxnSpPr>
            <a:cxnSpLocks/>
          </p:cNvCxnSpPr>
          <p:nvPr/>
        </p:nvCxnSpPr>
        <p:spPr>
          <a:xfrm flipV="1">
            <a:off x="4962245" y="2976805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07FF818D-3653-458C-9FBB-2846F57EC862}"/>
              </a:ext>
            </a:extLst>
          </p:cNvPr>
          <p:cNvSpPr/>
          <p:nvPr/>
        </p:nvSpPr>
        <p:spPr>
          <a:xfrm>
            <a:off x="5594935" y="2067026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02883D97-F1DC-4757-846F-0D1BBA1D30D2}"/>
              </a:ext>
            </a:extLst>
          </p:cNvPr>
          <p:cNvSpPr/>
          <p:nvPr/>
        </p:nvSpPr>
        <p:spPr>
          <a:xfrm rot="16200000">
            <a:off x="5594935" y="2884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8DF0C69C-F565-4C1D-93F0-8480289616B8}"/>
              </a:ext>
            </a:extLst>
          </p:cNvPr>
          <p:cNvCxnSpPr>
            <a:cxnSpLocks/>
            <a:stCxn id="152" idx="4"/>
            <a:endCxn id="153" idx="6"/>
          </p:cNvCxnSpPr>
          <p:nvPr/>
        </p:nvCxnSpPr>
        <p:spPr>
          <a:xfrm>
            <a:off x="5687299" y="2251753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91506F2E-5823-4835-BF3B-D53DDBC55994}"/>
              </a:ext>
            </a:extLst>
          </p:cNvPr>
          <p:cNvCxnSpPr>
            <a:cxnSpLocks/>
          </p:cNvCxnSpPr>
          <p:nvPr/>
        </p:nvCxnSpPr>
        <p:spPr>
          <a:xfrm>
            <a:off x="5687296" y="3064317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77F0D12B-8909-43DA-AD81-734C431EC749}"/>
              </a:ext>
            </a:extLst>
          </p:cNvPr>
          <p:cNvCxnSpPr>
            <a:cxnSpLocks/>
          </p:cNvCxnSpPr>
          <p:nvPr/>
        </p:nvCxnSpPr>
        <p:spPr>
          <a:xfrm flipH="1">
            <a:off x="4962245" y="3793943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>
            <a:extLst>
              <a:ext uri="{FF2B5EF4-FFF2-40B4-BE49-F238E27FC236}">
                <a16:creationId xmlns:a16="http://schemas.microsoft.com/office/drawing/2014/main" id="{DAD3B3E4-9E35-442F-8062-528C4F4C6459}"/>
              </a:ext>
            </a:extLst>
          </p:cNvPr>
          <p:cNvSpPr/>
          <p:nvPr/>
        </p:nvSpPr>
        <p:spPr>
          <a:xfrm>
            <a:off x="5594935" y="369672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03CBFFE8-F466-4531-A61D-220E1FBE36F1}"/>
              </a:ext>
            </a:extLst>
          </p:cNvPr>
          <p:cNvSpPr/>
          <p:nvPr/>
        </p:nvSpPr>
        <p:spPr>
          <a:xfrm>
            <a:off x="6412352" y="4370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84BE5CC-6181-4035-97A0-DA3D36CC501C}"/>
              </a:ext>
            </a:extLst>
          </p:cNvPr>
          <p:cNvCxnSpPr>
            <a:stCxn id="158" idx="2"/>
          </p:cNvCxnSpPr>
          <p:nvPr/>
        </p:nvCxnSpPr>
        <p:spPr>
          <a:xfrm flipH="1">
            <a:off x="5779661" y="529406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>
            <a:extLst>
              <a:ext uri="{FF2B5EF4-FFF2-40B4-BE49-F238E27FC236}">
                <a16:creationId xmlns:a16="http://schemas.microsoft.com/office/drawing/2014/main" id="{CB7D9CA8-DCD5-4E67-A073-9ECEB2EFB342}"/>
              </a:ext>
            </a:extLst>
          </p:cNvPr>
          <p:cNvSpPr/>
          <p:nvPr/>
        </p:nvSpPr>
        <p:spPr>
          <a:xfrm rot="16200000">
            <a:off x="6412351" y="125446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47807935-D508-4302-A792-DBF014FCB8B8}"/>
              </a:ext>
            </a:extLst>
          </p:cNvPr>
          <p:cNvCxnSpPr>
            <a:cxnSpLocks/>
            <a:endCxn id="160" idx="0"/>
          </p:cNvCxnSpPr>
          <p:nvPr/>
        </p:nvCxnSpPr>
        <p:spPr>
          <a:xfrm flipV="1">
            <a:off x="5779661" y="1346823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6DAB932-7D96-4E69-8AD6-1705ABF7565E}"/>
              </a:ext>
            </a:extLst>
          </p:cNvPr>
          <p:cNvCxnSpPr>
            <a:cxnSpLocks/>
            <a:stCxn id="160" idx="6"/>
            <a:endCxn id="158" idx="4"/>
          </p:cNvCxnSpPr>
          <p:nvPr/>
        </p:nvCxnSpPr>
        <p:spPr>
          <a:xfrm flipV="1">
            <a:off x="6504715" y="621769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B5637029-9EA6-4CE6-80E4-426C2F0A48E2}"/>
              </a:ext>
            </a:extLst>
          </p:cNvPr>
          <p:cNvCxnSpPr>
            <a:cxnSpLocks/>
          </p:cNvCxnSpPr>
          <p:nvPr/>
        </p:nvCxnSpPr>
        <p:spPr>
          <a:xfrm flipV="1">
            <a:off x="6504712" y="1434333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B35413FD-FA58-4CBB-B53F-1D2C3C834EF8}"/>
              </a:ext>
            </a:extLst>
          </p:cNvPr>
          <p:cNvSpPr/>
          <p:nvPr/>
        </p:nvSpPr>
        <p:spPr>
          <a:xfrm>
            <a:off x="6412349" y="206702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1BDC32D0-FFC4-4BB7-832C-670CD79998C1}"/>
              </a:ext>
            </a:extLst>
          </p:cNvPr>
          <p:cNvCxnSpPr>
            <a:stCxn id="164" idx="2"/>
          </p:cNvCxnSpPr>
          <p:nvPr/>
        </p:nvCxnSpPr>
        <p:spPr>
          <a:xfrm flipH="1">
            <a:off x="5779658" y="2159388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椭圆 165">
            <a:extLst>
              <a:ext uri="{FF2B5EF4-FFF2-40B4-BE49-F238E27FC236}">
                <a16:creationId xmlns:a16="http://schemas.microsoft.com/office/drawing/2014/main" id="{CFEDEF81-23F8-4C5B-85F3-47CF34B9CFB7}"/>
              </a:ext>
            </a:extLst>
          </p:cNvPr>
          <p:cNvSpPr/>
          <p:nvPr/>
        </p:nvSpPr>
        <p:spPr>
          <a:xfrm rot="16200000">
            <a:off x="6412348" y="28844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92AE0D64-AF3F-4E66-92E7-D35A3425634F}"/>
              </a:ext>
            </a:extLst>
          </p:cNvPr>
          <p:cNvCxnSpPr>
            <a:cxnSpLocks/>
            <a:endCxn id="166" idx="0"/>
          </p:cNvCxnSpPr>
          <p:nvPr/>
        </p:nvCxnSpPr>
        <p:spPr>
          <a:xfrm flipV="1">
            <a:off x="5779658" y="2976805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9BD695E-F803-4A2A-A095-638E8E001086}"/>
              </a:ext>
            </a:extLst>
          </p:cNvPr>
          <p:cNvCxnSpPr>
            <a:cxnSpLocks/>
            <a:stCxn id="166" idx="6"/>
            <a:endCxn id="164" idx="4"/>
          </p:cNvCxnSpPr>
          <p:nvPr/>
        </p:nvCxnSpPr>
        <p:spPr>
          <a:xfrm flipV="1">
            <a:off x="6504712" y="2251751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DC5B970B-1751-42AC-A1FF-F0EA2939B14D}"/>
              </a:ext>
            </a:extLst>
          </p:cNvPr>
          <p:cNvCxnSpPr>
            <a:cxnSpLocks/>
          </p:cNvCxnSpPr>
          <p:nvPr/>
        </p:nvCxnSpPr>
        <p:spPr>
          <a:xfrm flipV="1">
            <a:off x="6504709" y="3064315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>
            <a:extLst>
              <a:ext uri="{FF2B5EF4-FFF2-40B4-BE49-F238E27FC236}">
                <a16:creationId xmlns:a16="http://schemas.microsoft.com/office/drawing/2014/main" id="{87440312-9A54-474C-948F-DA9523E9FC45}"/>
              </a:ext>
            </a:extLst>
          </p:cNvPr>
          <p:cNvSpPr/>
          <p:nvPr/>
        </p:nvSpPr>
        <p:spPr>
          <a:xfrm>
            <a:off x="6412349" y="369672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C543963F-F15D-49BC-8C4E-E6476EF1AA94}"/>
              </a:ext>
            </a:extLst>
          </p:cNvPr>
          <p:cNvCxnSpPr>
            <a:stCxn id="170" idx="2"/>
          </p:cNvCxnSpPr>
          <p:nvPr/>
        </p:nvCxnSpPr>
        <p:spPr>
          <a:xfrm flipH="1">
            <a:off x="5779658" y="3789091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7E0B373C-6669-4908-97B8-61DD7597501C}"/>
              </a:ext>
            </a:extLst>
          </p:cNvPr>
          <p:cNvCxnSpPr>
            <a:cxnSpLocks/>
          </p:cNvCxnSpPr>
          <p:nvPr/>
        </p:nvCxnSpPr>
        <p:spPr>
          <a:xfrm flipV="1">
            <a:off x="4962245" y="460137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>
            <a:extLst>
              <a:ext uri="{FF2B5EF4-FFF2-40B4-BE49-F238E27FC236}">
                <a16:creationId xmlns:a16="http://schemas.microsoft.com/office/drawing/2014/main" id="{919D777C-5029-4D5F-9D67-1B82D9641083}"/>
              </a:ext>
            </a:extLst>
          </p:cNvPr>
          <p:cNvSpPr/>
          <p:nvPr/>
        </p:nvSpPr>
        <p:spPr>
          <a:xfrm rot="16200000">
            <a:off x="5594935" y="450901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104473A-FCE6-4459-B767-0B561F72DEE2}"/>
              </a:ext>
            </a:extLst>
          </p:cNvPr>
          <p:cNvCxnSpPr>
            <a:cxnSpLocks/>
            <a:endCxn id="173" idx="6"/>
          </p:cNvCxnSpPr>
          <p:nvPr/>
        </p:nvCxnSpPr>
        <p:spPr>
          <a:xfrm>
            <a:off x="5687299" y="387631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>
            <a:extLst>
              <a:ext uri="{FF2B5EF4-FFF2-40B4-BE49-F238E27FC236}">
                <a16:creationId xmlns:a16="http://schemas.microsoft.com/office/drawing/2014/main" id="{1640ED07-68EF-4CB9-8EC6-6A82C12EE5B8}"/>
              </a:ext>
            </a:extLst>
          </p:cNvPr>
          <p:cNvSpPr/>
          <p:nvPr/>
        </p:nvSpPr>
        <p:spPr>
          <a:xfrm rot="16200000">
            <a:off x="6412348" y="450900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C61DE7AE-DFC4-488A-A2AF-9D50C89B7C92}"/>
              </a:ext>
            </a:extLst>
          </p:cNvPr>
          <p:cNvCxnSpPr>
            <a:cxnSpLocks/>
            <a:endCxn id="175" idx="0"/>
          </p:cNvCxnSpPr>
          <p:nvPr/>
        </p:nvCxnSpPr>
        <p:spPr>
          <a:xfrm flipV="1">
            <a:off x="5779658" y="4601370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B64CAC43-5878-44D2-A684-D5640D4F6D5A}"/>
              </a:ext>
            </a:extLst>
          </p:cNvPr>
          <p:cNvCxnSpPr>
            <a:cxnSpLocks/>
            <a:stCxn id="175" idx="6"/>
          </p:cNvCxnSpPr>
          <p:nvPr/>
        </p:nvCxnSpPr>
        <p:spPr>
          <a:xfrm flipV="1">
            <a:off x="6504712" y="3876316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EEA6F1A6-A8CC-4DA5-9E8D-707A68B57906}"/>
              </a:ext>
            </a:extLst>
          </p:cNvPr>
          <p:cNvCxnSpPr>
            <a:cxnSpLocks/>
          </p:cNvCxnSpPr>
          <p:nvPr/>
        </p:nvCxnSpPr>
        <p:spPr>
          <a:xfrm>
            <a:off x="782801" y="472502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1435A769-D8D4-4CE4-8A9C-C7C2125E1A6E}"/>
              </a:ext>
            </a:extLst>
          </p:cNvPr>
          <p:cNvCxnSpPr>
            <a:cxnSpLocks/>
          </p:cNvCxnSpPr>
          <p:nvPr/>
        </p:nvCxnSpPr>
        <p:spPr>
          <a:xfrm flipV="1">
            <a:off x="1600218" y="4725028"/>
            <a:ext cx="1" cy="6326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6DA3B15D-6BD6-457F-9FD9-3C6C515AFB63}"/>
              </a:ext>
            </a:extLst>
          </p:cNvPr>
          <p:cNvCxnSpPr>
            <a:cxnSpLocks/>
          </p:cNvCxnSpPr>
          <p:nvPr/>
        </p:nvCxnSpPr>
        <p:spPr>
          <a:xfrm>
            <a:off x="2417634" y="472502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67EDE6FD-C80A-49C0-BFD0-37F4A64CFB4F}"/>
              </a:ext>
            </a:extLst>
          </p:cNvPr>
          <p:cNvCxnSpPr>
            <a:cxnSpLocks/>
          </p:cNvCxnSpPr>
          <p:nvPr/>
        </p:nvCxnSpPr>
        <p:spPr>
          <a:xfrm flipV="1">
            <a:off x="3235051" y="4725028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E511890D-7E08-4B17-A2CD-54A4CFC895FF}"/>
              </a:ext>
            </a:extLst>
          </p:cNvPr>
          <p:cNvCxnSpPr>
            <a:cxnSpLocks/>
          </p:cNvCxnSpPr>
          <p:nvPr/>
        </p:nvCxnSpPr>
        <p:spPr>
          <a:xfrm>
            <a:off x="4052468" y="4725028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椭圆 182">
            <a:extLst>
              <a:ext uri="{FF2B5EF4-FFF2-40B4-BE49-F238E27FC236}">
                <a16:creationId xmlns:a16="http://schemas.microsoft.com/office/drawing/2014/main" id="{6E5511FA-E38E-42A1-8FCD-DF132A0D90C2}"/>
              </a:ext>
            </a:extLst>
          </p:cNvPr>
          <p:cNvSpPr/>
          <p:nvPr/>
        </p:nvSpPr>
        <p:spPr>
          <a:xfrm>
            <a:off x="690440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9609801E-61A4-42AA-9343-DB1D36348921}"/>
              </a:ext>
            </a:extLst>
          </p:cNvPr>
          <p:cNvSpPr/>
          <p:nvPr/>
        </p:nvSpPr>
        <p:spPr>
          <a:xfrm>
            <a:off x="1507858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50035B57-B7C4-4AF7-BEE8-BCCB533DC108}"/>
              </a:ext>
            </a:extLst>
          </p:cNvPr>
          <p:cNvCxnSpPr>
            <a:stCxn id="184" idx="2"/>
            <a:endCxn id="183" idx="6"/>
          </p:cNvCxnSpPr>
          <p:nvPr/>
        </p:nvCxnSpPr>
        <p:spPr>
          <a:xfrm flipH="1">
            <a:off x="875167" y="5449804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652D0D9F-E76A-4766-9AAA-1AD8635C321A}"/>
              </a:ext>
            </a:extLst>
          </p:cNvPr>
          <p:cNvCxnSpPr>
            <a:cxnSpLocks/>
          </p:cNvCxnSpPr>
          <p:nvPr/>
        </p:nvCxnSpPr>
        <p:spPr>
          <a:xfrm flipH="1">
            <a:off x="1692584" y="5454654"/>
            <a:ext cx="632691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>
            <a:extLst>
              <a:ext uri="{FF2B5EF4-FFF2-40B4-BE49-F238E27FC236}">
                <a16:creationId xmlns:a16="http://schemas.microsoft.com/office/drawing/2014/main" id="{078601B9-ED93-43A3-AC9A-E28406915556}"/>
              </a:ext>
            </a:extLst>
          </p:cNvPr>
          <p:cNvSpPr/>
          <p:nvPr/>
        </p:nvSpPr>
        <p:spPr>
          <a:xfrm>
            <a:off x="2325273" y="5357440"/>
            <a:ext cx="184727" cy="184727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AB669B83-85A9-4914-B1B4-EE52D22B2983}"/>
              </a:ext>
            </a:extLst>
          </p:cNvPr>
          <p:cNvSpPr/>
          <p:nvPr/>
        </p:nvSpPr>
        <p:spPr>
          <a:xfrm>
            <a:off x="3142691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2B309B5A-E8E5-48D5-93F3-B84B64411A82}"/>
              </a:ext>
            </a:extLst>
          </p:cNvPr>
          <p:cNvCxnSpPr>
            <a:stCxn id="188" idx="2"/>
            <a:endCxn id="187" idx="6"/>
          </p:cNvCxnSpPr>
          <p:nvPr/>
        </p:nvCxnSpPr>
        <p:spPr>
          <a:xfrm flipH="1">
            <a:off x="2510000" y="5449804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89D1BFBD-6306-498D-A283-070FFFB1695C}"/>
              </a:ext>
            </a:extLst>
          </p:cNvPr>
          <p:cNvCxnSpPr>
            <a:cxnSpLocks/>
          </p:cNvCxnSpPr>
          <p:nvPr/>
        </p:nvCxnSpPr>
        <p:spPr>
          <a:xfrm flipH="1">
            <a:off x="3327417" y="5454654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椭圆 190">
            <a:extLst>
              <a:ext uri="{FF2B5EF4-FFF2-40B4-BE49-F238E27FC236}">
                <a16:creationId xmlns:a16="http://schemas.microsoft.com/office/drawing/2014/main" id="{FE91A68D-5D66-4F9D-97D1-8B6CD34B00E2}"/>
              </a:ext>
            </a:extLst>
          </p:cNvPr>
          <p:cNvSpPr/>
          <p:nvPr/>
        </p:nvSpPr>
        <p:spPr>
          <a:xfrm>
            <a:off x="3960107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1C2B1314-7A1F-452F-B5DC-D572A07DD6DD}"/>
              </a:ext>
            </a:extLst>
          </p:cNvPr>
          <p:cNvCxnSpPr>
            <a:cxnSpLocks/>
          </p:cNvCxnSpPr>
          <p:nvPr/>
        </p:nvCxnSpPr>
        <p:spPr>
          <a:xfrm flipV="1">
            <a:off x="4869881" y="4725026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>
            <a:extLst>
              <a:ext uri="{FF2B5EF4-FFF2-40B4-BE49-F238E27FC236}">
                <a16:creationId xmlns:a16="http://schemas.microsoft.com/office/drawing/2014/main" id="{04BC1C2B-398A-4E4F-9C5B-0582060FA2B5}"/>
              </a:ext>
            </a:extLst>
          </p:cNvPr>
          <p:cNvSpPr/>
          <p:nvPr/>
        </p:nvSpPr>
        <p:spPr>
          <a:xfrm>
            <a:off x="4777521" y="535743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5C004127-A91F-41DB-99D5-B6F760B30CC3}"/>
              </a:ext>
            </a:extLst>
          </p:cNvPr>
          <p:cNvCxnSpPr>
            <a:stCxn id="193" idx="2"/>
          </p:cNvCxnSpPr>
          <p:nvPr/>
        </p:nvCxnSpPr>
        <p:spPr>
          <a:xfrm flipH="1">
            <a:off x="4144830" y="5449802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>
            <a:extLst>
              <a:ext uri="{FF2B5EF4-FFF2-40B4-BE49-F238E27FC236}">
                <a16:creationId xmlns:a16="http://schemas.microsoft.com/office/drawing/2014/main" id="{8D2C45AF-6170-49E3-B9C1-9B4005C62CCB}"/>
              </a:ext>
            </a:extLst>
          </p:cNvPr>
          <p:cNvSpPr/>
          <p:nvPr/>
        </p:nvSpPr>
        <p:spPr>
          <a:xfrm rot="16200000">
            <a:off x="690440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28A12310-E1EE-409A-901C-27FBF0CBDBE9}"/>
              </a:ext>
            </a:extLst>
          </p:cNvPr>
          <p:cNvCxnSpPr>
            <a:cxnSpLocks/>
            <a:endCxn id="195" idx="6"/>
          </p:cNvCxnSpPr>
          <p:nvPr/>
        </p:nvCxnSpPr>
        <p:spPr>
          <a:xfrm>
            <a:off x="782804" y="5537029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椭圆 196">
            <a:extLst>
              <a:ext uri="{FF2B5EF4-FFF2-40B4-BE49-F238E27FC236}">
                <a16:creationId xmlns:a16="http://schemas.microsoft.com/office/drawing/2014/main" id="{7743B54F-624B-49CD-8F2B-B8F93654E253}"/>
              </a:ext>
            </a:extLst>
          </p:cNvPr>
          <p:cNvSpPr/>
          <p:nvPr/>
        </p:nvSpPr>
        <p:spPr>
          <a:xfrm rot="16200000">
            <a:off x="1507857" y="616972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8D0D880F-BEA8-4F7B-A603-AC1EE190385D}"/>
              </a:ext>
            </a:extLst>
          </p:cNvPr>
          <p:cNvCxnSpPr>
            <a:cxnSpLocks/>
            <a:stCxn id="195" idx="4"/>
            <a:endCxn id="197" idx="0"/>
          </p:cNvCxnSpPr>
          <p:nvPr/>
        </p:nvCxnSpPr>
        <p:spPr>
          <a:xfrm flipV="1">
            <a:off x="875167" y="6262083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556A3BA8-0F1A-49E5-8C0E-4F8F177F1BA1}"/>
              </a:ext>
            </a:extLst>
          </p:cNvPr>
          <p:cNvCxnSpPr>
            <a:cxnSpLocks/>
            <a:stCxn id="197" idx="6"/>
          </p:cNvCxnSpPr>
          <p:nvPr/>
        </p:nvCxnSpPr>
        <p:spPr>
          <a:xfrm flipV="1">
            <a:off x="1600221" y="5537029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8A671AB6-CE47-4901-8CE4-3D453F9DDF29}"/>
              </a:ext>
            </a:extLst>
          </p:cNvPr>
          <p:cNvCxnSpPr>
            <a:cxnSpLocks/>
          </p:cNvCxnSpPr>
          <p:nvPr/>
        </p:nvCxnSpPr>
        <p:spPr>
          <a:xfrm flipV="1">
            <a:off x="1692584" y="6262081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DB025719-3B14-4599-82A1-004A4CBC51DB}"/>
              </a:ext>
            </a:extLst>
          </p:cNvPr>
          <p:cNvSpPr/>
          <p:nvPr/>
        </p:nvSpPr>
        <p:spPr>
          <a:xfrm rot="16200000">
            <a:off x="2325273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EA41DB10-6F9C-41EC-9CFE-2C2DDED83127}"/>
              </a:ext>
            </a:extLst>
          </p:cNvPr>
          <p:cNvCxnSpPr>
            <a:cxnSpLocks/>
            <a:endCxn id="201" idx="6"/>
          </p:cNvCxnSpPr>
          <p:nvPr/>
        </p:nvCxnSpPr>
        <p:spPr>
          <a:xfrm>
            <a:off x="2417637" y="5537029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A26C1456-D4B9-4850-A40F-2BBC238DF399}"/>
              </a:ext>
            </a:extLst>
          </p:cNvPr>
          <p:cNvSpPr/>
          <p:nvPr/>
        </p:nvSpPr>
        <p:spPr>
          <a:xfrm rot="16200000">
            <a:off x="3142690" y="616972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284AABED-CF8F-4372-A60B-A60E0A04F629}"/>
              </a:ext>
            </a:extLst>
          </p:cNvPr>
          <p:cNvCxnSpPr>
            <a:cxnSpLocks/>
            <a:stCxn id="201" idx="4"/>
            <a:endCxn id="203" idx="0"/>
          </p:cNvCxnSpPr>
          <p:nvPr/>
        </p:nvCxnSpPr>
        <p:spPr>
          <a:xfrm flipV="1">
            <a:off x="2510000" y="6262083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821421CD-6091-45F9-BCA5-D78E01B236EB}"/>
              </a:ext>
            </a:extLst>
          </p:cNvPr>
          <p:cNvCxnSpPr>
            <a:cxnSpLocks/>
            <a:stCxn id="203" idx="6"/>
          </p:cNvCxnSpPr>
          <p:nvPr/>
        </p:nvCxnSpPr>
        <p:spPr>
          <a:xfrm flipV="1">
            <a:off x="3235054" y="5537029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26C629C8-D80D-43BD-9295-DEE64B5AE20F}"/>
              </a:ext>
            </a:extLst>
          </p:cNvPr>
          <p:cNvCxnSpPr>
            <a:cxnSpLocks/>
          </p:cNvCxnSpPr>
          <p:nvPr/>
        </p:nvCxnSpPr>
        <p:spPr>
          <a:xfrm flipV="1">
            <a:off x="3327417" y="6262081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>
            <a:extLst>
              <a:ext uri="{FF2B5EF4-FFF2-40B4-BE49-F238E27FC236}">
                <a16:creationId xmlns:a16="http://schemas.microsoft.com/office/drawing/2014/main" id="{27CCFB8E-AA91-42C7-B5D0-9B44BA43F628}"/>
              </a:ext>
            </a:extLst>
          </p:cNvPr>
          <p:cNvSpPr/>
          <p:nvPr/>
        </p:nvSpPr>
        <p:spPr>
          <a:xfrm rot="16200000">
            <a:off x="3960107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D546FD93-A2FA-4632-8930-12D93AFC3D28}"/>
              </a:ext>
            </a:extLst>
          </p:cNvPr>
          <p:cNvCxnSpPr>
            <a:cxnSpLocks/>
            <a:endCxn id="207" idx="6"/>
          </p:cNvCxnSpPr>
          <p:nvPr/>
        </p:nvCxnSpPr>
        <p:spPr>
          <a:xfrm>
            <a:off x="4052471" y="5537029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椭圆 208">
            <a:extLst>
              <a:ext uri="{FF2B5EF4-FFF2-40B4-BE49-F238E27FC236}">
                <a16:creationId xmlns:a16="http://schemas.microsoft.com/office/drawing/2014/main" id="{29A9BBD2-A092-47E6-98F2-579785267EB5}"/>
              </a:ext>
            </a:extLst>
          </p:cNvPr>
          <p:cNvSpPr/>
          <p:nvPr/>
        </p:nvSpPr>
        <p:spPr>
          <a:xfrm rot="16200000">
            <a:off x="4777520" y="616971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72CC7958-0671-4652-BB5F-3AB1B1AC168A}"/>
              </a:ext>
            </a:extLst>
          </p:cNvPr>
          <p:cNvCxnSpPr>
            <a:cxnSpLocks/>
            <a:endCxn id="209" idx="0"/>
          </p:cNvCxnSpPr>
          <p:nvPr/>
        </p:nvCxnSpPr>
        <p:spPr>
          <a:xfrm flipV="1">
            <a:off x="4144830" y="6262081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FFCCABA5-280D-4CF8-A115-95560BD3F223}"/>
              </a:ext>
            </a:extLst>
          </p:cNvPr>
          <p:cNvCxnSpPr>
            <a:cxnSpLocks/>
            <a:stCxn id="209" idx="6"/>
          </p:cNvCxnSpPr>
          <p:nvPr/>
        </p:nvCxnSpPr>
        <p:spPr>
          <a:xfrm flipV="1">
            <a:off x="4869884" y="5537027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575708C1-1B0F-4B5B-A0A1-32FE0172D23B}"/>
              </a:ext>
            </a:extLst>
          </p:cNvPr>
          <p:cNvCxnSpPr>
            <a:cxnSpLocks/>
          </p:cNvCxnSpPr>
          <p:nvPr/>
        </p:nvCxnSpPr>
        <p:spPr>
          <a:xfrm>
            <a:off x="5687293" y="4698593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EAE02ED8-8695-459E-A817-772AAB30CC31}"/>
              </a:ext>
            </a:extLst>
          </p:cNvPr>
          <p:cNvCxnSpPr>
            <a:cxnSpLocks/>
          </p:cNvCxnSpPr>
          <p:nvPr/>
        </p:nvCxnSpPr>
        <p:spPr>
          <a:xfrm flipH="1">
            <a:off x="4962242" y="5428219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椭圆 213">
            <a:extLst>
              <a:ext uri="{FF2B5EF4-FFF2-40B4-BE49-F238E27FC236}">
                <a16:creationId xmlns:a16="http://schemas.microsoft.com/office/drawing/2014/main" id="{E9287A37-D4CC-4BB6-B7C0-2837AB08E69F}"/>
              </a:ext>
            </a:extLst>
          </p:cNvPr>
          <p:cNvSpPr/>
          <p:nvPr/>
        </p:nvSpPr>
        <p:spPr>
          <a:xfrm>
            <a:off x="5594932" y="533100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3EDE8D72-1676-4377-91E3-30CE1AEE06AB}"/>
              </a:ext>
            </a:extLst>
          </p:cNvPr>
          <p:cNvCxnSpPr>
            <a:cxnSpLocks/>
          </p:cNvCxnSpPr>
          <p:nvPr/>
        </p:nvCxnSpPr>
        <p:spPr>
          <a:xfrm flipV="1">
            <a:off x="6504706" y="4698591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椭圆 215">
            <a:extLst>
              <a:ext uri="{FF2B5EF4-FFF2-40B4-BE49-F238E27FC236}">
                <a16:creationId xmlns:a16="http://schemas.microsoft.com/office/drawing/2014/main" id="{F7FB6A90-2F41-4F4D-82D2-49549484A4EB}"/>
              </a:ext>
            </a:extLst>
          </p:cNvPr>
          <p:cNvSpPr/>
          <p:nvPr/>
        </p:nvSpPr>
        <p:spPr>
          <a:xfrm>
            <a:off x="6412346" y="533100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1B551EB7-C5DF-441E-952C-A1B811E213AC}"/>
              </a:ext>
            </a:extLst>
          </p:cNvPr>
          <p:cNvCxnSpPr>
            <a:stCxn id="216" idx="2"/>
          </p:cNvCxnSpPr>
          <p:nvPr/>
        </p:nvCxnSpPr>
        <p:spPr>
          <a:xfrm flipH="1">
            <a:off x="5779655" y="5423367"/>
            <a:ext cx="63269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4B2867DD-3E31-4171-997A-C919CB2F3128}"/>
              </a:ext>
            </a:extLst>
          </p:cNvPr>
          <p:cNvCxnSpPr>
            <a:cxnSpLocks/>
          </p:cNvCxnSpPr>
          <p:nvPr/>
        </p:nvCxnSpPr>
        <p:spPr>
          <a:xfrm flipV="1">
            <a:off x="4962242" y="6235646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椭圆 218">
            <a:extLst>
              <a:ext uri="{FF2B5EF4-FFF2-40B4-BE49-F238E27FC236}">
                <a16:creationId xmlns:a16="http://schemas.microsoft.com/office/drawing/2014/main" id="{80EFB305-AFDC-45CF-83ED-83AA0AA29119}"/>
              </a:ext>
            </a:extLst>
          </p:cNvPr>
          <p:cNvSpPr/>
          <p:nvPr/>
        </p:nvSpPr>
        <p:spPr>
          <a:xfrm rot="16200000">
            <a:off x="5594932" y="6143286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3810879F-BE2F-4F72-9792-14B16AE6E97E}"/>
              </a:ext>
            </a:extLst>
          </p:cNvPr>
          <p:cNvCxnSpPr>
            <a:cxnSpLocks/>
            <a:endCxn id="219" idx="6"/>
          </p:cNvCxnSpPr>
          <p:nvPr/>
        </p:nvCxnSpPr>
        <p:spPr>
          <a:xfrm>
            <a:off x="5687296" y="5510594"/>
            <a:ext cx="0" cy="632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椭圆 220">
            <a:extLst>
              <a:ext uri="{FF2B5EF4-FFF2-40B4-BE49-F238E27FC236}">
                <a16:creationId xmlns:a16="http://schemas.microsoft.com/office/drawing/2014/main" id="{35C789B3-4477-425F-AD5A-078273ACEF95}"/>
              </a:ext>
            </a:extLst>
          </p:cNvPr>
          <p:cNvSpPr/>
          <p:nvPr/>
        </p:nvSpPr>
        <p:spPr>
          <a:xfrm rot="16200000">
            <a:off x="6412345" y="614328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A9A6920B-15EE-41B9-8437-2067A767E46E}"/>
              </a:ext>
            </a:extLst>
          </p:cNvPr>
          <p:cNvCxnSpPr>
            <a:cxnSpLocks/>
            <a:endCxn id="221" idx="0"/>
          </p:cNvCxnSpPr>
          <p:nvPr/>
        </p:nvCxnSpPr>
        <p:spPr>
          <a:xfrm flipV="1">
            <a:off x="5779655" y="6235646"/>
            <a:ext cx="632690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66C1DCFB-7C2A-40D0-92BA-52A30E269AB2}"/>
              </a:ext>
            </a:extLst>
          </p:cNvPr>
          <p:cNvCxnSpPr>
            <a:cxnSpLocks/>
            <a:stCxn id="221" idx="6"/>
          </p:cNvCxnSpPr>
          <p:nvPr/>
        </p:nvCxnSpPr>
        <p:spPr>
          <a:xfrm flipV="1">
            <a:off x="6504709" y="5510592"/>
            <a:ext cx="1" cy="6326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55453A2-231A-4AD1-8BE4-748DD5C1B5CC}"/>
              </a:ext>
            </a:extLst>
          </p:cNvPr>
          <p:cNvSpPr txBox="1"/>
          <p:nvPr/>
        </p:nvSpPr>
        <p:spPr>
          <a:xfrm>
            <a:off x="1877306" y="529591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A6C0A261-D15B-47AF-BC66-A67A75AB168F}"/>
              </a:ext>
            </a:extLst>
          </p:cNvPr>
          <p:cNvSpPr txBox="1"/>
          <p:nvPr/>
        </p:nvSpPr>
        <p:spPr>
          <a:xfrm>
            <a:off x="1460590" y="490048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2</a:t>
            </a:r>
            <a:endParaRPr lang="zh-CN" altLang="en-US" sz="1400"/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97E8CC8F-CD43-4179-9671-40006DE8DDE9}"/>
              </a:ext>
            </a:extLst>
          </p:cNvPr>
          <p:cNvSpPr txBox="1"/>
          <p:nvPr/>
        </p:nvSpPr>
        <p:spPr>
          <a:xfrm>
            <a:off x="1454457" y="406788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3</a:t>
            </a:r>
            <a:endParaRPr lang="zh-CN" altLang="en-US" sz="1400"/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9C1FC46B-C4D1-4358-9515-F038A7F0D2AA}"/>
              </a:ext>
            </a:extLst>
          </p:cNvPr>
          <p:cNvSpPr txBox="1"/>
          <p:nvPr/>
        </p:nvSpPr>
        <p:spPr>
          <a:xfrm>
            <a:off x="1059891" y="365192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4</a:t>
            </a:r>
            <a:endParaRPr lang="zh-CN" altLang="en-US" sz="1400"/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AA81FFFA-86DC-425F-8CF5-FBA856A1434B}"/>
              </a:ext>
            </a:extLst>
          </p:cNvPr>
          <p:cNvSpPr txBox="1"/>
          <p:nvPr/>
        </p:nvSpPr>
        <p:spPr>
          <a:xfrm>
            <a:off x="643179" y="404735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5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2168957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09554C1-CFCA-429A-931D-C3292B5D0F29}"/>
              </a:ext>
            </a:extLst>
          </p:cNvPr>
          <p:cNvSpPr/>
          <p:nvPr/>
        </p:nvSpPr>
        <p:spPr>
          <a:xfrm>
            <a:off x="690446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FF2C25E-AD3A-4B13-B0A5-44A31FD4DF21}"/>
              </a:ext>
            </a:extLst>
          </p:cNvPr>
          <p:cNvSpPr/>
          <p:nvPr/>
        </p:nvSpPr>
        <p:spPr>
          <a:xfrm>
            <a:off x="1507864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DFBCCD5-255F-4AB1-9301-F6FB36BC571D}"/>
              </a:ext>
            </a:extLst>
          </p:cNvPr>
          <p:cNvCxnSpPr>
            <a:stCxn id="5" idx="2"/>
            <a:endCxn id="4" idx="6"/>
          </p:cNvCxnSpPr>
          <p:nvPr/>
        </p:nvCxnSpPr>
        <p:spPr>
          <a:xfrm flipH="1">
            <a:off x="875173" y="55584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412FAF73-D197-4E4D-A3E1-6DD219452CC3}"/>
              </a:ext>
            </a:extLst>
          </p:cNvPr>
          <p:cNvSpPr/>
          <p:nvPr/>
        </p:nvSpPr>
        <p:spPr>
          <a:xfrm rot="16200000">
            <a:off x="690446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D41B992-4147-4A72-A4EF-A089CD198635}"/>
              </a:ext>
            </a:extLst>
          </p:cNvPr>
          <p:cNvCxnSpPr>
            <a:cxnSpLocks/>
            <a:stCxn id="4" idx="4"/>
            <a:endCxn id="10" idx="6"/>
          </p:cNvCxnSpPr>
          <p:nvPr/>
        </p:nvCxnSpPr>
        <p:spPr>
          <a:xfrm>
            <a:off x="782810" y="648206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DB2865C1-38F4-4856-BFE2-8317DDA20D61}"/>
              </a:ext>
            </a:extLst>
          </p:cNvPr>
          <p:cNvSpPr/>
          <p:nvPr/>
        </p:nvSpPr>
        <p:spPr>
          <a:xfrm rot="16200000">
            <a:off x="1507863" y="128089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1A0B050-5418-46C4-BEAD-CC2B45BCFE81}"/>
              </a:ext>
            </a:extLst>
          </p:cNvPr>
          <p:cNvCxnSpPr>
            <a:cxnSpLocks/>
            <a:stCxn id="10" idx="4"/>
            <a:endCxn id="18" idx="0"/>
          </p:cNvCxnSpPr>
          <p:nvPr/>
        </p:nvCxnSpPr>
        <p:spPr>
          <a:xfrm flipV="1">
            <a:off x="875173" y="137326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F3B2921-CD4D-42B0-8472-1D1AA8136A0B}"/>
              </a:ext>
            </a:extLst>
          </p:cNvPr>
          <p:cNvCxnSpPr>
            <a:cxnSpLocks/>
            <a:stCxn id="18" idx="6"/>
            <a:endCxn id="5" idx="4"/>
          </p:cNvCxnSpPr>
          <p:nvPr/>
        </p:nvCxnSpPr>
        <p:spPr>
          <a:xfrm flipV="1">
            <a:off x="1600227" y="64820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6745A13-255B-4B28-B0A4-26A5DF00B5F2}"/>
              </a:ext>
            </a:extLst>
          </p:cNvPr>
          <p:cNvCxnSpPr>
            <a:cxnSpLocks/>
          </p:cNvCxnSpPr>
          <p:nvPr/>
        </p:nvCxnSpPr>
        <p:spPr>
          <a:xfrm flipH="1">
            <a:off x="1692590" y="56069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57007FC-D41C-4A55-A801-7E9FFF80C8C8}"/>
              </a:ext>
            </a:extLst>
          </p:cNvPr>
          <p:cNvCxnSpPr>
            <a:cxnSpLocks/>
          </p:cNvCxnSpPr>
          <p:nvPr/>
        </p:nvCxnSpPr>
        <p:spPr>
          <a:xfrm flipV="1">
            <a:off x="1692590" y="1373258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2B0EE47E-C909-4916-8712-F5AEDBE816B9}"/>
              </a:ext>
            </a:extLst>
          </p:cNvPr>
          <p:cNvSpPr/>
          <p:nvPr/>
        </p:nvSpPr>
        <p:spPr>
          <a:xfrm>
            <a:off x="2325279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12A2F12-500F-4662-B7BC-A0B21233F2F3}"/>
              </a:ext>
            </a:extLst>
          </p:cNvPr>
          <p:cNvSpPr/>
          <p:nvPr/>
        </p:nvSpPr>
        <p:spPr>
          <a:xfrm>
            <a:off x="3142697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C621BAE-5D70-4BE0-93B5-4D5F5107ADDF}"/>
              </a:ext>
            </a:extLst>
          </p:cNvPr>
          <p:cNvCxnSpPr>
            <a:stCxn id="28" idx="2"/>
            <a:endCxn id="27" idx="6"/>
          </p:cNvCxnSpPr>
          <p:nvPr/>
        </p:nvCxnSpPr>
        <p:spPr>
          <a:xfrm flipH="1">
            <a:off x="2510006" y="55584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375CC905-59F4-4840-830A-BDD31239E10B}"/>
              </a:ext>
            </a:extLst>
          </p:cNvPr>
          <p:cNvSpPr/>
          <p:nvPr/>
        </p:nvSpPr>
        <p:spPr>
          <a:xfrm rot="16200000">
            <a:off x="2325279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41808BA-CA6A-403E-94DB-73FC8C25DA37}"/>
              </a:ext>
            </a:extLst>
          </p:cNvPr>
          <p:cNvCxnSpPr>
            <a:cxnSpLocks/>
            <a:stCxn id="27" idx="4"/>
            <a:endCxn id="30" idx="6"/>
          </p:cNvCxnSpPr>
          <p:nvPr/>
        </p:nvCxnSpPr>
        <p:spPr>
          <a:xfrm>
            <a:off x="2417643" y="648206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1181D677-84DE-489C-99F7-6E4C5D8868C7}"/>
              </a:ext>
            </a:extLst>
          </p:cNvPr>
          <p:cNvSpPr/>
          <p:nvPr/>
        </p:nvSpPr>
        <p:spPr>
          <a:xfrm rot="16200000">
            <a:off x="3142696" y="128089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ECE43BA-1AA4-4329-A713-07871EB7F699}"/>
              </a:ext>
            </a:extLst>
          </p:cNvPr>
          <p:cNvCxnSpPr>
            <a:cxnSpLocks/>
            <a:stCxn id="30" idx="4"/>
            <a:endCxn id="32" idx="0"/>
          </p:cNvCxnSpPr>
          <p:nvPr/>
        </p:nvCxnSpPr>
        <p:spPr>
          <a:xfrm flipV="1">
            <a:off x="2510006" y="137326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2AB649D-87C3-48AC-88A3-7762E381CF1F}"/>
              </a:ext>
            </a:extLst>
          </p:cNvPr>
          <p:cNvCxnSpPr>
            <a:cxnSpLocks/>
            <a:stCxn id="32" idx="6"/>
            <a:endCxn id="28" idx="4"/>
          </p:cNvCxnSpPr>
          <p:nvPr/>
        </p:nvCxnSpPr>
        <p:spPr>
          <a:xfrm flipV="1">
            <a:off x="3235060" y="64820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47B74A2-ABD0-4784-991A-DB8797BA1B9E}"/>
              </a:ext>
            </a:extLst>
          </p:cNvPr>
          <p:cNvCxnSpPr>
            <a:cxnSpLocks/>
          </p:cNvCxnSpPr>
          <p:nvPr/>
        </p:nvCxnSpPr>
        <p:spPr>
          <a:xfrm flipH="1">
            <a:off x="3327423" y="56069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2B44657-FB41-4F4D-B349-786556C62C14}"/>
              </a:ext>
            </a:extLst>
          </p:cNvPr>
          <p:cNvCxnSpPr>
            <a:cxnSpLocks/>
          </p:cNvCxnSpPr>
          <p:nvPr/>
        </p:nvCxnSpPr>
        <p:spPr>
          <a:xfrm flipV="1">
            <a:off x="3327423" y="1373258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1C373585-1F2F-4280-8117-8B6A242E677E}"/>
              </a:ext>
            </a:extLst>
          </p:cNvPr>
          <p:cNvSpPr/>
          <p:nvPr/>
        </p:nvSpPr>
        <p:spPr>
          <a:xfrm>
            <a:off x="3960113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A5F51C5-174D-4979-B466-393F0D3F68E2}"/>
              </a:ext>
            </a:extLst>
          </p:cNvPr>
          <p:cNvSpPr/>
          <p:nvPr/>
        </p:nvSpPr>
        <p:spPr>
          <a:xfrm rot="16200000">
            <a:off x="3960113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B14018A-0356-4B54-9615-A0E80522B0BD}"/>
              </a:ext>
            </a:extLst>
          </p:cNvPr>
          <p:cNvCxnSpPr>
            <a:cxnSpLocks/>
            <a:stCxn id="37" idx="4"/>
            <a:endCxn id="38" idx="6"/>
          </p:cNvCxnSpPr>
          <p:nvPr/>
        </p:nvCxnSpPr>
        <p:spPr>
          <a:xfrm>
            <a:off x="4052477" y="648206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C5BF1B7-19EA-40B5-BDF5-D9B31BD5F370}"/>
              </a:ext>
            </a:extLst>
          </p:cNvPr>
          <p:cNvCxnSpPr>
            <a:cxnSpLocks/>
          </p:cNvCxnSpPr>
          <p:nvPr/>
        </p:nvCxnSpPr>
        <p:spPr>
          <a:xfrm>
            <a:off x="782807" y="1460770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947CAB9-F19D-4C06-BBEA-530D98B55567}"/>
              </a:ext>
            </a:extLst>
          </p:cNvPr>
          <p:cNvCxnSpPr>
            <a:cxnSpLocks/>
          </p:cNvCxnSpPr>
          <p:nvPr/>
        </p:nvCxnSpPr>
        <p:spPr>
          <a:xfrm flipV="1">
            <a:off x="1600224" y="1460770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3EAC5C1-576A-41BF-A72C-55CD5364373E}"/>
              </a:ext>
            </a:extLst>
          </p:cNvPr>
          <p:cNvCxnSpPr>
            <a:cxnSpLocks/>
          </p:cNvCxnSpPr>
          <p:nvPr/>
        </p:nvCxnSpPr>
        <p:spPr>
          <a:xfrm>
            <a:off x="2417640" y="1460770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7DA1938-BE66-4548-A36C-B3344A9EE253}"/>
              </a:ext>
            </a:extLst>
          </p:cNvPr>
          <p:cNvCxnSpPr>
            <a:cxnSpLocks/>
          </p:cNvCxnSpPr>
          <p:nvPr/>
        </p:nvCxnSpPr>
        <p:spPr>
          <a:xfrm flipV="1">
            <a:off x="3235057" y="1460770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411B854-A2A9-4852-88D8-74DB1D155D92}"/>
              </a:ext>
            </a:extLst>
          </p:cNvPr>
          <p:cNvCxnSpPr>
            <a:cxnSpLocks/>
          </p:cNvCxnSpPr>
          <p:nvPr/>
        </p:nvCxnSpPr>
        <p:spPr>
          <a:xfrm>
            <a:off x="4052474" y="1460770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02EDB571-D04C-4203-B050-62FA7CB98306}"/>
              </a:ext>
            </a:extLst>
          </p:cNvPr>
          <p:cNvSpPr/>
          <p:nvPr/>
        </p:nvSpPr>
        <p:spPr>
          <a:xfrm>
            <a:off x="690443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4668929-E857-4A68-A7DA-33427BD615B5}"/>
              </a:ext>
            </a:extLst>
          </p:cNvPr>
          <p:cNvSpPr/>
          <p:nvPr/>
        </p:nvSpPr>
        <p:spPr>
          <a:xfrm>
            <a:off x="1507861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90B5F7D-88DB-4F54-A91C-E1FDFAD7ACCE}"/>
              </a:ext>
            </a:extLst>
          </p:cNvPr>
          <p:cNvCxnSpPr>
            <a:stCxn id="46" idx="2"/>
            <a:endCxn id="45" idx="6"/>
          </p:cNvCxnSpPr>
          <p:nvPr/>
        </p:nvCxnSpPr>
        <p:spPr>
          <a:xfrm flipH="1">
            <a:off x="875170" y="218582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CA9BE379-A284-487B-B2EE-0A7EF31E59D0}"/>
              </a:ext>
            </a:extLst>
          </p:cNvPr>
          <p:cNvSpPr/>
          <p:nvPr/>
        </p:nvSpPr>
        <p:spPr>
          <a:xfrm rot="16200000">
            <a:off x="690443" y="2910880"/>
            <a:ext cx="184727" cy="18472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238BAEA-9C24-45C9-985F-2CE475C38463}"/>
              </a:ext>
            </a:extLst>
          </p:cNvPr>
          <p:cNvCxnSpPr>
            <a:cxnSpLocks/>
            <a:stCxn id="45" idx="4"/>
            <a:endCxn id="48" idx="6"/>
          </p:cNvCxnSpPr>
          <p:nvPr/>
        </p:nvCxnSpPr>
        <p:spPr>
          <a:xfrm>
            <a:off x="782807" y="227818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E426445-B8A2-421C-9086-975803D30AA5}"/>
              </a:ext>
            </a:extLst>
          </p:cNvPr>
          <p:cNvCxnSpPr>
            <a:cxnSpLocks/>
          </p:cNvCxnSpPr>
          <p:nvPr/>
        </p:nvCxnSpPr>
        <p:spPr>
          <a:xfrm flipH="1">
            <a:off x="1692587" y="219067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7F9E2A0F-2CDB-4E76-B89C-4A40C00D9533}"/>
              </a:ext>
            </a:extLst>
          </p:cNvPr>
          <p:cNvSpPr/>
          <p:nvPr/>
        </p:nvSpPr>
        <p:spPr>
          <a:xfrm>
            <a:off x="2325276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72805DB4-4C1E-459B-B0B0-4042E688E33B}"/>
              </a:ext>
            </a:extLst>
          </p:cNvPr>
          <p:cNvSpPr/>
          <p:nvPr/>
        </p:nvSpPr>
        <p:spPr>
          <a:xfrm>
            <a:off x="3142694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B77B51E-B012-4D15-9A10-533BC644F49E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2510003" y="218582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B769EC5A-C270-4E47-87A6-3FFCE9643264}"/>
              </a:ext>
            </a:extLst>
          </p:cNvPr>
          <p:cNvSpPr/>
          <p:nvPr/>
        </p:nvSpPr>
        <p:spPr>
          <a:xfrm rot="16200000">
            <a:off x="2325276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8826D88-9639-4785-900A-F799A78612D5}"/>
              </a:ext>
            </a:extLst>
          </p:cNvPr>
          <p:cNvCxnSpPr>
            <a:cxnSpLocks/>
            <a:stCxn id="55" idx="4"/>
            <a:endCxn id="58" idx="6"/>
          </p:cNvCxnSpPr>
          <p:nvPr/>
        </p:nvCxnSpPr>
        <p:spPr>
          <a:xfrm>
            <a:off x="2417640" y="227818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4E2E9AD6-E972-48DC-9C07-CFF5BC32D428}"/>
              </a:ext>
            </a:extLst>
          </p:cNvPr>
          <p:cNvSpPr/>
          <p:nvPr/>
        </p:nvSpPr>
        <p:spPr>
          <a:xfrm rot="16200000">
            <a:off x="3142693" y="29108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E2596C8-6E10-43A6-990D-CE736F8808C6}"/>
              </a:ext>
            </a:extLst>
          </p:cNvPr>
          <p:cNvCxnSpPr>
            <a:cxnSpLocks/>
            <a:stCxn id="58" idx="4"/>
            <a:endCxn id="60" idx="0"/>
          </p:cNvCxnSpPr>
          <p:nvPr/>
        </p:nvCxnSpPr>
        <p:spPr>
          <a:xfrm flipV="1">
            <a:off x="2510003" y="3003242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E882C37-A0EE-4DAA-98C0-FDF5E3E976EA}"/>
              </a:ext>
            </a:extLst>
          </p:cNvPr>
          <p:cNvCxnSpPr>
            <a:cxnSpLocks/>
            <a:stCxn id="60" idx="6"/>
            <a:endCxn id="56" idx="4"/>
          </p:cNvCxnSpPr>
          <p:nvPr/>
        </p:nvCxnSpPr>
        <p:spPr>
          <a:xfrm flipV="1">
            <a:off x="3235057" y="227818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C2048D2-EDCF-45EA-A2E8-1F9506468649}"/>
              </a:ext>
            </a:extLst>
          </p:cNvPr>
          <p:cNvCxnSpPr>
            <a:cxnSpLocks/>
          </p:cNvCxnSpPr>
          <p:nvPr/>
        </p:nvCxnSpPr>
        <p:spPr>
          <a:xfrm flipH="1">
            <a:off x="3327420" y="219067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48333D5-DEFD-4F1C-85B8-0E576F414E4E}"/>
              </a:ext>
            </a:extLst>
          </p:cNvPr>
          <p:cNvCxnSpPr>
            <a:cxnSpLocks/>
          </p:cNvCxnSpPr>
          <p:nvPr/>
        </p:nvCxnSpPr>
        <p:spPr>
          <a:xfrm flipV="1">
            <a:off x="3327420" y="300324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5CAD63B1-AB8D-4164-8C7B-5B906E831CBE}"/>
              </a:ext>
            </a:extLst>
          </p:cNvPr>
          <p:cNvSpPr/>
          <p:nvPr/>
        </p:nvSpPr>
        <p:spPr>
          <a:xfrm>
            <a:off x="3960110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0B1D7FE9-E09F-4FB5-BF3A-C4A5108F8E8D}"/>
              </a:ext>
            </a:extLst>
          </p:cNvPr>
          <p:cNvSpPr/>
          <p:nvPr/>
        </p:nvSpPr>
        <p:spPr>
          <a:xfrm rot="16200000">
            <a:off x="3960110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5C365FD-CE80-48AA-9C72-84B08B36CCDF}"/>
              </a:ext>
            </a:extLst>
          </p:cNvPr>
          <p:cNvCxnSpPr>
            <a:cxnSpLocks/>
            <a:stCxn id="65" idx="4"/>
            <a:endCxn id="66" idx="6"/>
          </p:cNvCxnSpPr>
          <p:nvPr/>
        </p:nvCxnSpPr>
        <p:spPr>
          <a:xfrm>
            <a:off x="4052474" y="227818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015B9D9-53C6-4EB0-8790-CE1C4CF94032}"/>
              </a:ext>
            </a:extLst>
          </p:cNvPr>
          <p:cNvCxnSpPr>
            <a:cxnSpLocks/>
          </p:cNvCxnSpPr>
          <p:nvPr/>
        </p:nvCxnSpPr>
        <p:spPr>
          <a:xfrm>
            <a:off x="782804" y="3090752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1E371C-617C-4186-8B9E-A010CC5C364E}"/>
              </a:ext>
            </a:extLst>
          </p:cNvPr>
          <p:cNvCxnSpPr>
            <a:cxnSpLocks/>
          </p:cNvCxnSpPr>
          <p:nvPr/>
        </p:nvCxnSpPr>
        <p:spPr>
          <a:xfrm>
            <a:off x="2417637" y="3090752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5FF70BC-65DA-4727-B5A2-9DBCF20A01F4}"/>
              </a:ext>
            </a:extLst>
          </p:cNvPr>
          <p:cNvCxnSpPr>
            <a:cxnSpLocks/>
          </p:cNvCxnSpPr>
          <p:nvPr/>
        </p:nvCxnSpPr>
        <p:spPr>
          <a:xfrm flipV="1">
            <a:off x="3235054" y="3090752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C068329-9E86-462B-B161-57DC3103437E}"/>
              </a:ext>
            </a:extLst>
          </p:cNvPr>
          <p:cNvCxnSpPr>
            <a:cxnSpLocks/>
          </p:cNvCxnSpPr>
          <p:nvPr/>
        </p:nvCxnSpPr>
        <p:spPr>
          <a:xfrm>
            <a:off x="4052471" y="3090752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A7FE8B63-1B77-4C06-958D-A2E43997C1B3}"/>
              </a:ext>
            </a:extLst>
          </p:cNvPr>
          <p:cNvSpPr/>
          <p:nvPr/>
        </p:nvSpPr>
        <p:spPr>
          <a:xfrm>
            <a:off x="690443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7FBDD21-A599-47CD-BD10-DE98CBD3853F}"/>
              </a:ext>
            </a:extLst>
          </p:cNvPr>
          <p:cNvSpPr/>
          <p:nvPr/>
        </p:nvSpPr>
        <p:spPr>
          <a:xfrm>
            <a:off x="1507861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3B77919-F4F0-4F6D-ABB7-AE917DC83F66}"/>
              </a:ext>
            </a:extLst>
          </p:cNvPr>
          <p:cNvCxnSpPr>
            <a:cxnSpLocks/>
            <a:stCxn id="74" idx="2"/>
            <a:endCxn id="73" idx="6"/>
          </p:cNvCxnSpPr>
          <p:nvPr/>
        </p:nvCxnSpPr>
        <p:spPr>
          <a:xfrm flipH="1">
            <a:off x="875170" y="381552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375751E-237A-4E86-B7E3-39847D18A763}"/>
              </a:ext>
            </a:extLst>
          </p:cNvPr>
          <p:cNvCxnSpPr>
            <a:cxnSpLocks/>
          </p:cNvCxnSpPr>
          <p:nvPr/>
        </p:nvCxnSpPr>
        <p:spPr>
          <a:xfrm flipH="1">
            <a:off x="1692587" y="382037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0D25DC57-AE64-45A6-9866-81F4A4DE625C}"/>
              </a:ext>
            </a:extLst>
          </p:cNvPr>
          <p:cNvSpPr/>
          <p:nvPr/>
        </p:nvSpPr>
        <p:spPr>
          <a:xfrm>
            <a:off x="2325276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B698489-5A2C-4497-B40E-EB22325ED802}"/>
              </a:ext>
            </a:extLst>
          </p:cNvPr>
          <p:cNvSpPr/>
          <p:nvPr/>
        </p:nvSpPr>
        <p:spPr>
          <a:xfrm>
            <a:off x="3142694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9E6ED546-8017-4135-96F4-7F0116D1A61D}"/>
              </a:ext>
            </a:extLst>
          </p:cNvPr>
          <p:cNvCxnSpPr>
            <a:stCxn id="78" idx="2"/>
            <a:endCxn id="77" idx="6"/>
          </p:cNvCxnSpPr>
          <p:nvPr/>
        </p:nvCxnSpPr>
        <p:spPr>
          <a:xfrm flipH="1">
            <a:off x="2510003" y="381552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DF4082D-9AB5-4D0E-98F2-66259ABEC77F}"/>
              </a:ext>
            </a:extLst>
          </p:cNvPr>
          <p:cNvCxnSpPr>
            <a:cxnSpLocks/>
          </p:cNvCxnSpPr>
          <p:nvPr/>
        </p:nvCxnSpPr>
        <p:spPr>
          <a:xfrm flipH="1">
            <a:off x="3327420" y="382037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E3730688-FA10-4899-98C6-A554DC3E3457}"/>
              </a:ext>
            </a:extLst>
          </p:cNvPr>
          <p:cNvSpPr/>
          <p:nvPr/>
        </p:nvSpPr>
        <p:spPr>
          <a:xfrm>
            <a:off x="3960110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00590F01-2CF6-4539-A148-0D3E7D27AB05}"/>
              </a:ext>
            </a:extLst>
          </p:cNvPr>
          <p:cNvSpPr/>
          <p:nvPr/>
        </p:nvSpPr>
        <p:spPr>
          <a:xfrm>
            <a:off x="4777527" y="46347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C47E4657-1EBB-4C9A-8610-05FDBAA27CD2}"/>
              </a:ext>
            </a:extLst>
          </p:cNvPr>
          <p:cNvCxnSpPr>
            <a:stCxn id="113" idx="2"/>
          </p:cNvCxnSpPr>
          <p:nvPr/>
        </p:nvCxnSpPr>
        <p:spPr>
          <a:xfrm flipH="1">
            <a:off x="4144836" y="555841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>
            <a:extLst>
              <a:ext uri="{FF2B5EF4-FFF2-40B4-BE49-F238E27FC236}">
                <a16:creationId xmlns:a16="http://schemas.microsoft.com/office/drawing/2014/main" id="{04BCFD24-58F8-4E5A-8A9C-4735A08BED98}"/>
              </a:ext>
            </a:extLst>
          </p:cNvPr>
          <p:cNvSpPr/>
          <p:nvPr/>
        </p:nvSpPr>
        <p:spPr>
          <a:xfrm rot="16200000">
            <a:off x="4777526" y="128089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79670B6-0486-4CD6-B223-9809CD77F54F}"/>
              </a:ext>
            </a:extLst>
          </p:cNvPr>
          <p:cNvCxnSpPr>
            <a:cxnSpLocks/>
            <a:endCxn id="115" idx="0"/>
          </p:cNvCxnSpPr>
          <p:nvPr/>
        </p:nvCxnSpPr>
        <p:spPr>
          <a:xfrm flipV="1">
            <a:off x="4144836" y="1373258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1102469-09EE-4C44-A9F7-80611C54FB66}"/>
              </a:ext>
            </a:extLst>
          </p:cNvPr>
          <p:cNvCxnSpPr>
            <a:cxnSpLocks/>
            <a:stCxn id="115" idx="6"/>
            <a:endCxn id="113" idx="4"/>
          </p:cNvCxnSpPr>
          <p:nvPr/>
        </p:nvCxnSpPr>
        <p:spPr>
          <a:xfrm flipV="1">
            <a:off x="4869890" y="648204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D3CC305F-F68A-4C5B-8705-CD205062B4A5}"/>
              </a:ext>
            </a:extLst>
          </p:cNvPr>
          <p:cNvCxnSpPr>
            <a:cxnSpLocks/>
          </p:cNvCxnSpPr>
          <p:nvPr/>
        </p:nvCxnSpPr>
        <p:spPr>
          <a:xfrm flipV="1">
            <a:off x="4869887" y="146076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>
            <a:extLst>
              <a:ext uri="{FF2B5EF4-FFF2-40B4-BE49-F238E27FC236}">
                <a16:creationId xmlns:a16="http://schemas.microsoft.com/office/drawing/2014/main" id="{CE6C7531-0411-4E96-BBF5-1AADB6060D27}"/>
              </a:ext>
            </a:extLst>
          </p:cNvPr>
          <p:cNvSpPr/>
          <p:nvPr/>
        </p:nvSpPr>
        <p:spPr>
          <a:xfrm>
            <a:off x="4777524" y="209345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1F99BF0-8EF3-4B0B-9A25-4D150F002442}"/>
              </a:ext>
            </a:extLst>
          </p:cNvPr>
          <p:cNvCxnSpPr>
            <a:stCxn id="119" idx="2"/>
          </p:cNvCxnSpPr>
          <p:nvPr/>
        </p:nvCxnSpPr>
        <p:spPr>
          <a:xfrm flipH="1">
            <a:off x="4144833" y="218582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CAB8C161-2922-41B2-9375-B69A2B73FA47}"/>
              </a:ext>
            </a:extLst>
          </p:cNvPr>
          <p:cNvSpPr/>
          <p:nvPr/>
        </p:nvSpPr>
        <p:spPr>
          <a:xfrm rot="16200000">
            <a:off x="4777523" y="2910877"/>
            <a:ext cx="184727" cy="1847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89ED863-E6EF-4690-B532-75A7F41E2F01}"/>
              </a:ext>
            </a:extLst>
          </p:cNvPr>
          <p:cNvCxnSpPr>
            <a:cxnSpLocks/>
            <a:endCxn id="121" idx="0"/>
          </p:cNvCxnSpPr>
          <p:nvPr/>
        </p:nvCxnSpPr>
        <p:spPr>
          <a:xfrm flipV="1">
            <a:off x="4144833" y="300324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A5A3152B-CBB4-4D35-B251-B6AF0849EE85}"/>
              </a:ext>
            </a:extLst>
          </p:cNvPr>
          <p:cNvCxnSpPr>
            <a:cxnSpLocks/>
            <a:stCxn id="121" idx="6"/>
            <a:endCxn id="119" idx="4"/>
          </p:cNvCxnSpPr>
          <p:nvPr/>
        </p:nvCxnSpPr>
        <p:spPr>
          <a:xfrm flipV="1">
            <a:off x="4869887" y="227818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C9B98EF-75EE-421B-81CD-F7ACA64085E6}"/>
              </a:ext>
            </a:extLst>
          </p:cNvPr>
          <p:cNvCxnSpPr>
            <a:cxnSpLocks/>
          </p:cNvCxnSpPr>
          <p:nvPr/>
        </p:nvCxnSpPr>
        <p:spPr>
          <a:xfrm flipV="1">
            <a:off x="4869884" y="3090750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椭圆 124">
            <a:extLst>
              <a:ext uri="{FF2B5EF4-FFF2-40B4-BE49-F238E27FC236}">
                <a16:creationId xmlns:a16="http://schemas.microsoft.com/office/drawing/2014/main" id="{35B049EC-FBDD-4D8A-ADB7-28F5C9E9C3DA}"/>
              </a:ext>
            </a:extLst>
          </p:cNvPr>
          <p:cNvSpPr/>
          <p:nvPr/>
        </p:nvSpPr>
        <p:spPr>
          <a:xfrm>
            <a:off x="4777524" y="372316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0ABD52E6-CA95-4DE6-9C60-DE2640A56C8D}"/>
              </a:ext>
            </a:extLst>
          </p:cNvPr>
          <p:cNvCxnSpPr>
            <a:stCxn id="125" idx="2"/>
          </p:cNvCxnSpPr>
          <p:nvPr/>
        </p:nvCxnSpPr>
        <p:spPr>
          <a:xfrm flipH="1">
            <a:off x="4144833" y="3815526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7C2404AD-CCD9-4487-90D3-FB0DCCEA62AB}"/>
              </a:ext>
            </a:extLst>
          </p:cNvPr>
          <p:cNvSpPr/>
          <p:nvPr/>
        </p:nvSpPr>
        <p:spPr>
          <a:xfrm rot="16200000">
            <a:off x="690443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B51278B-E050-4A30-80C0-19FC79ACFF99}"/>
              </a:ext>
            </a:extLst>
          </p:cNvPr>
          <p:cNvCxnSpPr>
            <a:cxnSpLocks/>
            <a:endCxn id="127" idx="6"/>
          </p:cNvCxnSpPr>
          <p:nvPr/>
        </p:nvCxnSpPr>
        <p:spPr>
          <a:xfrm>
            <a:off x="782807" y="3902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33425C14-03BC-42CD-ABD8-259C6ED41F69}"/>
              </a:ext>
            </a:extLst>
          </p:cNvPr>
          <p:cNvSpPr/>
          <p:nvPr/>
        </p:nvSpPr>
        <p:spPr>
          <a:xfrm rot="16200000">
            <a:off x="1507860" y="45354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358E36BC-2658-4DE5-913D-2A293139EE65}"/>
              </a:ext>
            </a:extLst>
          </p:cNvPr>
          <p:cNvCxnSpPr>
            <a:cxnSpLocks/>
            <a:stCxn id="127" idx="4"/>
            <a:endCxn id="129" idx="0"/>
          </p:cNvCxnSpPr>
          <p:nvPr/>
        </p:nvCxnSpPr>
        <p:spPr>
          <a:xfrm flipV="1">
            <a:off x="875170" y="4627807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67A4622D-4D54-4A64-993E-BB4FA5CA00EC}"/>
              </a:ext>
            </a:extLst>
          </p:cNvPr>
          <p:cNvCxnSpPr>
            <a:cxnSpLocks/>
            <a:stCxn id="129" idx="6"/>
          </p:cNvCxnSpPr>
          <p:nvPr/>
        </p:nvCxnSpPr>
        <p:spPr>
          <a:xfrm flipV="1">
            <a:off x="1600224" y="3902753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4EA5BB1D-21B9-42EF-BE20-BD8AD220CCD7}"/>
              </a:ext>
            </a:extLst>
          </p:cNvPr>
          <p:cNvCxnSpPr>
            <a:cxnSpLocks/>
          </p:cNvCxnSpPr>
          <p:nvPr/>
        </p:nvCxnSpPr>
        <p:spPr>
          <a:xfrm flipV="1">
            <a:off x="1692587" y="4627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椭圆 132">
            <a:extLst>
              <a:ext uri="{FF2B5EF4-FFF2-40B4-BE49-F238E27FC236}">
                <a16:creationId xmlns:a16="http://schemas.microsoft.com/office/drawing/2014/main" id="{B11A07E8-C4B9-40FF-BF71-DEAFA2977B37}"/>
              </a:ext>
            </a:extLst>
          </p:cNvPr>
          <p:cNvSpPr/>
          <p:nvPr/>
        </p:nvSpPr>
        <p:spPr>
          <a:xfrm rot="16200000">
            <a:off x="2325276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54DD0F4E-CADD-460E-911B-5516EC26C73D}"/>
              </a:ext>
            </a:extLst>
          </p:cNvPr>
          <p:cNvCxnSpPr>
            <a:cxnSpLocks/>
            <a:endCxn id="133" idx="6"/>
          </p:cNvCxnSpPr>
          <p:nvPr/>
        </p:nvCxnSpPr>
        <p:spPr>
          <a:xfrm>
            <a:off x="2417640" y="3902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椭圆 134">
            <a:extLst>
              <a:ext uri="{FF2B5EF4-FFF2-40B4-BE49-F238E27FC236}">
                <a16:creationId xmlns:a16="http://schemas.microsoft.com/office/drawing/2014/main" id="{07950269-E74A-403C-ADB2-FE95D8DC8CA1}"/>
              </a:ext>
            </a:extLst>
          </p:cNvPr>
          <p:cNvSpPr/>
          <p:nvPr/>
        </p:nvSpPr>
        <p:spPr>
          <a:xfrm rot="16200000">
            <a:off x="3142693" y="45354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33ECE57-E74A-4F45-9F58-30A69608CE5B}"/>
              </a:ext>
            </a:extLst>
          </p:cNvPr>
          <p:cNvCxnSpPr>
            <a:cxnSpLocks/>
            <a:stCxn id="133" idx="4"/>
            <a:endCxn id="135" idx="0"/>
          </p:cNvCxnSpPr>
          <p:nvPr/>
        </p:nvCxnSpPr>
        <p:spPr>
          <a:xfrm flipV="1">
            <a:off x="2510003" y="4627807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C4E523F1-32CC-47D4-B8B9-53AB5AE6D79E}"/>
              </a:ext>
            </a:extLst>
          </p:cNvPr>
          <p:cNvCxnSpPr>
            <a:cxnSpLocks/>
            <a:stCxn id="135" idx="6"/>
          </p:cNvCxnSpPr>
          <p:nvPr/>
        </p:nvCxnSpPr>
        <p:spPr>
          <a:xfrm flipV="1">
            <a:off x="3235057" y="3902753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B8815798-EA40-4078-A2FC-08BE261B90D8}"/>
              </a:ext>
            </a:extLst>
          </p:cNvPr>
          <p:cNvCxnSpPr>
            <a:cxnSpLocks/>
          </p:cNvCxnSpPr>
          <p:nvPr/>
        </p:nvCxnSpPr>
        <p:spPr>
          <a:xfrm flipV="1">
            <a:off x="3327420" y="4627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C2DB7E73-2F5C-4CCC-9BAB-7ABA5FB2E63E}"/>
              </a:ext>
            </a:extLst>
          </p:cNvPr>
          <p:cNvSpPr/>
          <p:nvPr/>
        </p:nvSpPr>
        <p:spPr>
          <a:xfrm rot="16200000">
            <a:off x="3960110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935CEE40-C5DB-40CA-A38C-CF033CFCE15B}"/>
              </a:ext>
            </a:extLst>
          </p:cNvPr>
          <p:cNvCxnSpPr>
            <a:cxnSpLocks/>
            <a:endCxn id="139" idx="6"/>
          </p:cNvCxnSpPr>
          <p:nvPr/>
        </p:nvCxnSpPr>
        <p:spPr>
          <a:xfrm>
            <a:off x="4052474" y="3902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>
            <a:extLst>
              <a:ext uri="{FF2B5EF4-FFF2-40B4-BE49-F238E27FC236}">
                <a16:creationId xmlns:a16="http://schemas.microsoft.com/office/drawing/2014/main" id="{C78D3EB7-1EC8-47B4-8FAE-AB567FC7CF3E}"/>
              </a:ext>
            </a:extLst>
          </p:cNvPr>
          <p:cNvSpPr/>
          <p:nvPr/>
        </p:nvSpPr>
        <p:spPr>
          <a:xfrm rot="16200000">
            <a:off x="4777523" y="45354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CF69678D-D649-4699-9E6F-09CB1267AD00}"/>
              </a:ext>
            </a:extLst>
          </p:cNvPr>
          <p:cNvCxnSpPr>
            <a:cxnSpLocks/>
            <a:endCxn id="141" idx="0"/>
          </p:cNvCxnSpPr>
          <p:nvPr/>
        </p:nvCxnSpPr>
        <p:spPr>
          <a:xfrm flipV="1">
            <a:off x="4144833" y="4627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FC3DFAEB-7E11-44EA-88D0-64580C3EF765}"/>
              </a:ext>
            </a:extLst>
          </p:cNvPr>
          <p:cNvCxnSpPr>
            <a:cxnSpLocks/>
            <a:stCxn id="141" idx="6"/>
          </p:cNvCxnSpPr>
          <p:nvPr/>
        </p:nvCxnSpPr>
        <p:spPr>
          <a:xfrm flipV="1">
            <a:off x="4869887" y="3902751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FA34A1C2-7F20-497A-AF94-0680AB7ACD3D}"/>
              </a:ext>
            </a:extLst>
          </p:cNvPr>
          <p:cNvCxnSpPr>
            <a:cxnSpLocks/>
          </p:cNvCxnSpPr>
          <p:nvPr/>
        </p:nvCxnSpPr>
        <p:spPr>
          <a:xfrm flipH="1">
            <a:off x="4962248" y="53425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AC6BC227-8AC7-49F0-B963-BF5F0E51F4FA}"/>
              </a:ext>
            </a:extLst>
          </p:cNvPr>
          <p:cNvCxnSpPr>
            <a:cxnSpLocks/>
          </p:cNvCxnSpPr>
          <p:nvPr/>
        </p:nvCxnSpPr>
        <p:spPr>
          <a:xfrm flipV="1">
            <a:off x="4962248" y="134682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CF252405-C990-4CB3-AE9E-52FF927D1081}"/>
              </a:ext>
            </a:extLst>
          </p:cNvPr>
          <p:cNvSpPr/>
          <p:nvPr/>
        </p:nvSpPr>
        <p:spPr>
          <a:xfrm>
            <a:off x="5594938" y="4370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BAF49CDC-C7AC-4325-B466-4F93F1C4A16E}"/>
              </a:ext>
            </a:extLst>
          </p:cNvPr>
          <p:cNvSpPr/>
          <p:nvPr/>
        </p:nvSpPr>
        <p:spPr>
          <a:xfrm rot="16200000">
            <a:off x="5594938" y="125446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C1E8C5C2-1E66-47DB-A988-5D46CFCEA4A2}"/>
              </a:ext>
            </a:extLst>
          </p:cNvPr>
          <p:cNvCxnSpPr>
            <a:cxnSpLocks/>
            <a:stCxn id="146" idx="4"/>
            <a:endCxn id="147" idx="6"/>
          </p:cNvCxnSpPr>
          <p:nvPr/>
        </p:nvCxnSpPr>
        <p:spPr>
          <a:xfrm>
            <a:off x="5687302" y="621771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BE78C5A6-3671-44C2-BB0B-9BA15E018140}"/>
              </a:ext>
            </a:extLst>
          </p:cNvPr>
          <p:cNvCxnSpPr>
            <a:cxnSpLocks/>
          </p:cNvCxnSpPr>
          <p:nvPr/>
        </p:nvCxnSpPr>
        <p:spPr>
          <a:xfrm>
            <a:off x="5687299" y="1434335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B9B01C10-D657-43F2-81C5-868CF5D5B96B}"/>
              </a:ext>
            </a:extLst>
          </p:cNvPr>
          <p:cNvCxnSpPr>
            <a:cxnSpLocks/>
          </p:cNvCxnSpPr>
          <p:nvPr/>
        </p:nvCxnSpPr>
        <p:spPr>
          <a:xfrm flipH="1">
            <a:off x="4962245" y="2164240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77026D02-F7A4-42CF-B146-E6D34145CE33}"/>
              </a:ext>
            </a:extLst>
          </p:cNvPr>
          <p:cNvCxnSpPr>
            <a:cxnSpLocks/>
          </p:cNvCxnSpPr>
          <p:nvPr/>
        </p:nvCxnSpPr>
        <p:spPr>
          <a:xfrm flipV="1">
            <a:off x="4962245" y="2976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07FF818D-3653-458C-9FBB-2846F57EC862}"/>
              </a:ext>
            </a:extLst>
          </p:cNvPr>
          <p:cNvSpPr/>
          <p:nvPr/>
        </p:nvSpPr>
        <p:spPr>
          <a:xfrm>
            <a:off x="5594935" y="2067026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02883D97-F1DC-4757-846F-0D1BBA1D30D2}"/>
              </a:ext>
            </a:extLst>
          </p:cNvPr>
          <p:cNvSpPr/>
          <p:nvPr/>
        </p:nvSpPr>
        <p:spPr>
          <a:xfrm rot="16200000">
            <a:off x="5594935" y="2884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8DF0C69C-F565-4C1D-93F0-8480289616B8}"/>
              </a:ext>
            </a:extLst>
          </p:cNvPr>
          <p:cNvCxnSpPr>
            <a:cxnSpLocks/>
            <a:stCxn id="152" idx="4"/>
            <a:endCxn id="153" idx="6"/>
          </p:cNvCxnSpPr>
          <p:nvPr/>
        </p:nvCxnSpPr>
        <p:spPr>
          <a:xfrm>
            <a:off x="5687299" y="2251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91506F2E-5823-4835-BF3B-D53DDBC55994}"/>
              </a:ext>
            </a:extLst>
          </p:cNvPr>
          <p:cNvCxnSpPr>
            <a:cxnSpLocks/>
          </p:cNvCxnSpPr>
          <p:nvPr/>
        </p:nvCxnSpPr>
        <p:spPr>
          <a:xfrm>
            <a:off x="5687296" y="3064317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77F0D12B-8909-43DA-AD81-734C431EC749}"/>
              </a:ext>
            </a:extLst>
          </p:cNvPr>
          <p:cNvCxnSpPr>
            <a:cxnSpLocks/>
          </p:cNvCxnSpPr>
          <p:nvPr/>
        </p:nvCxnSpPr>
        <p:spPr>
          <a:xfrm flipH="1">
            <a:off x="4962245" y="379394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>
            <a:extLst>
              <a:ext uri="{FF2B5EF4-FFF2-40B4-BE49-F238E27FC236}">
                <a16:creationId xmlns:a16="http://schemas.microsoft.com/office/drawing/2014/main" id="{DAD3B3E4-9E35-442F-8062-528C4F4C6459}"/>
              </a:ext>
            </a:extLst>
          </p:cNvPr>
          <p:cNvSpPr/>
          <p:nvPr/>
        </p:nvSpPr>
        <p:spPr>
          <a:xfrm>
            <a:off x="5594935" y="369672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03CBFFE8-F466-4531-A61D-220E1FBE36F1}"/>
              </a:ext>
            </a:extLst>
          </p:cNvPr>
          <p:cNvSpPr/>
          <p:nvPr/>
        </p:nvSpPr>
        <p:spPr>
          <a:xfrm>
            <a:off x="6412352" y="4370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84BE5CC-6181-4035-97A0-DA3D36CC501C}"/>
              </a:ext>
            </a:extLst>
          </p:cNvPr>
          <p:cNvCxnSpPr>
            <a:stCxn id="158" idx="2"/>
          </p:cNvCxnSpPr>
          <p:nvPr/>
        </p:nvCxnSpPr>
        <p:spPr>
          <a:xfrm flipH="1">
            <a:off x="5779661" y="529406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>
            <a:extLst>
              <a:ext uri="{FF2B5EF4-FFF2-40B4-BE49-F238E27FC236}">
                <a16:creationId xmlns:a16="http://schemas.microsoft.com/office/drawing/2014/main" id="{CB7D9CA8-DCD5-4E67-A073-9ECEB2EFB342}"/>
              </a:ext>
            </a:extLst>
          </p:cNvPr>
          <p:cNvSpPr/>
          <p:nvPr/>
        </p:nvSpPr>
        <p:spPr>
          <a:xfrm rot="16200000">
            <a:off x="6412351" y="125446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47807935-D508-4302-A792-DBF014FCB8B8}"/>
              </a:ext>
            </a:extLst>
          </p:cNvPr>
          <p:cNvCxnSpPr>
            <a:cxnSpLocks/>
            <a:endCxn id="160" idx="0"/>
          </p:cNvCxnSpPr>
          <p:nvPr/>
        </p:nvCxnSpPr>
        <p:spPr>
          <a:xfrm flipV="1">
            <a:off x="5779661" y="134682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6DAB932-7D96-4E69-8AD6-1705ABF7565E}"/>
              </a:ext>
            </a:extLst>
          </p:cNvPr>
          <p:cNvCxnSpPr>
            <a:cxnSpLocks/>
            <a:stCxn id="160" idx="6"/>
            <a:endCxn id="158" idx="4"/>
          </p:cNvCxnSpPr>
          <p:nvPr/>
        </p:nvCxnSpPr>
        <p:spPr>
          <a:xfrm flipV="1">
            <a:off x="6504715" y="621769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B5637029-9EA6-4CE6-80E4-426C2F0A48E2}"/>
              </a:ext>
            </a:extLst>
          </p:cNvPr>
          <p:cNvCxnSpPr>
            <a:cxnSpLocks/>
          </p:cNvCxnSpPr>
          <p:nvPr/>
        </p:nvCxnSpPr>
        <p:spPr>
          <a:xfrm flipV="1">
            <a:off x="6504712" y="1434333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B35413FD-FA58-4CBB-B53F-1D2C3C834EF8}"/>
              </a:ext>
            </a:extLst>
          </p:cNvPr>
          <p:cNvSpPr/>
          <p:nvPr/>
        </p:nvSpPr>
        <p:spPr>
          <a:xfrm>
            <a:off x="6412349" y="206702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1BDC32D0-FFC4-4BB7-832C-670CD79998C1}"/>
              </a:ext>
            </a:extLst>
          </p:cNvPr>
          <p:cNvCxnSpPr>
            <a:stCxn id="164" idx="2"/>
          </p:cNvCxnSpPr>
          <p:nvPr/>
        </p:nvCxnSpPr>
        <p:spPr>
          <a:xfrm flipH="1">
            <a:off x="5779658" y="215938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椭圆 165">
            <a:extLst>
              <a:ext uri="{FF2B5EF4-FFF2-40B4-BE49-F238E27FC236}">
                <a16:creationId xmlns:a16="http://schemas.microsoft.com/office/drawing/2014/main" id="{CFEDEF81-23F8-4C5B-85F3-47CF34B9CFB7}"/>
              </a:ext>
            </a:extLst>
          </p:cNvPr>
          <p:cNvSpPr/>
          <p:nvPr/>
        </p:nvSpPr>
        <p:spPr>
          <a:xfrm rot="16200000">
            <a:off x="6412348" y="28844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92AE0D64-AF3F-4E66-92E7-D35A3425634F}"/>
              </a:ext>
            </a:extLst>
          </p:cNvPr>
          <p:cNvCxnSpPr>
            <a:cxnSpLocks/>
            <a:endCxn id="166" idx="0"/>
          </p:cNvCxnSpPr>
          <p:nvPr/>
        </p:nvCxnSpPr>
        <p:spPr>
          <a:xfrm flipV="1">
            <a:off x="5779658" y="2976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9BD695E-F803-4A2A-A095-638E8E001086}"/>
              </a:ext>
            </a:extLst>
          </p:cNvPr>
          <p:cNvCxnSpPr>
            <a:cxnSpLocks/>
            <a:stCxn id="166" idx="6"/>
            <a:endCxn id="164" idx="4"/>
          </p:cNvCxnSpPr>
          <p:nvPr/>
        </p:nvCxnSpPr>
        <p:spPr>
          <a:xfrm flipV="1">
            <a:off x="6504712" y="2251751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DC5B970B-1751-42AC-A1FF-F0EA2939B14D}"/>
              </a:ext>
            </a:extLst>
          </p:cNvPr>
          <p:cNvCxnSpPr>
            <a:cxnSpLocks/>
          </p:cNvCxnSpPr>
          <p:nvPr/>
        </p:nvCxnSpPr>
        <p:spPr>
          <a:xfrm flipV="1">
            <a:off x="6504709" y="3064315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>
            <a:extLst>
              <a:ext uri="{FF2B5EF4-FFF2-40B4-BE49-F238E27FC236}">
                <a16:creationId xmlns:a16="http://schemas.microsoft.com/office/drawing/2014/main" id="{87440312-9A54-474C-948F-DA9523E9FC45}"/>
              </a:ext>
            </a:extLst>
          </p:cNvPr>
          <p:cNvSpPr/>
          <p:nvPr/>
        </p:nvSpPr>
        <p:spPr>
          <a:xfrm>
            <a:off x="6412349" y="369672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C543963F-F15D-49BC-8C4E-E6476EF1AA94}"/>
              </a:ext>
            </a:extLst>
          </p:cNvPr>
          <p:cNvCxnSpPr>
            <a:stCxn id="170" idx="2"/>
          </p:cNvCxnSpPr>
          <p:nvPr/>
        </p:nvCxnSpPr>
        <p:spPr>
          <a:xfrm flipH="1">
            <a:off x="5779658" y="3789091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7E0B373C-6669-4908-97B8-61DD7597501C}"/>
              </a:ext>
            </a:extLst>
          </p:cNvPr>
          <p:cNvCxnSpPr>
            <a:cxnSpLocks/>
          </p:cNvCxnSpPr>
          <p:nvPr/>
        </p:nvCxnSpPr>
        <p:spPr>
          <a:xfrm flipV="1">
            <a:off x="4962245" y="460137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>
            <a:extLst>
              <a:ext uri="{FF2B5EF4-FFF2-40B4-BE49-F238E27FC236}">
                <a16:creationId xmlns:a16="http://schemas.microsoft.com/office/drawing/2014/main" id="{919D777C-5029-4D5F-9D67-1B82D9641083}"/>
              </a:ext>
            </a:extLst>
          </p:cNvPr>
          <p:cNvSpPr/>
          <p:nvPr/>
        </p:nvSpPr>
        <p:spPr>
          <a:xfrm rot="16200000">
            <a:off x="5594935" y="450901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104473A-FCE6-4459-B767-0B561F72DEE2}"/>
              </a:ext>
            </a:extLst>
          </p:cNvPr>
          <p:cNvCxnSpPr>
            <a:cxnSpLocks/>
            <a:endCxn id="173" idx="6"/>
          </p:cNvCxnSpPr>
          <p:nvPr/>
        </p:nvCxnSpPr>
        <p:spPr>
          <a:xfrm>
            <a:off x="5687299" y="387631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>
            <a:extLst>
              <a:ext uri="{FF2B5EF4-FFF2-40B4-BE49-F238E27FC236}">
                <a16:creationId xmlns:a16="http://schemas.microsoft.com/office/drawing/2014/main" id="{1640ED07-68EF-4CB9-8EC6-6A82C12EE5B8}"/>
              </a:ext>
            </a:extLst>
          </p:cNvPr>
          <p:cNvSpPr/>
          <p:nvPr/>
        </p:nvSpPr>
        <p:spPr>
          <a:xfrm rot="16200000">
            <a:off x="6412348" y="450900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C61DE7AE-DFC4-488A-A2AF-9D50C89B7C92}"/>
              </a:ext>
            </a:extLst>
          </p:cNvPr>
          <p:cNvCxnSpPr>
            <a:cxnSpLocks/>
            <a:endCxn id="175" idx="0"/>
          </p:cNvCxnSpPr>
          <p:nvPr/>
        </p:nvCxnSpPr>
        <p:spPr>
          <a:xfrm flipV="1">
            <a:off x="5779658" y="460137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B64CAC43-5878-44D2-A684-D5640D4F6D5A}"/>
              </a:ext>
            </a:extLst>
          </p:cNvPr>
          <p:cNvCxnSpPr>
            <a:cxnSpLocks/>
            <a:stCxn id="175" idx="6"/>
          </p:cNvCxnSpPr>
          <p:nvPr/>
        </p:nvCxnSpPr>
        <p:spPr>
          <a:xfrm flipV="1">
            <a:off x="6504712" y="387631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EEA6F1A6-A8CC-4DA5-9E8D-707A68B57906}"/>
              </a:ext>
            </a:extLst>
          </p:cNvPr>
          <p:cNvCxnSpPr>
            <a:cxnSpLocks/>
          </p:cNvCxnSpPr>
          <p:nvPr/>
        </p:nvCxnSpPr>
        <p:spPr>
          <a:xfrm>
            <a:off x="782801" y="472502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1435A769-D8D4-4CE4-8A9C-C7C2125E1A6E}"/>
              </a:ext>
            </a:extLst>
          </p:cNvPr>
          <p:cNvCxnSpPr>
            <a:cxnSpLocks/>
          </p:cNvCxnSpPr>
          <p:nvPr/>
        </p:nvCxnSpPr>
        <p:spPr>
          <a:xfrm flipV="1">
            <a:off x="1600218" y="472502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6DA3B15D-6BD6-457F-9FD9-3C6C515AFB63}"/>
              </a:ext>
            </a:extLst>
          </p:cNvPr>
          <p:cNvCxnSpPr>
            <a:cxnSpLocks/>
          </p:cNvCxnSpPr>
          <p:nvPr/>
        </p:nvCxnSpPr>
        <p:spPr>
          <a:xfrm>
            <a:off x="2417634" y="472502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67EDE6FD-C80A-49C0-BFD0-37F4A64CFB4F}"/>
              </a:ext>
            </a:extLst>
          </p:cNvPr>
          <p:cNvCxnSpPr>
            <a:cxnSpLocks/>
          </p:cNvCxnSpPr>
          <p:nvPr/>
        </p:nvCxnSpPr>
        <p:spPr>
          <a:xfrm flipV="1">
            <a:off x="3235051" y="472502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E511890D-7E08-4B17-A2CD-54A4CFC895FF}"/>
              </a:ext>
            </a:extLst>
          </p:cNvPr>
          <p:cNvCxnSpPr>
            <a:cxnSpLocks/>
          </p:cNvCxnSpPr>
          <p:nvPr/>
        </p:nvCxnSpPr>
        <p:spPr>
          <a:xfrm>
            <a:off x="4052468" y="472502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椭圆 182">
            <a:extLst>
              <a:ext uri="{FF2B5EF4-FFF2-40B4-BE49-F238E27FC236}">
                <a16:creationId xmlns:a16="http://schemas.microsoft.com/office/drawing/2014/main" id="{6E5511FA-E38E-42A1-8FCD-DF132A0D90C2}"/>
              </a:ext>
            </a:extLst>
          </p:cNvPr>
          <p:cNvSpPr/>
          <p:nvPr/>
        </p:nvSpPr>
        <p:spPr>
          <a:xfrm>
            <a:off x="690440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9609801E-61A4-42AA-9343-DB1D36348921}"/>
              </a:ext>
            </a:extLst>
          </p:cNvPr>
          <p:cNvSpPr/>
          <p:nvPr/>
        </p:nvSpPr>
        <p:spPr>
          <a:xfrm>
            <a:off x="1507858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50035B57-B7C4-4AF7-BEE8-BCCB533DC108}"/>
              </a:ext>
            </a:extLst>
          </p:cNvPr>
          <p:cNvCxnSpPr>
            <a:stCxn id="184" idx="2"/>
            <a:endCxn id="183" idx="6"/>
          </p:cNvCxnSpPr>
          <p:nvPr/>
        </p:nvCxnSpPr>
        <p:spPr>
          <a:xfrm flipH="1">
            <a:off x="875167" y="544980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652D0D9F-E76A-4766-9AAA-1AD8635C321A}"/>
              </a:ext>
            </a:extLst>
          </p:cNvPr>
          <p:cNvCxnSpPr>
            <a:cxnSpLocks/>
          </p:cNvCxnSpPr>
          <p:nvPr/>
        </p:nvCxnSpPr>
        <p:spPr>
          <a:xfrm flipH="1">
            <a:off x="1692584" y="545465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>
            <a:extLst>
              <a:ext uri="{FF2B5EF4-FFF2-40B4-BE49-F238E27FC236}">
                <a16:creationId xmlns:a16="http://schemas.microsoft.com/office/drawing/2014/main" id="{078601B9-ED93-43A3-AC9A-E28406915556}"/>
              </a:ext>
            </a:extLst>
          </p:cNvPr>
          <p:cNvSpPr/>
          <p:nvPr/>
        </p:nvSpPr>
        <p:spPr>
          <a:xfrm>
            <a:off x="2325273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AB669B83-85A9-4914-B1B4-EE52D22B2983}"/>
              </a:ext>
            </a:extLst>
          </p:cNvPr>
          <p:cNvSpPr/>
          <p:nvPr/>
        </p:nvSpPr>
        <p:spPr>
          <a:xfrm>
            <a:off x="3142691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2B309B5A-E8E5-48D5-93F3-B84B64411A82}"/>
              </a:ext>
            </a:extLst>
          </p:cNvPr>
          <p:cNvCxnSpPr>
            <a:stCxn id="188" idx="2"/>
            <a:endCxn id="187" idx="6"/>
          </p:cNvCxnSpPr>
          <p:nvPr/>
        </p:nvCxnSpPr>
        <p:spPr>
          <a:xfrm flipH="1">
            <a:off x="2510000" y="544980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89D1BFBD-6306-498D-A283-070FFFB1695C}"/>
              </a:ext>
            </a:extLst>
          </p:cNvPr>
          <p:cNvCxnSpPr>
            <a:cxnSpLocks/>
          </p:cNvCxnSpPr>
          <p:nvPr/>
        </p:nvCxnSpPr>
        <p:spPr>
          <a:xfrm flipH="1">
            <a:off x="3327417" y="545465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椭圆 190">
            <a:extLst>
              <a:ext uri="{FF2B5EF4-FFF2-40B4-BE49-F238E27FC236}">
                <a16:creationId xmlns:a16="http://schemas.microsoft.com/office/drawing/2014/main" id="{FE91A68D-5D66-4F9D-97D1-8B6CD34B00E2}"/>
              </a:ext>
            </a:extLst>
          </p:cNvPr>
          <p:cNvSpPr/>
          <p:nvPr/>
        </p:nvSpPr>
        <p:spPr>
          <a:xfrm>
            <a:off x="3960107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1C2B1314-7A1F-452F-B5DC-D572A07DD6DD}"/>
              </a:ext>
            </a:extLst>
          </p:cNvPr>
          <p:cNvCxnSpPr>
            <a:cxnSpLocks/>
          </p:cNvCxnSpPr>
          <p:nvPr/>
        </p:nvCxnSpPr>
        <p:spPr>
          <a:xfrm flipV="1">
            <a:off x="4869881" y="472502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>
            <a:extLst>
              <a:ext uri="{FF2B5EF4-FFF2-40B4-BE49-F238E27FC236}">
                <a16:creationId xmlns:a16="http://schemas.microsoft.com/office/drawing/2014/main" id="{04BC1C2B-398A-4E4F-9C5B-0582060FA2B5}"/>
              </a:ext>
            </a:extLst>
          </p:cNvPr>
          <p:cNvSpPr/>
          <p:nvPr/>
        </p:nvSpPr>
        <p:spPr>
          <a:xfrm>
            <a:off x="4777521" y="535743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5C004127-A91F-41DB-99D5-B6F760B30CC3}"/>
              </a:ext>
            </a:extLst>
          </p:cNvPr>
          <p:cNvCxnSpPr>
            <a:stCxn id="193" idx="2"/>
          </p:cNvCxnSpPr>
          <p:nvPr/>
        </p:nvCxnSpPr>
        <p:spPr>
          <a:xfrm flipH="1">
            <a:off x="4144830" y="5449802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>
            <a:extLst>
              <a:ext uri="{FF2B5EF4-FFF2-40B4-BE49-F238E27FC236}">
                <a16:creationId xmlns:a16="http://schemas.microsoft.com/office/drawing/2014/main" id="{8D2C45AF-6170-49E3-B9C1-9B4005C62CCB}"/>
              </a:ext>
            </a:extLst>
          </p:cNvPr>
          <p:cNvSpPr/>
          <p:nvPr/>
        </p:nvSpPr>
        <p:spPr>
          <a:xfrm rot="16200000">
            <a:off x="690440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28A12310-E1EE-409A-901C-27FBF0CBDBE9}"/>
              </a:ext>
            </a:extLst>
          </p:cNvPr>
          <p:cNvCxnSpPr>
            <a:cxnSpLocks/>
            <a:endCxn id="195" idx="6"/>
          </p:cNvCxnSpPr>
          <p:nvPr/>
        </p:nvCxnSpPr>
        <p:spPr>
          <a:xfrm>
            <a:off x="782804" y="5537029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椭圆 196">
            <a:extLst>
              <a:ext uri="{FF2B5EF4-FFF2-40B4-BE49-F238E27FC236}">
                <a16:creationId xmlns:a16="http://schemas.microsoft.com/office/drawing/2014/main" id="{7743B54F-624B-49CD-8F2B-B8F93654E253}"/>
              </a:ext>
            </a:extLst>
          </p:cNvPr>
          <p:cNvSpPr/>
          <p:nvPr/>
        </p:nvSpPr>
        <p:spPr>
          <a:xfrm rot="16200000">
            <a:off x="1507857" y="616972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8D0D880F-BEA8-4F7B-A603-AC1EE190385D}"/>
              </a:ext>
            </a:extLst>
          </p:cNvPr>
          <p:cNvCxnSpPr>
            <a:cxnSpLocks/>
            <a:stCxn id="195" idx="4"/>
            <a:endCxn id="197" idx="0"/>
          </p:cNvCxnSpPr>
          <p:nvPr/>
        </p:nvCxnSpPr>
        <p:spPr>
          <a:xfrm flipV="1">
            <a:off x="875167" y="626208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556A3BA8-0F1A-49E5-8C0E-4F8F177F1BA1}"/>
              </a:ext>
            </a:extLst>
          </p:cNvPr>
          <p:cNvCxnSpPr>
            <a:cxnSpLocks/>
            <a:stCxn id="197" idx="6"/>
          </p:cNvCxnSpPr>
          <p:nvPr/>
        </p:nvCxnSpPr>
        <p:spPr>
          <a:xfrm flipV="1">
            <a:off x="1600221" y="5537029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8A671AB6-CE47-4901-8CE4-3D453F9DDF29}"/>
              </a:ext>
            </a:extLst>
          </p:cNvPr>
          <p:cNvCxnSpPr>
            <a:cxnSpLocks/>
          </p:cNvCxnSpPr>
          <p:nvPr/>
        </p:nvCxnSpPr>
        <p:spPr>
          <a:xfrm flipV="1">
            <a:off x="1692584" y="6262081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DB025719-3B14-4599-82A1-004A4CBC51DB}"/>
              </a:ext>
            </a:extLst>
          </p:cNvPr>
          <p:cNvSpPr/>
          <p:nvPr/>
        </p:nvSpPr>
        <p:spPr>
          <a:xfrm rot="16200000">
            <a:off x="2325273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EA41DB10-6F9C-41EC-9CFE-2C2DDED83127}"/>
              </a:ext>
            </a:extLst>
          </p:cNvPr>
          <p:cNvCxnSpPr>
            <a:cxnSpLocks/>
            <a:endCxn id="201" idx="6"/>
          </p:cNvCxnSpPr>
          <p:nvPr/>
        </p:nvCxnSpPr>
        <p:spPr>
          <a:xfrm>
            <a:off x="2417637" y="5537029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A26C1456-D4B9-4850-A40F-2BBC238DF399}"/>
              </a:ext>
            </a:extLst>
          </p:cNvPr>
          <p:cNvSpPr/>
          <p:nvPr/>
        </p:nvSpPr>
        <p:spPr>
          <a:xfrm rot="16200000">
            <a:off x="3142690" y="616972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284AABED-CF8F-4372-A60B-A60E0A04F629}"/>
              </a:ext>
            </a:extLst>
          </p:cNvPr>
          <p:cNvCxnSpPr>
            <a:cxnSpLocks/>
            <a:stCxn id="201" idx="4"/>
            <a:endCxn id="203" idx="0"/>
          </p:cNvCxnSpPr>
          <p:nvPr/>
        </p:nvCxnSpPr>
        <p:spPr>
          <a:xfrm flipV="1">
            <a:off x="2510000" y="626208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821421CD-6091-45F9-BCA5-D78E01B236EB}"/>
              </a:ext>
            </a:extLst>
          </p:cNvPr>
          <p:cNvCxnSpPr>
            <a:cxnSpLocks/>
            <a:stCxn id="203" idx="6"/>
          </p:cNvCxnSpPr>
          <p:nvPr/>
        </p:nvCxnSpPr>
        <p:spPr>
          <a:xfrm flipV="1">
            <a:off x="3235054" y="5537029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26C629C8-D80D-43BD-9295-DEE64B5AE20F}"/>
              </a:ext>
            </a:extLst>
          </p:cNvPr>
          <p:cNvCxnSpPr>
            <a:cxnSpLocks/>
          </p:cNvCxnSpPr>
          <p:nvPr/>
        </p:nvCxnSpPr>
        <p:spPr>
          <a:xfrm flipV="1">
            <a:off x="3327417" y="6262081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>
            <a:extLst>
              <a:ext uri="{FF2B5EF4-FFF2-40B4-BE49-F238E27FC236}">
                <a16:creationId xmlns:a16="http://schemas.microsoft.com/office/drawing/2014/main" id="{27CCFB8E-AA91-42C7-B5D0-9B44BA43F628}"/>
              </a:ext>
            </a:extLst>
          </p:cNvPr>
          <p:cNvSpPr/>
          <p:nvPr/>
        </p:nvSpPr>
        <p:spPr>
          <a:xfrm rot="16200000">
            <a:off x="3960107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D546FD93-A2FA-4632-8930-12D93AFC3D28}"/>
              </a:ext>
            </a:extLst>
          </p:cNvPr>
          <p:cNvCxnSpPr>
            <a:cxnSpLocks/>
            <a:endCxn id="207" idx="6"/>
          </p:cNvCxnSpPr>
          <p:nvPr/>
        </p:nvCxnSpPr>
        <p:spPr>
          <a:xfrm>
            <a:off x="4052471" y="5537029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椭圆 208">
            <a:extLst>
              <a:ext uri="{FF2B5EF4-FFF2-40B4-BE49-F238E27FC236}">
                <a16:creationId xmlns:a16="http://schemas.microsoft.com/office/drawing/2014/main" id="{29A9BBD2-A092-47E6-98F2-579785267EB5}"/>
              </a:ext>
            </a:extLst>
          </p:cNvPr>
          <p:cNvSpPr/>
          <p:nvPr/>
        </p:nvSpPr>
        <p:spPr>
          <a:xfrm rot="16200000">
            <a:off x="4777520" y="616971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72CC7958-0671-4652-BB5F-3AB1B1AC168A}"/>
              </a:ext>
            </a:extLst>
          </p:cNvPr>
          <p:cNvCxnSpPr>
            <a:cxnSpLocks/>
            <a:endCxn id="209" idx="0"/>
          </p:cNvCxnSpPr>
          <p:nvPr/>
        </p:nvCxnSpPr>
        <p:spPr>
          <a:xfrm flipV="1">
            <a:off x="4144830" y="6262081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FFCCABA5-280D-4CF8-A115-95560BD3F223}"/>
              </a:ext>
            </a:extLst>
          </p:cNvPr>
          <p:cNvCxnSpPr>
            <a:cxnSpLocks/>
            <a:stCxn id="209" idx="6"/>
          </p:cNvCxnSpPr>
          <p:nvPr/>
        </p:nvCxnSpPr>
        <p:spPr>
          <a:xfrm flipV="1">
            <a:off x="4869884" y="5537027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575708C1-1B0F-4B5B-A0A1-32FE0172D23B}"/>
              </a:ext>
            </a:extLst>
          </p:cNvPr>
          <p:cNvCxnSpPr>
            <a:cxnSpLocks/>
          </p:cNvCxnSpPr>
          <p:nvPr/>
        </p:nvCxnSpPr>
        <p:spPr>
          <a:xfrm>
            <a:off x="5687293" y="469859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EAE02ED8-8695-459E-A817-772AAB30CC31}"/>
              </a:ext>
            </a:extLst>
          </p:cNvPr>
          <p:cNvCxnSpPr>
            <a:cxnSpLocks/>
          </p:cNvCxnSpPr>
          <p:nvPr/>
        </p:nvCxnSpPr>
        <p:spPr>
          <a:xfrm flipH="1">
            <a:off x="4962242" y="5428219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椭圆 213">
            <a:extLst>
              <a:ext uri="{FF2B5EF4-FFF2-40B4-BE49-F238E27FC236}">
                <a16:creationId xmlns:a16="http://schemas.microsoft.com/office/drawing/2014/main" id="{E9287A37-D4CC-4BB6-B7C0-2837AB08E69F}"/>
              </a:ext>
            </a:extLst>
          </p:cNvPr>
          <p:cNvSpPr/>
          <p:nvPr/>
        </p:nvSpPr>
        <p:spPr>
          <a:xfrm>
            <a:off x="5594932" y="533100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3EDE8D72-1676-4377-91E3-30CE1AEE06AB}"/>
              </a:ext>
            </a:extLst>
          </p:cNvPr>
          <p:cNvCxnSpPr>
            <a:cxnSpLocks/>
          </p:cNvCxnSpPr>
          <p:nvPr/>
        </p:nvCxnSpPr>
        <p:spPr>
          <a:xfrm flipV="1">
            <a:off x="6504706" y="4698591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椭圆 215">
            <a:extLst>
              <a:ext uri="{FF2B5EF4-FFF2-40B4-BE49-F238E27FC236}">
                <a16:creationId xmlns:a16="http://schemas.microsoft.com/office/drawing/2014/main" id="{F7FB6A90-2F41-4F4D-82D2-49549484A4EB}"/>
              </a:ext>
            </a:extLst>
          </p:cNvPr>
          <p:cNvSpPr/>
          <p:nvPr/>
        </p:nvSpPr>
        <p:spPr>
          <a:xfrm>
            <a:off x="6412346" y="533100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1B551EB7-C5DF-441E-952C-A1B811E213AC}"/>
              </a:ext>
            </a:extLst>
          </p:cNvPr>
          <p:cNvCxnSpPr>
            <a:stCxn id="216" idx="2"/>
          </p:cNvCxnSpPr>
          <p:nvPr/>
        </p:nvCxnSpPr>
        <p:spPr>
          <a:xfrm flipH="1">
            <a:off x="5779655" y="5423367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4B2867DD-3E31-4171-997A-C919CB2F3128}"/>
              </a:ext>
            </a:extLst>
          </p:cNvPr>
          <p:cNvCxnSpPr>
            <a:cxnSpLocks/>
          </p:cNvCxnSpPr>
          <p:nvPr/>
        </p:nvCxnSpPr>
        <p:spPr>
          <a:xfrm flipV="1">
            <a:off x="4962242" y="6235646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椭圆 218">
            <a:extLst>
              <a:ext uri="{FF2B5EF4-FFF2-40B4-BE49-F238E27FC236}">
                <a16:creationId xmlns:a16="http://schemas.microsoft.com/office/drawing/2014/main" id="{80EFB305-AFDC-45CF-83ED-83AA0AA29119}"/>
              </a:ext>
            </a:extLst>
          </p:cNvPr>
          <p:cNvSpPr/>
          <p:nvPr/>
        </p:nvSpPr>
        <p:spPr>
          <a:xfrm rot="16200000">
            <a:off x="5594932" y="6143286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3810879F-BE2F-4F72-9792-14B16AE6E97E}"/>
              </a:ext>
            </a:extLst>
          </p:cNvPr>
          <p:cNvCxnSpPr>
            <a:cxnSpLocks/>
            <a:endCxn id="219" idx="6"/>
          </p:cNvCxnSpPr>
          <p:nvPr/>
        </p:nvCxnSpPr>
        <p:spPr>
          <a:xfrm>
            <a:off x="5687296" y="5510594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椭圆 220">
            <a:extLst>
              <a:ext uri="{FF2B5EF4-FFF2-40B4-BE49-F238E27FC236}">
                <a16:creationId xmlns:a16="http://schemas.microsoft.com/office/drawing/2014/main" id="{35C789B3-4477-425F-AD5A-078273ACEF95}"/>
              </a:ext>
            </a:extLst>
          </p:cNvPr>
          <p:cNvSpPr/>
          <p:nvPr/>
        </p:nvSpPr>
        <p:spPr>
          <a:xfrm rot="16200000">
            <a:off x="6412345" y="614328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A9A6920B-15EE-41B9-8437-2067A767E46E}"/>
              </a:ext>
            </a:extLst>
          </p:cNvPr>
          <p:cNvCxnSpPr>
            <a:cxnSpLocks/>
            <a:endCxn id="221" idx="0"/>
          </p:cNvCxnSpPr>
          <p:nvPr/>
        </p:nvCxnSpPr>
        <p:spPr>
          <a:xfrm flipV="1">
            <a:off x="5779655" y="6235646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66C1DCFB-7C2A-40D0-92BA-52A30E269AB2}"/>
              </a:ext>
            </a:extLst>
          </p:cNvPr>
          <p:cNvCxnSpPr>
            <a:cxnSpLocks/>
            <a:stCxn id="221" idx="6"/>
          </p:cNvCxnSpPr>
          <p:nvPr/>
        </p:nvCxnSpPr>
        <p:spPr>
          <a:xfrm flipV="1">
            <a:off x="6504709" y="5510592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81FB173-E38C-48FB-A222-40E6932BDB9B}"/>
              </a:ext>
            </a:extLst>
          </p:cNvPr>
          <p:cNvSpPr txBox="1"/>
          <p:nvPr/>
        </p:nvSpPr>
        <p:spPr>
          <a:xfrm>
            <a:off x="7322125" y="224915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(-3, 0)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EFD8624-FED6-4508-8421-491DD2D66C0A}"/>
              </a:ext>
            </a:extLst>
          </p:cNvPr>
          <p:cNvCxnSpPr/>
          <p:nvPr/>
        </p:nvCxnSpPr>
        <p:spPr>
          <a:xfrm>
            <a:off x="481263" y="6583680"/>
            <a:ext cx="7141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156B8046-670D-4694-B12B-7D0F511050B8}"/>
              </a:ext>
            </a:extLst>
          </p:cNvPr>
          <p:cNvCxnSpPr>
            <a:cxnSpLocks/>
          </p:cNvCxnSpPr>
          <p:nvPr/>
        </p:nvCxnSpPr>
        <p:spPr>
          <a:xfrm flipV="1">
            <a:off x="481263" y="317634"/>
            <a:ext cx="0" cy="6266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文本框 224">
            <a:extLst>
              <a:ext uri="{FF2B5EF4-FFF2-40B4-BE49-F238E27FC236}">
                <a16:creationId xmlns:a16="http://schemas.microsoft.com/office/drawing/2014/main" id="{90D3762B-40F3-4146-A81E-57DCEEDBBA0F}"/>
              </a:ext>
            </a:extLst>
          </p:cNvPr>
          <p:cNvSpPr txBox="1"/>
          <p:nvPr/>
        </p:nvSpPr>
        <p:spPr>
          <a:xfrm>
            <a:off x="8496387" y="256809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(-3-n, 0)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512EE8D4-14A4-44CF-A363-038F1546A704}"/>
              </a:ext>
            </a:extLst>
          </p:cNvPr>
          <p:cNvSpPr txBox="1"/>
          <p:nvPr/>
        </p:nvSpPr>
        <p:spPr>
          <a:xfrm>
            <a:off x="8496387" y="22550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(   n, 0)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947F9ABD-D6BD-4753-A193-BA2C946A3669}"/>
              </a:ext>
            </a:extLst>
          </p:cNvPr>
          <p:cNvSpPr txBox="1"/>
          <p:nvPr/>
        </p:nvSpPr>
        <p:spPr>
          <a:xfrm>
            <a:off x="8496387" y="357931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(-3,-1)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ED7A8CC7-54C3-4256-A0E8-B53B505EC142}"/>
              </a:ext>
            </a:extLst>
          </p:cNvPr>
          <p:cNvSpPr txBox="1"/>
          <p:nvPr/>
        </p:nvSpPr>
        <p:spPr>
          <a:xfrm>
            <a:off x="8496387" y="326630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( 0, 1)</a:t>
            </a:r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383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09554C1-CFCA-429A-931D-C3292B5D0F29}"/>
              </a:ext>
            </a:extLst>
          </p:cNvPr>
          <p:cNvSpPr/>
          <p:nvPr/>
        </p:nvSpPr>
        <p:spPr>
          <a:xfrm>
            <a:off x="690446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FF2C25E-AD3A-4B13-B0A5-44A31FD4DF21}"/>
              </a:ext>
            </a:extLst>
          </p:cNvPr>
          <p:cNvSpPr/>
          <p:nvPr/>
        </p:nvSpPr>
        <p:spPr>
          <a:xfrm>
            <a:off x="1507864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DFBCCD5-255F-4AB1-9301-F6FB36BC571D}"/>
              </a:ext>
            </a:extLst>
          </p:cNvPr>
          <p:cNvCxnSpPr>
            <a:stCxn id="5" idx="2"/>
            <a:endCxn id="4" idx="6"/>
          </p:cNvCxnSpPr>
          <p:nvPr/>
        </p:nvCxnSpPr>
        <p:spPr>
          <a:xfrm flipH="1">
            <a:off x="875173" y="55584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412FAF73-D197-4E4D-A3E1-6DD219452CC3}"/>
              </a:ext>
            </a:extLst>
          </p:cNvPr>
          <p:cNvSpPr/>
          <p:nvPr/>
        </p:nvSpPr>
        <p:spPr>
          <a:xfrm rot="16200000">
            <a:off x="690446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D41B992-4147-4A72-A4EF-A089CD198635}"/>
              </a:ext>
            </a:extLst>
          </p:cNvPr>
          <p:cNvCxnSpPr>
            <a:cxnSpLocks/>
            <a:stCxn id="4" idx="4"/>
            <a:endCxn id="10" idx="6"/>
          </p:cNvCxnSpPr>
          <p:nvPr/>
        </p:nvCxnSpPr>
        <p:spPr>
          <a:xfrm>
            <a:off x="782810" y="648206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DB2865C1-38F4-4856-BFE2-8317DDA20D61}"/>
              </a:ext>
            </a:extLst>
          </p:cNvPr>
          <p:cNvSpPr/>
          <p:nvPr/>
        </p:nvSpPr>
        <p:spPr>
          <a:xfrm rot="16200000">
            <a:off x="1507863" y="128089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1A0B050-5418-46C4-BEAD-CC2B45BCFE81}"/>
              </a:ext>
            </a:extLst>
          </p:cNvPr>
          <p:cNvCxnSpPr>
            <a:cxnSpLocks/>
            <a:stCxn id="10" idx="4"/>
            <a:endCxn id="18" idx="0"/>
          </p:cNvCxnSpPr>
          <p:nvPr/>
        </p:nvCxnSpPr>
        <p:spPr>
          <a:xfrm flipV="1">
            <a:off x="875173" y="137326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F3B2921-CD4D-42B0-8472-1D1AA8136A0B}"/>
              </a:ext>
            </a:extLst>
          </p:cNvPr>
          <p:cNvCxnSpPr>
            <a:cxnSpLocks/>
            <a:stCxn id="18" idx="6"/>
            <a:endCxn id="5" idx="4"/>
          </p:cNvCxnSpPr>
          <p:nvPr/>
        </p:nvCxnSpPr>
        <p:spPr>
          <a:xfrm flipV="1">
            <a:off x="1600227" y="64820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6745A13-255B-4B28-B0A4-26A5DF00B5F2}"/>
              </a:ext>
            </a:extLst>
          </p:cNvPr>
          <p:cNvCxnSpPr>
            <a:cxnSpLocks/>
          </p:cNvCxnSpPr>
          <p:nvPr/>
        </p:nvCxnSpPr>
        <p:spPr>
          <a:xfrm flipH="1">
            <a:off x="1692590" y="56069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57007FC-D41C-4A55-A801-7E9FFF80C8C8}"/>
              </a:ext>
            </a:extLst>
          </p:cNvPr>
          <p:cNvCxnSpPr>
            <a:cxnSpLocks/>
          </p:cNvCxnSpPr>
          <p:nvPr/>
        </p:nvCxnSpPr>
        <p:spPr>
          <a:xfrm flipV="1">
            <a:off x="1692590" y="1373258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2B0EE47E-C909-4916-8712-F5AEDBE816B9}"/>
              </a:ext>
            </a:extLst>
          </p:cNvPr>
          <p:cNvSpPr/>
          <p:nvPr/>
        </p:nvSpPr>
        <p:spPr>
          <a:xfrm>
            <a:off x="2325279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12A2F12-500F-4662-B7BC-A0B21233F2F3}"/>
              </a:ext>
            </a:extLst>
          </p:cNvPr>
          <p:cNvSpPr/>
          <p:nvPr/>
        </p:nvSpPr>
        <p:spPr>
          <a:xfrm>
            <a:off x="3142697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C621BAE-5D70-4BE0-93B5-4D5F5107ADDF}"/>
              </a:ext>
            </a:extLst>
          </p:cNvPr>
          <p:cNvCxnSpPr>
            <a:stCxn id="28" idx="2"/>
            <a:endCxn id="27" idx="6"/>
          </p:cNvCxnSpPr>
          <p:nvPr/>
        </p:nvCxnSpPr>
        <p:spPr>
          <a:xfrm flipH="1">
            <a:off x="2510006" y="55584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375CC905-59F4-4840-830A-BDD31239E10B}"/>
              </a:ext>
            </a:extLst>
          </p:cNvPr>
          <p:cNvSpPr/>
          <p:nvPr/>
        </p:nvSpPr>
        <p:spPr>
          <a:xfrm rot="16200000">
            <a:off x="2325279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41808BA-CA6A-403E-94DB-73FC8C25DA37}"/>
              </a:ext>
            </a:extLst>
          </p:cNvPr>
          <p:cNvCxnSpPr>
            <a:cxnSpLocks/>
            <a:stCxn id="27" idx="4"/>
            <a:endCxn id="30" idx="6"/>
          </p:cNvCxnSpPr>
          <p:nvPr/>
        </p:nvCxnSpPr>
        <p:spPr>
          <a:xfrm>
            <a:off x="2417643" y="648206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1181D677-84DE-489C-99F7-6E4C5D8868C7}"/>
              </a:ext>
            </a:extLst>
          </p:cNvPr>
          <p:cNvSpPr/>
          <p:nvPr/>
        </p:nvSpPr>
        <p:spPr>
          <a:xfrm rot="16200000">
            <a:off x="3142696" y="128089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ECE43BA-1AA4-4329-A713-07871EB7F699}"/>
              </a:ext>
            </a:extLst>
          </p:cNvPr>
          <p:cNvCxnSpPr>
            <a:cxnSpLocks/>
            <a:stCxn id="30" idx="4"/>
            <a:endCxn id="32" idx="0"/>
          </p:cNvCxnSpPr>
          <p:nvPr/>
        </p:nvCxnSpPr>
        <p:spPr>
          <a:xfrm flipV="1">
            <a:off x="2510006" y="137326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2AB649D-87C3-48AC-88A3-7762E381CF1F}"/>
              </a:ext>
            </a:extLst>
          </p:cNvPr>
          <p:cNvCxnSpPr>
            <a:cxnSpLocks/>
            <a:stCxn id="32" idx="6"/>
            <a:endCxn id="28" idx="4"/>
          </p:cNvCxnSpPr>
          <p:nvPr/>
        </p:nvCxnSpPr>
        <p:spPr>
          <a:xfrm flipV="1">
            <a:off x="3235060" y="64820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47B74A2-ABD0-4784-991A-DB8797BA1B9E}"/>
              </a:ext>
            </a:extLst>
          </p:cNvPr>
          <p:cNvCxnSpPr>
            <a:cxnSpLocks/>
          </p:cNvCxnSpPr>
          <p:nvPr/>
        </p:nvCxnSpPr>
        <p:spPr>
          <a:xfrm flipH="1">
            <a:off x="3327423" y="56069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2B44657-FB41-4F4D-B349-786556C62C14}"/>
              </a:ext>
            </a:extLst>
          </p:cNvPr>
          <p:cNvCxnSpPr>
            <a:cxnSpLocks/>
          </p:cNvCxnSpPr>
          <p:nvPr/>
        </p:nvCxnSpPr>
        <p:spPr>
          <a:xfrm flipV="1">
            <a:off x="3327423" y="1373258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1C373585-1F2F-4280-8117-8B6A242E677E}"/>
              </a:ext>
            </a:extLst>
          </p:cNvPr>
          <p:cNvSpPr/>
          <p:nvPr/>
        </p:nvSpPr>
        <p:spPr>
          <a:xfrm>
            <a:off x="3960113" y="4634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A5F51C5-174D-4979-B466-393F0D3F68E2}"/>
              </a:ext>
            </a:extLst>
          </p:cNvPr>
          <p:cNvSpPr/>
          <p:nvPr/>
        </p:nvSpPr>
        <p:spPr>
          <a:xfrm rot="16200000">
            <a:off x="3960113" y="128089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B14018A-0356-4B54-9615-A0E80522B0BD}"/>
              </a:ext>
            </a:extLst>
          </p:cNvPr>
          <p:cNvCxnSpPr>
            <a:cxnSpLocks/>
            <a:stCxn id="37" idx="4"/>
            <a:endCxn id="38" idx="6"/>
          </p:cNvCxnSpPr>
          <p:nvPr/>
        </p:nvCxnSpPr>
        <p:spPr>
          <a:xfrm>
            <a:off x="4052477" y="648206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C5BF1B7-19EA-40B5-BDF5-D9B31BD5F370}"/>
              </a:ext>
            </a:extLst>
          </p:cNvPr>
          <p:cNvCxnSpPr>
            <a:cxnSpLocks/>
          </p:cNvCxnSpPr>
          <p:nvPr/>
        </p:nvCxnSpPr>
        <p:spPr>
          <a:xfrm>
            <a:off x="782807" y="1460770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947CAB9-F19D-4C06-BBEA-530D98B55567}"/>
              </a:ext>
            </a:extLst>
          </p:cNvPr>
          <p:cNvCxnSpPr>
            <a:cxnSpLocks/>
          </p:cNvCxnSpPr>
          <p:nvPr/>
        </p:nvCxnSpPr>
        <p:spPr>
          <a:xfrm flipV="1">
            <a:off x="1600224" y="1460770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3EAC5C1-576A-41BF-A72C-55CD5364373E}"/>
              </a:ext>
            </a:extLst>
          </p:cNvPr>
          <p:cNvCxnSpPr>
            <a:cxnSpLocks/>
          </p:cNvCxnSpPr>
          <p:nvPr/>
        </p:nvCxnSpPr>
        <p:spPr>
          <a:xfrm>
            <a:off x="2417640" y="1460770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7DA1938-BE66-4548-A36C-B3344A9EE253}"/>
              </a:ext>
            </a:extLst>
          </p:cNvPr>
          <p:cNvCxnSpPr>
            <a:cxnSpLocks/>
          </p:cNvCxnSpPr>
          <p:nvPr/>
        </p:nvCxnSpPr>
        <p:spPr>
          <a:xfrm flipV="1">
            <a:off x="3235057" y="1460770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411B854-A2A9-4852-88D8-74DB1D155D92}"/>
              </a:ext>
            </a:extLst>
          </p:cNvPr>
          <p:cNvCxnSpPr>
            <a:cxnSpLocks/>
          </p:cNvCxnSpPr>
          <p:nvPr/>
        </p:nvCxnSpPr>
        <p:spPr>
          <a:xfrm>
            <a:off x="4052474" y="1460770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02EDB571-D04C-4203-B050-62FA7CB98306}"/>
              </a:ext>
            </a:extLst>
          </p:cNvPr>
          <p:cNvSpPr/>
          <p:nvPr/>
        </p:nvSpPr>
        <p:spPr>
          <a:xfrm>
            <a:off x="690443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4668929-E857-4A68-A7DA-33427BD615B5}"/>
              </a:ext>
            </a:extLst>
          </p:cNvPr>
          <p:cNvSpPr/>
          <p:nvPr/>
        </p:nvSpPr>
        <p:spPr>
          <a:xfrm>
            <a:off x="1507861" y="2093461"/>
            <a:ext cx="184727" cy="1847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90B5F7D-88DB-4F54-A91C-E1FDFAD7ACCE}"/>
              </a:ext>
            </a:extLst>
          </p:cNvPr>
          <p:cNvCxnSpPr>
            <a:stCxn id="46" idx="2"/>
            <a:endCxn id="45" idx="6"/>
          </p:cNvCxnSpPr>
          <p:nvPr/>
        </p:nvCxnSpPr>
        <p:spPr>
          <a:xfrm flipH="1">
            <a:off x="875170" y="218582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CA9BE379-A284-487B-B2EE-0A7EF31E59D0}"/>
              </a:ext>
            </a:extLst>
          </p:cNvPr>
          <p:cNvSpPr/>
          <p:nvPr/>
        </p:nvSpPr>
        <p:spPr>
          <a:xfrm rot="16200000">
            <a:off x="690443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238BAEA-9C24-45C9-985F-2CE475C38463}"/>
              </a:ext>
            </a:extLst>
          </p:cNvPr>
          <p:cNvCxnSpPr>
            <a:cxnSpLocks/>
            <a:stCxn id="45" idx="4"/>
            <a:endCxn id="48" idx="6"/>
          </p:cNvCxnSpPr>
          <p:nvPr/>
        </p:nvCxnSpPr>
        <p:spPr>
          <a:xfrm>
            <a:off x="782807" y="227818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96172833-76BF-4080-AE91-977DBEC1566A}"/>
              </a:ext>
            </a:extLst>
          </p:cNvPr>
          <p:cNvSpPr/>
          <p:nvPr/>
        </p:nvSpPr>
        <p:spPr>
          <a:xfrm rot="16200000">
            <a:off x="1507860" y="2910879"/>
            <a:ext cx="184727" cy="18472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1C30AA2-C361-4C1E-AEA1-0B4EC408571D}"/>
              </a:ext>
            </a:extLst>
          </p:cNvPr>
          <p:cNvCxnSpPr>
            <a:cxnSpLocks/>
            <a:stCxn id="48" idx="4"/>
            <a:endCxn id="50" idx="0"/>
          </p:cNvCxnSpPr>
          <p:nvPr/>
        </p:nvCxnSpPr>
        <p:spPr>
          <a:xfrm flipV="1">
            <a:off x="875170" y="3003242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3CB1E74-2003-4364-9346-AEF5DC14652E}"/>
              </a:ext>
            </a:extLst>
          </p:cNvPr>
          <p:cNvCxnSpPr>
            <a:cxnSpLocks/>
            <a:stCxn id="50" idx="6"/>
            <a:endCxn id="46" idx="4"/>
          </p:cNvCxnSpPr>
          <p:nvPr/>
        </p:nvCxnSpPr>
        <p:spPr>
          <a:xfrm flipV="1">
            <a:off x="1600224" y="227818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E426445-B8A2-421C-9086-975803D30AA5}"/>
              </a:ext>
            </a:extLst>
          </p:cNvPr>
          <p:cNvCxnSpPr>
            <a:cxnSpLocks/>
          </p:cNvCxnSpPr>
          <p:nvPr/>
        </p:nvCxnSpPr>
        <p:spPr>
          <a:xfrm flipH="1">
            <a:off x="1692587" y="219067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1D3498D-0307-4717-9CE5-8C75FA5094BC}"/>
              </a:ext>
            </a:extLst>
          </p:cNvPr>
          <p:cNvCxnSpPr>
            <a:cxnSpLocks/>
          </p:cNvCxnSpPr>
          <p:nvPr/>
        </p:nvCxnSpPr>
        <p:spPr>
          <a:xfrm flipV="1">
            <a:off x="1692587" y="300324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7F9E2A0F-2CDB-4E76-B89C-4A40C00D9533}"/>
              </a:ext>
            </a:extLst>
          </p:cNvPr>
          <p:cNvSpPr/>
          <p:nvPr/>
        </p:nvSpPr>
        <p:spPr>
          <a:xfrm>
            <a:off x="2325276" y="2093461"/>
            <a:ext cx="184727" cy="18472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72805DB4-4C1E-459B-B0B0-4042E688E33B}"/>
              </a:ext>
            </a:extLst>
          </p:cNvPr>
          <p:cNvSpPr/>
          <p:nvPr/>
        </p:nvSpPr>
        <p:spPr>
          <a:xfrm>
            <a:off x="3142694" y="209346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B77B51E-B012-4D15-9A10-533BC644F49E}"/>
              </a:ext>
            </a:extLst>
          </p:cNvPr>
          <p:cNvCxnSpPr>
            <a:stCxn id="56" idx="2"/>
            <a:endCxn id="55" idx="6"/>
          </p:cNvCxnSpPr>
          <p:nvPr/>
        </p:nvCxnSpPr>
        <p:spPr>
          <a:xfrm flipH="1">
            <a:off x="2510003" y="218582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B769EC5A-C270-4E47-87A6-3FFCE9643264}"/>
              </a:ext>
            </a:extLst>
          </p:cNvPr>
          <p:cNvSpPr/>
          <p:nvPr/>
        </p:nvSpPr>
        <p:spPr>
          <a:xfrm rot="16200000">
            <a:off x="2325276" y="2910880"/>
            <a:ext cx="184727" cy="184727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8826D88-9639-4785-900A-F799A78612D5}"/>
              </a:ext>
            </a:extLst>
          </p:cNvPr>
          <p:cNvCxnSpPr>
            <a:cxnSpLocks/>
            <a:stCxn id="55" idx="4"/>
            <a:endCxn id="58" idx="6"/>
          </p:cNvCxnSpPr>
          <p:nvPr/>
        </p:nvCxnSpPr>
        <p:spPr>
          <a:xfrm>
            <a:off x="2417640" y="227818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4E2E9AD6-E972-48DC-9C07-CFF5BC32D428}"/>
              </a:ext>
            </a:extLst>
          </p:cNvPr>
          <p:cNvSpPr/>
          <p:nvPr/>
        </p:nvSpPr>
        <p:spPr>
          <a:xfrm rot="16200000">
            <a:off x="3142693" y="291087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E2596C8-6E10-43A6-990D-CE736F8808C6}"/>
              </a:ext>
            </a:extLst>
          </p:cNvPr>
          <p:cNvCxnSpPr>
            <a:cxnSpLocks/>
            <a:stCxn id="58" idx="4"/>
            <a:endCxn id="60" idx="0"/>
          </p:cNvCxnSpPr>
          <p:nvPr/>
        </p:nvCxnSpPr>
        <p:spPr>
          <a:xfrm flipV="1">
            <a:off x="2510003" y="3003242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E882C37-A0EE-4DAA-98C0-FDF5E3E976EA}"/>
              </a:ext>
            </a:extLst>
          </p:cNvPr>
          <p:cNvCxnSpPr>
            <a:cxnSpLocks/>
            <a:stCxn id="60" idx="6"/>
            <a:endCxn id="56" idx="4"/>
          </p:cNvCxnSpPr>
          <p:nvPr/>
        </p:nvCxnSpPr>
        <p:spPr>
          <a:xfrm flipV="1">
            <a:off x="3235057" y="227818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C2048D2-EDCF-45EA-A2E8-1F9506468649}"/>
              </a:ext>
            </a:extLst>
          </p:cNvPr>
          <p:cNvCxnSpPr>
            <a:cxnSpLocks/>
          </p:cNvCxnSpPr>
          <p:nvPr/>
        </p:nvCxnSpPr>
        <p:spPr>
          <a:xfrm flipH="1">
            <a:off x="3327420" y="2190675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48333D5-DEFD-4F1C-85B8-0E576F414E4E}"/>
              </a:ext>
            </a:extLst>
          </p:cNvPr>
          <p:cNvCxnSpPr>
            <a:cxnSpLocks/>
          </p:cNvCxnSpPr>
          <p:nvPr/>
        </p:nvCxnSpPr>
        <p:spPr>
          <a:xfrm flipV="1">
            <a:off x="3327420" y="300324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5CAD63B1-AB8D-4164-8C7B-5B906E831CBE}"/>
              </a:ext>
            </a:extLst>
          </p:cNvPr>
          <p:cNvSpPr/>
          <p:nvPr/>
        </p:nvSpPr>
        <p:spPr>
          <a:xfrm>
            <a:off x="3960110" y="2093461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0B1D7FE9-E09F-4FB5-BF3A-C4A5108F8E8D}"/>
              </a:ext>
            </a:extLst>
          </p:cNvPr>
          <p:cNvSpPr/>
          <p:nvPr/>
        </p:nvSpPr>
        <p:spPr>
          <a:xfrm rot="16200000">
            <a:off x="3960110" y="291088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5C365FD-CE80-48AA-9C72-84B08B36CCDF}"/>
              </a:ext>
            </a:extLst>
          </p:cNvPr>
          <p:cNvCxnSpPr>
            <a:cxnSpLocks/>
            <a:stCxn id="65" idx="4"/>
            <a:endCxn id="66" idx="6"/>
          </p:cNvCxnSpPr>
          <p:nvPr/>
        </p:nvCxnSpPr>
        <p:spPr>
          <a:xfrm>
            <a:off x="4052474" y="227818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015B9D9-53C6-4EB0-8790-CE1C4CF94032}"/>
              </a:ext>
            </a:extLst>
          </p:cNvPr>
          <p:cNvCxnSpPr>
            <a:cxnSpLocks/>
          </p:cNvCxnSpPr>
          <p:nvPr/>
        </p:nvCxnSpPr>
        <p:spPr>
          <a:xfrm>
            <a:off x="782804" y="3090752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DCD01B2-3531-4E3E-B75E-2E3399F20E88}"/>
              </a:ext>
            </a:extLst>
          </p:cNvPr>
          <p:cNvCxnSpPr>
            <a:cxnSpLocks/>
          </p:cNvCxnSpPr>
          <p:nvPr/>
        </p:nvCxnSpPr>
        <p:spPr>
          <a:xfrm flipV="1">
            <a:off x="1600221" y="3090752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11E371C-617C-4186-8B9E-A010CC5C364E}"/>
              </a:ext>
            </a:extLst>
          </p:cNvPr>
          <p:cNvCxnSpPr>
            <a:cxnSpLocks/>
          </p:cNvCxnSpPr>
          <p:nvPr/>
        </p:nvCxnSpPr>
        <p:spPr>
          <a:xfrm>
            <a:off x="2417637" y="3090752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5FF70BC-65DA-4727-B5A2-9DBCF20A01F4}"/>
              </a:ext>
            </a:extLst>
          </p:cNvPr>
          <p:cNvCxnSpPr>
            <a:cxnSpLocks/>
          </p:cNvCxnSpPr>
          <p:nvPr/>
        </p:nvCxnSpPr>
        <p:spPr>
          <a:xfrm flipV="1">
            <a:off x="3235054" y="3090752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C068329-9E86-462B-B161-57DC3103437E}"/>
              </a:ext>
            </a:extLst>
          </p:cNvPr>
          <p:cNvCxnSpPr>
            <a:cxnSpLocks/>
          </p:cNvCxnSpPr>
          <p:nvPr/>
        </p:nvCxnSpPr>
        <p:spPr>
          <a:xfrm>
            <a:off x="4052471" y="3090752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A7FE8B63-1B77-4C06-958D-A2E43997C1B3}"/>
              </a:ext>
            </a:extLst>
          </p:cNvPr>
          <p:cNvSpPr/>
          <p:nvPr/>
        </p:nvSpPr>
        <p:spPr>
          <a:xfrm>
            <a:off x="690443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7FBDD21-A599-47CD-BD10-DE98CBD3853F}"/>
              </a:ext>
            </a:extLst>
          </p:cNvPr>
          <p:cNvSpPr/>
          <p:nvPr/>
        </p:nvSpPr>
        <p:spPr>
          <a:xfrm>
            <a:off x="1507861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3B77919-F4F0-4F6D-ABB7-AE917DC83F66}"/>
              </a:ext>
            </a:extLst>
          </p:cNvPr>
          <p:cNvCxnSpPr>
            <a:stCxn id="74" idx="2"/>
            <a:endCxn id="73" idx="6"/>
          </p:cNvCxnSpPr>
          <p:nvPr/>
        </p:nvCxnSpPr>
        <p:spPr>
          <a:xfrm flipH="1">
            <a:off x="875170" y="381552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375751E-237A-4E86-B7E3-39847D18A763}"/>
              </a:ext>
            </a:extLst>
          </p:cNvPr>
          <p:cNvCxnSpPr>
            <a:cxnSpLocks/>
          </p:cNvCxnSpPr>
          <p:nvPr/>
        </p:nvCxnSpPr>
        <p:spPr>
          <a:xfrm flipH="1">
            <a:off x="1692587" y="382037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0D25DC57-AE64-45A6-9866-81F4A4DE625C}"/>
              </a:ext>
            </a:extLst>
          </p:cNvPr>
          <p:cNvSpPr/>
          <p:nvPr/>
        </p:nvSpPr>
        <p:spPr>
          <a:xfrm>
            <a:off x="2325276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B698489-5A2C-4497-B40E-EB22325ED802}"/>
              </a:ext>
            </a:extLst>
          </p:cNvPr>
          <p:cNvSpPr/>
          <p:nvPr/>
        </p:nvSpPr>
        <p:spPr>
          <a:xfrm>
            <a:off x="3142694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9E6ED546-8017-4135-96F4-7F0116D1A61D}"/>
              </a:ext>
            </a:extLst>
          </p:cNvPr>
          <p:cNvCxnSpPr>
            <a:stCxn id="78" idx="2"/>
            <a:endCxn id="77" idx="6"/>
          </p:cNvCxnSpPr>
          <p:nvPr/>
        </p:nvCxnSpPr>
        <p:spPr>
          <a:xfrm flipH="1">
            <a:off x="2510003" y="381552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DF4082D-9AB5-4D0E-98F2-66259ABEC77F}"/>
              </a:ext>
            </a:extLst>
          </p:cNvPr>
          <p:cNvCxnSpPr>
            <a:cxnSpLocks/>
          </p:cNvCxnSpPr>
          <p:nvPr/>
        </p:nvCxnSpPr>
        <p:spPr>
          <a:xfrm flipH="1">
            <a:off x="3327420" y="382037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E3730688-FA10-4899-98C6-A554DC3E3457}"/>
              </a:ext>
            </a:extLst>
          </p:cNvPr>
          <p:cNvSpPr/>
          <p:nvPr/>
        </p:nvSpPr>
        <p:spPr>
          <a:xfrm>
            <a:off x="3960110" y="372316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00590F01-2CF6-4539-A148-0D3E7D27AB05}"/>
              </a:ext>
            </a:extLst>
          </p:cNvPr>
          <p:cNvSpPr/>
          <p:nvPr/>
        </p:nvSpPr>
        <p:spPr>
          <a:xfrm>
            <a:off x="4777527" y="46347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C47E4657-1EBB-4C9A-8610-05FDBAA27CD2}"/>
              </a:ext>
            </a:extLst>
          </p:cNvPr>
          <p:cNvCxnSpPr>
            <a:stCxn id="113" idx="2"/>
          </p:cNvCxnSpPr>
          <p:nvPr/>
        </p:nvCxnSpPr>
        <p:spPr>
          <a:xfrm flipH="1">
            <a:off x="4144836" y="555841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>
            <a:extLst>
              <a:ext uri="{FF2B5EF4-FFF2-40B4-BE49-F238E27FC236}">
                <a16:creationId xmlns:a16="http://schemas.microsoft.com/office/drawing/2014/main" id="{04BCFD24-58F8-4E5A-8A9C-4735A08BED98}"/>
              </a:ext>
            </a:extLst>
          </p:cNvPr>
          <p:cNvSpPr/>
          <p:nvPr/>
        </p:nvSpPr>
        <p:spPr>
          <a:xfrm rot="16200000">
            <a:off x="4777526" y="128089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79670B6-0486-4CD6-B223-9809CD77F54F}"/>
              </a:ext>
            </a:extLst>
          </p:cNvPr>
          <p:cNvCxnSpPr>
            <a:cxnSpLocks/>
            <a:endCxn id="115" idx="0"/>
          </p:cNvCxnSpPr>
          <p:nvPr/>
        </p:nvCxnSpPr>
        <p:spPr>
          <a:xfrm flipV="1">
            <a:off x="4144836" y="1373258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1102469-09EE-4C44-A9F7-80611C54FB66}"/>
              </a:ext>
            </a:extLst>
          </p:cNvPr>
          <p:cNvCxnSpPr>
            <a:cxnSpLocks/>
            <a:stCxn id="115" idx="6"/>
            <a:endCxn id="113" idx="4"/>
          </p:cNvCxnSpPr>
          <p:nvPr/>
        </p:nvCxnSpPr>
        <p:spPr>
          <a:xfrm flipV="1">
            <a:off x="4869890" y="648204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D3CC305F-F68A-4C5B-8705-CD205062B4A5}"/>
              </a:ext>
            </a:extLst>
          </p:cNvPr>
          <p:cNvCxnSpPr>
            <a:cxnSpLocks/>
          </p:cNvCxnSpPr>
          <p:nvPr/>
        </p:nvCxnSpPr>
        <p:spPr>
          <a:xfrm flipV="1">
            <a:off x="4869887" y="146076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>
            <a:extLst>
              <a:ext uri="{FF2B5EF4-FFF2-40B4-BE49-F238E27FC236}">
                <a16:creationId xmlns:a16="http://schemas.microsoft.com/office/drawing/2014/main" id="{CE6C7531-0411-4E96-BBF5-1AADB6060D27}"/>
              </a:ext>
            </a:extLst>
          </p:cNvPr>
          <p:cNvSpPr/>
          <p:nvPr/>
        </p:nvSpPr>
        <p:spPr>
          <a:xfrm>
            <a:off x="4777524" y="209345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1F99BF0-8EF3-4B0B-9A25-4D150F002442}"/>
              </a:ext>
            </a:extLst>
          </p:cNvPr>
          <p:cNvCxnSpPr>
            <a:stCxn id="119" idx="2"/>
          </p:cNvCxnSpPr>
          <p:nvPr/>
        </p:nvCxnSpPr>
        <p:spPr>
          <a:xfrm flipH="1">
            <a:off x="4144833" y="218582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CAB8C161-2922-41B2-9375-B69A2B73FA47}"/>
              </a:ext>
            </a:extLst>
          </p:cNvPr>
          <p:cNvSpPr/>
          <p:nvPr/>
        </p:nvSpPr>
        <p:spPr>
          <a:xfrm rot="16200000">
            <a:off x="4777523" y="291087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89ED863-E6EF-4690-B532-75A7F41E2F01}"/>
              </a:ext>
            </a:extLst>
          </p:cNvPr>
          <p:cNvCxnSpPr>
            <a:cxnSpLocks/>
            <a:endCxn id="121" idx="0"/>
          </p:cNvCxnSpPr>
          <p:nvPr/>
        </p:nvCxnSpPr>
        <p:spPr>
          <a:xfrm flipV="1">
            <a:off x="4144833" y="300324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A5A3152B-CBB4-4D35-B251-B6AF0849EE85}"/>
              </a:ext>
            </a:extLst>
          </p:cNvPr>
          <p:cNvCxnSpPr>
            <a:cxnSpLocks/>
            <a:stCxn id="121" idx="6"/>
            <a:endCxn id="119" idx="4"/>
          </p:cNvCxnSpPr>
          <p:nvPr/>
        </p:nvCxnSpPr>
        <p:spPr>
          <a:xfrm flipV="1">
            <a:off x="4869887" y="227818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C9B98EF-75EE-421B-81CD-F7ACA64085E6}"/>
              </a:ext>
            </a:extLst>
          </p:cNvPr>
          <p:cNvCxnSpPr>
            <a:cxnSpLocks/>
          </p:cNvCxnSpPr>
          <p:nvPr/>
        </p:nvCxnSpPr>
        <p:spPr>
          <a:xfrm flipV="1">
            <a:off x="4869884" y="3090750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椭圆 124">
            <a:extLst>
              <a:ext uri="{FF2B5EF4-FFF2-40B4-BE49-F238E27FC236}">
                <a16:creationId xmlns:a16="http://schemas.microsoft.com/office/drawing/2014/main" id="{35B049EC-FBDD-4D8A-ADB7-28F5C9E9C3DA}"/>
              </a:ext>
            </a:extLst>
          </p:cNvPr>
          <p:cNvSpPr/>
          <p:nvPr/>
        </p:nvSpPr>
        <p:spPr>
          <a:xfrm>
            <a:off x="4777524" y="372316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0ABD52E6-CA95-4DE6-9C60-DE2640A56C8D}"/>
              </a:ext>
            </a:extLst>
          </p:cNvPr>
          <p:cNvCxnSpPr>
            <a:stCxn id="125" idx="2"/>
          </p:cNvCxnSpPr>
          <p:nvPr/>
        </p:nvCxnSpPr>
        <p:spPr>
          <a:xfrm flipH="1">
            <a:off x="4144833" y="3815526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7C2404AD-CCD9-4487-90D3-FB0DCCEA62AB}"/>
              </a:ext>
            </a:extLst>
          </p:cNvPr>
          <p:cNvSpPr/>
          <p:nvPr/>
        </p:nvSpPr>
        <p:spPr>
          <a:xfrm rot="16200000">
            <a:off x="690443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B51278B-E050-4A30-80C0-19FC79ACFF99}"/>
              </a:ext>
            </a:extLst>
          </p:cNvPr>
          <p:cNvCxnSpPr>
            <a:cxnSpLocks/>
            <a:endCxn id="127" idx="6"/>
          </p:cNvCxnSpPr>
          <p:nvPr/>
        </p:nvCxnSpPr>
        <p:spPr>
          <a:xfrm>
            <a:off x="782807" y="3902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椭圆 132">
            <a:extLst>
              <a:ext uri="{FF2B5EF4-FFF2-40B4-BE49-F238E27FC236}">
                <a16:creationId xmlns:a16="http://schemas.microsoft.com/office/drawing/2014/main" id="{B11A07E8-C4B9-40FF-BF71-DEAFA2977B37}"/>
              </a:ext>
            </a:extLst>
          </p:cNvPr>
          <p:cNvSpPr/>
          <p:nvPr/>
        </p:nvSpPr>
        <p:spPr>
          <a:xfrm rot="16200000">
            <a:off x="2325276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54DD0F4E-CADD-460E-911B-5516EC26C73D}"/>
              </a:ext>
            </a:extLst>
          </p:cNvPr>
          <p:cNvCxnSpPr>
            <a:cxnSpLocks/>
            <a:endCxn id="133" idx="6"/>
          </p:cNvCxnSpPr>
          <p:nvPr/>
        </p:nvCxnSpPr>
        <p:spPr>
          <a:xfrm>
            <a:off x="2417640" y="3902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椭圆 134">
            <a:extLst>
              <a:ext uri="{FF2B5EF4-FFF2-40B4-BE49-F238E27FC236}">
                <a16:creationId xmlns:a16="http://schemas.microsoft.com/office/drawing/2014/main" id="{07950269-E74A-403C-ADB2-FE95D8DC8CA1}"/>
              </a:ext>
            </a:extLst>
          </p:cNvPr>
          <p:cNvSpPr/>
          <p:nvPr/>
        </p:nvSpPr>
        <p:spPr>
          <a:xfrm rot="16200000">
            <a:off x="3142693" y="45354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33ECE57-E74A-4F45-9F58-30A69608CE5B}"/>
              </a:ext>
            </a:extLst>
          </p:cNvPr>
          <p:cNvCxnSpPr>
            <a:cxnSpLocks/>
            <a:stCxn id="133" idx="4"/>
            <a:endCxn id="135" idx="0"/>
          </p:cNvCxnSpPr>
          <p:nvPr/>
        </p:nvCxnSpPr>
        <p:spPr>
          <a:xfrm flipV="1">
            <a:off x="2510003" y="4627807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C4E523F1-32CC-47D4-B8B9-53AB5AE6D79E}"/>
              </a:ext>
            </a:extLst>
          </p:cNvPr>
          <p:cNvCxnSpPr>
            <a:cxnSpLocks/>
            <a:stCxn id="135" idx="6"/>
          </p:cNvCxnSpPr>
          <p:nvPr/>
        </p:nvCxnSpPr>
        <p:spPr>
          <a:xfrm flipV="1">
            <a:off x="3235057" y="3902753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B8815798-EA40-4078-A2FC-08BE261B90D8}"/>
              </a:ext>
            </a:extLst>
          </p:cNvPr>
          <p:cNvCxnSpPr>
            <a:cxnSpLocks/>
          </p:cNvCxnSpPr>
          <p:nvPr/>
        </p:nvCxnSpPr>
        <p:spPr>
          <a:xfrm flipV="1">
            <a:off x="3327420" y="4627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C2DB7E73-2F5C-4CCC-9BAB-7ABA5FB2E63E}"/>
              </a:ext>
            </a:extLst>
          </p:cNvPr>
          <p:cNvSpPr/>
          <p:nvPr/>
        </p:nvSpPr>
        <p:spPr>
          <a:xfrm rot="16200000">
            <a:off x="3960110" y="4535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935CEE40-C5DB-40CA-A38C-CF033CFCE15B}"/>
              </a:ext>
            </a:extLst>
          </p:cNvPr>
          <p:cNvCxnSpPr>
            <a:cxnSpLocks/>
            <a:endCxn id="139" idx="6"/>
          </p:cNvCxnSpPr>
          <p:nvPr/>
        </p:nvCxnSpPr>
        <p:spPr>
          <a:xfrm>
            <a:off x="4052474" y="3902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>
            <a:extLst>
              <a:ext uri="{FF2B5EF4-FFF2-40B4-BE49-F238E27FC236}">
                <a16:creationId xmlns:a16="http://schemas.microsoft.com/office/drawing/2014/main" id="{C78D3EB7-1EC8-47B4-8FAE-AB567FC7CF3E}"/>
              </a:ext>
            </a:extLst>
          </p:cNvPr>
          <p:cNvSpPr/>
          <p:nvPr/>
        </p:nvSpPr>
        <p:spPr>
          <a:xfrm rot="16200000">
            <a:off x="4777523" y="45354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CF69678D-D649-4699-9E6F-09CB1267AD00}"/>
              </a:ext>
            </a:extLst>
          </p:cNvPr>
          <p:cNvCxnSpPr>
            <a:cxnSpLocks/>
            <a:endCxn id="141" idx="0"/>
          </p:cNvCxnSpPr>
          <p:nvPr/>
        </p:nvCxnSpPr>
        <p:spPr>
          <a:xfrm flipV="1">
            <a:off x="4144833" y="4627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FC3DFAEB-7E11-44EA-88D0-64580C3EF765}"/>
              </a:ext>
            </a:extLst>
          </p:cNvPr>
          <p:cNvCxnSpPr>
            <a:cxnSpLocks/>
            <a:stCxn id="141" idx="6"/>
          </p:cNvCxnSpPr>
          <p:nvPr/>
        </p:nvCxnSpPr>
        <p:spPr>
          <a:xfrm flipV="1">
            <a:off x="4869887" y="3902751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FA34A1C2-7F20-497A-AF94-0680AB7ACD3D}"/>
              </a:ext>
            </a:extLst>
          </p:cNvPr>
          <p:cNvCxnSpPr>
            <a:cxnSpLocks/>
          </p:cNvCxnSpPr>
          <p:nvPr/>
        </p:nvCxnSpPr>
        <p:spPr>
          <a:xfrm flipH="1">
            <a:off x="4962248" y="53425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AC6BC227-8AC7-49F0-B963-BF5F0E51F4FA}"/>
              </a:ext>
            </a:extLst>
          </p:cNvPr>
          <p:cNvCxnSpPr>
            <a:cxnSpLocks/>
          </p:cNvCxnSpPr>
          <p:nvPr/>
        </p:nvCxnSpPr>
        <p:spPr>
          <a:xfrm flipV="1">
            <a:off x="4962248" y="134682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CF252405-C990-4CB3-AE9E-52FF927D1081}"/>
              </a:ext>
            </a:extLst>
          </p:cNvPr>
          <p:cNvSpPr/>
          <p:nvPr/>
        </p:nvSpPr>
        <p:spPr>
          <a:xfrm>
            <a:off x="5594938" y="43704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BAF49CDC-C7AC-4325-B466-4F93F1C4A16E}"/>
              </a:ext>
            </a:extLst>
          </p:cNvPr>
          <p:cNvSpPr/>
          <p:nvPr/>
        </p:nvSpPr>
        <p:spPr>
          <a:xfrm rot="16200000">
            <a:off x="5594938" y="125446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C1E8C5C2-1E66-47DB-A988-5D46CFCEA4A2}"/>
              </a:ext>
            </a:extLst>
          </p:cNvPr>
          <p:cNvCxnSpPr>
            <a:cxnSpLocks/>
            <a:stCxn id="146" idx="4"/>
            <a:endCxn id="147" idx="6"/>
          </p:cNvCxnSpPr>
          <p:nvPr/>
        </p:nvCxnSpPr>
        <p:spPr>
          <a:xfrm>
            <a:off x="5687302" y="621771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BE78C5A6-3671-44C2-BB0B-9BA15E018140}"/>
              </a:ext>
            </a:extLst>
          </p:cNvPr>
          <p:cNvCxnSpPr>
            <a:cxnSpLocks/>
          </p:cNvCxnSpPr>
          <p:nvPr/>
        </p:nvCxnSpPr>
        <p:spPr>
          <a:xfrm>
            <a:off x="5687299" y="1434335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B9B01C10-D657-43F2-81C5-868CF5D5B96B}"/>
              </a:ext>
            </a:extLst>
          </p:cNvPr>
          <p:cNvCxnSpPr>
            <a:cxnSpLocks/>
          </p:cNvCxnSpPr>
          <p:nvPr/>
        </p:nvCxnSpPr>
        <p:spPr>
          <a:xfrm flipH="1">
            <a:off x="4962245" y="2164240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77026D02-F7A4-42CF-B146-E6D34145CE33}"/>
              </a:ext>
            </a:extLst>
          </p:cNvPr>
          <p:cNvCxnSpPr>
            <a:cxnSpLocks/>
          </p:cNvCxnSpPr>
          <p:nvPr/>
        </p:nvCxnSpPr>
        <p:spPr>
          <a:xfrm flipV="1">
            <a:off x="4962245" y="2976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07FF818D-3653-458C-9FBB-2846F57EC862}"/>
              </a:ext>
            </a:extLst>
          </p:cNvPr>
          <p:cNvSpPr/>
          <p:nvPr/>
        </p:nvSpPr>
        <p:spPr>
          <a:xfrm>
            <a:off x="5594935" y="2067026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02883D97-F1DC-4757-846F-0D1BBA1D30D2}"/>
              </a:ext>
            </a:extLst>
          </p:cNvPr>
          <p:cNvSpPr/>
          <p:nvPr/>
        </p:nvSpPr>
        <p:spPr>
          <a:xfrm rot="16200000">
            <a:off x="5594935" y="288444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8DF0C69C-F565-4C1D-93F0-8480289616B8}"/>
              </a:ext>
            </a:extLst>
          </p:cNvPr>
          <p:cNvCxnSpPr>
            <a:cxnSpLocks/>
            <a:stCxn id="152" idx="4"/>
            <a:endCxn id="153" idx="6"/>
          </p:cNvCxnSpPr>
          <p:nvPr/>
        </p:nvCxnSpPr>
        <p:spPr>
          <a:xfrm>
            <a:off x="5687299" y="225175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91506F2E-5823-4835-BF3B-D53DDBC55994}"/>
              </a:ext>
            </a:extLst>
          </p:cNvPr>
          <p:cNvCxnSpPr>
            <a:cxnSpLocks/>
          </p:cNvCxnSpPr>
          <p:nvPr/>
        </p:nvCxnSpPr>
        <p:spPr>
          <a:xfrm>
            <a:off x="5687296" y="3064317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77F0D12B-8909-43DA-AD81-734C431EC749}"/>
              </a:ext>
            </a:extLst>
          </p:cNvPr>
          <p:cNvCxnSpPr>
            <a:cxnSpLocks/>
          </p:cNvCxnSpPr>
          <p:nvPr/>
        </p:nvCxnSpPr>
        <p:spPr>
          <a:xfrm flipH="1">
            <a:off x="4962245" y="3793943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>
            <a:extLst>
              <a:ext uri="{FF2B5EF4-FFF2-40B4-BE49-F238E27FC236}">
                <a16:creationId xmlns:a16="http://schemas.microsoft.com/office/drawing/2014/main" id="{DAD3B3E4-9E35-442F-8062-528C4F4C6459}"/>
              </a:ext>
            </a:extLst>
          </p:cNvPr>
          <p:cNvSpPr/>
          <p:nvPr/>
        </p:nvSpPr>
        <p:spPr>
          <a:xfrm>
            <a:off x="5594935" y="3696729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03CBFFE8-F466-4531-A61D-220E1FBE36F1}"/>
              </a:ext>
            </a:extLst>
          </p:cNvPr>
          <p:cNvSpPr/>
          <p:nvPr/>
        </p:nvSpPr>
        <p:spPr>
          <a:xfrm>
            <a:off x="6412352" y="4370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84BE5CC-6181-4035-97A0-DA3D36CC501C}"/>
              </a:ext>
            </a:extLst>
          </p:cNvPr>
          <p:cNvCxnSpPr>
            <a:stCxn id="158" idx="2"/>
          </p:cNvCxnSpPr>
          <p:nvPr/>
        </p:nvCxnSpPr>
        <p:spPr>
          <a:xfrm flipH="1">
            <a:off x="5779661" y="529406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>
            <a:extLst>
              <a:ext uri="{FF2B5EF4-FFF2-40B4-BE49-F238E27FC236}">
                <a16:creationId xmlns:a16="http://schemas.microsoft.com/office/drawing/2014/main" id="{CB7D9CA8-DCD5-4E67-A073-9ECEB2EFB342}"/>
              </a:ext>
            </a:extLst>
          </p:cNvPr>
          <p:cNvSpPr/>
          <p:nvPr/>
        </p:nvSpPr>
        <p:spPr>
          <a:xfrm rot="16200000">
            <a:off x="6412351" y="125446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47807935-D508-4302-A792-DBF014FCB8B8}"/>
              </a:ext>
            </a:extLst>
          </p:cNvPr>
          <p:cNvCxnSpPr>
            <a:cxnSpLocks/>
            <a:endCxn id="160" idx="0"/>
          </p:cNvCxnSpPr>
          <p:nvPr/>
        </p:nvCxnSpPr>
        <p:spPr>
          <a:xfrm flipV="1">
            <a:off x="5779661" y="134682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6DAB932-7D96-4E69-8AD6-1705ABF7565E}"/>
              </a:ext>
            </a:extLst>
          </p:cNvPr>
          <p:cNvCxnSpPr>
            <a:cxnSpLocks/>
            <a:stCxn id="160" idx="6"/>
            <a:endCxn id="158" idx="4"/>
          </p:cNvCxnSpPr>
          <p:nvPr/>
        </p:nvCxnSpPr>
        <p:spPr>
          <a:xfrm flipV="1">
            <a:off x="6504715" y="621769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B5637029-9EA6-4CE6-80E4-426C2F0A48E2}"/>
              </a:ext>
            </a:extLst>
          </p:cNvPr>
          <p:cNvCxnSpPr>
            <a:cxnSpLocks/>
          </p:cNvCxnSpPr>
          <p:nvPr/>
        </p:nvCxnSpPr>
        <p:spPr>
          <a:xfrm flipV="1">
            <a:off x="6504712" y="1434333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B35413FD-FA58-4CBB-B53F-1D2C3C834EF8}"/>
              </a:ext>
            </a:extLst>
          </p:cNvPr>
          <p:cNvSpPr/>
          <p:nvPr/>
        </p:nvSpPr>
        <p:spPr>
          <a:xfrm>
            <a:off x="6412349" y="2067024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1BDC32D0-FFC4-4BB7-832C-670CD79998C1}"/>
              </a:ext>
            </a:extLst>
          </p:cNvPr>
          <p:cNvCxnSpPr>
            <a:stCxn id="164" idx="2"/>
          </p:cNvCxnSpPr>
          <p:nvPr/>
        </p:nvCxnSpPr>
        <p:spPr>
          <a:xfrm flipH="1">
            <a:off x="5779658" y="215938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椭圆 165">
            <a:extLst>
              <a:ext uri="{FF2B5EF4-FFF2-40B4-BE49-F238E27FC236}">
                <a16:creationId xmlns:a16="http://schemas.microsoft.com/office/drawing/2014/main" id="{CFEDEF81-23F8-4C5B-85F3-47CF34B9CFB7}"/>
              </a:ext>
            </a:extLst>
          </p:cNvPr>
          <p:cNvSpPr/>
          <p:nvPr/>
        </p:nvSpPr>
        <p:spPr>
          <a:xfrm rot="16200000">
            <a:off x="6412348" y="2884442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92AE0D64-AF3F-4E66-92E7-D35A3425634F}"/>
              </a:ext>
            </a:extLst>
          </p:cNvPr>
          <p:cNvCxnSpPr>
            <a:cxnSpLocks/>
            <a:endCxn id="166" idx="0"/>
          </p:cNvCxnSpPr>
          <p:nvPr/>
        </p:nvCxnSpPr>
        <p:spPr>
          <a:xfrm flipV="1">
            <a:off x="5779658" y="2976805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9BD695E-F803-4A2A-A095-638E8E001086}"/>
              </a:ext>
            </a:extLst>
          </p:cNvPr>
          <p:cNvCxnSpPr>
            <a:cxnSpLocks/>
            <a:stCxn id="166" idx="6"/>
            <a:endCxn id="164" idx="4"/>
          </p:cNvCxnSpPr>
          <p:nvPr/>
        </p:nvCxnSpPr>
        <p:spPr>
          <a:xfrm flipV="1">
            <a:off x="6504712" y="2251751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DC5B970B-1751-42AC-A1FF-F0EA2939B14D}"/>
              </a:ext>
            </a:extLst>
          </p:cNvPr>
          <p:cNvCxnSpPr>
            <a:cxnSpLocks/>
          </p:cNvCxnSpPr>
          <p:nvPr/>
        </p:nvCxnSpPr>
        <p:spPr>
          <a:xfrm flipV="1">
            <a:off x="6504709" y="3064315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>
            <a:extLst>
              <a:ext uri="{FF2B5EF4-FFF2-40B4-BE49-F238E27FC236}">
                <a16:creationId xmlns:a16="http://schemas.microsoft.com/office/drawing/2014/main" id="{87440312-9A54-474C-948F-DA9523E9FC45}"/>
              </a:ext>
            </a:extLst>
          </p:cNvPr>
          <p:cNvSpPr/>
          <p:nvPr/>
        </p:nvSpPr>
        <p:spPr>
          <a:xfrm>
            <a:off x="6412349" y="369672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C543963F-F15D-49BC-8C4E-E6476EF1AA94}"/>
              </a:ext>
            </a:extLst>
          </p:cNvPr>
          <p:cNvCxnSpPr>
            <a:stCxn id="170" idx="2"/>
          </p:cNvCxnSpPr>
          <p:nvPr/>
        </p:nvCxnSpPr>
        <p:spPr>
          <a:xfrm flipH="1">
            <a:off x="5779658" y="3789091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7E0B373C-6669-4908-97B8-61DD7597501C}"/>
              </a:ext>
            </a:extLst>
          </p:cNvPr>
          <p:cNvCxnSpPr>
            <a:cxnSpLocks/>
          </p:cNvCxnSpPr>
          <p:nvPr/>
        </p:nvCxnSpPr>
        <p:spPr>
          <a:xfrm flipV="1">
            <a:off x="4962245" y="460137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>
            <a:extLst>
              <a:ext uri="{FF2B5EF4-FFF2-40B4-BE49-F238E27FC236}">
                <a16:creationId xmlns:a16="http://schemas.microsoft.com/office/drawing/2014/main" id="{919D777C-5029-4D5F-9D67-1B82D9641083}"/>
              </a:ext>
            </a:extLst>
          </p:cNvPr>
          <p:cNvSpPr/>
          <p:nvPr/>
        </p:nvSpPr>
        <p:spPr>
          <a:xfrm rot="16200000">
            <a:off x="5594935" y="450901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104473A-FCE6-4459-B767-0B561F72DEE2}"/>
              </a:ext>
            </a:extLst>
          </p:cNvPr>
          <p:cNvCxnSpPr>
            <a:cxnSpLocks/>
            <a:endCxn id="173" idx="6"/>
          </p:cNvCxnSpPr>
          <p:nvPr/>
        </p:nvCxnSpPr>
        <p:spPr>
          <a:xfrm>
            <a:off x="5687299" y="387631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>
            <a:extLst>
              <a:ext uri="{FF2B5EF4-FFF2-40B4-BE49-F238E27FC236}">
                <a16:creationId xmlns:a16="http://schemas.microsoft.com/office/drawing/2014/main" id="{1640ED07-68EF-4CB9-8EC6-6A82C12EE5B8}"/>
              </a:ext>
            </a:extLst>
          </p:cNvPr>
          <p:cNvSpPr/>
          <p:nvPr/>
        </p:nvSpPr>
        <p:spPr>
          <a:xfrm rot="16200000">
            <a:off x="6412348" y="4509007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C61DE7AE-DFC4-488A-A2AF-9D50C89B7C92}"/>
              </a:ext>
            </a:extLst>
          </p:cNvPr>
          <p:cNvCxnSpPr>
            <a:cxnSpLocks/>
            <a:endCxn id="175" idx="0"/>
          </p:cNvCxnSpPr>
          <p:nvPr/>
        </p:nvCxnSpPr>
        <p:spPr>
          <a:xfrm flipV="1">
            <a:off x="5779658" y="4601370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B64CAC43-5878-44D2-A684-D5640D4F6D5A}"/>
              </a:ext>
            </a:extLst>
          </p:cNvPr>
          <p:cNvCxnSpPr>
            <a:cxnSpLocks/>
            <a:stCxn id="175" idx="6"/>
          </p:cNvCxnSpPr>
          <p:nvPr/>
        </p:nvCxnSpPr>
        <p:spPr>
          <a:xfrm flipV="1">
            <a:off x="6504712" y="387631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EEA6F1A6-A8CC-4DA5-9E8D-707A68B57906}"/>
              </a:ext>
            </a:extLst>
          </p:cNvPr>
          <p:cNvCxnSpPr>
            <a:cxnSpLocks/>
          </p:cNvCxnSpPr>
          <p:nvPr/>
        </p:nvCxnSpPr>
        <p:spPr>
          <a:xfrm>
            <a:off x="782801" y="472502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6DA3B15D-6BD6-457F-9FD9-3C6C515AFB63}"/>
              </a:ext>
            </a:extLst>
          </p:cNvPr>
          <p:cNvCxnSpPr>
            <a:cxnSpLocks/>
          </p:cNvCxnSpPr>
          <p:nvPr/>
        </p:nvCxnSpPr>
        <p:spPr>
          <a:xfrm>
            <a:off x="2417634" y="472502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67EDE6FD-C80A-49C0-BFD0-37F4A64CFB4F}"/>
              </a:ext>
            </a:extLst>
          </p:cNvPr>
          <p:cNvCxnSpPr>
            <a:cxnSpLocks/>
          </p:cNvCxnSpPr>
          <p:nvPr/>
        </p:nvCxnSpPr>
        <p:spPr>
          <a:xfrm flipV="1">
            <a:off x="3235051" y="4725028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E511890D-7E08-4B17-A2CD-54A4CFC895FF}"/>
              </a:ext>
            </a:extLst>
          </p:cNvPr>
          <p:cNvCxnSpPr>
            <a:cxnSpLocks/>
          </p:cNvCxnSpPr>
          <p:nvPr/>
        </p:nvCxnSpPr>
        <p:spPr>
          <a:xfrm>
            <a:off x="4052468" y="4725028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椭圆 182">
            <a:extLst>
              <a:ext uri="{FF2B5EF4-FFF2-40B4-BE49-F238E27FC236}">
                <a16:creationId xmlns:a16="http://schemas.microsoft.com/office/drawing/2014/main" id="{6E5511FA-E38E-42A1-8FCD-DF132A0D90C2}"/>
              </a:ext>
            </a:extLst>
          </p:cNvPr>
          <p:cNvSpPr/>
          <p:nvPr/>
        </p:nvSpPr>
        <p:spPr>
          <a:xfrm>
            <a:off x="690440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9609801E-61A4-42AA-9343-DB1D36348921}"/>
              </a:ext>
            </a:extLst>
          </p:cNvPr>
          <p:cNvSpPr/>
          <p:nvPr/>
        </p:nvSpPr>
        <p:spPr>
          <a:xfrm>
            <a:off x="1507858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50035B57-B7C4-4AF7-BEE8-BCCB533DC108}"/>
              </a:ext>
            </a:extLst>
          </p:cNvPr>
          <p:cNvCxnSpPr>
            <a:stCxn id="184" idx="2"/>
            <a:endCxn id="183" idx="6"/>
          </p:cNvCxnSpPr>
          <p:nvPr/>
        </p:nvCxnSpPr>
        <p:spPr>
          <a:xfrm flipH="1">
            <a:off x="875167" y="544980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652D0D9F-E76A-4766-9AAA-1AD8635C321A}"/>
              </a:ext>
            </a:extLst>
          </p:cNvPr>
          <p:cNvCxnSpPr>
            <a:cxnSpLocks/>
          </p:cNvCxnSpPr>
          <p:nvPr/>
        </p:nvCxnSpPr>
        <p:spPr>
          <a:xfrm flipH="1">
            <a:off x="1692584" y="545465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>
            <a:extLst>
              <a:ext uri="{FF2B5EF4-FFF2-40B4-BE49-F238E27FC236}">
                <a16:creationId xmlns:a16="http://schemas.microsoft.com/office/drawing/2014/main" id="{078601B9-ED93-43A3-AC9A-E28406915556}"/>
              </a:ext>
            </a:extLst>
          </p:cNvPr>
          <p:cNvSpPr/>
          <p:nvPr/>
        </p:nvSpPr>
        <p:spPr>
          <a:xfrm>
            <a:off x="2325273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AB669B83-85A9-4914-B1B4-EE52D22B2983}"/>
              </a:ext>
            </a:extLst>
          </p:cNvPr>
          <p:cNvSpPr/>
          <p:nvPr/>
        </p:nvSpPr>
        <p:spPr>
          <a:xfrm>
            <a:off x="3142691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2B309B5A-E8E5-48D5-93F3-B84B64411A82}"/>
              </a:ext>
            </a:extLst>
          </p:cNvPr>
          <p:cNvCxnSpPr>
            <a:stCxn id="188" idx="2"/>
            <a:endCxn id="187" idx="6"/>
          </p:cNvCxnSpPr>
          <p:nvPr/>
        </p:nvCxnSpPr>
        <p:spPr>
          <a:xfrm flipH="1">
            <a:off x="2510000" y="544980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89D1BFBD-6306-498D-A283-070FFFB1695C}"/>
              </a:ext>
            </a:extLst>
          </p:cNvPr>
          <p:cNvCxnSpPr>
            <a:cxnSpLocks/>
          </p:cNvCxnSpPr>
          <p:nvPr/>
        </p:nvCxnSpPr>
        <p:spPr>
          <a:xfrm flipH="1">
            <a:off x="3327417" y="5454654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椭圆 190">
            <a:extLst>
              <a:ext uri="{FF2B5EF4-FFF2-40B4-BE49-F238E27FC236}">
                <a16:creationId xmlns:a16="http://schemas.microsoft.com/office/drawing/2014/main" id="{FE91A68D-5D66-4F9D-97D1-8B6CD34B00E2}"/>
              </a:ext>
            </a:extLst>
          </p:cNvPr>
          <p:cNvSpPr/>
          <p:nvPr/>
        </p:nvSpPr>
        <p:spPr>
          <a:xfrm>
            <a:off x="3960107" y="535744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1C2B1314-7A1F-452F-B5DC-D572A07DD6DD}"/>
              </a:ext>
            </a:extLst>
          </p:cNvPr>
          <p:cNvCxnSpPr>
            <a:cxnSpLocks/>
          </p:cNvCxnSpPr>
          <p:nvPr/>
        </p:nvCxnSpPr>
        <p:spPr>
          <a:xfrm flipV="1">
            <a:off x="4869881" y="4725026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>
            <a:extLst>
              <a:ext uri="{FF2B5EF4-FFF2-40B4-BE49-F238E27FC236}">
                <a16:creationId xmlns:a16="http://schemas.microsoft.com/office/drawing/2014/main" id="{04BC1C2B-398A-4E4F-9C5B-0582060FA2B5}"/>
              </a:ext>
            </a:extLst>
          </p:cNvPr>
          <p:cNvSpPr/>
          <p:nvPr/>
        </p:nvSpPr>
        <p:spPr>
          <a:xfrm>
            <a:off x="4777521" y="535743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5C004127-A91F-41DB-99D5-B6F760B30CC3}"/>
              </a:ext>
            </a:extLst>
          </p:cNvPr>
          <p:cNvCxnSpPr>
            <a:stCxn id="193" idx="2"/>
          </p:cNvCxnSpPr>
          <p:nvPr/>
        </p:nvCxnSpPr>
        <p:spPr>
          <a:xfrm flipH="1">
            <a:off x="4144830" y="5449802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>
            <a:extLst>
              <a:ext uri="{FF2B5EF4-FFF2-40B4-BE49-F238E27FC236}">
                <a16:creationId xmlns:a16="http://schemas.microsoft.com/office/drawing/2014/main" id="{8D2C45AF-6170-49E3-B9C1-9B4005C62CCB}"/>
              </a:ext>
            </a:extLst>
          </p:cNvPr>
          <p:cNvSpPr/>
          <p:nvPr/>
        </p:nvSpPr>
        <p:spPr>
          <a:xfrm rot="16200000">
            <a:off x="690440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28A12310-E1EE-409A-901C-27FBF0CBDBE9}"/>
              </a:ext>
            </a:extLst>
          </p:cNvPr>
          <p:cNvCxnSpPr>
            <a:cxnSpLocks/>
            <a:endCxn id="195" idx="6"/>
          </p:cNvCxnSpPr>
          <p:nvPr/>
        </p:nvCxnSpPr>
        <p:spPr>
          <a:xfrm>
            <a:off x="782804" y="5537029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椭圆 196">
            <a:extLst>
              <a:ext uri="{FF2B5EF4-FFF2-40B4-BE49-F238E27FC236}">
                <a16:creationId xmlns:a16="http://schemas.microsoft.com/office/drawing/2014/main" id="{7743B54F-624B-49CD-8F2B-B8F93654E253}"/>
              </a:ext>
            </a:extLst>
          </p:cNvPr>
          <p:cNvSpPr/>
          <p:nvPr/>
        </p:nvSpPr>
        <p:spPr>
          <a:xfrm rot="16200000">
            <a:off x="1507857" y="616972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8D0D880F-BEA8-4F7B-A603-AC1EE190385D}"/>
              </a:ext>
            </a:extLst>
          </p:cNvPr>
          <p:cNvCxnSpPr>
            <a:cxnSpLocks/>
            <a:stCxn id="195" idx="4"/>
            <a:endCxn id="197" idx="0"/>
          </p:cNvCxnSpPr>
          <p:nvPr/>
        </p:nvCxnSpPr>
        <p:spPr>
          <a:xfrm flipV="1">
            <a:off x="875167" y="626208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556A3BA8-0F1A-49E5-8C0E-4F8F177F1BA1}"/>
              </a:ext>
            </a:extLst>
          </p:cNvPr>
          <p:cNvCxnSpPr>
            <a:cxnSpLocks/>
            <a:stCxn id="197" idx="6"/>
          </p:cNvCxnSpPr>
          <p:nvPr/>
        </p:nvCxnSpPr>
        <p:spPr>
          <a:xfrm flipV="1">
            <a:off x="1600221" y="5537029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8A671AB6-CE47-4901-8CE4-3D453F9DDF29}"/>
              </a:ext>
            </a:extLst>
          </p:cNvPr>
          <p:cNvCxnSpPr>
            <a:cxnSpLocks/>
          </p:cNvCxnSpPr>
          <p:nvPr/>
        </p:nvCxnSpPr>
        <p:spPr>
          <a:xfrm flipV="1">
            <a:off x="1692584" y="6262081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DB025719-3B14-4599-82A1-004A4CBC51DB}"/>
              </a:ext>
            </a:extLst>
          </p:cNvPr>
          <p:cNvSpPr/>
          <p:nvPr/>
        </p:nvSpPr>
        <p:spPr>
          <a:xfrm rot="16200000">
            <a:off x="2325273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EA41DB10-6F9C-41EC-9CFE-2C2DDED83127}"/>
              </a:ext>
            </a:extLst>
          </p:cNvPr>
          <p:cNvCxnSpPr>
            <a:cxnSpLocks/>
            <a:endCxn id="201" idx="6"/>
          </p:cNvCxnSpPr>
          <p:nvPr/>
        </p:nvCxnSpPr>
        <p:spPr>
          <a:xfrm>
            <a:off x="2417637" y="5537029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A26C1456-D4B9-4850-A40F-2BBC238DF399}"/>
              </a:ext>
            </a:extLst>
          </p:cNvPr>
          <p:cNvSpPr/>
          <p:nvPr/>
        </p:nvSpPr>
        <p:spPr>
          <a:xfrm rot="16200000">
            <a:off x="3142690" y="6169720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284AABED-CF8F-4372-A60B-A60E0A04F629}"/>
              </a:ext>
            </a:extLst>
          </p:cNvPr>
          <p:cNvCxnSpPr>
            <a:cxnSpLocks/>
            <a:stCxn id="201" idx="4"/>
            <a:endCxn id="203" idx="0"/>
          </p:cNvCxnSpPr>
          <p:nvPr/>
        </p:nvCxnSpPr>
        <p:spPr>
          <a:xfrm flipV="1">
            <a:off x="2510000" y="6262083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821421CD-6091-45F9-BCA5-D78E01B236EB}"/>
              </a:ext>
            </a:extLst>
          </p:cNvPr>
          <p:cNvCxnSpPr>
            <a:cxnSpLocks/>
            <a:stCxn id="203" idx="6"/>
          </p:cNvCxnSpPr>
          <p:nvPr/>
        </p:nvCxnSpPr>
        <p:spPr>
          <a:xfrm flipV="1">
            <a:off x="3235054" y="5537029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26C629C8-D80D-43BD-9295-DEE64B5AE20F}"/>
              </a:ext>
            </a:extLst>
          </p:cNvPr>
          <p:cNvCxnSpPr>
            <a:cxnSpLocks/>
          </p:cNvCxnSpPr>
          <p:nvPr/>
        </p:nvCxnSpPr>
        <p:spPr>
          <a:xfrm flipV="1">
            <a:off x="3327417" y="6262081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>
            <a:extLst>
              <a:ext uri="{FF2B5EF4-FFF2-40B4-BE49-F238E27FC236}">
                <a16:creationId xmlns:a16="http://schemas.microsoft.com/office/drawing/2014/main" id="{27CCFB8E-AA91-42C7-B5D0-9B44BA43F628}"/>
              </a:ext>
            </a:extLst>
          </p:cNvPr>
          <p:cNvSpPr/>
          <p:nvPr/>
        </p:nvSpPr>
        <p:spPr>
          <a:xfrm rot="16200000">
            <a:off x="3960107" y="6169721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D546FD93-A2FA-4632-8930-12D93AFC3D28}"/>
              </a:ext>
            </a:extLst>
          </p:cNvPr>
          <p:cNvCxnSpPr>
            <a:cxnSpLocks/>
            <a:endCxn id="207" idx="6"/>
          </p:cNvCxnSpPr>
          <p:nvPr/>
        </p:nvCxnSpPr>
        <p:spPr>
          <a:xfrm>
            <a:off x="4052471" y="5537029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椭圆 208">
            <a:extLst>
              <a:ext uri="{FF2B5EF4-FFF2-40B4-BE49-F238E27FC236}">
                <a16:creationId xmlns:a16="http://schemas.microsoft.com/office/drawing/2014/main" id="{29A9BBD2-A092-47E6-98F2-579785267EB5}"/>
              </a:ext>
            </a:extLst>
          </p:cNvPr>
          <p:cNvSpPr/>
          <p:nvPr/>
        </p:nvSpPr>
        <p:spPr>
          <a:xfrm rot="16200000">
            <a:off x="4777520" y="6169718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72CC7958-0671-4652-BB5F-3AB1B1AC168A}"/>
              </a:ext>
            </a:extLst>
          </p:cNvPr>
          <p:cNvCxnSpPr>
            <a:cxnSpLocks/>
            <a:endCxn id="209" idx="0"/>
          </p:cNvCxnSpPr>
          <p:nvPr/>
        </p:nvCxnSpPr>
        <p:spPr>
          <a:xfrm flipV="1">
            <a:off x="4144830" y="6262081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FFCCABA5-280D-4CF8-A115-95560BD3F223}"/>
              </a:ext>
            </a:extLst>
          </p:cNvPr>
          <p:cNvCxnSpPr>
            <a:cxnSpLocks/>
            <a:stCxn id="209" idx="6"/>
          </p:cNvCxnSpPr>
          <p:nvPr/>
        </p:nvCxnSpPr>
        <p:spPr>
          <a:xfrm flipV="1">
            <a:off x="4869884" y="5537027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575708C1-1B0F-4B5B-A0A1-32FE0172D23B}"/>
              </a:ext>
            </a:extLst>
          </p:cNvPr>
          <p:cNvCxnSpPr>
            <a:cxnSpLocks/>
          </p:cNvCxnSpPr>
          <p:nvPr/>
        </p:nvCxnSpPr>
        <p:spPr>
          <a:xfrm>
            <a:off x="5687293" y="4698593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EAE02ED8-8695-459E-A817-772AAB30CC31}"/>
              </a:ext>
            </a:extLst>
          </p:cNvPr>
          <p:cNvCxnSpPr>
            <a:cxnSpLocks/>
          </p:cNvCxnSpPr>
          <p:nvPr/>
        </p:nvCxnSpPr>
        <p:spPr>
          <a:xfrm flipH="1">
            <a:off x="4962242" y="5428219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椭圆 213">
            <a:extLst>
              <a:ext uri="{FF2B5EF4-FFF2-40B4-BE49-F238E27FC236}">
                <a16:creationId xmlns:a16="http://schemas.microsoft.com/office/drawing/2014/main" id="{E9287A37-D4CC-4BB6-B7C0-2837AB08E69F}"/>
              </a:ext>
            </a:extLst>
          </p:cNvPr>
          <p:cNvSpPr/>
          <p:nvPr/>
        </p:nvSpPr>
        <p:spPr>
          <a:xfrm>
            <a:off x="5594932" y="5331005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3EDE8D72-1676-4377-91E3-30CE1AEE06AB}"/>
              </a:ext>
            </a:extLst>
          </p:cNvPr>
          <p:cNvCxnSpPr>
            <a:cxnSpLocks/>
          </p:cNvCxnSpPr>
          <p:nvPr/>
        </p:nvCxnSpPr>
        <p:spPr>
          <a:xfrm flipV="1">
            <a:off x="6504706" y="4698591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椭圆 215">
            <a:extLst>
              <a:ext uri="{FF2B5EF4-FFF2-40B4-BE49-F238E27FC236}">
                <a16:creationId xmlns:a16="http://schemas.microsoft.com/office/drawing/2014/main" id="{F7FB6A90-2F41-4F4D-82D2-49549484A4EB}"/>
              </a:ext>
            </a:extLst>
          </p:cNvPr>
          <p:cNvSpPr/>
          <p:nvPr/>
        </p:nvSpPr>
        <p:spPr>
          <a:xfrm>
            <a:off x="6412346" y="533100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1B551EB7-C5DF-441E-952C-A1B811E213AC}"/>
              </a:ext>
            </a:extLst>
          </p:cNvPr>
          <p:cNvCxnSpPr>
            <a:stCxn id="216" idx="2"/>
          </p:cNvCxnSpPr>
          <p:nvPr/>
        </p:nvCxnSpPr>
        <p:spPr>
          <a:xfrm flipH="1">
            <a:off x="5779655" y="5423367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4B2867DD-3E31-4171-997A-C919CB2F3128}"/>
              </a:ext>
            </a:extLst>
          </p:cNvPr>
          <p:cNvCxnSpPr>
            <a:cxnSpLocks/>
          </p:cNvCxnSpPr>
          <p:nvPr/>
        </p:nvCxnSpPr>
        <p:spPr>
          <a:xfrm flipV="1">
            <a:off x="4962242" y="6235646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椭圆 218">
            <a:extLst>
              <a:ext uri="{FF2B5EF4-FFF2-40B4-BE49-F238E27FC236}">
                <a16:creationId xmlns:a16="http://schemas.microsoft.com/office/drawing/2014/main" id="{80EFB305-AFDC-45CF-83ED-83AA0AA29119}"/>
              </a:ext>
            </a:extLst>
          </p:cNvPr>
          <p:cNvSpPr/>
          <p:nvPr/>
        </p:nvSpPr>
        <p:spPr>
          <a:xfrm rot="16200000">
            <a:off x="5594932" y="6143286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3810879F-BE2F-4F72-9792-14B16AE6E97E}"/>
              </a:ext>
            </a:extLst>
          </p:cNvPr>
          <p:cNvCxnSpPr>
            <a:cxnSpLocks/>
            <a:endCxn id="219" idx="6"/>
          </p:cNvCxnSpPr>
          <p:nvPr/>
        </p:nvCxnSpPr>
        <p:spPr>
          <a:xfrm>
            <a:off x="5687296" y="5510594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椭圆 220">
            <a:extLst>
              <a:ext uri="{FF2B5EF4-FFF2-40B4-BE49-F238E27FC236}">
                <a16:creationId xmlns:a16="http://schemas.microsoft.com/office/drawing/2014/main" id="{35C789B3-4477-425F-AD5A-078273ACEF95}"/>
              </a:ext>
            </a:extLst>
          </p:cNvPr>
          <p:cNvSpPr/>
          <p:nvPr/>
        </p:nvSpPr>
        <p:spPr>
          <a:xfrm rot="16200000">
            <a:off x="6412345" y="6143283"/>
            <a:ext cx="184727" cy="1847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A9A6920B-15EE-41B9-8437-2067A767E46E}"/>
              </a:ext>
            </a:extLst>
          </p:cNvPr>
          <p:cNvCxnSpPr>
            <a:cxnSpLocks/>
            <a:endCxn id="221" idx="0"/>
          </p:cNvCxnSpPr>
          <p:nvPr/>
        </p:nvCxnSpPr>
        <p:spPr>
          <a:xfrm flipV="1">
            <a:off x="5779655" y="6235646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66C1DCFB-7C2A-40D0-92BA-52A30E269AB2}"/>
              </a:ext>
            </a:extLst>
          </p:cNvPr>
          <p:cNvCxnSpPr>
            <a:cxnSpLocks/>
            <a:stCxn id="221" idx="6"/>
          </p:cNvCxnSpPr>
          <p:nvPr/>
        </p:nvCxnSpPr>
        <p:spPr>
          <a:xfrm flipV="1">
            <a:off x="6504709" y="5510592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3A136A4A-4398-42C9-AFDE-2297A63EF7A0}"/>
              </a:ext>
            </a:extLst>
          </p:cNvPr>
          <p:cNvCxnSpPr>
            <a:cxnSpLocks/>
          </p:cNvCxnSpPr>
          <p:nvPr/>
        </p:nvCxnSpPr>
        <p:spPr>
          <a:xfrm flipV="1">
            <a:off x="11213947" y="4677073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椭圆 224">
            <a:extLst>
              <a:ext uri="{FF2B5EF4-FFF2-40B4-BE49-F238E27FC236}">
                <a16:creationId xmlns:a16="http://schemas.microsoft.com/office/drawing/2014/main" id="{C3FBE7EC-41E0-4D91-94DE-7A8EBBC914F1}"/>
              </a:ext>
            </a:extLst>
          </p:cNvPr>
          <p:cNvSpPr/>
          <p:nvPr/>
        </p:nvSpPr>
        <p:spPr>
          <a:xfrm>
            <a:off x="11121584" y="5309764"/>
            <a:ext cx="184727" cy="1847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3FBCABC0-A9B4-428A-A9EB-7DB7D0443371}"/>
              </a:ext>
            </a:extLst>
          </p:cNvPr>
          <p:cNvCxnSpPr>
            <a:stCxn id="225" idx="2"/>
          </p:cNvCxnSpPr>
          <p:nvPr/>
        </p:nvCxnSpPr>
        <p:spPr>
          <a:xfrm flipH="1">
            <a:off x="10488893" y="5402128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椭圆 226">
            <a:extLst>
              <a:ext uri="{FF2B5EF4-FFF2-40B4-BE49-F238E27FC236}">
                <a16:creationId xmlns:a16="http://schemas.microsoft.com/office/drawing/2014/main" id="{FE46669D-822A-4A39-B7F1-97CBAAD21896}"/>
              </a:ext>
            </a:extLst>
          </p:cNvPr>
          <p:cNvSpPr/>
          <p:nvPr/>
        </p:nvSpPr>
        <p:spPr>
          <a:xfrm>
            <a:off x="9801022" y="4172417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>
            <a:extLst>
              <a:ext uri="{FF2B5EF4-FFF2-40B4-BE49-F238E27FC236}">
                <a16:creationId xmlns:a16="http://schemas.microsoft.com/office/drawing/2014/main" id="{47F43E4D-FD52-4F2B-A932-9F42977312DB}"/>
              </a:ext>
            </a:extLst>
          </p:cNvPr>
          <p:cNvSpPr/>
          <p:nvPr/>
        </p:nvSpPr>
        <p:spPr>
          <a:xfrm rot="16200000">
            <a:off x="8450622" y="5315045"/>
            <a:ext cx="184727" cy="18472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4646326B-3E39-4C58-800F-FE87D759AD30}"/>
              </a:ext>
            </a:extLst>
          </p:cNvPr>
          <p:cNvCxnSpPr>
            <a:cxnSpLocks/>
            <a:stCxn id="228" idx="6"/>
          </p:cNvCxnSpPr>
          <p:nvPr/>
        </p:nvCxnSpPr>
        <p:spPr>
          <a:xfrm flipV="1">
            <a:off x="8542986" y="4682354"/>
            <a:ext cx="1" cy="63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0F7BADBC-EE95-43E2-B6F2-6347E759A035}"/>
              </a:ext>
            </a:extLst>
          </p:cNvPr>
          <p:cNvCxnSpPr>
            <a:cxnSpLocks/>
          </p:cNvCxnSpPr>
          <p:nvPr/>
        </p:nvCxnSpPr>
        <p:spPr>
          <a:xfrm flipV="1">
            <a:off x="8635349" y="5407406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椭圆 230">
            <a:extLst>
              <a:ext uri="{FF2B5EF4-FFF2-40B4-BE49-F238E27FC236}">
                <a16:creationId xmlns:a16="http://schemas.microsoft.com/office/drawing/2014/main" id="{F78E9034-BED9-47C3-9E76-B8AF593CE5C6}"/>
              </a:ext>
            </a:extLst>
          </p:cNvPr>
          <p:cNvSpPr/>
          <p:nvPr/>
        </p:nvSpPr>
        <p:spPr>
          <a:xfrm rot="16200000">
            <a:off x="8419246" y="2898934"/>
            <a:ext cx="184727" cy="184727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4C1650A8-D946-4613-950F-12AE76B371AB}"/>
              </a:ext>
            </a:extLst>
          </p:cNvPr>
          <p:cNvCxnSpPr>
            <a:cxnSpLocks/>
            <a:stCxn id="231" idx="4"/>
          </p:cNvCxnSpPr>
          <p:nvPr/>
        </p:nvCxnSpPr>
        <p:spPr>
          <a:xfrm flipV="1">
            <a:off x="8603973" y="2991296"/>
            <a:ext cx="6326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DB9D741C-BF94-4E1E-B4B0-DECE1F55EC37}"/>
              </a:ext>
            </a:extLst>
          </p:cNvPr>
          <p:cNvCxnSpPr>
            <a:cxnSpLocks/>
          </p:cNvCxnSpPr>
          <p:nvPr/>
        </p:nvCxnSpPr>
        <p:spPr>
          <a:xfrm>
            <a:off x="8511607" y="3078806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64C0CFA2-BEA1-457E-9C0C-0B5791B04537}"/>
              </a:ext>
            </a:extLst>
          </p:cNvPr>
          <p:cNvCxnSpPr>
            <a:cxnSpLocks/>
          </p:cNvCxnSpPr>
          <p:nvPr/>
        </p:nvCxnSpPr>
        <p:spPr>
          <a:xfrm flipH="1">
            <a:off x="10492409" y="3002511"/>
            <a:ext cx="632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椭圆 234">
            <a:extLst>
              <a:ext uri="{FF2B5EF4-FFF2-40B4-BE49-F238E27FC236}">
                <a16:creationId xmlns:a16="http://schemas.microsoft.com/office/drawing/2014/main" id="{5FE2BD0C-445D-4F62-BC12-A63035611CC1}"/>
              </a:ext>
            </a:extLst>
          </p:cNvPr>
          <p:cNvSpPr/>
          <p:nvPr/>
        </p:nvSpPr>
        <p:spPr>
          <a:xfrm>
            <a:off x="11125098" y="2905297"/>
            <a:ext cx="184727" cy="18472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D1F9F8A9-B4CD-44F4-8ED1-22D36BB391B4}"/>
              </a:ext>
            </a:extLst>
          </p:cNvPr>
          <p:cNvCxnSpPr>
            <a:cxnSpLocks/>
            <a:stCxn id="235" idx="4"/>
          </p:cNvCxnSpPr>
          <p:nvPr/>
        </p:nvCxnSpPr>
        <p:spPr>
          <a:xfrm>
            <a:off x="11217462" y="3090024"/>
            <a:ext cx="0" cy="63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椭圆 236">
            <a:extLst>
              <a:ext uri="{FF2B5EF4-FFF2-40B4-BE49-F238E27FC236}">
                <a16:creationId xmlns:a16="http://schemas.microsoft.com/office/drawing/2014/main" id="{08BC4422-D00C-4DDF-821E-D46DCDF23E3F}"/>
              </a:ext>
            </a:extLst>
          </p:cNvPr>
          <p:cNvSpPr/>
          <p:nvPr/>
        </p:nvSpPr>
        <p:spPr>
          <a:xfrm>
            <a:off x="9784204" y="2898934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椭圆 237">
            <a:extLst>
              <a:ext uri="{FF2B5EF4-FFF2-40B4-BE49-F238E27FC236}">
                <a16:creationId xmlns:a16="http://schemas.microsoft.com/office/drawing/2014/main" id="{5D255C63-0D2F-4B46-BBCE-18B659500CB6}"/>
              </a:ext>
            </a:extLst>
          </p:cNvPr>
          <p:cNvSpPr/>
          <p:nvPr/>
        </p:nvSpPr>
        <p:spPr>
          <a:xfrm>
            <a:off x="9766872" y="1684749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椭圆 238">
            <a:extLst>
              <a:ext uri="{FF2B5EF4-FFF2-40B4-BE49-F238E27FC236}">
                <a16:creationId xmlns:a16="http://schemas.microsoft.com/office/drawing/2014/main" id="{591DC2F8-54BF-430C-BA80-D84277CF2D0C}"/>
              </a:ext>
            </a:extLst>
          </p:cNvPr>
          <p:cNvSpPr/>
          <p:nvPr/>
        </p:nvSpPr>
        <p:spPr>
          <a:xfrm>
            <a:off x="8394721" y="1608371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椭圆 239">
            <a:extLst>
              <a:ext uri="{FF2B5EF4-FFF2-40B4-BE49-F238E27FC236}">
                <a16:creationId xmlns:a16="http://schemas.microsoft.com/office/drawing/2014/main" id="{987AFDBD-46D5-48A4-B8BF-CD4AFDABD45E}"/>
              </a:ext>
            </a:extLst>
          </p:cNvPr>
          <p:cNvSpPr/>
          <p:nvPr/>
        </p:nvSpPr>
        <p:spPr>
          <a:xfrm>
            <a:off x="7313622" y="1629796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椭圆 240">
            <a:extLst>
              <a:ext uri="{FF2B5EF4-FFF2-40B4-BE49-F238E27FC236}">
                <a16:creationId xmlns:a16="http://schemas.microsoft.com/office/drawing/2014/main" id="{5C3A5F62-1E5E-4533-AA29-099CC1E9FB2A}"/>
              </a:ext>
            </a:extLst>
          </p:cNvPr>
          <p:cNvSpPr/>
          <p:nvPr/>
        </p:nvSpPr>
        <p:spPr>
          <a:xfrm>
            <a:off x="7322122" y="2879588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椭圆 241">
            <a:extLst>
              <a:ext uri="{FF2B5EF4-FFF2-40B4-BE49-F238E27FC236}">
                <a16:creationId xmlns:a16="http://schemas.microsoft.com/office/drawing/2014/main" id="{9EA8F1CA-1F81-426F-A87A-AD3A3D649EF1}"/>
              </a:ext>
            </a:extLst>
          </p:cNvPr>
          <p:cNvSpPr/>
          <p:nvPr/>
        </p:nvSpPr>
        <p:spPr>
          <a:xfrm>
            <a:off x="7313621" y="4080053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椭圆 242">
            <a:extLst>
              <a:ext uri="{FF2B5EF4-FFF2-40B4-BE49-F238E27FC236}">
                <a16:creationId xmlns:a16="http://schemas.microsoft.com/office/drawing/2014/main" id="{21528D42-DAD0-4074-A2C5-1BC5BAFC1B33}"/>
              </a:ext>
            </a:extLst>
          </p:cNvPr>
          <p:cNvSpPr/>
          <p:nvPr/>
        </p:nvSpPr>
        <p:spPr>
          <a:xfrm>
            <a:off x="8404614" y="4153171"/>
            <a:ext cx="184727" cy="184727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53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090EFB21-6632-4568-AA7F-8A0AADED13AD}"/>
              </a:ext>
            </a:extLst>
          </p:cNvPr>
          <p:cNvGrpSpPr/>
          <p:nvPr/>
        </p:nvGrpSpPr>
        <p:grpSpPr>
          <a:xfrm>
            <a:off x="770562" y="1222625"/>
            <a:ext cx="3676919" cy="3695150"/>
            <a:chOff x="1779255" y="1907132"/>
            <a:chExt cx="3676919" cy="369515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4EEC6FC-96FF-43DD-AB6D-FA6379FE2B3B}"/>
                </a:ext>
              </a:extLst>
            </p:cNvPr>
            <p:cNvSpPr/>
            <p:nvPr/>
          </p:nvSpPr>
          <p:spPr>
            <a:xfrm>
              <a:off x="2597102" y="2734089"/>
              <a:ext cx="2041237" cy="2041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</a:endParaRPr>
            </a:p>
          </p:txBody>
        </p:sp>
        <p:sp>
          <p:nvSpPr>
            <p:cNvPr id="5" name="箭头: 十字 4">
              <a:extLst>
                <a:ext uri="{FF2B5EF4-FFF2-40B4-BE49-F238E27FC236}">
                  <a16:creationId xmlns:a16="http://schemas.microsoft.com/office/drawing/2014/main" id="{D51D2677-2DA6-4834-8542-C03063693890}"/>
                </a:ext>
              </a:extLst>
            </p:cNvPr>
            <p:cNvSpPr/>
            <p:nvPr/>
          </p:nvSpPr>
          <p:spPr>
            <a:xfrm>
              <a:off x="2735647" y="2872634"/>
              <a:ext cx="1764146" cy="1764146"/>
            </a:xfrm>
            <a:prstGeom prst="quadArrow">
              <a:avLst>
                <a:gd name="adj1" fmla="val 17531"/>
                <a:gd name="adj2" fmla="val 21879"/>
                <a:gd name="adj3" fmla="val 1753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DD919A8-0064-49FF-9340-BFCA0B3114EA}"/>
                </a:ext>
              </a:extLst>
            </p:cNvPr>
            <p:cNvSpPr/>
            <p:nvPr/>
          </p:nvSpPr>
          <p:spPr>
            <a:xfrm>
              <a:off x="1779255" y="2729046"/>
              <a:ext cx="817841" cy="2051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left</a:t>
              </a:r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2BB8874-8C59-4932-881D-444E6C048612}"/>
                </a:ext>
              </a:extLst>
            </p:cNvPr>
            <p:cNvSpPr/>
            <p:nvPr/>
          </p:nvSpPr>
          <p:spPr>
            <a:xfrm>
              <a:off x="4638333" y="2729046"/>
              <a:ext cx="817841" cy="2051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right</a:t>
              </a:r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558B7AD-31E5-48A3-A2ED-5FFF216D7B42}"/>
                </a:ext>
              </a:extLst>
            </p:cNvPr>
            <p:cNvSpPr/>
            <p:nvPr/>
          </p:nvSpPr>
          <p:spPr>
            <a:xfrm>
              <a:off x="2597102" y="4772713"/>
              <a:ext cx="2041237" cy="829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down</a:t>
              </a:r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874ABA4-DA35-4DFE-B9E6-4F48B417A86F}"/>
                </a:ext>
              </a:extLst>
            </p:cNvPr>
            <p:cNvSpPr/>
            <p:nvPr/>
          </p:nvSpPr>
          <p:spPr>
            <a:xfrm>
              <a:off x="2597102" y="1907132"/>
              <a:ext cx="2041237" cy="829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up</a:t>
              </a:r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箭头: 上 6">
              <a:extLst>
                <a:ext uri="{FF2B5EF4-FFF2-40B4-BE49-F238E27FC236}">
                  <a16:creationId xmlns:a16="http://schemas.microsoft.com/office/drawing/2014/main" id="{6D7DFDF9-B0B4-49E4-9BD2-EF5AED3F4CFD}"/>
                </a:ext>
              </a:extLst>
            </p:cNvPr>
            <p:cNvSpPr/>
            <p:nvPr/>
          </p:nvSpPr>
          <p:spPr>
            <a:xfrm>
              <a:off x="3230637" y="2875246"/>
              <a:ext cx="774166" cy="728217"/>
            </a:xfrm>
            <a:prstGeom prst="upArrow">
              <a:avLst>
                <a:gd name="adj1" fmla="val 40074"/>
                <a:gd name="adj2" fmla="val 4235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639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D14566B-B3DB-4CD8-B5EE-2B87149D4905}"/>
              </a:ext>
            </a:extLst>
          </p:cNvPr>
          <p:cNvSpPr/>
          <p:nvPr/>
        </p:nvSpPr>
        <p:spPr>
          <a:xfrm>
            <a:off x="3016753" y="749514"/>
            <a:ext cx="5432859" cy="5432859"/>
          </a:xfrm>
          <a:prstGeom prst="roundRect">
            <a:avLst>
              <a:gd name="adj" fmla="val 238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A11067D-3785-4A06-9812-C9BFF8C1D159}"/>
              </a:ext>
            </a:extLst>
          </p:cNvPr>
          <p:cNvGrpSpPr/>
          <p:nvPr/>
        </p:nvGrpSpPr>
        <p:grpSpPr>
          <a:xfrm>
            <a:off x="3249468" y="1679575"/>
            <a:ext cx="4967432" cy="3326534"/>
            <a:chOff x="3249468" y="1679575"/>
            <a:chExt cx="4967432" cy="3326534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C9404F2F-B11E-4ABE-AFF3-BCB31EED0008}"/>
                </a:ext>
              </a:extLst>
            </p:cNvPr>
            <p:cNvSpPr/>
            <p:nvPr/>
          </p:nvSpPr>
          <p:spPr>
            <a:xfrm>
              <a:off x="7813675" y="3564997"/>
              <a:ext cx="403225" cy="873315"/>
            </a:xfrm>
            <a:prstGeom prst="roundRect">
              <a:avLst>
                <a:gd name="adj" fmla="val 2371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6938AE2-1DA6-40A1-A265-AFDBCABC8FE8}"/>
                </a:ext>
              </a:extLst>
            </p:cNvPr>
            <p:cNvSpPr/>
            <p:nvPr/>
          </p:nvSpPr>
          <p:spPr>
            <a:xfrm>
              <a:off x="3249468" y="3564997"/>
              <a:ext cx="403225" cy="873315"/>
            </a:xfrm>
            <a:prstGeom prst="roundRect">
              <a:avLst>
                <a:gd name="adj" fmla="val 2371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15EABBB0-F83B-4868-A4F6-3AB458684417}"/>
                </a:ext>
              </a:extLst>
            </p:cNvPr>
            <p:cNvSpPr/>
            <p:nvPr/>
          </p:nvSpPr>
          <p:spPr>
            <a:xfrm>
              <a:off x="3814618" y="2997200"/>
              <a:ext cx="3837132" cy="2008909"/>
            </a:xfrm>
            <a:prstGeom prst="roundRect">
              <a:avLst>
                <a:gd name="adj" fmla="val 1081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3F1BE657-8D5E-4322-A1DE-FBF79EE4A47C}"/>
                </a:ext>
              </a:extLst>
            </p:cNvPr>
            <p:cNvGrpSpPr/>
            <p:nvPr/>
          </p:nvGrpSpPr>
          <p:grpSpPr>
            <a:xfrm>
              <a:off x="4398185" y="3725518"/>
              <a:ext cx="2669998" cy="552273"/>
              <a:chOff x="3091816" y="2894966"/>
              <a:chExt cx="3533502" cy="730884"/>
            </a:xfrm>
            <a:solidFill>
              <a:schemeClr val="bg1"/>
            </a:solidFill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938CFF6C-EBFB-4B12-B3E0-B56538CAB117}"/>
                  </a:ext>
                </a:extLst>
              </p:cNvPr>
              <p:cNvSpPr/>
              <p:nvPr/>
            </p:nvSpPr>
            <p:spPr>
              <a:xfrm>
                <a:off x="3091816" y="2894966"/>
                <a:ext cx="730884" cy="7308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491BFA01-7805-4D76-BB22-361FA3D8AA3B}"/>
                  </a:ext>
                </a:extLst>
              </p:cNvPr>
              <p:cNvSpPr/>
              <p:nvPr/>
            </p:nvSpPr>
            <p:spPr>
              <a:xfrm>
                <a:off x="5894434" y="2894966"/>
                <a:ext cx="730884" cy="7308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DC94D62C-8B27-4EC3-ADC6-88D587279DC5}"/>
                </a:ext>
              </a:extLst>
            </p:cNvPr>
            <p:cNvSpPr/>
            <p:nvPr/>
          </p:nvSpPr>
          <p:spPr>
            <a:xfrm>
              <a:off x="5635553" y="1917700"/>
              <a:ext cx="195262" cy="1209675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20AB466-3DC4-498B-927A-1F73A3B0CDCE}"/>
                </a:ext>
              </a:extLst>
            </p:cNvPr>
            <p:cNvSpPr/>
            <p:nvPr/>
          </p:nvSpPr>
          <p:spPr>
            <a:xfrm>
              <a:off x="5495059" y="1679575"/>
              <a:ext cx="476250" cy="47625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EFDF046-6CDB-417A-94EC-88C35EAA700B}"/>
                </a:ext>
              </a:extLst>
            </p:cNvPr>
            <p:cNvSpPr txBox="1"/>
            <p:nvPr/>
          </p:nvSpPr>
          <p:spPr>
            <a:xfrm>
              <a:off x="5281778" y="462754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卷卷专属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308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4BF9986B-48AD-472D-B0AF-56AC169D2233}"/>
              </a:ext>
            </a:extLst>
          </p:cNvPr>
          <p:cNvSpPr/>
          <p:nvPr/>
        </p:nvSpPr>
        <p:spPr>
          <a:xfrm>
            <a:off x="2525653" y="67575"/>
            <a:ext cx="6480000" cy="648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5AFE801-2A6F-4C9B-ACC4-3763C1A2BAFC}"/>
              </a:ext>
            </a:extLst>
          </p:cNvPr>
          <p:cNvGrpSpPr/>
          <p:nvPr/>
        </p:nvGrpSpPr>
        <p:grpSpPr>
          <a:xfrm>
            <a:off x="2525654" y="67576"/>
            <a:ext cx="6479999" cy="6479999"/>
            <a:chOff x="0" y="0"/>
            <a:chExt cx="5882232" cy="588223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C749C820-7DFB-44A9-8DDB-8627FE6A1974}"/>
                </a:ext>
              </a:extLst>
            </p:cNvPr>
            <p:cNvSpPr/>
            <p:nvPr/>
          </p:nvSpPr>
          <p:spPr>
            <a:xfrm>
              <a:off x="0" y="0"/>
              <a:ext cx="5882232" cy="588223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487B2994-375B-4D18-A348-70FDF57C66EA}"/>
                </a:ext>
              </a:extLst>
            </p:cNvPr>
            <p:cNvSpPr/>
            <p:nvPr/>
          </p:nvSpPr>
          <p:spPr>
            <a:xfrm>
              <a:off x="313841" y="1883845"/>
              <a:ext cx="5254551" cy="3742824"/>
            </a:xfrm>
            <a:custGeom>
              <a:avLst/>
              <a:gdLst>
                <a:gd name="connsiteX0" fmla="*/ 1204235 w 2400300"/>
                <a:gd name="connsiteY0" fmla="*/ 185006 h 1709737"/>
                <a:gd name="connsiteX1" fmla="*/ 879313 w 2400300"/>
                <a:gd name="connsiteY1" fmla="*/ 509928 h 1709737"/>
                <a:gd name="connsiteX2" fmla="*/ 1204235 w 2400300"/>
                <a:gd name="connsiteY2" fmla="*/ 834850 h 1709737"/>
                <a:gd name="connsiteX3" fmla="*/ 1529157 w 2400300"/>
                <a:gd name="connsiteY3" fmla="*/ 509928 h 1709737"/>
                <a:gd name="connsiteX4" fmla="*/ 1204235 w 2400300"/>
                <a:gd name="connsiteY4" fmla="*/ 185006 h 1709737"/>
                <a:gd name="connsiteX5" fmla="*/ 1200150 w 2400300"/>
                <a:gd name="connsiteY5" fmla="*/ 0 h 1709737"/>
                <a:gd name="connsiteX6" fmla="*/ 1699385 w 2400300"/>
                <a:gd name="connsiteY6" fmla="*/ 406888 h 1709737"/>
                <a:gd name="connsiteX7" fmla="*/ 1709738 w 2400300"/>
                <a:gd name="connsiteY7" fmla="*/ 509587 h 1709737"/>
                <a:gd name="connsiteX8" fmla="*/ 2400300 w 2400300"/>
                <a:gd name="connsiteY8" fmla="*/ 509587 h 1709737"/>
                <a:gd name="connsiteX9" fmla="*/ 1200150 w 2400300"/>
                <a:gd name="connsiteY9" fmla="*/ 1709737 h 1709737"/>
                <a:gd name="connsiteX10" fmla="*/ 0 w 2400300"/>
                <a:gd name="connsiteY10" fmla="*/ 509587 h 1709737"/>
                <a:gd name="connsiteX11" fmla="*/ 690562 w 2400300"/>
                <a:gd name="connsiteY11" fmla="*/ 509587 h 1709737"/>
                <a:gd name="connsiteX12" fmla="*/ 700915 w 2400300"/>
                <a:gd name="connsiteY12" fmla="*/ 406888 h 1709737"/>
                <a:gd name="connsiteX13" fmla="*/ 1200150 w 2400300"/>
                <a:gd name="connsiteY13" fmla="*/ 0 h 170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00300" h="1709737">
                  <a:moveTo>
                    <a:pt x="1204235" y="185006"/>
                  </a:moveTo>
                  <a:cubicBezTo>
                    <a:pt x="1024786" y="185006"/>
                    <a:pt x="879313" y="330479"/>
                    <a:pt x="879313" y="509928"/>
                  </a:cubicBezTo>
                  <a:cubicBezTo>
                    <a:pt x="879313" y="689377"/>
                    <a:pt x="1024786" y="834850"/>
                    <a:pt x="1204235" y="834850"/>
                  </a:cubicBezTo>
                  <a:cubicBezTo>
                    <a:pt x="1383684" y="834850"/>
                    <a:pt x="1529157" y="689377"/>
                    <a:pt x="1529157" y="509928"/>
                  </a:cubicBezTo>
                  <a:cubicBezTo>
                    <a:pt x="1529157" y="330479"/>
                    <a:pt x="1383684" y="185006"/>
                    <a:pt x="1204235" y="185006"/>
                  </a:cubicBezTo>
                  <a:close/>
                  <a:moveTo>
                    <a:pt x="1200150" y="0"/>
                  </a:moveTo>
                  <a:cubicBezTo>
                    <a:pt x="1446409" y="0"/>
                    <a:pt x="1651868" y="174677"/>
                    <a:pt x="1699385" y="406888"/>
                  </a:cubicBezTo>
                  <a:lnTo>
                    <a:pt x="1709738" y="509587"/>
                  </a:lnTo>
                  <a:lnTo>
                    <a:pt x="2400300" y="509587"/>
                  </a:lnTo>
                  <a:cubicBezTo>
                    <a:pt x="2400300" y="1172412"/>
                    <a:pt x="1862975" y="1709737"/>
                    <a:pt x="1200150" y="1709737"/>
                  </a:cubicBezTo>
                  <a:cubicBezTo>
                    <a:pt x="537325" y="1709737"/>
                    <a:pt x="0" y="1172412"/>
                    <a:pt x="0" y="509587"/>
                  </a:cubicBezTo>
                  <a:lnTo>
                    <a:pt x="690562" y="509587"/>
                  </a:lnTo>
                  <a:lnTo>
                    <a:pt x="700915" y="406888"/>
                  </a:lnTo>
                  <a:cubicBezTo>
                    <a:pt x="748432" y="174677"/>
                    <a:pt x="953892" y="0"/>
                    <a:pt x="1200150" y="0"/>
                  </a:cubicBezTo>
                  <a:close/>
                </a:path>
              </a:pathLst>
            </a:custGeom>
            <a:gradFill>
              <a:gsLst>
                <a:gs pos="25000">
                  <a:schemeClr val="accent4"/>
                </a:gs>
                <a:gs pos="74000">
                  <a:srgbClr val="FFFF00"/>
                </a:gs>
              </a:gsLst>
              <a:lin ang="81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D083ABE-8A67-437E-8F28-2344A6524D7D}"/>
                </a:ext>
              </a:extLst>
            </p:cNvPr>
            <p:cNvSpPr txBox="1"/>
            <p:nvPr/>
          </p:nvSpPr>
          <p:spPr>
            <a:xfrm>
              <a:off x="2728328" y="1653571"/>
              <a:ext cx="100085" cy="808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47739580-AAB1-490D-8278-380945FADA56}"/>
                </a:ext>
              </a:extLst>
            </p:cNvPr>
            <p:cNvSpPr/>
            <p:nvPr/>
          </p:nvSpPr>
          <p:spPr>
            <a:xfrm>
              <a:off x="358882" y="379926"/>
              <a:ext cx="5164468" cy="2320238"/>
            </a:xfrm>
            <a:custGeom>
              <a:avLst/>
              <a:gdLst>
                <a:gd name="connsiteX0" fmla="*/ 2582225 w 5164468"/>
                <a:gd name="connsiteY0" fmla="*/ 0 h 2320238"/>
                <a:gd name="connsiteX1" fmla="*/ 2582234 w 5164468"/>
                <a:gd name="connsiteY1" fmla="*/ 0 h 2320238"/>
                <a:gd name="connsiteX2" fmla="*/ 2582243 w 5164468"/>
                <a:gd name="connsiteY2" fmla="*/ 0 h 2320238"/>
                <a:gd name="connsiteX3" fmla="*/ 5156141 w 5164468"/>
                <a:gd name="connsiteY3" fmla="*/ 2097788 h 2320238"/>
                <a:gd name="connsiteX4" fmla="*/ 5164468 w 5164468"/>
                <a:gd name="connsiteY4" fmla="*/ 2152349 h 2320238"/>
                <a:gd name="connsiteX5" fmla="*/ 5162269 w 5164468"/>
                <a:gd name="connsiteY5" fmla="*/ 2152657 h 2320238"/>
                <a:gd name="connsiteX6" fmla="*/ 5130656 w 5164468"/>
                <a:gd name="connsiteY6" fmla="*/ 2269326 h 2320238"/>
                <a:gd name="connsiteX7" fmla="*/ 5050340 w 5164468"/>
                <a:gd name="connsiteY7" fmla="*/ 2318562 h 2320238"/>
                <a:gd name="connsiteX8" fmla="*/ 5030236 w 5164468"/>
                <a:gd name="connsiteY8" fmla="*/ 2320238 h 2320238"/>
                <a:gd name="connsiteX9" fmla="*/ 4166681 w 5164468"/>
                <a:gd name="connsiteY9" fmla="*/ 2320238 h 2320238"/>
                <a:gd name="connsiteX10" fmla="*/ 4166681 w 5164468"/>
                <a:gd name="connsiteY10" fmla="*/ 2319150 h 2320238"/>
                <a:gd name="connsiteX11" fmla="*/ 4043771 w 5164468"/>
                <a:gd name="connsiteY11" fmla="*/ 2264323 h 2320238"/>
                <a:gd name="connsiteX12" fmla="*/ 4021128 w 5164468"/>
                <a:gd name="connsiteY12" fmla="*/ 2229087 h 2320238"/>
                <a:gd name="connsiteX13" fmla="*/ 3963590 w 5164468"/>
                <a:gd name="connsiteY13" fmla="*/ 2043732 h 2320238"/>
                <a:gd name="connsiteX14" fmla="*/ 2582240 w 5164468"/>
                <a:gd name="connsiteY14" fmla="*/ 1128112 h 2320238"/>
                <a:gd name="connsiteX15" fmla="*/ 2582234 w 5164468"/>
                <a:gd name="connsiteY15" fmla="*/ 1128112 h 2320238"/>
                <a:gd name="connsiteX16" fmla="*/ 2582228 w 5164468"/>
                <a:gd name="connsiteY16" fmla="*/ 1128112 h 2320238"/>
                <a:gd name="connsiteX17" fmla="*/ 1200878 w 5164468"/>
                <a:gd name="connsiteY17" fmla="*/ 2043732 h 2320238"/>
                <a:gd name="connsiteX18" fmla="*/ 1143340 w 5164468"/>
                <a:gd name="connsiteY18" fmla="*/ 2229087 h 2320238"/>
                <a:gd name="connsiteX19" fmla="*/ 1120697 w 5164468"/>
                <a:gd name="connsiteY19" fmla="*/ 2264323 h 2320238"/>
                <a:gd name="connsiteX20" fmla="*/ 997787 w 5164468"/>
                <a:gd name="connsiteY20" fmla="*/ 2319150 h 2320238"/>
                <a:gd name="connsiteX21" fmla="*/ 997787 w 5164468"/>
                <a:gd name="connsiteY21" fmla="*/ 2320238 h 2320238"/>
                <a:gd name="connsiteX22" fmla="*/ 134232 w 5164468"/>
                <a:gd name="connsiteY22" fmla="*/ 2320238 h 2320238"/>
                <a:gd name="connsiteX23" fmla="*/ 114128 w 5164468"/>
                <a:gd name="connsiteY23" fmla="*/ 2318562 h 2320238"/>
                <a:gd name="connsiteX24" fmla="*/ 33812 w 5164468"/>
                <a:gd name="connsiteY24" fmla="*/ 2269326 h 2320238"/>
                <a:gd name="connsiteX25" fmla="*/ 2199 w 5164468"/>
                <a:gd name="connsiteY25" fmla="*/ 2152657 h 2320238"/>
                <a:gd name="connsiteX26" fmla="*/ 0 w 5164468"/>
                <a:gd name="connsiteY26" fmla="*/ 2152349 h 2320238"/>
                <a:gd name="connsiteX27" fmla="*/ 8327 w 5164468"/>
                <a:gd name="connsiteY27" fmla="*/ 2097788 h 2320238"/>
                <a:gd name="connsiteX28" fmla="*/ 2582225 w 5164468"/>
                <a:gd name="connsiteY28" fmla="*/ 0 h 232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64468" h="2320238">
                  <a:moveTo>
                    <a:pt x="2582225" y="0"/>
                  </a:moveTo>
                  <a:lnTo>
                    <a:pt x="2582234" y="0"/>
                  </a:lnTo>
                  <a:lnTo>
                    <a:pt x="2582243" y="0"/>
                  </a:lnTo>
                  <a:cubicBezTo>
                    <a:pt x="3851873" y="0"/>
                    <a:pt x="4911159" y="900583"/>
                    <a:pt x="5156141" y="2097788"/>
                  </a:cubicBezTo>
                  <a:lnTo>
                    <a:pt x="5164468" y="2152349"/>
                  </a:lnTo>
                  <a:lnTo>
                    <a:pt x="5162269" y="2152657"/>
                  </a:lnTo>
                  <a:cubicBezTo>
                    <a:pt x="5168167" y="2194690"/>
                    <a:pt x="5156667" y="2237130"/>
                    <a:pt x="5130656" y="2269326"/>
                  </a:cubicBezTo>
                  <a:cubicBezTo>
                    <a:pt x="5109876" y="2295046"/>
                    <a:pt x="5081471" y="2312214"/>
                    <a:pt x="5050340" y="2318562"/>
                  </a:cubicBezTo>
                  <a:lnTo>
                    <a:pt x="5030236" y="2320238"/>
                  </a:lnTo>
                  <a:lnTo>
                    <a:pt x="4166681" y="2320238"/>
                  </a:lnTo>
                  <a:lnTo>
                    <a:pt x="4166681" y="2319150"/>
                  </a:lnTo>
                  <a:cubicBezTo>
                    <a:pt x="4118495" y="2319150"/>
                    <a:pt x="4073787" y="2298513"/>
                    <a:pt x="4043771" y="2264323"/>
                  </a:cubicBezTo>
                  <a:lnTo>
                    <a:pt x="4021128" y="2229087"/>
                  </a:lnTo>
                  <a:lnTo>
                    <a:pt x="3963590" y="2043732"/>
                  </a:lnTo>
                  <a:cubicBezTo>
                    <a:pt x="3736007" y="1505661"/>
                    <a:pt x="3203214" y="1128112"/>
                    <a:pt x="2582240" y="1128112"/>
                  </a:cubicBezTo>
                  <a:lnTo>
                    <a:pt x="2582234" y="1128112"/>
                  </a:lnTo>
                  <a:lnTo>
                    <a:pt x="2582228" y="1128112"/>
                  </a:lnTo>
                  <a:cubicBezTo>
                    <a:pt x="1961254" y="1128112"/>
                    <a:pt x="1428461" y="1505661"/>
                    <a:pt x="1200878" y="2043732"/>
                  </a:cubicBezTo>
                  <a:lnTo>
                    <a:pt x="1143340" y="2229087"/>
                  </a:lnTo>
                  <a:lnTo>
                    <a:pt x="1120697" y="2264323"/>
                  </a:lnTo>
                  <a:cubicBezTo>
                    <a:pt x="1090681" y="2298513"/>
                    <a:pt x="1045973" y="2319150"/>
                    <a:pt x="997787" y="2319150"/>
                  </a:cubicBezTo>
                  <a:lnTo>
                    <a:pt x="997787" y="2320238"/>
                  </a:lnTo>
                  <a:lnTo>
                    <a:pt x="134232" y="2320238"/>
                  </a:lnTo>
                  <a:lnTo>
                    <a:pt x="114128" y="2318562"/>
                  </a:lnTo>
                  <a:cubicBezTo>
                    <a:pt x="82997" y="2312214"/>
                    <a:pt x="54592" y="2295046"/>
                    <a:pt x="33812" y="2269326"/>
                  </a:cubicBezTo>
                  <a:cubicBezTo>
                    <a:pt x="7801" y="2237130"/>
                    <a:pt x="-3699" y="2194690"/>
                    <a:pt x="2199" y="2152657"/>
                  </a:cubicBezTo>
                  <a:lnTo>
                    <a:pt x="0" y="2152349"/>
                  </a:lnTo>
                  <a:lnTo>
                    <a:pt x="8327" y="2097788"/>
                  </a:lnTo>
                  <a:cubicBezTo>
                    <a:pt x="253309" y="900583"/>
                    <a:pt x="1312595" y="0"/>
                    <a:pt x="25822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4F2F443-D1E2-46FD-AE15-97904D4F9BB1}"/>
                </a:ext>
              </a:extLst>
            </p:cNvPr>
            <p:cNvSpPr/>
            <p:nvPr/>
          </p:nvSpPr>
          <p:spPr>
            <a:xfrm>
              <a:off x="2154992" y="2218348"/>
              <a:ext cx="1572245" cy="157224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329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4BF9986B-48AD-472D-B0AF-56AC169D2233}"/>
              </a:ext>
            </a:extLst>
          </p:cNvPr>
          <p:cNvSpPr/>
          <p:nvPr/>
        </p:nvSpPr>
        <p:spPr>
          <a:xfrm>
            <a:off x="2525653" y="67575"/>
            <a:ext cx="6480000" cy="64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AE6201CE-E905-490E-9E2F-EC7FC451D4B3}"/>
              </a:ext>
            </a:extLst>
          </p:cNvPr>
          <p:cNvGrpSpPr/>
          <p:nvPr/>
        </p:nvGrpSpPr>
        <p:grpSpPr>
          <a:xfrm>
            <a:off x="2525651" y="67573"/>
            <a:ext cx="6480002" cy="6517106"/>
            <a:chOff x="2525651" y="67573"/>
            <a:chExt cx="6480002" cy="6517106"/>
          </a:xfrm>
          <a:gradFill>
            <a:gsLst>
              <a:gs pos="75000">
                <a:schemeClr val="bg1">
                  <a:lumMod val="95000"/>
                </a:schemeClr>
              </a:gs>
              <a:gs pos="100000">
                <a:schemeClr val="bg2">
                  <a:lumMod val="90000"/>
                </a:schemeClr>
              </a:gs>
            </a:gsLst>
            <a:path path="circle">
              <a:fillToRect l="50000" t="50000" r="50000" b="50000"/>
            </a:path>
          </a:gradFill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542EB60F-E047-435E-9A5F-C9CE680D3D26}"/>
                </a:ext>
              </a:extLst>
            </p:cNvPr>
            <p:cNvGrpSpPr/>
            <p:nvPr/>
          </p:nvGrpSpPr>
          <p:grpSpPr>
            <a:xfrm>
              <a:off x="2525652" y="67573"/>
              <a:ext cx="3367147" cy="3367147"/>
              <a:chOff x="2525653" y="67574"/>
              <a:chExt cx="2169006" cy="2169006"/>
            </a:xfrm>
            <a:grpFill/>
          </p:grpSpPr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E998B60D-6DC2-44AC-B632-17E32B39687D}"/>
                  </a:ext>
                </a:extLst>
              </p:cNvPr>
              <p:cNvGrpSpPr/>
              <p:nvPr/>
            </p:nvGrpSpPr>
            <p:grpSpPr>
              <a:xfrm rot="5400000">
                <a:off x="3486509" y="-893282"/>
                <a:ext cx="247294" cy="2169006"/>
                <a:chOff x="2525653" y="3252993"/>
                <a:chExt cx="697950" cy="3294582"/>
              </a:xfrm>
              <a:grpFill/>
            </p:grpSpPr>
            <p:sp>
              <p:nvSpPr>
                <p:cNvPr id="44" name="直角三角形 43">
                  <a:extLst>
                    <a:ext uri="{FF2B5EF4-FFF2-40B4-BE49-F238E27FC236}">
                      <a16:creationId xmlns:a16="http://schemas.microsoft.com/office/drawing/2014/main" id="{3F0CD746-9761-4E12-9276-DE5C2F3480AA}"/>
                    </a:ext>
                  </a:extLst>
                </p:cNvPr>
                <p:cNvSpPr/>
                <p:nvPr/>
              </p:nvSpPr>
              <p:spPr>
                <a:xfrm>
                  <a:off x="2772693" y="3252993"/>
                  <a:ext cx="450910" cy="329458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AB3A7619-AB1F-4A8D-9697-1205ECC6FB83}"/>
                    </a:ext>
                  </a:extLst>
                </p:cNvPr>
                <p:cNvSpPr/>
                <p:nvPr/>
              </p:nvSpPr>
              <p:spPr>
                <a:xfrm>
                  <a:off x="2525653" y="3252993"/>
                  <a:ext cx="257175" cy="32945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79C7392B-B39F-4076-99DC-3766FFB793CE}"/>
                  </a:ext>
                </a:extLst>
              </p:cNvPr>
              <p:cNvGrpSpPr/>
              <p:nvPr/>
            </p:nvGrpSpPr>
            <p:grpSpPr>
              <a:xfrm flipV="1">
                <a:off x="2525653" y="67574"/>
                <a:ext cx="247294" cy="2169006"/>
                <a:chOff x="2525653" y="3252993"/>
                <a:chExt cx="697950" cy="3294582"/>
              </a:xfrm>
              <a:grpFill/>
            </p:grpSpPr>
            <p:sp>
              <p:nvSpPr>
                <p:cNvPr id="42" name="直角三角形 41">
                  <a:extLst>
                    <a:ext uri="{FF2B5EF4-FFF2-40B4-BE49-F238E27FC236}">
                      <a16:creationId xmlns:a16="http://schemas.microsoft.com/office/drawing/2014/main" id="{919B921D-7F44-4C44-9E51-4F990F85DB6F}"/>
                    </a:ext>
                  </a:extLst>
                </p:cNvPr>
                <p:cNvSpPr/>
                <p:nvPr/>
              </p:nvSpPr>
              <p:spPr>
                <a:xfrm>
                  <a:off x="2772693" y="3252993"/>
                  <a:ext cx="450910" cy="329458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8D92E814-1D4C-449B-AE7F-553DD5CFC8DE}"/>
                    </a:ext>
                  </a:extLst>
                </p:cNvPr>
                <p:cNvSpPr/>
                <p:nvPr/>
              </p:nvSpPr>
              <p:spPr>
                <a:xfrm>
                  <a:off x="2525653" y="3252993"/>
                  <a:ext cx="257175" cy="32945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842AB938-A3AD-4059-A07B-9F14B97FAD32}"/>
                </a:ext>
              </a:extLst>
            </p:cNvPr>
            <p:cNvGrpSpPr/>
            <p:nvPr/>
          </p:nvGrpSpPr>
          <p:grpSpPr>
            <a:xfrm rot="16200000">
              <a:off x="2525651" y="3217532"/>
              <a:ext cx="3367147" cy="3367147"/>
              <a:chOff x="2525653" y="67574"/>
              <a:chExt cx="2169006" cy="2169006"/>
            </a:xfrm>
            <a:grpFill/>
          </p:grpSpPr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2419FB0E-A2B1-4543-A622-A56F2065EF4D}"/>
                  </a:ext>
                </a:extLst>
              </p:cNvPr>
              <p:cNvGrpSpPr/>
              <p:nvPr/>
            </p:nvGrpSpPr>
            <p:grpSpPr>
              <a:xfrm rot="5400000">
                <a:off x="3486509" y="-893282"/>
                <a:ext cx="247294" cy="2169006"/>
                <a:chOff x="2525653" y="3252993"/>
                <a:chExt cx="697950" cy="3294582"/>
              </a:xfrm>
              <a:grpFill/>
            </p:grpSpPr>
            <p:sp>
              <p:nvSpPr>
                <p:cNvPr id="52" name="直角三角形 51">
                  <a:extLst>
                    <a:ext uri="{FF2B5EF4-FFF2-40B4-BE49-F238E27FC236}">
                      <a16:creationId xmlns:a16="http://schemas.microsoft.com/office/drawing/2014/main" id="{78694228-9F3E-497D-9B07-977512B9DD84}"/>
                    </a:ext>
                  </a:extLst>
                </p:cNvPr>
                <p:cNvSpPr/>
                <p:nvPr/>
              </p:nvSpPr>
              <p:spPr>
                <a:xfrm>
                  <a:off x="2772693" y="3252993"/>
                  <a:ext cx="450910" cy="329458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7573FCBA-FBA4-4CC1-B44B-9F0B66873FFE}"/>
                    </a:ext>
                  </a:extLst>
                </p:cNvPr>
                <p:cNvSpPr/>
                <p:nvPr/>
              </p:nvSpPr>
              <p:spPr>
                <a:xfrm>
                  <a:off x="2525653" y="3252993"/>
                  <a:ext cx="257175" cy="32945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CA6816C6-7724-46B4-81B3-8CF21D28DAAC}"/>
                  </a:ext>
                </a:extLst>
              </p:cNvPr>
              <p:cNvGrpSpPr/>
              <p:nvPr/>
            </p:nvGrpSpPr>
            <p:grpSpPr>
              <a:xfrm flipV="1">
                <a:off x="2525653" y="67574"/>
                <a:ext cx="247294" cy="2169006"/>
                <a:chOff x="2525653" y="3252993"/>
                <a:chExt cx="697950" cy="3294582"/>
              </a:xfrm>
              <a:grpFill/>
            </p:grpSpPr>
            <p:sp>
              <p:nvSpPr>
                <p:cNvPr id="50" name="直角三角形 49">
                  <a:extLst>
                    <a:ext uri="{FF2B5EF4-FFF2-40B4-BE49-F238E27FC236}">
                      <a16:creationId xmlns:a16="http://schemas.microsoft.com/office/drawing/2014/main" id="{859D9DD2-4010-4F64-9675-1E691C9D112B}"/>
                    </a:ext>
                  </a:extLst>
                </p:cNvPr>
                <p:cNvSpPr/>
                <p:nvPr/>
              </p:nvSpPr>
              <p:spPr>
                <a:xfrm>
                  <a:off x="2772693" y="3252993"/>
                  <a:ext cx="450910" cy="329458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17983C76-E4A1-432B-A3D8-317BBF7C47E1}"/>
                    </a:ext>
                  </a:extLst>
                </p:cNvPr>
                <p:cNvSpPr/>
                <p:nvPr/>
              </p:nvSpPr>
              <p:spPr>
                <a:xfrm>
                  <a:off x="2525653" y="3252993"/>
                  <a:ext cx="257175" cy="32945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9F14153D-2BA5-4FC6-A3FB-B123B6FDD14C}"/>
                </a:ext>
              </a:extLst>
            </p:cNvPr>
            <p:cNvGrpSpPr/>
            <p:nvPr/>
          </p:nvGrpSpPr>
          <p:grpSpPr>
            <a:xfrm rot="5400000">
              <a:off x="5638506" y="67573"/>
              <a:ext cx="3367147" cy="3367147"/>
              <a:chOff x="2525653" y="67574"/>
              <a:chExt cx="2169006" cy="2169006"/>
            </a:xfrm>
            <a:grpFill/>
          </p:grpSpPr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B2B128E1-66B4-4C52-AF93-C280ECE25A76}"/>
                  </a:ext>
                </a:extLst>
              </p:cNvPr>
              <p:cNvGrpSpPr/>
              <p:nvPr/>
            </p:nvGrpSpPr>
            <p:grpSpPr>
              <a:xfrm rot="5400000">
                <a:off x="3486509" y="-893282"/>
                <a:ext cx="247294" cy="2169006"/>
                <a:chOff x="2525653" y="3252993"/>
                <a:chExt cx="697950" cy="3294582"/>
              </a:xfrm>
              <a:grpFill/>
            </p:grpSpPr>
            <p:sp>
              <p:nvSpPr>
                <p:cNvPr id="59" name="直角三角形 58">
                  <a:extLst>
                    <a:ext uri="{FF2B5EF4-FFF2-40B4-BE49-F238E27FC236}">
                      <a16:creationId xmlns:a16="http://schemas.microsoft.com/office/drawing/2014/main" id="{4FFA0B82-2574-4A26-921F-052BD810D30B}"/>
                    </a:ext>
                  </a:extLst>
                </p:cNvPr>
                <p:cNvSpPr/>
                <p:nvPr/>
              </p:nvSpPr>
              <p:spPr>
                <a:xfrm>
                  <a:off x="2772693" y="3252993"/>
                  <a:ext cx="450910" cy="329458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4DB675DF-4C1C-4CFD-AC77-89E57BB0E24F}"/>
                    </a:ext>
                  </a:extLst>
                </p:cNvPr>
                <p:cNvSpPr/>
                <p:nvPr/>
              </p:nvSpPr>
              <p:spPr>
                <a:xfrm>
                  <a:off x="2525653" y="3252993"/>
                  <a:ext cx="257175" cy="32945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2A5BB267-6FF7-4148-9D55-C052687B02B8}"/>
                  </a:ext>
                </a:extLst>
              </p:cNvPr>
              <p:cNvGrpSpPr/>
              <p:nvPr/>
            </p:nvGrpSpPr>
            <p:grpSpPr>
              <a:xfrm flipV="1">
                <a:off x="2525653" y="67574"/>
                <a:ext cx="247294" cy="2169006"/>
                <a:chOff x="2525653" y="3252993"/>
                <a:chExt cx="697950" cy="3294582"/>
              </a:xfrm>
              <a:grpFill/>
            </p:grpSpPr>
            <p:sp>
              <p:nvSpPr>
                <p:cNvPr id="57" name="直角三角形 56">
                  <a:extLst>
                    <a:ext uri="{FF2B5EF4-FFF2-40B4-BE49-F238E27FC236}">
                      <a16:creationId xmlns:a16="http://schemas.microsoft.com/office/drawing/2014/main" id="{5BFED3A9-D7EB-4272-959D-CDFD5FB49B74}"/>
                    </a:ext>
                  </a:extLst>
                </p:cNvPr>
                <p:cNvSpPr/>
                <p:nvPr/>
              </p:nvSpPr>
              <p:spPr>
                <a:xfrm>
                  <a:off x="2772693" y="3252993"/>
                  <a:ext cx="450910" cy="329458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DD2C28DE-7B91-4D7F-B8A3-83A40FAB5875}"/>
                    </a:ext>
                  </a:extLst>
                </p:cNvPr>
                <p:cNvSpPr/>
                <p:nvPr/>
              </p:nvSpPr>
              <p:spPr>
                <a:xfrm>
                  <a:off x="2525653" y="3252993"/>
                  <a:ext cx="257175" cy="32945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E5012B00-B8FD-4C4A-8F68-1CDF14AE088C}"/>
                </a:ext>
              </a:extLst>
            </p:cNvPr>
            <p:cNvGrpSpPr/>
            <p:nvPr/>
          </p:nvGrpSpPr>
          <p:grpSpPr>
            <a:xfrm rot="10800000">
              <a:off x="5638505" y="3217531"/>
              <a:ext cx="3367147" cy="3367147"/>
              <a:chOff x="2525653" y="67574"/>
              <a:chExt cx="2169006" cy="2169006"/>
            </a:xfrm>
            <a:grpFill/>
          </p:grpSpPr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C35D817B-8747-4236-AB0F-0D8CB967C3EC}"/>
                  </a:ext>
                </a:extLst>
              </p:cNvPr>
              <p:cNvGrpSpPr/>
              <p:nvPr/>
            </p:nvGrpSpPr>
            <p:grpSpPr>
              <a:xfrm rot="5400000">
                <a:off x="3486509" y="-893282"/>
                <a:ext cx="247294" cy="2169006"/>
                <a:chOff x="2525653" y="3252993"/>
                <a:chExt cx="697950" cy="3294582"/>
              </a:xfrm>
              <a:grpFill/>
            </p:grpSpPr>
            <p:sp>
              <p:nvSpPr>
                <p:cNvPr id="66" name="直角三角形 65">
                  <a:extLst>
                    <a:ext uri="{FF2B5EF4-FFF2-40B4-BE49-F238E27FC236}">
                      <a16:creationId xmlns:a16="http://schemas.microsoft.com/office/drawing/2014/main" id="{CE14FDA6-8CFB-49B6-9F9B-CDA7BC56480F}"/>
                    </a:ext>
                  </a:extLst>
                </p:cNvPr>
                <p:cNvSpPr/>
                <p:nvPr/>
              </p:nvSpPr>
              <p:spPr>
                <a:xfrm>
                  <a:off x="2772693" y="3252993"/>
                  <a:ext cx="450910" cy="329458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91FCC0A6-91B2-474F-9807-127BF87C8431}"/>
                    </a:ext>
                  </a:extLst>
                </p:cNvPr>
                <p:cNvSpPr/>
                <p:nvPr/>
              </p:nvSpPr>
              <p:spPr>
                <a:xfrm>
                  <a:off x="2525653" y="3252993"/>
                  <a:ext cx="257175" cy="32945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95AF4C3D-57DA-4CF8-A310-E1624FE219B4}"/>
                  </a:ext>
                </a:extLst>
              </p:cNvPr>
              <p:cNvGrpSpPr/>
              <p:nvPr/>
            </p:nvGrpSpPr>
            <p:grpSpPr>
              <a:xfrm flipV="1">
                <a:off x="2525653" y="67574"/>
                <a:ext cx="247294" cy="2169006"/>
                <a:chOff x="2525653" y="3252993"/>
                <a:chExt cx="697950" cy="3294582"/>
              </a:xfrm>
              <a:grpFill/>
            </p:grpSpPr>
            <p:sp>
              <p:nvSpPr>
                <p:cNvPr id="64" name="直角三角形 63">
                  <a:extLst>
                    <a:ext uri="{FF2B5EF4-FFF2-40B4-BE49-F238E27FC236}">
                      <a16:creationId xmlns:a16="http://schemas.microsoft.com/office/drawing/2014/main" id="{9F1DB1E8-FC0C-4475-BEB3-368ABC13C416}"/>
                    </a:ext>
                  </a:extLst>
                </p:cNvPr>
                <p:cNvSpPr/>
                <p:nvPr/>
              </p:nvSpPr>
              <p:spPr>
                <a:xfrm>
                  <a:off x="2772693" y="3252993"/>
                  <a:ext cx="450910" cy="3294582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608E7342-B2CA-4E9E-9642-9F5C13D10984}"/>
                    </a:ext>
                  </a:extLst>
                </p:cNvPr>
                <p:cNvSpPr/>
                <p:nvPr/>
              </p:nvSpPr>
              <p:spPr>
                <a:xfrm>
                  <a:off x="2525653" y="3252993"/>
                  <a:ext cx="257175" cy="32945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7333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4BF9986B-48AD-472D-B0AF-56AC169D2233}"/>
              </a:ext>
            </a:extLst>
          </p:cNvPr>
          <p:cNvSpPr/>
          <p:nvPr/>
        </p:nvSpPr>
        <p:spPr>
          <a:xfrm>
            <a:off x="2525653" y="67575"/>
            <a:ext cx="6480000" cy="64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缺角矩形 1">
            <a:extLst>
              <a:ext uri="{FF2B5EF4-FFF2-40B4-BE49-F238E27FC236}">
                <a16:creationId xmlns:a16="http://schemas.microsoft.com/office/drawing/2014/main" id="{430FB75A-FA67-4F6A-91E9-6E546F8C8EAD}"/>
              </a:ext>
            </a:extLst>
          </p:cNvPr>
          <p:cNvSpPr/>
          <p:nvPr/>
        </p:nvSpPr>
        <p:spPr>
          <a:xfrm>
            <a:off x="2757465" y="299387"/>
            <a:ext cx="6016377" cy="6016377"/>
          </a:xfrm>
          <a:prstGeom prst="plaque">
            <a:avLst>
              <a:gd name="adj" fmla="val 21652"/>
            </a:avLst>
          </a:prstGeom>
          <a:gradFill flip="none" rotWithShape="1">
            <a:gsLst>
              <a:gs pos="13000">
                <a:srgbClr val="92D050"/>
              </a:gs>
              <a:gs pos="99000">
                <a:schemeClr val="accent6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: 空心 2">
            <a:extLst>
              <a:ext uri="{FF2B5EF4-FFF2-40B4-BE49-F238E27FC236}">
                <a16:creationId xmlns:a16="http://schemas.microsoft.com/office/drawing/2014/main" id="{1D7C0806-1D15-473B-A01D-0B0927130E2A}"/>
              </a:ext>
            </a:extLst>
          </p:cNvPr>
          <p:cNvSpPr/>
          <p:nvPr/>
        </p:nvSpPr>
        <p:spPr>
          <a:xfrm>
            <a:off x="4198951" y="1740873"/>
            <a:ext cx="3133404" cy="3133404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E355391-B702-4055-8CD6-523EEFBD367A}"/>
              </a:ext>
            </a:extLst>
          </p:cNvPr>
          <p:cNvSpPr/>
          <p:nvPr/>
        </p:nvSpPr>
        <p:spPr>
          <a:xfrm>
            <a:off x="4947410" y="2489332"/>
            <a:ext cx="1636486" cy="1636486"/>
          </a:xfrm>
          <a:prstGeom prst="ellipse">
            <a:avLst/>
          </a:prstGeom>
          <a:gradFill>
            <a:gsLst>
              <a:gs pos="100000">
                <a:srgbClr val="92D050"/>
              </a:gs>
              <a:gs pos="0">
                <a:schemeClr val="accent6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087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4BF9986B-48AD-472D-B0AF-56AC169D2233}"/>
              </a:ext>
            </a:extLst>
          </p:cNvPr>
          <p:cNvSpPr/>
          <p:nvPr/>
        </p:nvSpPr>
        <p:spPr>
          <a:xfrm>
            <a:off x="2523658" y="66875"/>
            <a:ext cx="6480000" cy="64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D8F6939B-5B95-4299-866F-9CD5BF25622E}"/>
              </a:ext>
            </a:extLst>
          </p:cNvPr>
          <p:cNvGrpSpPr/>
          <p:nvPr/>
        </p:nvGrpSpPr>
        <p:grpSpPr>
          <a:xfrm>
            <a:off x="2647490" y="191950"/>
            <a:ext cx="6232337" cy="6229850"/>
            <a:chOff x="2521663" y="66175"/>
            <a:chExt cx="6483987" cy="6481400"/>
          </a:xfrm>
        </p:grpSpPr>
        <p:sp>
          <p:nvSpPr>
            <p:cNvPr id="18" name="圆: 空心 17">
              <a:extLst>
                <a:ext uri="{FF2B5EF4-FFF2-40B4-BE49-F238E27FC236}">
                  <a16:creationId xmlns:a16="http://schemas.microsoft.com/office/drawing/2014/main" id="{84F7D890-FE44-4A4D-BC73-A87F3283D36A}"/>
                </a:ext>
              </a:extLst>
            </p:cNvPr>
            <p:cNvSpPr/>
            <p:nvPr/>
          </p:nvSpPr>
          <p:spPr>
            <a:xfrm>
              <a:off x="2836401" y="378324"/>
              <a:ext cx="5858501" cy="5858502"/>
            </a:xfrm>
            <a:prstGeom prst="donut">
              <a:avLst>
                <a:gd name="adj" fmla="val 26861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69BBF427-26A8-4548-A9C3-55F9D89D47CE}"/>
                </a:ext>
              </a:extLst>
            </p:cNvPr>
            <p:cNvSpPr/>
            <p:nvPr/>
          </p:nvSpPr>
          <p:spPr>
            <a:xfrm rot="16200000">
              <a:off x="6366363" y="1748288"/>
              <a:ext cx="2160000" cy="3118574"/>
            </a:xfrm>
            <a:custGeom>
              <a:avLst/>
              <a:gdLst>
                <a:gd name="connsiteX0" fmla="*/ 0 w 2160000"/>
                <a:gd name="connsiteY0" fmla="*/ 1759668 h 2035384"/>
                <a:gd name="connsiteX1" fmla="*/ 2160000 w 2160000"/>
                <a:gd name="connsiteY1" fmla="*/ 1759668 h 2035384"/>
                <a:gd name="connsiteX2" fmla="*/ 2160000 w 2160000"/>
                <a:gd name="connsiteY2" fmla="*/ 1759669 h 2035384"/>
                <a:gd name="connsiteX3" fmla="*/ 1730736 w 2160000"/>
                <a:gd name="connsiteY3" fmla="*/ 2035384 h 2035384"/>
                <a:gd name="connsiteX4" fmla="*/ 429264 w 2160000"/>
                <a:gd name="connsiteY4" fmla="*/ 2035384 h 2035384"/>
                <a:gd name="connsiteX5" fmla="*/ 0 w 2160000"/>
                <a:gd name="connsiteY5" fmla="*/ 1759669 h 2035384"/>
                <a:gd name="connsiteX6" fmla="*/ 467192 w 2160000"/>
                <a:gd name="connsiteY6" fmla="*/ 0 h 2035384"/>
                <a:gd name="connsiteX7" fmla="*/ 1692808 w 2160000"/>
                <a:gd name="connsiteY7" fmla="*/ 0 h 2035384"/>
                <a:gd name="connsiteX8" fmla="*/ 2160000 w 2160000"/>
                <a:gd name="connsiteY8" fmla="*/ 1759667 h 2035384"/>
                <a:gd name="connsiteX9" fmla="*/ 0 w 2160000"/>
                <a:gd name="connsiteY9" fmla="*/ 1759667 h 2035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0000" h="2035384">
                  <a:moveTo>
                    <a:pt x="0" y="1759668"/>
                  </a:moveTo>
                  <a:lnTo>
                    <a:pt x="2160000" y="1759668"/>
                  </a:lnTo>
                  <a:lnTo>
                    <a:pt x="2160000" y="1759669"/>
                  </a:lnTo>
                  <a:cubicBezTo>
                    <a:pt x="2160000" y="1911942"/>
                    <a:pt x="1967812" y="2035384"/>
                    <a:pt x="1730736" y="2035384"/>
                  </a:cubicBezTo>
                  <a:lnTo>
                    <a:pt x="429264" y="2035384"/>
                  </a:lnTo>
                  <a:cubicBezTo>
                    <a:pt x="192188" y="2035384"/>
                    <a:pt x="0" y="1911942"/>
                    <a:pt x="0" y="1759669"/>
                  </a:cubicBezTo>
                  <a:close/>
                  <a:moveTo>
                    <a:pt x="467192" y="0"/>
                  </a:moveTo>
                  <a:lnTo>
                    <a:pt x="1692808" y="0"/>
                  </a:lnTo>
                  <a:lnTo>
                    <a:pt x="2160000" y="1759667"/>
                  </a:lnTo>
                  <a:lnTo>
                    <a:pt x="0" y="1759667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70C0"/>
                </a:gs>
                <a:gs pos="0">
                  <a:schemeClr val="accent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E31D043A-5BCB-4133-A6B4-DADCB9999390}"/>
                </a:ext>
              </a:extLst>
            </p:cNvPr>
            <p:cNvSpPr/>
            <p:nvPr/>
          </p:nvSpPr>
          <p:spPr>
            <a:xfrm rot="10800000">
              <a:off x="4685653" y="66175"/>
              <a:ext cx="2160000" cy="3118574"/>
            </a:xfrm>
            <a:custGeom>
              <a:avLst/>
              <a:gdLst>
                <a:gd name="connsiteX0" fmla="*/ 0 w 2160000"/>
                <a:gd name="connsiteY0" fmla="*/ 1759668 h 2035384"/>
                <a:gd name="connsiteX1" fmla="*/ 2160000 w 2160000"/>
                <a:gd name="connsiteY1" fmla="*/ 1759668 h 2035384"/>
                <a:gd name="connsiteX2" fmla="*/ 2160000 w 2160000"/>
                <a:gd name="connsiteY2" fmla="*/ 1759669 h 2035384"/>
                <a:gd name="connsiteX3" fmla="*/ 1730736 w 2160000"/>
                <a:gd name="connsiteY3" fmla="*/ 2035384 h 2035384"/>
                <a:gd name="connsiteX4" fmla="*/ 429264 w 2160000"/>
                <a:gd name="connsiteY4" fmla="*/ 2035384 h 2035384"/>
                <a:gd name="connsiteX5" fmla="*/ 0 w 2160000"/>
                <a:gd name="connsiteY5" fmla="*/ 1759669 h 2035384"/>
                <a:gd name="connsiteX6" fmla="*/ 467192 w 2160000"/>
                <a:gd name="connsiteY6" fmla="*/ 0 h 2035384"/>
                <a:gd name="connsiteX7" fmla="*/ 1692808 w 2160000"/>
                <a:gd name="connsiteY7" fmla="*/ 0 h 2035384"/>
                <a:gd name="connsiteX8" fmla="*/ 2160000 w 2160000"/>
                <a:gd name="connsiteY8" fmla="*/ 1759667 h 2035384"/>
                <a:gd name="connsiteX9" fmla="*/ 0 w 2160000"/>
                <a:gd name="connsiteY9" fmla="*/ 1759667 h 2035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0000" h="2035384">
                  <a:moveTo>
                    <a:pt x="0" y="1759668"/>
                  </a:moveTo>
                  <a:lnTo>
                    <a:pt x="2160000" y="1759668"/>
                  </a:lnTo>
                  <a:lnTo>
                    <a:pt x="2160000" y="1759669"/>
                  </a:lnTo>
                  <a:cubicBezTo>
                    <a:pt x="2160000" y="1911942"/>
                    <a:pt x="1967812" y="2035384"/>
                    <a:pt x="1730736" y="2035384"/>
                  </a:cubicBezTo>
                  <a:lnTo>
                    <a:pt x="429264" y="2035384"/>
                  </a:lnTo>
                  <a:cubicBezTo>
                    <a:pt x="192188" y="2035384"/>
                    <a:pt x="0" y="1911942"/>
                    <a:pt x="0" y="1759669"/>
                  </a:cubicBezTo>
                  <a:close/>
                  <a:moveTo>
                    <a:pt x="467192" y="0"/>
                  </a:moveTo>
                  <a:lnTo>
                    <a:pt x="1692808" y="0"/>
                  </a:lnTo>
                  <a:lnTo>
                    <a:pt x="2160000" y="1759667"/>
                  </a:lnTo>
                  <a:lnTo>
                    <a:pt x="0" y="1759667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70C0"/>
                </a:gs>
                <a:gs pos="0">
                  <a:schemeClr val="accent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7283C05B-A755-4079-B963-5FF928D60DB3}"/>
                </a:ext>
              </a:extLst>
            </p:cNvPr>
            <p:cNvSpPr/>
            <p:nvPr/>
          </p:nvSpPr>
          <p:spPr>
            <a:xfrm rot="5400000">
              <a:off x="3000950" y="1748288"/>
              <a:ext cx="2160000" cy="3118574"/>
            </a:xfrm>
            <a:custGeom>
              <a:avLst/>
              <a:gdLst>
                <a:gd name="connsiteX0" fmla="*/ 0 w 2160000"/>
                <a:gd name="connsiteY0" fmla="*/ 1759668 h 2035384"/>
                <a:gd name="connsiteX1" fmla="*/ 2160000 w 2160000"/>
                <a:gd name="connsiteY1" fmla="*/ 1759668 h 2035384"/>
                <a:gd name="connsiteX2" fmla="*/ 2160000 w 2160000"/>
                <a:gd name="connsiteY2" fmla="*/ 1759669 h 2035384"/>
                <a:gd name="connsiteX3" fmla="*/ 1730736 w 2160000"/>
                <a:gd name="connsiteY3" fmla="*/ 2035384 h 2035384"/>
                <a:gd name="connsiteX4" fmla="*/ 429264 w 2160000"/>
                <a:gd name="connsiteY4" fmla="*/ 2035384 h 2035384"/>
                <a:gd name="connsiteX5" fmla="*/ 0 w 2160000"/>
                <a:gd name="connsiteY5" fmla="*/ 1759669 h 2035384"/>
                <a:gd name="connsiteX6" fmla="*/ 467192 w 2160000"/>
                <a:gd name="connsiteY6" fmla="*/ 0 h 2035384"/>
                <a:gd name="connsiteX7" fmla="*/ 1692808 w 2160000"/>
                <a:gd name="connsiteY7" fmla="*/ 0 h 2035384"/>
                <a:gd name="connsiteX8" fmla="*/ 2160000 w 2160000"/>
                <a:gd name="connsiteY8" fmla="*/ 1759667 h 2035384"/>
                <a:gd name="connsiteX9" fmla="*/ 0 w 2160000"/>
                <a:gd name="connsiteY9" fmla="*/ 1759667 h 2035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0000" h="2035384">
                  <a:moveTo>
                    <a:pt x="0" y="1759668"/>
                  </a:moveTo>
                  <a:lnTo>
                    <a:pt x="2160000" y="1759668"/>
                  </a:lnTo>
                  <a:lnTo>
                    <a:pt x="2160000" y="1759669"/>
                  </a:lnTo>
                  <a:cubicBezTo>
                    <a:pt x="2160000" y="1911942"/>
                    <a:pt x="1967812" y="2035384"/>
                    <a:pt x="1730736" y="2035384"/>
                  </a:cubicBezTo>
                  <a:lnTo>
                    <a:pt x="429264" y="2035384"/>
                  </a:lnTo>
                  <a:cubicBezTo>
                    <a:pt x="192188" y="2035384"/>
                    <a:pt x="0" y="1911942"/>
                    <a:pt x="0" y="1759669"/>
                  </a:cubicBezTo>
                  <a:close/>
                  <a:moveTo>
                    <a:pt x="467192" y="0"/>
                  </a:moveTo>
                  <a:lnTo>
                    <a:pt x="1692808" y="0"/>
                  </a:lnTo>
                  <a:lnTo>
                    <a:pt x="2160000" y="1759667"/>
                  </a:lnTo>
                  <a:lnTo>
                    <a:pt x="0" y="1759667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70C0"/>
                </a:gs>
                <a:gs pos="0">
                  <a:schemeClr val="accent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ABFF9078-3EB9-4EC3-AF72-1BEE0B269D0C}"/>
                </a:ext>
              </a:extLst>
            </p:cNvPr>
            <p:cNvSpPr/>
            <p:nvPr/>
          </p:nvSpPr>
          <p:spPr>
            <a:xfrm>
              <a:off x="4685653" y="3429001"/>
              <a:ext cx="2160000" cy="3118574"/>
            </a:xfrm>
            <a:custGeom>
              <a:avLst/>
              <a:gdLst>
                <a:gd name="connsiteX0" fmla="*/ 0 w 2160000"/>
                <a:gd name="connsiteY0" fmla="*/ 1759668 h 2035384"/>
                <a:gd name="connsiteX1" fmla="*/ 2160000 w 2160000"/>
                <a:gd name="connsiteY1" fmla="*/ 1759668 h 2035384"/>
                <a:gd name="connsiteX2" fmla="*/ 2160000 w 2160000"/>
                <a:gd name="connsiteY2" fmla="*/ 1759669 h 2035384"/>
                <a:gd name="connsiteX3" fmla="*/ 1730736 w 2160000"/>
                <a:gd name="connsiteY3" fmla="*/ 2035384 h 2035384"/>
                <a:gd name="connsiteX4" fmla="*/ 429264 w 2160000"/>
                <a:gd name="connsiteY4" fmla="*/ 2035384 h 2035384"/>
                <a:gd name="connsiteX5" fmla="*/ 0 w 2160000"/>
                <a:gd name="connsiteY5" fmla="*/ 1759669 h 2035384"/>
                <a:gd name="connsiteX6" fmla="*/ 467192 w 2160000"/>
                <a:gd name="connsiteY6" fmla="*/ 0 h 2035384"/>
                <a:gd name="connsiteX7" fmla="*/ 1692808 w 2160000"/>
                <a:gd name="connsiteY7" fmla="*/ 0 h 2035384"/>
                <a:gd name="connsiteX8" fmla="*/ 2160000 w 2160000"/>
                <a:gd name="connsiteY8" fmla="*/ 1759667 h 2035384"/>
                <a:gd name="connsiteX9" fmla="*/ 0 w 2160000"/>
                <a:gd name="connsiteY9" fmla="*/ 1759667 h 2035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0000" h="2035384">
                  <a:moveTo>
                    <a:pt x="0" y="1759668"/>
                  </a:moveTo>
                  <a:lnTo>
                    <a:pt x="2160000" y="1759668"/>
                  </a:lnTo>
                  <a:lnTo>
                    <a:pt x="2160000" y="1759669"/>
                  </a:lnTo>
                  <a:cubicBezTo>
                    <a:pt x="2160000" y="1911942"/>
                    <a:pt x="1967812" y="2035384"/>
                    <a:pt x="1730736" y="2035384"/>
                  </a:cubicBezTo>
                  <a:lnTo>
                    <a:pt x="429264" y="2035384"/>
                  </a:lnTo>
                  <a:cubicBezTo>
                    <a:pt x="192188" y="2035384"/>
                    <a:pt x="0" y="1911942"/>
                    <a:pt x="0" y="1759669"/>
                  </a:cubicBezTo>
                  <a:close/>
                  <a:moveTo>
                    <a:pt x="467192" y="0"/>
                  </a:moveTo>
                  <a:lnTo>
                    <a:pt x="1692808" y="0"/>
                  </a:lnTo>
                  <a:lnTo>
                    <a:pt x="2160000" y="1759667"/>
                  </a:lnTo>
                  <a:lnTo>
                    <a:pt x="0" y="1759667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70C0"/>
                </a:gs>
                <a:gs pos="0">
                  <a:schemeClr val="accent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794223F-EF6E-45F4-BE4A-9185980812EB}"/>
                </a:ext>
              </a:extLst>
            </p:cNvPr>
            <p:cNvGrpSpPr/>
            <p:nvPr/>
          </p:nvGrpSpPr>
          <p:grpSpPr>
            <a:xfrm>
              <a:off x="4320353" y="1862275"/>
              <a:ext cx="2890600" cy="2890600"/>
              <a:chOff x="4076705" y="1782173"/>
              <a:chExt cx="3197248" cy="3197248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BE355391-B702-4055-8CD6-523EEFBD367A}"/>
                  </a:ext>
                </a:extLst>
              </p:cNvPr>
              <p:cNvSpPr/>
              <p:nvPr/>
            </p:nvSpPr>
            <p:spPr>
              <a:xfrm>
                <a:off x="4857086" y="2562554"/>
                <a:ext cx="1636486" cy="1636486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圆: 空心 2">
                <a:extLst>
                  <a:ext uri="{FF2B5EF4-FFF2-40B4-BE49-F238E27FC236}">
                    <a16:creationId xmlns:a16="http://schemas.microsoft.com/office/drawing/2014/main" id="{1D7C0806-1D15-473B-A01D-0B0927130E2A}"/>
                  </a:ext>
                </a:extLst>
              </p:cNvPr>
              <p:cNvSpPr/>
              <p:nvPr/>
            </p:nvSpPr>
            <p:spPr>
              <a:xfrm>
                <a:off x="4076705" y="1782173"/>
                <a:ext cx="3197248" cy="3197248"/>
              </a:xfrm>
              <a:prstGeom prst="donut">
                <a:avLst>
                  <a:gd name="adj" fmla="val 31713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52400" sx="102000" sy="102000" algn="ctr" rotWithShape="0">
                  <a:prstClr val="black">
                    <a:alpha val="5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6212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椭圆 40">
            <a:extLst>
              <a:ext uri="{FF2B5EF4-FFF2-40B4-BE49-F238E27FC236}">
                <a16:creationId xmlns:a16="http://schemas.microsoft.com/office/drawing/2014/main" id="{98BC050D-68C7-412B-8567-2DEAD282E57B}"/>
              </a:ext>
            </a:extLst>
          </p:cNvPr>
          <p:cNvSpPr/>
          <p:nvPr/>
        </p:nvSpPr>
        <p:spPr>
          <a:xfrm>
            <a:off x="3660361" y="454625"/>
            <a:ext cx="2687027" cy="268702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EA2D851C-BE0A-499E-9B7A-5C46810C463B}"/>
              </a:ext>
            </a:extLst>
          </p:cNvPr>
          <p:cNvSpPr/>
          <p:nvPr/>
        </p:nvSpPr>
        <p:spPr>
          <a:xfrm>
            <a:off x="3803725" y="1315173"/>
            <a:ext cx="2400300" cy="1709737"/>
          </a:xfrm>
          <a:custGeom>
            <a:avLst/>
            <a:gdLst>
              <a:gd name="connsiteX0" fmla="*/ 1204235 w 2400300"/>
              <a:gd name="connsiteY0" fmla="*/ 185006 h 1709737"/>
              <a:gd name="connsiteX1" fmla="*/ 879313 w 2400300"/>
              <a:gd name="connsiteY1" fmla="*/ 509928 h 1709737"/>
              <a:gd name="connsiteX2" fmla="*/ 1204235 w 2400300"/>
              <a:gd name="connsiteY2" fmla="*/ 834850 h 1709737"/>
              <a:gd name="connsiteX3" fmla="*/ 1529157 w 2400300"/>
              <a:gd name="connsiteY3" fmla="*/ 509928 h 1709737"/>
              <a:gd name="connsiteX4" fmla="*/ 1204235 w 2400300"/>
              <a:gd name="connsiteY4" fmla="*/ 185006 h 1709737"/>
              <a:gd name="connsiteX5" fmla="*/ 1200150 w 2400300"/>
              <a:gd name="connsiteY5" fmla="*/ 0 h 1709737"/>
              <a:gd name="connsiteX6" fmla="*/ 1699385 w 2400300"/>
              <a:gd name="connsiteY6" fmla="*/ 406888 h 1709737"/>
              <a:gd name="connsiteX7" fmla="*/ 1709738 w 2400300"/>
              <a:gd name="connsiteY7" fmla="*/ 509587 h 1709737"/>
              <a:gd name="connsiteX8" fmla="*/ 2400300 w 2400300"/>
              <a:gd name="connsiteY8" fmla="*/ 509587 h 1709737"/>
              <a:gd name="connsiteX9" fmla="*/ 1200150 w 2400300"/>
              <a:gd name="connsiteY9" fmla="*/ 1709737 h 1709737"/>
              <a:gd name="connsiteX10" fmla="*/ 0 w 2400300"/>
              <a:gd name="connsiteY10" fmla="*/ 509587 h 1709737"/>
              <a:gd name="connsiteX11" fmla="*/ 690562 w 2400300"/>
              <a:gd name="connsiteY11" fmla="*/ 509587 h 1709737"/>
              <a:gd name="connsiteX12" fmla="*/ 700915 w 2400300"/>
              <a:gd name="connsiteY12" fmla="*/ 406888 h 1709737"/>
              <a:gd name="connsiteX13" fmla="*/ 1200150 w 2400300"/>
              <a:gd name="connsiteY13" fmla="*/ 0 h 170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00300" h="1709737">
                <a:moveTo>
                  <a:pt x="1204235" y="185006"/>
                </a:moveTo>
                <a:cubicBezTo>
                  <a:pt x="1024786" y="185006"/>
                  <a:pt x="879313" y="330479"/>
                  <a:pt x="879313" y="509928"/>
                </a:cubicBezTo>
                <a:cubicBezTo>
                  <a:pt x="879313" y="689377"/>
                  <a:pt x="1024786" y="834850"/>
                  <a:pt x="1204235" y="834850"/>
                </a:cubicBezTo>
                <a:cubicBezTo>
                  <a:pt x="1383684" y="834850"/>
                  <a:pt x="1529157" y="689377"/>
                  <a:pt x="1529157" y="509928"/>
                </a:cubicBezTo>
                <a:cubicBezTo>
                  <a:pt x="1529157" y="330479"/>
                  <a:pt x="1383684" y="185006"/>
                  <a:pt x="1204235" y="185006"/>
                </a:cubicBezTo>
                <a:close/>
                <a:moveTo>
                  <a:pt x="1200150" y="0"/>
                </a:moveTo>
                <a:cubicBezTo>
                  <a:pt x="1446409" y="0"/>
                  <a:pt x="1651868" y="174677"/>
                  <a:pt x="1699385" y="406888"/>
                </a:cubicBezTo>
                <a:lnTo>
                  <a:pt x="1709738" y="509587"/>
                </a:lnTo>
                <a:lnTo>
                  <a:pt x="2400300" y="509587"/>
                </a:lnTo>
                <a:cubicBezTo>
                  <a:pt x="2400300" y="1172412"/>
                  <a:pt x="1862975" y="1709737"/>
                  <a:pt x="1200150" y="1709737"/>
                </a:cubicBezTo>
                <a:cubicBezTo>
                  <a:pt x="537325" y="1709737"/>
                  <a:pt x="0" y="1172412"/>
                  <a:pt x="0" y="509587"/>
                </a:cubicBezTo>
                <a:lnTo>
                  <a:pt x="690562" y="509587"/>
                </a:lnTo>
                <a:lnTo>
                  <a:pt x="700915" y="406888"/>
                </a:lnTo>
                <a:cubicBezTo>
                  <a:pt x="748432" y="174677"/>
                  <a:pt x="953892" y="0"/>
                  <a:pt x="1200150" y="0"/>
                </a:cubicBezTo>
                <a:close/>
              </a:path>
            </a:pathLst>
          </a:custGeom>
          <a:gradFill>
            <a:gsLst>
              <a:gs pos="25000">
                <a:schemeClr val="accent4"/>
              </a:gs>
              <a:gs pos="74000">
                <a:srgbClr val="FFFF00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C379CD4-95AA-48E0-97BA-C1C65706E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664" y="3546362"/>
            <a:ext cx="2687027" cy="2687027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77F8495F-EE2D-4A90-AF92-6183172AFCB3}"/>
              </a:ext>
            </a:extLst>
          </p:cNvPr>
          <p:cNvSpPr txBox="1"/>
          <p:nvPr/>
        </p:nvSpPr>
        <p:spPr>
          <a:xfrm>
            <a:off x="4906672" y="120998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F5EB49C0-EDA1-4053-BC29-9CD673FFC6AC}"/>
              </a:ext>
            </a:extLst>
          </p:cNvPr>
          <p:cNvSpPr/>
          <p:nvPr/>
        </p:nvSpPr>
        <p:spPr>
          <a:xfrm>
            <a:off x="3812602" y="624611"/>
            <a:ext cx="2382551" cy="1059894"/>
          </a:xfrm>
          <a:custGeom>
            <a:avLst/>
            <a:gdLst>
              <a:gd name="connsiteX0" fmla="*/ 1191275 w 2382551"/>
              <a:gd name="connsiteY0" fmla="*/ 0 h 1059894"/>
              <a:gd name="connsiteX1" fmla="*/ 2367042 w 2382551"/>
              <a:gd name="connsiteY1" fmla="*/ 958278 h 1059894"/>
              <a:gd name="connsiteX2" fmla="*/ 2382551 w 2382551"/>
              <a:gd name="connsiteY2" fmla="*/ 1059894 h 1059894"/>
              <a:gd name="connsiteX3" fmla="*/ 1861489 w 2382551"/>
              <a:gd name="connsiteY3" fmla="*/ 1059894 h 1059894"/>
              <a:gd name="connsiteX4" fmla="*/ 1822280 w 2382551"/>
              <a:gd name="connsiteY4" fmla="*/ 933585 h 1059894"/>
              <a:gd name="connsiteX5" fmla="*/ 1191274 w 2382551"/>
              <a:gd name="connsiteY5" fmla="*/ 515326 h 1059894"/>
              <a:gd name="connsiteX6" fmla="*/ 560268 w 2382551"/>
              <a:gd name="connsiteY6" fmla="*/ 933585 h 1059894"/>
              <a:gd name="connsiteX7" fmla="*/ 521060 w 2382551"/>
              <a:gd name="connsiteY7" fmla="*/ 1059894 h 1059894"/>
              <a:gd name="connsiteX8" fmla="*/ 0 w 2382551"/>
              <a:gd name="connsiteY8" fmla="*/ 1059894 h 1059894"/>
              <a:gd name="connsiteX9" fmla="*/ 15508 w 2382551"/>
              <a:gd name="connsiteY9" fmla="*/ 958278 h 1059894"/>
              <a:gd name="connsiteX10" fmla="*/ 1191275 w 2382551"/>
              <a:gd name="connsiteY10" fmla="*/ 0 h 1059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82551" h="1059894">
                <a:moveTo>
                  <a:pt x="1191275" y="0"/>
                </a:moveTo>
                <a:cubicBezTo>
                  <a:pt x="1771247" y="0"/>
                  <a:pt x="2255133" y="411390"/>
                  <a:pt x="2367042" y="958278"/>
                </a:cubicBezTo>
                <a:lnTo>
                  <a:pt x="2382551" y="1059894"/>
                </a:lnTo>
                <a:lnTo>
                  <a:pt x="1861489" y="1059894"/>
                </a:lnTo>
                <a:lnTo>
                  <a:pt x="1822280" y="933585"/>
                </a:lnTo>
                <a:cubicBezTo>
                  <a:pt x="1718319" y="687792"/>
                  <a:pt x="1474937" y="515326"/>
                  <a:pt x="1191274" y="515326"/>
                </a:cubicBezTo>
                <a:cubicBezTo>
                  <a:pt x="907612" y="515326"/>
                  <a:pt x="664230" y="687792"/>
                  <a:pt x="560268" y="933585"/>
                </a:cubicBezTo>
                <a:lnTo>
                  <a:pt x="521060" y="1059894"/>
                </a:lnTo>
                <a:lnTo>
                  <a:pt x="0" y="1059894"/>
                </a:lnTo>
                <a:lnTo>
                  <a:pt x="15508" y="958278"/>
                </a:lnTo>
                <a:cubicBezTo>
                  <a:pt x="127417" y="411390"/>
                  <a:pt x="611303" y="0"/>
                  <a:pt x="11912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234D4B54-586F-4F6A-B540-AA26606ADBE1}"/>
              </a:ext>
            </a:extLst>
          </p:cNvPr>
          <p:cNvSpPr/>
          <p:nvPr/>
        </p:nvSpPr>
        <p:spPr>
          <a:xfrm>
            <a:off x="299179" y="387546"/>
            <a:ext cx="2687027" cy="268702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1A40925F-1E7D-4BB2-ADB0-45F4005F372B}"/>
              </a:ext>
            </a:extLst>
          </p:cNvPr>
          <p:cNvSpPr/>
          <p:nvPr/>
        </p:nvSpPr>
        <p:spPr>
          <a:xfrm>
            <a:off x="442543" y="1248094"/>
            <a:ext cx="2400300" cy="1709737"/>
          </a:xfrm>
          <a:custGeom>
            <a:avLst/>
            <a:gdLst>
              <a:gd name="connsiteX0" fmla="*/ 1204235 w 2400300"/>
              <a:gd name="connsiteY0" fmla="*/ 185006 h 1709737"/>
              <a:gd name="connsiteX1" fmla="*/ 879313 w 2400300"/>
              <a:gd name="connsiteY1" fmla="*/ 509928 h 1709737"/>
              <a:gd name="connsiteX2" fmla="*/ 1204235 w 2400300"/>
              <a:gd name="connsiteY2" fmla="*/ 834850 h 1709737"/>
              <a:gd name="connsiteX3" fmla="*/ 1529157 w 2400300"/>
              <a:gd name="connsiteY3" fmla="*/ 509928 h 1709737"/>
              <a:gd name="connsiteX4" fmla="*/ 1204235 w 2400300"/>
              <a:gd name="connsiteY4" fmla="*/ 185006 h 1709737"/>
              <a:gd name="connsiteX5" fmla="*/ 1200150 w 2400300"/>
              <a:gd name="connsiteY5" fmla="*/ 0 h 1709737"/>
              <a:gd name="connsiteX6" fmla="*/ 1699385 w 2400300"/>
              <a:gd name="connsiteY6" fmla="*/ 406888 h 1709737"/>
              <a:gd name="connsiteX7" fmla="*/ 1709738 w 2400300"/>
              <a:gd name="connsiteY7" fmla="*/ 509587 h 1709737"/>
              <a:gd name="connsiteX8" fmla="*/ 2400300 w 2400300"/>
              <a:gd name="connsiteY8" fmla="*/ 509587 h 1709737"/>
              <a:gd name="connsiteX9" fmla="*/ 1200150 w 2400300"/>
              <a:gd name="connsiteY9" fmla="*/ 1709737 h 1709737"/>
              <a:gd name="connsiteX10" fmla="*/ 0 w 2400300"/>
              <a:gd name="connsiteY10" fmla="*/ 509587 h 1709737"/>
              <a:gd name="connsiteX11" fmla="*/ 690562 w 2400300"/>
              <a:gd name="connsiteY11" fmla="*/ 509587 h 1709737"/>
              <a:gd name="connsiteX12" fmla="*/ 700915 w 2400300"/>
              <a:gd name="connsiteY12" fmla="*/ 406888 h 1709737"/>
              <a:gd name="connsiteX13" fmla="*/ 1200150 w 2400300"/>
              <a:gd name="connsiteY13" fmla="*/ 0 h 170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00300" h="1709737">
                <a:moveTo>
                  <a:pt x="1204235" y="185006"/>
                </a:moveTo>
                <a:cubicBezTo>
                  <a:pt x="1024786" y="185006"/>
                  <a:pt x="879313" y="330479"/>
                  <a:pt x="879313" y="509928"/>
                </a:cubicBezTo>
                <a:cubicBezTo>
                  <a:pt x="879313" y="689377"/>
                  <a:pt x="1024786" y="834850"/>
                  <a:pt x="1204235" y="834850"/>
                </a:cubicBezTo>
                <a:cubicBezTo>
                  <a:pt x="1383684" y="834850"/>
                  <a:pt x="1529157" y="689377"/>
                  <a:pt x="1529157" y="509928"/>
                </a:cubicBezTo>
                <a:cubicBezTo>
                  <a:pt x="1529157" y="330479"/>
                  <a:pt x="1383684" y="185006"/>
                  <a:pt x="1204235" y="185006"/>
                </a:cubicBezTo>
                <a:close/>
                <a:moveTo>
                  <a:pt x="1200150" y="0"/>
                </a:moveTo>
                <a:cubicBezTo>
                  <a:pt x="1446409" y="0"/>
                  <a:pt x="1651868" y="174677"/>
                  <a:pt x="1699385" y="406888"/>
                </a:cubicBezTo>
                <a:lnTo>
                  <a:pt x="1709738" y="509587"/>
                </a:lnTo>
                <a:lnTo>
                  <a:pt x="2400300" y="509587"/>
                </a:lnTo>
                <a:cubicBezTo>
                  <a:pt x="2400300" y="1172412"/>
                  <a:pt x="1862975" y="1709737"/>
                  <a:pt x="1200150" y="1709737"/>
                </a:cubicBezTo>
                <a:cubicBezTo>
                  <a:pt x="537325" y="1709737"/>
                  <a:pt x="0" y="1172412"/>
                  <a:pt x="0" y="509587"/>
                </a:cubicBezTo>
                <a:lnTo>
                  <a:pt x="690562" y="509587"/>
                </a:lnTo>
                <a:lnTo>
                  <a:pt x="700915" y="406888"/>
                </a:lnTo>
                <a:cubicBezTo>
                  <a:pt x="748432" y="174677"/>
                  <a:pt x="953892" y="0"/>
                  <a:pt x="120015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CCAF877D-71CF-4513-B252-24B1C91B1BEE}"/>
              </a:ext>
            </a:extLst>
          </p:cNvPr>
          <p:cNvGrpSpPr/>
          <p:nvPr/>
        </p:nvGrpSpPr>
        <p:grpSpPr>
          <a:xfrm>
            <a:off x="451420" y="557532"/>
            <a:ext cx="2382551" cy="1540076"/>
            <a:chOff x="451420" y="557532"/>
            <a:chExt cx="2382551" cy="1540076"/>
          </a:xfrm>
          <a:gradFill flip="none" rotWithShape="1">
            <a:gsLst>
              <a:gs pos="3000">
                <a:schemeClr val="accent4"/>
              </a:gs>
              <a:gs pos="85000">
                <a:srgbClr val="FFFF00"/>
              </a:gs>
            </a:gsLst>
            <a:lin ang="8100000" scaled="1"/>
            <a:tileRect/>
          </a:gradFill>
        </p:grpSpPr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803D3881-F333-4924-91A5-E070EB5556FF}"/>
                </a:ext>
              </a:extLst>
            </p:cNvPr>
            <p:cNvSpPr/>
            <p:nvPr/>
          </p:nvSpPr>
          <p:spPr>
            <a:xfrm>
              <a:off x="451420" y="557532"/>
              <a:ext cx="2382551" cy="1059894"/>
            </a:xfrm>
            <a:custGeom>
              <a:avLst/>
              <a:gdLst>
                <a:gd name="connsiteX0" fmla="*/ 1191275 w 2382551"/>
                <a:gd name="connsiteY0" fmla="*/ 0 h 1059894"/>
                <a:gd name="connsiteX1" fmla="*/ 2367042 w 2382551"/>
                <a:gd name="connsiteY1" fmla="*/ 958278 h 1059894"/>
                <a:gd name="connsiteX2" fmla="*/ 2382551 w 2382551"/>
                <a:gd name="connsiteY2" fmla="*/ 1059894 h 1059894"/>
                <a:gd name="connsiteX3" fmla="*/ 1861489 w 2382551"/>
                <a:gd name="connsiteY3" fmla="*/ 1059894 h 1059894"/>
                <a:gd name="connsiteX4" fmla="*/ 1822280 w 2382551"/>
                <a:gd name="connsiteY4" fmla="*/ 933585 h 1059894"/>
                <a:gd name="connsiteX5" fmla="*/ 1191274 w 2382551"/>
                <a:gd name="connsiteY5" fmla="*/ 515326 h 1059894"/>
                <a:gd name="connsiteX6" fmla="*/ 560268 w 2382551"/>
                <a:gd name="connsiteY6" fmla="*/ 933585 h 1059894"/>
                <a:gd name="connsiteX7" fmla="*/ 521060 w 2382551"/>
                <a:gd name="connsiteY7" fmla="*/ 1059894 h 1059894"/>
                <a:gd name="connsiteX8" fmla="*/ 0 w 2382551"/>
                <a:gd name="connsiteY8" fmla="*/ 1059894 h 1059894"/>
                <a:gd name="connsiteX9" fmla="*/ 15508 w 2382551"/>
                <a:gd name="connsiteY9" fmla="*/ 958278 h 1059894"/>
                <a:gd name="connsiteX10" fmla="*/ 1191275 w 2382551"/>
                <a:gd name="connsiteY10" fmla="*/ 0 h 105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2551" h="1059894">
                  <a:moveTo>
                    <a:pt x="1191275" y="0"/>
                  </a:moveTo>
                  <a:cubicBezTo>
                    <a:pt x="1771247" y="0"/>
                    <a:pt x="2255133" y="411390"/>
                    <a:pt x="2367042" y="958278"/>
                  </a:cubicBezTo>
                  <a:lnTo>
                    <a:pt x="2382551" y="1059894"/>
                  </a:lnTo>
                  <a:lnTo>
                    <a:pt x="1861489" y="1059894"/>
                  </a:lnTo>
                  <a:lnTo>
                    <a:pt x="1822280" y="933585"/>
                  </a:lnTo>
                  <a:cubicBezTo>
                    <a:pt x="1718319" y="687792"/>
                    <a:pt x="1474937" y="515326"/>
                    <a:pt x="1191274" y="515326"/>
                  </a:cubicBezTo>
                  <a:cubicBezTo>
                    <a:pt x="907612" y="515326"/>
                    <a:pt x="664230" y="687792"/>
                    <a:pt x="560268" y="933585"/>
                  </a:cubicBezTo>
                  <a:lnTo>
                    <a:pt x="521060" y="1059894"/>
                  </a:lnTo>
                  <a:lnTo>
                    <a:pt x="0" y="1059894"/>
                  </a:lnTo>
                  <a:lnTo>
                    <a:pt x="15508" y="958278"/>
                  </a:lnTo>
                  <a:cubicBezTo>
                    <a:pt x="127417" y="411390"/>
                    <a:pt x="611303" y="0"/>
                    <a:pt x="11912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7439DDFD-0297-45C0-8BE0-2609DF4B3A6C}"/>
                </a:ext>
              </a:extLst>
            </p:cNvPr>
            <p:cNvSpPr/>
            <p:nvPr/>
          </p:nvSpPr>
          <p:spPr>
            <a:xfrm>
              <a:off x="1258481" y="1379400"/>
              <a:ext cx="718208" cy="7182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E7E111DC-7432-4E3C-B243-F98D6FDBECA8}"/>
              </a:ext>
            </a:extLst>
          </p:cNvPr>
          <p:cNvGrpSpPr/>
          <p:nvPr/>
        </p:nvGrpSpPr>
        <p:grpSpPr>
          <a:xfrm rot="10800000">
            <a:off x="7021543" y="504288"/>
            <a:ext cx="2687027" cy="2687027"/>
            <a:chOff x="7021543" y="504288"/>
            <a:chExt cx="2687027" cy="2687027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89FB39E1-71E2-4F2E-A1A0-129596A12E41}"/>
                </a:ext>
              </a:extLst>
            </p:cNvPr>
            <p:cNvSpPr/>
            <p:nvPr/>
          </p:nvSpPr>
          <p:spPr>
            <a:xfrm>
              <a:off x="7021543" y="504288"/>
              <a:ext cx="2687027" cy="2687027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8C72165D-B567-42B2-8272-52F308355A9A}"/>
                </a:ext>
              </a:extLst>
            </p:cNvPr>
            <p:cNvSpPr/>
            <p:nvPr/>
          </p:nvSpPr>
          <p:spPr>
            <a:xfrm>
              <a:off x="7164907" y="1364836"/>
              <a:ext cx="2400300" cy="1709737"/>
            </a:xfrm>
            <a:custGeom>
              <a:avLst/>
              <a:gdLst>
                <a:gd name="connsiteX0" fmla="*/ 1204235 w 2400300"/>
                <a:gd name="connsiteY0" fmla="*/ 185006 h 1709737"/>
                <a:gd name="connsiteX1" fmla="*/ 879313 w 2400300"/>
                <a:gd name="connsiteY1" fmla="*/ 509928 h 1709737"/>
                <a:gd name="connsiteX2" fmla="*/ 1204235 w 2400300"/>
                <a:gd name="connsiteY2" fmla="*/ 834850 h 1709737"/>
                <a:gd name="connsiteX3" fmla="*/ 1529157 w 2400300"/>
                <a:gd name="connsiteY3" fmla="*/ 509928 h 1709737"/>
                <a:gd name="connsiteX4" fmla="*/ 1204235 w 2400300"/>
                <a:gd name="connsiteY4" fmla="*/ 185006 h 1709737"/>
                <a:gd name="connsiteX5" fmla="*/ 1200150 w 2400300"/>
                <a:gd name="connsiteY5" fmla="*/ 0 h 1709737"/>
                <a:gd name="connsiteX6" fmla="*/ 1699385 w 2400300"/>
                <a:gd name="connsiteY6" fmla="*/ 406888 h 1709737"/>
                <a:gd name="connsiteX7" fmla="*/ 1709738 w 2400300"/>
                <a:gd name="connsiteY7" fmla="*/ 509587 h 1709737"/>
                <a:gd name="connsiteX8" fmla="*/ 2400300 w 2400300"/>
                <a:gd name="connsiteY8" fmla="*/ 509587 h 1709737"/>
                <a:gd name="connsiteX9" fmla="*/ 1200150 w 2400300"/>
                <a:gd name="connsiteY9" fmla="*/ 1709737 h 1709737"/>
                <a:gd name="connsiteX10" fmla="*/ 0 w 2400300"/>
                <a:gd name="connsiteY10" fmla="*/ 509587 h 1709737"/>
                <a:gd name="connsiteX11" fmla="*/ 690562 w 2400300"/>
                <a:gd name="connsiteY11" fmla="*/ 509587 h 1709737"/>
                <a:gd name="connsiteX12" fmla="*/ 700915 w 2400300"/>
                <a:gd name="connsiteY12" fmla="*/ 406888 h 1709737"/>
                <a:gd name="connsiteX13" fmla="*/ 1200150 w 2400300"/>
                <a:gd name="connsiteY13" fmla="*/ 0 h 170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00300" h="1709737">
                  <a:moveTo>
                    <a:pt x="1204235" y="185006"/>
                  </a:moveTo>
                  <a:cubicBezTo>
                    <a:pt x="1024786" y="185006"/>
                    <a:pt x="879313" y="330479"/>
                    <a:pt x="879313" y="509928"/>
                  </a:cubicBezTo>
                  <a:cubicBezTo>
                    <a:pt x="879313" y="689377"/>
                    <a:pt x="1024786" y="834850"/>
                    <a:pt x="1204235" y="834850"/>
                  </a:cubicBezTo>
                  <a:cubicBezTo>
                    <a:pt x="1383684" y="834850"/>
                    <a:pt x="1529157" y="689377"/>
                    <a:pt x="1529157" y="509928"/>
                  </a:cubicBezTo>
                  <a:cubicBezTo>
                    <a:pt x="1529157" y="330479"/>
                    <a:pt x="1383684" y="185006"/>
                    <a:pt x="1204235" y="185006"/>
                  </a:cubicBezTo>
                  <a:close/>
                  <a:moveTo>
                    <a:pt x="1200150" y="0"/>
                  </a:moveTo>
                  <a:cubicBezTo>
                    <a:pt x="1446409" y="0"/>
                    <a:pt x="1651868" y="174677"/>
                    <a:pt x="1699385" y="406888"/>
                  </a:cubicBezTo>
                  <a:lnTo>
                    <a:pt x="1709738" y="509587"/>
                  </a:lnTo>
                  <a:lnTo>
                    <a:pt x="2400300" y="509587"/>
                  </a:lnTo>
                  <a:cubicBezTo>
                    <a:pt x="2400300" y="1172412"/>
                    <a:pt x="1862975" y="1709737"/>
                    <a:pt x="1200150" y="1709737"/>
                  </a:cubicBezTo>
                  <a:cubicBezTo>
                    <a:pt x="537325" y="1709737"/>
                    <a:pt x="0" y="1172412"/>
                    <a:pt x="0" y="509587"/>
                  </a:cubicBezTo>
                  <a:lnTo>
                    <a:pt x="690562" y="509587"/>
                  </a:lnTo>
                  <a:lnTo>
                    <a:pt x="700915" y="406888"/>
                  </a:lnTo>
                  <a:cubicBezTo>
                    <a:pt x="748432" y="174677"/>
                    <a:pt x="953892" y="0"/>
                    <a:pt x="12001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AB3ACAD0-80F6-40C6-94FB-D41B943B08D9}"/>
                </a:ext>
              </a:extLst>
            </p:cNvPr>
            <p:cNvSpPr txBox="1"/>
            <p:nvPr/>
          </p:nvSpPr>
          <p:spPr>
            <a:xfrm>
              <a:off x="8267854" y="1259646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4D282456-DECA-4507-B15C-659F38626132}"/>
                </a:ext>
              </a:extLst>
            </p:cNvPr>
            <p:cNvSpPr/>
            <p:nvPr/>
          </p:nvSpPr>
          <p:spPr>
            <a:xfrm>
              <a:off x="7173784" y="674274"/>
              <a:ext cx="2382551" cy="1059894"/>
            </a:xfrm>
            <a:custGeom>
              <a:avLst/>
              <a:gdLst>
                <a:gd name="connsiteX0" fmla="*/ 1191275 w 2382551"/>
                <a:gd name="connsiteY0" fmla="*/ 0 h 1059894"/>
                <a:gd name="connsiteX1" fmla="*/ 2367042 w 2382551"/>
                <a:gd name="connsiteY1" fmla="*/ 958278 h 1059894"/>
                <a:gd name="connsiteX2" fmla="*/ 2382551 w 2382551"/>
                <a:gd name="connsiteY2" fmla="*/ 1059894 h 1059894"/>
                <a:gd name="connsiteX3" fmla="*/ 1861489 w 2382551"/>
                <a:gd name="connsiteY3" fmla="*/ 1059894 h 1059894"/>
                <a:gd name="connsiteX4" fmla="*/ 1822280 w 2382551"/>
                <a:gd name="connsiteY4" fmla="*/ 933585 h 1059894"/>
                <a:gd name="connsiteX5" fmla="*/ 1191274 w 2382551"/>
                <a:gd name="connsiteY5" fmla="*/ 515326 h 1059894"/>
                <a:gd name="connsiteX6" fmla="*/ 560268 w 2382551"/>
                <a:gd name="connsiteY6" fmla="*/ 933585 h 1059894"/>
                <a:gd name="connsiteX7" fmla="*/ 521060 w 2382551"/>
                <a:gd name="connsiteY7" fmla="*/ 1059894 h 1059894"/>
                <a:gd name="connsiteX8" fmla="*/ 0 w 2382551"/>
                <a:gd name="connsiteY8" fmla="*/ 1059894 h 1059894"/>
                <a:gd name="connsiteX9" fmla="*/ 15508 w 2382551"/>
                <a:gd name="connsiteY9" fmla="*/ 958278 h 1059894"/>
                <a:gd name="connsiteX10" fmla="*/ 1191275 w 2382551"/>
                <a:gd name="connsiteY10" fmla="*/ 0 h 105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2551" h="1059894">
                  <a:moveTo>
                    <a:pt x="1191275" y="0"/>
                  </a:moveTo>
                  <a:cubicBezTo>
                    <a:pt x="1771247" y="0"/>
                    <a:pt x="2255133" y="411390"/>
                    <a:pt x="2367042" y="958278"/>
                  </a:cubicBezTo>
                  <a:lnTo>
                    <a:pt x="2382551" y="1059894"/>
                  </a:lnTo>
                  <a:lnTo>
                    <a:pt x="1861489" y="1059894"/>
                  </a:lnTo>
                  <a:lnTo>
                    <a:pt x="1822280" y="933585"/>
                  </a:lnTo>
                  <a:cubicBezTo>
                    <a:pt x="1718319" y="687792"/>
                    <a:pt x="1474937" y="515326"/>
                    <a:pt x="1191274" y="515326"/>
                  </a:cubicBezTo>
                  <a:cubicBezTo>
                    <a:pt x="907612" y="515326"/>
                    <a:pt x="664230" y="687792"/>
                    <a:pt x="560268" y="933585"/>
                  </a:cubicBezTo>
                  <a:lnTo>
                    <a:pt x="521060" y="1059894"/>
                  </a:lnTo>
                  <a:lnTo>
                    <a:pt x="0" y="1059894"/>
                  </a:lnTo>
                  <a:lnTo>
                    <a:pt x="15508" y="958278"/>
                  </a:lnTo>
                  <a:cubicBezTo>
                    <a:pt x="127417" y="411390"/>
                    <a:pt x="611303" y="0"/>
                    <a:pt x="1191275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椭圆 51">
            <a:extLst>
              <a:ext uri="{FF2B5EF4-FFF2-40B4-BE49-F238E27FC236}">
                <a16:creationId xmlns:a16="http://schemas.microsoft.com/office/drawing/2014/main" id="{EF5C0510-EF2C-44DB-8E91-13727F52B80B}"/>
              </a:ext>
            </a:extLst>
          </p:cNvPr>
          <p:cNvSpPr/>
          <p:nvPr/>
        </p:nvSpPr>
        <p:spPr>
          <a:xfrm>
            <a:off x="2363008" y="3546362"/>
            <a:ext cx="2687027" cy="268702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CC694B4A-9D92-4620-AAA3-99E044D617A9}"/>
              </a:ext>
            </a:extLst>
          </p:cNvPr>
          <p:cNvSpPr/>
          <p:nvPr/>
        </p:nvSpPr>
        <p:spPr>
          <a:xfrm>
            <a:off x="2506371" y="4406910"/>
            <a:ext cx="2400300" cy="1709737"/>
          </a:xfrm>
          <a:custGeom>
            <a:avLst/>
            <a:gdLst>
              <a:gd name="connsiteX0" fmla="*/ 1204235 w 2400300"/>
              <a:gd name="connsiteY0" fmla="*/ 185006 h 1709737"/>
              <a:gd name="connsiteX1" fmla="*/ 879313 w 2400300"/>
              <a:gd name="connsiteY1" fmla="*/ 509928 h 1709737"/>
              <a:gd name="connsiteX2" fmla="*/ 1204235 w 2400300"/>
              <a:gd name="connsiteY2" fmla="*/ 834850 h 1709737"/>
              <a:gd name="connsiteX3" fmla="*/ 1529157 w 2400300"/>
              <a:gd name="connsiteY3" fmla="*/ 509928 h 1709737"/>
              <a:gd name="connsiteX4" fmla="*/ 1204235 w 2400300"/>
              <a:gd name="connsiteY4" fmla="*/ 185006 h 1709737"/>
              <a:gd name="connsiteX5" fmla="*/ 1200150 w 2400300"/>
              <a:gd name="connsiteY5" fmla="*/ 0 h 1709737"/>
              <a:gd name="connsiteX6" fmla="*/ 1699385 w 2400300"/>
              <a:gd name="connsiteY6" fmla="*/ 406888 h 1709737"/>
              <a:gd name="connsiteX7" fmla="*/ 1709738 w 2400300"/>
              <a:gd name="connsiteY7" fmla="*/ 509587 h 1709737"/>
              <a:gd name="connsiteX8" fmla="*/ 2400300 w 2400300"/>
              <a:gd name="connsiteY8" fmla="*/ 509587 h 1709737"/>
              <a:gd name="connsiteX9" fmla="*/ 1200150 w 2400300"/>
              <a:gd name="connsiteY9" fmla="*/ 1709737 h 1709737"/>
              <a:gd name="connsiteX10" fmla="*/ 0 w 2400300"/>
              <a:gd name="connsiteY10" fmla="*/ 509587 h 1709737"/>
              <a:gd name="connsiteX11" fmla="*/ 690562 w 2400300"/>
              <a:gd name="connsiteY11" fmla="*/ 509587 h 1709737"/>
              <a:gd name="connsiteX12" fmla="*/ 700915 w 2400300"/>
              <a:gd name="connsiteY12" fmla="*/ 406888 h 1709737"/>
              <a:gd name="connsiteX13" fmla="*/ 1200150 w 2400300"/>
              <a:gd name="connsiteY13" fmla="*/ 0 h 170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00300" h="1709737">
                <a:moveTo>
                  <a:pt x="1204235" y="185006"/>
                </a:moveTo>
                <a:cubicBezTo>
                  <a:pt x="1024786" y="185006"/>
                  <a:pt x="879313" y="330479"/>
                  <a:pt x="879313" y="509928"/>
                </a:cubicBezTo>
                <a:cubicBezTo>
                  <a:pt x="879313" y="689377"/>
                  <a:pt x="1024786" y="834850"/>
                  <a:pt x="1204235" y="834850"/>
                </a:cubicBezTo>
                <a:cubicBezTo>
                  <a:pt x="1383684" y="834850"/>
                  <a:pt x="1529157" y="689377"/>
                  <a:pt x="1529157" y="509928"/>
                </a:cubicBezTo>
                <a:cubicBezTo>
                  <a:pt x="1529157" y="330479"/>
                  <a:pt x="1383684" y="185006"/>
                  <a:pt x="1204235" y="185006"/>
                </a:cubicBezTo>
                <a:close/>
                <a:moveTo>
                  <a:pt x="1200150" y="0"/>
                </a:moveTo>
                <a:cubicBezTo>
                  <a:pt x="1446409" y="0"/>
                  <a:pt x="1651868" y="174677"/>
                  <a:pt x="1699385" y="406888"/>
                </a:cubicBezTo>
                <a:lnTo>
                  <a:pt x="1709738" y="509587"/>
                </a:lnTo>
                <a:lnTo>
                  <a:pt x="2400300" y="509587"/>
                </a:lnTo>
                <a:cubicBezTo>
                  <a:pt x="2400300" y="1172412"/>
                  <a:pt x="1862975" y="1709737"/>
                  <a:pt x="1200150" y="1709737"/>
                </a:cubicBezTo>
                <a:cubicBezTo>
                  <a:pt x="537325" y="1709737"/>
                  <a:pt x="0" y="1172412"/>
                  <a:pt x="0" y="509587"/>
                </a:cubicBezTo>
                <a:lnTo>
                  <a:pt x="690562" y="509587"/>
                </a:lnTo>
                <a:lnTo>
                  <a:pt x="700915" y="406888"/>
                </a:lnTo>
                <a:cubicBezTo>
                  <a:pt x="748432" y="174677"/>
                  <a:pt x="953892" y="0"/>
                  <a:pt x="120015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7D3157C-9C0E-4D94-A639-8914D0A722B7}"/>
              </a:ext>
            </a:extLst>
          </p:cNvPr>
          <p:cNvSpPr txBox="1"/>
          <p:nvPr/>
        </p:nvSpPr>
        <p:spPr>
          <a:xfrm>
            <a:off x="3683662" y="430172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E358732A-DABF-4CC5-B8AF-9152DE97140D}"/>
              </a:ext>
            </a:extLst>
          </p:cNvPr>
          <p:cNvSpPr/>
          <p:nvPr/>
        </p:nvSpPr>
        <p:spPr>
          <a:xfrm>
            <a:off x="2515246" y="3716348"/>
            <a:ext cx="2382551" cy="1059894"/>
          </a:xfrm>
          <a:custGeom>
            <a:avLst/>
            <a:gdLst>
              <a:gd name="connsiteX0" fmla="*/ 1191275 w 2382551"/>
              <a:gd name="connsiteY0" fmla="*/ 0 h 1059894"/>
              <a:gd name="connsiteX1" fmla="*/ 2367042 w 2382551"/>
              <a:gd name="connsiteY1" fmla="*/ 958278 h 1059894"/>
              <a:gd name="connsiteX2" fmla="*/ 2382551 w 2382551"/>
              <a:gd name="connsiteY2" fmla="*/ 1059894 h 1059894"/>
              <a:gd name="connsiteX3" fmla="*/ 1861489 w 2382551"/>
              <a:gd name="connsiteY3" fmla="*/ 1059894 h 1059894"/>
              <a:gd name="connsiteX4" fmla="*/ 1822280 w 2382551"/>
              <a:gd name="connsiteY4" fmla="*/ 933585 h 1059894"/>
              <a:gd name="connsiteX5" fmla="*/ 1191274 w 2382551"/>
              <a:gd name="connsiteY5" fmla="*/ 515326 h 1059894"/>
              <a:gd name="connsiteX6" fmla="*/ 560268 w 2382551"/>
              <a:gd name="connsiteY6" fmla="*/ 933585 h 1059894"/>
              <a:gd name="connsiteX7" fmla="*/ 521060 w 2382551"/>
              <a:gd name="connsiteY7" fmla="*/ 1059894 h 1059894"/>
              <a:gd name="connsiteX8" fmla="*/ 0 w 2382551"/>
              <a:gd name="connsiteY8" fmla="*/ 1059894 h 1059894"/>
              <a:gd name="connsiteX9" fmla="*/ 15508 w 2382551"/>
              <a:gd name="connsiteY9" fmla="*/ 958278 h 1059894"/>
              <a:gd name="connsiteX10" fmla="*/ 1191275 w 2382551"/>
              <a:gd name="connsiteY10" fmla="*/ 0 h 1059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82551" h="1059894">
                <a:moveTo>
                  <a:pt x="1191275" y="0"/>
                </a:moveTo>
                <a:cubicBezTo>
                  <a:pt x="1771247" y="0"/>
                  <a:pt x="2255133" y="411390"/>
                  <a:pt x="2367042" y="958278"/>
                </a:cubicBezTo>
                <a:lnTo>
                  <a:pt x="2382551" y="1059894"/>
                </a:lnTo>
                <a:lnTo>
                  <a:pt x="1861489" y="1059894"/>
                </a:lnTo>
                <a:lnTo>
                  <a:pt x="1822280" y="933585"/>
                </a:lnTo>
                <a:cubicBezTo>
                  <a:pt x="1718319" y="687792"/>
                  <a:pt x="1474937" y="515326"/>
                  <a:pt x="1191274" y="515326"/>
                </a:cubicBezTo>
                <a:cubicBezTo>
                  <a:pt x="907612" y="515326"/>
                  <a:pt x="664230" y="687792"/>
                  <a:pt x="560268" y="933585"/>
                </a:cubicBezTo>
                <a:lnTo>
                  <a:pt x="521060" y="1059894"/>
                </a:lnTo>
                <a:lnTo>
                  <a:pt x="0" y="1059894"/>
                </a:lnTo>
                <a:lnTo>
                  <a:pt x="15508" y="958278"/>
                </a:lnTo>
                <a:cubicBezTo>
                  <a:pt x="127417" y="411390"/>
                  <a:pt x="611303" y="0"/>
                  <a:pt x="1191275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F2845377-7830-41DF-AC20-6FE49149F1F3}"/>
              </a:ext>
            </a:extLst>
          </p:cNvPr>
          <p:cNvSpPr/>
          <p:nvPr/>
        </p:nvSpPr>
        <p:spPr>
          <a:xfrm>
            <a:off x="4644770" y="1467975"/>
            <a:ext cx="718208" cy="71820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CB15ED1F-30CC-4BFE-9DD4-A8E9F6315119}"/>
              </a:ext>
            </a:extLst>
          </p:cNvPr>
          <p:cNvSpPr/>
          <p:nvPr/>
        </p:nvSpPr>
        <p:spPr>
          <a:xfrm>
            <a:off x="2940135" y="4092186"/>
            <a:ext cx="1578492" cy="157849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1" name="图片 90">
            <a:extLst>
              <a:ext uri="{FF2B5EF4-FFF2-40B4-BE49-F238E27FC236}">
                <a16:creationId xmlns:a16="http://schemas.microsoft.com/office/drawing/2014/main" id="{669D8970-60D5-4AAC-BF00-56A056CF2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7291" y="2759393"/>
            <a:ext cx="2688569" cy="2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44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325275-9AD1-44A9-B1C7-2F900EDDC402}"/>
              </a:ext>
            </a:extLst>
          </p:cNvPr>
          <p:cNvSpPr/>
          <p:nvPr/>
        </p:nvSpPr>
        <p:spPr>
          <a:xfrm>
            <a:off x="1806030" y="355383"/>
            <a:ext cx="7670479" cy="61472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811A0D-24BB-400A-9D9D-F9AA579F19E3}"/>
              </a:ext>
            </a:extLst>
          </p:cNvPr>
          <p:cNvSpPr/>
          <p:nvPr/>
        </p:nvSpPr>
        <p:spPr>
          <a:xfrm>
            <a:off x="1806030" y="355383"/>
            <a:ext cx="772234" cy="771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22C2444-1183-45A8-A4B4-EDAD2DDB5DB9}"/>
              </a:ext>
            </a:extLst>
          </p:cNvPr>
          <p:cNvGrpSpPr/>
          <p:nvPr/>
        </p:nvGrpSpPr>
        <p:grpSpPr>
          <a:xfrm>
            <a:off x="1806030" y="355382"/>
            <a:ext cx="6128006" cy="6128005"/>
            <a:chOff x="3278908" y="713509"/>
            <a:chExt cx="5430984" cy="5430982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11457D9-4F35-44A9-8DC1-D54414DADFE2}"/>
                </a:ext>
              </a:extLst>
            </p:cNvPr>
            <p:cNvCxnSpPr/>
            <p:nvPr/>
          </p:nvCxnSpPr>
          <p:spPr>
            <a:xfrm>
              <a:off x="32789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EC845EA7-B770-4BAB-84F2-0B4FB3A5F285}"/>
                </a:ext>
              </a:extLst>
            </p:cNvPr>
            <p:cNvCxnSpPr/>
            <p:nvPr/>
          </p:nvCxnSpPr>
          <p:spPr>
            <a:xfrm>
              <a:off x="37511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EE25E22-B7A3-4992-9696-B08487E12CFB}"/>
                </a:ext>
              </a:extLst>
            </p:cNvPr>
            <p:cNvCxnSpPr/>
            <p:nvPr/>
          </p:nvCxnSpPr>
          <p:spPr>
            <a:xfrm>
              <a:off x="35150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F9895886-1543-45E6-81CB-AE54831FEF75}"/>
                </a:ext>
              </a:extLst>
            </p:cNvPr>
            <p:cNvCxnSpPr/>
            <p:nvPr/>
          </p:nvCxnSpPr>
          <p:spPr>
            <a:xfrm>
              <a:off x="398729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8D9AD674-3481-42C8-AE00-BC9FF67DFFB7}"/>
                </a:ext>
              </a:extLst>
            </p:cNvPr>
            <p:cNvCxnSpPr/>
            <p:nvPr/>
          </p:nvCxnSpPr>
          <p:spPr>
            <a:xfrm>
              <a:off x="422342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229D6F2-09B1-43EC-A325-C787249A456F}"/>
                </a:ext>
              </a:extLst>
            </p:cNvPr>
            <p:cNvCxnSpPr/>
            <p:nvPr/>
          </p:nvCxnSpPr>
          <p:spPr>
            <a:xfrm>
              <a:off x="445955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B3789D85-D174-47BB-8E2F-DCD7154F13FB}"/>
                </a:ext>
              </a:extLst>
            </p:cNvPr>
            <p:cNvCxnSpPr/>
            <p:nvPr/>
          </p:nvCxnSpPr>
          <p:spPr>
            <a:xfrm>
              <a:off x="469568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D72FC40-5300-4194-B7A6-172E11FD896D}"/>
                </a:ext>
              </a:extLst>
            </p:cNvPr>
            <p:cNvCxnSpPr/>
            <p:nvPr/>
          </p:nvCxnSpPr>
          <p:spPr>
            <a:xfrm>
              <a:off x="493181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56A6118-6A27-4827-997E-6BBB6239D51D}"/>
                </a:ext>
              </a:extLst>
            </p:cNvPr>
            <p:cNvCxnSpPr/>
            <p:nvPr/>
          </p:nvCxnSpPr>
          <p:spPr>
            <a:xfrm>
              <a:off x="516794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1588D232-CE13-4738-9AAC-F9251FE94E53}"/>
                </a:ext>
              </a:extLst>
            </p:cNvPr>
            <p:cNvCxnSpPr/>
            <p:nvPr/>
          </p:nvCxnSpPr>
          <p:spPr>
            <a:xfrm>
              <a:off x="56402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B82D716-1FB8-4EF1-9180-D787A70197E5}"/>
                </a:ext>
              </a:extLst>
            </p:cNvPr>
            <p:cNvCxnSpPr/>
            <p:nvPr/>
          </p:nvCxnSpPr>
          <p:spPr>
            <a:xfrm>
              <a:off x="540407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E3DF7562-4C4A-4992-AE33-F108B10C2C90}"/>
                </a:ext>
              </a:extLst>
            </p:cNvPr>
            <p:cNvCxnSpPr/>
            <p:nvPr/>
          </p:nvCxnSpPr>
          <p:spPr>
            <a:xfrm>
              <a:off x="58763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AE8C32AD-1531-485E-87D7-C30B26564592}"/>
                </a:ext>
              </a:extLst>
            </p:cNvPr>
            <p:cNvCxnSpPr/>
            <p:nvPr/>
          </p:nvCxnSpPr>
          <p:spPr>
            <a:xfrm>
              <a:off x="61124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5525CBA0-C781-43C3-A748-9DE73E6C3C15}"/>
                </a:ext>
              </a:extLst>
            </p:cNvPr>
            <p:cNvCxnSpPr/>
            <p:nvPr/>
          </p:nvCxnSpPr>
          <p:spPr>
            <a:xfrm>
              <a:off x="634859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50BA2084-F98B-401D-A6E4-5228F23B909E}"/>
                </a:ext>
              </a:extLst>
            </p:cNvPr>
            <p:cNvCxnSpPr/>
            <p:nvPr/>
          </p:nvCxnSpPr>
          <p:spPr>
            <a:xfrm>
              <a:off x="658472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E598BD54-4DA5-4C19-95C1-36465C0C515C}"/>
                </a:ext>
              </a:extLst>
            </p:cNvPr>
            <p:cNvCxnSpPr/>
            <p:nvPr/>
          </p:nvCxnSpPr>
          <p:spPr>
            <a:xfrm>
              <a:off x="682085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106FF996-D0D5-4A06-A58F-5C4F6D1881A5}"/>
                </a:ext>
              </a:extLst>
            </p:cNvPr>
            <p:cNvCxnSpPr/>
            <p:nvPr/>
          </p:nvCxnSpPr>
          <p:spPr>
            <a:xfrm>
              <a:off x="705698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6DFE617-3303-42AE-B8E4-6101F84D3AAD}"/>
                </a:ext>
              </a:extLst>
            </p:cNvPr>
            <p:cNvCxnSpPr/>
            <p:nvPr/>
          </p:nvCxnSpPr>
          <p:spPr>
            <a:xfrm>
              <a:off x="752924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8BB91BCC-4256-45A1-906B-F185D68B2B60}"/>
                </a:ext>
              </a:extLst>
            </p:cNvPr>
            <p:cNvCxnSpPr/>
            <p:nvPr/>
          </p:nvCxnSpPr>
          <p:spPr>
            <a:xfrm>
              <a:off x="729311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892F9856-E23C-400A-8DAE-ABF4BB9B7EFA}"/>
                </a:ext>
              </a:extLst>
            </p:cNvPr>
            <p:cNvCxnSpPr/>
            <p:nvPr/>
          </p:nvCxnSpPr>
          <p:spPr>
            <a:xfrm>
              <a:off x="776537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C2CB528D-B3BD-4CE1-BE8C-65E55571C6F5}"/>
                </a:ext>
              </a:extLst>
            </p:cNvPr>
            <p:cNvCxnSpPr/>
            <p:nvPr/>
          </p:nvCxnSpPr>
          <p:spPr>
            <a:xfrm>
              <a:off x="80015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F5715F35-0D8E-4792-A390-C7D6AC1CCDCB}"/>
                </a:ext>
              </a:extLst>
            </p:cNvPr>
            <p:cNvCxnSpPr/>
            <p:nvPr/>
          </p:nvCxnSpPr>
          <p:spPr>
            <a:xfrm>
              <a:off x="82376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F763C3D-973C-420D-862E-E36FF86B4365}"/>
                </a:ext>
              </a:extLst>
            </p:cNvPr>
            <p:cNvCxnSpPr/>
            <p:nvPr/>
          </p:nvCxnSpPr>
          <p:spPr>
            <a:xfrm>
              <a:off x="84737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E24BB7BC-6564-4889-BD81-B9D5F76D7015}"/>
                </a:ext>
              </a:extLst>
            </p:cNvPr>
            <p:cNvCxnSpPr/>
            <p:nvPr/>
          </p:nvCxnSpPr>
          <p:spPr>
            <a:xfrm>
              <a:off x="8709890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32389B1C-B795-4DA3-A4E5-1C8AF61D7C60}"/>
                </a:ext>
              </a:extLst>
            </p:cNvPr>
            <p:cNvCxnSpPr/>
            <p:nvPr/>
          </p:nvCxnSpPr>
          <p:spPr>
            <a:xfrm rot="16200000">
              <a:off x="5994401" y="342899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3DB80642-0CF1-4300-B4FC-8D1A276369EA}"/>
                </a:ext>
              </a:extLst>
            </p:cNvPr>
            <p:cNvCxnSpPr/>
            <p:nvPr/>
          </p:nvCxnSpPr>
          <p:spPr>
            <a:xfrm rot="16200000">
              <a:off x="5994401" y="295673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D83D95C0-4851-42BD-B264-8EA719A47636}"/>
                </a:ext>
              </a:extLst>
            </p:cNvPr>
            <p:cNvCxnSpPr/>
            <p:nvPr/>
          </p:nvCxnSpPr>
          <p:spPr>
            <a:xfrm rot="16200000">
              <a:off x="5994401" y="319286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EA069356-02BB-4FF8-8682-90FC0A530C30}"/>
                </a:ext>
              </a:extLst>
            </p:cNvPr>
            <p:cNvCxnSpPr/>
            <p:nvPr/>
          </p:nvCxnSpPr>
          <p:spPr>
            <a:xfrm rot="16200000">
              <a:off x="5994401" y="272060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CDE24B3-1558-469A-8945-341DF6758ECE}"/>
                </a:ext>
              </a:extLst>
            </p:cNvPr>
            <p:cNvCxnSpPr/>
            <p:nvPr/>
          </p:nvCxnSpPr>
          <p:spPr>
            <a:xfrm rot="16200000">
              <a:off x="5994401" y="248447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B022309A-C8E4-4125-8500-AB52A2F9F005}"/>
                </a:ext>
              </a:extLst>
            </p:cNvPr>
            <p:cNvCxnSpPr/>
            <p:nvPr/>
          </p:nvCxnSpPr>
          <p:spPr>
            <a:xfrm rot="16200000">
              <a:off x="5994401" y="224834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19EF650A-5947-4991-96F2-CD165207EABD}"/>
                </a:ext>
              </a:extLst>
            </p:cNvPr>
            <p:cNvCxnSpPr/>
            <p:nvPr/>
          </p:nvCxnSpPr>
          <p:spPr>
            <a:xfrm rot="16200000">
              <a:off x="5994401" y="201221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BEFB3B36-C16A-41F6-ABED-7D5C46121A31}"/>
                </a:ext>
              </a:extLst>
            </p:cNvPr>
            <p:cNvCxnSpPr/>
            <p:nvPr/>
          </p:nvCxnSpPr>
          <p:spPr>
            <a:xfrm rot="16200000">
              <a:off x="5994401" y="177608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012E70B3-0D9D-4391-8B5F-E061E48C3190}"/>
                </a:ext>
              </a:extLst>
            </p:cNvPr>
            <p:cNvCxnSpPr/>
            <p:nvPr/>
          </p:nvCxnSpPr>
          <p:spPr>
            <a:xfrm rot="16200000">
              <a:off x="5994401" y="153995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13AC0507-8BC0-4235-962A-13AE257B9E46}"/>
                </a:ext>
              </a:extLst>
            </p:cNvPr>
            <p:cNvCxnSpPr/>
            <p:nvPr/>
          </p:nvCxnSpPr>
          <p:spPr>
            <a:xfrm rot="16200000">
              <a:off x="5994401" y="106769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77F1F0AF-E786-436A-AB39-34DFA5C46407}"/>
                </a:ext>
              </a:extLst>
            </p:cNvPr>
            <p:cNvCxnSpPr/>
            <p:nvPr/>
          </p:nvCxnSpPr>
          <p:spPr>
            <a:xfrm rot="16200000">
              <a:off x="5994401" y="130382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5F0272E7-F5AC-46A4-A7CB-45DA021CDDC8}"/>
                </a:ext>
              </a:extLst>
            </p:cNvPr>
            <p:cNvCxnSpPr/>
            <p:nvPr/>
          </p:nvCxnSpPr>
          <p:spPr>
            <a:xfrm rot="16200000">
              <a:off x="5994401" y="83156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76D72079-BA0E-4FD2-9EFE-5D5E9305C6A3}"/>
                </a:ext>
              </a:extLst>
            </p:cNvPr>
            <p:cNvCxnSpPr/>
            <p:nvPr/>
          </p:nvCxnSpPr>
          <p:spPr>
            <a:xfrm rot="16200000">
              <a:off x="5994401" y="59543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82D7C5DF-5494-440B-8943-E6B8D8037340}"/>
                </a:ext>
              </a:extLst>
            </p:cNvPr>
            <p:cNvCxnSpPr/>
            <p:nvPr/>
          </p:nvCxnSpPr>
          <p:spPr>
            <a:xfrm rot="16200000">
              <a:off x="5994401" y="35930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FEE4BDA6-A5A4-49EC-B19E-48D28CE135F9}"/>
                </a:ext>
              </a:extLst>
            </p:cNvPr>
            <p:cNvCxnSpPr/>
            <p:nvPr/>
          </p:nvCxnSpPr>
          <p:spPr>
            <a:xfrm rot="16200000">
              <a:off x="5994401" y="12317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8451862E-5113-4B3A-B363-626D7F71BEA7}"/>
                </a:ext>
              </a:extLst>
            </p:cNvPr>
            <p:cNvCxnSpPr/>
            <p:nvPr/>
          </p:nvCxnSpPr>
          <p:spPr>
            <a:xfrm rot="16200000">
              <a:off x="5994401" y="-11295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1EEF1577-2DF0-4399-A1CD-6979A2FCFED7}"/>
                </a:ext>
              </a:extLst>
            </p:cNvPr>
            <p:cNvCxnSpPr/>
            <p:nvPr/>
          </p:nvCxnSpPr>
          <p:spPr>
            <a:xfrm rot="16200000">
              <a:off x="5994401" y="-34908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9A961621-4EE0-456A-9FD5-A86AA1E7889A}"/>
                </a:ext>
              </a:extLst>
            </p:cNvPr>
            <p:cNvCxnSpPr/>
            <p:nvPr/>
          </p:nvCxnSpPr>
          <p:spPr>
            <a:xfrm rot="16200000">
              <a:off x="5994401" y="-82134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A09C26DF-9F78-4467-A640-F6EE3C097E9A}"/>
                </a:ext>
              </a:extLst>
            </p:cNvPr>
            <p:cNvCxnSpPr/>
            <p:nvPr/>
          </p:nvCxnSpPr>
          <p:spPr>
            <a:xfrm rot="16200000">
              <a:off x="5994401" y="-58521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4CD59E94-A8D0-421A-90B5-C9A4875581DF}"/>
                </a:ext>
              </a:extLst>
            </p:cNvPr>
            <p:cNvCxnSpPr/>
            <p:nvPr/>
          </p:nvCxnSpPr>
          <p:spPr>
            <a:xfrm rot="16200000">
              <a:off x="5994401" y="-105747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9BD25FAF-56A9-4F08-B66D-6D29D32E1A47}"/>
                </a:ext>
              </a:extLst>
            </p:cNvPr>
            <p:cNvCxnSpPr/>
            <p:nvPr/>
          </p:nvCxnSpPr>
          <p:spPr>
            <a:xfrm rot="16200000">
              <a:off x="5994401" y="-129360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F8A0606D-F03D-4701-BB87-330C9E78AF85}"/>
                </a:ext>
              </a:extLst>
            </p:cNvPr>
            <p:cNvCxnSpPr/>
            <p:nvPr/>
          </p:nvCxnSpPr>
          <p:spPr>
            <a:xfrm rot="16200000">
              <a:off x="5994401" y="-152973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BF1F1DC6-2CA3-438B-A40F-C338767D34E9}"/>
                </a:ext>
              </a:extLst>
            </p:cNvPr>
            <p:cNvCxnSpPr/>
            <p:nvPr/>
          </p:nvCxnSpPr>
          <p:spPr>
            <a:xfrm rot="16200000">
              <a:off x="5994401" y="-176586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7B56F6AE-7B7F-4C8F-B229-D17A13AB60AC}"/>
                </a:ext>
              </a:extLst>
            </p:cNvPr>
            <p:cNvCxnSpPr/>
            <p:nvPr/>
          </p:nvCxnSpPr>
          <p:spPr>
            <a:xfrm rot="16200000">
              <a:off x="5994401" y="-2001983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565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E0C65F8-A27D-4B66-B29D-83CDF44CA853}"/>
              </a:ext>
            </a:extLst>
          </p:cNvPr>
          <p:cNvGrpSpPr/>
          <p:nvPr/>
        </p:nvGrpSpPr>
        <p:grpSpPr>
          <a:xfrm>
            <a:off x="3380508" y="713509"/>
            <a:ext cx="5430984" cy="5430982"/>
            <a:chOff x="3278908" y="713509"/>
            <a:chExt cx="5430984" cy="5430982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CF7C1E53-ED17-4C63-BDBD-A69F77265A19}"/>
                </a:ext>
              </a:extLst>
            </p:cNvPr>
            <p:cNvCxnSpPr/>
            <p:nvPr/>
          </p:nvCxnSpPr>
          <p:spPr>
            <a:xfrm>
              <a:off x="32789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B438D3C-3C80-4416-968C-60D67742AB86}"/>
                </a:ext>
              </a:extLst>
            </p:cNvPr>
            <p:cNvCxnSpPr/>
            <p:nvPr/>
          </p:nvCxnSpPr>
          <p:spPr>
            <a:xfrm>
              <a:off x="37511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714B8528-5B9B-49FE-A6C6-CDFCA8DED842}"/>
                </a:ext>
              </a:extLst>
            </p:cNvPr>
            <p:cNvCxnSpPr/>
            <p:nvPr/>
          </p:nvCxnSpPr>
          <p:spPr>
            <a:xfrm>
              <a:off x="35150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F96F8EB-6D9C-4C5D-99E2-3D3028F208ED}"/>
                </a:ext>
              </a:extLst>
            </p:cNvPr>
            <p:cNvCxnSpPr/>
            <p:nvPr/>
          </p:nvCxnSpPr>
          <p:spPr>
            <a:xfrm>
              <a:off x="398729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738E987C-B709-4936-B3F3-D03E2FE937B7}"/>
                </a:ext>
              </a:extLst>
            </p:cNvPr>
            <p:cNvCxnSpPr/>
            <p:nvPr/>
          </p:nvCxnSpPr>
          <p:spPr>
            <a:xfrm>
              <a:off x="422342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0B1E683-E262-4BC0-BF77-BCB70D2185EF}"/>
                </a:ext>
              </a:extLst>
            </p:cNvPr>
            <p:cNvCxnSpPr/>
            <p:nvPr/>
          </p:nvCxnSpPr>
          <p:spPr>
            <a:xfrm>
              <a:off x="445955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8939AA8-6332-4738-8218-466EC61EEE20}"/>
                </a:ext>
              </a:extLst>
            </p:cNvPr>
            <p:cNvCxnSpPr/>
            <p:nvPr/>
          </p:nvCxnSpPr>
          <p:spPr>
            <a:xfrm>
              <a:off x="469568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6E46800F-20FC-4CD0-B07C-291051538103}"/>
                </a:ext>
              </a:extLst>
            </p:cNvPr>
            <p:cNvCxnSpPr/>
            <p:nvPr/>
          </p:nvCxnSpPr>
          <p:spPr>
            <a:xfrm>
              <a:off x="493181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8182EF4-96B4-433C-9E70-2CD08DBF575B}"/>
                </a:ext>
              </a:extLst>
            </p:cNvPr>
            <p:cNvCxnSpPr/>
            <p:nvPr/>
          </p:nvCxnSpPr>
          <p:spPr>
            <a:xfrm>
              <a:off x="516794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48C6970-51BB-4F04-8C02-CCD68ADA60B2}"/>
                </a:ext>
              </a:extLst>
            </p:cNvPr>
            <p:cNvCxnSpPr/>
            <p:nvPr/>
          </p:nvCxnSpPr>
          <p:spPr>
            <a:xfrm>
              <a:off x="56402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911EA007-4183-4CC4-B1BC-C8DF34CE32C6}"/>
                </a:ext>
              </a:extLst>
            </p:cNvPr>
            <p:cNvCxnSpPr/>
            <p:nvPr/>
          </p:nvCxnSpPr>
          <p:spPr>
            <a:xfrm>
              <a:off x="540407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76F596E9-29D2-4FB0-8014-03CE5ABE4BE0}"/>
                </a:ext>
              </a:extLst>
            </p:cNvPr>
            <p:cNvCxnSpPr/>
            <p:nvPr/>
          </p:nvCxnSpPr>
          <p:spPr>
            <a:xfrm>
              <a:off x="58763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436FE0B-CD26-4548-BFA4-D5169B214FF2}"/>
                </a:ext>
              </a:extLst>
            </p:cNvPr>
            <p:cNvCxnSpPr/>
            <p:nvPr/>
          </p:nvCxnSpPr>
          <p:spPr>
            <a:xfrm>
              <a:off x="61124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E39E47BB-3354-4E5F-8749-A05A3CE8633F}"/>
                </a:ext>
              </a:extLst>
            </p:cNvPr>
            <p:cNvCxnSpPr/>
            <p:nvPr/>
          </p:nvCxnSpPr>
          <p:spPr>
            <a:xfrm>
              <a:off x="634859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CAD38654-9953-41B0-80BB-387442A428A0}"/>
                </a:ext>
              </a:extLst>
            </p:cNvPr>
            <p:cNvCxnSpPr/>
            <p:nvPr/>
          </p:nvCxnSpPr>
          <p:spPr>
            <a:xfrm>
              <a:off x="658472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6A79D73-0126-4F05-967A-97DCA45CA1C3}"/>
                </a:ext>
              </a:extLst>
            </p:cNvPr>
            <p:cNvCxnSpPr/>
            <p:nvPr/>
          </p:nvCxnSpPr>
          <p:spPr>
            <a:xfrm>
              <a:off x="682085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EAB80532-35D1-43E0-AFC4-3172DB1826CB}"/>
                </a:ext>
              </a:extLst>
            </p:cNvPr>
            <p:cNvCxnSpPr/>
            <p:nvPr/>
          </p:nvCxnSpPr>
          <p:spPr>
            <a:xfrm>
              <a:off x="705698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58060CD5-38D2-4221-BD3A-C1625BFCB7C1}"/>
                </a:ext>
              </a:extLst>
            </p:cNvPr>
            <p:cNvCxnSpPr/>
            <p:nvPr/>
          </p:nvCxnSpPr>
          <p:spPr>
            <a:xfrm>
              <a:off x="752924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475CFCD-7F7B-463A-9383-22B41355DD37}"/>
                </a:ext>
              </a:extLst>
            </p:cNvPr>
            <p:cNvCxnSpPr/>
            <p:nvPr/>
          </p:nvCxnSpPr>
          <p:spPr>
            <a:xfrm>
              <a:off x="729311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571291D-39FE-45F2-BBBF-A7881793AB30}"/>
                </a:ext>
              </a:extLst>
            </p:cNvPr>
            <p:cNvCxnSpPr/>
            <p:nvPr/>
          </p:nvCxnSpPr>
          <p:spPr>
            <a:xfrm>
              <a:off x="776537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9AA1F9D4-73F3-4B25-93B8-26A67828985D}"/>
                </a:ext>
              </a:extLst>
            </p:cNvPr>
            <p:cNvCxnSpPr/>
            <p:nvPr/>
          </p:nvCxnSpPr>
          <p:spPr>
            <a:xfrm>
              <a:off x="800150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256019DB-922C-474B-B9B6-629ED467D730}"/>
                </a:ext>
              </a:extLst>
            </p:cNvPr>
            <p:cNvCxnSpPr/>
            <p:nvPr/>
          </p:nvCxnSpPr>
          <p:spPr>
            <a:xfrm>
              <a:off x="823763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D36F7DF4-01BE-4193-B0B4-3977608FA39E}"/>
                </a:ext>
              </a:extLst>
            </p:cNvPr>
            <p:cNvCxnSpPr/>
            <p:nvPr/>
          </p:nvCxnSpPr>
          <p:spPr>
            <a:xfrm>
              <a:off x="8473768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B2955CF5-3E18-4EC3-9002-34911B92365B}"/>
                </a:ext>
              </a:extLst>
            </p:cNvPr>
            <p:cNvCxnSpPr/>
            <p:nvPr/>
          </p:nvCxnSpPr>
          <p:spPr>
            <a:xfrm>
              <a:off x="8709890" y="713510"/>
              <a:ext cx="0" cy="54309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79518913-1699-4128-BC83-010E1BBA95E4}"/>
                </a:ext>
              </a:extLst>
            </p:cNvPr>
            <p:cNvCxnSpPr/>
            <p:nvPr/>
          </p:nvCxnSpPr>
          <p:spPr>
            <a:xfrm rot="16200000">
              <a:off x="5994401" y="342899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866F3385-EAE9-4BFB-A213-481ADC16AC4F}"/>
                </a:ext>
              </a:extLst>
            </p:cNvPr>
            <p:cNvCxnSpPr/>
            <p:nvPr/>
          </p:nvCxnSpPr>
          <p:spPr>
            <a:xfrm rot="16200000">
              <a:off x="5994401" y="295673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CC480292-E254-40D2-9571-D90CF5E1EAAA}"/>
                </a:ext>
              </a:extLst>
            </p:cNvPr>
            <p:cNvCxnSpPr/>
            <p:nvPr/>
          </p:nvCxnSpPr>
          <p:spPr>
            <a:xfrm rot="16200000">
              <a:off x="5994401" y="319286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735F4795-FAB3-4A09-A73B-C26CC2F9E071}"/>
                </a:ext>
              </a:extLst>
            </p:cNvPr>
            <p:cNvCxnSpPr/>
            <p:nvPr/>
          </p:nvCxnSpPr>
          <p:spPr>
            <a:xfrm rot="16200000">
              <a:off x="5994401" y="272060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C93BB4E4-5257-4F56-9A2E-50BE88DB0A66}"/>
                </a:ext>
              </a:extLst>
            </p:cNvPr>
            <p:cNvCxnSpPr/>
            <p:nvPr/>
          </p:nvCxnSpPr>
          <p:spPr>
            <a:xfrm rot="16200000">
              <a:off x="5994401" y="248447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FE9B6063-1795-4FAE-B89E-2AF7B83332CD}"/>
                </a:ext>
              </a:extLst>
            </p:cNvPr>
            <p:cNvCxnSpPr/>
            <p:nvPr/>
          </p:nvCxnSpPr>
          <p:spPr>
            <a:xfrm rot="16200000">
              <a:off x="5994401" y="224834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3946A63E-95D3-44C8-B935-762E85847086}"/>
                </a:ext>
              </a:extLst>
            </p:cNvPr>
            <p:cNvCxnSpPr/>
            <p:nvPr/>
          </p:nvCxnSpPr>
          <p:spPr>
            <a:xfrm rot="16200000">
              <a:off x="5994401" y="201221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B2D92A6B-5FFC-448F-A7B5-CB5C086A9940}"/>
                </a:ext>
              </a:extLst>
            </p:cNvPr>
            <p:cNvCxnSpPr/>
            <p:nvPr/>
          </p:nvCxnSpPr>
          <p:spPr>
            <a:xfrm rot="16200000">
              <a:off x="5994401" y="177608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CC5FFDDC-8608-479E-965C-E0FFEA9469B4}"/>
                </a:ext>
              </a:extLst>
            </p:cNvPr>
            <p:cNvCxnSpPr/>
            <p:nvPr/>
          </p:nvCxnSpPr>
          <p:spPr>
            <a:xfrm rot="16200000">
              <a:off x="5994401" y="153995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4198CDA6-13B7-47B5-B268-C69978DF20C0}"/>
                </a:ext>
              </a:extLst>
            </p:cNvPr>
            <p:cNvCxnSpPr/>
            <p:nvPr/>
          </p:nvCxnSpPr>
          <p:spPr>
            <a:xfrm rot="16200000">
              <a:off x="5994401" y="106769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0B52E51A-0CD4-463B-8649-9CC3B56494B1}"/>
                </a:ext>
              </a:extLst>
            </p:cNvPr>
            <p:cNvCxnSpPr/>
            <p:nvPr/>
          </p:nvCxnSpPr>
          <p:spPr>
            <a:xfrm rot="16200000">
              <a:off x="5994401" y="130382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B8136E0F-ABCE-4046-9D5F-0A2B61244A8C}"/>
                </a:ext>
              </a:extLst>
            </p:cNvPr>
            <p:cNvCxnSpPr/>
            <p:nvPr/>
          </p:nvCxnSpPr>
          <p:spPr>
            <a:xfrm rot="16200000">
              <a:off x="5994401" y="83156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3E9B1BFD-2163-45ED-A6A1-4B2D6E7E7513}"/>
                </a:ext>
              </a:extLst>
            </p:cNvPr>
            <p:cNvCxnSpPr/>
            <p:nvPr/>
          </p:nvCxnSpPr>
          <p:spPr>
            <a:xfrm rot="16200000">
              <a:off x="5994401" y="59543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B673E01E-0777-4451-9D7A-668689B3E419}"/>
                </a:ext>
              </a:extLst>
            </p:cNvPr>
            <p:cNvCxnSpPr/>
            <p:nvPr/>
          </p:nvCxnSpPr>
          <p:spPr>
            <a:xfrm rot="16200000">
              <a:off x="5994401" y="35930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E3ABE36C-224B-4C5A-B7BC-8BB4EA1F6BEF}"/>
                </a:ext>
              </a:extLst>
            </p:cNvPr>
            <p:cNvCxnSpPr/>
            <p:nvPr/>
          </p:nvCxnSpPr>
          <p:spPr>
            <a:xfrm rot="16200000">
              <a:off x="5994401" y="123179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097EDECF-B28F-429A-A5DC-293D745ED6CC}"/>
                </a:ext>
              </a:extLst>
            </p:cNvPr>
            <p:cNvCxnSpPr/>
            <p:nvPr/>
          </p:nvCxnSpPr>
          <p:spPr>
            <a:xfrm rot="16200000">
              <a:off x="5994401" y="-11295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03E3E0CA-A69E-4CFB-9421-051DE71E6A8A}"/>
                </a:ext>
              </a:extLst>
            </p:cNvPr>
            <p:cNvCxnSpPr/>
            <p:nvPr/>
          </p:nvCxnSpPr>
          <p:spPr>
            <a:xfrm rot="16200000">
              <a:off x="5994401" y="-34908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E90B33EA-7692-4DA6-98CA-9307415C42F9}"/>
                </a:ext>
              </a:extLst>
            </p:cNvPr>
            <p:cNvCxnSpPr/>
            <p:nvPr/>
          </p:nvCxnSpPr>
          <p:spPr>
            <a:xfrm rot="16200000">
              <a:off x="5994401" y="-82134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103DF84E-162C-47F3-80F2-3692A2FC0C60}"/>
                </a:ext>
              </a:extLst>
            </p:cNvPr>
            <p:cNvCxnSpPr/>
            <p:nvPr/>
          </p:nvCxnSpPr>
          <p:spPr>
            <a:xfrm rot="16200000">
              <a:off x="5994401" y="-58521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F06CF10C-91AD-43E7-AFCC-B1C7AD4B91BA}"/>
                </a:ext>
              </a:extLst>
            </p:cNvPr>
            <p:cNvCxnSpPr/>
            <p:nvPr/>
          </p:nvCxnSpPr>
          <p:spPr>
            <a:xfrm rot="16200000">
              <a:off x="5994401" y="-105747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AAF1928C-E768-4A8A-845E-049B0E3ACE47}"/>
                </a:ext>
              </a:extLst>
            </p:cNvPr>
            <p:cNvCxnSpPr/>
            <p:nvPr/>
          </p:nvCxnSpPr>
          <p:spPr>
            <a:xfrm rot="16200000">
              <a:off x="5994401" y="-129360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9462AC03-7447-4F2B-B713-1B85D1EDCAFA}"/>
                </a:ext>
              </a:extLst>
            </p:cNvPr>
            <p:cNvCxnSpPr/>
            <p:nvPr/>
          </p:nvCxnSpPr>
          <p:spPr>
            <a:xfrm rot="16200000">
              <a:off x="5994401" y="-152973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B3D043AF-A290-4FB9-AC02-74D2A803E43E}"/>
                </a:ext>
              </a:extLst>
            </p:cNvPr>
            <p:cNvCxnSpPr/>
            <p:nvPr/>
          </p:nvCxnSpPr>
          <p:spPr>
            <a:xfrm rot="16200000">
              <a:off x="5994401" y="-1765861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52E98F53-F79E-4549-80F4-DFF8145E9495}"/>
                </a:ext>
              </a:extLst>
            </p:cNvPr>
            <p:cNvCxnSpPr/>
            <p:nvPr/>
          </p:nvCxnSpPr>
          <p:spPr>
            <a:xfrm rot="16200000">
              <a:off x="5994401" y="-2001983"/>
              <a:ext cx="0" cy="5430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7A3F6C2C-4A20-4B8F-BBE3-C94C831CACA9}"/>
              </a:ext>
            </a:extLst>
          </p:cNvPr>
          <p:cNvSpPr/>
          <p:nvPr/>
        </p:nvSpPr>
        <p:spPr>
          <a:xfrm>
            <a:off x="2146228" y="949630"/>
            <a:ext cx="236130" cy="236130"/>
          </a:xfrm>
          <a:prstGeom prst="roundRect">
            <a:avLst>
              <a:gd name="adj" fmla="val 3619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345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10540</TotalTime>
  <Words>121</Words>
  <Application>Microsoft Office PowerPoint</Application>
  <PresentationFormat>宽屏</PresentationFormat>
  <Paragraphs>67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_</dc:creator>
  <cp:lastModifiedBy>_ Z</cp:lastModifiedBy>
  <cp:revision>211</cp:revision>
  <dcterms:created xsi:type="dcterms:W3CDTF">2019-04-27T07:07:03Z</dcterms:created>
  <dcterms:modified xsi:type="dcterms:W3CDTF">2019-05-08T11:21:44Z</dcterms:modified>
</cp:coreProperties>
</file>