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2019.4.28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4005303" y="484285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713693" y="483945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Z _</cp:lastModifiedBy>
  <cp:revision>48</cp:revision>
  <dcterms:created xsi:type="dcterms:W3CDTF">2019-04-27T07:07:03Z</dcterms:created>
  <dcterms:modified xsi:type="dcterms:W3CDTF">2019-04-28T10:29:24Z</dcterms:modified>
</cp:coreProperties>
</file>