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6" r:id="rId5"/>
    <p:sldId id="258" r:id="rId6"/>
    <p:sldId id="259" r:id="rId7"/>
    <p:sldId id="261" r:id="rId8"/>
    <p:sldId id="260" r:id="rId9"/>
    <p:sldId id="25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7F60"/>
    <a:srgbClr val="28906D"/>
    <a:srgbClr val="E7E6E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F7D05-E600-4392-A077-062F78039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E9F40A-B3DE-460B-B997-D941A90A1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66A26-D270-4300-B8B4-40D3593B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C32FB-23A9-4B8C-945C-DB4E8CC4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B71E25-EB5F-4095-A1AD-4C61AA01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7B2DA-C3B1-4877-8A1A-CBD6E7D6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FBECF-D1C9-40AF-A7A5-E45C09913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E4B20-7523-4BA4-81A9-448E11F8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C2C24-8C50-4983-926F-ED1265A2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ACD5F-5106-4F85-B94D-F2DD848E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30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62944-1761-4E9F-A5D2-045089301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58EAAD-111C-47B3-B1FA-1B2A4C56F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9666B-2C0C-4D3A-9500-72A1D272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E95B2-6263-432A-AC12-FD1198F3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9F828-DE07-4D5D-B9F7-BBBB4F25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27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0265A-60DF-4442-B302-403B18F1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B1095-D8C2-45EE-9AFB-BA981D53E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9647A-6A14-4927-ACBF-760937B6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A613A-DB60-42C7-93C4-9D1DA98D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F35C1-34F2-4F20-8B7D-D58065F9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5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FCF27-28F9-4021-8265-BFEEF4BA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19D442-5247-4555-9560-45AAC726F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981FA-95A4-49EB-90C0-F8D06F12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C3856-39D2-456B-A184-6BB456A6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0973C-E8DC-456E-9746-111DCA43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7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8A105-7119-41FA-B30A-7047B9BF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0FA28-AC68-4CF2-8329-FFFA3A60A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38132C-DB6F-43F0-8453-E01666E8B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ACB107-78FB-44F4-AF28-21E11600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387521-59AA-49F7-98DF-B880DF80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8B642D-A69F-4DBB-9247-166F280F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2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AB02C-ED39-4103-B99D-C3D3F141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C9A58-8992-4EF3-B4C0-B7245A7C8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87E0F8-1C04-46C7-B415-27171B8FD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F2E25E-6CBD-4725-91A4-7FAA4AAE0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28ABFC-8BB8-4977-BC94-98D0679A5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350BAA-EE6A-43E2-B81E-EFC171FE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07B123-C0D7-470B-8658-7A1FD7DD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08C869-CFCB-49F7-9F0C-F31CD2A9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40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CC22F-9335-4442-A60B-C6FED19F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A2E455-653A-4638-A3C6-87F44CC5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E8A927-FCF6-4E0B-B9F9-AB4F64E2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19EF4C-A4D2-4824-A466-9E502287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8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475B00-E31A-4373-ABF9-C24E716C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E5479D-D2C9-467F-B820-608F594C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4428BE-F9E2-46E2-B4CD-3041AB99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28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4DF26-A958-4CBB-B9B7-0FDB6384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3900B-84A3-44DF-80D2-568527B23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0C0032-976E-41D1-8374-8B7F24981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DE5DDC-5B6A-42AB-A954-D6616E18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26C00-A950-4D42-991F-EAA8CBB8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7885E0-E635-412D-ABD6-9BD51F16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01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18120-A76D-4AEB-9710-36FF2C5C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230541-73F6-48F3-9BA1-0B5F1D0A6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C09C2-4FB0-41F5-9A2E-F973F958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208831-4418-43AD-A832-1785D40F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DA5C3-A924-4E1E-8671-36B48E47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3494E1-D3C1-4867-9DAD-474D2AC6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09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20D043-D63C-46A7-BC14-A1F66904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25C25C-832A-44DD-80D9-9D3727E3D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C8C8B-7745-4B13-944F-CD73140DC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8EA7F-F6EC-4129-88B5-5389A0122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927BD-FF8D-4BC5-B253-F309A9DFC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5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7D9B44-4B65-42E9-9407-6E40B8BA211A}"/>
              </a:ext>
            </a:extLst>
          </p:cNvPr>
          <p:cNvSpPr/>
          <p:nvPr/>
        </p:nvSpPr>
        <p:spPr>
          <a:xfrm>
            <a:off x="967154" y="606669"/>
            <a:ext cx="10032023" cy="577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704FB22-214D-4982-8BF3-0493A66BCA8A}"/>
              </a:ext>
            </a:extLst>
          </p:cNvPr>
          <p:cNvGrpSpPr/>
          <p:nvPr/>
        </p:nvGrpSpPr>
        <p:grpSpPr>
          <a:xfrm>
            <a:off x="2521114" y="779980"/>
            <a:ext cx="3646465" cy="5058112"/>
            <a:chOff x="3242309" y="1122901"/>
            <a:chExt cx="4076103" cy="492947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A128DDA-AFAC-4DB4-9787-8FC6756EB2AE}"/>
                </a:ext>
              </a:extLst>
            </p:cNvPr>
            <p:cNvSpPr/>
            <p:nvPr/>
          </p:nvSpPr>
          <p:spPr>
            <a:xfrm>
              <a:off x="3242309" y="1122901"/>
              <a:ext cx="4076101" cy="3033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E5E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>
                  <a:solidFill>
                    <a:srgbClr val="2627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1100">
                  <a:solidFill>
                    <a:srgbClr val="2627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</a:t>
              </a:r>
              <a:r>
                <a:rPr lang="en-US" altLang="zh-CN" sz="1100">
                  <a:solidFill>
                    <a:srgbClr val="2627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terminal</a:t>
              </a:r>
              <a:endParaRPr lang="zh-CN" altLang="en-US" sz="1100">
                <a:solidFill>
                  <a:srgbClr val="26272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6A71710-42FB-40C6-98A2-BD065C8EB3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406" b="12201"/>
            <a:stretch/>
          </p:blipFill>
          <p:spPr>
            <a:xfrm>
              <a:off x="3303925" y="1188121"/>
              <a:ext cx="238049" cy="17745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5A5686E-B14A-4882-BFA1-7165502CD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375" y="1188121"/>
              <a:ext cx="1370337" cy="177454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22DBE4D-03D5-4A15-A4F5-C0210261F902}"/>
                </a:ext>
              </a:extLst>
            </p:cNvPr>
            <p:cNvSpPr/>
            <p:nvPr/>
          </p:nvSpPr>
          <p:spPr>
            <a:xfrm>
              <a:off x="3242309" y="1426265"/>
              <a:ext cx="4076101" cy="4626111"/>
            </a:xfrm>
            <a:prstGeom prst="rect">
              <a:avLst/>
            </a:prstGeom>
            <a:solidFill>
              <a:srgbClr val="111111"/>
            </a:solidFill>
            <a:ln>
              <a:solidFill>
                <a:srgbClr val="5E5E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spcBef>
                  <a:spcPts val="100"/>
                </a:spcBef>
              </a:pPr>
              <a:r>
                <a:rPr lang="zh-CN" altLang="en-US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测试探测参数 </a:t>
              </a: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= {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"probe_mode": "verticalDetection",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"send_recv_mode": "send_recv",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"probe_interval": 0,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"groups_number": 1,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"repetition_number": 32,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"freq_mode": "COS",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"freq_start": 2,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"freq_step": 0.05,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"freq_end": 20,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"code_id": 160001,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"code_duration": 25.6,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"pulse_length": 360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}</a:t>
              </a:r>
            </a:p>
            <a:p>
              <a:pPr>
                <a:spcBef>
                  <a:spcPts val="100"/>
                </a:spcBef>
              </a:pPr>
              <a:endParaRPr lang="en-US" altLang="zh-CN" sz="1200">
                <a:solidFill>
                  <a:srgbClr val="C6C4C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spcBef>
                  <a:spcPts val="100"/>
                </a:spcBef>
              </a:pPr>
              <a:r>
                <a:rPr lang="zh-CN" altLang="en-US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发送次数 </a:t>
              </a: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= 500</a:t>
              </a:r>
            </a:p>
            <a:p>
              <a:pPr>
                <a:spcBef>
                  <a:spcPts val="100"/>
                </a:spcBef>
              </a:pPr>
              <a:r>
                <a:rPr lang="zh-CN" altLang="en-US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接收次数 </a:t>
              </a: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= 500</a:t>
              </a:r>
            </a:p>
            <a:p>
              <a:pPr>
                <a:spcBef>
                  <a:spcPts val="100"/>
                </a:spcBef>
              </a:pPr>
              <a:r>
                <a:rPr lang="zh-CN" altLang="en-US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出错次数 </a:t>
              </a: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= 0</a:t>
              </a:r>
            </a:p>
            <a:p>
              <a:pPr>
                <a:spcBef>
                  <a:spcPts val="100"/>
                </a:spcBef>
              </a:pPr>
              <a:r>
                <a:rPr lang="zh-CN" altLang="en-US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正确率   </a:t>
              </a: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= 100%</a:t>
              </a:r>
            </a:p>
            <a:p>
              <a:pPr>
                <a:spcBef>
                  <a:spcPts val="100"/>
                </a:spcBef>
              </a:pPr>
              <a:endParaRPr lang="en-US" altLang="zh-CN" sz="1200">
                <a:solidFill>
                  <a:srgbClr val="C6C4C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spcBef>
                  <a:spcPts val="100"/>
                </a:spcBef>
              </a:pPr>
              <a:endParaRPr lang="en-US" altLang="zh-CN" sz="1200">
                <a:solidFill>
                  <a:srgbClr val="C6C4C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spcBef>
                  <a:spcPts val="100"/>
                </a:spcBef>
              </a:pPr>
              <a:endParaRPr lang="zh-CN" altLang="en-US" sz="1200">
                <a:solidFill>
                  <a:srgbClr val="C6C4C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4EB8931-4093-4500-B438-B1082EB68881}"/>
                </a:ext>
              </a:extLst>
            </p:cNvPr>
            <p:cNvCxnSpPr>
              <a:cxnSpLocks/>
            </p:cNvCxnSpPr>
            <p:nvPr/>
          </p:nvCxnSpPr>
          <p:spPr>
            <a:xfrm>
              <a:off x="3348777" y="5224098"/>
              <a:ext cx="0" cy="151888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6C16F00-99DF-4ECF-9358-E19DFA6496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6005" t="6047" r="574" b="486"/>
            <a:stretch/>
          </p:blipFill>
          <p:spPr>
            <a:xfrm>
              <a:off x="7163327" y="1426264"/>
              <a:ext cx="155085" cy="4626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58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F29E9FC3-7872-4CE9-AA57-9C06115727A9}"/>
              </a:ext>
            </a:extLst>
          </p:cNvPr>
          <p:cNvSpPr/>
          <p:nvPr/>
        </p:nvSpPr>
        <p:spPr>
          <a:xfrm>
            <a:off x="3953163" y="756136"/>
            <a:ext cx="7532983" cy="562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42B97F-296F-4128-BF4E-43D8B663ECC5}"/>
              </a:ext>
            </a:extLst>
          </p:cNvPr>
          <p:cNvSpPr/>
          <p:nvPr/>
        </p:nvSpPr>
        <p:spPr>
          <a:xfrm>
            <a:off x="705852" y="756137"/>
            <a:ext cx="3247312" cy="5624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F4BE72-0253-474C-9CBB-6E16E2A52C12}"/>
              </a:ext>
            </a:extLst>
          </p:cNvPr>
          <p:cNvSpPr/>
          <p:nvPr/>
        </p:nvSpPr>
        <p:spPr>
          <a:xfrm>
            <a:off x="705852" y="477252"/>
            <a:ext cx="10780295" cy="590349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28C3D3-427E-4AFF-8F4F-CBA46440A8F9}"/>
              </a:ext>
            </a:extLst>
          </p:cNvPr>
          <p:cNvSpPr/>
          <p:nvPr/>
        </p:nvSpPr>
        <p:spPr>
          <a:xfrm>
            <a:off x="705852" y="477253"/>
            <a:ext cx="10780295" cy="27888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Sorting System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十字形 5">
            <a:extLst>
              <a:ext uri="{FF2B5EF4-FFF2-40B4-BE49-F238E27FC236}">
                <a16:creationId xmlns:a16="http://schemas.microsoft.com/office/drawing/2014/main" id="{7322F4B3-FC55-4D5D-9FBC-96EC0BD43775}"/>
              </a:ext>
            </a:extLst>
          </p:cNvPr>
          <p:cNvSpPr/>
          <p:nvPr/>
        </p:nvSpPr>
        <p:spPr>
          <a:xfrm rot="18900000">
            <a:off x="11233682" y="561287"/>
            <a:ext cx="139842" cy="139842"/>
          </a:xfrm>
          <a:prstGeom prst="plus">
            <a:avLst>
              <a:gd name="adj" fmla="val 44697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图文框 6">
            <a:extLst>
              <a:ext uri="{FF2B5EF4-FFF2-40B4-BE49-F238E27FC236}">
                <a16:creationId xmlns:a16="http://schemas.microsoft.com/office/drawing/2014/main" id="{218F79DE-BA2A-4374-94FC-7B4BA93D1051}"/>
              </a:ext>
            </a:extLst>
          </p:cNvPr>
          <p:cNvSpPr/>
          <p:nvPr/>
        </p:nvSpPr>
        <p:spPr>
          <a:xfrm>
            <a:off x="10984912" y="580858"/>
            <a:ext cx="100701" cy="100701"/>
          </a:xfrm>
          <a:prstGeom prst="fram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38CC11-D8FA-4A38-8A57-E0FB2FA07F13}"/>
              </a:ext>
            </a:extLst>
          </p:cNvPr>
          <p:cNvSpPr/>
          <p:nvPr/>
        </p:nvSpPr>
        <p:spPr>
          <a:xfrm rot="10800000" flipV="1">
            <a:off x="10728844" y="652645"/>
            <a:ext cx="108000" cy="14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E628266-5FAC-4201-A89B-35589C66D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21" y="544319"/>
            <a:ext cx="197768" cy="13225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F3145DB5-D7D8-4B28-9AA8-F1FFA9F7278E}"/>
              </a:ext>
            </a:extLst>
          </p:cNvPr>
          <p:cNvSpPr/>
          <p:nvPr/>
        </p:nvSpPr>
        <p:spPr>
          <a:xfrm>
            <a:off x="1658139" y="5822979"/>
            <a:ext cx="1024827" cy="278884"/>
          </a:xfrm>
          <a:prstGeom prst="rect">
            <a:avLst/>
          </a:prstGeom>
          <a:solidFill>
            <a:srgbClr val="0070C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4A55697-0330-4991-AD57-379A800A723B}"/>
              </a:ext>
            </a:extLst>
          </p:cNvPr>
          <p:cNvSpPr/>
          <p:nvPr/>
        </p:nvSpPr>
        <p:spPr>
          <a:xfrm>
            <a:off x="844927" y="4221232"/>
            <a:ext cx="813212" cy="278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Robots :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60C51CF-06B9-40CD-8105-E834CD7C2213}"/>
              </a:ext>
            </a:extLst>
          </p:cNvPr>
          <p:cNvSpPr/>
          <p:nvPr/>
        </p:nvSpPr>
        <p:spPr>
          <a:xfrm>
            <a:off x="1667374" y="4221232"/>
            <a:ext cx="1024825" cy="278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015030C-46E7-420E-8EFE-B7B17EB48044}"/>
              </a:ext>
            </a:extLst>
          </p:cNvPr>
          <p:cNvSpPr/>
          <p:nvPr/>
        </p:nvSpPr>
        <p:spPr>
          <a:xfrm>
            <a:off x="844927" y="1098277"/>
            <a:ext cx="813212" cy="374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 :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F5C993F-4234-4F6A-B561-CBCB675B86E0}"/>
              </a:ext>
            </a:extLst>
          </p:cNvPr>
          <p:cNvSpPr/>
          <p:nvPr/>
        </p:nvSpPr>
        <p:spPr>
          <a:xfrm>
            <a:off x="1667374" y="1146144"/>
            <a:ext cx="1024825" cy="2788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C:/map.json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22DD56B-B37D-4C81-A317-02C75A421702}"/>
              </a:ext>
            </a:extLst>
          </p:cNvPr>
          <p:cNvSpPr/>
          <p:nvPr/>
        </p:nvSpPr>
        <p:spPr>
          <a:xfrm>
            <a:off x="2890457" y="1146145"/>
            <a:ext cx="799267" cy="27888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Map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FFBDB9B-30DB-4AAF-8E9E-6783827C2356}"/>
              </a:ext>
            </a:extLst>
          </p:cNvPr>
          <p:cNvGrpSpPr/>
          <p:nvPr/>
        </p:nvGrpSpPr>
        <p:grpSpPr>
          <a:xfrm>
            <a:off x="844927" y="1495979"/>
            <a:ext cx="1847272" cy="278886"/>
            <a:chOff x="844927" y="1846956"/>
            <a:chExt cx="1847272" cy="278886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8F821C9-1110-47AB-9CAD-A2BD6C37F80B}"/>
                </a:ext>
              </a:extLst>
            </p:cNvPr>
            <p:cNvSpPr/>
            <p:nvPr/>
          </p:nvSpPr>
          <p:spPr>
            <a:xfrm>
              <a:off x="844927" y="1846956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75C12AA-EB62-498A-A63C-54DA3FC3BB1B}"/>
                </a:ext>
              </a:extLst>
            </p:cNvPr>
            <p:cNvSpPr/>
            <p:nvPr/>
          </p:nvSpPr>
          <p:spPr>
            <a:xfrm>
              <a:off x="1667374" y="1846956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F849EED1-FD84-49D1-B057-798BD37EC274}"/>
              </a:ext>
            </a:extLst>
          </p:cNvPr>
          <p:cNvSpPr/>
          <p:nvPr/>
        </p:nvSpPr>
        <p:spPr>
          <a:xfrm>
            <a:off x="844927" y="4847999"/>
            <a:ext cx="813212" cy="278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 :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02E8B27-F3FE-466F-BEEF-FAD6ACF1364B}"/>
              </a:ext>
            </a:extLst>
          </p:cNvPr>
          <p:cNvSpPr/>
          <p:nvPr/>
        </p:nvSpPr>
        <p:spPr>
          <a:xfrm>
            <a:off x="1667374" y="4847999"/>
            <a:ext cx="1024825" cy="278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EBE9A13-7314-4A43-A222-22BAFAB3FFCC}"/>
              </a:ext>
            </a:extLst>
          </p:cNvPr>
          <p:cNvSpPr/>
          <p:nvPr/>
        </p:nvSpPr>
        <p:spPr>
          <a:xfrm>
            <a:off x="2701434" y="4847765"/>
            <a:ext cx="679075" cy="278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F11BB46-C6B2-4D49-BBE2-7618447EFE6B}"/>
              </a:ext>
            </a:extLst>
          </p:cNvPr>
          <p:cNvSpPr/>
          <p:nvPr/>
        </p:nvSpPr>
        <p:spPr>
          <a:xfrm>
            <a:off x="2701434" y="4222683"/>
            <a:ext cx="679075" cy="278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6D0191F-C94B-4B22-AFF5-C98739460E70}"/>
              </a:ext>
            </a:extLst>
          </p:cNvPr>
          <p:cNvGrpSpPr/>
          <p:nvPr/>
        </p:nvGrpSpPr>
        <p:grpSpPr>
          <a:xfrm>
            <a:off x="844927" y="1843773"/>
            <a:ext cx="1847272" cy="278886"/>
            <a:chOff x="844927" y="2194750"/>
            <a:chExt cx="1847272" cy="278886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245A81E-1F64-49C0-8A2D-00D4A78D1732}"/>
                </a:ext>
              </a:extLst>
            </p:cNvPr>
            <p:cNvSpPr/>
            <p:nvPr/>
          </p:nvSpPr>
          <p:spPr>
            <a:xfrm>
              <a:off x="844927" y="2194750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F1420E3-6BF7-4859-907F-C0B50820FE44}"/>
                </a:ext>
              </a:extLst>
            </p:cNvPr>
            <p:cNvSpPr/>
            <p:nvPr/>
          </p:nvSpPr>
          <p:spPr>
            <a:xfrm>
              <a:off x="1667374" y="2194750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740DA68-C1E3-4F00-BD91-002981790D7E}"/>
              </a:ext>
            </a:extLst>
          </p:cNvPr>
          <p:cNvGrpSpPr/>
          <p:nvPr/>
        </p:nvGrpSpPr>
        <p:grpSpPr>
          <a:xfrm>
            <a:off x="844927" y="2191567"/>
            <a:ext cx="1847272" cy="278886"/>
            <a:chOff x="854162" y="2542544"/>
            <a:chExt cx="1847272" cy="27888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EAEF60B-2442-49FC-835F-236A4A75262C}"/>
                </a:ext>
              </a:extLst>
            </p:cNvPr>
            <p:cNvSpPr/>
            <p:nvPr/>
          </p:nvSpPr>
          <p:spPr>
            <a:xfrm>
              <a:off x="854162" y="2542544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charging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BC887BC-D8E1-433B-ADA8-D8ECB1D26EB3}"/>
                </a:ext>
              </a:extLst>
            </p:cNvPr>
            <p:cNvSpPr/>
            <p:nvPr/>
          </p:nvSpPr>
          <p:spPr>
            <a:xfrm>
              <a:off x="1676609" y="2542544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9C0C224-078D-4096-BB92-7B3C348D64C5}"/>
              </a:ext>
            </a:extLst>
          </p:cNvPr>
          <p:cNvGrpSpPr/>
          <p:nvPr/>
        </p:nvGrpSpPr>
        <p:grpSpPr>
          <a:xfrm>
            <a:off x="844927" y="2539361"/>
            <a:ext cx="1847272" cy="278886"/>
            <a:chOff x="854162" y="2890338"/>
            <a:chExt cx="1847272" cy="278886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07D43DE-7A6B-406F-98F6-867DB8FB9DD2}"/>
                </a:ext>
              </a:extLst>
            </p:cNvPr>
            <p:cNvSpPr/>
            <p:nvPr/>
          </p:nvSpPr>
          <p:spPr>
            <a:xfrm>
              <a:off x="854162" y="2890338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pack up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A8F5CEC-9446-48B8-984B-AC16DDE9FDDF}"/>
                </a:ext>
              </a:extLst>
            </p:cNvPr>
            <p:cNvSpPr/>
            <p:nvPr/>
          </p:nvSpPr>
          <p:spPr>
            <a:xfrm>
              <a:off x="1676609" y="2890338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D9F91EC-E937-4006-A30E-FB5693F061CE}"/>
              </a:ext>
            </a:extLst>
          </p:cNvPr>
          <p:cNvGrpSpPr/>
          <p:nvPr/>
        </p:nvGrpSpPr>
        <p:grpSpPr>
          <a:xfrm>
            <a:off x="844927" y="2887154"/>
            <a:ext cx="1847272" cy="278886"/>
            <a:chOff x="854162" y="3238131"/>
            <a:chExt cx="1847272" cy="278886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DBEE7DB-7DCA-4C0D-97AE-AFFD8F3A32DF}"/>
                </a:ext>
              </a:extLst>
            </p:cNvPr>
            <p:cNvSpPr/>
            <p:nvPr/>
          </p:nvSpPr>
          <p:spPr>
            <a:xfrm>
              <a:off x="854162" y="3238131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put down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1FA820B-D83F-4F74-84C4-77F1DD1B6469}"/>
                </a:ext>
              </a:extLst>
            </p:cNvPr>
            <p:cNvSpPr/>
            <p:nvPr/>
          </p:nvSpPr>
          <p:spPr>
            <a:xfrm>
              <a:off x="1676609" y="3238131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9" name="图片 68">
            <a:extLst>
              <a:ext uri="{FF2B5EF4-FFF2-40B4-BE49-F238E27FC236}">
                <a16:creationId xmlns:a16="http://schemas.microsoft.com/office/drawing/2014/main" id="{56BEBD18-7DDE-4353-983C-206B19DCA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r="9654"/>
          <a:stretch>
            <a:fillRect/>
          </a:stretch>
        </p:blipFill>
        <p:spPr>
          <a:xfrm>
            <a:off x="4791241" y="1346257"/>
            <a:ext cx="5937603" cy="4444369"/>
          </a:xfrm>
          <a:custGeom>
            <a:avLst/>
            <a:gdLst>
              <a:gd name="connsiteX0" fmla="*/ 281017 w 5937603"/>
              <a:gd name="connsiteY0" fmla="*/ 0 h 4444369"/>
              <a:gd name="connsiteX1" fmla="*/ 5656586 w 5937603"/>
              <a:gd name="connsiteY1" fmla="*/ 0 h 4444369"/>
              <a:gd name="connsiteX2" fmla="*/ 5937603 w 5937603"/>
              <a:gd name="connsiteY2" fmla="*/ 281017 h 4444369"/>
              <a:gd name="connsiteX3" fmla="*/ 5937603 w 5937603"/>
              <a:gd name="connsiteY3" fmla="*/ 4163352 h 4444369"/>
              <a:gd name="connsiteX4" fmla="*/ 5656586 w 5937603"/>
              <a:gd name="connsiteY4" fmla="*/ 4444369 h 4444369"/>
              <a:gd name="connsiteX5" fmla="*/ 281017 w 5937603"/>
              <a:gd name="connsiteY5" fmla="*/ 4444369 h 4444369"/>
              <a:gd name="connsiteX6" fmla="*/ 0 w 5937603"/>
              <a:gd name="connsiteY6" fmla="*/ 4163352 h 4444369"/>
              <a:gd name="connsiteX7" fmla="*/ 0 w 5937603"/>
              <a:gd name="connsiteY7" fmla="*/ 281017 h 4444369"/>
              <a:gd name="connsiteX8" fmla="*/ 281017 w 5937603"/>
              <a:gd name="connsiteY8" fmla="*/ 0 h 444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37603" h="4444369">
                <a:moveTo>
                  <a:pt x="281017" y="0"/>
                </a:moveTo>
                <a:lnTo>
                  <a:pt x="5656586" y="0"/>
                </a:lnTo>
                <a:cubicBezTo>
                  <a:pt x="5811787" y="0"/>
                  <a:pt x="5937603" y="125816"/>
                  <a:pt x="5937603" y="281017"/>
                </a:cubicBezTo>
                <a:lnTo>
                  <a:pt x="5937603" y="4163352"/>
                </a:lnTo>
                <a:cubicBezTo>
                  <a:pt x="5937603" y="4318553"/>
                  <a:pt x="5811787" y="4444369"/>
                  <a:pt x="5656586" y="4444369"/>
                </a:cubicBezTo>
                <a:lnTo>
                  <a:pt x="281017" y="4444369"/>
                </a:lnTo>
                <a:cubicBezTo>
                  <a:pt x="125816" y="4444369"/>
                  <a:pt x="0" y="4318553"/>
                  <a:pt x="0" y="4163352"/>
                </a:cubicBezTo>
                <a:lnTo>
                  <a:pt x="0" y="281017"/>
                </a:lnTo>
                <a:cubicBezTo>
                  <a:pt x="0" y="125816"/>
                  <a:pt x="125816" y="0"/>
                  <a:pt x="281017" y="0"/>
                </a:cubicBez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221942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D14566B-B3DB-4CD8-B5EE-2B87149D4905}"/>
              </a:ext>
            </a:extLst>
          </p:cNvPr>
          <p:cNvSpPr/>
          <p:nvPr/>
        </p:nvSpPr>
        <p:spPr>
          <a:xfrm>
            <a:off x="3016753" y="749514"/>
            <a:ext cx="5432859" cy="5432859"/>
          </a:xfrm>
          <a:prstGeom prst="roundRect">
            <a:avLst>
              <a:gd name="adj" fmla="val 238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A11067D-3785-4A06-9812-C9BFF8C1D159}"/>
              </a:ext>
            </a:extLst>
          </p:cNvPr>
          <p:cNvGrpSpPr/>
          <p:nvPr/>
        </p:nvGrpSpPr>
        <p:grpSpPr>
          <a:xfrm>
            <a:off x="3249468" y="1679575"/>
            <a:ext cx="4967432" cy="3326534"/>
            <a:chOff x="3249468" y="1679575"/>
            <a:chExt cx="4967432" cy="3326534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C9404F2F-B11E-4ABE-AFF3-BCB31EED0008}"/>
                </a:ext>
              </a:extLst>
            </p:cNvPr>
            <p:cNvSpPr/>
            <p:nvPr/>
          </p:nvSpPr>
          <p:spPr>
            <a:xfrm>
              <a:off x="7813675" y="3564997"/>
              <a:ext cx="403225" cy="873315"/>
            </a:xfrm>
            <a:prstGeom prst="roundRect">
              <a:avLst>
                <a:gd name="adj" fmla="val 237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6938AE2-1DA6-40A1-A265-AFDBCABC8FE8}"/>
                </a:ext>
              </a:extLst>
            </p:cNvPr>
            <p:cNvSpPr/>
            <p:nvPr/>
          </p:nvSpPr>
          <p:spPr>
            <a:xfrm>
              <a:off x="3249468" y="3564997"/>
              <a:ext cx="403225" cy="873315"/>
            </a:xfrm>
            <a:prstGeom prst="roundRect">
              <a:avLst>
                <a:gd name="adj" fmla="val 237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5EABBB0-F83B-4868-A4F6-3AB458684417}"/>
                </a:ext>
              </a:extLst>
            </p:cNvPr>
            <p:cNvSpPr/>
            <p:nvPr/>
          </p:nvSpPr>
          <p:spPr>
            <a:xfrm>
              <a:off x="3814618" y="2997200"/>
              <a:ext cx="3837132" cy="2008909"/>
            </a:xfrm>
            <a:prstGeom prst="roundRect">
              <a:avLst>
                <a:gd name="adj" fmla="val 1081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F1BE657-8D5E-4322-A1DE-FBF79EE4A47C}"/>
                </a:ext>
              </a:extLst>
            </p:cNvPr>
            <p:cNvGrpSpPr/>
            <p:nvPr/>
          </p:nvGrpSpPr>
          <p:grpSpPr>
            <a:xfrm>
              <a:off x="4398185" y="3725518"/>
              <a:ext cx="2669998" cy="552273"/>
              <a:chOff x="3091816" y="2894966"/>
              <a:chExt cx="3533502" cy="730884"/>
            </a:xfrm>
            <a:solidFill>
              <a:schemeClr val="bg1"/>
            </a:solidFill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938CFF6C-EBFB-4B12-B3E0-B56538CAB117}"/>
                  </a:ext>
                </a:extLst>
              </p:cNvPr>
              <p:cNvSpPr/>
              <p:nvPr/>
            </p:nvSpPr>
            <p:spPr>
              <a:xfrm>
                <a:off x="3091816" y="2894966"/>
                <a:ext cx="730884" cy="7308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491BFA01-7805-4D76-BB22-361FA3D8AA3B}"/>
                  </a:ext>
                </a:extLst>
              </p:cNvPr>
              <p:cNvSpPr/>
              <p:nvPr/>
            </p:nvSpPr>
            <p:spPr>
              <a:xfrm>
                <a:off x="5894434" y="2894966"/>
                <a:ext cx="730884" cy="7308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DC94D62C-8B27-4EC3-ADC6-88D587279DC5}"/>
                </a:ext>
              </a:extLst>
            </p:cNvPr>
            <p:cNvSpPr/>
            <p:nvPr/>
          </p:nvSpPr>
          <p:spPr>
            <a:xfrm>
              <a:off x="5635553" y="1917700"/>
              <a:ext cx="195262" cy="120967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20AB466-3DC4-498B-927A-1F73A3B0CDCE}"/>
                </a:ext>
              </a:extLst>
            </p:cNvPr>
            <p:cNvSpPr/>
            <p:nvPr/>
          </p:nvSpPr>
          <p:spPr>
            <a:xfrm>
              <a:off x="5495059" y="1679575"/>
              <a:ext cx="476250" cy="47625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EFDF046-6CDB-417A-94EC-88C35EAA700B}"/>
                </a:ext>
              </a:extLst>
            </p:cNvPr>
            <p:cNvSpPr txBox="1"/>
            <p:nvPr/>
          </p:nvSpPr>
          <p:spPr>
            <a:xfrm>
              <a:off x="5281778" y="462754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卷卷专属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08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ACCB729-7731-4F0F-B093-4840A0E0E317}"/>
              </a:ext>
            </a:extLst>
          </p:cNvPr>
          <p:cNvCxnSpPr>
            <a:cxnSpLocks/>
          </p:cNvCxnSpPr>
          <p:nvPr/>
        </p:nvCxnSpPr>
        <p:spPr>
          <a:xfrm>
            <a:off x="4593080" y="1156057"/>
            <a:ext cx="0" cy="4957062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3D3CEF6-FF53-4D83-8293-D292F20CDD42}"/>
              </a:ext>
            </a:extLst>
          </p:cNvPr>
          <p:cNvGrpSpPr/>
          <p:nvPr/>
        </p:nvGrpSpPr>
        <p:grpSpPr>
          <a:xfrm>
            <a:off x="3060798" y="1061377"/>
            <a:ext cx="5430984" cy="5430982"/>
            <a:chOff x="3278908" y="713509"/>
            <a:chExt cx="5430984" cy="5430982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F990D50-F388-4691-BB72-70872A720BFE}"/>
                </a:ext>
              </a:extLst>
            </p:cNvPr>
            <p:cNvCxnSpPr/>
            <p:nvPr/>
          </p:nvCxnSpPr>
          <p:spPr>
            <a:xfrm>
              <a:off x="32789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A1416EC-7FB0-41EE-BEB4-5C324C2C9695}"/>
                </a:ext>
              </a:extLst>
            </p:cNvPr>
            <p:cNvCxnSpPr/>
            <p:nvPr/>
          </p:nvCxnSpPr>
          <p:spPr>
            <a:xfrm>
              <a:off x="37511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533A501-D0C9-4817-B773-F41AEA0E622E}"/>
                </a:ext>
              </a:extLst>
            </p:cNvPr>
            <p:cNvCxnSpPr/>
            <p:nvPr/>
          </p:nvCxnSpPr>
          <p:spPr>
            <a:xfrm>
              <a:off x="35150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EE31594-60C4-4941-8DE3-BE288A7D5BDE}"/>
                </a:ext>
              </a:extLst>
            </p:cNvPr>
            <p:cNvCxnSpPr/>
            <p:nvPr/>
          </p:nvCxnSpPr>
          <p:spPr>
            <a:xfrm>
              <a:off x="39872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6827C42-AAAE-4341-BDA8-7813D4774B13}"/>
                </a:ext>
              </a:extLst>
            </p:cNvPr>
            <p:cNvCxnSpPr/>
            <p:nvPr/>
          </p:nvCxnSpPr>
          <p:spPr>
            <a:xfrm>
              <a:off x="42234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F81BB0A-5574-4C34-BDFE-7683FBB4B637}"/>
                </a:ext>
              </a:extLst>
            </p:cNvPr>
            <p:cNvCxnSpPr/>
            <p:nvPr/>
          </p:nvCxnSpPr>
          <p:spPr>
            <a:xfrm>
              <a:off x="44595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796257B-4C62-4C31-9F9F-5B593FD688B9}"/>
                </a:ext>
              </a:extLst>
            </p:cNvPr>
            <p:cNvCxnSpPr/>
            <p:nvPr/>
          </p:nvCxnSpPr>
          <p:spPr>
            <a:xfrm>
              <a:off x="46956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CD7E2BE-8AB8-43D3-8A05-4BB71A4CD62B}"/>
                </a:ext>
              </a:extLst>
            </p:cNvPr>
            <p:cNvCxnSpPr/>
            <p:nvPr/>
          </p:nvCxnSpPr>
          <p:spPr>
            <a:xfrm>
              <a:off x="49318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EC686D2-8FCA-4B28-A887-F9510DC367D1}"/>
                </a:ext>
              </a:extLst>
            </p:cNvPr>
            <p:cNvCxnSpPr/>
            <p:nvPr/>
          </p:nvCxnSpPr>
          <p:spPr>
            <a:xfrm>
              <a:off x="51679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D80C350-36AF-49F1-B12E-C15A58CFDC07}"/>
                </a:ext>
              </a:extLst>
            </p:cNvPr>
            <p:cNvCxnSpPr/>
            <p:nvPr/>
          </p:nvCxnSpPr>
          <p:spPr>
            <a:xfrm>
              <a:off x="56402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C948EF8-96C4-4878-B305-644427977696}"/>
                </a:ext>
              </a:extLst>
            </p:cNvPr>
            <p:cNvCxnSpPr/>
            <p:nvPr/>
          </p:nvCxnSpPr>
          <p:spPr>
            <a:xfrm>
              <a:off x="54040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912E8F2-8F85-49E5-BFD2-F7EC1EE9A4BC}"/>
                </a:ext>
              </a:extLst>
            </p:cNvPr>
            <p:cNvCxnSpPr/>
            <p:nvPr/>
          </p:nvCxnSpPr>
          <p:spPr>
            <a:xfrm>
              <a:off x="58763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B43B172-9B5A-4F50-B308-5D3B0A8708B7}"/>
                </a:ext>
              </a:extLst>
            </p:cNvPr>
            <p:cNvCxnSpPr/>
            <p:nvPr/>
          </p:nvCxnSpPr>
          <p:spPr>
            <a:xfrm>
              <a:off x="61124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D0DB2BD-4FA5-43C3-A54F-24665EFDA3B0}"/>
                </a:ext>
              </a:extLst>
            </p:cNvPr>
            <p:cNvCxnSpPr/>
            <p:nvPr/>
          </p:nvCxnSpPr>
          <p:spPr>
            <a:xfrm>
              <a:off x="63485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52AD60F-CD03-4025-A8E3-C4553CF84903}"/>
                </a:ext>
              </a:extLst>
            </p:cNvPr>
            <p:cNvCxnSpPr/>
            <p:nvPr/>
          </p:nvCxnSpPr>
          <p:spPr>
            <a:xfrm>
              <a:off x="65847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65C82AA-734B-4EB4-AF3A-86DA6D0282A3}"/>
                </a:ext>
              </a:extLst>
            </p:cNvPr>
            <p:cNvCxnSpPr/>
            <p:nvPr/>
          </p:nvCxnSpPr>
          <p:spPr>
            <a:xfrm>
              <a:off x="68208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6217989-37A1-4DD3-998B-D926F5CEDD99}"/>
                </a:ext>
              </a:extLst>
            </p:cNvPr>
            <p:cNvCxnSpPr/>
            <p:nvPr/>
          </p:nvCxnSpPr>
          <p:spPr>
            <a:xfrm>
              <a:off x="70569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351FC8F-7BF8-4A23-8C72-75037DEDC9D4}"/>
                </a:ext>
              </a:extLst>
            </p:cNvPr>
            <p:cNvCxnSpPr/>
            <p:nvPr/>
          </p:nvCxnSpPr>
          <p:spPr>
            <a:xfrm>
              <a:off x="75292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62F8E6B-11A3-47FA-BE0C-A0F0E257CF96}"/>
                </a:ext>
              </a:extLst>
            </p:cNvPr>
            <p:cNvCxnSpPr/>
            <p:nvPr/>
          </p:nvCxnSpPr>
          <p:spPr>
            <a:xfrm>
              <a:off x="72931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45888F3-8648-4869-B2B6-71E9221037F2}"/>
                </a:ext>
              </a:extLst>
            </p:cNvPr>
            <p:cNvCxnSpPr/>
            <p:nvPr/>
          </p:nvCxnSpPr>
          <p:spPr>
            <a:xfrm>
              <a:off x="77653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1E9D5CB-2ADB-47FA-8BFC-DDB1C7E9A2B9}"/>
                </a:ext>
              </a:extLst>
            </p:cNvPr>
            <p:cNvCxnSpPr/>
            <p:nvPr/>
          </p:nvCxnSpPr>
          <p:spPr>
            <a:xfrm>
              <a:off x="80015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99FB9DA-E528-45EB-BB24-586C350D80A7}"/>
                </a:ext>
              </a:extLst>
            </p:cNvPr>
            <p:cNvCxnSpPr/>
            <p:nvPr/>
          </p:nvCxnSpPr>
          <p:spPr>
            <a:xfrm>
              <a:off x="82376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1B39B37-EAD7-42C1-91DF-89CEA2A96C78}"/>
                </a:ext>
              </a:extLst>
            </p:cNvPr>
            <p:cNvCxnSpPr/>
            <p:nvPr/>
          </p:nvCxnSpPr>
          <p:spPr>
            <a:xfrm>
              <a:off x="84737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F774833-E29C-41A4-B3F6-A6CA80962573}"/>
                </a:ext>
              </a:extLst>
            </p:cNvPr>
            <p:cNvCxnSpPr/>
            <p:nvPr/>
          </p:nvCxnSpPr>
          <p:spPr>
            <a:xfrm>
              <a:off x="8709890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CC866C3-9EE6-4471-9267-228A14DBB10C}"/>
                </a:ext>
              </a:extLst>
            </p:cNvPr>
            <p:cNvCxnSpPr/>
            <p:nvPr/>
          </p:nvCxnSpPr>
          <p:spPr>
            <a:xfrm rot="16200000">
              <a:off x="5994401" y="34289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D12C244-2EA8-4D54-9464-215A9BC04CF2}"/>
                </a:ext>
              </a:extLst>
            </p:cNvPr>
            <p:cNvCxnSpPr/>
            <p:nvPr/>
          </p:nvCxnSpPr>
          <p:spPr>
            <a:xfrm rot="16200000">
              <a:off x="5994401" y="29567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8FF3323-36BC-4091-8743-A8CB82596107}"/>
                </a:ext>
              </a:extLst>
            </p:cNvPr>
            <p:cNvCxnSpPr/>
            <p:nvPr/>
          </p:nvCxnSpPr>
          <p:spPr>
            <a:xfrm rot="16200000">
              <a:off x="5994401" y="31928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57A31F0-27CC-4F96-995E-5510AEF4741F}"/>
                </a:ext>
              </a:extLst>
            </p:cNvPr>
            <p:cNvCxnSpPr/>
            <p:nvPr/>
          </p:nvCxnSpPr>
          <p:spPr>
            <a:xfrm rot="16200000">
              <a:off x="5994401" y="27206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E7A7FED-620B-459A-90F7-9CC092E3E0AC}"/>
                </a:ext>
              </a:extLst>
            </p:cNvPr>
            <p:cNvCxnSpPr/>
            <p:nvPr/>
          </p:nvCxnSpPr>
          <p:spPr>
            <a:xfrm rot="16200000">
              <a:off x="5994401" y="24844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5D7F233-3FB7-4BF2-9D8D-79E779F5AB8A}"/>
                </a:ext>
              </a:extLst>
            </p:cNvPr>
            <p:cNvCxnSpPr/>
            <p:nvPr/>
          </p:nvCxnSpPr>
          <p:spPr>
            <a:xfrm rot="16200000">
              <a:off x="5994401" y="224834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D1E115E-050D-4972-8372-D8148D219FE6}"/>
                </a:ext>
              </a:extLst>
            </p:cNvPr>
            <p:cNvCxnSpPr/>
            <p:nvPr/>
          </p:nvCxnSpPr>
          <p:spPr>
            <a:xfrm rot="16200000">
              <a:off x="5994401" y="201221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4F7904D-65BE-4872-88A4-AA0C6A2FAD34}"/>
                </a:ext>
              </a:extLst>
            </p:cNvPr>
            <p:cNvCxnSpPr/>
            <p:nvPr/>
          </p:nvCxnSpPr>
          <p:spPr>
            <a:xfrm rot="16200000">
              <a:off x="5994401" y="177608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59D5620-947F-4298-9238-5D3C10269365}"/>
                </a:ext>
              </a:extLst>
            </p:cNvPr>
            <p:cNvCxnSpPr/>
            <p:nvPr/>
          </p:nvCxnSpPr>
          <p:spPr>
            <a:xfrm rot="16200000">
              <a:off x="5994401" y="153995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51F3C62-EF85-4D3A-936F-76069BF6EB5F}"/>
                </a:ext>
              </a:extLst>
            </p:cNvPr>
            <p:cNvCxnSpPr/>
            <p:nvPr/>
          </p:nvCxnSpPr>
          <p:spPr>
            <a:xfrm rot="16200000">
              <a:off x="5994401" y="10676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52BEFB7-A2DA-4019-885B-BDB52F069255}"/>
                </a:ext>
              </a:extLst>
            </p:cNvPr>
            <p:cNvCxnSpPr/>
            <p:nvPr/>
          </p:nvCxnSpPr>
          <p:spPr>
            <a:xfrm rot="16200000">
              <a:off x="5994401" y="130382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C638017-ADF7-423A-92B7-02C8018C3E77}"/>
                </a:ext>
              </a:extLst>
            </p:cNvPr>
            <p:cNvCxnSpPr/>
            <p:nvPr/>
          </p:nvCxnSpPr>
          <p:spPr>
            <a:xfrm rot="16200000">
              <a:off x="5994401" y="8315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39BCD99-3326-48C7-9909-D694F4B55E66}"/>
                </a:ext>
              </a:extLst>
            </p:cNvPr>
            <p:cNvCxnSpPr/>
            <p:nvPr/>
          </p:nvCxnSpPr>
          <p:spPr>
            <a:xfrm rot="16200000">
              <a:off x="5994401" y="5954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47644A2-5E7C-4789-96CE-14627F032E0F}"/>
                </a:ext>
              </a:extLst>
            </p:cNvPr>
            <p:cNvCxnSpPr/>
            <p:nvPr/>
          </p:nvCxnSpPr>
          <p:spPr>
            <a:xfrm rot="16200000">
              <a:off x="5994401" y="3593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17DC268-C87A-4CE9-8E2B-EB9AC4399EBC}"/>
                </a:ext>
              </a:extLst>
            </p:cNvPr>
            <p:cNvCxnSpPr/>
            <p:nvPr/>
          </p:nvCxnSpPr>
          <p:spPr>
            <a:xfrm rot="16200000">
              <a:off x="5994401" y="1231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F83EAFC-CBE4-4552-B176-DEB21BFE9C8F}"/>
                </a:ext>
              </a:extLst>
            </p:cNvPr>
            <p:cNvCxnSpPr/>
            <p:nvPr/>
          </p:nvCxnSpPr>
          <p:spPr>
            <a:xfrm rot="16200000">
              <a:off x="5994401" y="-11295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96DDD12-3D36-4C86-801B-F19037CF6F37}"/>
                </a:ext>
              </a:extLst>
            </p:cNvPr>
            <p:cNvCxnSpPr/>
            <p:nvPr/>
          </p:nvCxnSpPr>
          <p:spPr>
            <a:xfrm rot="16200000">
              <a:off x="5994401" y="-34908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66DF79D-B287-4C64-B875-B8AC22453093}"/>
                </a:ext>
              </a:extLst>
            </p:cNvPr>
            <p:cNvCxnSpPr/>
            <p:nvPr/>
          </p:nvCxnSpPr>
          <p:spPr>
            <a:xfrm rot="16200000">
              <a:off x="5994401" y="-82134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28E671-D689-47BE-90EA-A53D206F002F}"/>
                </a:ext>
              </a:extLst>
            </p:cNvPr>
            <p:cNvCxnSpPr/>
            <p:nvPr/>
          </p:nvCxnSpPr>
          <p:spPr>
            <a:xfrm rot="16200000">
              <a:off x="5994401" y="-58521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6D5B8F0-AC3D-4ABD-ACEE-AE9B0D4C17DB}"/>
                </a:ext>
              </a:extLst>
            </p:cNvPr>
            <p:cNvCxnSpPr/>
            <p:nvPr/>
          </p:nvCxnSpPr>
          <p:spPr>
            <a:xfrm rot="16200000">
              <a:off x="5994401" y="-105747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C3AFBB-C2F2-446A-9106-F5343B86708F}"/>
                </a:ext>
              </a:extLst>
            </p:cNvPr>
            <p:cNvCxnSpPr/>
            <p:nvPr/>
          </p:nvCxnSpPr>
          <p:spPr>
            <a:xfrm rot="16200000">
              <a:off x="5994401" y="-129360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B4D73CA-45CF-4296-A6BA-73AD7A244916}"/>
                </a:ext>
              </a:extLst>
            </p:cNvPr>
            <p:cNvCxnSpPr/>
            <p:nvPr/>
          </p:nvCxnSpPr>
          <p:spPr>
            <a:xfrm rot="16200000">
              <a:off x="5994401" y="-152973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3F13D14-DE95-441D-B0F9-5657E228BE04}"/>
                </a:ext>
              </a:extLst>
            </p:cNvPr>
            <p:cNvCxnSpPr/>
            <p:nvPr/>
          </p:nvCxnSpPr>
          <p:spPr>
            <a:xfrm rot="16200000">
              <a:off x="5994401" y="-176586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81CE17A-FDC6-41CA-A748-1F931FAF4C9D}"/>
                </a:ext>
              </a:extLst>
            </p:cNvPr>
            <p:cNvCxnSpPr/>
            <p:nvPr/>
          </p:nvCxnSpPr>
          <p:spPr>
            <a:xfrm rot="16200000">
              <a:off x="5994401" y="-2001983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90EDE9A-C243-4692-8A26-74D1574E299C}"/>
              </a:ext>
            </a:extLst>
          </p:cNvPr>
          <p:cNvGrpSpPr/>
          <p:nvPr/>
        </p:nvGrpSpPr>
        <p:grpSpPr>
          <a:xfrm>
            <a:off x="2989019" y="495651"/>
            <a:ext cx="6213961" cy="6066891"/>
            <a:chOff x="3151712" y="526474"/>
            <a:chExt cx="6213961" cy="6066891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07B4B90-73FC-45A9-B8C4-8F0769F76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526474"/>
              <a:ext cx="0" cy="606689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0B261F82-D45F-4A24-B3FB-A2C82CABAC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6593364"/>
              <a:ext cx="621396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E24082CE-8630-475F-B019-55BA444DD7BE}"/>
              </a:ext>
            </a:extLst>
          </p:cNvPr>
          <p:cNvSpPr txBox="1"/>
          <p:nvPr/>
        </p:nvSpPr>
        <p:spPr>
          <a:xfrm>
            <a:off x="2824667" y="126319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Y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DD3464D-8560-4336-B36D-6B315213B7CF}"/>
              </a:ext>
            </a:extLst>
          </p:cNvPr>
          <p:cNvSpPr txBox="1"/>
          <p:nvPr/>
        </p:nvSpPr>
        <p:spPr>
          <a:xfrm>
            <a:off x="9223378" y="6377875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X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0" name="左大括号 89">
            <a:extLst>
              <a:ext uri="{FF2B5EF4-FFF2-40B4-BE49-F238E27FC236}">
                <a16:creationId xmlns:a16="http://schemas.microsoft.com/office/drawing/2014/main" id="{624B494D-8AB9-40D9-8CA3-3F152A1BB002}"/>
              </a:ext>
            </a:extLst>
          </p:cNvPr>
          <p:cNvSpPr/>
          <p:nvPr/>
        </p:nvSpPr>
        <p:spPr>
          <a:xfrm rot="10800000">
            <a:off x="8557835" y="1050262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253783E7-8B32-49F3-99DE-FF9DEEBCCC6E}"/>
              </a:ext>
            </a:extLst>
          </p:cNvPr>
          <p:cNvSpPr/>
          <p:nvPr/>
        </p:nvSpPr>
        <p:spPr>
          <a:xfrm rot="5400000">
            <a:off x="5597472" y="-1895385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DF8E091-72FF-43AF-8CFA-FA976688092C}"/>
              </a:ext>
            </a:extLst>
          </p:cNvPr>
          <p:cNvSpPr txBox="1"/>
          <p:nvPr/>
        </p:nvSpPr>
        <p:spPr>
          <a:xfrm>
            <a:off x="5185968" y="25602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width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864CE4C-6EE8-4A2C-B714-161106206206}"/>
              </a:ext>
            </a:extLst>
          </p:cNvPr>
          <p:cNvSpPr txBox="1"/>
          <p:nvPr/>
        </p:nvSpPr>
        <p:spPr>
          <a:xfrm>
            <a:off x="8755644" y="354555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height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911847F-0FE1-47C7-A69B-F0907ADE5E91}"/>
              </a:ext>
            </a:extLst>
          </p:cNvPr>
          <p:cNvCxnSpPr>
            <a:cxnSpLocks/>
          </p:cNvCxnSpPr>
          <p:nvPr/>
        </p:nvCxnSpPr>
        <p:spPr>
          <a:xfrm flipV="1">
            <a:off x="3426621" y="1376737"/>
            <a:ext cx="0" cy="500846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92475F7-15CE-42A9-9E42-A61FBABA9EF2}"/>
              </a:ext>
            </a:extLst>
          </p:cNvPr>
          <p:cNvCxnSpPr>
            <a:cxnSpLocks/>
          </p:cNvCxnSpPr>
          <p:nvPr/>
        </p:nvCxnSpPr>
        <p:spPr>
          <a:xfrm>
            <a:off x="3185144" y="1181528"/>
            <a:ext cx="0" cy="4957062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04A68C5C-C742-4E5C-BFF4-7DBBD978988B}"/>
              </a:ext>
            </a:extLst>
          </p:cNvPr>
          <p:cNvCxnSpPr>
            <a:cxnSpLocks/>
          </p:cNvCxnSpPr>
          <p:nvPr/>
        </p:nvCxnSpPr>
        <p:spPr>
          <a:xfrm>
            <a:off x="3166512" y="6405748"/>
            <a:ext cx="5017361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C0EE159B-B93E-4AE3-8CC6-45F2517AE3E5}"/>
              </a:ext>
            </a:extLst>
          </p:cNvPr>
          <p:cNvCxnSpPr>
            <a:cxnSpLocks/>
          </p:cNvCxnSpPr>
          <p:nvPr/>
        </p:nvCxnSpPr>
        <p:spPr>
          <a:xfrm flipH="1">
            <a:off x="3429095" y="6138591"/>
            <a:ext cx="4933765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1AA1437-024B-4219-979A-B33EDB7B5570}"/>
              </a:ext>
            </a:extLst>
          </p:cNvPr>
          <p:cNvSpPr txBox="1"/>
          <p:nvPr/>
        </p:nvSpPr>
        <p:spPr>
          <a:xfrm>
            <a:off x="2679747" y="6492358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B6E26DB8-AA46-46AD-B87F-B0863B31261E}"/>
              </a:ext>
            </a:extLst>
          </p:cNvPr>
          <p:cNvCxnSpPr>
            <a:cxnSpLocks/>
          </p:cNvCxnSpPr>
          <p:nvPr/>
        </p:nvCxnSpPr>
        <p:spPr>
          <a:xfrm>
            <a:off x="3185144" y="5900602"/>
            <a:ext cx="5017361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A84DE53-28B7-4123-A623-A2B3F1BF4274}"/>
              </a:ext>
            </a:extLst>
          </p:cNvPr>
          <p:cNvSpPr/>
          <p:nvPr/>
        </p:nvSpPr>
        <p:spPr>
          <a:xfrm>
            <a:off x="5903280" y="248397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65A2ECC-A9E5-49FC-A60A-E273497CD749}"/>
              </a:ext>
            </a:extLst>
          </p:cNvPr>
          <p:cNvSpPr/>
          <p:nvPr/>
        </p:nvSpPr>
        <p:spPr>
          <a:xfrm>
            <a:off x="4477563" y="3902325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D43C458-77B5-4751-BDED-DD7615349F13}"/>
              </a:ext>
            </a:extLst>
          </p:cNvPr>
          <p:cNvSpPr/>
          <p:nvPr/>
        </p:nvSpPr>
        <p:spPr>
          <a:xfrm>
            <a:off x="4501597" y="5107090"/>
            <a:ext cx="182966" cy="1829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801C2F1-3F28-41E7-8191-9531C6867A31}"/>
              </a:ext>
            </a:extLst>
          </p:cNvPr>
          <p:cNvCxnSpPr>
            <a:cxnSpLocks/>
          </p:cNvCxnSpPr>
          <p:nvPr/>
        </p:nvCxnSpPr>
        <p:spPr>
          <a:xfrm flipH="1">
            <a:off x="3436397" y="5198573"/>
            <a:ext cx="4933765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21DB2E3D-1EB6-4C58-AB6A-08807292EE54}"/>
              </a:ext>
            </a:extLst>
          </p:cNvPr>
          <p:cNvCxnSpPr>
            <a:cxnSpLocks/>
            <a:stCxn id="3" idx="0"/>
            <a:endCxn id="69" idx="2"/>
          </p:cNvCxnSpPr>
          <p:nvPr/>
        </p:nvCxnSpPr>
        <p:spPr>
          <a:xfrm rot="5400000" flipH="1" flipV="1">
            <a:off x="4113721" y="3199463"/>
            <a:ext cx="2386986" cy="1428269"/>
          </a:xfrm>
          <a:prstGeom prst="bentConnector3">
            <a:avLst>
              <a:gd name="adj1" fmla="val 5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5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83D3CEF6-FF53-4D83-8293-D292F20CDD42}"/>
              </a:ext>
            </a:extLst>
          </p:cNvPr>
          <p:cNvGrpSpPr/>
          <p:nvPr/>
        </p:nvGrpSpPr>
        <p:grpSpPr>
          <a:xfrm>
            <a:off x="3060798" y="1061377"/>
            <a:ext cx="5430984" cy="5430982"/>
            <a:chOff x="3278908" y="713509"/>
            <a:chExt cx="5430984" cy="5430982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F990D50-F388-4691-BB72-70872A720BFE}"/>
                </a:ext>
              </a:extLst>
            </p:cNvPr>
            <p:cNvCxnSpPr/>
            <p:nvPr/>
          </p:nvCxnSpPr>
          <p:spPr>
            <a:xfrm>
              <a:off x="32789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A1416EC-7FB0-41EE-BEB4-5C324C2C9695}"/>
                </a:ext>
              </a:extLst>
            </p:cNvPr>
            <p:cNvCxnSpPr/>
            <p:nvPr/>
          </p:nvCxnSpPr>
          <p:spPr>
            <a:xfrm>
              <a:off x="37511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533A501-D0C9-4817-B773-F41AEA0E622E}"/>
                </a:ext>
              </a:extLst>
            </p:cNvPr>
            <p:cNvCxnSpPr/>
            <p:nvPr/>
          </p:nvCxnSpPr>
          <p:spPr>
            <a:xfrm>
              <a:off x="35150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EE31594-60C4-4941-8DE3-BE288A7D5BDE}"/>
                </a:ext>
              </a:extLst>
            </p:cNvPr>
            <p:cNvCxnSpPr/>
            <p:nvPr/>
          </p:nvCxnSpPr>
          <p:spPr>
            <a:xfrm>
              <a:off x="39872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6827C42-AAAE-4341-BDA8-7813D4774B13}"/>
                </a:ext>
              </a:extLst>
            </p:cNvPr>
            <p:cNvCxnSpPr/>
            <p:nvPr/>
          </p:nvCxnSpPr>
          <p:spPr>
            <a:xfrm>
              <a:off x="42234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F81BB0A-5574-4C34-BDFE-7683FBB4B637}"/>
                </a:ext>
              </a:extLst>
            </p:cNvPr>
            <p:cNvCxnSpPr/>
            <p:nvPr/>
          </p:nvCxnSpPr>
          <p:spPr>
            <a:xfrm>
              <a:off x="44595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796257B-4C62-4C31-9F9F-5B593FD688B9}"/>
                </a:ext>
              </a:extLst>
            </p:cNvPr>
            <p:cNvCxnSpPr/>
            <p:nvPr/>
          </p:nvCxnSpPr>
          <p:spPr>
            <a:xfrm>
              <a:off x="46956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CD7E2BE-8AB8-43D3-8A05-4BB71A4CD62B}"/>
                </a:ext>
              </a:extLst>
            </p:cNvPr>
            <p:cNvCxnSpPr/>
            <p:nvPr/>
          </p:nvCxnSpPr>
          <p:spPr>
            <a:xfrm>
              <a:off x="49318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EC686D2-8FCA-4B28-A887-F9510DC367D1}"/>
                </a:ext>
              </a:extLst>
            </p:cNvPr>
            <p:cNvCxnSpPr/>
            <p:nvPr/>
          </p:nvCxnSpPr>
          <p:spPr>
            <a:xfrm>
              <a:off x="51679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D80C350-36AF-49F1-B12E-C15A58CFDC07}"/>
                </a:ext>
              </a:extLst>
            </p:cNvPr>
            <p:cNvCxnSpPr/>
            <p:nvPr/>
          </p:nvCxnSpPr>
          <p:spPr>
            <a:xfrm>
              <a:off x="56402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C948EF8-96C4-4878-B305-644427977696}"/>
                </a:ext>
              </a:extLst>
            </p:cNvPr>
            <p:cNvCxnSpPr/>
            <p:nvPr/>
          </p:nvCxnSpPr>
          <p:spPr>
            <a:xfrm>
              <a:off x="54040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912E8F2-8F85-49E5-BFD2-F7EC1EE9A4BC}"/>
                </a:ext>
              </a:extLst>
            </p:cNvPr>
            <p:cNvCxnSpPr/>
            <p:nvPr/>
          </p:nvCxnSpPr>
          <p:spPr>
            <a:xfrm>
              <a:off x="58763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B43B172-9B5A-4F50-B308-5D3B0A8708B7}"/>
                </a:ext>
              </a:extLst>
            </p:cNvPr>
            <p:cNvCxnSpPr/>
            <p:nvPr/>
          </p:nvCxnSpPr>
          <p:spPr>
            <a:xfrm>
              <a:off x="61124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D0DB2BD-4FA5-43C3-A54F-24665EFDA3B0}"/>
                </a:ext>
              </a:extLst>
            </p:cNvPr>
            <p:cNvCxnSpPr/>
            <p:nvPr/>
          </p:nvCxnSpPr>
          <p:spPr>
            <a:xfrm>
              <a:off x="63485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52AD60F-CD03-4025-A8E3-C4553CF84903}"/>
                </a:ext>
              </a:extLst>
            </p:cNvPr>
            <p:cNvCxnSpPr/>
            <p:nvPr/>
          </p:nvCxnSpPr>
          <p:spPr>
            <a:xfrm>
              <a:off x="65847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65C82AA-734B-4EB4-AF3A-86DA6D0282A3}"/>
                </a:ext>
              </a:extLst>
            </p:cNvPr>
            <p:cNvCxnSpPr/>
            <p:nvPr/>
          </p:nvCxnSpPr>
          <p:spPr>
            <a:xfrm>
              <a:off x="68208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6217989-37A1-4DD3-998B-D926F5CEDD99}"/>
                </a:ext>
              </a:extLst>
            </p:cNvPr>
            <p:cNvCxnSpPr/>
            <p:nvPr/>
          </p:nvCxnSpPr>
          <p:spPr>
            <a:xfrm>
              <a:off x="70569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351FC8F-7BF8-4A23-8C72-75037DEDC9D4}"/>
                </a:ext>
              </a:extLst>
            </p:cNvPr>
            <p:cNvCxnSpPr/>
            <p:nvPr/>
          </p:nvCxnSpPr>
          <p:spPr>
            <a:xfrm>
              <a:off x="75292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62F8E6B-11A3-47FA-BE0C-A0F0E257CF96}"/>
                </a:ext>
              </a:extLst>
            </p:cNvPr>
            <p:cNvCxnSpPr/>
            <p:nvPr/>
          </p:nvCxnSpPr>
          <p:spPr>
            <a:xfrm>
              <a:off x="72931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45888F3-8648-4869-B2B6-71E9221037F2}"/>
                </a:ext>
              </a:extLst>
            </p:cNvPr>
            <p:cNvCxnSpPr/>
            <p:nvPr/>
          </p:nvCxnSpPr>
          <p:spPr>
            <a:xfrm>
              <a:off x="77653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1E9D5CB-2ADB-47FA-8BFC-DDB1C7E9A2B9}"/>
                </a:ext>
              </a:extLst>
            </p:cNvPr>
            <p:cNvCxnSpPr/>
            <p:nvPr/>
          </p:nvCxnSpPr>
          <p:spPr>
            <a:xfrm>
              <a:off x="80015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99FB9DA-E528-45EB-BB24-586C350D80A7}"/>
                </a:ext>
              </a:extLst>
            </p:cNvPr>
            <p:cNvCxnSpPr/>
            <p:nvPr/>
          </p:nvCxnSpPr>
          <p:spPr>
            <a:xfrm>
              <a:off x="82376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1B39B37-EAD7-42C1-91DF-89CEA2A96C78}"/>
                </a:ext>
              </a:extLst>
            </p:cNvPr>
            <p:cNvCxnSpPr/>
            <p:nvPr/>
          </p:nvCxnSpPr>
          <p:spPr>
            <a:xfrm>
              <a:off x="84737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F774833-E29C-41A4-B3F6-A6CA80962573}"/>
                </a:ext>
              </a:extLst>
            </p:cNvPr>
            <p:cNvCxnSpPr/>
            <p:nvPr/>
          </p:nvCxnSpPr>
          <p:spPr>
            <a:xfrm>
              <a:off x="8709890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CC866C3-9EE6-4471-9267-228A14DBB10C}"/>
                </a:ext>
              </a:extLst>
            </p:cNvPr>
            <p:cNvCxnSpPr/>
            <p:nvPr/>
          </p:nvCxnSpPr>
          <p:spPr>
            <a:xfrm rot="16200000">
              <a:off x="5994401" y="34289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D12C244-2EA8-4D54-9464-215A9BC04CF2}"/>
                </a:ext>
              </a:extLst>
            </p:cNvPr>
            <p:cNvCxnSpPr/>
            <p:nvPr/>
          </p:nvCxnSpPr>
          <p:spPr>
            <a:xfrm rot="16200000">
              <a:off x="5994401" y="29567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8FF3323-36BC-4091-8743-A8CB82596107}"/>
                </a:ext>
              </a:extLst>
            </p:cNvPr>
            <p:cNvCxnSpPr/>
            <p:nvPr/>
          </p:nvCxnSpPr>
          <p:spPr>
            <a:xfrm rot="16200000">
              <a:off x="5994401" y="31928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57A31F0-27CC-4F96-995E-5510AEF4741F}"/>
                </a:ext>
              </a:extLst>
            </p:cNvPr>
            <p:cNvCxnSpPr/>
            <p:nvPr/>
          </p:nvCxnSpPr>
          <p:spPr>
            <a:xfrm rot="16200000">
              <a:off x="5994401" y="27206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E7A7FED-620B-459A-90F7-9CC092E3E0AC}"/>
                </a:ext>
              </a:extLst>
            </p:cNvPr>
            <p:cNvCxnSpPr/>
            <p:nvPr/>
          </p:nvCxnSpPr>
          <p:spPr>
            <a:xfrm rot="16200000">
              <a:off x="5994401" y="24844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5D7F233-3FB7-4BF2-9D8D-79E779F5AB8A}"/>
                </a:ext>
              </a:extLst>
            </p:cNvPr>
            <p:cNvCxnSpPr/>
            <p:nvPr/>
          </p:nvCxnSpPr>
          <p:spPr>
            <a:xfrm rot="16200000">
              <a:off x="5994401" y="224834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D1E115E-050D-4972-8372-D8148D219FE6}"/>
                </a:ext>
              </a:extLst>
            </p:cNvPr>
            <p:cNvCxnSpPr/>
            <p:nvPr/>
          </p:nvCxnSpPr>
          <p:spPr>
            <a:xfrm rot="16200000">
              <a:off x="5994401" y="201221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4F7904D-65BE-4872-88A4-AA0C6A2FAD34}"/>
                </a:ext>
              </a:extLst>
            </p:cNvPr>
            <p:cNvCxnSpPr/>
            <p:nvPr/>
          </p:nvCxnSpPr>
          <p:spPr>
            <a:xfrm rot="16200000">
              <a:off x="5994401" y="177608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59D5620-947F-4298-9238-5D3C10269365}"/>
                </a:ext>
              </a:extLst>
            </p:cNvPr>
            <p:cNvCxnSpPr/>
            <p:nvPr/>
          </p:nvCxnSpPr>
          <p:spPr>
            <a:xfrm rot="16200000">
              <a:off x="5994401" y="153995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51F3C62-EF85-4D3A-936F-76069BF6EB5F}"/>
                </a:ext>
              </a:extLst>
            </p:cNvPr>
            <p:cNvCxnSpPr/>
            <p:nvPr/>
          </p:nvCxnSpPr>
          <p:spPr>
            <a:xfrm rot="16200000">
              <a:off x="5994401" y="10676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52BEFB7-A2DA-4019-885B-BDB52F069255}"/>
                </a:ext>
              </a:extLst>
            </p:cNvPr>
            <p:cNvCxnSpPr/>
            <p:nvPr/>
          </p:nvCxnSpPr>
          <p:spPr>
            <a:xfrm rot="16200000">
              <a:off x="5994401" y="130382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C638017-ADF7-423A-92B7-02C8018C3E77}"/>
                </a:ext>
              </a:extLst>
            </p:cNvPr>
            <p:cNvCxnSpPr/>
            <p:nvPr/>
          </p:nvCxnSpPr>
          <p:spPr>
            <a:xfrm rot="16200000">
              <a:off x="5994401" y="8315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39BCD99-3326-48C7-9909-D694F4B55E66}"/>
                </a:ext>
              </a:extLst>
            </p:cNvPr>
            <p:cNvCxnSpPr/>
            <p:nvPr/>
          </p:nvCxnSpPr>
          <p:spPr>
            <a:xfrm rot="16200000">
              <a:off x="5994401" y="5954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47644A2-5E7C-4789-96CE-14627F032E0F}"/>
                </a:ext>
              </a:extLst>
            </p:cNvPr>
            <p:cNvCxnSpPr/>
            <p:nvPr/>
          </p:nvCxnSpPr>
          <p:spPr>
            <a:xfrm rot="16200000">
              <a:off x="5994401" y="3593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17DC268-C87A-4CE9-8E2B-EB9AC4399EBC}"/>
                </a:ext>
              </a:extLst>
            </p:cNvPr>
            <p:cNvCxnSpPr/>
            <p:nvPr/>
          </p:nvCxnSpPr>
          <p:spPr>
            <a:xfrm rot="16200000">
              <a:off x="5994401" y="1231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F83EAFC-CBE4-4552-B176-DEB21BFE9C8F}"/>
                </a:ext>
              </a:extLst>
            </p:cNvPr>
            <p:cNvCxnSpPr/>
            <p:nvPr/>
          </p:nvCxnSpPr>
          <p:spPr>
            <a:xfrm rot="16200000">
              <a:off x="5994401" y="-11295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96DDD12-3D36-4C86-801B-F19037CF6F37}"/>
                </a:ext>
              </a:extLst>
            </p:cNvPr>
            <p:cNvCxnSpPr/>
            <p:nvPr/>
          </p:nvCxnSpPr>
          <p:spPr>
            <a:xfrm rot="16200000">
              <a:off x="5994401" y="-34908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66DF79D-B287-4C64-B875-B8AC22453093}"/>
                </a:ext>
              </a:extLst>
            </p:cNvPr>
            <p:cNvCxnSpPr/>
            <p:nvPr/>
          </p:nvCxnSpPr>
          <p:spPr>
            <a:xfrm rot="16200000">
              <a:off x="5994401" y="-82134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28E671-D689-47BE-90EA-A53D206F002F}"/>
                </a:ext>
              </a:extLst>
            </p:cNvPr>
            <p:cNvCxnSpPr/>
            <p:nvPr/>
          </p:nvCxnSpPr>
          <p:spPr>
            <a:xfrm rot="16200000">
              <a:off x="5994401" y="-58521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6D5B8F0-AC3D-4ABD-ACEE-AE9B0D4C17DB}"/>
                </a:ext>
              </a:extLst>
            </p:cNvPr>
            <p:cNvCxnSpPr/>
            <p:nvPr/>
          </p:nvCxnSpPr>
          <p:spPr>
            <a:xfrm rot="16200000">
              <a:off x="5994401" y="-105747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C3AFBB-C2F2-446A-9106-F5343B86708F}"/>
                </a:ext>
              </a:extLst>
            </p:cNvPr>
            <p:cNvCxnSpPr/>
            <p:nvPr/>
          </p:nvCxnSpPr>
          <p:spPr>
            <a:xfrm rot="16200000">
              <a:off x="5994401" y="-129360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B4D73CA-45CF-4296-A6BA-73AD7A244916}"/>
                </a:ext>
              </a:extLst>
            </p:cNvPr>
            <p:cNvCxnSpPr/>
            <p:nvPr/>
          </p:nvCxnSpPr>
          <p:spPr>
            <a:xfrm rot="16200000">
              <a:off x="5994401" y="-152973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3F13D14-DE95-441D-B0F9-5657E228BE04}"/>
                </a:ext>
              </a:extLst>
            </p:cNvPr>
            <p:cNvCxnSpPr/>
            <p:nvPr/>
          </p:nvCxnSpPr>
          <p:spPr>
            <a:xfrm rot="16200000">
              <a:off x="5994401" y="-176586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81CE17A-FDC6-41CA-A748-1F931FAF4C9D}"/>
                </a:ext>
              </a:extLst>
            </p:cNvPr>
            <p:cNvCxnSpPr/>
            <p:nvPr/>
          </p:nvCxnSpPr>
          <p:spPr>
            <a:xfrm rot="16200000">
              <a:off x="5994401" y="-2001983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001859E5-A615-47DC-BEBE-F4CE3A7B4D1A}"/>
              </a:ext>
            </a:extLst>
          </p:cNvPr>
          <p:cNvSpPr/>
          <p:nvPr/>
        </p:nvSpPr>
        <p:spPr>
          <a:xfrm>
            <a:off x="5678512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BDF6490-557B-496F-BA5D-05A2C478DCC6}"/>
              </a:ext>
            </a:extLst>
          </p:cNvPr>
          <p:cNvSpPr/>
          <p:nvPr/>
        </p:nvSpPr>
        <p:spPr>
          <a:xfrm>
            <a:off x="4966230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90EDE9A-C243-4692-8A26-74D1574E299C}"/>
              </a:ext>
            </a:extLst>
          </p:cNvPr>
          <p:cNvGrpSpPr/>
          <p:nvPr/>
        </p:nvGrpSpPr>
        <p:grpSpPr>
          <a:xfrm>
            <a:off x="2989019" y="495651"/>
            <a:ext cx="6213961" cy="6066891"/>
            <a:chOff x="3151712" y="526474"/>
            <a:chExt cx="6213961" cy="6066891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07B4B90-73FC-45A9-B8C4-8F0769F76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526474"/>
              <a:ext cx="0" cy="606689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0B261F82-D45F-4A24-B3FB-A2C82CABAC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6593364"/>
              <a:ext cx="621396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E24082CE-8630-475F-B019-55BA444DD7BE}"/>
              </a:ext>
            </a:extLst>
          </p:cNvPr>
          <p:cNvSpPr txBox="1"/>
          <p:nvPr/>
        </p:nvSpPr>
        <p:spPr>
          <a:xfrm>
            <a:off x="2824667" y="126319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Y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DD3464D-8560-4336-B36D-6B315213B7CF}"/>
              </a:ext>
            </a:extLst>
          </p:cNvPr>
          <p:cNvSpPr txBox="1"/>
          <p:nvPr/>
        </p:nvSpPr>
        <p:spPr>
          <a:xfrm>
            <a:off x="9223378" y="6377875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X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0" name="左大括号 89">
            <a:extLst>
              <a:ext uri="{FF2B5EF4-FFF2-40B4-BE49-F238E27FC236}">
                <a16:creationId xmlns:a16="http://schemas.microsoft.com/office/drawing/2014/main" id="{624B494D-8AB9-40D9-8CA3-3F152A1BB002}"/>
              </a:ext>
            </a:extLst>
          </p:cNvPr>
          <p:cNvSpPr/>
          <p:nvPr/>
        </p:nvSpPr>
        <p:spPr>
          <a:xfrm rot="10800000">
            <a:off x="8557835" y="1050262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253783E7-8B32-49F3-99DE-FF9DEEBCCC6E}"/>
              </a:ext>
            </a:extLst>
          </p:cNvPr>
          <p:cNvSpPr/>
          <p:nvPr/>
        </p:nvSpPr>
        <p:spPr>
          <a:xfrm rot="5400000">
            <a:off x="5597472" y="-1895385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DF8E091-72FF-43AF-8CFA-FA976688092C}"/>
              </a:ext>
            </a:extLst>
          </p:cNvPr>
          <p:cNvSpPr txBox="1"/>
          <p:nvPr/>
        </p:nvSpPr>
        <p:spPr>
          <a:xfrm>
            <a:off x="5185968" y="25602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width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864CE4C-6EE8-4A2C-B714-161106206206}"/>
              </a:ext>
            </a:extLst>
          </p:cNvPr>
          <p:cNvSpPr txBox="1"/>
          <p:nvPr/>
        </p:nvSpPr>
        <p:spPr>
          <a:xfrm>
            <a:off x="8755644" y="354555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height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1AA1437-024B-4219-979A-B33EDB7B5570}"/>
              </a:ext>
            </a:extLst>
          </p:cNvPr>
          <p:cNvSpPr txBox="1"/>
          <p:nvPr/>
        </p:nvSpPr>
        <p:spPr>
          <a:xfrm>
            <a:off x="2679747" y="6492358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AFF7AF2-8634-4E69-97D6-03B9D0B67632}"/>
              </a:ext>
            </a:extLst>
          </p:cNvPr>
          <p:cNvSpPr/>
          <p:nvPr/>
        </p:nvSpPr>
        <p:spPr>
          <a:xfrm>
            <a:off x="6380139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1C25072-3105-4987-A140-0AEFEF7EAE42}"/>
              </a:ext>
            </a:extLst>
          </p:cNvPr>
          <p:cNvSpPr/>
          <p:nvPr/>
        </p:nvSpPr>
        <p:spPr>
          <a:xfrm>
            <a:off x="7072546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9088C25-77C0-426B-BEF2-2F74C32676EE}"/>
              </a:ext>
            </a:extLst>
          </p:cNvPr>
          <p:cNvSpPr/>
          <p:nvPr/>
        </p:nvSpPr>
        <p:spPr>
          <a:xfrm>
            <a:off x="4261732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3129770-27C3-42A4-8321-90DDDBC8DB24}"/>
              </a:ext>
            </a:extLst>
          </p:cNvPr>
          <p:cNvSpPr/>
          <p:nvPr/>
        </p:nvSpPr>
        <p:spPr>
          <a:xfrm>
            <a:off x="5678130" y="2953313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9136639-6DBF-43D4-B7AA-FA6B95B4FB5B}"/>
              </a:ext>
            </a:extLst>
          </p:cNvPr>
          <p:cNvSpPr/>
          <p:nvPr/>
        </p:nvSpPr>
        <p:spPr>
          <a:xfrm>
            <a:off x="4965848" y="297619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8B0F1DD-4A39-469B-985C-57DEC8217B72}"/>
              </a:ext>
            </a:extLst>
          </p:cNvPr>
          <p:cNvSpPr/>
          <p:nvPr/>
        </p:nvSpPr>
        <p:spPr>
          <a:xfrm>
            <a:off x="6379757" y="297422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092A3F9-F881-473B-B083-589024107456}"/>
              </a:ext>
            </a:extLst>
          </p:cNvPr>
          <p:cNvSpPr/>
          <p:nvPr/>
        </p:nvSpPr>
        <p:spPr>
          <a:xfrm>
            <a:off x="7072164" y="2960412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52E89E5-B1E3-4CB7-B0EE-7B50724A9DC0}"/>
              </a:ext>
            </a:extLst>
          </p:cNvPr>
          <p:cNvSpPr/>
          <p:nvPr/>
        </p:nvSpPr>
        <p:spPr>
          <a:xfrm>
            <a:off x="4261350" y="29521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2B56D38-64E7-4560-803B-3200701890D3}"/>
              </a:ext>
            </a:extLst>
          </p:cNvPr>
          <p:cNvSpPr/>
          <p:nvPr/>
        </p:nvSpPr>
        <p:spPr>
          <a:xfrm>
            <a:off x="5676935" y="3653484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8562820-0F59-4BD3-BF45-F623C75855E5}"/>
              </a:ext>
            </a:extLst>
          </p:cNvPr>
          <p:cNvSpPr/>
          <p:nvPr/>
        </p:nvSpPr>
        <p:spPr>
          <a:xfrm>
            <a:off x="4964653" y="367636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99A771E-5568-4246-84C4-AB5C7DE56F4E}"/>
              </a:ext>
            </a:extLst>
          </p:cNvPr>
          <p:cNvSpPr/>
          <p:nvPr/>
        </p:nvSpPr>
        <p:spPr>
          <a:xfrm>
            <a:off x="6378562" y="3674400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77D9154-A376-4E20-8470-4F918B49A36F}"/>
              </a:ext>
            </a:extLst>
          </p:cNvPr>
          <p:cNvSpPr/>
          <p:nvPr/>
        </p:nvSpPr>
        <p:spPr>
          <a:xfrm>
            <a:off x="7070969" y="3660583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967BDE3-01CB-4AF1-B875-D50CDBBE4DE6}"/>
              </a:ext>
            </a:extLst>
          </p:cNvPr>
          <p:cNvSpPr/>
          <p:nvPr/>
        </p:nvSpPr>
        <p:spPr>
          <a:xfrm>
            <a:off x="4260155" y="365235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0742EDD-1597-4264-9D98-9B5734578CA1}"/>
              </a:ext>
            </a:extLst>
          </p:cNvPr>
          <p:cNvSpPr/>
          <p:nvPr/>
        </p:nvSpPr>
        <p:spPr>
          <a:xfrm>
            <a:off x="6379757" y="10472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19C6934-CC3D-4F44-8B45-873AFF233DE7}"/>
              </a:ext>
            </a:extLst>
          </p:cNvPr>
          <p:cNvSpPr/>
          <p:nvPr/>
        </p:nvSpPr>
        <p:spPr>
          <a:xfrm>
            <a:off x="5657571" y="10472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10A3AF1-C927-4C40-B991-1E88E4F46303}"/>
              </a:ext>
            </a:extLst>
          </p:cNvPr>
          <p:cNvSpPr/>
          <p:nvPr/>
        </p:nvSpPr>
        <p:spPr>
          <a:xfrm>
            <a:off x="4961438" y="10472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F6E4B44-BB41-4290-B58F-DC00A3A7C615}"/>
              </a:ext>
            </a:extLst>
          </p:cNvPr>
          <p:cNvSpPr/>
          <p:nvPr/>
        </p:nvSpPr>
        <p:spPr>
          <a:xfrm>
            <a:off x="4248696" y="10472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E1A6DA8-86B9-4D75-A9CE-FCEDA731ED7B}"/>
              </a:ext>
            </a:extLst>
          </p:cNvPr>
          <p:cNvSpPr/>
          <p:nvPr/>
        </p:nvSpPr>
        <p:spPr>
          <a:xfrm>
            <a:off x="3538973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FDBE0F2-1FB0-432C-B0CE-25C039393D35}"/>
              </a:ext>
            </a:extLst>
          </p:cNvPr>
          <p:cNvSpPr/>
          <p:nvPr/>
        </p:nvSpPr>
        <p:spPr>
          <a:xfrm>
            <a:off x="3538591" y="297690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93A296A2-01A0-47AC-86A2-F2806B559914}"/>
              </a:ext>
            </a:extLst>
          </p:cNvPr>
          <p:cNvSpPr/>
          <p:nvPr/>
        </p:nvSpPr>
        <p:spPr>
          <a:xfrm>
            <a:off x="3537396" y="3677080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3869BE32-2A99-42F7-BF71-8D19F8CAD77A}"/>
              </a:ext>
            </a:extLst>
          </p:cNvPr>
          <p:cNvSpPr/>
          <p:nvPr/>
        </p:nvSpPr>
        <p:spPr>
          <a:xfrm>
            <a:off x="7784422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9F25919-6811-4AE4-A55C-EBC142591621}"/>
              </a:ext>
            </a:extLst>
          </p:cNvPr>
          <p:cNvSpPr/>
          <p:nvPr/>
        </p:nvSpPr>
        <p:spPr>
          <a:xfrm>
            <a:off x="7784040" y="2966365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45D0F0A4-78AD-4780-8817-185048545005}"/>
              </a:ext>
            </a:extLst>
          </p:cNvPr>
          <p:cNvSpPr/>
          <p:nvPr/>
        </p:nvSpPr>
        <p:spPr>
          <a:xfrm>
            <a:off x="7782845" y="366653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0322CEE-295A-4F76-8F56-4CD79C744045}"/>
              </a:ext>
            </a:extLst>
          </p:cNvPr>
          <p:cNvSpPr/>
          <p:nvPr/>
        </p:nvSpPr>
        <p:spPr>
          <a:xfrm>
            <a:off x="7793717" y="10472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C0ED4AE-528D-482E-AF73-A0FF1595164E}"/>
              </a:ext>
            </a:extLst>
          </p:cNvPr>
          <p:cNvSpPr/>
          <p:nvPr/>
        </p:nvSpPr>
        <p:spPr>
          <a:xfrm>
            <a:off x="7071531" y="10472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E9E4C60D-B95B-459B-9BB4-D1D4BA439DE7}"/>
              </a:ext>
            </a:extLst>
          </p:cNvPr>
          <p:cNvSpPr/>
          <p:nvPr/>
        </p:nvSpPr>
        <p:spPr>
          <a:xfrm>
            <a:off x="3537788" y="10472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BB3CFBF-52EF-463E-ADF2-64A677AB10FB}"/>
              </a:ext>
            </a:extLst>
          </p:cNvPr>
          <p:cNvSpPr/>
          <p:nvPr/>
        </p:nvSpPr>
        <p:spPr>
          <a:xfrm>
            <a:off x="6379757" y="62429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504F581-8AFA-438E-BA1F-7BFBAD836FFA}"/>
              </a:ext>
            </a:extLst>
          </p:cNvPr>
          <p:cNvSpPr/>
          <p:nvPr/>
        </p:nvSpPr>
        <p:spPr>
          <a:xfrm>
            <a:off x="5657571" y="62429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EA33A6B-C544-4510-A7B0-F992D880788A}"/>
              </a:ext>
            </a:extLst>
          </p:cNvPr>
          <p:cNvSpPr/>
          <p:nvPr/>
        </p:nvSpPr>
        <p:spPr>
          <a:xfrm>
            <a:off x="4961438" y="62429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B852B688-E4E4-49A3-A71F-F212C64C8146}"/>
              </a:ext>
            </a:extLst>
          </p:cNvPr>
          <p:cNvSpPr/>
          <p:nvPr/>
        </p:nvSpPr>
        <p:spPr>
          <a:xfrm>
            <a:off x="4248696" y="62429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1FE16EF-636E-4F7A-8363-DEF80D09972B}"/>
              </a:ext>
            </a:extLst>
          </p:cNvPr>
          <p:cNvSpPr/>
          <p:nvPr/>
        </p:nvSpPr>
        <p:spPr>
          <a:xfrm>
            <a:off x="7793717" y="62429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19030DCD-F86E-44E9-96B3-434977FD98C3}"/>
              </a:ext>
            </a:extLst>
          </p:cNvPr>
          <p:cNvSpPr/>
          <p:nvPr/>
        </p:nvSpPr>
        <p:spPr>
          <a:xfrm>
            <a:off x="7071531" y="62429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E5B9610-4294-4159-B289-026A0FD2834B}"/>
              </a:ext>
            </a:extLst>
          </p:cNvPr>
          <p:cNvSpPr/>
          <p:nvPr/>
        </p:nvSpPr>
        <p:spPr>
          <a:xfrm>
            <a:off x="3537788" y="62429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37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6172833-76BF-4080-AE91-977DBEC1566A}"/>
              </a:ext>
            </a:extLst>
          </p:cNvPr>
          <p:cNvSpPr/>
          <p:nvPr/>
        </p:nvSpPr>
        <p:spPr>
          <a:xfrm rot="16200000">
            <a:off x="1507860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1C30AA2-C361-4C1E-AEA1-0B4EC408571D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V="1">
            <a:off x="875170" y="3003242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CB1E74-2003-4364-9346-AEF5DC14652E}"/>
              </a:ext>
            </a:extLst>
          </p:cNvPr>
          <p:cNvCxnSpPr>
            <a:cxnSpLocks/>
            <a:stCxn id="50" idx="6"/>
            <a:endCxn id="46" idx="4"/>
          </p:cNvCxnSpPr>
          <p:nvPr/>
        </p:nvCxnSpPr>
        <p:spPr>
          <a:xfrm flipV="1">
            <a:off x="1600224" y="227818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1D3498D-0307-4717-9CE5-8C75FA5094BC}"/>
              </a:ext>
            </a:extLst>
          </p:cNvPr>
          <p:cNvCxnSpPr>
            <a:cxnSpLocks/>
          </p:cNvCxnSpPr>
          <p:nvPr/>
        </p:nvCxnSpPr>
        <p:spPr>
          <a:xfrm flipV="1">
            <a:off x="1692587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CD01B2-3531-4E3E-B75E-2E3399F20E88}"/>
              </a:ext>
            </a:extLst>
          </p:cNvPr>
          <p:cNvCxnSpPr>
            <a:cxnSpLocks/>
          </p:cNvCxnSpPr>
          <p:nvPr/>
        </p:nvCxnSpPr>
        <p:spPr>
          <a:xfrm flipV="1">
            <a:off x="1600221" y="309075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33425C14-03BC-42CD-ABD8-259C6ED41F69}"/>
              </a:ext>
            </a:extLst>
          </p:cNvPr>
          <p:cNvSpPr/>
          <p:nvPr/>
        </p:nvSpPr>
        <p:spPr>
          <a:xfrm rot="16200000">
            <a:off x="1507860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58E36BC-2658-4DE5-913D-2A293139EE65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 flipV="1">
            <a:off x="875170" y="4627807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7A4622D-4D54-4A64-993E-BB4FA5CA00EC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1600224" y="390275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EA5BB1D-21B9-42EF-BE20-BD8AD220CCD7}"/>
              </a:ext>
            </a:extLst>
          </p:cNvPr>
          <p:cNvCxnSpPr>
            <a:cxnSpLocks/>
          </p:cNvCxnSpPr>
          <p:nvPr/>
        </p:nvCxnSpPr>
        <p:spPr>
          <a:xfrm flipV="1">
            <a:off x="1692587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1435A769-D8D4-4CE4-8A9C-C7C2125E1A6E}"/>
              </a:ext>
            </a:extLst>
          </p:cNvPr>
          <p:cNvCxnSpPr>
            <a:cxnSpLocks/>
          </p:cNvCxnSpPr>
          <p:nvPr/>
        </p:nvCxnSpPr>
        <p:spPr>
          <a:xfrm flipV="1">
            <a:off x="1600218" y="472502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91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cxnSpLocks/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33425C14-03BC-42CD-ABD8-259C6ED41F69}"/>
              </a:ext>
            </a:extLst>
          </p:cNvPr>
          <p:cNvSpPr/>
          <p:nvPr/>
        </p:nvSpPr>
        <p:spPr>
          <a:xfrm rot="16200000">
            <a:off x="1507860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58E36BC-2658-4DE5-913D-2A293139EE65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 flipV="1">
            <a:off x="875170" y="4627807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7A4622D-4D54-4A64-993E-BB4FA5CA00EC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1600224" y="390275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EA5BB1D-21B9-42EF-BE20-BD8AD220CCD7}"/>
              </a:ext>
            </a:extLst>
          </p:cNvPr>
          <p:cNvCxnSpPr>
            <a:cxnSpLocks/>
          </p:cNvCxnSpPr>
          <p:nvPr/>
        </p:nvCxnSpPr>
        <p:spPr>
          <a:xfrm flipV="1">
            <a:off x="1692587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1435A769-D8D4-4CE4-8A9C-C7C2125E1A6E}"/>
              </a:ext>
            </a:extLst>
          </p:cNvPr>
          <p:cNvCxnSpPr>
            <a:cxnSpLocks/>
          </p:cNvCxnSpPr>
          <p:nvPr/>
        </p:nvCxnSpPr>
        <p:spPr>
          <a:xfrm flipV="1">
            <a:off x="1600218" y="472502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81FB173-E38C-48FB-A222-40E6932BDB9B}"/>
              </a:ext>
            </a:extLst>
          </p:cNvPr>
          <p:cNvSpPr txBox="1"/>
          <p:nvPr/>
        </p:nvSpPr>
        <p:spPr>
          <a:xfrm>
            <a:off x="7322125" y="224915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(-3, 0)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EFD8624-FED6-4508-8421-491DD2D66C0A}"/>
              </a:ext>
            </a:extLst>
          </p:cNvPr>
          <p:cNvCxnSpPr/>
          <p:nvPr/>
        </p:nvCxnSpPr>
        <p:spPr>
          <a:xfrm>
            <a:off x="481263" y="6583680"/>
            <a:ext cx="7141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156B8046-670D-4694-B12B-7D0F511050B8}"/>
              </a:ext>
            </a:extLst>
          </p:cNvPr>
          <p:cNvCxnSpPr>
            <a:cxnSpLocks/>
          </p:cNvCxnSpPr>
          <p:nvPr/>
        </p:nvCxnSpPr>
        <p:spPr>
          <a:xfrm flipV="1">
            <a:off x="481263" y="317634"/>
            <a:ext cx="0" cy="626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90D3762B-40F3-4146-A81E-57DCEEDBBA0F}"/>
              </a:ext>
            </a:extLst>
          </p:cNvPr>
          <p:cNvSpPr txBox="1"/>
          <p:nvPr/>
        </p:nvSpPr>
        <p:spPr>
          <a:xfrm>
            <a:off x="8496387" y="256809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(-3-n, 0)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512EE8D4-14A4-44CF-A363-038F1546A704}"/>
              </a:ext>
            </a:extLst>
          </p:cNvPr>
          <p:cNvSpPr txBox="1"/>
          <p:nvPr/>
        </p:nvSpPr>
        <p:spPr>
          <a:xfrm>
            <a:off x="8496387" y="22550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   n, 0)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47F9ABD-D6BD-4753-A193-BA2C946A3669}"/>
              </a:ext>
            </a:extLst>
          </p:cNvPr>
          <p:cNvSpPr txBox="1"/>
          <p:nvPr/>
        </p:nvSpPr>
        <p:spPr>
          <a:xfrm>
            <a:off x="8496387" y="357931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(-3,-1)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ED7A8CC7-54C3-4256-A0E8-B53B505EC142}"/>
              </a:ext>
            </a:extLst>
          </p:cNvPr>
          <p:cNvSpPr txBox="1"/>
          <p:nvPr/>
        </p:nvSpPr>
        <p:spPr>
          <a:xfrm>
            <a:off x="8496387" y="326630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( 0, 1)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8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6172833-76BF-4080-AE91-977DBEC1566A}"/>
              </a:ext>
            </a:extLst>
          </p:cNvPr>
          <p:cNvSpPr/>
          <p:nvPr/>
        </p:nvSpPr>
        <p:spPr>
          <a:xfrm rot="16200000">
            <a:off x="1507860" y="2910879"/>
            <a:ext cx="184727" cy="18472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1C30AA2-C361-4C1E-AEA1-0B4EC408571D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V="1">
            <a:off x="875170" y="3003242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CB1E74-2003-4364-9346-AEF5DC14652E}"/>
              </a:ext>
            </a:extLst>
          </p:cNvPr>
          <p:cNvCxnSpPr>
            <a:cxnSpLocks/>
            <a:stCxn id="50" idx="6"/>
            <a:endCxn id="46" idx="4"/>
          </p:cNvCxnSpPr>
          <p:nvPr/>
        </p:nvCxnSpPr>
        <p:spPr>
          <a:xfrm flipV="1">
            <a:off x="1600224" y="227818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1D3498D-0307-4717-9CE5-8C75FA5094BC}"/>
              </a:ext>
            </a:extLst>
          </p:cNvPr>
          <p:cNvCxnSpPr>
            <a:cxnSpLocks/>
          </p:cNvCxnSpPr>
          <p:nvPr/>
        </p:nvCxnSpPr>
        <p:spPr>
          <a:xfrm flipV="1">
            <a:off x="1692587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CD01B2-3531-4E3E-B75E-2E3399F20E88}"/>
              </a:ext>
            </a:extLst>
          </p:cNvPr>
          <p:cNvCxnSpPr>
            <a:cxnSpLocks/>
          </p:cNvCxnSpPr>
          <p:nvPr/>
        </p:nvCxnSpPr>
        <p:spPr>
          <a:xfrm flipV="1">
            <a:off x="1600221" y="309075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3A136A4A-4398-42C9-AFDE-2297A63EF7A0}"/>
              </a:ext>
            </a:extLst>
          </p:cNvPr>
          <p:cNvCxnSpPr>
            <a:cxnSpLocks/>
          </p:cNvCxnSpPr>
          <p:nvPr/>
        </p:nvCxnSpPr>
        <p:spPr>
          <a:xfrm flipV="1">
            <a:off x="11213947" y="467707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>
            <a:extLst>
              <a:ext uri="{FF2B5EF4-FFF2-40B4-BE49-F238E27FC236}">
                <a16:creationId xmlns:a16="http://schemas.microsoft.com/office/drawing/2014/main" id="{C3FBE7EC-41E0-4D91-94DE-7A8EBBC914F1}"/>
              </a:ext>
            </a:extLst>
          </p:cNvPr>
          <p:cNvSpPr/>
          <p:nvPr/>
        </p:nvSpPr>
        <p:spPr>
          <a:xfrm>
            <a:off x="11121584" y="5309764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BCABC0-A9B4-428A-A9EB-7DB7D0443371}"/>
              </a:ext>
            </a:extLst>
          </p:cNvPr>
          <p:cNvCxnSpPr>
            <a:stCxn id="225" idx="2"/>
          </p:cNvCxnSpPr>
          <p:nvPr/>
        </p:nvCxnSpPr>
        <p:spPr>
          <a:xfrm flipH="1">
            <a:off x="10488893" y="54021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椭圆 226">
            <a:extLst>
              <a:ext uri="{FF2B5EF4-FFF2-40B4-BE49-F238E27FC236}">
                <a16:creationId xmlns:a16="http://schemas.microsoft.com/office/drawing/2014/main" id="{FE46669D-822A-4A39-B7F1-97CBAAD21896}"/>
              </a:ext>
            </a:extLst>
          </p:cNvPr>
          <p:cNvSpPr/>
          <p:nvPr/>
        </p:nvSpPr>
        <p:spPr>
          <a:xfrm>
            <a:off x="9801022" y="4172417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47F43E4D-FD52-4F2B-A932-9F42977312DB}"/>
              </a:ext>
            </a:extLst>
          </p:cNvPr>
          <p:cNvSpPr/>
          <p:nvPr/>
        </p:nvSpPr>
        <p:spPr>
          <a:xfrm rot="16200000">
            <a:off x="8450622" y="5315045"/>
            <a:ext cx="184727" cy="18472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4646326B-3E39-4C58-800F-FE87D759AD30}"/>
              </a:ext>
            </a:extLst>
          </p:cNvPr>
          <p:cNvCxnSpPr>
            <a:cxnSpLocks/>
            <a:stCxn id="228" idx="6"/>
          </p:cNvCxnSpPr>
          <p:nvPr/>
        </p:nvCxnSpPr>
        <p:spPr>
          <a:xfrm flipV="1">
            <a:off x="8542986" y="4682354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0F7BADBC-EE95-43E2-B6F2-6347E759A035}"/>
              </a:ext>
            </a:extLst>
          </p:cNvPr>
          <p:cNvCxnSpPr>
            <a:cxnSpLocks/>
          </p:cNvCxnSpPr>
          <p:nvPr/>
        </p:nvCxnSpPr>
        <p:spPr>
          <a:xfrm flipV="1">
            <a:off x="8635349" y="540740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F78E9034-BED9-47C3-9E76-B8AF593CE5C6}"/>
              </a:ext>
            </a:extLst>
          </p:cNvPr>
          <p:cNvSpPr/>
          <p:nvPr/>
        </p:nvSpPr>
        <p:spPr>
          <a:xfrm rot="16200000">
            <a:off x="8419246" y="2898934"/>
            <a:ext cx="184727" cy="18472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4C1650A8-D946-4613-950F-12AE76B371AB}"/>
              </a:ext>
            </a:extLst>
          </p:cNvPr>
          <p:cNvCxnSpPr>
            <a:cxnSpLocks/>
            <a:stCxn id="231" idx="4"/>
          </p:cNvCxnSpPr>
          <p:nvPr/>
        </p:nvCxnSpPr>
        <p:spPr>
          <a:xfrm flipV="1">
            <a:off x="8603973" y="299129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DB9D741C-BF94-4E1E-B4B0-DECE1F55EC37}"/>
              </a:ext>
            </a:extLst>
          </p:cNvPr>
          <p:cNvCxnSpPr>
            <a:cxnSpLocks/>
          </p:cNvCxnSpPr>
          <p:nvPr/>
        </p:nvCxnSpPr>
        <p:spPr>
          <a:xfrm>
            <a:off x="8511607" y="30788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64C0CFA2-BEA1-457E-9C0C-0B5791B04537}"/>
              </a:ext>
            </a:extLst>
          </p:cNvPr>
          <p:cNvCxnSpPr>
            <a:cxnSpLocks/>
          </p:cNvCxnSpPr>
          <p:nvPr/>
        </p:nvCxnSpPr>
        <p:spPr>
          <a:xfrm flipH="1">
            <a:off x="10492409" y="300251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椭圆 234">
            <a:extLst>
              <a:ext uri="{FF2B5EF4-FFF2-40B4-BE49-F238E27FC236}">
                <a16:creationId xmlns:a16="http://schemas.microsoft.com/office/drawing/2014/main" id="{5FE2BD0C-445D-4F62-BC12-A63035611CC1}"/>
              </a:ext>
            </a:extLst>
          </p:cNvPr>
          <p:cNvSpPr/>
          <p:nvPr/>
        </p:nvSpPr>
        <p:spPr>
          <a:xfrm>
            <a:off x="11125098" y="2905297"/>
            <a:ext cx="184727" cy="18472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D1F9F8A9-B4CD-44F4-8ED1-22D36BB391B4}"/>
              </a:ext>
            </a:extLst>
          </p:cNvPr>
          <p:cNvCxnSpPr>
            <a:cxnSpLocks/>
            <a:stCxn id="235" idx="4"/>
          </p:cNvCxnSpPr>
          <p:nvPr/>
        </p:nvCxnSpPr>
        <p:spPr>
          <a:xfrm>
            <a:off x="11217462" y="3090024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>
            <a:extLst>
              <a:ext uri="{FF2B5EF4-FFF2-40B4-BE49-F238E27FC236}">
                <a16:creationId xmlns:a16="http://schemas.microsoft.com/office/drawing/2014/main" id="{08BC4422-D00C-4DDF-821E-D46DCDF23E3F}"/>
              </a:ext>
            </a:extLst>
          </p:cNvPr>
          <p:cNvSpPr/>
          <p:nvPr/>
        </p:nvSpPr>
        <p:spPr>
          <a:xfrm>
            <a:off x="9784204" y="2898934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5D255C63-0D2F-4B46-BBCE-18B659500CB6}"/>
              </a:ext>
            </a:extLst>
          </p:cNvPr>
          <p:cNvSpPr/>
          <p:nvPr/>
        </p:nvSpPr>
        <p:spPr>
          <a:xfrm>
            <a:off x="9766872" y="1684749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591DC2F8-54BF-430C-BA80-D84277CF2D0C}"/>
              </a:ext>
            </a:extLst>
          </p:cNvPr>
          <p:cNvSpPr/>
          <p:nvPr/>
        </p:nvSpPr>
        <p:spPr>
          <a:xfrm>
            <a:off x="8394721" y="1608371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987AFDBD-46D5-48A4-B8BF-CD4AFDABD45E}"/>
              </a:ext>
            </a:extLst>
          </p:cNvPr>
          <p:cNvSpPr/>
          <p:nvPr/>
        </p:nvSpPr>
        <p:spPr>
          <a:xfrm>
            <a:off x="7313622" y="1629796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5C3A5F62-1E5E-4533-AA29-099CC1E9FB2A}"/>
              </a:ext>
            </a:extLst>
          </p:cNvPr>
          <p:cNvSpPr/>
          <p:nvPr/>
        </p:nvSpPr>
        <p:spPr>
          <a:xfrm>
            <a:off x="7322122" y="2879588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9EA8F1CA-1F81-426F-A87A-AD3A3D649EF1}"/>
              </a:ext>
            </a:extLst>
          </p:cNvPr>
          <p:cNvSpPr/>
          <p:nvPr/>
        </p:nvSpPr>
        <p:spPr>
          <a:xfrm>
            <a:off x="7313621" y="4080053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21528D42-DAD0-4074-A2C5-1BC5BAFC1B33}"/>
              </a:ext>
            </a:extLst>
          </p:cNvPr>
          <p:cNvSpPr/>
          <p:nvPr/>
        </p:nvSpPr>
        <p:spPr>
          <a:xfrm>
            <a:off x="8404614" y="4153171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5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0EFB21-6632-4568-AA7F-8A0AADED13AD}"/>
              </a:ext>
            </a:extLst>
          </p:cNvPr>
          <p:cNvGrpSpPr/>
          <p:nvPr/>
        </p:nvGrpSpPr>
        <p:grpSpPr>
          <a:xfrm>
            <a:off x="770562" y="1222625"/>
            <a:ext cx="3676919" cy="3695150"/>
            <a:chOff x="1779255" y="1907132"/>
            <a:chExt cx="3676919" cy="36951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4EEC6FC-96FF-43DD-AB6D-FA6379FE2B3B}"/>
                </a:ext>
              </a:extLst>
            </p:cNvPr>
            <p:cNvSpPr/>
            <p:nvPr/>
          </p:nvSpPr>
          <p:spPr>
            <a:xfrm>
              <a:off x="2597102" y="2734089"/>
              <a:ext cx="2041237" cy="2041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5" name="箭头: 十字 4">
              <a:extLst>
                <a:ext uri="{FF2B5EF4-FFF2-40B4-BE49-F238E27FC236}">
                  <a16:creationId xmlns:a16="http://schemas.microsoft.com/office/drawing/2014/main" id="{D51D2677-2DA6-4834-8542-C03063693890}"/>
                </a:ext>
              </a:extLst>
            </p:cNvPr>
            <p:cNvSpPr/>
            <p:nvPr/>
          </p:nvSpPr>
          <p:spPr>
            <a:xfrm>
              <a:off x="2735647" y="2872634"/>
              <a:ext cx="1764146" cy="1764146"/>
            </a:xfrm>
            <a:prstGeom prst="quadArrow">
              <a:avLst>
                <a:gd name="adj1" fmla="val 17531"/>
                <a:gd name="adj2" fmla="val 21879"/>
                <a:gd name="adj3" fmla="val 175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DD919A8-0064-49FF-9340-BFCA0B3114EA}"/>
                </a:ext>
              </a:extLst>
            </p:cNvPr>
            <p:cNvSpPr/>
            <p:nvPr/>
          </p:nvSpPr>
          <p:spPr>
            <a:xfrm>
              <a:off x="1779255" y="2729046"/>
              <a:ext cx="817841" cy="2051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left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2BB8874-8C59-4932-881D-444E6C048612}"/>
                </a:ext>
              </a:extLst>
            </p:cNvPr>
            <p:cNvSpPr/>
            <p:nvPr/>
          </p:nvSpPr>
          <p:spPr>
            <a:xfrm>
              <a:off x="4638333" y="2729046"/>
              <a:ext cx="817841" cy="2051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right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558B7AD-31E5-48A3-A2ED-5FFF216D7B42}"/>
                </a:ext>
              </a:extLst>
            </p:cNvPr>
            <p:cNvSpPr/>
            <p:nvPr/>
          </p:nvSpPr>
          <p:spPr>
            <a:xfrm>
              <a:off x="2597102" y="4772713"/>
              <a:ext cx="2041237" cy="829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down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874ABA4-DA35-4DFE-B9E6-4F48B417A86F}"/>
                </a:ext>
              </a:extLst>
            </p:cNvPr>
            <p:cNvSpPr/>
            <p:nvPr/>
          </p:nvSpPr>
          <p:spPr>
            <a:xfrm>
              <a:off x="2597102" y="1907132"/>
              <a:ext cx="2041237" cy="829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up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箭头: 上 6">
              <a:extLst>
                <a:ext uri="{FF2B5EF4-FFF2-40B4-BE49-F238E27FC236}">
                  <a16:creationId xmlns:a16="http://schemas.microsoft.com/office/drawing/2014/main" id="{6D7DFDF9-B0B4-49E4-9BD2-EF5AED3F4CFD}"/>
                </a:ext>
              </a:extLst>
            </p:cNvPr>
            <p:cNvSpPr/>
            <p:nvPr/>
          </p:nvSpPr>
          <p:spPr>
            <a:xfrm>
              <a:off x="3230637" y="2875246"/>
              <a:ext cx="774166" cy="728217"/>
            </a:xfrm>
            <a:prstGeom prst="upArrow">
              <a:avLst>
                <a:gd name="adj1" fmla="val 40074"/>
                <a:gd name="adj2" fmla="val 423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639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208</Words>
  <Application>Microsoft Office PowerPoint</Application>
  <PresentationFormat>宽屏</PresentationFormat>
  <Paragraphs>62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_</dc:creator>
  <cp:lastModifiedBy>_ Z</cp:lastModifiedBy>
  <cp:revision>149</cp:revision>
  <dcterms:created xsi:type="dcterms:W3CDTF">2019-04-27T07:07:03Z</dcterms:created>
  <dcterms:modified xsi:type="dcterms:W3CDTF">2019-04-30T08:27:06Z</dcterms:modified>
</cp:coreProperties>
</file>