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9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E102-176F-4EEE-B112-5F1369B5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0991C-882C-473A-B3E3-AFB75118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BFEE5-2F04-4F22-858E-31295F1C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DA0CA-EE56-450C-BA5C-4F7BD81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1C37-E1BC-49D3-85FB-2B1988A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0CCF-AAB2-41D3-903B-7DE9F44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828D-37E4-45C1-845E-884B809C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A8B6-2222-446C-8069-FAC5D48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96D-82F9-4767-B5BF-04B18B94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D5516-B5AC-40AB-96EC-1D0E2F6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02C7E-9916-4527-BF7E-33A06857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ED163-517D-4003-AB6A-F73AC95E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6CF9-37A5-419C-AA4B-A215D62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C36CD-227E-45D7-9415-48F66980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BDA3-4745-4C73-A8A6-E25BBB3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C2D2F-7131-490E-A674-689AA5F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9C85C-2DC0-4470-8061-2F84674E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CAAA4-A5A3-4FE5-8122-F58ACC1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4CC7E-7B4A-490B-9B78-6F07D0E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5A30D-A7BF-45C8-B94F-1A6C58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187C-CDD3-47DB-A882-0730A6C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8985-44AC-4C39-BC34-A557D87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AF91D-4777-4ABB-806D-BB670AD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7795-2A51-46D7-A56A-8EE8EBE3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D63E-4C39-4C79-BCD8-7A60288D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174E-FACC-4A90-90E3-743E8FD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3A70E-1EE7-4C02-BD87-BDF1F7E44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FFD3E-52E2-4178-922B-85BA2433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90E69-C199-4EE0-83B2-AFF6311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6B2E-5E33-4C42-B1EF-10270CF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00EF6-8330-47D8-A2B6-99D4AF59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56C7-29B9-40EB-9055-A3B8ED2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10962-3AD4-42B9-8709-E2038E58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93D20-0091-499B-AEAA-88768AC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9FE88-6AF8-4952-BAD8-20B25FB6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9DA15-E3BD-4427-BCE9-D29BC2AD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721E3-D1BC-4B66-A19E-0534D91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F7573-B882-4F19-8940-185563F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C9BD2-BEE8-4243-9B79-A7E917A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D267-592C-4CB0-95F3-EF95AD5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837AF-CCD1-4F91-AD3D-8623055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96FF1-8F8C-4155-ABEB-BAF75D3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FE5B0-207B-407F-BE9F-035BA2EE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1FF17-703F-4DB9-875C-4C3C592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EC321-2920-406D-B6BE-B96F5C1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7363A-23E3-48FD-BADF-58BABE2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57634-FC0D-42D3-9114-3E0C5839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78B77-F842-4447-AF62-FDA1D339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27BC0-62FF-4D96-AEFF-6613E0BA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7E01E-4364-4442-B899-BF8C2475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32A6-051B-452B-89F3-DC78810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FA38-8502-4F10-A318-7A33F78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939C-3103-4268-8D5B-0BF869F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7494CD-4F8D-4A85-B677-2D5CA54E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51EA-EE87-45D9-9A10-5DFB4B665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4BD0-D95E-4AC2-B21C-D787F69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166E0-6B23-4A19-A364-7FFF9ECE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2274E-83B8-4B6E-A102-48D24D92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DC0C6-625F-4426-877D-D13B777C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E3A4C-5253-4CCF-90F9-02861D0F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E3F7-53CE-4054-89ED-B1453E11D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AE302-CCFE-4709-B129-A27B1539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ED223-0C1B-4C04-B68D-D04294B88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F7DA8FB-085D-4C4D-AF09-A105EE86150D}"/>
              </a:ext>
            </a:extLst>
          </p:cNvPr>
          <p:cNvGrpSpPr/>
          <p:nvPr/>
        </p:nvGrpSpPr>
        <p:grpSpPr>
          <a:xfrm>
            <a:off x="8522790" y="265798"/>
            <a:ext cx="1866327" cy="998037"/>
            <a:chOff x="6604053" y="2074000"/>
            <a:chExt cx="1377571" cy="9980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3F538F7-96F2-43FA-9A27-E911605304AF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6FC886-46DC-4187-8168-15228968F1B1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110B22-9CDA-4BDD-8E85-1D87F2F8267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226D589-86DC-4A39-98FC-5F3B40FF3D8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0A0FDDC-1A33-4896-AF52-437FFED7E490}"/>
              </a:ext>
            </a:extLst>
          </p:cNvPr>
          <p:cNvSpPr/>
          <p:nvPr/>
        </p:nvSpPr>
        <p:spPr>
          <a:xfrm>
            <a:off x="7506683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539503-FC56-4EF6-9558-C7D152843141}"/>
              </a:ext>
            </a:extLst>
          </p:cNvPr>
          <p:cNvSpPr/>
          <p:nvPr/>
        </p:nvSpPr>
        <p:spPr>
          <a:xfrm>
            <a:off x="10381990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DB832B-B82C-4726-8F83-841E8E96516D}"/>
              </a:ext>
            </a:extLst>
          </p:cNvPr>
          <p:cNvSpPr txBox="1"/>
          <p:nvPr/>
        </p:nvSpPr>
        <p:spPr>
          <a:xfrm>
            <a:off x="8168322" y="52153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EA7858-EE49-47A5-971A-7AB74BA1A53A}"/>
              </a:ext>
            </a:extLst>
          </p:cNvPr>
          <p:cNvSpPr txBox="1"/>
          <p:nvPr/>
        </p:nvSpPr>
        <p:spPr>
          <a:xfrm>
            <a:off x="8168322" y="854211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5F7932-1C8C-430A-A40B-9124465045D5}"/>
              </a:ext>
            </a:extLst>
          </p:cNvPr>
          <p:cNvSpPr txBox="1"/>
          <p:nvPr/>
        </p:nvSpPr>
        <p:spPr>
          <a:xfrm>
            <a:off x="8168322" y="1177518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93C09-4F4E-42DB-9AB6-9C83327BACD6}"/>
              </a:ext>
            </a:extLst>
          </p:cNvPr>
          <p:cNvSpPr txBox="1"/>
          <p:nvPr/>
        </p:nvSpPr>
        <p:spPr>
          <a:xfrm>
            <a:off x="8322187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853DA3-D023-446B-A7E9-71FC64B2F131}"/>
              </a:ext>
            </a:extLst>
          </p:cNvPr>
          <p:cNvSpPr txBox="1"/>
          <p:nvPr/>
        </p:nvSpPr>
        <p:spPr>
          <a:xfrm>
            <a:off x="10453978" y="521533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8A7A5-C01C-4815-9389-33C75379315B}"/>
              </a:ext>
            </a:extLst>
          </p:cNvPr>
          <p:cNvSpPr txBox="1"/>
          <p:nvPr/>
        </p:nvSpPr>
        <p:spPr>
          <a:xfrm>
            <a:off x="10453978" y="854211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939E92-A608-4F4B-A99C-A571581B6C76}"/>
              </a:ext>
            </a:extLst>
          </p:cNvPr>
          <p:cNvSpPr txBox="1"/>
          <p:nvPr/>
        </p:nvSpPr>
        <p:spPr>
          <a:xfrm>
            <a:off x="10453978" y="1177518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307703-DA62-45A8-A4EE-9800BD058EE8}"/>
              </a:ext>
            </a:extLst>
          </p:cNvPr>
          <p:cNvSpPr txBox="1"/>
          <p:nvPr/>
        </p:nvSpPr>
        <p:spPr>
          <a:xfrm>
            <a:off x="10453978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DAA58B-8C52-43B1-8CBD-6C20CAFC2FFA}"/>
              </a:ext>
            </a:extLst>
          </p:cNvPr>
          <p:cNvSpPr txBox="1"/>
          <p:nvPr/>
        </p:nvSpPr>
        <p:spPr>
          <a:xfrm>
            <a:off x="7574378" y="614738"/>
            <a:ext cx="3389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406A86-9136-42B1-B93F-BD6DA7952811}"/>
              </a:ext>
            </a:extLst>
          </p:cNvPr>
          <p:cNvSpPr txBox="1"/>
          <p:nvPr/>
        </p:nvSpPr>
        <p:spPr>
          <a:xfrm>
            <a:off x="11000341" y="611207"/>
            <a:ext cx="332892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3BD1F6-C4CC-45A9-AA75-79F3E55B685A}"/>
              </a:ext>
            </a:extLst>
          </p:cNvPr>
          <p:cNvGrpSpPr/>
          <p:nvPr/>
        </p:nvGrpSpPr>
        <p:grpSpPr>
          <a:xfrm>
            <a:off x="7506683" y="1647979"/>
            <a:ext cx="3891411" cy="4336653"/>
            <a:chOff x="5011133" y="1479580"/>
            <a:chExt cx="3891411" cy="433665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1DFF4E2-448D-436B-9BCC-0CF72B86D5F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1667655"/>
              <a:ext cx="66198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DEB5EF2-8560-47E8-B131-9D8D92999E56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000335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FE0F73-9B4A-4976-B406-B556E33CAC77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33301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E03EE0-9F6D-4615-A1AB-E5C629089B3E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266569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4B076B4-2630-4FC6-8B24-D3E13B5209E2}"/>
                </a:ext>
              </a:extLst>
            </p:cNvPr>
            <p:cNvSpPr/>
            <p:nvPr/>
          </p:nvSpPr>
          <p:spPr>
            <a:xfrm>
              <a:off x="5011133" y="1479580"/>
              <a:ext cx="1016104" cy="1358923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E8995AD-2C26-4276-B8F2-1574665D2A0E}"/>
                </a:ext>
              </a:extLst>
            </p:cNvPr>
            <p:cNvSpPr txBox="1"/>
            <p:nvPr/>
          </p:nvSpPr>
          <p:spPr>
            <a:xfrm>
              <a:off x="5672772" y="1923390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SCLK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FAAA642-5762-4F0F-AE59-55CDA7FDE3FB}"/>
                </a:ext>
              </a:extLst>
            </p:cNvPr>
            <p:cNvSpPr txBox="1"/>
            <p:nvPr/>
          </p:nvSpPr>
          <p:spPr>
            <a:xfrm>
              <a:off x="5672772" y="2256068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MOSI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037BF15-A687-4188-B7E8-E47D8D25A599}"/>
                </a:ext>
              </a:extLst>
            </p:cNvPr>
            <p:cNvSpPr txBox="1"/>
            <p:nvPr/>
          </p:nvSpPr>
          <p:spPr>
            <a:xfrm>
              <a:off x="5672772" y="2579375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MISO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CC35BAA-EE7E-432B-A579-40A56E944191}"/>
                </a:ext>
              </a:extLst>
            </p:cNvPr>
            <p:cNvSpPr txBox="1"/>
            <p:nvPr/>
          </p:nvSpPr>
          <p:spPr>
            <a:xfrm>
              <a:off x="5473976" y="1583764"/>
              <a:ext cx="49372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SS[2:0]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F5CB914-A997-4D14-A6E0-2BFEFBF1F262}"/>
                </a:ext>
              </a:extLst>
            </p:cNvPr>
            <p:cNvSpPr txBox="1"/>
            <p:nvPr/>
          </p:nvSpPr>
          <p:spPr>
            <a:xfrm>
              <a:off x="5078828" y="2016595"/>
              <a:ext cx="338997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>
                  <a:latin typeface="Consolas" panose="020B0609020204030204" pitchFamily="49" charset="0"/>
                  <a:cs typeface="Consolas" panose="020B0609020204030204" pitchFamily="49" charset="0"/>
                </a:rPr>
                <a:t>SPI</a:t>
              </a:r>
            </a:p>
            <a:p>
              <a:pPr algn="ctr"/>
              <a:r>
                <a:rPr lang="zh-CN" altLang="en-US" sz="1100" b="1">
                  <a:latin typeface="Consolas" panose="020B0609020204030204" pitchFamily="49" charset="0"/>
                  <a:cs typeface="Consolas" panose="020B0609020204030204" pitchFamily="49" charset="0"/>
                </a:rPr>
                <a:t>主机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E352317-E342-46C5-9EFA-95AC71AB96D1}"/>
                </a:ext>
              </a:extLst>
            </p:cNvPr>
            <p:cNvGrpSpPr/>
            <p:nvPr/>
          </p:nvGrpSpPr>
          <p:grpSpPr>
            <a:xfrm>
              <a:off x="7886440" y="1492309"/>
              <a:ext cx="1016104" cy="1346194"/>
              <a:chOff x="5940019" y="2838503"/>
              <a:chExt cx="1016104" cy="134619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6C854E-AAF0-48A1-AAF9-9E2489F7FEF4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AA5B4A-6943-483C-9DC7-E0592548E9A1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149E238-900D-4394-B556-91135D6FEC64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3D2766C-EDC3-42D6-B537-D8B4B59BA617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E48902-5A6E-41E7-90E8-84391D96543B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SS[0]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AC6A924-228E-4456-B252-F3D25D6A7FDC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CDD1C51-1DA0-4A04-8F6B-70CFA04055C4}"/>
                </a:ext>
              </a:extLst>
            </p:cNvPr>
            <p:cNvGrpSpPr/>
            <p:nvPr/>
          </p:nvGrpSpPr>
          <p:grpSpPr>
            <a:xfrm>
              <a:off x="7886440" y="2981948"/>
              <a:ext cx="1016104" cy="1346194"/>
              <a:chOff x="5940019" y="2838503"/>
              <a:chExt cx="1016104" cy="134619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3C7E6F-68CD-4BF4-AA10-1D0D4892406A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8CDD95-1523-46E7-AD4A-FEB3B740E91E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C6C50D3-8C34-4DB2-A762-4C942F96A7CD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C176C04-28BA-48CB-A4BE-065442DA49F1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3D9AE8E-89BA-42DD-AD2A-4418DD7A9D68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SS[1]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C4CA9A2-0F86-4CAC-875E-47FE5949AAE2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CD6649B-2083-4A7D-8A58-03F71E002F33}"/>
                </a:ext>
              </a:extLst>
            </p:cNvPr>
            <p:cNvGrpSpPr/>
            <p:nvPr/>
          </p:nvGrpSpPr>
          <p:grpSpPr>
            <a:xfrm>
              <a:off x="7886440" y="4470039"/>
              <a:ext cx="1016104" cy="1346194"/>
              <a:chOff x="5940019" y="2838503"/>
              <a:chExt cx="1016104" cy="134619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560A083-984B-48CE-B58B-06BB644239E2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0CAB6-298A-4FA8-8994-6A484609EBB0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F0A9D4-A832-4369-99CD-0501460891CE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28F449F-B21C-4DBC-B485-1787B42004FE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547181A-2B4D-4FBA-B4C7-DD98C59D83E2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SS[2]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C4DB605-68F7-4B29-9D81-E5AA7B9D74D6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C87DB23-2155-4D8B-892B-11CEB6CCE1F6}"/>
                </a:ext>
              </a:extLst>
            </p:cNvPr>
            <p:cNvCxnSpPr/>
            <p:nvPr/>
          </p:nvCxnSpPr>
          <p:spPr>
            <a:xfrm>
              <a:off x="7224453" y="1667655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31E400-6BCF-417A-BB62-A7B9351A386D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3148007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7345872-580F-43D3-89EF-50D72B284EE1}"/>
                </a:ext>
              </a:extLst>
            </p:cNvPr>
            <p:cNvCxnSpPr/>
            <p:nvPr/>
          </p:nvCxnSpPr>
          <p:spPr>
            <a:xfrm>
              <a:off x="7224453" y="3148006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58F3B7B-5EB1-40FD-92E3-F62A734BF232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4637643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93630E5-D459-4834-A306-CDF5AB03B1E7}"/>
                </a:ext>
              </a:extLst>
            </p:cNvPr>
            <p:cNvCxnSpPr/>
            <p:nvPr/>
          </p:nvCxnSpPr>
          <p:spPr>
            <a:xfrm>
              <a:off x="7016629" y="2002307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4458B27-ED0C-45F6-BBEE-30323699C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3482659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64C6E0B-FA2F-4EF1-BDE1-5F8784CF2D8B}"/>
                </a:ext>
              </a:extLst>
            </p:cNvPr>
            <p:cNvCxnSpPr/>
            <p:nvPr/>
          </p:nvCxnSpPr>
          <p:spPr>
            <a:xfrm>
              <a:off x="7016629" y="3482658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FEC3953-E346-402F-AC79-432F9E917A62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4972295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610B8F5-138F-4D09-B70B-CE7D0FFC09C3}"/>
                </a:ext>
              </a:extLst>
            </p:cNvPr>
            <p:cNvCxnSpPr/>
            <p:nvPr/>
          </p:nvCxnSpPr>
          <p:spPr>
            <a:xfrm>
              <a:off x="6808804" y="2336959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BB027C13-6DA6-4C0E-93A8-E5D7B8B1B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3817311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6C415C5-9D7D-4CCA-9D03-225407C85828}"/>
                </a:ext>
              </a:extLst>
            </p:cNvPr>
            <p:cNvCxnSpPr/>
            <p:nvPr/>
          </p:nvCxnSpPr>
          <p:spPr>
            <a:xfrm>
              <a:off x="6808804" y="3817310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1B1955F-9B8D-49ED-8A15-96FF579A4347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5306947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003DBF8-32B5-434A-9E69-039E71330DD8}"/>
                </a:ext>
              </a:extLst>
            </p:cNvPr>
            <p:cNvCxnSpPr/>
            <p:nvPr/>
          </p:nvCxnSpPr>
          <p:spPr>
            <a:xfrm>
              <a:off x="6600980" y="2671611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A7269A4-0F43-4862-BFC8-837D904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4151963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38820BE-989E-404C-BB63-3309B24C7CB9}"/>
                </a:ext>
              </a:extLst>
            </p:cNvPr>
            <p:cNvCxnSpPr/>
            <p:nvPr/>
          </p:nvCxnSpPr>
          <p:spPr>
            <a:xfrm>
              <a:off x="6600980" y="4151962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3A3A983-3CDC-4674-BEF6-019A6248013C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5641599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38700AD-8DF4-4632-B380-421E494C1A0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1667655"/>
              <a:ext cx="119756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DD82780C-353D-4FB4-AFE9-644672862345}"/>
              </a:ext>
            </a:extLst>
          </p:cNvPr>
          <p:cNvSpPr/>
          <p:nvPr/>
        </p:nvSpPr>
        <p:spPr>
          <a:xfrm>
            <a:off x="6792073" y="1635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5536981-026F-4FEC-BFE0-A0EA47F402BA}"/>
              </a:ext>
            </a:extLst>
          </p:cNvPr>
          <p:cNvSpPr/>
          <p:nvPr/>
        </p:nvSpPr>
        <p:spPr>
          <a:xfrm>
            <a:off x="6705657" y="1812897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13B02310-F01B-4178-8B08-5F9BDD1556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417" y="865146"/>
            <a:ext cx="2952115" cy="1143000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49BCB3-DE7D-465A-B758-C23682E642CE}"/>
              </a:ext>
            </a:extLst>
          </p:cNvPr>
          <p:cNvGrpSpPr/>
          <p:nvPr/>
        </p:nvGrpSpPr>
        <p:grpSpPr>
          <a:xfrm>
            <a:off x="4552458" y="2106181"/>
            <a:ext cx="1866327" cy="998037"/>
            <a:chOff x="6604053" y="2074000"/>
            <a:chExt cx="1377571" cy="998037"/>
          </a:xfrm>
        </p:grpSpPr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9D83C70-3A6B-4CAD-93E7-98DC029D4D2B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3A4C4FE-E8E5-4C84-AA56-ED1CE9A41CA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E1B32F4A-727D-4E52-99B6-45449832EFE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0937EBB-E319-4334-9274-C0B843C5BCF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91052958-37FC-4965-B2ED-9111CE47BA28}"/>
              </a:ext>
            </a:extLst>
          </p:cNvPr>
          <p:cNvSpPr/>
          <p:nvPr/>
        </p:nvSpPr>
        <p:spPr>
          <a:xfrm>
            <a:off x="769598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6F4E64-30AA-4E57-B51E-32CA17F04D51}"/>
              </a:ext>
            </a:extLst>
          </p:cNvPr>
          <p:cNvSpPr/>
          <p:nvPr/>
        </p:nvSpPr>
        <p:spPr>
          <a:xfrm>
            <a:off x="3644905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2473ACC-76E8-4FA4-B299-D78E41FBFCB6}"/>
              </a:ext>
            </a:extLst>
          </p:cNvPr>
          <p:cNvSpPr txBox="1"/>
          <p:nvPr/>
        </p:nvSpPr>
        <p:spPr>
          <a:xfrm>
            <a:off x="2979523" y="4334747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84643E-D5EC-4E9A-8622-72183C61577A}"/>
              </a:ext>
            </a:extLst>
          </p:cNvPr>
          <p:cNvSpPr txBox="1"/>
          <p:nvPr/>
        </p:nvSpPr>
        <p:spPr>
          <a:xfrm>
            <a:off x="2979523" y="470242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EB74947-5C56-4B97-A199-19687EB74B40}"/>
              </a:ext>
            </a:extLst>
          </p:cNvPr>
          <p:cNvSpPr txBox="1"/>
          <p:nvPr/>
        </p:nvSpPr>
        <p:spPr>
          <a:xfrm>
            <a:off x="2979523" y="5070100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9A4F0AD-1001-469D-8AC8-972E0A74A4A5}"/>
              </a:ext>
            </a:extLst>
          </p:cNvPr>
          <p:cNvSpPr txBox="1"/>
          <p:nvPr/>
        </p:nvSpPr>
        <p:spPr>
          <a:xfrm>
            <a:off x="2471996" y="2486745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C386EBA-A0FE-49DC-B69E-3E4EC692791B}"/>
              </a:ext>
            </a:extLst>
          </p:cNvPr>
          <p:cNvSpPr txBox="1"/>
          <p:nvPr/>
        </p:nvSpPr>
        <p:spPr>
          <a:xfrm>
            <a:off x="1248420" y="3952229"/>
            <a:ext cx="86223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8F2F8DB-E6E5-41B4-A37A-54DAED493531}"/>
              </a:ext>
            </a:extLst>
          </p:cNvPr>
          <p:cNvSpPr txBox="1"/>
          <p:nvPr/>
        </p:nvSpPr>
        <p:spPr>
          <a:xfrm>
            <a:off x="4093828" y="3952230"/>
            <a:ext cx="92203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7E254C1-B01B-4974-BCA1-498E8BD18C32}"/>
              </a:ext>
            </a:extLst>
          </p:cNvPr>
          <p:cNvSpPr/>
          <p:nvPr/>
        </p:nvSpPr>
        <p:spPr>
          <a:xfrm>
            <a:off x="403437" y="41013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2BFC054-E9FE-4103-A394-F5FFD47BD7F5}"/>
              </a:ext>
            </a:extLst>
          </p:cNvPr>
          <p:cNvGrpSpPr/>
          <p:nvPr/>
        </p:nvGrpSpPr>
        <p:grpSpPr>
          <a:xfrm>
            <a:off x="935915" y="4777471"/>
            <a:ext cx="1487248" cy="186212"/>
            <a:chOff x="862821" y="4619830"/>
            <a:chExt cx="1487248" cy="186212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AFA6DFC-758C-4234-BF15-3A6C8BB05108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60038F1-12D3-4D57-B615-ECB6D5CB7A23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02AE36B-F040-4C64-8D0B-19239AAED4AE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A10D2FC-0B7C-4614-B697-7452E33178D6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40EC769-A137-4215-8224-39D36A3DADD0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9A67CC9-CA48-41B6-98A8-671EECEF958D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1C09127-1372-4699-9271-1A6CBC1EA243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100DF94-19FD-427F-B77C-623E4FF0544E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1623E87-4404-40BA-B0C4-B61851ACDA0C}"/>
              </a:ext>
            </a:extLst>
          </p:cNvPr>
          <p:cNvGrpSpPr/>
          <p:nvPr/>
        </p:nvGrpSpPr>
        <p:grpSpPr>
          <a:xfrm>
            <a:off x="3811222" y="4777471"/>
            <a:ext cx="1487248" cy="186212"/>
            <a:chOff x="862821" y="4619830"/>
            <a:chExt cx="1487248" cy="186212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C3A8685-E365-4805-BD42-10F799AC86AB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C7E1AA2-53B6-4DCF-B5E7-CDDE5FB07851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88EAC1-17F6-4D9A-B109-6BAD44718298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30729AD-D2DE-4859-A23F-2CD8EC8222D3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B551CA81-0936-4AD3-A1B7-3E65934363A6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62269AB-8504-4FE6-82BF-A5D228B090E7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4E26092-52B7-4623-851D-5FC3FCFA4E41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01EE8C9-2C98-4B97-BBCD-869C2FACEC2D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67" name="矩形 166">
            <a:extLst>
              <a:ext uri="{FF2B5EF4-FFF2-40B4-BE49-F238E27FC236}">
                <a16:creationId xmlns:a16="http://schemas.microsoft.com/office/drawing/2014/main" id="{E78C5FE9-CF51-4086-B60C-2077F9F4CF63}"/>
              </a:ext>
            </a:extLst>
          </p:cNvPr>
          <p:cNvSpPr/>
          <p:nvPr/>
        </p:nvSpPr>
        <p:spPr>
          <a:xfrm>
            <a:off x="935915" y="4328397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8EAC5DF-4D2F-4690-A5A4-B467D52D9446}"/>
              </a:ext>
            </a:extLst>
          </p:cNvPr>
          <p:cNvSpPr/>
          <p:nvPr/>
        </p:nvSpPr>
        <p:spPr>
          <a:xfrm>
            <a:off x="3811222" y="4331196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6920A7F4-0421-4570-9346-BF93A8EFCF9D}"/>
              </a:ext>
            </a:extLst>
          </p:cNvPr>
          <p:cNvCxnSpPr>
            <a:cxnSpLocks/>
          </p:cNvCxnSpPr>
          <p:nvPr/>
        </p:nvCxnSpPr>
        <p:spPr>
          <a:xfrm>
            <a:off x="2589481" y="4483417"/>
            <a:ext cx="105542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E5FC848E-7E62-4019-ABB1-21C4F9AEFC32}"/>
              </a:ext>
            </a:extLst>
          </p:cNvPr>
          <p:cNvCxnSpPr>
            <a:cxnSpLocks/>
          </p:cNvCxnSpPr>
          <p:nvPr/>
        </p:nvCxnSpPr>
        <p:spPr>
          <a:xfrm>
            <a:off x="2476716" y="4868350"/>
            <a:ext cx="128095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02A1290-DA4F-4EE9-B2DF-D6F51E1F3EC2}"/>
              </a:ext>
            </a:extLst>
          </p:cNvPr>
          <p:cNvCxnSpPr>
            <a:cxnSpLocks/>
          </p:cNvCxnSpPr>
          <p:nvPr/>
        </p:nvCxnSpPr>
        <p:spPr>
          <a:xfrm rot="5400000">
            <a:off x="3117193" y="2888212"/>
            <a:ext cx="12700" cy="4176343"/>
          </a:xfrm>
          <a:prstGeom prst="bentConnector3">
            <a:avLst>
              <a:gd name="adj1" fmla="val 200003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矩形 229">
            <a:extLst>
              <a:ext uri="{FF2B5EF4-FFF2-40B4-BE49-F238E27FC236}">
                <a16:creationId xmlns:a16="http://schemas.microsoft.com/office/drawing/2014/main" id="{9B09EEF4-83F7-4AD5-A4C1-F960E929B59F}"/>
              </a:ext>
            </a:extLst>
          </p:cNvPr>
          <p:cNvSpPr/>
          <p:nvPr/>
        </p:nvSpPr>
        <p:spPr>
          <a:xfrm>
            <a:off x="2432050" y="2063341"/>
            <a:ext cx="5824684" cy="322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1026" name="Picture 2" descr="https://gss0.bdstatic.com/-4o3dSag_xI4khGkpoWK1HF6hhy/baike/c0%3Dbaike80%2C5%2C5%2C80%2C26/sign=9a9bb65796510fb36c147fc5b85aa3f0/d8f9d72a6059252da87ce5ea3c9b033b5ab5b9f1.jpg">
            <a:extLst>
              <a:ext uri="{FF2B5EF4-FFF2-40B4-BE49-F238E27FC236}">
                <a16:creationId xmlns:a16="http://schemas.microsoft.com/office/drawing/2014/main" id="{997BD695-60B9-4ADD-A911-B49B50BC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30" y="-2295540"/>
            <a:ext cx="5962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8D2D2C-1436-423E-83AA-DD56BFD12FE1}"/>
              </a:ext>
            </a:extLst>
          </p:cNvPr>
          <p:cNvCxnSpPr>
            <a:cxnSpLocks/>
          </p:cNvCxnSpPr>
          <p:nvPr/>
        </p:nvCxnSpPr>
        <p:spPr>
          <a:xfrm flipV="1">
            <a:off x="413233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010FFFD-2357-4A62-9014-94FEF0E0E083}"/>
              </a:ext>
            </a:extLst>
          </p:cNvPr>
          <p:cNvCxnSpPr>
            <a:cxnSpLocks/>
          </p:cNvCxnSpPr>
          <p:nvPr/>
        </p:nvCxnSpPr>
        <p:spPr>
          <a:xfrm flipH="1">
            <a:off x="4155207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48067CE-0B71-4153-94F3-273ADE925BF3}"/>
              </a:ext>
            </a:extLst>
          </p:cNvPr>
          <p:cNvCxnSpPr>
            <a:cxnSpLocks/>
          </p:cNvCxnSpPr>
          <p:nvPr/>
        </p:nvCxnSpPr>
        <p:spPr>
          <a:xfrm>
            <a:off x="4338181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B3F9DB-C76D-4120-A3B5-819768BDFB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899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152D817-3D39-474D-BDB1-2AFA30A13A4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83925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5258F2F-784F-4AEC-86E4-187D822713B5}"/>
              </a:ext>
            </a:extLst>
          </p:cNvPr>
          <p:cNvCxnSpPr>
            <a:cxnSpLocks/>
          </p:cNvCxnSpPr>
          <p:nvPr/>
        </p:nvCxnSpPr>
        <p:spPr>
          <a:xfrm rot="10800000">
            <a:off x="436105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A03825-0726-4577-8D2D-E6926B44B8F6}"/>
              </a:ext>
            </a:extLst>
          </p:cNvPr>
          <p:cNvCxnSpPr>
            <a:cxnSpLocks/>
          </p:cNvCxnSpPr>
          <p:nvPr/>
        </p:nvCxnSpPr>
        <p:spPr>
          <a:xfrm flipV="1">
            <a:off x="458997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9214498-D18E-4607-BC72-40A3EB3A0D69}"/>
              </a:ext>
            </a:extLst>
          </p:cNvPr>
          <p:cNvCxnSpPr>
            <a:cxnSpLocks/>
          </p:cNvCxnSpPr>
          <p:nvPr/>
        </p:nvCxnSpPr>
        <p:spPr>
          <a:xfrm flipH="1">
            <a:off x="4612851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B2A1150-26CD-4DE2-BB2C-EE3E38BF38E3}"/>
              </a:ext>
            </a:extLst>
          </p:cNvPr>
          <p:cNvCxnSpPr>
            <a:cxnSpLocks/>
          </p:cNvCxnSpPr>
          <p:nvPr/>
        </p:nvCxnSpPr>
        <p:spPr>
          <a:xfrm>
            <a:off x="479582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51AFA2-F7C6-4EFE-BE7D-6F24FCA39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454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337807D-0D43-4BD5-AA09-F0B23F4352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41569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CBDCF6-3F4E-4D68-B081-781104F8BD04}"/>
              </a:ext>
            </a:extLst>
          </p:cNvPr>
          <p:cNvCxnSpPr>
            <a:cxnSpLocks/>
          </p:cNvCxnSpPr>
          <p:nvPr/>
        </p:nvCxnSpPr>
        <p:spPr>
          <a:xfrm rot="10800000">
            <a:off x="481869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1CC8E4D-7046-4385-A46B-18A5E58741D0}"/>
              </a:ext>
            </a:extLst>
          </p:cNvPr>
          <p:cNvCxnSpPr>
            <a:cxnSpLocks/>
          </p:cNvCxnSpPr>
          <p:nvPr/>
        </p:nvCxnSpPr>
        <p:spPr>
          <a:xfrm flipV="1">
            <a:off x="504762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FF974B-375A-4F55-A9E5-72E48ADD5EE0}"/>
              </a:ext>
            </a:extLst>
          </p:cNvPr>
          <p:cNvCxnSpPr>
            <a:cxnSpLocks/>
          </p:cNvCxnSpPr>
          <p:nvPr/>
        </p:nvCxnSpPr>
        <p:spPr>
          <a:xfrm flipH="1">
            <a:off x="5070495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73D883D-7ACB-43C6-A4B5-E48B83BF5DA5}"/>
              </a:ext>
            </a:extLst>
          </p:cNvPr>
          <p:cNvCxnSpPr>
            <a:cxnSpLocks/>
          </p:cNvCxnSpPr>
          <p:nvPr/>
        </p:nvCxnSpPr>
        <p:spPr>
          <a:xfrm>
            <a:off x="525346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C8E74D-5668-4119-9B12-C63754A1C7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218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FCD3CD-8A2E-447E-BCF4-8EBC4417856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99213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48DB851-277D-4A8F-8E4C-A0D1C1DBE3E6}"/>
              </a:ext>
            </a:extLst>
          </p:cNvPr>
          <p:cNvCxnSpPr>
            <a:cxnSpLocks/>
          </p:cNvCxnSpPr>
          <p:nvPr/>
        </p:nvCxnSpPr>
        <p:spPr>
          <a:xfrm rot="10800000">
            <a:off x="527634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3F031B2-A925-44A0-AE86-EDBD366ECBE7}"/>
              </a:ext>
            </a:extLst>
          </p:cNvPr>
          <p:cNvCxnSpPr>
            <a:cxnSpLocks/>
          </p:cNvCxnSpPr>
          <p:nvPr/>
        </p:nvCxnSpPr>
        <p:spPr>
          <a:xfrm flipV="1">
            <a:off x="550526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50B12-8642-47D8-9E7F-FF7DA0D11B75}"/>
              </a:ext>
            </a:extLst>
          </p:cNvPr>
          <p:cNvCxnSpPr>
            <a:cxnSpLocks/>
          </p:cNvCxnSpPr>
          <p:nvPr/>
        </p:nvCxnSpPr>
        <p:spPr>
          <a:xfrm flipH="1">
            <a:off x="552813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05ADCA-A8D0-4C6A-B2D9-68E9673285FC}"/>
              </a:ext>
            </a:extLst>
          </p:cNvPr>
          <p:cNvCxnSpPr>
            <a:cxnSpLocks/>
          </p:cNvCxnSpPr>
          <p:nvPr/>
        </p:nvCxnSpPr>
        <p:spPr>
          <a:xfrm>
            <a:off x="571111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8104656-1E6C-407D-B24E-1E6EB062CC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983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DC2959-9C0B-4E59-89EE-CCD8488705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5685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7F7CB7-BB4B-4E15-9FE8-C904AD67A54D}"/>
              </a:ext>
            </a:extLst>
          </p:cNvPr>
          <p:cNvCxnSpPr>
            <a:cxnSpLocks/>
          </p:cNvCxnSpPr>
          <p:nvPr/>
        </p:nvCxnSpPr>
        <p:spPr>
          <a:xfrm rot="10800000">
            <a:off x="573398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8E846AC-DF1A-4A1E-A675-621D22D3824F}"/>
              </a:ext>
            </a:extLst>
          </p:cNvPr>
          <p:cNvCxnSpPr>
            <a:cxnSpLocks/>
          </p:cNvCxnSpPr>
          <p:nvPr/>
        </p:nvCxnSpPr>
        <p:spPr>
          <a:xfrm flipV="1">
            <a:off x="596291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7A5876-A562-4438-B4C2-31FDE608E57B}"/>
              </a:ext>
            </a:extLst>
          </p:cNvPr>
          <p:cNvCxnSpPr>
            <a:cxnSpLocks/>
          </p:cNvCxnSpPr>
          <p:nvPr/>
        </p:nvCxnSpPr>
        <p:spPr>
          <a:xfrm flipH="1">
            <a:off x="598578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C17A18-8F8A-421E-B50C-1E80D5586754}"/>
              </a:ext>
            </a:extLst>
          </p:cNvPr>
          <p:cNvCxnSpPr>
            <a:cxnSpLocks/>
          </p:cNvCxnSpPr>
          <p:nvPr/>
        </p:nvCxnSpPr>
        <p:spPr>
          <a:xfrm>
            <a:off x="616875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582869B-98B4-47F0-987B-098F587964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47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CBCBA26-1203-42E5-8795-61DD32AB75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1450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BF7E445-BDF1-4075-9FA8-AD1E060C65EC}"/>
              </a:ext>
            </a:extLst>
          </p:cNvPr>
          <p:cNvCxnSpPr>
            <a:cxnSpLocks/>
          </p:cNvCxnSpPr>
          <p:nvPr/>
        </p:nvCxnSpPr>
        <p:spPr>
          <a:xfrm rot="10800000">
            <a:off x="619163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0A5294-D587-4B9E-A927-A3C5DA647954}"/>
              </a:ext>
            </a:extLst>
          </p:cNvPr>
          <p:cNvCxnSpPr>
            <a:cxnSpLocks/>
          </p:cNvCxnSpPr>
          <p:nvPr/>
        </p:nvCxnSpPr>
        <p:spPr>
          <a:xfrm flipV="1">
            <a:off x="642055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9CD061-E861-4872-B0F0-E23B36CDABB3}"/>
              </a:ext>
            </a:extLst>
          </p:cNvPr>
          <p:cNvCxnSpPr>
            <a:cxnSpLocks/>
          </p:cNvCxnSpPr>
          <p:nvPr/>
        </p:nvCxnSpPr>
        <p:spPr>
          <a:xfrm flipH="1">
            <a:off x="644342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257E0C6-2927-46C4-993B-66264B48C87D}"/>
              </a:ext>
            </a:extLst>
          </p:cNvPr>
          <p:cNvCxnSpPr>
            <a:cxnSpLocks/>
          </p:cNvCxnSpPr>
          <p:nvPr/>
        </p:nvCxnSpPr>
        <p:spPr>
          <a:xfrm>
            <a:off x="662640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DA96C72-252F-40F9-BB56-04834A9F97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512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1A8152-508C-4AAD-B243-D6A79F045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7214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0C5C035-32EB-4A98-9551-5099E2E909C7}"/>
              </a:ext>
            </a:extLst>
          </p:cNvPr>
          <p:cNvCxnSpPr>
            <a:cxnSpLocks/>
          </p:cNvCxnSpPr>
          <p:nvPr/>
        </p:nvCxnSpPr>
        <p:spPr>
          <a:xfrm rot="10800000">
            <a:off x="664927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ED7DF49-A3BF-4341-99F0-4152508E1B31}"/>
              </a:ext>
            </a:extLst>
          </p:cNvPr>
          <p:cNvCxnSpPr>
            <a:cxnSpLocks/>
          </p:cNvCxnSpPr>
          <p:nvPr/>
        </p:nvCxnSpPr>
        <p:spPr>
          <a:xfrm flipV="1">
            <a:off x="687820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551B0A0-576F-4FE0-9A86-4F07ABC5E709}"/>
              </a:ext>
            </a:extLst>
          </p:cNvPr>
          <p:cNvCxnSpPr>
            <a:cxnSpLocks/>
          </p:cNvCxnSpPr>
          <p:nvPr/>
        </p:nvCxnSpPr>
        <p:spPr>
          <a:xfrm flipH="1">
            <a:off x="690107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8423E4-C8A4-4663-8A4D-3AFB854CFB59}"/>
              </a:ext>
            </a:extLst>
          </p:cNvPr>
          <p:cNvCxnSpPr>
            <a:cxnSpLocks/>
          </p:cNvCxnSpPr>
          <p:nvPr/>
        </p:nvCxnSpPr>
        <p:spPr>
          <a:xfrm>
            <a:off x="708404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B48E693-631A-4886-9CC9-DF4E8DAE6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276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DE5E61D-C091-4F28-A7E9-302ABEAFC83F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2979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4B82ABF-66B6-4906-9B86-2FE0D48A230D}"/>
              </a:ext>
            </a:extLst>
          </p:cNvPr>
          <p:cNvCxnSpPr>
            <a:cxnSpLocks/>
          </p:cNvCxnSpPr>
          <p:nvPr/>
        </p:nvCxnSpPr>
        <p:spPr>
          <a:xfrm rot="10800000">
            <a:off x="710692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C726309-F043-43EA-9D88-CA5FD80B2740}"/>
              </a:ext>
            </a:extLst>
          </p:cNvPr>
          <p:cNvCxnSpPr>
            <a:cxnSpLocks/>
          </p:cNvCxnSpPr>
          <p:nvPr/>
        </p:nvCxnSpPr>
        <p:spPr>
          <a:xfrm flipV="1">
            <a:off x="7335847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E5078A2-398F-4B24-9FEB-B958F982D7D4}"/>
              </a:ext>
            </a:extLst>
          </p:cNvPr>
          <p:cNvCxnSpPr>
            <a:cxnSpLocks/>
          </p:cNvCxnSpPr>
          <p:nvPr/>
        </p:nvCxnSpPr>
        <p:spPr>
          <a:xfrm flipH="1">
            <a:off x="7358719" y="2273498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5D72E8D-DB7B-47A4-9FDC-E386010EDE00}"/>
              </a:ext>
            </a:extLst>
          </p:cNvPr>
          <p:cNvCxnSpPr>
            <a:cxnSpLocks/>
          </p:cNvCxnSpPr>
          <p:nvPr/>
        </p:nvCxnSpPr>
        <p:spPr>
          <a:xfrm>
            <a:off x="7541693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3658CF4-D3E6-47A7-89D1-DB6F3BA48AE9}"/>
              </a:ext>
            </a:extLst>
          </p:cNvPr>
          <p:cNvCxnSpPr>
            <a:cxnSpLocks/>
          </p:cNvCxnSpPr>
          <p:nvPr/>
        </p:nvCxnSpPr>
        <p:spPr>
          <a:xfrm rot="10800000">
            <a:off x="7564565" y="2366366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5FA0406-7E34-41BF-AA60-C4DDC68FE3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5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657DA6A-4B0D-4B7F-A4DF-3D123AB29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002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094640F-A68F-443F-9281-A07B143C9E9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57053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B2FFBFF-9C08-470C-8723-D2F52DB2246F}"/>
              </a:ext>
            </a:extLst>
          </p:cNvPr>
          <p:cNvCxnSpPr>
            <a:cxnSpLocks/>
          </p:cNvCxnSpPr>
          <p:nvPr/>
        </p:nvCxnSpPr>
        <p:spPr>
          <a:xfrm rot="10800000">
            <a:off x="7334181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3485114-A7DB-465A-BD39-7A21F1149B9E}"/>
              </a:ext>
            </a:extLst>
          </p:cNvPr>
          <p:cNvCxnSpPr>
            <a:cxnSpLocks/>
          </p:cNvCxnSpPr>
          <p:nvPr/>
        </p:nvCxnSpPr>
        <p:spPr>
          <a:xfrm flipV="1">
            <a:off x="7105463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D371A84-469F-41E7-900B-2A8A140E28EE}"/>
              </a:ext>
            </a:extLst>
          </p:cNvPr>
          <p:cNvCxnSpPr>
            <a:cxnSpLocks/>
          </p:cNvCxnSpPr>
          <p:nvPr/>
        </p:nvCxnSpPr>
        <p:spPr>
          <a:xfrm flipH="1">
            <a:off x="7128335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24A77D1-3DA1-4679-8CFA-61654D366166}"/>
              </a:ext>
            </a:extLst>
          </p:cNvPr>
          <p:cNvCxnSpPr>
            <a:cxnSpLocks/>
          </p:cNvCxnSpPr>
          <p:nvPr/>
        </p:nvCxnSpPr>
        <p:spPr>
          <a:xfrm>
            <a:off x="731130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2877C69-7490-4876-899B-1DBC3B714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238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D3E23B5-F52C-42FA-9FD2-3FC6971315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99409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B24EB6-B000-48EF-90E0-6B87766A3A25}"/>
              </a:ext>
            </a:extLst>
          </p:cNvPr>
          <p:cNvCxnSpPr>
            <a:cxnSpLocks/>
          </p:cNvCxnSpPr>
          <p:nvPr/>
        </p:nvCxnSpPr>
        <p:spPr>
          <a:xfrm rot="10800000">
            <a:off x="687653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56DF75-3A01-4048-803F-53B3EDF9824E}"/>
              </a:ext>
            </a:extLst>
          </p:cNvPr>
          <p:cNvCxnSpPr>
            <a:cxnSpLocks/>
          </p:cNvCxnSpPr>
          <p:nvPr/>
        </p:nvCxnSpPr>
        <p:spPr>
          <a:xfrm flipV="1">
            <a:off x="664781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6E85C01-7040-4B6D-A9C5-684E47B8066D}"/>
              </a:ext>
            </a:extLst>
          </p:cNvPr>
          <p:cNvCxnSpPr>
            <a:cxnSpLocks/>
          </p:cNvCxnSpPr>
          <p:nvPr/>
        </p:nvCxnSpPr>
        <p:spPr>
          <a:xfrm flipH="1">
            <a:off x="6670691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1A2E555-8B14-4DD1-A707-7E48A182F128}"/>
              </a:ext>
            </a:extLst>
          </p:cNvPr>
          <p:cNvCxnSpPr>
            <a:cxnSpLocks/>
          </p:cNvCxnSpPr>
          <p:nvPr/>
        </p:nvCxnSpPr>
        <p:spPr>
          <a:xfrm>
            <a:off x="685366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96096FC-D482-470D-809F-BC6FDA21EA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473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EDE7F6A-7E94-4FE3-BC5C-C22E601BE3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41765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DB8BDA9D-C88D-4FDB-8483-729C3DA140D1}"/>
              </a:ext>
            </a:extLst>
          </p:cNvPr>
          <p:cNvCxnSpPr>
            <a:cxnSpLocks/>
          </p:cNvCxnSpPr>
          <p:nvPr/>
        </p:nvCxnSpPr>
        <p:spPr>
          <a:xfrm rot="10800000">
            <a:off x="641889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FC3C3A2-0412-4A4A-B649-3C51AFADB73B}"/>
              </a:ext>
            </a:extLst>
          </p:cNvPr>
          <p:cNvCxnSpPr>
            <a:cxnSpLocks/>
          </p:cNvCxnSpPr>
          <p:nvPr/>
        </p:nvCxnSpPr>
        <p:spPr>
          <a:xfrm flipV="1">
            <a:off x="619017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81B4A86-F42C-438D-A392-867B6E397233}"/>
              </a:ext>
            </a:extLst>
          </p:cNvPr>
          <p:cNvCxnSpPr>
            <a:cxnSpLocks/>
          </p:cNvCxnSpPr>
          <p:nvPr/>
        </p:nvCxnSpPr>
        <p:spPr>
          <a:xfrm flipH="1">
            <a:off x="6213047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1DBA6AA-69C1-4F43-A83C-D6F3307DACF2}"/>
              </a:ext>
            </a:extLst>
          </p:cNvPr>
          <p:cNvCxnSpPr>
            <a:cxnSpLocks/>
          </p:cNvCxnSpPr>
          <p:nvPr/>
        </p:nvCxnSpPr>
        <p:spPr>
          <a:xfrm>
            <a:off x="639602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F604B4F-88A9-4AFD-AEF2-EAB9AB1C13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709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FC005F1-AA73-46F4-B5C9-AFC37B13D38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8412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777CA74-9D24-4799-8E2C-8D365307EE03}"/>
              </a:ext>
            </a:extLst>
          </p:cNvPr>
          <p:cNvCxnSpPr>
            <a:cxnSpLocks/>
          </p:cNvCxnSpPr>
          <p:nvPr/>
        </p:nvCxnSpPr>
        <p:spPr>
          <a:xfrm rot="10800000">
            <a:off x="596124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4BE1954-641F-4DE2-9753-7AC2ED9618FD}"/>
              </a:ext>
            </a:extLst>
          </p:cNvPr>
          <p:cNvCxnSpPr>
            <a:cxnSpLocks/>
          </p:cNvCxnSpPr>
          <p:nvPr/>
        </p:nvCxnSpPr>
        <p:spPr>
          <a:xfrm flipV="1">
            <a:off x="573253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CDBD022-45E0-49C9-A322-86BEB53CDDB2}"/>
              </a:ext>
            </a:extLst>
          </p:cNvPr>
          <p:cNvCxnSpPr>
            <a:cxnSpLocks/>
          </p:cNvCxnSpPr>
          <p:nvPr/>
        </p:nvCxnSpPr>
        <p:spPr>
          <a:xfrm flipH="1">
            <a:off x="575540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1E0BB83-827D-4497-909B-159275D981F4}"/>
              </a:ext>
            </a:extLst>
          </p:cNvPr>
          <p:cNvCxnSpPr>
            <a:cxnSpLocks/>
          </p:cNvCxnSpPr>
          <p:nvPr/>
        </p:nvCxnSpPr>
        <p:spPr>
          <a:xfrm>
            <a:off x="593837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B3CDA16-0E8A-4747-9E0E-F6C5CABD04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45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C11CBEA-35B5-4045-A63B-87CE001D41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2647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A2BBA49-5EE0-4FC4-8B39-B318C6335DAB}"/>
              </a:ext>
            </a:extLst>
          </p:cNvPr>
          <p:cNvCxnSpPr>
            <a:cxnSpLocks/>
          </p:cNvCxnSpPr>
          <p:nvPr/>
        </p:nvCxnSpPr>
        <p:spPr>
          <a:xfrm rot="10800000">
            <a:off x="550360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D310D8A-C218-447F-82D7-9B7A70BA98E3}"/>
              </a:ext>
            </a:extLst>
          </p:cNvPr>
          <p:cNvCxnSpPr>
            <a:cxnSpLocks/>
          </p:cNvCxnSpPr>
          <p:nvPr/>
        </p:nvCxnSpPr>
        <p:spPr>
          <a:xfrm flipV="1">
            <a:off x="527488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A782F7-B0B3-4AC6-924D-A91CDE95ADC4}"/>
              </a:ext>
            </a:extLst>
          </p:cNvPr>
          <p:cNvCxnSpPr>
            <a:cxnSpLocks/>
          </p:cNvCxnSpPr>
          <p:nvPr/>
        </p:nvCxnSpPr>
        <p:spPr>
          <a:xfrm flipH="1">
            <a:off x="529775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0AC7C7E-2CAC-440C-93FB-1E67038D31A8}"/>
              </a:ext>
            </a:extLst>
          </p:cNvPr>
          <p:cNvCxnSpPr>
            <a:cxnSpLocks/>
          </p:cNvCxnSpPr>
          <p:nvPr/>
        </p:nvCxnSpPr>
        <p:spPr>
          <a:xfrm>
            <a:off x="548073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A780881-B9C5-4F8B-A6E0-1071372D7A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180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1D687DF-A8F4-4762-B5F8-E6545476EC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6883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81FBBF8-FB29-47E6-8412-C6DEDF1EE4ED}"/>
              </a:ext>
            </a:extLst>
          </p:cNvPr>
          <p:cNvCxnSpPr>
            <a:cxnSpLocks/>
          </p:cNvCxnSpPr>
          <p:nvPr/>
        </p:nvCxnSpPr>
        <p:spPr>
          <a:xfrm rot="10800000">
            <a:off x="504595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AEC3AA-9AD5-4D00-A3CD-DF885FCE2713}"/>
              </a:ext>
            </a:extLst>
          </p:cNvPr>
          <p:cNvCxnSpPr>
            <a:cxnSpLocks/>
          </p:cNvCxnSpPr>
          <p:nvPr/>
        </p:nvCxnSpPr>
        <p:spPr>
          <a:xfrm flipV="1">
            <a:off x="481724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FE09090-689B-4415-8167-F56A25FB8924}"/>
              </a:ext>
            </a:extLst>
          </p:cNvPr>
          <p:cNvCxnSpPr>
            <a:cxnSpLocks/>
          </p:cNvCxnSpPr>
          <p:nvPr/>
        </p:nvCxnSpPr>
        <p:spPr>
          <a:xfrm flipH="1">
            <a:off x="484011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6470C18-CCD5-4E20-888D-4782FEA45E78}"/>
              </a:ext>
            </a:extLst>
          </p:cNvPr>
          <p:cNvCxnSpPr>
            <a:cxnSpLocks/>
          </p:cNvCxnSpPr>
          <p:nvPr/>
        </p:nvCxnSpPr>
        <p:spPr>
          <a:xfrm>
            <a:off x="502308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57242C17-EE6D-4A17-8ED7-EED47D0032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416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9597165-93B0-42E4-8E62-AE94ED04B02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1118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8A29A86-B472-4800-B658-5B22E157DF98}"/>
              </a:ext>
            </a:extLst>
          </p:cNvPr>
          <p:cNvCxnSpPr>
            <a:cxnSpLocks/>
          </p:cNvCxnSpPr>
          <p:nvPr/>
        </p:nvCxnSpPr>
        <p:spPr>
          <a:xfrm rot="10800000">
            <a:off x="458831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799DF00-4C53-4CBA-B175-DC5819F73AE8}"/>
              </a:ext>
            </a:extLst>
          </p:cNvPr>
          <p:cNvCxnSpPr>
            <a:cxnSpLocks/>
          </p:cNvCxnSpPr>
          <p:nvPr/>
        </p:nvCxnSpPr>
        <p:spPr>
          <a:xfrm flipV="1">
            <a:off x="435959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AFA6793-338F-46A5-87F2-EA6C35B64C62}"/>
              </a:ext>
            </a:extLst>
          </p:cNvPr>
          <p:cNvCxnSpPr>
            <a:cxnSpLocks/>
          </p:cNvCxnSpPr>
          <p:nvPr/>
        </p:nvCxnSpPr>
        <p:spPr>
          <a:xfrm flipH="1">
            <a:off x="438246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4E766CA-E055-4814-871F-49C34512FF14}"/>
              </a:ext>
            </a:extLst>
          </p:cNvPr>
          <p:cNvCxnSpPr>
            <a:cxnSpLocks/>
          </p:cNvCxnSpPr>
          <p:nvPr/>
        </p:nvCxnSpPr>
        <p:spPr>
          <a:xfrm>
            <a:off x="456544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C4C9D9E-2F5A-49CB-90F4-ED7DE2EFE9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6515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B9A9318-5F9B-4BC5-AFAE-E77C72F3F4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53541" y="2843211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25F3CE2-ED54-4CBC-B22D-31E249E7E1FF}"/>
              </a:ext>
            </a:extLst>
          </p:cNvPr>
          <p:cNvCxnSpPr>
            <a:cxnSpLocks/>
          </p:cNvCxnSpPr>
          <p:nvPr/>
        </p:nvCxnSpPr>
        <p:spPr>
          <a:xfrm rot="10800000">
            <a:off x="4130669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组合 1031">
            <a:extLst>
              <a:ext uri="{FF2B5EF4-FFF2-40B4-BE49-F238E27FC236}">
                <a16:creationId xmlns:a16="http://schemas.microsoft.com/office/drawing/2014/main" id="{0E531FF0-735D-44A2-94EB-8760069EDC45}"/>
              </a:ext>
            </a:extLst>
          </p:cNvPr>
          <p:cNvGrpSpPr/>
          <p:nvPr/>
        </p:nvGrpSpPr>
        <p:grpSpPr>
          <a:xfrm>
            <a:off x="3594101" y="2465184"/>
            <a:ext cx="515154" cy="192292"/>
            <a:chOff x="3924823" y="2869402"/>
            <a:chExt cx="184432" cy="192292"/>
          </a:xfrm>
        </p:grpSpPr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FE89E6D-1BB9-4DFD-AEB7-6919FA9AC1F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926281" y="2869402"/>
              <a:ext cx="182974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25233FC3-BD11-4AF7-BD19-A9EFA4D5C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823" y="3061694"/>
              <a:ext cx="182974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A45BC5F-4FE4-4A26-B179-4EE4C8FDE7A1}"/>
              </a:ext>
            </a:extLst>
          </p:cNvPr>
          <p:cNvCxnSpPr>
            <a:cxnSpLocks/>
          </p:cNvCxnSpPr>
          <p:nvPr/>
        </p:nvCxnSpPr>
        <p:spPr>
          <a:xfrm>
            <a:off x="4107797" y="2657475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417B8D4-7FA6-4ECA-9BA5-4A8D64443D96}"/>
              </a:ext>
            </a:extLst>
          </p:cNvPr>
          <p:cNvCxnSpPr>
            <a:cxnSpLocks/>
          </p:cNvCxnSpPr>
          <p:nvPr/>
        </p:nvCxnSpPr>
        <p:spPr>
          <a:xfrm flipV="1">
            <a:off x="756310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CBC77B8C-576A-41F5-9E71-C68102C12F1F}"/>
              </a:ext>
            </a:extLst>
          </p:cNvPr>
          <p:cNvGrpSpPr/>
          <p:nvPr/>
        </p:nvGrpSpPr>
        <p:grpSpPr>
          <a:xfrm>
            <a:off x="7585978" y="2459233"/>
            <a:ext cx="514081" cy="192292"/>
            <a:chOff x="7585979" y="2863451"/>
            <a:chExt cx="184432" cy="192292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50A2DD4-2888-4023-878A-FDC9EB1E16D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587437" y="2863451"/>
              <a:ext cx="182974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ADAAFC6-124B-4DE5-BA46-0E4BD418B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5979" y="3055743"/>
              <a:ext cx="182974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F4AB5F04-36F3-47EC-AE47-072F14F06D45}"/>
              </a:ext>
            </a:extLst>
          </p:cNvPr>
          <p:cNvGrpSpPr/>
          <p:nvPr/>
        </p:nvGrpSpPr>
        <p:grpSpPr>
          <a:xfrm>
            <a:off x="4107797" y="2273498"/>
            <a:ext cx="270528" cy="2806909"/>
            <a:chOff x="4107797" y="2648532"/>
            <a:chExt cx="270528" cy="2575215"/>
          </a:xfrm>
        </p:grpSpPr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64285C8E-155A-4248-A7E4-9B5F0A0344E8}"/>
                </a:ext>
              </a:extLst>
            </p:cNvPr>
            <p:cNvCxnSpPr/>
            <p:nvPr/>
          </p:nvCxnSpPr>
          <p:spPr>
            <a:xfrm>
              <a:off x="4107797" y="2648532"/>
              <a:ext cx="0" cy="2575215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C9E6D433-0954-483B-B5CB-85DBFB5E2440}"/>
                </a:ext>
              </a:extLst>
            </p:cNvPr>
            <p:cNvCxnSpPr/>
            <p:nvPr/>
          </p:nvCxnSpPr>
          <p:spPr>
            <a:xfrm>
              <a:off x="4378325" y="2648532"/>
              <a:ext cx="0" cy="2575215"/>
            </a:xfrm>
            <a:prstGeom prst="line">
              <a:avLst/>
            </a:prstGeom>
            <a:ln w="12700" cap="rnd">
              <a:solidFill>
                <a:srgbClr val="0070C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6471D767-FBCE-4E18-B6EB-A7D86924E929}"/>
              </a:ext>
            </a:extLst>
          </p:cNvPr>
          <p:cNvGrpSpPr/>
          <p:nvPr/>
        </p:nvGrpSpPr>
        <p:grpSpPr>
          <a:xfrm>
            <a:off x="3457556" y="3427815"/>
            <a:ext cx="4768595" cy="1652594"/>
            <a:chOff x="3457556" y="3427815"/>
            <a:chExt cx="4768595" cy="1652594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A8C0240-BDFF-435F-B0D1-E57D65AA60D5}"/>
                </a:ext>
              </a:extLst>
            </p:cNvPr>
            <p:cNvSpPr/>
            <p:nvPr/>
          </p:nvSpPr>
          <p:spPr>
            <a:xfrm rot="16200000">
              <a:off x="4002682" y="3342092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F7EA090-EE33-4882-8832-EDF11DDBDE32}"/>
                </a:ext>
              </a:extLst>
            </p:cNvPr>
            <p:cNvSpPr/>
            <p:nvPr/>
          </p:nvSpPr>
          <p:spPr>
            <a:xfrm rot="16200000">
              <a:off x="4459881" y="3342092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15BC30F-69B1-4996-917F-03A755ABF20A}"/>
                </a:ext>
              </a:extLst>
            </p:cNvPr>
            <p:cNvSpPr/>
            <p:nvPr/>
          </p:nvSpPr>
          <p:spPr>
            <a:xfrm rot="16200000">
              <a:off x="4917079" y="3342092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207B90C-0833-43AF-9353-E58B4A8E87AC}"/>
                </a:ext>
              </a:extLst>
            </p:cNvPr>
            <p:cNvSpPr/>
            <p:nvPr/>
          </p:nvSpPr>
          <p:spPr>
            <a:xfrm rot="16200000">
              <a:off x="5374277" y="3342092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AD1B9BF-6CBF-421F-854F-1FDC97F1158B}"/>
                </a:ext>
              </a:extLst>
            </p:cNvPr>
            <p:cNvSpPr/>
            <p:nvPr/>
          </p:nvSpPr>
          <p:spPr>
            <a:xfrm rot="16200000">
              <a:off x="5831475" y="3342092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03D856A-6BFE-446A-95A2-C75724C891A1}"/>
                </a:ext>
              </a:extLst>
            </p:cNvPr>
            <p:cNvSpPr/>
            <p:nvPr/>
          </p:nvSpPr>
          <p:spPr>
            <a:xfrm rot="16200000">
              <a:off x="6288673" y="3342092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AC05461-F654-40FF-9111-13DFF02E98E7}"/>
                </a:ext>
              </a:extLst>
            </p:cNvPr>
            <p:cNvSpPr/>
            <p:nvPr/>
          </p:nvSpPr>
          <p:spPr>
            <a:xfrm rot="16200000">
              <a:off x="6745871" y="3342092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2069E2C-7BFD-47EB-B748-12BB4BBA696A}"/>
                </a:ext>
              </a:extLst>
            </p:cNvPr>
            <p:cNvSpPr/>
            <p:nvPr/>
          </p:nvSpPr>
          <p:spPr>
            <a:xfrm rot="16200000">
              <a:off x="7203069" y="3342092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5356340-DBB1-47D4-8775-2107131B624D}"/>
                </a:ext>
              </a:extLst>
            </p:cNvPr>
            <p:cNvSpPr/>
            <p:nvPr/>
          </p:nvSpPr>
          <p:spPr>
            <a:xfrm rot="16200000">
              <a:off x="4002682" y="3715946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EF69A45-9101-4F03-947E-416C1E410C2A}"/>
                </a:ext>
              </a:extLst>
            </p:cNvPr>
            <p:cNvSpPr/>
            <p:nvPr/>
          </p:nvSpPr>
          <p:spPr>
            <a:xfrm rot="16200000">
              <a:off x="4459881" y="3715946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CD35A02-8875-4E42-9D02-29709F9635DC}"/>
                </a:ext>
              </a:extLst>
            </p:cNvPr>
            <p:cNvSpPr/>
            <p:nvPr/>
          </p:nvSpPr>
          <p:spPr>
            <a:xfrm rot="16200000">
              <a:off x="4917079" y="3715946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3B9DD02-0835-4048-96E1-266C3DDF3929}"/>
                </a:ext>
              </a:extLst>
            </p:cNvPr>
            <p:cNvSpPr/>
            <p:nvPr/>
          </p:nvSpPr>
          <p:spPr>
            <a:xfrm rot="16200000">
              <a:off x="5374277" y="3715946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A303E0D-625D-4A6D-9207-956380CB86CF}"/>
                </a:ext>
              </a:extLst>
            </p:cNvPr>
            <p:cNvSpPr/>
            <p:nvPr/>
          </p:nvSpPr>
          <p:spPr>
            <a:xfrm rot="16200000">
              <a:off x="5831475" y="3715946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0FF2713-E814-4C48-A902-7C162B6BB54E}"/>
                </a:ext>
              </a:extLst>
            </p:cNvPr>
            <p:cNvSpPr/>
            <p:nvPr/>
          </p:nvSpPr>
          <p:spPr>
            <a:xfrm rot="16200000">
              <a:off x="6288673" y="3715946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1D83227-51FD-4463-8600-F78A7EB99295}"/>
                </a:ext>
              </a:extLst>
            </p:cNvPr>
            <p:cNvSpPr/>
            <p:nvPr/>
          </p:nvSpPr>
          <p:spPr>
            <a:xfrm rot="16200000">
              <a:off x="6745871" y="3715946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C6315E1-3CAD-4064-92CE-6A3EA6CA5797}"/>
                </a:ext>
              </a:extLst>
            </p:cNvPr>
            <p:cNvSpPr/>
            <p:nvPr/>
          </p:nvSpPr>
          <p:spPr>
            <a:xfrm rot="16200000">
              <a:off x="7203069" y="3715946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76FC3934-32D9-4E60-B866-48D85A4421DF}"/>
                </a:ext>
              </a:extLst>
            </p:cNvPr>
            <p:cNvSpPr/>
            <p:nvPr/>
          </p:nvSpPr>
          <p:spPr>
            <a:xfrm rot="16200000">
              <a:off x="4204414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D3F0FF0C-240F-41C5-9CA4-0E1A3184454A}"/>
                </a:ext>
              </a:extLst>
            </p:cNvPr>
            <p:cNvSpPr/>
            <p:nvPr/>
          </p:nvSpPr>
          <p:spPr>
            <a:xfrm rot="16200000">
              <a:off x="4661613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C1725CD3-DF83-42F9-A392-25B1335DCDC2}"/>
                </a:ext>
              </a:extLst>
            </p:cNvPr>
            <p:cNvSpPr/>
            <p:nvPr/>
          </p:nvSpPr>
          <p:spPr>
            <a:xfrm rot="16200000">
              <a:off x="5118811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82D96B46-406E-45E4-8ED0-0980192C7304}"/>
                </a:ext>
              </a:extLst>
            </p:cNvPr>
            <p:cNvSpPr/>
            <p:nvPr/>
          </p:nvSpPr>
          <p:spPr>
            <a:xfrm rot="16200000">
              <a:off x="5576009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1DDA98D7-BC55-48FA-9BFE-7A16BB97CB5B}"/>
                </a:ext>
              </a:extLst>
            </p:cNvPr>
            <p:cNvSpPr/>
            <p:nvPr/>
          </p:nvSpPr>
          <p:spPr>
            <a:xfrm rot="16200000">
              <a:off x="6033207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1B1D51D4-F973-4734-9092-5A283962F137}"/>
                </a:ext>
              </a:extLst>
            </p:cNvPr>
            <p:cNvSpPr/>
            <p:nvPr/>
          </p:nvSpPr>
          <p:spPr>
            <a:xfrm rot="16200000">
              <a:off x="6490405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74B42249-FE7B-4D7A-B3F4-D09A52E69E04}"/>
                </a:ext>
              </a:extLst>
            </p:cNvPr>
            <p:cNvSpPr/>
            <p:nvPr/>
          </p:nvSpPr>
          <p:spPr>
            <a:xfrm rot="16200000">
              <a:off x="6947603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6298BD6-5146-4A52-A60A-FB350EB07120}"/>
                </a:ext>
              </a:extLst>
            </p:cNvPr>
            <p:cNvSpPr/>
            <p:nvPr/>
          </p:nvSpPr>
          <p:spPr>
            <a:xfrm rot="16200000">
              <a:off x="7404801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750460E9-BC56-44B8-AFAD-BF4CECD71122}"/>
                </a:ext>
              </a:extLst>
            </p:cNvPr>
            <p:cNvSpPr/>
            <p:nvPr/>
          </p:nvSpPr>
          <p:spPr>
            <a:xfrm rot="16200000">
              <a:off x="4204414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25953AEA-C052-4ECC-B056-A639B7AD0209}"/>
                </a:ext>
              </a:extLst>
            </p:cNvPr>
            <p:cNvSpPr/>
            <p:nvPr/>
          </p:nvSpPr>
          <p:spPr>
            <a:xfrm rot="16200000">
              <a:off x="4661613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A44568D3-8350-42DD-8698-D1E50ADE9D1D}"/>
                </a:ext>
              </a:extLst>
            </p:cNvPr>
            <p:cNvSpPr/>
            <p:nvPr/>
          </p:nvSpPr>
          <p:spPr>
            <a:xfrm rot="16200000">
              <a:off x="5118811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B4958A99-F113-4DF9-BDEE-32F64D50A442}"/>
                </a:ext>
              </a:extLst>
            </p:cNvPr>
            <p:cNvSpPr/>
            <p:nvPr/>
          </p:nvSpPr>
          <p:spPr>
            <a:xfrm rot="16200000">
              <a:off x="5576009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6DFA2FC4-27BF-4DEB-A67C-3433081B2BE2}"/>
                </a:ext>
              </a:extLst>
            </p:cNvPr>
            <p:cNvSpPr/>
            <p:nvPr/>
          </p:nvSpPr>
          <p:spPr>
            <a:xfrm rot="16200000">
              <a:off x="6033207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2FFA0E9-7E89-4DA7-AD74-6990FC61D314}"/>
                </a:ext>
              </a:extLst>
            </p:cNvPr>
            <p:cNvSpPr/>
            <p:nvPr/>
          </p:nvSpPr>
          <p:spPr>
            <a:xfrm rot="16200000">
              <a:off x="6490405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68CCCDCA-CD16-48BF-8C26-4607AB457840}"/>
                </a:ext>
              </a:extLst>
            </p:cNvPr>
            <p:cNvSpPr/>
            <p:nvPr/>
          </p:nvSpPr>
          <p:spPr>
            <a:xfrm rot="16200000">
              <a:off x="6947603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76C787C4-C983-4653-852A-95B0D1CCD870}"/>
                </a:ext>
              </a:extLst>
            </p:cNvPr>
            <p:cNvSpPr/>
            <p:nvPr/>
          </p:nvSpPr>
          <p:spPr>
            <a:xfrm rot="16200000">
              <a:off x="7404801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A09EF79D-F969-422A-9EB6-5CE339E1D829}"/>
                </a:ext>
              </a:extLst>
            </p:cNvPr>
            <p:cNvSpPr/>
            <p:nvPr/>
          </p:nvSpPr>
          <p:spPr>
            <a:xfrm rot="16200000">
              <a:off x="7671703" y="334209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E1E69AE5-0847-486F-A3C5-F1C1B2899A02}"/>
                </a:ext>
              </a:extLst>
            </p:cNvPr>
            <p:cNvSpPr/>
            <p:nvPr/>
          </p:nvSpPr>
          <p:spPr>
            <a:xfrm rot="16200000">
              <a:off x="7671703" y="3707540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96B3D560-58CA-4CEC-AC05-CF0246EDA316}"/>
                </a:ext>
              </a:extLst>
            </p:cNvPr>
            <p:cNvSpPr/>
            <p:nvPr/>
          </p:nvSpPr>
          <p:spPr>
            <a:xfrm rot="16200000">
              <a:off x="3543281" y="334209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37C1E5D3-E250-4ED1-9572-6F373BB22896}"/>
                </a:ext>
              </a:extLst>
            </p:cNvPr>
            <p:cNvSpPr/>
            <p:nvPr/>
          </p:nvSpPr>
          <p:spPr>
            <a:xfrm rot="16200000">
              <a:off x="3543280" y="3715946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D72BCCFF-57E9-44BF-9C69-3D57125FE18A}"/>
                </a:ext>
              </a:extLst>
            </p:cNvPr>
            <p:cNvSpPr/>
            <p:nvPr/>
          </p:nvSpPr>
          <p:spPr>
            <a:xfrm rot="16200000">
              <a:off x="3743074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D5696AE6-BAA9-4C54-8ED5-175927B8B2DC}"/>
                </a:ext>
              </a:extLst>
            </p:cNvPr>
            <p:cNvSpPr/>
            <p:nvPr/>
          </p:nvSpPr>
          <p:spPr>
            <a:xfrm rot="16200000">
              <a:off x="3741171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E72BEA34-E965-434D-82DC-6ABFA7746247}"/>
                </a:ext>
              </a:extLst>
            </p:cNvPr>
            <p:cNvSpPr/>
            <p:nvPr/>
          </p:nvSpPr>
          <p:spPr>
            <a:xfrm rot="16200000">
              <a:off x="7854677" y="4335081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09275E9D-657B-4CAF-8D83-7CA39F9D9954}"/>
                </a:ext>
              </a:extLst>
            </p:cNvPr>
            <p:cNvSpPr/>
            <p:nvPr/>
          </p:nvSpPr>
          <p:spPr>
            <a:xfrm rot="16200000">
              <a:off x="7852774" y="4708935"/>
              <a:ext cx="285750" cy="457198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42" name="组合 1041">
            <a:extLst>
              <a:ext uri="{FF2B5EF4-FFF2-40B4-BE49-F238E27FC236}">
                <a16:creationId xmlns:a16="http://schemas.microsoft.com/office/drawing/2014/main" id="{B72A1A05-6021-46CD-9A0A-918542405EA1}"/>
              </a:ext>
            </a:extLst>
          </p:cNvPr>
          <p:cNvGrpSpPr/>
          <p:nvPr/>
        </p:nvGrpSpPr>
        <p:grpSpPr>
          <a:xfrm>
            <a:off x="3699316" y="3011093"/>
            <a:ext cx="4343861" cy="185736"/>
            <a:chOff x="3699316" y="3068244"/>
            <a:chExt cx="4343861" cy="185736"/>
          </a:xfrm>
        </p:grpSpPr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F95FE14A-1830-43D1-967E-488829027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38" y="3068244"/>
              <a:ext cx="22872" cy="92868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1D0E01B3-EEF7-4264-BC13-3E0517FD7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2910" y="3068245"/>
              <a:ext cx="400267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2FF18190-02E2-4D1F-8FD2-359A6FE37B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96958" y="3161112"/>
              <a:ext cx="22872" cy="92868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1B7A11F7-4C7C-4DD9-93F8-36DBC4A7B111}"/>
                </a:ext>
              </a:extLst>
            </p:cNvPr>
            <p:cNvCxnSpPr>
              <a:cxnSpLocks/>
            </p:cNvCxnSpPr>
            <p:nvPr/>
          </p:nvCxnSpPr>
          <p:spPr>
            <a:xfrm>
              <a:off x="3928034" y="3253980"/>
              <a:ext cx="3668924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12701501-4A7A-4728-9364-6E689870FE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05162" y="3161112"/>
              <a:ext cx="22872" cy="92868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CEA0936-232D-405F-916E-FC3B349A7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9316" y="3068245"/>
              <a:ext cx="182974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F22ACA00-7FEB-4C3D-97B1-CBE4231A1745}"/>
                </a:ext>
              </a:extLst>
            </p:cNvPr>
            <p:cNvCxnSpPr>
              <a:cxnSpLocks/>
            </p:cNvCxnSpPr>
            <p:nvPr/>
          </p:nvCxnSpPr>
          <p:spPr>
            <a:xfrm>
              <a:off x="3882290" y="3068244"/>
              <a:ext cx="22872" cy="92868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矩形 190">
            <a:extLst>
              <a:ext uri="{FF2B5EF4-FFF2-40B4-BE49-F238E27FC236}">
                <a16:creationId xmlns:a16="http://schemas.microsoft.com/office/drawing/2014/main" id="{9955934A-DF80-42AF-9896-79F46A6AE575}"/>
              </a:ext>
            </a:extLst>
          </p:cNvPr>
          <p:cNvSpPr/>
          <p:nvPr/>
        </p:nvSpPr>
        <p:spPr>
          <a:xfrm>
            <a:off x="7959905" y="2355458"/>
            <a:ext cx="296829" cy="280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817E8830-4537-43E9-BB9A-46F1422B80F4}"/>
              </a:ext>
            </a:extLst>
          </p:cNvPr>
          <p:cNvSpPr/>
          <p:nvPr/>
        </p:nvSpPr>
        <p:spPr>
          <a:xfrm>
            <a:off x="3380776" y="2426501"/>
            <a:ext cx="346484" cy="273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AE03075-46A9-4235-9E6A-F7700D75BF1B}"/>
              </a:ext>
            </a:extLst>
          </p:cNvPr>
          <p:cNvSpPr txBox="1"/>
          <p:nvPr/>
        </p:nvSpPr>
        <p:spPr>
          <a:xfrm>
            <a:off x="2335923" y="230173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A142994-79BE-4065-9E25-B77A2C58246C}"/>
              </a:ext>
            </a:extLst>
          </p:cNvPr>
          <p:cNvSpPr txBox="1"/>
          <p:nvPr/>
        </p:nvSpPr>
        <p:spPr>
          <a:xfrm>
            <a:off x="2335923" y="2638870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38BCFA0-9843-44DC-A679-4F1A693D783B}"/>
              </a:ext>
            </a:extLst>
          </p:cNvPr>
          <p:cNvSpPr txBox="1"/>
          <p:nvPr/>
        </p:nvSpPr>
        <p:spPr>
          <a:xfrm>
            <a:off x="2335923" y="305772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89FF3A1-45F4-45E0-B463-50F1D54D9AE4}"/>
              </a:ext>
            </a:extLst>
          </p:cNvPr>
          <p:cNvSpPr txBox="1"/>
          <p:nvPr/>
        </p:nvSpPr>
        <p:spPr>
          <a:xfrm>
            <a:off x="2335923" y="351825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74F3E52-1108-4B1D-9A15-2605CE48BA37}"/>
              </a:ext>
            </a:extLst>
          </p:cNvPr>
          <p:cNvSpPr txBox="1"/>
          <p:nvPr/>
        </p:nvSpPr>
        <p:spPr>
          <a:xfrm>
            <a:off x="2335923" y="3868163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8D96AFE1-6CA2-4B6F-BC63-A6CA3AAB5D0C}"/>
              </a:ext>
            </a:extLst>
          </p:cNvPr>
          <p:cNvSpPr txBox="1"/>
          <p:nvPr/>
        </p:nvSpPr>
        <p:spPr>
          <a:xfrm>
            <a:off x="2335923" y="4483621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9BFF9DD-193B-4617-B6DD-21E90E27DC66}"/>
              </a:ext>
            </a:extLst>
          </p:cNvPr>
          <p:cNvSpPr txBox="1"/>
          <p:nvPr/>
        </p:nvSpPr>
        <p:spPr>
          <a:xfrm>
            <a:off x="2335923" y="483352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81831A-5A63-4C6B-84E3-9E20D3CD1461}"/>
              </a:ext>
            </a:extLst>
          </p:cNvPr>
          <p:cNvGrpSpPr/>
          <p:nvPr/>
        </p:nvGrpSpPr>
        <p:grpSpPr>
          <a:xfrm>
            <a:off x="6213947" y="2444113"/>
            <a:ext cx="1123161" cy="1342910"/>
            <a:chOff x="5470781" y="2444113"/>
            <a:chExt cx="1866327" cy="13429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0E21430-FE66-4015-A6B2-D8E114963A07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44411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FF2C5FA-7A13-4555-A2D5-66F35E8D2E8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891751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F5422C-F44E-405C-B2FB-4A782967CD5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33393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B7C5D37-092E-4908-AC45-783101538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1" y="378702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C839CE9-4742-4378-B025-D6E674ABA435}"/>
              </a:ext>
            </a:extLst>
          </p:cNvPr>
          <p:cNvSpPr/>
          <p:nvPr/>
        </p:nvSpPr>
        <p:spPr>
          <a:xfrm>
            <a:off x="4923803" y="2208176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713BFA-C9D6-498F-ACFD-33C34678F1AA}"/>
              </a:ext>
            </a:extLst>
          </p:cNvPr>
          <p:cNvSpPr/>
          <p:nvPr/>
        </p:nvSpPr>
        <p:spPr>
          <a:xfrm>
            <a:off x="7329981" y="2208176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B7EC05-CC75-4786-817A-F210913215B7}"/>
              </a:ext>
            </a:extLst>
          </p:cNvPr>
          <p:cNvSpPr txBox="1"/>
          <p:nvPr/>
        </p:nvSpPr>
        <p:spPr>
          <a:xfrm>
            <a:off x="5859482" y="2788218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A86CD-7099-4EE3-9C1E-563A7DD94659}"/>
              </a:ext>
            </a:extLst>
          </p:cNvPr>
          <p:cNvSpPr txBox="1"/>
          <p:nvPr/>
        </p:nvSpPr>
        <p:spPr>
          <a:xfrm>
            <a:off x="5859482" y="3235853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9473E-5C2C-4A73-B1FD-4351BE975F7D}"/>
              </a:ext>
            </a:extLst>
          </p:cNvPr>
          <p:cNvSpPr txBox="1"/>
          <p:nvPr/>
        </p:nvSpPr>
        <p:spPr>
          <a:xfrm>
            <a:off x="5859482" y="3670879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88BD3-0016-4C08-B6C3-1A52A10EBCE4}"/>
              </a:ext>
            </a:extLst>
          </p:cNvPr>
          <p:cNvSpPr txBox="1"/>
          <p:nvPr/>
        </p:nvSpPr>
        <p:spPr>
          <a:xfrm>
            <a:off x="6013347" y="2331233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FC2DD3-BDC5-45E1-8CB8-FEB73D8019AA}"/>
              </a:ext>
            </a:extLst>
          </p:cNvPr>
          <p:cNvSpPr txBox="1"/>
          <p:nvPr/>
        </p:nvSpPr>
        <p:spPr>
          <a:xfrm>
            <a:off x="7401969" y="2788218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F4C78A-AA9F-4DC4-B85E-CD7F34C7652D}"/>
              </a:ext>
            </a:extLst>
          </p:cNvPr>
          <p:cNvSpPr txBox="1"/>
          <p:nvPr/>
        </p:nvSpPr>
        <p:spPr>
          <a:xfrm>
            <a:off x="7401969" y="3235853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134D68-4900-4CC6-B4BA-3F2FAE25DD36}"/>
              </a:ext>
            </a:extLst>
          </p:cNvPr>
          <p:cNvSpPr txBox="1"/>
          <p:nvPr/>
        </p:nvSpPr>
        <p:spPr>
          <a:xfrm>
            <a:off x="7401969" y="3670879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E4EBA1-113C-4602-B14A-17426FCD8B36}"/>
              </a:ext>
            </a:extLst>
          </p:cNvPr>
          <p:cNvSpPr txBox="1"/>
          <p:nvPr/>
        </p:nvSpPr>
        <p:spPr>
          <a:xfrm>
            <a:off x="7401969" y="2331233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65464-3691-4471-9D9C-BE63B67B0184}"/>
              </a:ext>
            </a:extLst>
          </p:cNvPr>
          <p:cNvSpPr txBox="1"/>
          <p:nvPr/>
        </p:nvSpPr>
        <p:spPr>
          <a:xfrm>
            <a:off x="5139600" y="2040968"/>
            <a:ext cx="85854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8E441F-64C3-49B5-947C-6DBE6FC0F943}"/>
              </a:ext>
            </a:extLst>
          </p:cNvPr>
          <p:cNvSpPr txBox="1"/>
          <p:nvPr/>
        </p:nvSpPr>
        <p:spPr>
          <a:xfrm>
            <a:off x="7602304" y="2038899"/>
            <a:ext cx="74378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C5A464-0A12-4E23-BBEF-8FC9DEA86C16}"/>
              </a:ext>
            </a:extLst>
          </p:cNvPr>
          <p:cNvSpPr/>
          <p:nvPr/>
        </p:nvSpPr>
        <p:spPr>
          <a:xfrm>
            <a:off x="2905873" y="6334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33059A-CCD5-478B-A700-6144356B4CAC}"/>
              </a:ext>
            </a:extLst>
          </p:cNvPr>
          <p:cNvSpPr txBox="1"/>
          <p:nvPr/>
        </p:nvSpPr>
        <p:spPr>
          <a:xfrm>
            <a:off x="4969940" y="2290406"/>
            <a:ext cx="34935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B19FD9-59C6-446C-A2C2-DF3970E19A65}"/>
              </a:ext>
            </a:extLst>
          </p:cNvPr>
          <p:cNvSpPr/>
          <p:nvPr/>
        </p:nvSpPr>
        <p:spPr>
          <a:xfrm>
            <a:off x="1013460" y="-692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CLOCK,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DATAO, 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DATAI,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[A-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ADDR,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WR,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RD,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BUSY,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B7170-FDFC-48A1-957D-63CCB19CD7BD}"/>
              </a:ext>
            </a:extLst>
          </p:cNvPr>
          <p:cNvSpPr txBox="1"/>
          <p:nvPr/>
        </p:nvSpPr>
        <p:spPr>
          <a:xfrm>
            <a:off x="4969940" y="2538297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214767-1452-438D-95E5-A8141D2BE6E9}"/>
              </a:ext>
            </a:extLst>
          </p:cNvPr>
          <p:cNvSpPr txBox="1"/>
          <p:nvPr/>
        </p:nvSpPr>
        <p:spPr>
          <a:xfrm>
            <a:off x="4969940" y="2786188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350D60-1A5C-401C-98E3-C493C078B088}"/>
              </a:ext>
            </a:extLst>
          </p:cNvPr>
          <p:cNvSpPr txBox="1"/>
          <p:nvPr/>
        </p:nvSpPr>
        <p:spPr>
          <a:xfrm>
            <a:off x="4969940" y="3034079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12CEFE-EBE7-4317-A888-DCE9D8BC3592}"/>
              </a:ext>
            </a:extLst>
          </p:cNvPr>
          <p:cNvSpPr txBox="1"/>
          <p:nvPr/>
        </p:nvSpPr>
        <p:spPr>
          <a:xfrm>
            <a:off x="4969940" y="3281970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0AB4E-2671-4E39-BD44-96B08CB31BC7}"/>
              </a:ext>
            </a:extLst>
          </p:cNvPr>
          <p:cNvSpPr txBox="1"/>
          <p:nvPr/>
        </p:nvSpPr>
        <p:spPr>
          <a:xfrm>
            <a:off x="4969940" y="3529861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EA35E7-16BE-49A6-BE83-D307F894E5DE}"/>
              </a:ext>
            </a:extLst>
          </p:cNvPr>
          <p:cNvSpPr txBox="1"/>
          <p:nvPr/>
        </p:nvSpPr>
        <p:spPr>
          <a:xfrm>
            <a:off x="4969940" y="3777755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1BF856F-28D8-4F04-8B4C-ED679972EA4A}"/>
              </a:ext>
            </a:extLst>
          </p:cNvPr>
          <p:cNvCxnSpPr>
            <a:cxnSpLocks/>
          </p:cNvCxnSpPr>
          <p:nvPr/>
        </p:nvCxnSpPr>
        <p:spPr>
          <a:xfrm>
            <a:off x="4541520" y="2361713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985DF65-1635-4382-ACCA-73470B2CBDDD}"/>
              </a:ext>
            </a:extLst>
          </p:cNvPr>
          <p:cNvCxnSpPr>
            <a:cxnSpLocks/>
          </p:cNvCxnSpPr>
          <p:nvPr/>
        </p:nvCxnSpPr>
        <p:spPr>
          <a:xfrm>
            <a:off x="4541520" y="2613148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4DF6B7-8994-431D-B829-4B6BFFD2F24F}"/>
              </a:ext>
            </a:extLst>
          </p:cNvPr>
          <p:cNvCxnSpPr>
            <a:cxnSpLocks/>
          </p:cNvCxnSpPr>
          <p:nvPr/>
        </p:nvCxnSpPr>
        <p:spPr>
          <a:xfrm>
            <a:off x="4541520" y="2864583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4631374-BDBE-4CE8-B831-FE2FECB858EF}"/>
              </a:ext>
            </a:extLst>
          </p:cNvPr>
          <p:cNvCxnSpPr>
            <a:cxnSpLocks/>
          </p:cNvCxnSpPr>
          <p:nvPr/>
        </p:nvCxnSpPr>
        <p:spPr>
          <a:xfrm>
            <a:off x="4541520" y="3116018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792754-5006-4C99-9E56-6C1C325BD8A8}"/>
              </a:ext>
            </a:extLst>
          </p:cNvPr>
          <p:cNvCxnSpPr>
            <a:cxnSpLocks/>
          </p:cNvCxnSpPr>
          <p:nvPr/>
        </p:nvCxnSpPr>
        <p:spPr>
          <a:xfrm>
            <a:off x="4541520" y="3367453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F049B52-E283-4B09-BDE5-9253E741A96A}"/>
              </a:ext>
            </a:extLst>
          </p:cNvPr>
          <p:cNvCxnSpPr>
            <a:cxnSpLocks/>
          </p:cNvCxnSpPr>
          <p:nvPr/>
        </p:nvCxnSpPr>
        <p:spPr>
          <a:xfrm>
            <a:off x="4541520" y="3618888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788B09-5355-4D23-9750-F0046ED516C0}"/>
              </a:ext>
            </a:extLst>
          </p:cNvPr>
          <p:cNvCxnSpPr>
            <a:cxnSpLocks/>
          </p:cNvCxnSpPr>
          <p:nvPr/>
        </p:nvCxnSpPr>
        <p:spPr>
          <a:xfrm>
            <a:off x="4541520" y="3870323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BDBC476E-CCF6-42EC-999C-CB701CF1539D}"/>
              </a:ext>
            </a:extLst>
          </p:cNvPr>
          <p:cNvGrpSpPr/>
          <p:nvPr/>
        </p:nvGrpSpPr>
        <p:grpSpPr>
          <a:xfrm>
            <a:off x="3001286" y="3590275"/>
            <a:ext cx="6757241" cy="248831"/>
            <a:chOff x="1317266" y="1189975"/>
            <a:chExt cx="6757241" cy="248831"/>
          </a:xfrm>
        </p:grpSpPr>
        <p:cxnSp>
          <p:nvCxnSpPr>
            <p:cNvPr id="842" name="直接连接符 841">
              <a:extLst>
                <a:ext uri="{FF2B5EF4-FFF2-40B4-BE49-F238E27FC236}">
                  <a16:creationId xmlns:a16="http://schemas.microsoft.com/office/drawing/2014/main" id="{E400840B-89D4-4C14-ABD1-5D3C655781A9}"/>
                </a:ext>
              </a:extLst>
            </p:cNvPr>
            <p:cNvCxnSpPr/>
            <p:nvPr/>
          </p:nvCxnSpPr>
          <p:spPr>
            <a:xfrm>
              <a:off x="215209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>
              <a:extLst>
                <a:ext uri="{FF2B5EF4-FFF2-40B4-BE49-F238E27FC236}">
                  <a16:creationId xmlns:a16="http://schemas.microsoft.com/office/drawing/2014/main" id="{BBE7B32A-A208-4ED0-ABFD-AD333A082D47}"/>
                </a:ext>
              </a:extLst>
            </p:cNvPr>
            <p:cNvCxnSpPr/>
            <p:nvPr/>
          </p:nvCxnSpPr>
          <p:spPr>
            <a:xfrm>
              <a:off x="215209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7B172A73-5B6A-481F-A19C-E4A7C51770AE}"/>
                </a:ext>
              </a:extLst>
            </p:cNvPr>
            <p:cNvCxnSpPr/>
            <p:nvPr/>
          </p:nvCxnSpPr>
          <p:spPr>
            <a:xfrm>
              <a:off x="232721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>
              <a:extLst>
                <a:ext uri="{FF2B5EF4-FFF2-40B4-BE49-F238E27FC236}">
                  <a16:creationId xmlns:a16="http://schemas.microsoft.com/office/drawing/2014/main" id="{9C5E8D82-788C-4A90-B638-61EC26C5C4AD}"/>
                </a:ext>
              </a:extLst>
            </p:cNvPr>
            <p:cNvCxnSpPr/>
            <p:nvPr/>
          </p:nvCxnSpPr>
          <p:spPr>
            <a:xfrm>
              <a:off x="232721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>
              <a:extLst>
                <a:ext uri="{FF2B5EF4-FFF2-40B4-BE49-F238E27FC236}">
                  <a16:creationId xmlns:a16="http://schemas.microsoft.com/office/drawing/2014/main" id="{8FBED233-987A-4AD1-8AD7-2E33895B925D}"/>
                </a:ext>
              </a:extLst>
            </p:cNvPr>
            <p:cNvCxnSpPr/>
            <p:nvPr/>
          </p:nvCxnSpPr>
          <p:spPr>
            <a:xfrm>
              <a:off x="2502335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>
              <a:extLst>
                <a:ext uri="{FF2B5EF4-FFF2-40B4-BE49-F238E27FC236}">
                  <a16:creationId xmlns:a16="http://schemas.microsoft.com/office/drawing/2014/main" id="{67365698-1AE2-4D10-BFEF-75619704A3A4}"/>
                </a:ext>
              </a:extLst>
            </p:cNvPr>
            <p:cNvCxnSpPr/>
            <p:nvPr/>
          </p:nvCxnSpPr>
          <p:spPr>
            <a:xfrm>
              <a:off x="2502335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>
              <a:extLst>
                <a:ext uri="{FF2B5EF4-FFF2-40B4-BE49-F238E27FC236}">
                  <a16:creationId xmlns:a16="http://schemas.microsoft.com/office/drawing/2014/main" id="{DB875C5F-6A94-4DD9-9FE7-BFC685BD8552}"/>
                </a:ext>
              </a:extLst>
            </p:cNvPr>
            <p:cNvCxnSpPr/>
            <p:nvPr/>
          </p:nvCxnSpPr>
          <p:spPr>
            <a:xfrm>
              <a:off x="2677456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>
              <a:extLst>
                <a:ext uri="{FF2B5EF4-FFF2-40B4-BE49-F238E27FC236}">
                  <a16:creationId xmlns:a16="http://schemas.microsoft.com/office/drawing/2014/main" id="{D4F1E92B-EF75-43A8-9B8D-313910B233A8}"/>
                </a:ext>
              </a:extLst>
            </p:cNvPr>
            <p:cNvCxnSpPr/>
            <p:nvPr/>
          </p:nvCxnSpPr>
          <p:spPr>
            <a:xfrm>
              <a:off x="267745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>
              <a:extLst>
                <a:ext uri="{FF2B5EF4-FFF2-40B4-BE49-F238E27FC236}">
                  <a16:creationId xmlns:a16="http://schemas.microsoft.com/office/drawing/2014/main" id="{FDAE5E32-6FAB-41AF-982F-99556AC37066}"/>
                </a:ext>
              </a:extLst>
            </p:cNvPr>
            <p:cNvCxnSpPr/>
            <p:nvPr/>
          </p:nvCxnSpPr>
          <p:spPr>
            <a:xfrm>
              <a:off x="2852577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>
              <a:extLst>
                <a:ext uri="{FF2B5EF4-FFF2-40B4-BE49-F238E27FC236}">
                  <a16:creationId xmlns:a16="http://schemas.microsoft.com/office/drawing/2014/main" id="{3B2D77F3-9889-4D34-B4A0-0843AE5C0AAB}"/>
                </a:ext>
              </a:extLst>
            </p:cNvPr>
            <p:cNvCxnSpPr/>
            <p:nvPr/>
          </p:nvCxnSpPr>
          <p:spPr>
            <a:xfrm>
              <a:off x="2852577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>
              <a:extLst>
                <a:ext uri="{FF2B5EF4-FFF2-40B4-BE49-F238E27FC236}">
                  <a16:creationId xmlns:a16="http://schemas.microsoft.com/office/drawing/2014/main" id="{D500817A-293B-4936-B9C0-A00137B6A4BE}"/>
                </a:ext>
              </a:extLst>
            </p:cNvPr>
            <p:cNvCxnSpPr/>
            <p:nvPr/>
          </p:nvCxnSpPr>
          <p:spPr>
            <a:xfrm>
              <a:off x="3027698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>
              <a:extLst>
                <a:ext uri="{FF2B5EF4-FFF2-40B4-BE49-F238E27FC236}">
                  <a16:creationId xmlns:a16="http://schemas.microsoft.com/office/drawing/2014/main" id="{2E4BA7E6-DE9D-4048-A042-F1724FFF7F69}"/>
                </a:ext>
              </a:extLst>
            </p:cNvPr>
            <p:cNvCxnSpPr/>
            <p:nvPr/>
          </p:nvCxnSpPr>
          <p:spPr>
            <a:xfrm>
              <a:off x="302769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>
              <a:extLst>
                <a:ext uri="{FF2B5EF4-FFF2-40B4-BE49-F238E27FC236}">
                  <a16:creationId xmlns:a16="http://schemas.microsoft.com/office/drawing/2014/main" id="{DD86B153-8E9A-4687-9FF2-E0BD473D4798}"/>
                </a:ext>
              </a:extLst>
            </p:cNvPr>
            <p:cNvCxnSpPr/>
            <p:nvPr/>
          </p:nvCxnSpPr>
          <p:spPr>
            <a:xfrm>
              <a:off x="3202818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>
              <a:extLst>
                <a:ext uri="{FF2B5EF4-FFF2-40B4-BE49-F238E27FC236}">
                  <a16:creationId xmlns:a16="http://schemas.microsoft.com/office/drawing/2014/main" id="{6D722D50-F709-496B-8D6E-35F8E92419DD}"/>
                </a:ext>
              </a:extLst>
            </p:cNvPr>
            <p:cNvCxnSpPr/>
            <p:nvPr/>
          </p:nvCxnSpPr>
          <p:spPr>
            <a:xfrm>
              <a:off x="3202818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>
              <a:extLst>
                <a:ext uri="{FF2B5EF4-FFF2-40B4-BE49-F238E27FC236}">
                  <a16:creationId xmlns:a16="http://schemas.microsoft.com/office/drawing/2014/main" id="{1E996379-C9F8-4B1C-A28B-969A17FE199A}"/>
                </a:ext>
              </a:extLst>
            </p:cNvPr>
            <p:cNvCxnSpPr/>
            <p:nvPr/>
          </p:nvCxnSpPr>
          <p:spPr>
            <a:xfrm>
              <a:off x="3377939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>
              <a:extLst>
                <a:ext uri="{FF2B5EF4-FFF2-40B4-BE49-F238E27FC236}">
                  <a16:creationId xmlns:a16="http://schemas.microsoft.com/office/drawing/2014/main" id="{8C296941-CD10-4C1D-B158-A47DCB9DE8B6}"/>
                </a:ext>
              </a:extLst>
            </p:cNvPr>
            <p:cNvCxnSpPr/>
            <p:nvPr/>
          </p:nvCxnSpPr>
          <p:spPr>
            <a:xfrm>
              <a:off x="3377939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>
              <a:extLst>
                <a:ext uri="{FF2B5EF4-FFF2-40B4-BE49-F238E27FC236}">
                  <a16:creationId xmlns:a16="http://schemas.microsoft.com/office/drawing/2014/main" id="{CF747A2F-9CE1-4FE6-90BB-CCA6234ACD3C}"/>
                </a:ext>
              </a:extLst>
            </p:cNvPr>
            <p:cNvCxnSpPr/>
            <p:nvPr/>
          </p:nvCxnSpPr>
          <p:spPr>
            <a:xfrm>
              <a:off x="3553061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>
              <a:extLst>
                <a:ext uri="{FF2B5EF4-FFF2-40B4-BE49-F238E27FC236}">
                  <a16:creationId xmlns:a16="http://schemas.microsoft.com/office/drawing/2014/main" id="{2E3B2067-FA02-4B3D-A956-A77DD5756B40}"/>
                </a:ext>
              </a:extLst>
            </p:cNvPr>
            <p:cNvCxnSpPr/>
            <p:nvPr/>
          </p:nvCxnSpPr>
          <p:spPr>
            <a:xfrm>
              <a:off x="3553061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>
              <a:extLst>
                <a:ext uri="{FF2B5EF4-FFF2-40B4-BE49-F238E27FC236}">
                  <a16:creationId xmlns:a16="http://schemas.microsoft.com/office/drawing/2014/main" id="{EB309955-685C-427F-A39E-8FA8BCE7462B}"/>
                </a:ext>
              </a:extLst>
            </p:cNvPr>
            <p:cNvCxnSpPr/>
            <p:nvPr/>
          </p:nvCxnSpPr>
          <p:spPr>
            <a:xfrm>
              <a:off x="3728182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>
              <a:extLst>
                <a:ext uri="{FF2B5EF4-FFF2-40B4-BE49-F238E27FC236}">
                  <a16:creationId xmlns:a16="http://schemas.microsoft.com/office/drawing/2014/main" id="{9FADD1C1-3861-4128-AFB9-2D28370C94B8}"/>
                </a:ext>
              </a:extLst>
            </p:cNvPr>
            <p:cNvCxnSpPr/>
            <p:nvPr/>
          </p:nvCxnSpPr>
          <p:spPr>
            <a:xfrm>
              <a:off x="372818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>
              <a:extLst>
                <a:ext uri="{FF2B5EF4-FFF2-40B4-BE49-F238E27FC236}">
                  <a16:creationId xmlns:a16="http://schemas.microsoft.com/office/drawing/2014/main" id="{6FF1CD71-B1FA-496C-BBE7-12988D1D57DB}"/>
                </a:ext>
              </a:extLst>
            </p:cNvPr>
            <p:cNvCxnSpPr/>
            <p:nvPr/>
          </p:nvCxnSpPr>
          <p:spPr>
            <a:xfrm>
              <a:off x="390330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194DCBDC-ED48-4272-ACAC-D8A7995CDFEB}"/>
                </a:ext>
              </a:extLst>
            </p:cNvPr>
            <p:cNvCxnSpPr/>
            <p:nvPr/>
          </p:nvCxnSpPr>
          <p:spPr>
            <a:xfrm>
              <a:off x="390330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3569EAFB-0023-4EB0-A9A7-EBE1EE02E151}"/>
                </a:ext>
              </a:extLst>
            </p:cNvPr>
            <p:cNvCxnSpPr/>
            <p:nvPr/>
          </p:nvCxnSpPr>
          <p:spPr>
            <a:xfrm>
              <a:off x="407842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B82F470F-C94B-4B6D-AD97-C394BA75CBC7}"/>
                </a:ext>
              </a:extLst>
            </p:cNvPr>
            <p:cNvCxnSpPr/>
            <p:nvPr/>
          </p:nvCxnSpPr>
          <p:spPr>
            <a:xfrm>
              <a:off x="4078423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5AB7143-5865-4A82-AC90-8DE5B6348E19}"/>
                </a:ext>
              </a:extLst>
            </p:cNvPr>
            <p:cNvCxnSpPr/>
            <p:nvPr/>
          </p:nvCxnSpPr>
          <p:spPr>
            <a:xfrm>
              <a:off x="4253545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964471B7-381F-4BF1-9A99-00EB70476F79}"/>
                </a:ext>
              </a:extLst>
            </p:cNvPr>
            <p:cNvCxnSpPr/>
            <p:nvPr/>
          </p:nvCxnSpPr>
          <p:spPr>
            <a:xfrm>
              <a:off x="4253545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21C72B51-2CB8-45D2-9B54-693573EF278F}"/>
                </a:ext>
              </a:extLst>
            </p:cNvPr>
            <p:cNvCxnSpPr/>
            <p:nvPr/>
          </p:nvCxnSpPr>
          <p:spPr>
            <a:xfrm>
              <a:off x="4428666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99A52B3F-FCB1-4DAD-A088-7BCD1C9E833C}"/>
                </a:ext>
              </a:extLst>
            </p:cNvPr>
            <p:cNvCxnSpPr/>
            <p:nvPr/>
          </p:nvCxnSpPr>
          <p:spPr>
            <a:xfrm>
              <a:off x="4428664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8368DA9C-0ED7-4C22-9A95-6853FE002E81}"/>
                </a:ext>
              </a:extLst>
            </p:cNvPr>
            <p:cNvCxnSpPr/>
            <p:nvPr/>
          </p:nvCxnSpPr>
          <p:spPr>
            <a:xfrm>
              <a:off x="4603786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57CB8416-91DA-4607-AB69-BE258E00C5D5}"/>
                </a:ext>
              </a:extLst>
            </p:cNvPr>
            <p:cNvCxnSpPr/>
            <p:nvPr/>
          </p:nvCxnSpPr>
          <p:spPr>
            <a:xfrm>
              <a:off x="4603786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FB79FAE1-BC84-4FEB-A335-82640D0401A9}"/>
                </a:ext>
              </a:extLst>
            </p:cNvPr>
            <p:cNvCxnSpPr/>
            <p:nvPr/>
          </p:nvCxnSpPr>
          <p:spPr>
            <a:xfrm>
              <a:off x="4778907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1185068-7CC5-4BA8-968A-D7080FF8604C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021C1324-8977-4AFD-BBBB-727242C8110A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CE283345-1524-43FE-9DA5-C29412C88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C818EDF3-EBDA-482F-A02E-571FF4B722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5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5CFD9F37-87B2-4816-98C1-93989392AE3F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75EC0008-64AB-4B2E-80E8-82ACDBAEBEC2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534AC81D-79E5-41BC-93B4-326D48AB860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8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064BEB6C-2977-4B0C-882F-49210019C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7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06D28BC8-F300-4B79-BA20-C922E35E4E73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655B393A-FCF7-4F64-B85C-293C54C9771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34F671E2-2F79-41AB-A822-1F421B4FF0B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10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6C13D8C4-1A13-41CD-A4F3-14442D1F6040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08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48A77BEB-3876-467F-B1F4-0720CB4D8942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FD7485B-0B0E-43C3-95EE-CC01EF9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FC3BF541-B716-4B5E-BDFE-EB91C2F2A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14359CF4-0C1D-4FD7-9EA1-3053DD496B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05DFD103-40AC-4521-B629-1C6A040115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A472F1F-EAF4-4CA2-A868-B3BAE1FFC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86FCC890-561B-4504-AF68-0A514280B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4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6E312707-0BDD-449D-AE64-3680D07D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BDD6FA29-6579-437F-8C9B-B8975BCBD982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9B92441D-3073-41DE-B8E4-ECF9DE63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1B27C05F-68A5-4299-BBF2-F7DE27D8C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EFEBA35C-213B-4B3C-AB6D-2921FB490D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93B17A57-8243-4F4F-AEEE-65F137126CEB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50C6A4F9-A157-4252-A8A3-7C944D1A8627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AFE9BD30-FD25-489A-9034-147B28ED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8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709DD87A-5B0C-47D7-BE84-FCE78C88C52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CA16890A-BE80-42AC-B427-0FE5FD7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FADC0A34-FABA-49F7-8731-E19803D38E42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2FA70C50-1A11-4C1B-A2B0-70B24CC6584A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F25305AB-4DB3-4581-9931-5C2D684CF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438804"/>
              <a:ext cx="4863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3F1A512F-AC4A-4836-AD49-35006BBF985A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66" y="1436160"/>
              <a:ext cx="4813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>
              <a:extLst>
                <a:ext uri="{FF2B5EF4-FFF2-40B4-BE49-F238E27FC236}">
                  <a16:creationId xmlns:a16="http://schemas.microsoft.com/office/drawing/2014/main" id="{EB5CCC91-49FC-4B23-BFDC-6E93A096F7EB}"/>
                </a:ext>
              </a:extLst>
            </p:cNvPr>
            <p:cNvCxnSpPr/>
            <p:nvPr/>
          </p:nvCxnSpPr>
          <p:spPr>
            <a:xfrm>
              <a:off x="1798638" y="1189975"/>
              <a:ext cx="17512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>
              <a:extLst>
                <a:ext uri="{FF2B5EF4-FFF2-40B4-BE49-F238E27FC236}">
                  <a16:creationId xmlns:a16="http://schemas.microsoft.com/office/drawing/2014/main" id="{FD8A638B-D341-4D9C-B800-60A013CF0DDD}"/>
                </a:ext>
              </a:extLst>
            </p:cNvPr>
            <p:cNvCxnSpPr/>
            <p:nvPr/>
          </p:nvCxnSpPr>
          <p:spPr>
            <a:xfrm>
              <a:off x="1798638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>
              <a:extLst>
                <a:ext uri="{FF2B5EF4-FFF2-40B4-BE49-F238E27FC236}">
                  <a16:creationId xmlns:a16="http://schemas.microsoft.com/office/drawing/2014/main" id="{1AFC4C00-BCAA-4484-9CE9-43FE72F709C9}"/>
                </a:ext>
              </a:extLst>
            </p:cNvPr>
            <p:cNvCxnSpPr/>
            <p:nvPr/>
          </p:nvCxnSpPr>
          <p:spPr>
            <a:xfrm>
              <a:off x="1973759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>
              <a:extLst>
                <a:ext uri="{FF2B5EF4-FFF2-40B4-BE49-F238E27FC236}">
                  <a16:creationId xmlns:a16="http://schemas.microsoft.com/office/drawing/2014/main" id="{651658B4-18E4-474D-AC11-CA2936932403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83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>
              <a:extLst>
                <a:ext uri="{FF2B5EF4-FFF2-40B4-BE49-F238E27FC236}">
                  <a16:creationId xmlns:a16="http://schemas.microsoft.com/office/drawing/2014/main" id="{5503D599-FF95-4BA9-B100-82D6350824C3}"/>
                </a:ext>
              </a:extLst>
            </p:cNvPr>
            <p:cNvCxnSpPr/>
            <p:nvPr/>
          </p:nvCxnSpPr>
          <p:spPr>
            <a:xfrm>
              <a:off x="1976971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1F610653-4C7D-4317-BB3D-57A6EAC6ADB4}"/>
              </a:ext>
            </a:extLst>
          </p:cNvPr>
          <p:cNvCxnSpPr>
            <a:cxnSpLocks/>
          </p:cNvCxnSpPr>
          <p:nvPr/>
        </p:nvCxnSpPr>
        <p:spPr>
          <a:xfrm>
            <a:off x="3001286" y="340563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接连接符 982">
            <a:extLst>
              <a:ext uri="{FF2B5EF4-FFF2-40B4-BE49-F238E27FC236}">
                <a16:creationId xmlns:a16="http://schemas.microsoft.com/office/drawing/2014/main" id="{2AEA511C-5152-4031-8373-1F6EA07BF0F3}"/>
              </a:ext>
            </a:extLst>
          </p:cNvPr>
          <p:cNvCxnSpPr/>
          <p:nvPr/>
        </p:nvCxnSpPr>
        <p:spPr>
          <a:xfrm>
            <a:off x="331626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0CA12EA1-3C75-46E0-93DE-619AFCB53384}"/>
              </a:ext>
            </a:extLst>
          </p:cNvPr>
          <p:cNvCxnSpPr/>
          <p:nvPr/>
        </p:nvCxnSpPr>
        <p:spPr>
          <a:xfrm>
            <a:off x="331626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接连接符 984">
            <a:extLst>
              <a:ext uri="{FF2B5EF4-FFF2-40B4-BE49-F238E27FC236}">
                <a16:creationId xmlns:a16="http://schemas.microsoft.com/office/drawing/2014/main" id="{D3767C01-D66C-4686-90CC-20951DB1B5BB}"/>
              </a:ext>
            </a:extLst>
          </p:cNvPr>
          <p:cNvCxnSpPr/>
          <p:nvPr/>
        </p:nvCxnSpPr>
        <p:spPr>
          <a:xfrm>
            <a:off x="349138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直接连接符 985">
            <a:extLst>
              <a:ext uri="{FF2B5EF4-FFF2-40B4-BE49-F238E27FC236}">
                <a16:creationId xmlns:a16="http://schemas.microsoft.com/office/drawing/2014/main" id="{3C5D12A7-8722-4A7F-8727-84C667B730F5}"/>
              </a:ext>
            </a:extLst>
          </p:cNvPr>
          <p:cNvCxnSpPr/>
          <p:nvPr/>
        </p:nvCxnSpPr>
        <p:spPr>
          <a:xfrm>
            <a:off x="349138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直接连接符 986">
            <a:extLst>
              <a:ext uri="{FF2B5EF4-FFF2-40B4-BE49-F238E27FC236}">
                <a16:creationId xmlns:a16="http://schemas.microsoft.com/office/drawing/2014/main" id="{D3F69946-CD71-4085-9C19-6FB29DF2DBAC}"/>
              </a:ext>
            </a:extLst>
          </p:cNvPr>
          <p:cNvCxnSpPr/>
          <p:nvPr/>
        </p:nvCxnSpPr>
        <p:spPr>
          <a:xfrm>
            <a:off x="366650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接连接符 987">
            <a:extLst>
              <a:ext uri="{FF2B5EF4-FFF2-40B4-BE49-F238E27FC236}">
                <a16:creationId xmlns:a16="http://schemas.microsoft.com/office/drawing/2014/main" id="{EA277B35-636B-4BBA-B3E4-6725EA612AFB}"/>
              </a:ext>
            </a:extLst>
          </p:cNvPr>
          <p:cNvCxnSpPr/>
          <p:nvPr/>
        </p:nvCxnSpPr>
        <p:spPr>
          <a:xfrm>
            <a:off x="366650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直接连接符 988">
            <a:extLst>
              <a:ext uri="{FF2B5EF4-FFF2-40B4-BE49-F238E27FC236}">
                <a16:creationId xmlns:a16="http://schemas.microsoft.com/office/drawing/2014/main" id="{8FAD5E2D-F663-4D64-96A0-271A78CA8F5A}"/>
              </a:ext>
            </a:extLst>
          </p:cNvPr>
          <p:cNvCxnSpPr/>
          <p:nvPr/>
        </p:nvCxnSpPr>
        <p:spPr>
          <a:xfrm>
            <a:off x="384162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直接连接符 989">
            <a:extLst>
              <a:ext uri="{FF2B5EF4-FFF2-40B4-BE49-F238E27FC236}">
                <a16:creationId xmlns:a16="http://schemas.microsoft.com/office/drawing/2014/main" id="{9A444D56-628D-4EAD-8DA1-949B37E3A7DD}"/>
              </a:ext>
            </a:extLst>
          </p:cNvPr>
          <p:cNvCxnSpPr/>
          <p:nvPr/>
        </p:nvCxnSpPr>
        <p:spPr>
          <a:xfrm>
            <a:off x="3841623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直接连接符 990">
            <a:extLst>
              <a:ext uri="{FF2B5EF4-FFF2-40B4-BE49-F238E27FC236}">
                <a16:creationId xmlns:a16="http://schemas.microsoft.com/office/drawing/2014/main" id="{8530275E-7661-42A5-94CF-C6910355F16B}"/>
              </a:ext>
            </a:extLst>
          </p:cNvPr>
          <p:cNvCxnSpPr/>
          <p:nvPr/>
        </p:nvCxnSpPr>
        <p:spPr>
          <a:xfrm>
            <a:off x="4016745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直接连接符 991">
            <a:extLst>
              <a:ext uri="{FF2B5EF4-FFF2-40B4-BE49-F238E27FC236}">
                <a16:creationId xmlns:a16="http://schemas.microsoft.com/office/drawing/2014/main" id="{5932C8FE-4E11-4F4F-928A-1B2CED941E74}"/>
              </a:ext>
            </a:extLst>
          </p:cNvPr>
          <p:cNvCxnSpPr/>
          <p:nvPr/>
        </p:nvCxnSpPr>
        <p:spPr>
          <a:xfrm>
            <a:off x="401674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直接连接符 992">
            <a:extLst>
              <a:ext uri="{FF2B5EF4-FFF2-40B4-BE49-F238E27FC236}">
                <a16:creationId xmlns:a16="http://schemas.microsoft.com/office/drawing/2014/main" id="{83DBDED9-659A-4825-9736-E5943EB410C6}"/>
              </a:ext>
            </a:extLst>
          </p:cNvPr>
          <p:cNvCxnSpPr/>
          <p:nvPr/>
        </p:nvCxnSpPr>
        <p:spPr>
          <a:xfrm>
            <a:off x="4191866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直接连接符 993">
            <a:extLst>
              <a:ext uri="{FF2B5EF4-FFF2-40B4-BE49-F238E27FC236}">
                <a16:creationId xmlns:a16="http://schemas.microsoft.com/office/drawing/2014/main" id="{E59583C0-391B-423B-B7CF-787AE3AAD028}"/>
              </a:ext>
            </a:extLst>
          </p:cNvPr>
          <p:cNvCxnSpPr/>
          <p:nvPr/>
        </p:nvCxnSpPr>
        <p:spPr>
          <a:xfrm>
            <a:off x="419186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直接连接符 994">
            <a:extLst>
              <a:ext uri="{FF2B5EF4-FFF2-40B4-BE49-F238E27FC236}">
                <a16:creationId xmlns:a16="http://schemas.microsoft.com/office/drawing/2014/main" id="{FE6FFB9E-75D5-4B34-A25A-6A3C2DDAE4A1}"/>
              </a:ext>
            </a:extLst>
          </p:cNvPr>
          <p:cNvCxnSpPr/>
          <p:nvPr/>
        </p:nvCxnSpPr>
        <p:spPr>
          <a:xfrm>
            <a:off x="436698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直接连接符 995">
            <a:extLst>
              <a:ext uri="{FF2B5EF4-FFF2-40B4-BE49-F238E27FC236}">
                <a16:creationId xmlns:a16="http://schemas.microsoft.com/office/drawing/2014/main" id="{3B21C88D-9D0D-4160-A819-34DA1DC470E3}"/>
              </a:ext>
            </a:extLst>
          </p:cNvPr>
          <p:cNvCxnSpPr/>
          <p:nvPr/>
        </p:nvCxnSpPr>
        <p:spPr>
          <a:xfrm>
            <a:off x="436698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直接连接符 996">
            <a:extLst>
              <a:ext uri="{FF2B5EF4-FFF2-40B4-BE49-F238E27FC236}">
                <a16:creationId xmlns:a16="http://schemas.microsoft.com/office/drawing/2014/main" id="{365A713A-E4E9-4735-A6CA-A2C2C8B42150}"/>
              </a:ext>
            </a:extLst>
          </p:cNvPr>
          <p:cNvCxnSpPr/>
          <p:nvPr/>
        </p:nvCxnSpPr>
        <p:spPr>
          <a:xfrm>
            <a:off x="454210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E36849FE-47A4-42FE-B120-7C92F65AE58A}"/>
              </a:ext>
            </a:extLst>
          </p:cNvPr>
          <p:cNvCxnSpPr/>
          <p:nvPr/>
        </p:nvCxnSpPr>
        <p:spPr>
          <a:xfrm>
            <a:off x="4542107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506060D7-D162-41C1-97FD-534F33161D9B}"/>
              </a:ext>
            </a:extLst>
          </p:cNvPr>
          <p:cNvCxnSpPr/>
          <p:nvPr/>
        </p:nvCxnSpPr>
        <p:spPr>
          <a:xfrm>
            <a:off x="4717229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B75F1C2A-E91F-45AF-934C-5CB3B17EB598}"/>
              </a:ext>
            </a:extLst>
          </p:cNvPr>
          <p:cNvCxnSpPr/>
          <p:nvPr/>
        </p:nvCxnSpPr>
        <p:spPr>
          <a:xfrm>
            <a:off x="4717229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D17C351C-6732-4EF2-A998-A1C22EBC3D83}"/>
              </a:ext>
            </a:extLst>
          </p:cNvPr>
          <p:cNvCxnSpPr/>
          <p:nvPr/>
        </p:nvCxnSpPr>
        <p:spPr>
          <a:xfrm>
            <a:off x="4892350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连接符 1001">
            <a:extLst>
              <a:ext uri="{FF2B5EF4-FFF2-40B4-BE49-F238E27FC236}">
                <a16:creationId xmlns:a16="http://schemas.microsoft.com/office/drawing/2014/main" id="{4248B67E-4F69-48BA-8C9D-9897F63CCAFF}"/>
              </a:ext>
            </a:extLst>
          </p:cNvPr>
          <p:cNvCxnSpPr/>
          <p:nvPr/>
        </p:nvCxnSpPr>
        <p:spPr>
          <a:xfrm>
            <a:off x="4892348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直接连接符 1002">
            <a:extLst>
              <a:ext uri="{FF2B5EF4-FFF2-40B4-BE49-F238E27FC236}">
                <a16:creationId xmlns:a16="http://schemas.microsoft.com/office/drawing/2014/main" id="{25EEB265-6E9A-43C1-9A0F-9FA647A2E921}"/>
              </a:ext>
            </a:extLst>
          </p:cNvPr>
          <p:cNvCxnSpPr/>
          <p:nvPr/>
        </p:nvCxnSpPr>
        <p:spPr>
          <a:xfrm>
            <a:off x="5067470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直接连接符 1003">
            <a:extLst>
              <a:ext uri="{FF2B5EF4-FFF2-40B4-BE49-F238E27FC236}">
                <a16:creationId xmlns:a16="http://schemas.microsoft.com/office/drawing/2014/main" id="{F15AB500-34EC-45B5-963A-FF7684AB2F29}"/>
              </a:ext>
            </a:extLst>
          </p:cNvPr>
          <p:cNvCxnSpPr/>
          <p:nvPr/>
        </p:nvCxnSpPr>
        <p:spPr>
          <a:xfrm>
            <a:off x="5067470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接连接符 1004">
            <a:extLst>
              <a:ext uri="{FF2B5EF4-FFF2-40B4-BE49-F238E27FC236}">
                <a16:creationId xmlns:a16="http://schemas.microsoft.com/office/drawing/2014/main" id="{A5D90915-7EB0-474E-99D9-5BF5D753A9D6}"/>
              </a:ext>
            </a:extLst>
          </p:cNvPr>
          <p:cNvCxnSpPr/>
          <p:nvPr/>
        </p:nvCxnSpPr>
        <p:spPr>
          <a:xfrm>
            <a:off x="5242591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直接连接符 1005">
            <a:extLst>
              <a:ext uri="{FF2B5EF4-FFF2-40B4-BE49-F238E27FC236}">
                <a16:creationId xmlns:a16="http://schemas.microsoft.com/office/drawing/2014/main" id="{AC9766AF-3EF0-4B9E-9C97-F13D756C8C3A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直接连接符 1006">
            <a:extLst>
              <a:ext uri="{FF2B5EF4-FFF2-40B4-BE49-F238E27FC236}">
                <a16:creationId xmlns:a16="http://schemas.microsoft.com/office/drawing/2014/main" id="{D341924D-AFCD-4013-B6CB-386010EAA720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直接连接符 1007">
            <a:extLst>
              <a:ext uri="{FF2B5EF4-FFF2-40B4-BE49-F238E27FC236}">
                <a16:creationId xmlns:a16="http://schemas.microsoft.com/office/drawing/2014/main" id="{F20FC4D7-5FB1-44CF-94F9-C56BA4F7CF88}"/>
              </a:ext>
            </a:extLst>
          </p:cNvPr>
          <p:cNvCxnSpPr>
            <a:cxnSpLocks/>
          </p:cNvCxnSpPr>
          <p:nvPr/>
        </p:nvCxnSpPr>
        <p:spPr>
          <a:xfrm>
            <a:off x="560011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B1E47AFB-BFBC-4FD9-B10B-9A166A450FEA}"/>
              </a:ext>
            </a:extLst>
          </p:cNvPr>
          <p:cNvCxnSpPr>
            <a:cxnSpLocks/>
          </p:cNvCxnSpPr>
          <p:nvPr/>
        </p:nvCxnSpPr>
        <p:spPr>
          <a:xfrm>
            <a:off x="5600109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316FC48-A3F5-4E93-B0F4-E4D718116896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直接连接符 1010">
            <a:extLst>
              <a:ext uri="{FF2B5EF4-FFF2-40B4-BE49-F238E27FC236}">
                <a16:creationId xmlns:a16="http://schemas.microsoft.com/office/drawing/2014/main" id="{E7482C6F-3193-4226-BA21-357F91ED7ECB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直接连接符 1011">
            <a:extLst>
              <a:ext uri="{FF2B5EF4-FFF2-40B4-BE49-F238E27FC236}">
                <a16:creationId xmlns:a16="http://schemas.microsoft.com/office/drawing/2014/main" id="{3A9C8507-51E7-4579-B8FF-63D5171998D9}"/>
              </a:ext>
            </a:extLst>
          </p:cNvPr>
          <p:cNvCxnSpPr>
            <a:cxnSpLocks/>
          </p:cNvCxnSpPr>
          <p:nvPr/>
        </p:nvCxnSpPr>
        <p:spPr>
          <a:xfrm>
            <a:off x="595035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直接连接符 1012">
            <a:extLst>
              <a:ext uri="{FF2B5EF4-FFF2-40B4-BE49-F238E27FC236}">
                <a16:creationId xmlns:a16="http://schemas.microsoft.com/office/drawing/2014/main" id="{8377AC82-D37F-4962-BE79-FBA67BE579E4}"/>
              </a:ext>
            </a:extLst>
          </p:cNvPr>
          <p:cNvCxnSpPr>
            <a:cxnSpLocks/>
          </p:cNvCxnSpPr>
          <p:nvPr/>
        </p:nvCxnSpPr>
        <p:spPr>
          <a:xfrm>
            <a:off x="5950351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连接符 1013">
            <a:extLst>
              <a:ext uri="{FF2B5EF4-FFF2-40B4-BE49-F238E27FC236}">
                <a16:creationId xmlns:a16="http://schemas.microsoft.com/office/drawing/2014/main" id="{EEE9025F-1660-4C8E-8F18-43544B73CC2D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直接连接符 1014">
            <a:extLst>
              <a:ext uri="{FF2B5EF4-FFF2-40B4-BE49-F238E27FC236}">
                <a16:creationId xmlns:a16="http://schemas.microsoft.com/office/drawing/2014/main" id="{D76912D2-491C-42BF-908B-883704F269EC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直接连接符 1015">
            <a:extLst>
              <a:ext uri="{FF2B5EF4-FFF2-40B4-BE49-F238E27FC236}">
                <a16:creationId xmlns:a16="http://schemas.microsoft.com/office/drawing/2014/main" id="{84D5378E-0310-4D8F-AB02-0AAB57544CE7}"/>
              </a:ext>
            </a:extLst>
          </p:cNvPr>
          <p:cNvCxnSpPr>
            <a:cxnSpLocks/>
          </p:cNvCxnSpPr>
          <p:nvPr/>
        </p:nvCxnSpPr>
        <p:spPr>
          <a:xfrm>
            <a:off x="6300594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直接连接符 1016">
            <a:extLst>
              <a:ext uri="{FF2B5EF4-FFF2-40B4-BE49-F238E27FC236}">
                <a16:creationId xmlns:a16="http://schemas.microsoft.com/office/drawing/2014/main" id="{EE007F42-30B6-4608-B333-EF9777B5A60A}"/>
              </a:ext>
            </a:extLst>
          </p:cNvPr>
          <p:cNvCxnSpPr>
            <a:cxnSpLocks/>
          </p:cNvCxnSpPr>
          <p:nvPr/>
        </p:nvCxnSpPr>
        <p:spPr>
          <a:xfrm>
            <a:off x="6300592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连接符 1017">
            <a:extLst>
              <a:ext uri="{FF2B5EF4-FFF2-40B4-BE49-F238E27FC236}">
                <a16:creationId xmlns:a16="http://schemas.microsoft.com/office/drawing/2014/main" id="{999D0084-55AA-43A4-9927-6693AD876A84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直接连接符 1018">
            <a:extLst>
              <a:ext uri="{FF2B5EF4-FFF2-40B4-BE49-F238E27FC236}">
                <a16:creationId xmlns:a16="http://schemas.microsoft.com/office/drawing/2014/main" id="{4729E868-297E-47F6-B708-73AA105E5CAF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直接连接符 1019">
            <a:extLst>
              <a:ext uri="{FF2B5EF4-FFF2-40B4-BE49-F238E27FC236}">
                <a16:creationId xmlns:a16="http://schemas.microsoft.com/office/drawing/2014/main" id="{BCC373CB-733E-4341-B108-EE7D15AA8437}"/>
              </a:ext>
            </a:extLst>
          </p:cNvPr>
          <p:cNvCxnSpPr>
            <a:cxnSpLocks/>
          </p:cNvCxnSpPr>
          <p:nvPr/>
        </p:nvCxnSpPr>
        <p:spPr>
          <a:xfrm>
            <a:off x="6650835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直接连接符 1020">
            <a:extLst>
              <a:ext uri="{FF2B5EF4-FFF2-40B4-BE49-F238E27FC236}">
                <a16:creationId xmlns:a16="http://schemas.microsoft.com/office/drawing/2014/main" id="{40737C5B-25F1-48CC-8F4A-17B968E42F00}"/>
              </a:ext>
            </a:extLst>
          </p:cNvPr>
          <p:cNvCxnSpPr>
            <a:cxnSpLocks/>
          </p:cNvCxnSpPr>
          <p:nvPr/>
        </p:nvCxnSpPr>
        <p:spPr>
          <a:xfrm>
            <a:off x="665083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直接连接符 1021">
            <a:extLst>
              <a:ext uri="{FF2B5EF4-FFF2-40B4-BE49-F238E27FC236}">
                <a16:creationId xmlns:a16="http://schemas.microsoft.com/office/drawing/2014/main" id="{FAC3389B-1F0B-4D17-97F2-A425D0A0F0DF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直接连接符 1022">
            <a:extLst>
              <a:ext uri="{FF2B5EF4-FFF2-40B4-BE49-F238E27FC236}">
                <a16:creationId xmlns:a16="http://schemas.microsoft.com/office/drawing/2014/main" id="{9A32742F-F0A7-4FA1-8374-AE212D61C463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9FC794D9-DAF7-466F-827A-54D3E77D5ABF}"/>
              </a:ext>
            </a:extLst>
          </p:cNvPr>
          <p:cNvCxnSpPr>
            <a:cxnSpLocks/>
          </p:cNvCxnSpPr>
          <p:nvPr/>
        </p:nvCxnSpPr>
        <p:spPr>
          <a:xfrm>
            <a:off x="700107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69919913-9F1A-4F23-B44F-5FA0C7D6014E}"/>
              </a:ext>
            </a:extLst>
          </p:cNvPr>
          <p:cNvCxnSpPr>
            <a:cxnSpLocks/>
          </p:cNvCxnSpPr>
          <p:nvPr/>
        </p:nvCxnSpPr>
        <p:spPr>
          <a:xfrm>
            <a:off x="7001077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连接符 1025">
            <a:extLst>
              <a:ext uri="{FF2B5EF4-FFF2-40B4-BE49-F238E27FC236}">
                <a16:creationId xmlns:a16="http://schemas.microsoft.com/office/drawing/2014/main" id="{163FB149-9D5A-474E-A82A-CE2E10463877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757BDC8E-77D5-4745-A78E-483EA2201503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1422BDB8-A2A8-4B7F-B1E1-DDCCA4AA560C}"/>
              </a:ext>
            </a:extLst>
          </p:cNvPr>
          <p:cNvCxnSpPr>
            <a:cxnSpLocks/>
          </p:cNvCxnSpPr>
          <p:nvPr/>
        </p:nvCxnSpPr>
        <p:spPr>
          <a:xfrm>
            <a:off x="735132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8663CCCB-0BD3-4718-95FD-4E14D9EAC851}"/>
              </a:ext>
            </a:extLst>
          </p:cNvPr>
          <p:cNvCxnSpPr>
            <a:cxnSpLocks/>
          </p:cNvCxnSpPr>
          <p:nvPr/>
        </p:nvCxnSpPr>
        <p:spPr>
          <a:xfrm>
            <a:off x="7351319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359D1F78-86C4-4900-99C3-4B056E5A7E1F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FF842FF-7DEA-48F1-80EA-80165C6764CB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连接符 1031">
            <a:extLst>
              <a:ext uri="{FF2B5EF4-FFF2-40B4-BE49-F238E27FC236}">
                <a16:creationId xmlns:a16="http://schemas.microsoft.com/office/drawing/2014/main" id="{2180D156-1ECC-4DD8-882A-FCCC766A1ACC}"/>
              </a:ext>
            </a:extLst>
          </p:cNvPr>
          <p:cNvCxnSpPr>
            <a:cxnSpLocks/>
          </p:cNvCxnSpPr>
          <p:nvPr/>
        </p:nvCxnSpPr>
        <p:spPr>
          <a:xfrm>
            <a:off x="770156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C73410FC-9FD9-406F-96D0-8242E1EBDA9C}"/>
              </a:ext>
            </a:extLst>
          </p:cNvPr>
          <p:cNvCxnSpPr>
            <a:cxnSpLocks/>
          </p:cNvCxnSpPr>
          <p:nvPr/>
        </p:nvCxnSpPr>
        <p:spPr>
          <a:xfrm>
            <a:off x="770156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连接符 1033">
            <a:extLst>
              <a:ext uri="{FF2B5EF4-FFF2-40B4-BE49-F238E27FC236}">
                <a16:creationId xmlns:a16="http://schemas.microsoft.com/office/drawing/2014/main" id="{A8BE76FB-C639-4CD9-B314-30AF4607742E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53626292-0C53-4E6A-A959-50035869DC53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98663FAA-0B35-46B6-8508-126184684F7A}"/>
              </a:ext>
            </a:extLst>
          </p:cNvPr>
          <p:cNvCxnSpPr>
            <a:cxnSpLocks/>
          </p:cNvCxnSpPr>
          <p:nvPr/>
        </p:nvCxnSpPr>
        <p:spPr>
          <a:xfrm>
            <a:off x="805180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C112B88C-6A6F-4386-8D2F-C83D5E6041E9}"/>
              </a:ext>
            </a:extLst>
          </p:cNvPr>
          <p:cNvCxnSpPr>
            <a:cxnSpLocks/>
          </p:cNvCxnSpPr>
          <p:nvPr/>
        </p:nvCxnSpPr>
        <p:spPr>
          <a:xfrm>
            <a:off x="5249866" y="3402991"/>
            <a:ext cx="175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F89F1425-EA45-4F5D-B01B-D0172A26DD03}"/>
              </a:ext>
            </a:extLst>
          </p:cNvPr>
          <p:cNvCxnSpPr/>
          <p:nvPr/>
        </p:nvCxnSpPr>
        <p:spPr>
          <a:xfrm>
            <a:off x="8230972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4242278E-637C-4384-83B4-7610C1728A5D}"/>
              </a:ext>
            </a:extLst>
          </p:cNvPr>
          <p:cNvCxnSpPr/>
          <p:nvPr/>
        </p:nvCxnSpPr>
        <p:spPr>
          <a:xfrm>
            <a:off x="823097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CD64FE7F-1F9A-4B61-B315-A4645E859A99}"/>
              </a:ext>
            </a:extLst>
          </p:cNvPr>
          <p:cNvCxnSpPr/>
          <p:nvPr/>
        </p:nvCxnSpPr>
        <p:spPr>
          <a:xfrm>
            <a:off x="8406093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F85016E1-41D8-4404-9386-34EA8500F9FC}"/>
              </a:ext>
            </a:extLst>
          </p:cNvPr>
          <p:cNvCxnSpPr/>
          <p:nvPr/>
        </p:nvCxnSpPr>
        <p:spPr>
          <a:xfrm>
            <a:off x="8406092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7065994C-5AE3-4D5F-8144-0F2C989774FB}"/>
              </a:ext>
            </a:extLst>
          </p:cNvPr>
          <p:cNvCxnSpPr/>
          <p:nvPr/>
        </p:nvCxnSpPr>
        <p:spPr>
          <a:xfrm>
            <a:off x="8581214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D8E3AED2-BB45-46AE-BE84-B51289F19BB5}"/>
              </a:ext>
            </a:extLst>
          </p:cNvPr>
          <p:cNvCxnSpPr/>
          <p:nvPr/>
        </p:nvCxnSpPr>
        <p:spPr>
          <a:xfrm>
            <a:off x="8581214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>
            <a:extLst>
              <a:ext uri="{FF2B5EF4-FFF2-40B4-BE49-F238E27FC236}">
                <a16:creationId xmlns:a16="http://schemas.microsoft.com/office/drawing/2014/main" id="{DE1DED5D-5418-46EF-B028-947439B42999}"/>
              </a:ext>
            </a:extLst>
          </p:cNvPr>
          <p:cNvCxnSpPr/>
          <p:nvPr/>
        </p:nvCxnSpPr>
        <p:spPr>
          <a:xfrm>
            <a:off x="875633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>
            <a:extLst>
              <a:ext uri="{FF2B5EF4-FFF2-40B4-BE49-F238E27FC236}">
                <a16:creationId xmlns:a16="http://schemas.microsoft.com/office/drawing/2014/main" id="{6578760F-6C27-44BE-BB45-9EC296B1CC87}"/>
              </a:ext>
            </a:extLst>
          </p:cNvPr>
          <p:cNvCxnSpPr/>
          <p:nvPr/>
        </p:nvCxnSpPr>
        <p:spPr>
          <a:xfrm>
            <a:off x="8756334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CCA06E53-F5BB-4667-BF5F-9215BE89C9D0}"/>
              </a:ext>
            </a:extLst>
          </p:cNvPr>
          <p:cNvCxnSpPr/>
          <p:nvPr/>
        </p:nvCxnSpPr>
        <p:spPr>
          <a:xfrm>
            <a:off x="8931456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04A421C4-727D-4291-BEB8-E06C0C1B91FF}"/>
              </a:ext>
            </a:extLst>
          </p:cNvPr>
          <p:cNvCxnSpPr/>
          <p:nvPr/>
        </p:nvCxnSpPr>
        <p:spPr>
          <a:xfrm>
            <a:off x="8931456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F469FC8C-E84F-4306-99B0-61AB2140A9A1}"/>
              </a:ext>
            </a:extLst>
          </p:cNvPr>
          <p:cNvCxnSpPr/>
          <p:nvPr/>
        </p:nvCxnSpPr>
        <p:spPr>
          <a:xfrm>
            <a:off x="9106577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1F566EA8-F6E8-451E-B834-2C3D1F99CC58}"/>
              </a:ext>
            </a:extLst>
          </p:cNvPr>
          <p:cNvCxnSpPr/>
          <p:nvPr/>
        </p:nvCxnSpPr>
        <p:spPr>
          <a:xfrm>
            <a:off x="9106575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86737525-4C82-4F3E-A3CD-FA08B5531C43}"/>
              </a:ext>
            </a:extLst>
          </p:cNvPr>
          <p:cNvCxnSpPr/>
          <p:nvPr/>
        </p:nvCxnSpPr>
        <p:spPr>
          <a:xfrm>
            <a:off x="9281697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>
            <a:extLst>
              <a:ext uri="{FF2B5EF4-FFF2-40B4-BE49-F238E27FC236}">
                <a16:creationId xmlns:a16="http://schemas.microsoft.com/office/drawing/2014/main" id="{C5DC8918-A2E5-4461-BD72-ABA9D0457240}"/>
              </a:ext>
            </a:extLst>
          </p:cNvPr>
          <p:cNvCxnSpPr/>
          <p:nvPr/>
        </p:nvCxnSpPr>
        <p:spPr>
          <a:xfrm>
            <a:off x="9281697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FB46BE96-860B-4CB9-BAF3-68C4385D9523}"/>
              </a:ext>
            </a:extLst>
          </p:cNvPr>
          <p:cNvCxnSpPr/>
          <p:nvPr/>
        </p:nvCxnSpPr>
        <p:spPr>
          <a:xfrm>
            <a:off x="9456818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>
            <a:extLst>
              <a:ext uri="{FF2B5EF4-FFF2-40B4-BE49-F238E27FC236}">
                <a16:creationId xmlns:a16="http://schemas.microsoft.com/office/drawing/2014/main" id="{76BB04EE-DF06-43AB-80E4-105A9DD31815}"/>
              </a:ext>
            </a:extLst>
          </p:cNvPr>
          <p:cNvCxnSpPr/>
          <p:nvPr/>
        </p:nvCxnSpPr>
        <p:spPr>
          <a:xfrm>
            <a:off x="9456818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连接符 1054">
            <a:extLst>
              <a:ext uri="{FF2B5EF4-FFF2-40B4-BE49-F238E27FC236}">
                <a16:creationId xmlns:a16="http://schemas.microsoft.com/office/drawing/2014/main" id="{AF0FA252-A883-42BA-AF0C-38E754514571}"/>
              </a:ext>
            </a:extLst>
          </p:cNvPr>
          <p:cNvCxnSpPr/>
          <p:nvPr/>
        </p:nvCxnSpPr>
        <p:spPr>
          <a:xfrm>
            <a:off x="9631940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B8AB5EB9-FCE4-4D16-8248-228EC38CEBA7}"/>
              </a:ext>
            </a:extLst>
          </p:cNvPr>
          <p:cNvCxnSpPr/>
          <p:nvPr/>
        </p:nvCxnSpPr>
        <p:spPr>
          <a:xfrm>
            <a:off x="963194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771731A5-64D9-46E5-A79F-550791F0C21F}"/>
              </a:ext>
            </a:extLst>
          </p:cNvPr>
          <p:cNvCxnSpPr/>
          <p:nvPr/>
        </p:nvCxnSpPr>
        <p:spPr>
          <a:xfrm>
            <a:off x="980706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>
            <a:extLst>
              <a:ext uri="{FF2B5EF4-FFF2-40B4-BE49-F238E27FC236}">
                <a16:creationId xmlns:a16="http://schemas.microsoft.com/office/drawing/2014/main" id="{5A932352-5306-4DFE-800A-EE41F5389E08}"/>
              </a:ext>
            </a:extLst>
          </p:cNvPr>
          <p:cNvCxnSpPr/>
          <p:nvPr/>
        </p:nvCxnSpPr>
        <p:spPr>
          <a:xfrm>
            <a:off x="9807060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连接符 1058">
            <a:extLst>
              <a:ext uri="{FF2B5EF4-FFF2-40B4-BE49-F238E27FC236}">
                <a16:creationId xmlns:a16="http://schemas.microsoft.com/office/drawing/2014/main" id="{FFAD0AC8-410D-4BA6-ABDB-759B03DCD9F1}"/>
              </a:ext>
            </a:extLst>
          </p:cNvPr>
          <p:cNvCxnSpPr/>
          <p:nvPr/>
        </p:nvCxnSpPr>
        <p:spPr>
          <a:xfrm>
            <a:off x="8055850" y="340299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" name="组合 1136">
            <a:extLst>
              <a:ext uri="{FF2B5EF4-FFF2-40B4-BE49-F238E27FC236}">
                <a16:creationId xmlns:a16="http://schemas.microsoft.com/office/drawing/2014/main" id="{B5968D7B-B0B4-4BD4-AACE-0AFE35828A82}"/>
              </a:ext>
            </a:extLst>
          </p:cNvPr>
          <p:cNvGrpSpPr/>
          <p:nvPr/>
        </p:nvGrpSpPr>
        <p:grpSpPr>
          <a:xfrm>
            <a:off x="3302161" y="3901762"/>
            <a:ext cx="5983990" cy="246189"/>
            <a:chOff x="1398570" y="1688197"/>
            <a:chExt cx="5983990" cy="246189"/>
          </a:xfrm>
        </p:grpSpPr>
        <p:cxnSp>
          <p:nvCxnSpPr>
            <p:cNvPr id="1061" name="直接连接符 1060">
              <a:extLst>
                <a:ext uri="{FF2B5EF4-FFF2-40B4-BE49-F238E27FC236}">
                  <a16:creationId xmlns:a16="http://schemas.microsoft.com/office/drawing/2014/main" id="{4249F223-4EC5-4C95-B080-EC495D7D7EDB}"/>
                </a:ext>
              </a:extLst>
            </p:cNvPr>
            <p:cNvCxnSpPr/>
            <p:nvPr/>
          </p:nvCxnSpPr>
          <p:spPr>
            <a:xfrm>
              <a:off x="210334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>
              <a:extLst>
                <a:ext uri="{FF2B5EF4-FFF2-40B4-BE49-F238E27FC236}">
                  <a16:creationId xmlns:a16="http://schemas.microsoft.com/office/drawing/2014/main" id="{AFE7F55E-5A87-47A1-BA85-F15F19A00265}"/>
                </a:ext>
              </a:extLst>
            </p:cNvPr>
            <p:cNvCxnSpPr/>
            <p:nvPr/>
          </p:nvCxnSpPr>
          <p:spPr>
            <a:xfrm>
              <a:off x="210334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65776DB0-D4C0-46DB-AD43-5E032DC3F1AF}"/>
                </a:ext>
              </a:extLst>
            </p:cNvPr>
            <p:cNvCxnSpPr/>
            <p:nvPr/>
          </p:nvCxnSpPr>
          <p:spPr>
            <a:xfrm>
              <a:off x="245573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902A8894-9311-4DA9-AFBB-261BD8E76484}"/>
                </a:ext>
              </a:extLst>
            </p:cNvPr>
            <p:cNvCxnSpPr/>
            <p:nvPr/>
          </p:nvCxnSpPr>
          <p:spPr>
            <a:xfrm>
              <a:off x="245573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FB7AA304-D40C-438A-9F9D-1F142C10EE3A}"/>
                </a:ext>
              </a:extLst>
            </p:cNvPr>
            <p:cNvCxnSpPr/>
            <p:nvPr/>
          </p:nvCxnSpPr>
          <p:spPr>
            <a:xfrm>
              <a:off x="280812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99992D91-3600-4577-BFC2-3E16D9CD39D7}"/>
                </a:ext>
              </a:extLst>
            </p:cNvPr>
            <p:cNvCxnSpPr/>
            <p:nvPr/>
          </p:nvCxnSpPr>
          <p:spPr>
            <a:xfrm>
              <a:off x="2808123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F59AAD5C-446F-499A-8689-AC8C700515B6}"/>
                </a:ext>
              </a:extLst>
            </p:cNvPr>
            <p:cNvCxnSpPr/>
            <p:nvPr/>
          </p:nvCxnSpPr>
          <p:spPr>
            <a:xfrm>
              <a:off x="316051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>
              <a:extLst>
                <a:ext uri="{FF2B5EF4-FFF2-40B4-BE49-F238E27FC236}">
                  <a16:creationId xmlns:a16="http://schemas.microsoft.com/office/drawing/2014/main" id="{BD47978B-9487-4D68-A97D-F22706FA511A}"/>
                </a:ext>
              </a:extLst>
            </p:cNvPr>
            <p:cNvCxnSpPr/>
            <p:nvPr/>
          </p:nvCxnSpPr>
          <p:spPr>
            <a:xfrm>
              <a:off x="3160508" y="1934385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>
              <a:extLst>
                <a:ext uri="{FF2B5EF4-FFF2-40B4-BE49-F238E27FC236}">
                  <a16:creationId xmlns:a16="http://schemas.microsoft.com/office/drawing/2014/main" id="{82488B6E-681F-439B-A38A-7D55A38BFBAB}"/>
                </a:ext>
              </a:extLst>
            </p:cNvPr>
            <p:cNvCxnSpPr/>
            <p:nvPr/>
          </p:nvCxnSpPr>
          <p:spPr>
            <a:xfrm>
              <a:off x="3512898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>
              <a:extLst>
                <a:ext uri="{FF2B5EF4-FFF2-40B4-BE49-F238E27FC236}">
                  <a16:creationId xmlns:a16="http://schemas.microsoft.com/office/drawing/2014/main" id="{A1121462-7749-44FD-BB84-A486A87F6022}"/>
                </a:ext>
              </a:extLst>
            </p:cNvPr>
            <p:cNvCxnSpPr/>
            <p:nvPr/>
          </p:nvCxnSpPr>
          <p:spPr>
            <a:xfrm>
              <a:off x="351289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>
              <a:extLst>
                <a:ext uri="{FF2B5EF4-FFF2-40B4-BE49-F238E27FC236}">
                  <a16:creationId xmlns:a16="http://schemas.microsoft.com/office/drawing/2014/main" id="{4ECFDB30-D263-4349-B0F2-3DA93A7E4F09}"/>
                </a:ext>
              </a:extLst>
            </p:cNvPr>
            <p:cNvCxnSpPr/>
            <p:nvPr/>
          </p:nvCxnSpPr>
          <p:spPr>
            <a:xfrm>
              <a:off x="386528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>
              <a:extLst>
                <a:ext uri="{FF2B5EF4-FFF2-40B4-BE49-F238E27FC236}">
                  <a16:creationId xmlns:a16="http://schemas.microsoft.com/office/drawing/2014/main" id="{F3330F04-147E-43F1-9ADD-D22E27E997DB}"/>
                </a:ext>
              </a:extLst>
            </p:cNvPr>
            <p:cNvCxnSpPr/>
            <p:nvPr/>
          </p:nvCxnSpPr>
          <p:spPr>
            <a:xfrm>
              <a:off x="386528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>
              <a:extLst>
                <a:ext uri="{FF2B5EF4-FFF2-40B4-BE49-F238E27FC236}">
                  <a16:creationId xmlns:a16="http://schemas.microsoft.com/office/drawing/2014/main" id="{77C1237E-DC8E-4330-AE97-4664076BD442}"/>
                </a:ext>
              </a:extLst>
            </p:cNvPr>
            <p:cNvCxnSpPr/>
            <p:nvPr/>
          </p:nvCxnSpPr>
          <p:spPr>
            <a:xfrm>
              <a:off x="4217671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>
              <a:extLst>
                <a:ext uri="{FF2B5EF4-FFF2-40B4-BE49-F238E27FC236}">
                  <a16:creationId xmlns:a16="http://schemas.microsoft.com/office/drawing/2014/main" id="{8753B73F-123A-4C18-B982-504151DFB442}"/>
                </a:ext>
              </a:extLst>
            </p:cNvPr>
            <p:cNvCxnSpPr/>
            <p:nvPr/>
          </p:nvCxnSpPr>
          <p:spPr>
            <a:xfrm>
              <a:off x="4217671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>
              <a:extLst>
                <a:ext uri="{FF2B5EF4-FFF2-40B4-BE49-F238E27FC236}">
                  <a16:creationId xmlns:a16="http://schemas.microsoft.com/office/drawing/2014/main" id="{CDE4DBD3-53D7-4FC1-BFEF-ACA2CADDE4AC}"/>
                </a:ext>
              </a:extLst>
            </p:cNvPr>
            <p:cNvCxnSpPr/>
            <p:nvPr/>
          </p:nvCxnSpPr>
          <p:spPr>
            <a:xfrm>
              <a:off x="457005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>
              <a:extLst>
                <a:ext uri="{FF2B5EF4-FFF2-40B4-BE49-F238E27FC236}">
                  <a16:creationId xmlns:a16="http://schemas.microsoft.com/office/drawing/2014/main" id="{7C66064D-91EE-41C5-8C50-0325A3532166}"/>
                </a:ext>
              </a:extLst>
            </p:cNvPr>
            <p:cNvCxnSpPr/>
            <p:nvPr/>
          </p:nvCxnSpPr>
          <p:spPr>
            <a:xfrm>
              <a:off x="4570059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>
              <a:extLst>
                <a:ext uri="{FF2B5EF4-FFF2-40B4-BE49-F238E27FC236}">
                  <a16:creationId xmlns:a16="http://schemas.microsoft.com/office/drawing/2014/main" id="{667CC664-3706-4BEC-8FE8-D7B6770EA8F6}"/>
                </a:ext>
              </a:extLst>
            </p:cNvPr>
            <p:cNvCxnSpPr/>
            <p:nvPr/>
          </p:nvCxnSpPr>
          <p:spPr>
            <a:xfrm>
              <a:off x="4915846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>
              <a:extLst>
                <a:ext uri="{FF2B5EF4-FFF2-40B4-BE49-F238E27FC236}">
                  <a16:creationId xmlns:a16="http://schemas.microsoft.com/office/drawing/2014/main" id="{29FC09B0-DAE9-45EC-ABD6-CCFA7CD557AC}"/>
                </a:ext>
              </a:extLst>
            </p:cNvPr>
            <p:cNvCxnSpPr/>
            <p:nvPr/>
          </p:nvCxnSpPr>
          <p:spPr>
            <a:xfrm>
              <a:off x="491584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>
              <a:extLst>
                <a:ext uri="{FF2B5EF4-FFF2-40B4-BE49-F238E27FC236}">
                  <a16:creationId xmlns:a16="http://schemas.microsoft.com/office/drawing/2014/main" id="{A0C36676-2166-4781-9EE1-65E52518AB6F}"/>
                </a:ext>
              </a:extLst>
            </p:cNvPr>
            <p:cNvCxnSpPr/>
            <p:nvPr/>
          </p:nvCxnSpPr>
          <p:spPr>
            <a:xfrm>
              <a:off x="5268234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CEE54892-1251-432B-B238-23C98F68E0A0}"/>
                </a:ext>
              </a:extLst>
            </p:cNvPr>
            <p:cNvCxnSpPr/>
            <p:nvPr/>
          </p:nvCxnSpPr>
          <p:spPr>
            <a:xfrm>
              <a:off x="526823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>
              <a:extLst>
                <a:ext uri="{FF2B5EF4-FFF2-40B4-BE49-F238E27FC236}">
                  <a16:creationId xmlns:a16="http://schemas.microsoft.com/office/drawing/2014/main" id="{7904F9B1-1A39-4F31-B6F9-A8E21E0CEC5B}"/>
                </a:ext>
              </a:extLst>
            </p:cNvPr>
            <p:cNvCxnSpPr/>
            <p:nvPr/>
          </p:nvCxnSpPr>
          <p:spPr>
            <a:xfrm>
              <a:off x="5620622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1926AB89-AFCE-4A6D-8AD8-3EBF4B212AA4}"/>
                </a:ext>
              </a:extLst>
            </p:cNvPr>
            <p:cNvCxnSpPr/>
            <p:nvPr/>
          </p:nvCxnSpPr>
          <p:spPr>
            <a:xfrm>
              <a:off x="5620622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>
              <a:extLst>
                <a:ext uri="{FF2B5EF4-FFF2-40B4-BE49-F238E27FC236}">
                  <a16:creationId xmlns:a16="http://schemas.microsoft.com/office/drawing/2014/main" id="{7AFDDD07-CDEA-4727-9795-E99424181180}"/>
                </a:ext>
              </a:extLst>
            </p:cNvPr>
            <p:cNvCxnSpPr/>
            <p:nvPr/>
          </p:nvCxnSpPr>
          <p:spPr>
            <a:xfrm>
              <a:off x="597300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>
              <a:extLst>
                <a:ext uri="{FF2B5EF4-FFF2-40B4-BE49-F238E27FC236}">
                  <a16:creationId xmlns:a16="http://schemas.microsoft.com/office/drawing/2014/main" id="{333A5615-2618-4B64-9F4C-F14C98821E77}"/>
                </a:ext>
              </a:extLst>
            </p:cNvPr>
            <p:cNvCxnSpPr/>
            <p:nvPr/>
          </p:nvCxnSpPr>
          <p:spPr>
            <a:xfrm>
              <a:off x="5973007" y="1934383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>
              <a:extLst>
                <a:ext uri="{FF2B5EF4-FFF2-40B4-BE49-F238E27FC236}">
                  <a16:creationId xmlns:a16="http://schemas.microsoft.com/office/drawing/2014/main" id="{CAD2177C-C1D0-49D5-8BE7-63A73F8A6455}"/>
                </a:ext>
              </a:extLst>
            </p:cNvPr>
            <p:cNvCxnSpPr/>
            <p:nvPr/>
          </p:nvCxnSpPr>
          <p:spPr>
            <a:xfrm>
              <a:off x="632539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>
              <a:extLst>
                <a:ext uri="{FF2B5EF4-FFF2-40B4-BE49-F238E27FC236}">
                  <a16:creationId xmlns:a16="http://schemas.microsoft.com/office/drawing/2014/main" id="{AAB0BF60-FD24-4F91-A11D-6DA1D8B323D1}"/>
                </a:ext>
              </a:extLst>
            </p:cNvPr>
            <p:cNvCxnSpPr/>
            <p:nvPr/>
          </p:nvCxnSpPr>
          <p:spPr>
            <a:xfrm>
              <a:off x="632539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634DECD6-42B5-488E-AE54-9FCCDE45CCA7}"/>
                </a:ext>
              </a:extLst>
            </p:cNvPr>
            <p:cNvCxnSpPr/>
            <p:nvPr/>
          </p:nvCxnSpPr>
          <p:spPr>
            <a:xfrm>
              <a:off x="667778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>
              <a:extLst>
                <a:ext uri="{FF2B5EF4-FFF2-40B4-BE49-F238E27FC236}">
                  <a16:creationId xmlns:a16="http://schemas.microsoft.com/office/drawing/2014/main" id="{8F85646D-13D9-46C8-8A8B-593F62A5FEDF}"/>
                </a:ext>
              </a:extLst>
            </p:cNvPr>
            <p:cNvCxnSpPr/>
            <p:nvPr/>
          </p:nvCxnSpPr>
          <p:spPr>
            <a:xfrm>
              <a:off x="6677781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87E44EFB-7E84-47D0-AD04-976CF4873511}"/>
                </a:ext>
              </a:extLst>
            </p:cNvPr>
            <p:cNvCxnSpPr/>
            <p:nvPr/>
          </p:nvCxnSpPr>
          <p:spPr>
            <a:xfrm>
              <a:off x="70301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D0F59CD0-1F1D-4442-A099-EC4535BC7103}"/>
                </a:ext>
              </a:extLst>
            </p:cNvPr>
            <p:cNvCxnSpPr/>
            <p:nvPr/>
          </p:nvCxnSpPr>
          <p:spPr>
            <a:xfrm>
              <a:off x="70301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>
              <a:extLst>
                <a:ext uri="{FF2B5EF4-FFF2-40B4-BE49-F238E27FC236}">
                  <a16:creationId xmlns:a16="http://schemas.microsoft.com/office/drawing/2014/main" id="{B67F45CD-2C67-4B86-A0EA-9604884F74EC}"/>
                </a:ext>
              </a:extLst>
            </p:cNvPr>
            <p:cNvCxnSpPr/>
            <p:nvPr/>
          </p:nvCxnSpPr>
          <p:spPr>
            <a:xfrm>
              <a:off x="73825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D81A99C1-E12D-4450-B3F8-9A49F879E4DF}"/>
                </a:ext>
              </a:extLst>
            </p:cNvPr>
            <p:cNvCxnSpPr/>
            <p:nvPr/>
          </p:nvCxnSpPr>
          <p:spPr>
            <a:xfrm>
              <a:off x="13985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7C148347-C1B9-401E-ADE2-28565C292169}"/>
                </a:ext>
              </a:extLst>
            </p:cNvPr>
            <p:cNvCxnSpPr/>
            <p:nvPr/>
          </p:nvCxnSpPr>
          <p:spPr>
            <a:xfrm>
              <a:off x="13985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3361BD7F-605F-4991-B6F4-E06810E4BC6F}"/>
                </a:ext>
              </a:extLst>
            </p:cNvPr>
            <p:cNvCxnSpPr/>
            <p:nvPr/>
          </p:nvCxnSpPr>
          <p:spPr>
            <a:xfrm>
              <a:off x="17509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59A32972-DB36-4FD2-A8F9-DD753A942399}"/>
                </a:ext>
              </a:extLst>
            </p:cNvPr>
            <p:cNvCxnSpPr/>
            <p:nvPr/>
          </p:nvCxnSpPr>
          <p:spPr>
            <a:xfrm>
              <a:off x="1750956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>
              <a:extLst>
                <a:ext uri="{FF2B5EF4-FFF2-40B4-BE49-F238E27FC236}">
                  <a16:creationId xmlns:a16="http://schemas.microsoft.com/office/drawing/2014/main" id="{44604533-A032-42D3-BC6A-394739C6E7E1}"/>
                </a:ext>
              </a:extLst>
            </p:cNvPr>
            <p:cNvCxnSpPr/>
            <p:nvPr/>
          </p:nvCxnSpPr>
          <p:spPr>
            <a:xfrm flipV="1">
              <a:off x="210334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>
              <a:extLst>
                <a:ext uri="{FF2B5EF4-FFF2-40B4-BE49-F238E27FC236}">
                  <a16:creationId xmlns:a16="http://schemas.microsoft.com/office/drawing/2014/main" id="{719723DB-2C2F-4F9B-B672-C6117388B0B5}"/>
                </a:ext>
              </a:extLst>
            </p:cNvPr>
            <p:cNvCxnSpPr/>
            <p:nvPr/>
          </p:nvCxnSpPr>
          <p:spPr>
            <a:xfrm flipV="1">
              <a:off x="210334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>
              <a:extLst>
                <a:ext uri="{FF2B5EF4-FFF2-40B4-BE49-F238E27FC236}">
                  <a16:creationId xmlns:a16="http://schemas.microsoft.com/office/drawing/2014/main" id="{7D07A6E9-4F81-4CD0-A973-76064BCAF150}"/>
                </a:ext>
              </a:extLst>
            </p:cNvPr>
            <p:cNvCxnSpPr/>
            <p:nvPr/>
          </p:nvCxnSpPr>
          <p:spPr>
            <a:xfrm flipV="1">
              <a:off x="245573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AEE0A4B2-5E07-4D3B-B15F-BA91D9F467B9}"/>
                </a:ext>
              </a:extLst>
            </p:cNvPr>
            <p:cNvCxnSpPr/>
            <p:nvPr/>
          </p:nvCxnSpPr>
          <p:spPr>
            <a:xfrm flipV="1">
              <a:off x="245573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D5D3B363-2928-445F-9A11-DFBC5109535C}"/>
                </a:ext>
              </a:extLst>
            </p:cNvPr>
            <p:cNvCxnSpPr/>
            <p:nvPr/>
          </p:nvCxnSpPr>
          <p:spPr>
            <a:xfrm flipV="1">
              <a:off x="280812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>
              <a:extLst>
                <a:ext uri="{FF2B5EF4-FFF2-40B4-BE49-F238E27FC236}">
                  <a16:creationId xmlns:a16="http://schemas.microsoft.com/office/drawing/2014/main" id="{FC119903-0F4A-4493-9840-4B9ECF4BD632}"/>
                </a:ext>
              </a:extLst>
            </p:cNvPr>
            <p:cNvCxnSpPr/>
            <p:nvPr/>
          </p:nvCxnSpPr>
          <p:spPr>
            <a:xfrm flipV="1">
              <a:off x="2808123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2F58973B-E8EF-49EC-8049-FBD865DB62EA}"/>
                </a:ext>
              </a:extLst>
            </p:cNvPr>
            <p:cNvCxnSpPr/>
            <p:nvPr/>
          </p:nvCxnSpPr>
          <p:spPr>
            <a:xfrm flipV="1">
              <a:off x="316051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>
              <a:extLst>
                <a:ext uri="{FF2B5EF4-FFF2-40B4-BE49-F238E27FC236}">
                  <a16:creationId xmlns:a16="http://schemas.microsoft.com/office/drawing/2014/main" id="{783900A5-9281-455B-B3B7-04681F551481}"/>
                </a:ext>
              </a:extLst>
            </p:cNvPr>
            <p:cNvCxnSpPr/>
            <p:nvPr/>
          </p:nvCxnSpPr>
          <p:spPr>
            <a:xfrm flipV="1">
              <a:off x="3160508" y="1688198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>
              <a:extLst>
                <a:ext uri="{FF2B5EF4-FFF2-40B4-BE49-F238E27FC236}">
                  <a16:creationId xmlns:a16="http://schemas.microsoft.com/office/drawing/2014/main" id="{5420E3D2-D731-471C-A089-252BCE049C95}"/>
                </a:ext>
              </a:extLst>
            </p:cNvPr>
            <p:cNvCxnSpPr/>
            <p:nvPr/>
          </p:nvCxnSpPr>
          <p:spPr>
            <a:xfrm flipV="1">
              <a:off x="3512898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>
              <a:extLst>
                <a:ext uri="{FF2B5EF4-FFF2-40B4-BE49-F238E27FC236}">
                  <a16:creationId xmlns:a16="http://schemas.microsoft.com/office/drawing/2014/main" id="{D7AE2EF5-3D8F-434D-BB2F-49C3EDE24651}"/>
                </a:ext>
              </a:extLst>
            </p:cNvPr>
            <p:cNvCxnSpPr/>
            <p:nvPr/>
          </p:nvCxnSpPr>
          <p:spPr>
            <a:xfrm flipV="1">
              <a:off x="351289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>
              <a:extLst>
                <a:ext uri="{FF2B5EF4-FFF2-40B4-BE49-F238E27FC236}">
                  <a16:creationId xmlns:a16="http://schemas.microsoft.com/office/drawing/2014/main" id="{1D631297-6EE9-42A6-876F-12C38F381272}"/>
                </a:ext>
              </a:extLst>
            </p:cNvPr>
            <p:cNvCxnSpPr/>
            <p:nvPr/>
          </p:nvCxnSpPr>
          <p:spPr>
            <a:xfrm flipV="1">
              <a:off x="386528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>
              <a:extLst>
                <a:ext uri="{FF2B5EF4-FFF2-40B4-BE49-F238E27FC236}">
                  <a16:creationId xmlns:a16="http://schemas.microsoft.com/office/drawing/2014/main" id="{94FFAA41-43D7-459B-8E0A-DFD7B8F65B5D}"/>
                </a:ext>
              </a:extLst>
            </p:cNvPr>
            <p:cNvCxnSpPr/>
            <p:nvPr/>
          </p:nvCxnSpPr>
          <p:spPr>
            <a:xfrm flipV="1">
              <a:off x="386528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>
              <a:extLst>
                <a:ext uri="{FF2B5EF4-FFF2-40B4-BE49-F238E27FC236}">
                  <a16:creationId xmlns:a16="http://schemas.microsoft.com/office/drawing/2014/main" id="{4736A62A-DC16-42D7-BBD6-71B651FA9A24}"/>
                </a:ext>
              </a:extLst>
            </p:cNvPr>
            <p:cNvCxnSpPr/>
            <p:nvPr/>
          </p:nvCxnSpPr>
          <p:spPr>
            <a:xfrm flipV="1">
              <a:off x="4217671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>
              <a:extLst>
                <a:ext uri="{FF2B5EF4-FFF2-40B4-BE49-F238E27FC236}">
                  <a16:creationId xmlns:a16="http://schemas.microsoft.com/office/drawing/2014/main" id="{7B7FEEDC-4EFA-46EB-ABCF-09B231A09459}"/>
                </a:ext>
              </a:extLst>
            </p:cNvPr>
            <p:cNvCxnSpPr/>
            <p:nvPr/>
          </p:nvCxnSpPr>
          <p:spPr>
            <a:xfrm flipV="1">
              <a:off x="4217671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>
              <a:extLst>
                <a:ext uri="{FF2B5EF4-FFF2-40B4-BE49-F238E27FC236}">
                  <a16:creationId xmlns:a16="http://schemas.microsoft.com/office/drawing/2014/main" id="{D48654CF-06E4-4149-ADC0-D421CF33A8CC}"/>
                </a:ext>
              </a:extLst>
            </p:cNvPr>
            <p:cNvCxnSpPr/>
            <p:nvPr/>
          </p:nvCxnSpPr>
          <p:spPr>
            <a:xfrm flipV="1">
              <a:off x="457005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>
              <a:extLst>
                <a:ext uri="{FF2B5EF4-FFF2-40B4-BE49-F238E27FC236}">
                  <a16:creationId xmlns:a16="http://schemas.microsoft.com/office/drawing/2014/main" id="{3AC3869E-BC7A-48BB-94D1-C3F1E5D7CFF2}"/>
                </a:ext>
              </a:extLst>
            </p:cNvPr>
            <p:cNvCxnSpPr/>
            <p:nvPr/>
          </p:nvCxnSpPr>
          <p:spPr>
            <a:xfrm flipV="1">
              <a:off x="4570059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>
              <a:extLst>
                <a:ext uri="{FF2B5EF4-FFF2-40B4-BE49-F238E27FC236}">
                  <a16:creationId xmlns:a16="http://schemas.microsoft.com/office/drawing/2014/main" id="{8D5D9A5D-A108-4336-BDE6-121F683EA656}"/>
                </a:ext>
              </a:extLst>
            </p:cNvPr>
            <p:cNvCxnSpPr/>
            <p:nvPr/>
          </p:nvCxnSpPr>
          <p:spPr>
            <a:xfrm flipV="1">
              <a:off x="4915846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>
              <a:extLst>
                <a:ext uri="{FF2B5EF4-FFF2-40B4-BE49-F238E27FC236}">
                  <a16:creationId xmlns:a16="http://schemas.microsoft.com/office/drawing/2014/main" id="{E1CD0E2E-6D4D-47D3-97BF-891192B86CE9}"/>
                </a:ext>
              </a:extLst>
            </p:cNvPr>
            <p:cNvCxnSpPr/>
            <p:nvPr/>
          </p:nvCxnSpPr>
          <p:spPr>
            <a:xfrm flipV="1">
              <a:off x="491584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>
              <a:extLst>
                <a:ext uri="{FF2B5EF4-FFF2-40B4-BE49-F238E27FC236}">
                  <a16:creationId xmlns:a16="http://schemas.microsoft.com/office/drawing/2014/main" id="{C66428B4-1EA3-4C7F-8F98-7880B5453AA5}"/>
                </a:ext>
              </a:extLst>
            </p:cNvPr>
            <p:cNvCxnSpPr/>
            <p:nvPr/>
          </p:nvCxnSpPr>
          <p:spPr>
            <a:xfrm flipV="1">
              <a:off x="5268234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>
              <a:extLst>
                <a:ext uri="{FF2B5EF4-FFF2-40B4-BE49-F238E27FC236}">
                  <a16:creationId xmlns:a16="http://schemas.microsoft.com/office/drawing/2014/main" id="{33A8C028-52C8-498F-B19D-05B1586AF790}"/>
                </a:ext>
              </a:extLst>
            </p:cNvPr>
            <p:cNvCxnSpPr/>
            <p:nvPr/>
          </p:nvCxnSpPr>
          <p:spPr>
            <a:xfrm flipV="1">
              <a:off x="526823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>
              <a:extLst>
                <a:ext uri="{FF2B5EF4-FFF2-40B4-BE49-F238E27FC236}">
                  <a16:creationId xmlns:a16="http://schemas.microsoft.com/office/drawing/2014/main" id="{01F91DEB-4AFF-4D38-8BBC-512329A0C110}"/>
                </a:ext>
              </a:extLst>
            </p:cNvPr>
            <p:cNvCxnSpPr/>
            <p:nvPr/>
          </p:nvCxnSpPr>
          <p:spPr>
            <a:xfrm flipV="1">
              <a:off x="5620622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>
              <a:extLst>
                <a:ext uri="{FF2B5EF4-FFF2-40B4-BE49-F238E27FC236}">
                  <a16:creationId xmlns:a16="http://schemas.microsoft.com/office/drawing/2014/main" id="{DD8B2D90-4437-4D7F-ACFF-10C2CF08F416}"/>
                </a:ext>
              </a:extLst>
            </p:cNvPr>
            <p:cNvCxnSpPr/>
            <p:nvPr/>
          </p:nvCxnSpPr>
          <p:spPr>
            <a:xfrm flipV="1">
              <a:off x="5620622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>
              <a:extLst>
                <a:ext uri="{FF2B5EF4-FFF2-40B4-BE49-F238E27FC236}">
                  <a16:creationId xmlns:a16="http://schemas.microsoft.com/office/drawing/2014/main" id="{C30B62C4-5069-4CDD-ACC8-583BEF14A94E}"/>
                </a:ext>
              </a:extLst>
            </p:cNvPr>
            <p:cNvCxnSpPr/>
            <p:nvPr/>
          </p:nvCxnSpPr>
          <p:spPr>
            <a:xfrm flipV="1">
              <a:off x="597300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BDC5103-95B5-4F24-85BA-930F2D861F97}"/>
                </a:ext>
              </a:extLst>
            </p:cNvPr>
            <p:cNvCxnSpPr/>
            <p:nvPr/>
          </p:nvCxnSpPr>
          <p:spPr>
            <a:xfrm flipV="1">
              <a:off x="5973007" y="1688200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A30E89DE-29E8-48D1-BA34-8AE1D3F12DCD}"/>
                </a:ext>
              </a:extLst>
            </p:cNvPr>
            <p:cNvCxnSpPr/>
            <p:nvPr/>
          </p:nvCxnSpPr>
          <p:spPr>
            <a:xfrm flipV="1">
              <a:off x="632539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>
              <a:extLst>
                <a:ext uri="{FF2B5EF4-FFF2-40B4-BE49-F238E27FC236}">
                  <a16:creationId xmlns:a16="http://schemas.microsoft.com/office/drawing/2014/main" id="{860925C0-A323-4B67-BB9F-EA3507B07380}"/>
                </a:ext>
              </a:extLst>
            </p:cNvPr>
            <p:cNvCxnSpPr/>
            <p:nvPr/>
          </p:nvCxnSpPr>
          <p:spPr>
            <a:xfrm flipV="1">
              <a:off x="632539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>
              <a:extLst>
                <a:ext uri="{FF2B5EF4-FFF2-40B4-BE49-F238E27FC236}">
                  <a16:creationId xmlns:a16="http://schemas.microsoft.com/office/drawing/2014/main" id="{BE811757-9CB5-4A53-A8B7-EA0E26B3B0C7}"/>
                </a:ext>
              </a:extLst>
            </p:cNvPr>
            <p:cNvCxnSpPr/>
            <p:nvPr/>
          </p:nvCxnSpPr>
          <p:spPr>
            <a:xfrm flipV="1">
              <a:off x="667778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>
              <a:extLst>
                <a:ext uri="{FF2B5EF4-FFF2-40B4-BE49-F238E27FC236}">
                  <a16:creationId xmlns:a16="http://schemas.microsoft.com/office/drawing/2014/main" id="{082BDA0A-A062-4523-8B8E-1E2D87AA0675}"/>
                </a:ext>
              </a:extLst>
            </p:cNvPr>
            <p:cNvCxnSpPr/>
            <p:nvPr/>
          </p:nvCxnSpPr>
          <p:spPr>
            <a:xfrm flipV="1">
              <a:off x="6677781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AEA7AF8A-2565-4673-ACD1-C3E911728748}"/>
                </a:ext>
              </a:extLst>
            </p:cNvPr>
            <p:cNvCxnSpPr/>
            <p:nvPr/>
          </p:nvCxnSpPr>
          <p:spPr>
            <a:xfrm flipV="1">
              <a:off x="70301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D7166BF1-F5AC-4166-B479-35BFD25E99CB}"/>
                </a:ext>
              </a:extLst>
            </p:cNvPr>
            <p:cNvCxnSpPr/>
            <p:nvPr/>
          </p:nvCxnSpPr>
          <p:spPr>
            <a:xfrm flipV="1">
              <a:off x="70301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2A9A2320-B3FD-4141-80F2-7F70C4825D2A}"/>
                </a:ext>
              </a:extLst>
            </p:cNvPr>
            <p:cNvCxnSpPr/>
            <p:nvPr/>
          </p:nvCxnSpPr>
          <p:spPr>
            <a:xfrm flipV="1">
              <a:off x="73825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2046EFD4-690B-4729-9FE4-928644DABD97}"/>
                </a:ext>
              </a:extLst>
            </p:cNvPr>
            <p:cNvCxnSpPr/>
            <p:nvPr/>
          </p:nvCxnSpPr>
          <p:spPr>
            <a:xfrm flipV="1">
              <a:off x="13985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>
              <a:extLst>
                <a:ext uri="{FF2B5EF4-FFF2-40B4-BE49-F238E27FC236}">
                  <a16:creationId xmlns:a16="http://schemas.microsoft.com/office/drawing/2014/main" id="{DF774D24-C8E7-4B3E-AB9A-15A623D46283}"/>
                </a:ext>
              </a:extLst>
            </p:cNvPr>
            <p:cNvCxnSpPr/>
            <p:nvPr/>
          </p:nvCxnSpPr>
          <p:spPr>
            <a:xfrm flipV="1">
              <a:off x="13985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>
              <a:extLst>
                <a:ext uri="{FF2B5EF4-FFF2-40B4-BE49-F238E27FC236}">
                  <a16:creationId xmlns:a16="http://schemas.microsoft.com/office/drawing/2014/main" id="{63C7CF22-5C07-465A-87FD-00D1C3EA44BD}"/>
                </a:ext>
              </a:extLst>
            </p:cNvPr>
            <p:cNvCxnSpPr/>
            <p:nvPr/>
          </p:nvCxnSpPr>
          <p:spPr>
            <a:xfrm flipV="1">
              <a:off x="17509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>
              <a:extLst>
                <a:ext uri="{FF2B5EF4-FFF2-40B4-BE49-F238E27FC236}">
                  <a16:creationId xmlns:a16="http://schemas.microsoft.com/office/drawing/2014/main" id="{B99C9D6D-8211-4D9D-9875-3A8DFEE07106}"/>
                </a:ext>
              </a:extLst>
            </p:cNvPr>
            <p:cNvCxnSpPr/>
            <p:nvPr/>
          </p:nvCxnSpPr>
          <p:spPr>
            <a:xfrm flipV="1">
              <a:off x="1750956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6F7EDC2D-9BB9-4E9C-9FEB-6B1797217D93}"/>
              </a:ext>
            </a:extLst>
          </p:cNvPr>
          <p:cNvGrpSpPr/>
          <p:nvPr/>
        </p:nvGrpSpPr>
        <p:grpSpPr>
          <a:xfrm>
            <a:off x="3523723" y="4852174"/>
            <a:ext cx="3772861" cy="246187"/>
            <a:chOff x="745461" y="697601"/>
            <a:chExt cx="7541527" cy="246187"/>
          </a:xfrm>
        </p:grpSpPr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31673EB-EE9B-4911-86F1-B5E15B2257B5}"/>
                </a:ext>
              </a:extLst>
            </p:cNvPr>
            <p:cNvCxnSpPr/>
            <p:nvPr/>
          </p:nvCxnSpPr>
          <p:spPr>
            <a:xfrm>
              <a:off x="92058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5218B3AB-E794-4DC1-9188-03ADF8DF4DB1}"/>
                </a:ext>
              </a:extLst>
            </p:cNvPr>
            <p:cNvCxnSpPr/>
            <p:nvPr/>
          </p:nvCxnSpPr>
          <p:spPr>
            <a:xfrm>
              <a:off x="92058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3AA5B9-4741-45C7-A143-E0966D940596}"/>
                </a:ext>
              </a:extLst>
            </p:cNvPr>
            <p:cNvCxnSpPr/>
            <p:nvPr/>
          </p:nvCxnSpPr>
          <p:spPr>
            <a:xfrm>
              <a:off x="109570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8CE3F072-2B79-4585-8C63-BBFA08CDE075}"/>
                </a:ext>
              </a:extLst>
            </p:cNvPr>
            <p:cNvCxnSpPr/>
            <p:nvPr/>
          </p:nvCxnSpPr>
          <p:spPr>
            <a:xfrm>
              <a:off x="109570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BE65CB88-F1A7-4BCC-831A-DD749664EFC1}"/>
                </a:ext>
              </a:extLst>
            </p:cNvPr>
            <p:cNvCxnSpPr/>
            <p:nvPr/>
          </p:nvCxnSpPr>
          <p:spPr>
            <a:xfrm>
              <a:off x="127082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9A7C14D-378A-426A-9602-5FF3AB7F1CF2}"/>
                </a:ext>
              </a:extLst>
            </p:cNvPr>
            <p:cNvCxnSpPr/>
            <p:nvPr/>
          </p:nvCxnSpPr>
          <p:spPr>
            <a:xfrm>
              <a:off x="127082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58EA9D6-8B3A-4804-9B05-8AE7D09BE494}"/>
                </a:ext>
              </a:extLst>
            </p:cNvPr>
            <p:cNvCxnSpPr/>
            <p:nvPr/>
          </p:nvCxnSpPr>
          <p:spPr>
            <a:xfrm>
              <a:off x="14459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AC7EC77-9730-4BAE-A568-C6688B2AD7AF}"/>
                </a:ext>
              </a:extLst>
            </p:cNvPr>
            <p:cNvCxnSpPr/>
            <p:nvPr/>
          </p:nvCxnSpPr>
          <p:spPr>
            <a:xfrm>
              <a:off x="144594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E43CFD29-B705-43FA-87C3-22D0C3D88992}"/>
                </a:ext>
              </a:extLst>
            </p:cNvPr>
            <p:cNvCxnSpPr/>
            <p:nvPr/>
          </p:nvCxnSpPr>
          <p:spPr>
            <a:xfrm>
              <a:off x="162106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CF3C7783-8D27-4D48-A1F7-5866772612FB}"/>
                </a:ext>
              </a:extLst>
            </p:cNvPr>
            <p:cNvCxnSpPr/>
            <p:nvPr/>
          </p:nvCxnSpPr>
          <p:spPr>
            <a:xfrm>
              <a:off x="162106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D704C8CF-DEC3-420C-87E7-271F8EDA6E09}"/>
                </a:ext>
              </a:extLst>
            </p:cNvPr>
            <p:cNvCxnSpPr/>
            <p:nvPr/>
          </p:nvCxnSpPr>
          <p:spPr>
            <a:xfrm>
              <a:off x="179618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6BE1447C-BC14-4396-97B1-965266E46BEF}"/>
                </a:ext>
              </a:extLst>
            </p:cNvPr>
            <p:cNvCxnSpPr/>
            <p:nvPr/>
          </p:nvCxnSpPr>
          <p:spPr>
            <a:xfrm>
              <a:off x="179618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3F2396D5-A6F0-4934-B16B-10F3BD24696E}"/>
                </a:ext>
              </a:extLst>
            </p:cNvPr>
            <p:cNvCxnSpPr/>
            <p:nvPr/>
          </p:nvCxnSpPr>
          <p:spPr>
            <a:xfrm>
              <a:off x="197130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CF679840-2BC7-4165-BB23-56CB0BB74449}"/>
                </a:ext>
              </a:extLst>
            </p:cNvPr>
            <p:cNvCxnSpPr/>
            <p:nvPr/>
          </p:nvCxnSpPr>
          <p:spPr>
            <a:xfrm>
              <a:off x="197130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EE3E656E-11D9-4B38-9A56-DF191EA17340}"/>
                </a:ext>
              </a:extLst>
            </p:cNvPr>
            <p:cNvCxnSpPr/>
            <p:nvPr/>
          </p:nvCxnSpPr>
          <p:spPr>
            <a:xfrm>
              <a:off x="214642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A0827F78-3D38-42B4-A4E1-732FB4EE9D73}"/>
                </a:ext>
              </a:extLst>
            </p:cNvPr>
            <p:cNvCxnSpPr/>
            <p:nvPr/>
          </p:nvCxnSpPr>
          <p:spPr>
            <a:xfrm>
              <a:off x="2146429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D5A5991D-34A7-4868-BC5B-9262BB193CF3}"/>
                </a:ext>
              </a:extLst>
            </p:cNvPr>
            <p:cNvCxnSpPr/>
            <p:nvPr/>
          </p:nvCxnSpPr>
          <p:spPr>
            <a:xfrm>
              <a:off x="2321551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26389E7F-E3DA-49DE-BC0A-1E71A7ADF2E7}"/>
                </a:ext>
              </a:extLst>
            </p:cNvPr>
            <p:cNvCxnSpPr/>
            <p:nvPr/>
          </p:nvCxnSpPr>
          <p:spPr>
            <a:xfrm>
              <a:off x="232155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DFE00C75-4EF9-4E3C-9C38-8A9FA31F97DB}"/>
                </a:ext>
              </a:extLst>
            </p:cNvPr>
            <p:cNvCxnSpPr/>
            <p:nvPr/>
          </p:nvCxnSpPr>
          <p:spPr>
            <a:xfrm>
              <a:off x="2496672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6AAE826C-6942-44D2-93F0-C681C2145DBC}"/>
                </a:ext>
              </a:extLst>
            </p:cNvPr>
            <p:cNvCxnSpPr/>
            <p:nvPr/>
          </p:nvCxnSpPr>
          <p:spPr>
            <a:xfrm>
              <a:off x="249667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0DAD1203-5AF7-4E23-B300-9D45CE722FA7}"/>
                </a:ext>
              </a:extLst>
            </p:cNvPr>
            <p:cNvCxnSpPr/>
            <p:nvPr/>
          </p:nvCxnSpPr>
          <p:spPr>
            <a:xfrm>
              <a:off x="267179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9B8E2F66-C50E-417E-99A5-8E150509B7B7}"/>
                </a:ext>
              </a:extLst>
            </p:cNvPr>
            <p:cNvCxnSpPr/>
            <p:nvPr/>
          </p:nvCxnSpPr>
          <p:spPr>
            <a:xfrm>
              <a:off x="267179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CDB6A9CF-DDF8-4F8D-B300-9E1A56E06A98}"/>
                </a:ext>
              </a:extLst>
            </p:cNvPr>
            <p:cNvCxnSpPr/>
            <p:nvPr/>
          </p:nvCxnSpPr>
          <p:spPr>
            <a:xfrm>
              <a:off x="284691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64C04DFE-BCB3-4E45-A0C3-87CA76572731}"/>
                </a:ext>
              </a:extLst>
            </p:cNvPr>
            <p:cNvCxnSpPr/>
            <p:nvPr/>
          </p:nvCxnSpPr>
          <p:spPr>
            <a:xfrm>
              <a:off x="2846913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F6F7C04A-1157-47FA-B106-AC02CA9AE3CA}"/>
                </a:ext>
              </a:extLst>
            </p:cNvPr>
            <p:cNvCxnSpPr/>
            <p:nvPr/>
          </p:nvCxnSpPr>
          <p:spPr>
            <a:xfrm>
              <a:off x="3022035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5F111E6D-6322-4218-9A07-E929AD6C9056}"/>
                </a:ext>
              </a:extLst>
            </p:cNvPr>
            <p:cNvCxnSpPr/>
            <p:nvPr/>
          </p:nvCxnSpPr>
          <p:spPr>
            <a:xfrm>
              <a:off x="3022035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81498918-A238-4E26-BCAB-2872F670C306}"/>
                </a:ext>
              </a:extLst>
            </p:cNvPr>
            <p:cNvCxnSpPr/>
            <p:nvPr/>
          </p:nvCxnSpPr>
          <p:spPr>
            <a:xfrm>
              <a:off x="3197156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8BE7ACE9-45B6-4AF0-87C8-88A15B5C6FDF}"/>
                </a:ext>
              </a:extLst>
            </p:cNvPr>
            <p:cNvCxnSpPr/>
            <p:nvPr/>
          </p:nvCxnSpPr>
          <p:spPr>
            <a:xfrm>
              <a:off x="3197154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5AFA9890-0758-4C36-B5B9-3592AB67D056}"/>
                </a:ext>
              </a:extLst>
            </p:cNvPr>
            <p:cNvCxnSpPr/>
            <p:nvPr/>
          </p:nvCxnSpPr>
          <p:spPr>
            <a:xfrm>
              <a:off x="3372276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976BAABD-AFB9-4257-BC26-BF98D9BA757B}"/>
                </a:ext>
              </a:extLst>
            </p:cNvPr>
            <p:cNvCxnSpPr/>
            <p:nvPr/>
          </p:nvCxnSpPr>
          <p:spPr>
            <a:xfrm>
              <a:off x="3372276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1FD892F-B532-4F79-975B-6C2E9C31E703}"/>
                </a:ext>
              </a:extLst>
            </p:cNvPr>
            <p:cNvCxnSpPr/>
            <p:nvPr/>
          </p:nvCxnSpPr>
          <p:spPr>
            <a:xfrm>
              <a:off x="3547397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F6C918C4-7D13-402A-A93A-AA27C05FA69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E629288D-01B5-4122-962B-24C9CD7F7AAD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6073106-F312-4DDB-85D1-2B2A6C722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5FAD39D2-ECC2-424B-BFD2-70E4B1B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5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16EE6CF9-724A-4E10-842E-7D7A342FAA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208E39DA-ADF9-4AEC-AFDF-84F3855CD523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2F24194-0C32-4799-9960-D640646DE4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D882805A-E348-4303-93CF-37E26EB1C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7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6A2B1A1-0DDC-4E72-891F-BEA3523FD7C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57186AD0-1B99-4A2B-8E17-1557A16A78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ECF93014-CEA7-400C-B895-F73DD3D8E34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00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AA0CE115-2889-45BD-9B47-E3A5BA0E8EC3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98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6EFB26C7-E68D-4C5A-A527-B3A5A6815DF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A5DD34B-EBDC-4420-B773-DE262E2889EC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F131F51B-E693-4DF5-AC3E-D617D90B04BC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EEF990AC-13D9-4605-AB30-0770170DCAA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FCD8C3CE-6478-4D55-ACE6-907E56F7CF2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69546297-BB70-4FD9-AD1E-0FA7ABC52B6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A909CEF3-1A8B-4DD4-BF07-F9D0480D7C4E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6EF0EBF9-986F-4098-A2F0-DE5D2DBE7E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8A5BE1FE-827A-4801-8F8E-45116DB33DD4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F7EE383E-5144-4319-8970-3770300D4D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A5CF402-513F-4389-94C4-E98CACD80E5E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270EF3F-22CA-46C1-A481-F559874BC901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624DF98D-29AE-4A1B-8093-64B4328B8F20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B66518F-759A-4430-8D0D-4C9ECC0F5D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A022232-0529-476C-B48D-A1D6CEDDB8AA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6208446-003A-4105-9B22-78D5AE969B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4816479C-6AAA-4E1E-9208-6F966BF4931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A35E47DC-5A1E-472C-930D-6DA03E0CD60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3A594C4B-B5B5-4C9E-9ACF-78573CCEBA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60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7E150F3D-A897-4617-AA53-56D3385D0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4672" y="941142"/>
              <a:ext cx="175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472094D2-8D49-48C5-B592-BABF5AC3F89E}"/>
                </a:ext>
              </a:extLst>
            </p:cNvPr>
            <p:cNvCxnSpPr/>
            <p:nvPr/>
          </p:nvCxnSpPr>
          <p:spPr>
            <a:xfrm>
              <a:off x="745461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0A8BD1EE-5E6E-4BE2-B702-933E13406BA1}"/>
                </a:ext>
              </a:extLst>
            </p:cNvPr>
            <p:cNvCxnSpPr/>
            <p:nvPr/>
          </p:nvCxnSpPr>
          <p:spPr>
            <a:xfrm>
              <a:off x="6535778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E810904-0A2C-4ADE-946D-B29DC2916501}"/>
                </a:ext>
              </a:extLst>
            </p:cNvPr>
            <p:cNvCxnSpPr/>
            <p:nvPr/>
          </p:nvCxnSpPr>
          <p:spPr>
            <a:xfrm>
              <a:off x="653577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FC4CDCF-76D8-430C-9BFB-9A6BB87AAE18}"/>
                </a:ext>
              </a:extLst>
            </p:cNvPr>
            <p:cNvCxnSpPr/>
            <p:nvPr/>
          </p:nvCxnSpPr>
          <p:spPr>
            <a:xfrm>
              <a:off x="6710899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965A5C2E-0EC9-472F-A0E7-D652BDA0EBD3}"/>
                </a:ext>
              </a:extLst>
            </p:cNvPr>
            <p:cNvCxnSpPr/>
            <p:nvPr/>
          </p:nvCxnSpPr>
          <p:spPr>
            <a:xfrm>
              <a:off x="6710898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D325F1F3-43CD-4B2C-B985-48289E1736C4}"/>
                </a:ext>
              </a:extLst>
            </p:cNvPr>
            <p:cNvCxnSpPr/>
            <p:nvPr/>
          </p:nvCxnSpPr>
          <p:spPr>
            <a:xfrm>
              <a:off x="6886020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79BF7B38-33B3-47DF-96E1-9371550F345C}"/>
                </a:ext>
              </a:extLst>
            </p:cNvPr>
            <p:cNvCxnSpPr/>
            <p:nvPr/>
          </p:nvCxnSpPr>
          <p:spPr>
            <a:xfrm>
              <a:off x="6886020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6AFB2086-01DE-41DD-8D73-19297A862E0C}"/>
                </a:ext>
              </a:extLst>
            </p:cNvPr>
            <p:cNvCxnSpPr/>
            <p:nvPr/>
          </p:nvCxnSpPr>
          <p:spPr>
            <a:xfrm>
              <a:off x="706114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11B90D28-4F3C-40A6-9DCE-FC52A59A5668}"/>
                </a:ext>
              </a:extLst>
            </p:cNvPr>
            <p:cNvCxnSpPr/>
            <p:nvPr/>
          </p:nvCxnSpPr>
          <p:spPr>
            <a:xfrm>
              <a:off x="7061140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A39EF6B0-D74F-40DD-8778-4EED77611F72}"/>
                </a:ext>
              </a:extLst>
            </p:cNvPr>
            <p:cNvCxnSpPr/>
            <p:nvPr/>
          </p:nvCxnSpPr>
          <p:spPr>
            <a:xfrm>
              <a:off x="7236262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D16413D3-2477-4A90-9656-D6BDC5741707}"/>
                </a:ext>
              </a:extLst>
            </p:cNvPr>
            <p:cNvCxnSpPr/>
            <p:nvPr/>
          </p:nvCxnSpPr>
          <p:spPr>
            <a:xfrm>
              <a:off x="7236262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CAA130-2FF5-42B7-8600-E70284E91F89}"/>
                </a:ext>
              </a:extLst>
            </p:cNvPr>
            <p:cNvCxnSpPr/>
            <p:nvPr/>
          </p:nvCxnSpPr>
          <p:spPr>
            <a:xfrm>
              <a:off x="7411383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F7455936-08E7-4928-88EC-B5E631DF5BB6}"/>
                </a:ext>
              </a:extLst>
            </p:cNvPr>
            <p:cNvCxnSpPr/>
            <p:nvPr/>
          </p:nvCxnSpPr>
          <p:spPr>
            <a:xfrm>
              <a:off x="7411381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ED051826-2444-4867-A823-704D57CE4589}"/>
                </a:ext>
              </a:extLst>
            </p:cNvPr>
            <p:cNvCxnSpPr/>
            <p:nvPr/>
          </p:nvCxnSpPr>
          <p:spPr>
            <a:xfrm>
              <a:off x="7586503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2B2FB180-458C-488B-936E-65012ACDB525}"/>
                </a:ext>
              </a:extLst>
            </p:cNvPr>
            <p:cNvCxnSpPr/>
            <p:nvPr/>
          </p:nvCxnSpPr>
          <p:spPr>
            <a:xfrm>
              <a:off x="7586503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566CA4F1-C65D-4F4A-A405-84197DB39087}"/>
                </a:ext>
              </a:extLst>
            </p:cNvPr>
            <p:cNvCxnSpPr/>
            <p:nvPr/>
          </p:nvCxnSpPr>
          <p:spPr>
            <a:xfrm>
              <a:off x="7761624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D52C2EC5-80A5-411C-B0F0-519622487A1A}"/>
                </a:ext>
              </a:extLst>
            </p:cNvPr>
            <p:cNvCxnSpPr/>
            <p:nvPr/>
          </p:nvCxnSpPr>
          <p:spPr>
            <a:xfrm>
              <a:off x="7761624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E6C48646-3257-4576-B2A2-BAC6260A4D39}"/>
                </a:ext>
              </a:extLst>
            </p:cNvPr>
            <p:cNvCxnSpPr/>
            <p:nvPr/>
          </p:nvCxnSpPr>
          <p:spPr>
            <a:xfrm>
              <a:off x="7936746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97DFDE9C-FAB0-4C03-875C-367DC8313631}"/>
                </a:ext>
              </a:extLst>
            </p:cNvPr>
            <p:cNvCxnSpPr/>
            <p:nvPr/>
          </p:nvCxnSpPr>
          <p:spPr>
            <a:xfrm>
              <a:off x="79367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8C5D29EE-2446-4376-81C4-DB1015C3C3A3}"/>
                </a:ext>
              </a:extLst>
            </p:cNvPr>
            <p:cNvCxnSpPr/>
            <p:nvPr/>
          </p:nvCxnSpPr>
          <p:spPr>
            <a:xfrm>
              <a:off x="811186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>
              <a:extLst>
                <a:ext uri="{FF2B5EF4-FFF2-40B4-BE49-F238E27FC236}">
                  <a16:creationId xmlns:a16="http://schemas.microsoft.com/office/drawing/2014/main" id="{BD77B571-C756-417A-AC33-A86C1381A198}"/>
                </a:ext>
              </a:extLst>
            </p:cNvPr>
            <p:cNvCxnSpPr/>
            <p:nvPr/>
          </p:nvCxnSpPr>
          <p:spPr>
            <a:xfrm>
              <a:off x="8111866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C033FAAA-BF7E-4FDC-8710-EF47E085F06A}"/>
                </a:ext>
              </a:extLst>
            </p:cNvPr>
            <p:cNvCxnSpPr/>
            <p:nvPr/>
          </p:nvCxnSpPr>
          <p:spPr>
            <a:xfrm>
              <a:off x="6360656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0F8042E-665F-4AAB-92DB-A08C49AC5F34}"/>
              </a:ext>
            </a:extLst>
          </p:cNvPr>
          <p:cNvCxnSpPr>
            <a:cxnSpLocks/>
          </p:cNvCxnSpPr>
          <p:nvPr/>
        </p:nvCxnSpPr>
        <p:spPr>
          <a:xfrm>
            <a:off x="2992562" y="305511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76358F5F-03A7-431F-A9A1-F542F5802F25}"/>
              </a:ext>
            </a:extLst>
          </p:cNvPr>
          <p:cNvCxnSpPr>
            <a:cxnSpLocks/>
          </p:cNvCxnSpPr>
          <p:nvPr/>
        </p:nvCxnSpPr>
        <p:spPr>
          <a:xfrm>
            <a:off x="3307537" y="2808931"/>
            <a:ext cx="5987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B5945067-5A7A-468B-BBE6-D00D1C075109}"/>
              </a:ext>
            </a:extLst>
          </p:cNvPr>
          <p:cNvCxnSpPr/>
          <p:nvPr/>
        </p:nvCxnSpPr>
        <p:spPr>
          <a:xfrm>
            <a:off x="330753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565A5C3F-57FA-4486-96E0-0F7E8902549C}"/>
              </a:ext>
            </a:extLst>
          </p:cNvPr>
          <p:cNvCxnSpPr/>
          <p:nvPr/>
        </p:nvCxnSpPr>
        <p:spPr>
          <a:xfrm>
            <a:off x="929531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E106D164-916B-46C3-8395-C1AF3E6F6F1D}"/>
              </a:ext>
            </a:extLst>
          </p:cNvPr>
          <p:cNvCxnSpPr/>
          <p:nvPr/>
        </p:nvCxnSpPr>
        <p:spPr>
          <a:xfrm>
            <a:off x="9295315" y="305511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9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205</Words>
  <Application>Microsoft Office PowerPoint</Application>
  <PresentationFormat>宽屏</PresentationFormat>
  <Paragraphs>123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_ Z</cp:lastModifiedBy>
  <cp:revision>82</cp:revision>
  <dcterms:created xsi:type="dcterms:W3CDTF">2019-05-08T07:25:19Z</dcterms:created>
  <dcterms:modified xsi:type="dcterms:W3CDTF">2019-05-10T12:09:21Z</dcterms:modified>
</cp:coreProperties>
</file>