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7" r:id="rId20"/>
    <p:sldId id="275" r:id="rId21"/>
    <p:sldId id="276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3" autoAdjust="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E102-176F-4EEE-B112-5F1369B5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0991C-882C-473A-B3E3-AFB7511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BFEE5-2F04-4F22-858E-31295F1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A0CA-EE56-450C-BA5C-4F7BD81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1C37-E1BC-49D3-85FB-2B1988A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0CCF-AAB2-41D3-903B-7DE9F44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828D-37E4-45C1-845E-884B809C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A8B6-2222-446C-8069-FAC5D48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96D-82F9-4767-B5BF-04B18B94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D5516-B5AC-40AB-96EC-1D0E2F6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02C7E-9916-4527-BF7E-33A0685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ED163-517D-4003-AB6A-F73AC95E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6CF9-37A5-419C-AA4B-A215D62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C36CD-227E-45D7-9415-48F6698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A3-4745-4C73-A8A6-E25BBB3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2D2F-7131-490E-A674-689AA5F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C85C-2DC0-4470-8061-2F84674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AAA4-A5A3-4FE5-8122-F58ACC1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CC7E-7B4A-490B-9B78-6F07D0E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A30D-A7BF-45C8-B94F-1A6C58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187C-CDD3-47DB-A882-0730A6C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8985-44AC-4C39-BC34-A557D87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F91D-4777-4ABB-806D-BB670AD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7795-2A51-46D7-A56A-8EE8EBE3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D63E-4C39-4C79-BCD8-7A6028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74E-FACC-4A90-90E3-743E8FD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A70E-1EE7-4C02-BD87-BDF1F7E4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FFD3E-52E2-4178-922B-85BA2433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90E69-C199-4EE0-83B2-AFF6311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6B2E-5E33-4C42-B1EF-10270CF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0EF6-8330-47D8-A2B6-99D4AF5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6C7-29B9-40EB-9055-A3B8ED2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0962-3AD4-42B9-8709-E2038E58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93D20-0091-499B-AEAA-88768AC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9FE88-6AF8-4952-BAD8-20B25FB6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9DA15-E3BD-4427-BCE9-D29BC2AD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21E3-D1BC-4B66-A19E-0534D91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F7573-B882-4F19-8940-185563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C9BD2-BEE8-4243-9B79-A7E917A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267-592C-4CB0-95F3-EF95AD5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837AF-CCD1-4F91-AD3D-8623055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96FF1-8F8C-4155-ABEB-BAF75D3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E5B0-207B-407F-BE9F-035BA2EE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1FF17-703F-4DB9-875C-4C3C592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EC321-2920-406D-B6BE-B96F5C1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7363A-23E3-48FD-BADF-58BABE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7634-FC0D-42D3-9114-3E0C583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78B77-F842-4447-AF62-FDA1D33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7BC0-62FF-4D96-AEFF-6613E0BA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7E01E-4364-4442-B899-BF8C247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32A6-051B-452B-89F3-DC78810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FA38-8502-4F10-A318-7A33F78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39C-3103-4268-8D5B-0BF869F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494CD-4F8D-4A85-B677-2D5CA54E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51EA-EE87-45D9-9A10-5DFB4B66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4BD0-D95E-4AC2-B21C-D787F6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66E0-6B23-4A19-A364-7FFF9ECE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2274E-83B8-4B6E-A102-48D24D92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DC0C6-625F-4426-877D-D13B777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3A4C-5253-4CCF-90F9-02861D0F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E3F7-53CE-4054-89ED-B1453E11D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6EE-B72A-42C6-BFAD-3AA3494CD77C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AE302-CCFE-4709-B129-A27B153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ED223-0C1B-4C04-B68D-D04294B8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24.png"/><Relationship Id="rId17" Type="http://schemas.microsoft.com/office/2007/relationships/hdphoto" Target="../media/hdphoto2.wdp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2.wdp"/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F7DA8FB-085D-4C4D-AF09-A105EE86150D}"/>
              </a:ext>
            </a:extLst>
          </p:cNvPr>
          <p:cNvGrpSpPr/>
          <p:nvPr/>
        </p:nvGrpSpPr>
        <p:grpSpPr>
          <a:xfrm>
            <a:off x="8522790" y="265798"/>
            <a:ext cx="1866327" cy="998037"/>
            <a:chOff x="6604053" y="2074000"/>
            <a:chExt cx="1377571" cy="9980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3F538F7-96F2-43FA-9A27-E911605304AF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6FC886-46DC-4187-8168-15228968F1B1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110B22-9CDA-4BDD-8E85-1D87F2F8267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226D589-86DC-4A39-98FC-5F3B40FF3D8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0A0FDDC-1A33-4896-AF52-437FFED7E490}"/>
              </a:ext>
            </a:extLst>
          </p:cNvPr>
          <p:cNvSpPr/>
          <p:nvPr/>
        </p:nvSpPr>
        <p:spPr>
          <a:xfrm>
            <a:off x="7506683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539503-FC56-4EF6-9558-C7D152843141}"/>
              </a:ext>
            </a:extLst>
          </p:cNvPr>
          <p:cNvSpPr/>
          <p:nvPr/>
        </p:nvSpPr>
        <p:spPr>
          <a:xfrm>
            <a:off x="10381990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B832B-B82C-4726-8F83-841E8E96516D}"/>
              </a:ext>
            </a:extLst>
          </p:cNvPr>
          <p:cNvSpPr txBox="1"/>
          <p:nvPr/>
        </p:nvSpPr>
        <p:spPr>
          <a:xfrm>
            <a:off x="8168322" y="52153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A7858-EE49-47A5-971A-7AB74BA1A53A}"/>
              </a:ext>
            </a:extLst>
          </p:cNvPr>
          <p:cNvSpPr txBox="1"/>
          <p:nvPr/>
        </p:nvSpPr>
        <p:spPr>
          <a:xfrm>
            <a:off x="8168322" y="854211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5F7932-1C8C-430A-A40B-9124465045D5}"/>
              </a:ext>
            </a:extLst>
          </p:cNvPr>
          <p:cNvSpPr txBox="1"/>
          <p:nvPr/>
        </p:nvSpPr>
        <p:spPr>
          <a:xfrm>
            <a:off x="8168322" y="1177518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93C09-4F4E-42DB-9AB6-9C83327BACD6}"/>
              </a:ext>
            </a:extLst>
          </p:cNvPr>
          <p:cNvSpPr txBox="1"/>
          <p:nvPr/>
        </p:nvSpPr>
        <p:spPr>
          <a:xfrm>
            <a:off x="8322187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53DA3-D023-446B-A7E9-71FC64B2F131}"/>
              </a:ext>
            </a:extLst>
          </p:cNvPr>
          <p:cNvSpPr txBox="1"/>
          <p:nvPr/>
        </p:nvSpPr>
        <p:spPr>
          <a:xfrm>
            <a:off x="10453978" y="521533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8A7A5-C01C-4815-9389-33C75379315B}"/>
              </a:ext>
            </a:extLst>
          </p:cNvPr>
          <p:cNvSpPr txBox="1"/>
          <p:nvPr/>
        </p:nvSpPr>
        <p:spPr>
          <a:xfrm>
            <a:off x="10453978" y="854211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939E92-A608-4F4B-A99C-A571581B6C76}"/>
              </a:ext>
            </a:extLst>
          </p:cNvPr>
          <p:cNvSpPr txBox="1"/>
          <p:nvPr/>
        </p:nvSpPr>
        <p:spPr>
          <a:xfrm>
            <a:off x="10453978" y="1177518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307703-DA62-45A8-A4EE-9800BD058EE8}"/>
              </a:ext>
            </a:extLst>
          </p:cNvPr>
          <p:cNvSpPr txBox="1"/>
          <p:nvPr/>
        </p:nvSpPr>
        <p:spPr>
          <a:xfrm>
            <a:off x="10453978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DAA58B-8C52-43B1-8CBD-6C20CAFC2FFA}"/>
              </a:ext>
            </a:extLst>
          </p:cNvPr>
          <p:cNvSpPr txBox="1"/>
          <p:nvPr/>
        </p:nvSpPr>
        <p:spPr>
          <a:xfrm>
            <a:off x="7574378" y="614738"/>
            <a:ext cx="3389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406A86-9136-42B1-B93F-BD6DA7952811}"/>
              </a:ext>
            </a:extLst>
          </p:cNvPr>
          <p:cNvSpPr txBox="1"/>
          <p:nvPr/>
        </p:nvSpPr>
        <p:spPr>
          <a:xfrm>
            <a:off x="11000341" y="611207"/>
            <a:ext cx="332892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3BD1F6-C4CC-45A9-AA75-79F3E55B685A}"/>
              </a:ext>
            </a:extLst>
          </p:cNvPr>
          <p:cNvGrpSpPr/>
          <p:nvPr/>
        </p:nvGrpSpPr>
        <p:grpSpPr>
          <a:xfrm>
            <a:off x="7506683" y="1647979"/>
            <a:ext cx="3891411" cy="4336653"/>
            <a:chOff x="5011133" y="1479580"/>
            <a:chExt cx="3891411" cy="433665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1DFF4E2-448D-436B-9BCC-0CF72B86D5F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1667655"/>
              <a:ext cx="6619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EB5EF2-8560-47E8-B131-9D8D92999E56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000335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FE0F73-9B4A-4976-B406-B556E33CAC77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33301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E03EE0-9F6D-4615-A1AB-E5C629089B3E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266569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4B076B4-2630-4FC6-8B24-D3E13B5209E2}"/>
                </a:ext>
              </a:extLst>
            </p:cNvPr>
            <p:cNvSpPr/>
            <p:nvPr/>
          </p:nvSpPr>
          <p:spPr>
            <a:xfrm>
              <a:off x="5011133" y="1479580"/>
              <a:ext cx="1016104" cy="1358923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8995AD-2C26-4276-B8F2-1574665D2A0E}"/>
                </a:ext>
              </a:extLst>
            </p:cNvPr>
            <p:cNvSpPr txBox="1"/>
            <p:nvPr/>
          </p:nvSpPr>
          <p:spPr>
            <a:xfrm>
              <a:off x="5672772" y="1923390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SCLK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FAAA642-5762-4F0F-AE59-55CDA7FDE3FB}"/>
                </a:ext>
              </a:extLst>
            </p:cNvPr>
            <p:cNvSpPr txBox="1"/>
            <p:nvPr/>
          </p:nvSpPr>
          <p:spPr>
            <a:xfrm>
              <a:off x="5672772" y="2256068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MOSI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37BF15-A687-4188-B7E8-E47D8D25A599}"/>
                </a:ext>
              </a:extLst>
            </p:cNvPr>
            <p:cNvSpPr txBox="1"/>
            <p:nvPr/>
          </p:nvSpPr>
          <p:spPr>
            <a:xfrm>
              <a:off x="5672772" y="2579375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MISO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C35BAA-EE7E-432B-A579-40A56E944191}"/>
                </a:ext>
              </a:extLst>
            </p:cNvPr>
            <p:cNvSpPr txBox="1"/>
            <p:nvPr/>
          </p:nvSpPr>
          <p:spPr>
            <a:xfrm>
              <a:off x="5473976" y="1583764"/>
              <a:ext cx="49372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SS[2:0]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F5CB914-A997-4D14-A6E0-2BFEFBF1F262}"/>
                </a:ext>
              </a:extLst>
            </p:cNvPr>
            <p:cNvSpPr txBox="1"/>
            <p:nvPr/>
          </p:nvSpPr>
          <p:spPr>
            <a:xfrm>
              <a:off x="5078828" y="2016595"/>
              <a:ext cx="338997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>
                  <a:latin typeface="Consolas" panose="020B0609020204030204" pitchFamily="49" charset="0"/>
                  <a:cs typeface="Consolas" panose="020B0609020204030204" pitchFamily="49" charset="0"/>
                </a:rPr>
                <a:t>SPI</a:t>
              </a:r>
            </a:p>
            <a:p>
              <a:pPr algn="ctr"/>
              <a:r>
                <a:rPr lang="zh-CN" altLang="en-US" sz="1100" b="1">
                  <a:latin typeface="Consolas" panose="020B0609020204030204" pitchFamily="49" charset="0"/>
                  <a:cs typeface="Consolas" panose="020B0609020204030204" pitchFamily="49" charset="0"/>
                </a:rPr>
                <a:t>主机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E352317-E342-46C5-9EFA-95AC71AB96D1}"/>
                </a:ext>
              </a:extLst>
            </p:cNvPr>
            <p:cNvGrpSpPr/>
            <p:nvPr/>
          </p:nvGrpSpPr>
          <p:grpSpPr>
            <a:xfrm>
              <a:off x="7886440" y="1492309"/>
              <a:ext cx="1016104" cy="1346194"/>
              <a:chOff x="5940019" y="2838503"/>
              <a:chExt cx="1016104" cy="134619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6C854E-AAF0-48A1-AAF9-9E2489F7FEF4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AA5B4A-6943-483C-9DC7-E0592548E9A1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49E238-900D-4394-B556-91135D6FEC64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3D2766C-EDC3-42D6-B537-D8B4B59BA617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E48902-5A6E-41E7-90E8-84391D96543B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SS[0]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AC6A924-228E-4456-B252-F3D25D6A7FDC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CDD1C51-1DA0-4A04-8F6B-70CFA04055C4}"/>
                </a:ext>
              </a:extLst>
            </p:cNvPr>
            <p:cNvGrpSpPr/>
            <p:nvPr/>
          </p:nvGrpSpPr>
          <p:grpSpPr>
            <a:xfrm>
              <a:off x="7886440" y="2981948"/>
              <a:ext cx="1016104" cy="1346194"/>
              <a:chOff x="5940019" y="2838503"/>
              <a:chExt cx="1016104" cy="134619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3C7E6F-68CD-4BF4-AA10-1D0D4892406A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8CDD95-1523-46E7-AD4A-FEB3B740E91E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C6C50D3-8C34-4DB2-A762-4C942F96A7CD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C176C04-28BA-48CB-A4BE-065442DA49F1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3D9AE8E-89BA-42DD-AD2A-4418DD7A9D68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SS[1]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C4CA9A2-0F86-4CAC-875E-47FE5949AAE2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CD6649B-2083-4A7D-8A58-03F71E002F33}"/>
                </a:ext>
              </a:extLst>
            </p:cNvPr>
            <p:cNvGrpSpPr/>
            <p:nvPr/>
          </p:nvGrpSpPr>
          <p:grpSpPr>
            <a:xfrm>
              <a:off x="7886440" y="4470039"/>
              <a:ext cx="1016104" cy="1346194"/>
              <a:chOff x="5940019" y="2838503"/>
              <a:chExt cx="1016104" cy="134619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560A083-984B-48CE-B58B-06BB644239E2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0CAB6-298A-4FA8-8994-6A484609EBB0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F0A9D4-A832-4369-99CD-0501460891CE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28F449F-B21C-4DBC-B485-1787B42004FE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547181A-2B4D-4FBA-B4C7-DD98C59D83E2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SS[2]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C4DB605-68F7-4B29-9D81-E5AA7B9D74D6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C87DB23-2155-4D8B-892B-11CEB6CCE1F6}"/>
                </a:ext>
              </a:extLst>
            </p:cNvPr>
            <p:cNvCxnSpPr/>
            <p:nvPr/>
          </p:nvCxnSpPr>
          <p:spPr>
            <a:xfrm>
              <a:off x="7224453" y="1667655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31E400-6BCF-417A-BB62-A7B9351A386D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3148007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345872-580F-43D3-89EF-50D72B284EE1}"/>
                </a:ext>
              </a:extLst>
            </p:cNvPr>
            <p:cNvCxnSpPr/>
            <p:nvPr/>
          </p:nvCxnSpPr>
          <p:spPr>
            <a:xfrm>
              <a:off x="7224453" y="3148006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58F3B7B-5EB1-40FD-92E3-F62A734BF232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4637643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93630E5-D459-4834-A306-CDF5AB03B1E7}"/>
                </a:ext>
              </a:extLst>
            </p:cNvPr>
            <p:cNvCxnSpPr/>
            <p:nvPr/>
          </p:nvCxnSpPr>
          <p:spPr>
            <a:xfrm>
              <a:off x="7016629" y="2002307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4458B27-ED0C-45F6-BBEE-30323699C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3482659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64C6E0B-FA2F-4EF1-BDE1-5F8784CF2D8B}"/>
                </a:ext>
              </a:extLst>
            </p:cNvPr>
            <p:cNvCxnSpPr/>
            <p:nvPr/>
          </p:nvCxnSpPr>
          <p:spPr>
            <a:xfrm>
              <a:off x="7016629" y="3482658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FEC3953-E346-402F-AC79-432F9E917A62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4972295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10B8F5-138F-4D09-B70B-CE7D0FFC09C3}"/>
                </a:ext>
              </a:extLst>
            </p:cNvPr>
            <p:cNvCxnSpPr/>
            <p:nvPr/>
          </p:nvCxnSpPr>
          <p:spPr>
            <a:xfrm>
              <a:off x="6808804" y="2336959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B027C13-6DA6-4C0E-93A8-E5D7B8B1B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3817311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6C415C5-9D7D-4CCA-9D03-225407C85828}"/>
                </a:ext>
              </a:extLst>
            </p:cNvPr>
            <p:cNvCxnSpPr/>
            <p:nvPr/>
          </p:nvCxnSpPr>
          <p:spPr>
            <a:xfrm>
              <a:off x="6808804" y="3817310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1B1955F-9B8D-49ED-8A15-96FF579A43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5306947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003DBF8-32B5-434A-9E69-039E71330DD8}"/>
                </a:ext>
              </a:extLst>
            </p:cNvPr>
            <p:cNvCxnSpPr/>
            <p:nvPr/>
          </p:nvCxnSpPr>
          <p:spPr>
            <a:xfrm>
              <a:off x="6600980" y="2671611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A7269A4-0F43-4862-BFC8-837D90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4151963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38820BE-989E-404C-BB63-3309B24C7CB9}"/>
                </a:ext>
              </a:extLst>
            </p:cNvPr>
            <p:cNvCxnSpPr/>
            <p:nvPr/>
          </p:nvCxnSpPr>
          <p:spPr>
            <a:xfrm>
              <a:off x="6600980" y="4151962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3A3A983-3CDC-4674-BEF6-019A6248013C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5641599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38700AD-8DF4-4632-B380-421E494C1A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1667655"/>
              <a:ext cx="11975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DD82780C-353D-4FB4-AFE9-644672862345}"/>
              </a:ext>
            </a:extLst>
          </p:cNvPr>
          <p:cNvSpPr/>
          <p:nvPr/>
        </p:nvSpPr>
        <p:spPr>
          <a:xfrm>
            <a:off x="6792073" y="1635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5536981-026F-4FEC-BFE0-A0EA47F402BA}"/>
              </a:ext>
            </a:extLst>
          </p:cNvPr>
          <p:cNvSpPr/>
          <p:nvPr/>
        </p:nvSpPr>
        <p:spPr>
          <a:xfrm>
            <a:off x="6705657" y="1812897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13B02310-F01B-4178-8B08-5F9BDD1556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417" y="865146"/>
            <a:ext cx="2952115" cy="1143000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49BCB3-DE7D-465A-B758-C23682E642CE}"/>
              </a:ext>
            </a:extLst>
          </p:cNvPr>
          <p:cNvGrpSpPr/>
          <p:nvPr/>
        </p:nvGrpSpPr>
        <p:grpSpPr>
          <a:xfrm>
            <a:off x="4552458" y="2106181"/>
            <a:ext cx="1866327" cy="998037"/>
            <a:chOff x="6604053" y="2074000"/>
            <a:chExt cx="1377571" cy="998037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9D83C70-3A6B-4CAD-93E7-98DC029D4D2B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3A4C4FE-E8E5-4C84-AA56-ED1CE9A41CA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E1B32F4A-727D-4E52-99B6-45449832EF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0937EBB-E319-4334-9274-C0B843C5BCF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91052958-37FC-4965-B2ED-9111CE47BA28}"/>
              </a:ext>
            </a:extLst>
          </p:cNvPr>
          <p:cNvSpPr/>
          <p:nvPr/>
        </p:nvSpPr>
        <p:spPr>
          <a:xfrm>
            <a:off x="769598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6F4E64-30AA-4E57-B51E-32CA17F04D51}"/>
              </a:ext>
            </a:extLst>
          </p:cNvPr>
          <p:cNvSpPr/>
          <p:nvPr/>
        </p:nvSpPr>
        <p:spPr>
          <a:xfrm>
            <a:off x="3644905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2473ACC-76E8-4FA4-B299-D78E41FBFCB6}"/>
              </a:ext>
            </a:extLst>
          </p:cNvPr>
          <p:cNvSpPr txBox="1"/>
          <p:nvPr/>
        </p:nvSpPr>
        <p:spPr>
          <a:xfrm>
            <a:off x="2979523" y="4334747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84643E-D5EC-4E9A-8622-72183C61577A}"/>
              </a:ext>
            </a:extLst>
          </p:cNvPr>
          <p:cNvSpPr txBox="1"/>
          <p:nvPr/>
        </p:nvSpPr>
        <p:spPr>
          <a:xfrm>
            <a:off x="2979523" y="470242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B74947-5C56-4B97-A199-19687EB74B40}"/>
              </a:ext>
            </a:extLst>
          </p:cNvPr>
          <p:cNvSpPr txBox="1"/>
          <p:nvPr/>
        </p:nvSpPr>
        <p:spPr>
          <a:xfrm>
            <a:off x="2979523" y="5070100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9A4F0AD-1001-469D-8AC8-972E0A74A4A5}"/>
              </a:ext>
            </a:extLst>
          </p:cNvPr>
          <p:cNvSpPr txBox="1"/>
          <p:nvPr/>
        </p:nvSpPr>
        <p:spPr>
          <a:xfrm>
            <a:off x="2471996" y="2486745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C386EBA-A0FE-49DC-B69E-3E4EC692791B}"/>
              </a:ext>
            </a:extLst>
          </p:cNvPr>
          <p:cNvSpPr txBox="1"/>
          <p:nvPr/>
        </p:nvSpPr>
        <p:spPr>
          <a:xfrm>
            <a:off x="1248420" y="3952229"/>
            <a:ext cx="86223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8F2F8DB-E6E5-41B4-A37A-54DAED493531}"/>
              </a:ext>
            </a:extLst>
          </p:cNvPr>
          <p:cNvSpPr txBox="1"/>
          <p:nvPr/>
        </p:nvSpPr>
        <p:spPr>
          <a:xfrm>
            <a:off x="4093828" y="3952230"/>
            <a:ext cx="92203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7E254C1-B01B-4974-BCA1-498E8BD18C32}"/>
              </a:ext>
            </a:extLst>
          </p:cNvPr>
          <p:cNvSpPr/>
          <p:nvPr/>
        </p:nvSpPr>
        <p:spPr>
          <a:xfrm>
            <a:off x="403437" y="41013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2BFC054-E9FE-4103-A394-F5FFD47BD7F5}"/>
              </a:ext>
            </a:extLst>
          </p:cNvPr>
          <p:cNvGrpSpPr/>
          <p:nvPr/>
        </p:nvGrpSpPr>
        <p:grpSpPr>
          <a:xfrm>
            <a:off x="935915" y="4777471"/>
            <a:ext cx="1487248" cy="186212"/>
            <a:chOff x="862821" y="4619830"/>
            <a:chExt cx="1487248" cy="186212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AFA6DFC-758C-4234-BF15-3A6C8BB05108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60038F1-12D3-4D57-B615-ECB6D5CB7A23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02AE36B-F040-4C64-8D0B-19239AAED4AE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A10D2FC-0B7C-4614-B697-7452E33178D6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0EC769-A137-4215-8224-39D36A3DADD0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9A67CC9-CA48-41B6-98A8-671EECEF958D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1C09127-1372-4699-9271-1A6CBC1EA243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100DF94-19FD-427F-B77C-623E4FF0544E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1623E87-4404-40BA-B0C4-B61851ACDA0C}"/>
              </a:ext>
            </a:extLst>
          </p:cNvPr>
          <p:cNvGrpSpPr/>
          <p:nvPr/>
        </p:nvGrpSpPr>
        <p:grpSpPr>
          <a:xfrm>
            <a:off x="3811222" y="4777471"/>
            <a:ext cx="1487248" cy="186212"/>
            <a:chOff x="862821" y="4619830"/>
            <a:chExt cx="1487248" cy="186212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C3A8685-E365-4805-BD42-10F799AC86AB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C7E1AA2-53B6-4DCF-B5E7-CDDE5FB07851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88EAC1-17F6-4D9A-B109-6BAD44718298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30729AD-D2DE-4859-A23F-2CD8EC8222D3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551CA81-0936-4AD3-A1B7-3E65934363A6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62269AB-8504-4FE6-82BF-A5D228B090E7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4E26092-52B7-4623-851D-5FC3FCFA4E41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01EE8C9-2C98-4B97-BBCD-869C2FACEC2D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id="{E78C5FE9-CF51-4086-B60C-2077F9F4CF63}"/>
              </a:ext>
            </a:extLst>
          </p:cNvPr>
          <p:cNvSpPr/>
          <p:nvPr/>
        </p:nvSpPr>
        <p:spPr>
          <a:xfrm>
            <a:off x="935915" y="4328397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8EAC5DF-4D2F-4690-A5A4-B467D52D9446}"/>
              </a:ext>
            </a:extLst>
          </p:cNvPr>
          <p:cNvSpPr/>
          <p:nvPr/>
        </p:nvSpPr>
        <p:spPr>
          <a:xfrm>
            <a:off x="3811222" y="4331196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6920A7F4-0421-4570-9346-BF93A8EFCF9D}"/>
              </a:ext>
            </a:extLst>
          </p:cNvPr>
          <p:cNvCxnSpPr>
            <a:cxnSpLocks/>
          </p:cNvCxnSpPr>
          <p:nvPr/>
        </p:nvCxnSpPr>
        <p:spPr>
          <a:xfrm>
            <a:off x="2589481" y="4483417"/>
            <a:ext cx="105542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E5FC848E-7E62-4019-ABB1-21C4F9AEFC32}"/>
              </a:ext>
            </a:extLst>
          </p:cNvPr>
          <p:cNvCxnSpPr>
            <a:cxnSpLocks/>
          </p:cNvCxnSpPr>
          <p:nvPr/>
        </p:nvCxnSpPr>
        <p:spPr>
          <a:xfrm>
            <a:off x="2476716" y="4868350"/>
            <a:ext cx="128095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02A1290-DA4F-4EE9-B2DF-D6F51E1F3EC2}"/>
              </a:ext>
            </a:extLst>
          </p:cNvPr>
          <p:cNvCxnSpPr>
            <a:cxnSpLocks/>
          </p:cNvCxnSpPr>
          <p:nvPr/>
        </p:nvCxnSpPr>
        <p:spPr>
          <a:xfrm rot="5400000">
            <a:off x="3117193" y="2888212"/>
            <a:ext cx="12700" cy="4176343"/>
          </a:xfrm>
          <a:prstGeom prst="bentConnector3">
            <a:avLst>
              <a:gd name="adj1" fmla="val 200003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728EA52-94E2-48F2-9C32-B2DC0C2BE3C2}"/>
              </a:ext>
            </a:extLst>
          </p:cNvPr>
          <p:cNvGrpSpPr/>
          <p:nvPr/>
        </p:nvGrpSpPr>
        <p:grpSpPr>
          <a:xfrm>
            <a:off x="3066461" y="1205000"/>
            <a:ext cx="1399112" cy="747744"/>
            <a:chOff x="2343634" y="2106584"/>
            <a:chExt cx="2438282" cy="1322416"/>
          </a:xfrm>
        </p:grpSpPr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B2F6E87-01DC-416D-A912-393DE81CF03C}"/>
                </a:ext>
              </a:extLst>
            </p:cNvPr>
            <p:cNvCxnSpPr>
              <a:cxnSpLocks/>
            </p:cNvCxnSpPr>
            <p:nvPr/>
          </p:nvCxnSpPr>
          <p:spPr>
            <a:xfrm>
              <a:off x="2343634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DE76F39-0247-454B-9C39-58D22EAFAF2E}"/>
                </a:ext>
              </a:extLst>
            </p:cNvPr>
            <p:cNvCxnSpPr>
              <a:cxnSpLocks/>
            </p:cNvCxnSpPr>
            <p:nvPr/>
          </p:nvCxnSpPr>
          <p:spPr>
            <a:xfrm>
              <a:off x="2445229" y="2733675"/>
              <a:ext cx="0" cy="695325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3EFF177-9C60-4A2B-B97C-0D1A61BA981D}"/>
                </a:ext>
              </a:extLst>
            </p:cNvPr>
            <p:cNvCxnSpPr>
              <a:cxnSpLocks/>
            </p:cNvCxnSpPr>
            <p:nvPr/>
          </p:nvCxnSpPr>
          <p:spPr>
            <a:xfrm>
              <a:off x="2546824" y="2628900"/>
              <a:ext cx="0" cy="8001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25C1EC-62A7-4E6E-8D66-6A4A4940AAD5}"/>
                </a:ext>
              </a:extLst>
            </p:cNvPr>
            <p:cNvCxnSpPr>
              <a:cxnSpLocks/>
            </p:cNvCxnSpPr>
            <p:nvPr/>
          </p:nvCxnSpPr>
          <p:spPr>
            <a:xfrm>
              <a:off x="2648419" y="2605088"/>
              <a:ext cx="0" cy="8239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8C48771-8D70-4E6D-A9E6-1858DBDA4D59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14" y="2700338"/>
              <a:ext cx="0" cy="72866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36EAC14-3203-468B-BCBB-FFA6B69D42BF}"/>
                </a:ext>
              </a:extLst>
            </p:cNvPr>
            <p:cNvCxnSpPr>
              <a:cxnSpLocks/>
            </p:cNvCxnSpPr>
            <p:nvPr/>
          </p:nvCxnSpPr>
          <p:spPr>
            <a:xfrm>
              <a:off x="2851609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76EF05C-81DB-454F-B97B-F2F04DBE859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04" y="2983706"/>
              <a:ext cx="0" cy="4452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5A5F3EE-5928-420F-9D76-7BD3E3E285CB}"/>
                </a:ext>
              </a:extLst>
            </p:cNvPr>
            <p:cNvCxnSpPr>
              <a:cxnSpLocks/>
            </p:cNvCxnSpPr>
            <p:nvPr/>
          </p:nvCxnSpPr>
          <p:spPr>
            <a:xfrm>
              <a:off x="3054799" y="3024630"/>
              <a:ext cx="0" cy="40437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2471134-97B6-436B-9A1F-15A5A7396D9F}"/>
                </a:ext>
              </a:extLst>
            </p:cNvPr>
            <p:cNvCxnSpPr>
              <a:cxnSpLocks/>
            </p:cNvCxnSpPr>
            <p:nvPr/>
          </p:nvCxnSpPr>
          <p:spPr>
            <a:xfrm>
              <a:off x="3156394" y="2983706"/>
              <a:ext cx="0" cy="4452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0B5890D-EF67-4922-9BC3-EA2EE9D91C58}"/>
                </a:ext>
              </a:extLst>
            </p:cNvPr>
            <p:cNvCxnSpPr>
              <a:cxnSpLocks/>
            </p:cNvCxnSpPr>
            <p:nvPr/>
          </p:nvCxnSpPr>
          <p:spPr>
            <a:xfrm>
              <a:off x="3257989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58304A5-0904-4EA8-A7C1-7CF2F107ACB4}"/>
                </a:ext>
              </a:extLst>
            </p:cNvPr>
            <p:cNvCxnSpPr>
              <a:cxnSpLocks/>
            </p:cNvCxnSpPr>
            <p:nvPr/>
          </p:nvCxnSpPr>
          <p:spPr>
            <a:xfrm>
              <a:off x="3359584" y="2757488"/>
              <a:ext cx="0" cy="6715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C4CB172-6119-44ED-854F-67F13D36BB01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79" y="2628900"/>
              <a:ext cx="0" cy="8001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1BF9777-1651-4EB7-BA67-F2CFD72C7479}"/>
                </a:ext>
              </a:extLst>
            </p:cNvPr>
            <p:cNvCxnSpPr>
              <a:cxnSpLocks/>
            </p:cNvCxnSpPr>
            <p:nvPr/>
          </p:nvCxnSpPr>
          <p:spPr>
            <a:xfrm>
              <a:off x="3562774" y="2507456"/>
              <a:ext cx="0" cy="92154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B3C365-0F7B-4019-B129-406792224B8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369" y="2374106"/>
              <a:ext cx="0" cy="10548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66696D78-6E7C-4945-B030-EB4A1610A034}"/>
                </a:ext>
              </a:extLst>
            </p:cNvPr>
            <p:cNvCxnSpPr>
              <a:cxnSpLocks/>
            </p:cNvCxnSpPr>
            <p:nvPr/>
          </p:nvCxnSpPr>
          <p:spPr>
            <a:xfrm>
              <a:off x="3765964" y="2262188"/>
              <a:ext cx="0" cy="11668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40010E0-3F38-409C-84FF-E0ACC3C8749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559" y="2179623"/>
              <a:ext cx="0" cy="1249377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FB1D77C-45A4-41EB-B3A2-5F6EEBF9F56B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54" y="2134380"/>
              <a:ext cx="0" cy="129462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2E72F59-CD6A-4FCD-9F5C-2E76DF0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70749" y="2106584"/>
              <a:ext cx="0" cy="132241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5F95F835-FEBB-407C-B3FF-A42F5161E4F2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4" y="2134380"/>
              <a:ext cx="0" cy="129462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36D6FCEE-56C8-4D27-AA23-6731969CC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73939" y="2152650"/>
              <a:ext cx="0" cy="127635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5C484C9-78AD-4330-9BBD-55BB89CFDBA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534" y="2219325"/>
              <a:ext cx="0" cy="1209675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93B5BCA5-C355-46AE-B178-EB4D8556E6BC}"/>
                </a:ext>
              </a:extLst>
            </p:cNvPr>
            <p:cNvCxnSpPr>
              <a:cxnSpLocks/>
            </p:cNvCxnSpPr>
            <p:nvPr/>
          </p:nvCxnSpPr>
          <p:spPr>
            <a:xfrm>
              <a:off x="4477129" y="2293144"/>
              <a:ext cx="0" cy="113585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751B184-2E2C-489B-AC1A-11C418968C6A}"/>
                </a:ext>
              </a:extLst>
            </p:cNvPr>
            <p:cNvCxnSpPr>
              <a:cxnSpLocks/>
            </p:cNvCxnSpPr>
            <p:nvPr/>
          </p:nvCxnSpPr>
          <p:spPr>
            <a:xfrm>
              <a:off x="4578724" y="2374106"/>
              <a:ext cx="0" cy="10548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A9EB474-D2B7-49B6-8C18-CE446029E76A}"/>
                </a:ext>
              </a:extLst>
            </p:cNvPr>
            <p:cNvCxnSpPr>
              <a:cxnSpLocks/>
            </p:cNvCxnSpPr>
            <p:nvPr/>
          </p:nvCxnSpPr>
          <p:spPr>
            <a:xfrm>
              <a:off x="4781916" y="2569369"/>
              <a:ext cx="0" cy="8596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08D295C-47E9-4864-9691-31912DF20B7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319" y="2471738"/>
              <a:ext cx="0" cy="95726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4611429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采样后信号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2685331" y="58406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F8841F-82F6-4743-84A9-D4DA74BC2F70}"/>
              </a:ext>
            </a:extLst>
          </p:cNvPr>
          <p:cNvGrpSpPr/>
          <p:nvPr/>
        </p:nvGrpSpPr>
        <p:grpSpPr>
          <a:xfrm>
            <a:off x="2867814" y="1195453"/>
            <a:ext cx="1805927" cy="754913"/>
            <a:chOff x="5574084" y="3288518"/>
            <a:chExt cx="1805927" cy="754913"/>
          </a:xfrm>
        </p:grpSpPr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A4A3E686-5A8D-4E4F-A679-F3C3F3084278}"/>
                </a:ext>
              </a:extLst>
            </p:cNvPr>
            <p:cNvSpPr/>
            <p:nvPr/>
          </p:nvSpPr>
          <p:spPr>
            <a:xfrm>
              <a:off x="5711497" y="3288518"/>
              <a:ext cx="1531102" cy="530432"/>
            </a:xfrm>
            <a:custGeom>
              <a:avLst/>
              <a:gdLst>
                <a:gd name="connsiteX0" fmla="*/ 0 w 6202680"/>
                <a:gd name="connsiteY0" fmla="*/ 2103120 h 2148840"/>
                <a:gd name="connsiteX1" fmla="*/ 236220 w 6202680"/>
                <a:gd name="connsiteY1" fmla="*/ 2103120 h 2148840"/>
                <a:gd name="connsiteX2" fmla="*/ 236220 w 6202680"/>
                <a:gd name="connsiteY2" fmla="*/ 1783080 h 2148840"/>
                <a:gd name="connsiteX3" fmla="*/ 480060 w 6202680"/>
                <a:gd name="connsiteY3" fmla="*/ 1783080 h 2148840"/>
                <a:gd name="connsiteX4" fmla="*/ 480060 w 6202680"/>
                <a:gd name="connsiteY4" fmla="*/ 1455420 h 2148840"/>
                <a:gd name="connsiteX5" fmla="*/ 708660 w 6202680"/>
                <a:gd name="connsiteY5" fmla="*/ 1455420 h 2148840"/>
                <a:gd name="connsiteX6" fmla="*/ 708660 w 6202680"/>
                <a:gd name="connsiteY6" fmla="*/ 1219200 h 2148840"/>
                <a:gd name="connsiteX7" fmla="*/ 960120 w 6202680"/>
                <a:gd name="connsiteY7" fmla="*/ 1219200 h 2148840"/>
                <a:gd name="connsiteX8" fmla="*/ 960120 w 6202680"/>
                <a:gd name="connsiteY8" fmla="*/ 1150620 h 2148840"/>
                <a:gd name="connsiteX9" fmla="*/ 1188720 w 6202680"/>
                <a:gd name="connsiteY9" fmla="*/ 1150620 h 2148840"/>
                <a:gd name="connsiteX10" fmla="*/ 1188720 w 6202680"/>
                <a:gd name="connsiteY10" fmla="*/ 1386840 h 2148840"/>
                <a:gd name="connsiteX11" fmla="*/ 1432560 w 6202680"/>
                <a:gd name="connsiteY11" fmla="*/ 1386840 h 2148840"/>
                <a:gd name="connsiteX12" fmla="*/ 1432560 w 6202680"/>
                <a:gd name="connsiteY12" fmla="*/ 1783080 h 2148840"/>
                <a:gd name="connsiteX13" fmla="*/ 1661160 w 6202680"/>
                <a:gd name="connsiteY13" fmla="*/ 1783080 h 2148840"/>
                <a:gd name="connsiteX14" fmla="*/ 1661160 w 6202680"/>
                <a:gd name="connsiteY14" fmla="*/ 2049780 h 2148840"/>
                <a:gd name="connsiteX15" fmla="*/ 1897380 w 6202680"/>
                <a:gd name="connsiteY15" fmla="*/ 2049780 h 2148840"/>
                <a:gd name="connsiteX16" fmla="*/ 1897380 w 6202680"/>
                <a:gd name="connsiteY16" fmla="*/ 2148840 h 2148840"/>
                <a:gd name="connsiteX17" fmla="*/ 2133600 w 6202680"/>
                <a:gd name="connsiteY17" fmla="*/ 2148840 h 2148840"/>
                <a:gd name="connsiteX18" fmla="*/ 2133600 w 6202680"/>
                <a:gd name="connsiteY18" fmla="*/ 2034540 h 2148840"/>
                <a:gd name="connsiteX19" fmla="*/ 2369820 w 6202680"/>
                <a:gd name="connsiteY19" fmla="*/ 2034540 h 2148840"/>
                <a:gd name="connsiteX20" fmla="*/ 2369820 w 6202680"/>
                <a:gd name="connsiteY20" fmla="*/ 1775460 h 2148840"/>
                <a:gd name="connsiteX21" fmla="*/ 2606040 w 6202680"/>
                <a:gd name="connsiteY21" fmla="*/ 1775460 h 2148840"/>
                <a:gd name="connsiteX22" fmla="*/ 2606040 w 6202680"/>
                <a:gd name="connsiteY22" fmla="*/ 1531620 h 2148840"/>
                <a:gd name="connsiteX23" fmla="*/ 2842260 w 6202680"/>
                <a:gd name="connsiteY23" fmla="*/ 1531620 h 2148840"/>
                <a:gd name="connsiteX24" fmla="*/ 2842260 w 6202680"/>
                <a:gd name="connsiteY24" fmla="*/ 1196340 h 2148840"/>
                <a:gd name="connsiteX25" fmla="*/ 3078480 w 6202680"/>
                <a:gd name="connsiteY25" fmla="*/ 1196340 h 2148840"/>
                <a:gd name="connsiteX26" fmla="*/ 3078480 w 6202680"/>
                <a:gd name="connsiteY26" fmla="*/ 929640 h 2148840"/>
                <a:gd name="connsiteX27" fmla="*/ 3322320 w 6202680"/>
                <a:gd name="connsiteY27" fmla="*/ 929640 h 2148840"/>
                <a:gd name="connsiteX28" fmla="*/ 3322320 w 6202680"/>
                <a:gd name="connsiteY28" fmla="*/ 632460 h 2148840"/>
                <a:gd name="connsiteX29" fmla="*/ 3566160 w 6202680"/>
                <a:gd name="connsiteY29" fmla="*/ 632460 h 2148840"/>
                <a:gd name="connsiteX30" fmla="*/ 3566160 w 6202680"/>
                <a:gd name="connsiteY30" fmla="*/ 365760 h 2148840"/>
                <a:gd name="connsiteX31" fmla="*/ 3787140 w 6202680"/>
                <a:gd name="connsiteY31" fmla="*/ 365760 h 2148840"/>
                <a:gd name="connsiteX32" fmla="*/ 3787140 w 6202680"/>
                <a:gd name="connsiteY32" fmla="*/ 182880 h 2148840"/>
                <a:gd name="connsiteX33" fmla="*/ 4038600 w 6202680"/>
                <a:gd name="connsiteY33" fmla="*/ 182880 h 2148840"/>
                <a:gd name="connsiteX34" fmla="*/ 4038600 w 6202680"/>
                <a:gd name="connsiteY34" fmla="*/ 68580 h 2148840"/>
                <a:gd name="connsiteX35" fmla="*/ 4259580 w 6202680"/>
                <a:gd name="connsiteY35" fmla="*/ 68580 h 2148840"/>
                <a:gd name="connsiteX36" fmla="*/ 4259580 w 6202680"/>
                <a:gd name="connsiteY36" fmla="*/ 0 h 2148840"/>
                <a:gd name="connsiteX37" fmla="*/ 4511040 w 6202680"/>
                <a:gd name="connsiteY37" fmla="*/ 0 h 2148840"/>
                <a:gd name="connsiteX38" fmla="*/ 4511040 w 6202680"/>
                <a:gd name="connsiteY38" fmla="*/ 68580 h 2148840"/>
                <a:gd name="connsiteX39" fmla="*/ 4747260 w 6202680"/>
                <a:gd name="connsiteY39" fmla="*/ 68580 h 2148840"/>
                <a:gd name="connsiteX40" fmla="*/ 4747260 w 6202680"/>
                <a:gd name="connsiteY40" fmla="*/ 137160 h 2148840"/>
                <a:gd name="connsiteX41" fmla="*/ 4975860 w 6202680"/>
                <a:gd name="connsiteY41" fmla="*/ 137160 h 2148840"/>
                <a:gd name="connsiteX42" fmla="*/ 4975860 w 6202680"/>
                <a:gd name="connsiteY42" fmla="*/ 266700 h 2148840"/>
                <a:gd name="connsiteX43" fmla="*/ 5212080 w 6202680"/>
                <a:gd name="connsiteY43" fmla="*/ 266700 h 2148840"/>
                <a:gd name="connsiteX44" fmla="*/ 5212080 w 6202680"/>
                <a:gd name="connsiteY44" fmla="*/ 457200 h 2148840"/>
                <a:gd name="connsiteX45" fmla="*/ 5448300 w 6202680"/>
                <a:gd name="connsiteY45" fmla="*/ 457200 h 2148840"/>
                <a:gd name="connsiteX46" fmla="*/ 5448300 w 6202680"/>
                <a:gd name="connsiteY46" fmla="*/ 624840 h 2148840"/>
                <a:gd name="connsiteX47" fmla="*/ 5684520 w 6202680"/>
                <a:gd name="connsiteY47" fmla="*/ 624840 h 2148840"/>
                <a:gd name="connsiteX48" fmla="*/ 5684520 w 6202680"/>
                <a:gd name="connsiteY48" fmla="*/ 868680 h 2148840"/>
                <a:gd name="connsiteX49" fmla="*/ 5935980 w 6202680"/>
                <a:gd name="connsiteY49" fmla="*/ 868680 h 2148840"/>
                <a:gd name="connsiteX50" fmla="*/ 5935980 w 6202680"/>
                <a:gd name="connsiteY50" fmla="*/ 1074420 h 2148840"/>
                <a:gd name="connsiteX51" fmla="*/ 6202680 w 6202680"/>
                <a:gd name="connsiteY51" fmla="*/ 107442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2680" h="2148840">
                  <a:moveTo>
                    <a:pt x="0" y="2103120"/>
                  </a:moveTo>
                  <a:lnTo>
                    <a:pt x="236220" y="2103120"/>
                  </a:lnTo>
                  <a:lnTo>
                    <a:pt x="236220" y="1783080"/>
                  </a:lnTo>
                  <a:lnTo>
                    <a:pt x="480060" y="1783080"/>
                  </a:lnTo>
                  <a:lnTo>
                    <a:pt x="480060" y="1455420"/>
                  </a:lnTo>
                  <a:lnTo>
                    <a:pt x="708660" y="1455420"/>
                  </a:lnTo>
                  <a:lnTo>
                    <a:pt x="708660" y="1219200"/>
                  </a:lnTo>
                  <a:lnTo>
                    <a:pt x="960120" y="1219200"/>
                  </a:lnTo>
                  <a:lnTo>
                    <a:pt x="960120" y="1150620"/>
                  </a:lnTo>
                  <a:lnTo>
                    <a:pt x="1188720" y="1150620"/>
                  </a:lnTo>
                  <a:lnTo>
                    <a:pt x="1188720" y="1386840"/>
                  </a:lnTo>
                  <a:lnTo>
                    <a:pt x="1432560" y="1386840"/>
                  </a:lnTo>
                  <a:lnTo>
                    <a:pt x="1432560" y="1783080"/>
                  </a:lnTo>
                  <a:lnTo>
                    <a:pt x="1661160" y="1783080"/>
                  </a:lnTo>
                  <a:lnTo>
                    <a:pt x="1661160" y="2049780"/>
                  </a:lnTo>
                  <a:lnTo>
                    <a:pt x="1897380" y="2049780"/>
                  </a:lnTo>
                  <a:lnTo>
                    <a:pt x="1897380" y="2148840"/>
                  </a:lnTo>
                  <a:lnTo>
                    <a:pt x="2133600" y="2148840"/>
                  </a:lnTo>
                  <a:lnTo>
                    <a:pt x="2133600" y="2034540"/>
                  </a:lnTo>
                  <a:lnTo>
                    <a:pt x="2369820" y="2034540"/>
                  </a:lnTo>
                  <a:lnTo>
                    <a:pt x="2369820" y="1775460"/>
                  </a:lnTo>
                  <a:lnTo>
                    <a:pt x="2606040" y="1775460"/>
                  </a:lnTo>
                  <a:lnTo>
                    <a:pt x="2606040" y="1531620"/>
                  </a:lnTo>
                  <a:lnTo>
                    <a:pt x="2842260" y="1531620"/>
                  </a:lnTo>
                  <a:lnTo>
                    <a:pt x="2842260" y="1196340"/>
                  </a:lnTo>
                  <a:lnTo>
                    <a:pt x="3078480" y="1196340"/>
                  </a:lnTo>
                  <a:lnTo>
                    <a:pt x="3078480" y="929640"/>
                  </a:lnTo>
                  <a:lnTo>
                    <a:pt x="3322320" y="929640"/>
                  </a:lnTo>
                  <a:lnTo>
                    <a:pt x="3322320" y="632460"/>
                  </a:lnTo>
                  <a:lnTo>
                    <a:pt x="3566160" y="632460"/>
                  </a:lnTo>
                  <a:lnTo>
                    <a:pt x="3566160" y="365760"/>
                  </a:lnTo>
                  <a:lnTo>
                    <a:pt x="3787140" y="365760"/>
                  </a:lnTo>
                  <a:lnTo>
                    <a:pt x="3787140" y="182880"/>
                  </a:lnTo>
                  <a:lnTo>
                    <a:pt x="4038600" y="182880"/>
                  </a:lnTo>
                  <a:lnTo>
                    <a:pt x="4038600" y="68580"/>
                  </a:lnTo>
                  <a:lnTo>
                    <a:pt x="4259580" y="68580"/>
                  </a:lnTo>
                  <a:lnTo>
                    <a:pt x="4259580" y="0"/>
                  </a:lnTo>
                  <a:lnTo>
                    <a:pt x="4511040" y="0"/>
                  </a:lnTo>
                  <a:lnTo>
                    <a:pt x="4511040" y="68580"/>
                  </a:lnTo>
                  <a:lnTo>
                    <a:pt x="4747260" y="68580"/>
                  </a:lnTo>
                  <a:lnTo>
                    <a:pt x="4747260" y="137160"/>
                  </a:lnTo>
                  <a:lnTo>
                    <a:pt x="4975860" y="137160"/>
                  </a:lnTo>
                  <a:lnTo>
                    <a:pt x="4975860" y="266700"/>
                  </a:lnTo>
                  <a:lnTo>
                    <a:pt x="5212080" y="266700"/>
                  </a:lnTo>
                  <a:lnTo>
                    <a:pt x="5212080" y="457200"/>
                  </a:lnTo>
                  <a:lnTo>
                    <a:pt x="5448300" y="457200"/>
                  </a:lnTo>
                  <a:lnTo>
                    <a:pt x="5448300" y="624840"/>
                  </a:lnTo>
                  <a:lnTo>
                    <a:pt x="5684520" y="624840"/>
                  </a:lnTo>
                  <a:lnTo>
                    <a:pt x="5684520" y="868680"/>
                  </a:lnTo>
                  <a:lnTo>
                    <a:pt x="5935980" y="868680"/>
                  </a:lnTo>
                  <a:lnTo>
                    <a:pt x="5935980" y="1074420"/>
                  </a:lnTo>
                  <a:lnTo>
                    <a:pt x="6202680" y="107442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8A4F6F0-DA56-4C45-9854-078C185286F6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84" y="4043431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DCDB3FD-0DBE-4F7C-98CE-CE7A2FE4E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97" y="3811015"/>
              <a:ext cx="0" cy="23241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BCE1E54-7AAA-45B2-B6C6-91882CAD56E4}"/>
              </a:ext>
            </a:extLst>
          </p:cNvPr>
          <p:cNvSpPr/>
          <p:nvPr/>
        </p:nvSpPr>
        <p:spPr>
          <a:xfrm>
            <a:off x="6121848" y="2759776"/>
            <a:ext cx="184229" cy="2324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053DED-DA5A-4940-800A-17B798775840}"/>
              </a:ext>
            </a:extLst>
          </p:cNvPr>
          <p:cNvGrpSpPr/>
          <p:nvPr/>
        </p:nvGrpSpPr>
        <p:grpSpPr>
          <a:xfrm>
            <a:off x="5842633" y="1459561"/>
            <a:ext cx="915284" cy="387989"/>
            <a:chOff x="5991225" y="3202485"/>
            <a:chExt cx="2189541" cy="92814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6767E31-F9D5-433D-9533-6029A3F1BEC1}"/>
                </a:ext>
              </a:extLst>
            </p:cNvPr>
            <p:cNvCxnSpPr>
              <a:cxnSpLocks/>
            </p:cNvCxnSpPr>
            <p:nvPr/>
          </p:nvCxnSpPr>
          <p:spPr>
            <a:xfrm>
              <a:off x="5991225" y="4130633"/>
              <a:ext cx="352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A2559FF-C6E0-4223-A987-5FE5C561D963}"/>
                </a:ext>
              </a:extLst>
            </p:cNvPr>
            <p:cNvCxnSpPr/>
            <p:nvPr/>
          </p:nvCxnSpPr>
          <p:spPr>
            <a:xfrm>
              <a:off x="6343650" y="3840524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A66C010-56DF-410D-B1DA-5F7AE458D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840524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0634C8A-01FC-414B-AAF1-2E1AF4B2FB31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0" y="3840524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D6450B0-1109-4B37-99DF-C937A468486F}"/>
                </a:ext>
              </a:extLst>
            </p:cNvPr>
            <p:cNvCxnSpPr/>
            <p:nvPr/>
          </p:nvCxnSpPr>
          <p:spPr>
            <a:xfrm>
              <a:off x="6591300" y="413063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ED10FD8-B2B7-4864-8CC5-4839CCE3B78B}"/>
                </a:ext>
              </a:extLst>
            </p:cNvPr>
            <p:cNvCxnSpPr/>
            <p:nvPr/>
          </p:nvCxnSpPr>
          <p:spPr>
            <a:xfrm>
              <a:off x="6838949" y="413063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DBC3D67-C8D5-4A15-AC6F-005D389CC514}"/>
                </a:ext>
              </a:extLst>
            </p:cNvPr>
            <p:cNvCxnSpPr/>
            <p:nvPr/>
          </p:nvCxnSpPr>
          <p:spPr>
            <a:xfrm>
              <a:off x="7086599" y="384052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9835DA-E3B7-40E9-A744-CDF191105F1B}"/>
                </a:ext>
              </a:extLst>
            </p:cNvPr>
            <p:cNvCxnSpPr>
              <a:cxnSpLocks/>
            </p:cNvCxnSpPr>
            <p:nvPr/>
          </p:nvCxnSpPr>
          <p:spPr>
            <a:xfrm>
              <a:off x="7086599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CB16B36-9621-41EC-8430-0028623BED87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49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296C57-34B4-4048-A9D5-F879CB833E51}"/>
                </a:ext>
              </a:extLst>
            </p:cNvPr>
            <p:cNvCxnSpPr/>
            <p:nvPr/>
          </p:nvCxnSpPr>
          <p:spPr>
            <a:xfrm>
              <a:off x="7334249" y="413063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E0631B8-4284-49E7-A549-D9B04B4984BC}"/>
                </a:ext>
              </a:extLst>
            </p:cNvPr>
            <p:cNvCxnSpPr/>
            <p:nvPr/>
          </p:nvCxnSpPr>
          <p:spPr>
            <a:xfrm>
              <a:off x="7581897" y="384052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4D35B2A-5934-45F2-A7CE-7AB2B44466AF}"/>
                </a:ext>
              </a:extLst>
            </p:cNvPr>
            <p:cNvCxnSpPr>
              <a:cxnSpLocks/>
            </p:cNvCxnSpPr>
            <p:nvPr/>
          </p:nvCxnSpPr>
          <p:spPr>
            <a:xfrm>
              <a:off x="7581897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B45718A-534D-4675-A9E3-1D9A557D519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47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931A028-2FEF-4993-811F-3002419676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47" y="4130632"/>
              <a:ext cx="351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30929A-F3C0-4A63-B3D6-5AAD973E4A79}"/>
                </a:ext>
              </a:extLst>
            </p:cNvPr>
            <p:cNvCxnSpPr/>
            <p:nvPr/>
          </p:nvCxnSpPr>
          <p:spPr>
            <a:xfrm>
              <a:off x="6096000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E003393-5D65-4B1F-AEBE-8B7A94F7523B}"/>
                </a:ext>
              </a:extLst>
            </p:cNvPr>
            <p:cNvCxnSpPr/>
            <p:nvPr/>
          </p:nvCxnSpPr>
          <p:spPr>
            <a:xfrm>
              <a:off x="7086599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C95675C6-AA38-41EE-9636-2C52D4D05E85}"/>
                </a:ext>
              </a:extLst>
            </p:cNvPr>
            <p:cNvCxnSpPr/>
            <p:nvPr/>
          </p:nvCxnSpPr>
          <p:spPr>
            <a:xfrm>
              <a:off x="8077197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7269D4-FC11-405D-8F47-6E6DD2F8E3FF}"/>
                </a:ext>
              </a:extLst>
            </p:cNvPr>
            <p:cNvSpPr/>
            <p:nvPr/>
          </p:nvSpPr>
          <p:spPr>
            <a:xfrm>
              <a:off x="6096004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5061A2B-34AB-4C13-B24C-F1885461D0F5}"/>
                </a:ext>
              </a:extLst>
            </p:cNvPr>
            <p:cNvSpPr/>
            <p:nvPr/>
          </p:nvSpPr>
          <p:spPr>
            <a:xfrm>
              <a:off x="6343653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0211114-8116-46C1-BA15-A70F97269AB8}"/>
                </a:ext>
              </a:extLst>
            </p:cNvPr>
            <p:cNvSpPr/>
            <p:nvPr/>
          </p:nvSpPr>
          <p:spPr>
            <a:xfrm>
              <a:off x="6591299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4A7A639-7E67-4A99-8F44-56243938DA5E}"/>
                </a:ext>
              </a:extLst>
            </p:cNvPr>
            <p:cNvSpPr/>
            <p:nvPr/>
          </p:nvSpPr>
          <p:spPr>
            <a:xfrm>
              <a:off x="6838948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DA3F219-795A-47CE-B118-1585F1DCE192}"/>
                </a:ext>
              </a:extLst>
            </p:cNvPr>
            <p:cNvSpPr/>
            <p:nvPr/>
          </p:nvSpPr>
          <p:spPr>
            <a:xfrm>
              <a:off x="7086597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58F5BE7-19DC-4E14-9BE9-AFE938E0E395}"/>
                </a:ext>
              </a:extLst>
            </p:cNvPr>
            <p:cNvSpPr/>
            <p:nvPr/>
          </p:nvSpPr>
          <p:spPr>
            <a:xfrm>
              <a:off x="7334246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CFDE503-143E-474F-9FD6-159B7B89FBF6}"/>
                </a:ext>
              </a:extLst>
            </p:cNvPr>
            <p:cNvSpPr/>
            <p:nvPr/>
          </p:nvSpPr>
          <p:spPr>
            <a:xfrm>
              <a:off x="7581892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ECC0877-84E0-4D5B-930E-01AD8CD1D9F1}"/>
                </a:ext>
              </a:extLst>
            </p:cNvPr>
            <p:cNvSpPr/>
            <p:nvPr/>
          </p:nvSpPr>
          <p:spPr>
            <a:xfrm>
              <a:off x="7829541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365E7C-5711-4851-BFF1-2EDA03C13C87}"/>
              </a:ext>
            </a:extLst>
          </p:cNvPr>
          <p:cNvGrpSpPr/>
          <p:nvPr/>
        </p:nvGrpSpPr>
        <p:grpSpPr>
          <a:xfrm>
            <a:off x="6855301" y="1466676"/>
            <a:ext cx="1018113" cy="384298"/>
            <a:chOff x="6694869" y="1528978"/>
            <a:chExt cx="2476495" cy="93478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552E407-8C80-479D-B2E2-DBE311971675}"/>
                </a:ext>
              </a:extLst>
            </p:cNvPr>
            <p:cNvCxnSpPr/>
            <p:nvPr/>
          </p:nvCxnSpPr>
          <p:spPr>
            <a:xfrm>
              <a:off x="6694869" y="246375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09F0CE8-89A1-4491-A58E-CDE02F013BA9}"/>
                </a:ext>
              </a:extLst>
            </p:cNvPr>
            <p:cNvCxnSpPr/>
            <p:nvPr/>
          </p:nvCxnSpPr>
          <p:spPr>
            <a:xfrm>
              <a:off x="6942519" y="2173649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F428002-A027-4BD6-9A24-966DD5D91122}"/>
                </a:ext>
              </a:extLst>
            </p:cNvPr>
            <p:cNvCxnSpPr>
              <a:cxnSpLocks/>
            </p:cNvCxnSpPr>
            <p:nvPr/>
          </p:nvCxnSpPr>
          <p:spPr>
            <a:xfrm>
              <a:off x="6942519" y="2173649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3493FF7-2A05-4A9F-92DB-C789D3B0A0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7818" y="2173649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AE3D5C2-09D7-479E-8C5B-4674F2B4BD20}"/>
                </a:ext>
              </a:extLst>
            </p:cNvPr>
            <p:cNvCxnSpPr/>
            <p:nvPr/>
          </p:nvCxnSpPr>
          <p:spPr>
            <a:xfrm>
              <a:off x="7437818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9169EED-4BBA-48BE-B9CE-D9243B9B6655}"/>
                </a:ext>
              </a:extLst>
            </p:cNvPr>
            <p:cNvCxnSpPr/>
            <p:nvPr/>
          </p:nvCxnSpPr>
          <p:spPr>
            <a:xfrm>
              <a:off x="7685468" y="246094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0878C09-5627-4716-9D7A-F484C0517548}"/>
                </a:ext>
              </a:extLst>
            </p:cNvPr>
            <p:cNvCxnSpPr/>
            <p:nvPr/>
          </p:nvCxnSpPr>
          <p:spPr>
            <a:xfrm>
              <a:off x="7933118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A57D2A9-DD08-453E-A2EB-D7A2674195C8}"/>
                </a:ext>
              </a:extLst>
            </p:cNvPr>
            <p:cNvCxnSpPr/>
            <p:nvPr/>
          </p:nvCxnSpPr>
          <p:spPr>
            <a:xfrm>
              <a:off x="8180766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961292-5A2E-4C91-9D7F-6B5EF22333EE}"/>
                </a:ext>
              </a:extLst>
            </p:cNvPr>
            <p:cNvCxnSpPr>
              <a:cxnSpLocks/>
            </p:cNvCxnSpPr>
            <p:nvPr/>
          </p:nvCxnSpPr>
          <p:spPr>
            <a:xfrm>
              <a:off x="8180766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A644E8-597A-4278-A703-3A29A9A51FEB}"/>
                </a:ext>
              </a:extLst>
            </p:cNvPr>
            <p:cNvCxnSpPr>
              <a:cxnSpLocks/>
            </p:cNvCxnSpPr>
            <p:nvPr/>
          </p:nvCxnSpPr>
          <p:spPr>
            <a:xfrm>
              <a:off x="8428416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B1AF876-3760-445E-8D3F-426684D14141}"/>
                </a:ext>
              </a:extLst>
            </p:cNvPr>
            <p:cNvCxnSpPr/>
            <p:nvPr/>
          </p:nvCxnSpPr>
          <p:spPr>
            <a:xfrm>
              <a:off x="8428416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6FA928D-17C2-4B81-AB06-8F948D41B65B}"/>
                </a:ext>
              </a:extLst>
            </p:cNvPr>
            <p:cNvCxnSpPr/>
            <p:nvPr/>
          </p:nvCxnSpPr>
          <p:spPr>
            <a:xfrm>
              <a:off x="7190169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6A49163-967E-4A4C-BA2D-BA9FDBBC2A55}"/>
                </a:ext>
              </a:extLst>
            </p:cNvPr>
            <p:cNvCxnSpPr/>
            <p:nvPr/>
          </p:nvCxnSpPr>
          <p:spPr>
            <a:xfrm>
              <a:off x="8676064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E2AEA95-446A-4EDD-89B5-8CC641230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76064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F73B298-0456-4E5E-8F08-C416D2E934DA}"/>
                </a:ext>
              </a:extLst>
            </p:cNvPr>
            <p:cNvCxnSpPr>
              <a:cxnSpLocks/>
            </p:cNvCxnSpPr>
            <p:nvPr/>
          </p:nvCxnSpPr>
          <p:spPr>
            <a:xfrm>
              <a:off x="8923714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CFDEF1A-7F4D-4017-A9B2-CBCB7DDF31D7}"/>
                </a:ext>
              </a:extLst>
            </p:cNvPr>
            <p:cNvCxnSpPr/>
            <p:nvPr/>
          </p:nvCxnSpPr>
          <p:spPr>
            <a:xfrm>
              <a:off x="8923714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2FDEBFB-F787-4754-A6F7-5B940E2E3955}"/>
                </a:ext>
              </a:extLst>
            </p:cNvPr>
            <p:cNvCxnSpPr/>
            <p:nvPr/>
          </p:nvCxnSpPr>
          <p:spPr>
            <a:xfrm>
              <a:off x="6942519" y="1535610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EC4E273-8D67-443F-8D1F-7AB2B8F62C2D}"/>
                </a:ext>
              </a:extLst>
            </p:cNvPr>
            <p:cNvCxnSpPr/>
            <p:nvPr/>
          </p:nvCxnSpPr>
          <p:spPr>
            <a:xfrm>
              <a:off x="7933118" y="153279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18DA62C-40D8-415B-8914-F0DA5A05D101}"/>
                </a:ext>
              </a:extLst>
            </p:cNvPr>
            <p:cNvCxnSpPr/>
            <p:nvPr/>
          </p:nvCxnSpPr>
          <p:spPr>
            <a:xfrm>
              <a:off x="8923714" y="1528978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3F49019-FF95-44F5-A9AC-A103247D94BA}"/>
                </a:ext>
              </a:extLst>
            </p:cNvPr>
            <p:cNvSpPr/>
            <p:nvPr/>
          </p:nvSpPr>
          <p:spPr>
            <a:xfrm>
              <a:off x="6942637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F01AF05-C74D-4F64-8B0C-B2D13BD94CDB}"/>
                </a:ext>
              </a:extLst>
            </p:cNvPr>
            <p:cNvSpPr/>
            <p:nvPr/>
          </p:nvSpPr>
          <p:spPr>
            <a:xfrm>
              <a:off x="7190286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65064C3-0778-4083-8A7B-9FCFD6A01B60}"/>
                </a:ext>
              </a:extLst>
            </p:cNvPr>
            <p:cNvSpPr/>
            <p:nvPr/>
          </p:nvSpPr>
          <p:spPr>
            <a:xfrm>
              <a:off x="7437932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433515C-7E0F-4884-9B16-01A4579E3717}"/>
                </a:ext>
              </a:extLst>
            </p:cNvPr>
            <p:cNvSpPr/>
            <p:nvPr/>
          </p:nvSpPr>
          <p:spPr>
            <a:xfrm>
              <a:off x="7685581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8AD6B7C-F982-4380-8A45-4AF1D61A26D0}"/>
                </a:ext>
              </a:extLst>
            </p:cNvPr>
            <p:cNvSpPr/>
            <p:nvPr/>
          </p:nvSpPr>
          <p:spPr>
            <a:xfrm>
              <a:off x="7933230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28DDE2E-1BC3-41AD-A80F-1666F7A53E74}"/>
                </a:ext>
              </a:extLst>
            </p:cNvPr>
            <p:cNvSpPr/>
            <p:nvPr/>
          </p:nvSpPr>
          <p:spPr>
            <a:xfrm>
              <a:off x="8180879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59533E8-4CF8-49B7-937E-C3EC8DCF80AD}"/>
                </a:ext>
              </a:extLst>
            </p:cNvPr>
            <p:cNvSpPr/>
            <p:nvPr/>
          </p:nvSpPr>
          <p:spPr>
            <a:xfrm>
              <a:off x="8428525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C5ED895F-B25F-45CD-AEFE-7C59B2498D12}"/>
                </a:ext>
              </a:extLst>
            </p:cNvPr>
            <p:cNvSpPr/>
            <p:nvPr/>
          </p:nvSpPr>
          <p:spPr>
            <a:xfrm>
              <a:off x="8676174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601053-0D8A-409F-B6EA-8D3C199CC784}"/>
              </a:ext>
            </a:extLst>
          </p:cNvPr>
          <p:cNvGrpSpPr/>
          <p:nvPr/>
        </p:nvGrpSpPr>
        <p:grpSpPr>
          <a:xfrm>
            <a:off x="4750189" y="1452151"/>
            <a:ext cx="956676" cy="515300"/>
            <a:chOff x="4642065" y="2442530"/>
            <a:chExt cx="1125643" cy="606311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A91E0FCF-54FC-4511-B0FF-43BEDFFE2B1F}"/>
                </a:ext>
              </a:extLst>
            </p:cNvPr>
            <p:cNvSpPr/>
            <p:nvPr/>
          </p:nvSpPr>
          <p:spPr>
            <a:xfrm>
              <a:off x="4901731" y="2442530"/>
              <a:ext cx="606311" cy="606311"/>
            </a:xfrm>
            <a:prstGeom prst="roundRect">
              <a:avLst>
                <a:gd name="adj" fmla="val 4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采样</a:t>
              </a:r>
              <a:endParaRPr lang="en-US" altLang="zh-CN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zh-CN" altLang="en-US" sz="11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电路</a:t>
              </a: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4C2B30D0-636D-4ABB-B79C-4C590828E7D4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4642065" y="2745686"/>
              <a:ext cx="259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544078F8-297F-44C4-96DE-1E4DC9E48A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8042" y="2758940"/>
              <a:ext cx="259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B41B10E-2EC3-4696-A5E2-5F856D6D05B4}"/>
              </a:ext>
            </a:extLst>
          </p:cNvPr>
          <p:cNvGrpSpPr/>
          <p:nvPr/>
        </p:nvGrpSpPr>
        <p:grpSpPr>
          <a:xfrm>
            <a:off x="1881058" y="1107856"/>
            <a:ext cx="4277943" cy="2242369"/>
            <a:chOff x="2204908" y="1145956"/>
            <a:chExt cx="4277943" cy="2242369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82C3AF1-96C7-472B-911A-F20320799B55}"/>
                </a:ext>
              </a:extLst>
            </p:cNvPr>
            <p:cNvSpPr/>
            <p:nvPr/>
          </p:nvSpPr>
          <p:spPr>
            <a:xfrm>
              <a:off x="2497015" y="1593371"/>
              <a:ext cx="3138854" cy="1703744"/>
            </a:xfrm>
            <a:custGeom>
              <a:avLst/>
              <a:gdLst>
                <a:gd name="connsiteX0" fmla="*/ 0 w 2277208"/>
                <a:gd name="connsiteY0" fmla="*/ 1236050 h 1236050"/>
                <a:gd name="connsiteX1" fmla="*/ 501162 w 2277208"/>
                <a:gd name="connsiteY1" fmla="*/ 488704 h 1236050"/>
                <a:gd name="connsiteX2" fmla="*/ 949570 w 2277208"/>
                <a:gd name="connsiteY2" fmla="*/ 805227 h 1236050"/>
                <a:gd name="connsiteX3" fmla="*/ 1714500 w 2277208"/>
                <a:gd name="connsiteY3" fmla="*/ 5127 h 1236050"/>
                <a:gd name="connsiteX4" fmla="*/ 2277208 w 2277208"/>
                <a:gd name="connsiteY4" fmla="*/ 523873 h 123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208" h="1236050">
                  <a:moveTo>
                    <a:pt x="0" y="1236050"/>
                  </a:moveTo>
                  <a:cubicBezTo>
                    <a:pt x="171450" y="898279"/>
                    <a:pt x="342901" y="560508"/>
                    <a:pt x="501162" y="488704"/>
                  </a:cubicBezTo>
                  <a:cubicBezTo>
                    <a:pt x="659423" y="416900"/>
                    <a:pt x="747347" y="885823"/>
                    <a:pt x="949570" y="805227"/>
                  </a:cubicBezTo>
                  <a:cubicBezTo>
                    <a:pt x="1151793" y="724631"/>
                    <a:pt x="1493227" y="52019"/>
                    <a:pt x="1714500" y="5127"/>
                  </a:cubicBezTo>
                  <a:cubicBezTo>
                    <a:pt x="1935773" y="-41765"/>
                    <a:pt x="2106490" y="241054"/>
                    <a:pt x="2277208" y="523873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0AA8906-7EAC-4A17-A95C-43D9BB285DB4}"/>
                </a:ext>
              </a:extLst>
            </p:cNvPr>
            <p:cNvSpPr/>
            <p:nvPr/>
          </p:nvSpPr>
          <p:spPr>
            <a:xfrm>
              <a:off x="2366770" y="3217372"/>
              <a:ext cx="202547" cy="71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3DF2395-C945-4029-9CA1-6C4653C83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121" y="2777270"/>
              <a:ext cx="0" cy="5198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DF5B21E-44EF-427F-A5D5-1B2154566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734" y="2426677"/>
              <a:ext cx="0" cy="870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D83964-2E9F-4907-9B80-370E5B273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8347" y="2516981"/>
              <a:ext cx="0" cy="7801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4D9CDAD-9579-4195-B838-DA2B1667E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6960" y="2714625"/>
              <a:ext cx="0" cy="5824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04242C8-E7A5-4DDA-A8D0-3DA0D09FE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573" y="2714625"/>
              <a:ext cx="0" cy="5824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736864D-E381-4DD3-A396-2D3A069D9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4186" y="2588419"/>
              <a:ext cx="0" cy="7086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71CC330-A2AE-4257-B165-2E172804F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799" y="2290763"/>
              <a:ext cx="0" cy="10063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E156A8B-DFB7-415B-B27F-C64DE874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025" y="1707356"/>
              <a:ext cx="0" cy="15897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02010E6-467D-42CC-952F-293F71849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7251" y="1938338"/>
              <a:ext cx="0" cy="13587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79DEC8-59D4-46D7-9D92-F077C6AC0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1412" y="1983581"/>
              <a:ext cx="0" cy="13135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58F0E9E-8AE0-4B76-A487-7217B9F90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8638" y="1678781"/>
              <a:ext cx="0" cy="1618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523CF4-6EF7-43B9-BD33-4C109635B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869" y="2316956"/>
              <a:ext cx="0" cy="9801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08B937F-B263-4321-B7AD-D2F55ECFFEAC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817602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D425FF5-FB07-43BE-9E1F-E4522E9F6951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409525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02A4231-3ECD-4C2A-9D83-F3F8E9E574F8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001448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3AE0291-68DA-4610-92A8-848A51E54773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1593371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B9813064-63BE-4A18-93B2-A079D4F26064}"/>
                </a:ext>
              </a:extLst>
            </p:cNvPr>
            <p:cNvGrpSpPr/>
            <p:nvPr/>
          </p:nvGrpSpPr>
          <p:grpSpPr>
            <a:xfrm>
              <a:off x="2533658" y="3232284"/>
              <a:ext cx="3102211" cy="156041"/>
              <a:chOff x="2497015" y="3458565"/>
              <a:chExt cx="3190342" cy="156041"/>
            </a:xfrm>
            <a:noFill/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61DC9E8-C00B-450A-A4CF-5A513E7A744C}"/>
                  </a:ext>
                </a:extLst>
              </p:cNvPr>
              <p:cNvSpPr/>
              <p:nvPr/>
            </p:nvSpPr>
            <p:spPr>
              <a:xfrm>
                <a:off x="2497015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BB36A12-757C-4E14-B0EC-0992831E41AB}"/>
                  </a:ext>
                </a:extLst>
              </p:cNvPr>
              <p:cNvSpPr/>
              <p:nvPr/>
            </p:nvSpPr>
            <p:spPr>
              <a:xfrm>
                <a:off x="2742426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75DDAD4-573E-4925-A75C-4D365A746CA5}"/>
                  </a:ext>
                </a:extLst>
              </p:cNvPr>
              <p:cNvSpPr/>
              <p:nvPr/>
            </p:nvSpPr>
            <p:spPr>
              <a:xfrm>
                <a:off x="2987837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518D5EF-9F93-435F-B1F5-7FBD15C273D7}"/>
                  </a:ext>
                </a:extLst>
              </p:cNvPr>
              <p:cNvSpPr/>
              <p:nvPr/>
            </p:nvSpPr>
            <p:spPr>
              <a:xfrm>
                <a:off x="3233248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A855785-CEF7-4C86-8252-2ECF48BA04DF}"/>
                  </a:ext>
                </a:extLst>
              </p:cNvPr>
              <p:cNvSpPr/>
              <p:nvPr/>
            </p:nvSpPr>
            <p:spPr>
              <a:xfrm>
                <a:off x="3478659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E775A877-FEAD-4EFE-A314-CC72835207A8}"/>
                  </a:ext>
                </a:extLst>
              </p:cNvPr>
              <p:cNvSpPr/>
              <p:nvPr/>
            </p:nvSpPr>
            <p:spPr>
              <a:xfrm>
                <a:off x="3724070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CE88800-CDC8-4570-B966-E0FAF6EFDFE5}"/>
                  </a:ext>
                </a:extLst>
              </p:cNvPr>
              <p:cNvSpPr/>
              <p:nvPr/>
            </p:nvSpPr>
            <p:spPr>
              <a:xfrm>
                <a:off x="3969481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2B27286-F438-4241-BD11-D802FCF5A774}"/>
                  </a:ext>
                </a:extLst>
              </p:cNvPr>
              <p:cNvSpPr/>
              <p:nvPr/>
            </p:nvSpPr>
            <p:spPr>
              <a:xfrm>
                <a:off x="4214891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DDDD03D2-9886-47A2-A6E0-0898AB846B67}"/>
                  </a:ext>
                </a:extLst>
              </p:cNvPr>
              <p:cNvSpPr/>
              <p:nvPr/>
            </p:nvSpPr>
            <p:spPr>
              <a:xfrm>
                <a:off x="4460302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11A3ED74-9C0E-4F49-8D63-AA2AC0CF21A4}"/>
                  </a:ext>
                </a:extLst>
              </p:cNvPr>
              <p:cNvSpPr/>
              <p:nvPr/>
            </p:nvSpPr>
            <p:spPr>
              <a:xfrm>
                <a:off x="4705713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BA17104-5DA9-412D-BBEE-D7C6A8AECEE5}"/>
                  </a:ext>
                </a:extLst>
              </p:cNvPr>
              <p:cNvSpPr/>
              <p:nvPr/>
            </p:nvSpPr>
            <p:spPr>
              <a:xfrm>
                <a:off x="4951124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327A400-45AB-419A-9F73-74107598645F}"/>
                  </a:ext>
                </a:extLst>
              </p:cNvPr>
              <p:cNvSpPr/>
              <p:nvPr/>
            </p:nvSpPr>
            <p:spPr>
              <a:xfrm>
                <a:off x="5196535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F5111653-E0C0-40F0-BEF4-CA7582CCC021}"/>
                  </a:ext>
                </a:extLst>
              </p:cNvPr>
              <p:cNvSpPr/>
              <p:nvPr/>
            </p:nvSpPr>
            <p:spPr>
              <a:xfrm>
                <a:off x="5441946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F5F5700D-F2BB-40A1-BD4A-CC267F587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285" y="3218316"/>
              <a:ext cx="0" cy="787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81E6C93-869F-4C3F-B63D-326F4AA5F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3653" y="1341121"/>
              <a:ext cx="0" cy="1884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54B312C-9CC0-41D3-8AF6-557795858C21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3225680"/>
              <a:ext cx="35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33424CC-844C-4093-9663-063FC4781E2D}"/>
                </a:ext>
              </a:extLst>
            </p:cNvPr>
            <p:cNvGrpSpPr/>
            <p:nvPr/>
          </p:nvGrpSpPr>
          <p:grpSpPr>
            <a:xfrm>
              <a:off x="2772508" y="1593371"/>
              <a:ext cx="2863361" cy="1632308"/>
              <a:chOff x="2772508" y="1593371"/>
              <a:chExt cx="2863361" cy="1632308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97CB28E-8545-4C8A-939C-350A0770F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2508" y="2778920"/>
                <a:ext cx="0" cy="446759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3858673-C948-4BDE-9A34-8E562854521D}"/>
                  </a:ext>
                </a:extLst>
              </p:cNvPr>
              <p:cNvGrpSpPr/>
              <p:nvPr/>
            </p:nvGrpSpPr>
            <p:grpSpPr>
              <a:xfrm>
                <a:off x="2777126" y="1593371"/>
                <a:ext cx="2858743" cy="1185548"/>
                <a:chOff x="2777126" y="1593371"/>
                <a:chExt cx="2858743" cy="1185548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4531586-F20B-4B80-B501-090A61751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894126" y="2661919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A83EE4E2-88CA-4B11-B5B9-9C5EA6BD8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32739" y="2309677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33AD405-45F4-4967-9A1B-412EBEDDD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371352" y="2140425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89CDBF38-A2A9-4C1A-BB70-37AF8CFC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09965" y="23999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499CC33F-43F4-45C5-9A8B-60CEFD9D7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848578" y="2597625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85317F48-2B68-4A05-A5B1-54080C119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087191" y="2471419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B22F19BD-D0FB-4487-AB84-6EC6B2CD8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325804" y="2173763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C60138F8-FFF0-4769-AA00-2A9EABCC0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564417" y="18665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5FF9697E-B7F9-44D1-9D1F-DB6C13151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041643" y="147637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B3D8BED8-31EB-4AA4-9832-BC8BFCD95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18869" y="1821338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BF094653-923E-4328-9F2A-4831A3642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803030" y="1590356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2AD7E97C-E686-4569-A1F0-989D21396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280256" y="15617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175BAE1E-2678-41E6-9435-CAF79730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1121" y="2426677"/>
                  <a:ext cx="0" cy="350593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0E13DB7E-5553-4827-89C3-B3601E688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9734" y="2257426"/>
                  <a:ext cx="0" cy="169251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9901577B-D347-4CBE-9001-172D6F96F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88347" y="2257426"/>
                  <a:ext cx="0" cy="25955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A7C1EFE8-81D7-4A06-87F8-8BE5B8377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6960" y="2517716"/>
                  <a:ext cx="0" cy="196909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B15EFB69-9434-4654-BD84-A33294525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5573" y="2588420"/>
                  <a:ext cx="0" cy="12620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E6C5B3F8-2CE2-4793-9FDB-CF253FA9B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4186" y="2290764"/>
                  <a:ext cx="0" cy="29765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F768B2D4-7284-4BAC-A657-76EB6831B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799" y="1983582"/>
                  <a:ext cx="0" cy="307181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9E88FD8A-C830-436E-AB86-209B411AC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81412" y="1707357"/>
                  <a:ext cx="0" cy="276224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5B7B489D-033A-4C88-8B07-B28433142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20025" y="1595438"/>
                  <a:ext cx="0" cy="111918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B4C8C52D-3C4A-4FC0-AF71-8CA173A22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8638" y="1595438"/>
                  <a:ext cx="0" cy="83343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3EC0B94D-EAA1-4D09-B523-906C84BCA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7251" y="1678782"/>
                  <a:ext cx="0" cy="259556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77F48AB2-50C1-4410-AB27-0DFEFD292C16}"/>
                    </a:ext>
                  </a:extLst>
                </p:cNvPr>
                <p:cNvCxnSpPr>
                  <a:cxnSpLocks/>
                  <a:stCxn id="9" idx="4"/>
                </p:cNvCxnSpPr>
                <p:nvPr/>
              </p:nvCxnSpPr>
              <p:spPr>
                <a:xfrm flipV="1">
                  <a:off x="5635869" y="1938338"/>
                  <a:ext cx="0" cy="377128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5C3B8D4-8BCF-495B-B390-A0BAE57DF06A}"/>
                </a:ext>
              </a:extLst>
            </p:cNvPr>
            <p:cNvSpPr/>
            <p:nvPr/>
          </p:nvSpPr>
          <p:spPr>
            <a:xfrm>
              <a:off x="5825362" y="3132748"/>
              <a:ext cx="657489" cy="156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采样间隔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FE08F63-181C-4CDD-9696-570B8FAF1AEB}"/>
                </a:ext>
              </a:extLst>
            </p:cNvPr>
            <p:cNvSpPr/>
            <p:nvPr/>
          </p:nvSpPr>
          <p:spPr>
            <a:xfrm>
              <a:off x="2204908" y="1145956"/>
              <a:ext cx="806001" cy="156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量化电平</a:t>
              </a:r>
              <a:r>
                <a:rPr lang="en-US" altLang="zh-CN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码</a:t>
              </a:r>
              <a:r>
                <a:rPr lang="en-US" altLang="zh-CN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B4E07EC-EE80-4C3B-BEA5-044633E4C083}"/>
                </a:ext>
              </a:extLst>
            </p:cNvPr>
            <p:cNvSpPr/>
            <p:nvPr/>
          </p:nvSpPr>
          <p:spPr>
            <a:xfrm>
              <a:off x="2204908" y="1593368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(11) 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16EA68A-6753-4F0F-AA63-39C74CBD4292}"/>
                </a:ext>
              </a:extLst>
            </p:cNvPr>
            <p:cNvSpPr/>
            <p:nvPr/>
          </p:nvSpPr>
          <p:spPr>
            <a:xfrm>
              <a:off x="2204908" y="1997325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(10)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E9E16206-C741-4055-A11C-C493DED5CAB3}"/>
                </a:ext>
              </a:extLst>
            </p:cNvPr>
            <p:cNvSpPr/>
            <p:nvPr/>
          </p:nvSpPr>
          <p:spPr>
            <a:xfrm>
              <a:off x="2204908" y="2401282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(01)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B87E457C-71F3-482E-98F5-9C7AD0B3BF57}"/>
                </a:ext>
              </a:extLst>
            </p:cNvPr>
            <p:cNvSpPr/>
            <p:nvPr/>
          </p:nvSpPr>
          <p:spPr>
            <a:xfrm>
              <a:off x="2204908" y="2805238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(00) 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79439" y="1127911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77864"/>
            <a:ext cx="0" cy="481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777864"/>
            <a:ext cx="0" cy="4811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777864"/>
            <a:ext cx="0" cy="4811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966368"/>
            <a:ext cx="0" cy="129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66368"/>
            <a:ext cx="0" cy="129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58125"/>
            <a:ext cx="0" cy="13008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958125"/>
            <a:ext cx="0" cy="13008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502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5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8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CB28E-8545-4C8A-939C-350A0770F849}"/>
              </a:ext>
            </a:extLst>
          </p:cNvPr>
          <p:cNvCxnSpPr>
            <a:cxnSpLocks/>
          </p:cNvCxnSpPr>
          <p:nvPr/>
        </p:nvCxnSpPr>
        <p:spPr>
          <a:xfrm flipV="1">
            <a:off x="2448441" y="2777867"/>
            <a:ext cx="0" cy="409712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531586-F20B-4B80-B501-090A617514C8}"/>
              </a:ext>
            </a:extLst>
          </p:cNvPr>
          <p:cNvCxnSpPr>
            <a:cxnSpLocks/>
          </p:cNvCxnSpPr>
          <p:nvPr/>
        </p:nvCxnSpPr>
        <p:spPr>
          <a:xfrm>
            <a:off x="2448218" y="2777864"/>
            <a:ext cx="238841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83EE4E2-88CA-4B11-B5B9-9C5EA6BD800C}"/>
              </a:ext>
            </a:extLst>
          </p:cNvPr>
          <p:cNvCxnSpPr>
            <a:cxnSpLocks/>
          </p:cNvCxnSpPr>
          <p:nvPr/>
        </p:nvCxnSpPr>
        <p:spPr>
          <a:xfrm rot="5400000" flipV="1">
            <a:off x="2808889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3AD405-45F4-4967-9A1B-412EBEDDD2B3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7502" y="22544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CDBF38-A2A9-4C1A-BB70-37AF8CFCD5A6}"/>
              </a:ext>
            </a:extLst>
          </p:cNvPr>
          <p:cNvCxnSpPr>
            <a:cxnSpLocks/>
          </p:cNvCxnSpPr>
          <p:nvPr/>
        </p:nvCxnSpPr>
        <p:spPr>
          <a:xfrm rot="5400000" flipV="1">
            <a:off x="3286115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9CC33F-43F4-45C5-9A8B-60CEFD9D74B9}"/>
              </a:ext>
            </a:extLst>
          </p:cNvPr>
          <p:cNvCxnSpPr>
            <a:cxnSpLocks/>
          </p:cNvCxnSpPr>
          <p:nvPr/>
        </p:nvCxnSpPr>
        <p:spPr>
          <a:xfrm rot="5400000" flipV="1">
            <a:off x="3524728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5317F48-2B68-4A05-A5B1-54080C1196B6}"/>
              </a:ext>
            </a:extLst>
          </p:cNvPr>
          <p:cNvCxnSpPr>
            <a:cxnSpLocks/>
          </p:cNvCxnSpPr>
          <p:nvPr/>
        </p:nvCxnSpPr>
        <p:spPr>
          <a:xfrm rot="5400000" flipV="1">
            <a:off x="3763341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22F19BD-D0FB-4487-AB84-6EC6B2CD8F3A}"/>
              </a:ext>
            </a:extLst>
          </p:cNvPr>
          <p:cNvCxnSpPr>
            <a:cxnSpLocks/>
          </p:cNvCxnSpPr>
          <p:nvPr/>
        </p:nvCxnSpPr>
        <p:spPr>
          <a:xfrm rot="5400000" flipV="1">
            <a:off x="4001954" y="22544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60138F8-FFF0-4769-AA00-2A9EABCC0234}"/>
              </a:ext>
            </a:extLst>
          </p:cNvPr>
          <p:cNvCxnSpPr>
            <a:cxnSpLocks/>
          </p:cNvCxnSpPr>
          <p:nvPr/>
        </p:nvCxnSpPr>
        <p:spPr>
          <a:xfrm>
            <a:off x="4123567" y="1963987"/>
            <a:ext cx="1188452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13DB7E-5553-4827-89C3-B3601E688703}"/>
              </a:ext>
            </a:extLst>
          </p:cNvPr>
          <p:cNvCxnSpPr>
            <a:cxnSpLocks/>
          </p:cNvCxnSpPr>
          <p:nvPr/>
        </p:nvCxnSpPr>
        <p:spPr>
          <a:xfrm flipV="1">
            <a:off x="2925884" y="2371425"/>
            <a:ext cx="0" cy="406440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01577B-D347-4CBE-9001-172D6F96F4E6}"/>
              </a:ext>
            </a:extLst>
          </p:cNvPr>
          <p:cNvCxnSpPr>
            <a:cxnSpLocks/>
          </p:cNvCxnSpPr>
          <p:nvPr/>
        </p:nvCxnSpPr>
        <p:spPr>
          <a:xfrm flipV="1">
            <a:off x="3164497" y="2371426"/>
            <a:ext cx="0" cy="40643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6C5B3F8-2CE2-4793-9FDB-CF253FA9BA56}"/>
              </a:ext>
            </a:extLst>
          </p:cNvPr>
          <p:cNvCxnSpPr>
            <a:cxnSpLocks/>
          </p:cNvCxnSpPr>
          <p:nvPr/>
        </p:nvCxnSpPr>
        <p:spPr>
          <a:xfrm flipV="1">
            <a:off x="3880336" y="2371425"/>
            <a:ext cx="0" cy="406440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768B2D4-7284-4BAC-A657-76EB6831B3A1}"/>
              </a:ext>
            </a:extLst>
          </p:cNvPr>
          <p:cNvCxnSpPr>
            <a:cxnSpLocks/>
          </p:cNvCxnSpPr>
          <p:nvPr/>
        </p:nvCxnSpPr>
        <p:spPr>
          <a:xfrm flipV="1">
            <a:off x="4118949" y="1966368"/>
            <a:ext cx="0" cy="40505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B4E07EC-EE80-4C3B-BEA5-044633E4C083}"/>
              </a:ext>
            </a:extLst>
          </p:cNvPr>
          <p:cNvSpPr/>
          <p:nvPr/>
        </p:nvSpPr>
        <p:spPr>
          <a:xfrm>
            <a:off x="1881058" y="1555268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(11) 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16EA68A-6753-4F0F-AA63-39C74CBD4292}"/>
              </a:ext>
            </a:extLst>
          </p:cNvPr>
          <p:cNvSpPr/>
          <p:nvPr/>
        </p:nvSpPr>
        <p:spPr>
          <a:xfrm>
            <a:off x="1881058" y="1959225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E16206-C741-4055-A11C-C493DED5CAB3}"/>
              </a:ext>
            </a:extLst>
          </p:cNvPr>
          <p:cNvSpPr/>
          <p:nvPr/>
        </p:nvSpPr>
        <p:spPr>
          <a:xfrm>
            <a:off x="1881058" y="2363182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(01)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881058" y="2767138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(00) 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79439" y="1127911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C2B408E-0FA9-45C6-ADF5-7CE3E1FFE271}"/>
              </a:ext>
            </a:extLst>
          </p:cNvPr>
          <p:cNvCxnSpPr>
            <a:cxnSpLocks/>
          </p:cNvCxnSpPr>
          <p:nvPr/>
        </p:nvCxnSpPr>
        <p:spPr>
          <a:xfrm flipV="1">
            <a:off x="5312019" y="1958125"/>
            <a:ext cx="0" cy="40505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9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39170"/>
            <a:ext cx="0" cy="519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669256"/>
            <a:ext cx="0" cy="1589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00238"/>
            <a:ext cx="0" cy="13587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45481"/>
            <a:ext cx="0" cy="13135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640681"/>
            <a:ext cx="0" cy="1618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49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3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33424CC-844C-4093-9663-063FC4781E2D}"/>
              </a:ext>
            </a:extLst>
          </p:cNvPr>
          <p:cNvGrpSpPr/>
          <p:nvPr/>
        </p:nvGrpSpPr>
        <p:grpSpPr>
          <a:xfrm>
            <a:off x="2448658" y="1555271"/>
            <a:ext cx="2863361" cy="1632308"/>
            <a:chOff x="2772508" y="1593371"/>
            <a:chExt cx="2863361" cy="1632308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97CB28E-8545-4C8A-939C-350A0770F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508" y="2778920"/>
              <a:ext cx="0" cy="446759"/>
            </a:xfrm>
            <a:prstGeom prst="line">
              <a:avLst/>
            </a:prstGeom>
            <a:ln w="12700" cap="flat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83858673-C948-4BDE-9A34-8E562854521D}"/>
                </a:ext>
              </a:extLst>
            </p:cNvPr>
            <p:cNvGrpSpPr/>
            <p:nvPr/>
          </p:nvGrpSpPr>
          <p:grpSpPr>
            <a:xfrm>
              <a:off x="2777126" y="1593371"/>
              <a:ext cx="2858743" cy="1185548"/>
              <a:chOff x="2777126" y="1593371"/>
              <a:chExt cx="2858743" cy="1185548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4531586-F20B-4B80-B501-090A617514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894126" y="2661919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A83EE4E2-88CA-4B11-B5B9-9C5EA6BD80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32739" y="2309677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E33AD405-45F4-4967-9A1B-412EBEDDD2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371352" y="2140425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9CDBF38-A2A9-4C1A-BB70-37AF8CFCD5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609965" y="23999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99CC33F-43F4-45C5-9A8B-60CEFD9D74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848578" y="2597625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5317F48-2B68-4A05-A5B1-54080C1196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087191" y="2471419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B22F19BD-D0FB-4487-AB84-6EC6B2CD8F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325804" y="2173763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C60138F8-FFF0-4769-AA00-2A9EABCC02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564417" y="18665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FF9697E-B7F9-44D1-9D1F-DB6C131515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041643" y="147637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3D8BED8-31EB-4AA4-9832-BC8BFCD95E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18869" y="1821338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BF094653-923E-4328-9F2A-4831A36425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803030" y="1590356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2AD7E97C-E686-4569-A1F0-989D213967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280256" y="15617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175BAE1E-2678-41E6-9435-CAF797303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1121" y="2426677"/>
                <a:ext cx="0" cy="350593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0E13DB7E-5553-4827-89C3-B3601E688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734" y="2257426"/>
                <a:ext cx="0" cy="169251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901577B-D347-4CBE-9001-172D6F96F4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8347" y="2257426"/>
                <a:ext cx="0" cy="25955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A7C1EFE8-81D7-4A06-87F8-8BE5B8377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6960" y="2517716"/>
                <a:ext cx="0" cy="196909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15EFB69-9434-4654-BD84-A33294525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5573" y="2588420"/>
                <a:ext cx="0" cy="12620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E6C5B3F8-2CE2-4793-9FDB-CF253FA9B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4186" y="2290764"/>
                <a:ext cx="0" cy="29765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F768B2D4-7284-4BAC-A657-76EB6831B3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799" y="1983582"/>
                <a:ext cx="0" cy="307181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9E88FD8A-C830-436E-AB86-209B411ACC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81412" y="1707357"/>
                <a:ext cx="0" cy="276224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5B7B489D-033A-4C88-8B07-B284331424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0025" y="1595438"/>
                <a:ext cx="0" cy="111918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B4C8C52D-3C4A-4FC0-AF71-8CA173A22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638" y="1595438"/>
                <a:ext cx="0" cy="83343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3EC0B94D-EAA1-4D09-B523-906C84BCA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7251" y="1678782"/>
                <a:ext cx="0" cy="259556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7F48AB2-50C1-4410-AB27-0DFEFD292C16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 flipV="1">
                <a:off x="5635869" y="1938338"/>
                <a:ext cx="0" cy="377128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744416" y="308968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0(0000)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28639" y="1164433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7EBAB6-5D99-40B2-A71A-13C787E7DF7C}"/>
              </a:ext>
            </a:extLst>
          </p:cNvPr>
          <p:cNvCxnSpPr>
            <a:cxnSpLocks/>
          </p:cNvCxnSpPr>
          <p:nvPr/>
        </p:nvCxnSpPr>
        <p:spPr>
          <a:xfrm>
            <a:off x="1969776" y="298353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40AB8F-6B4F-4D11-B234-705DE3C4E3CE}"/>
              </a:ext>
            </a:extLst>
          </p:cNvPr>
          <p:cNvCxnSpPr>
            <a:cxnSpLocks/>
          </p:cNvCxnSpPr>
          <p:nvPr/>
        </p:nvCxnSpPr>
        <p:spPr>
          <a:xfrm>
            <a:off x="1969776" y="257546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AAFB09F-9BB8-49F9-8489-D90BAB887DCE}"/>
              </a:ext>
            </a:extLst>
          </p:cNvPr>
          <p:cNvCxnSpPr>
            <a:cxnSpLocks/>
          </p:cNvCxnSpPr>
          <p:nvPr/>
        </p:nvCxnSpPr>
        <p:spPr>
          <a:xfrm>
            <a:off x="1969776" y="2167385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5A59073-4612-430E-80E4-96AAF9B0EFD4}"/>
              </a:ext>
            </a:extLst>
          </p:cNvPr>
          <p:cNvCxnSpPr>
            <a:cxnSpLocks/>
          </p:cNvCxnSpPr>
          <p:nvPr/>
        </p:nvCxnSpPr>
        <p:spPr>
          <a:xfrm>
            <a:off x="1969776" y="175930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5B46B7B-F62C-4A60-8878-E78E3B0E9578}"/>
              </a:ext>
            </a:extLst>
          </p:cNvPr>
          <p:cNvCxnSpPr>
            <a:cxnSpLocks/>
          </p:cNvCxnSpPr>
          <p:nvPr/>
        </p:nvCxnSpPr>
        <p:spPr>
          <a:xfrm>
            <a:off x="1969776" y="288151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F57900-1966-4528-81BB-C82AC2982F4B}"/>
              </a:ext>
            </a:extLst>
          </p:cNvPr>
          <p:cNvCxnSpPr>
            <a:cxnSpLocks/>
          </p:cNvCxnSpPr>
          <p:nvPr/>
        </p:nvCxnSpPr>
        <p:spPr>
          <a:xfrm>
            <a:off x="1969776" y="2473442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62F567A-3EB1-460E-A75D-B798BF393637}"/>
              </a:ext>
            </a:extLst>
          </p:cNvPr>
          <p:cNvCxnSpPr>
            <a:cxnSpLocks/>
          </p:cNvCxnSpPr>
          <p:nvPr/>
        </p:nvCxnSpPr>
        <p:spPr>
          <a:xfrm>
            <a:off x="1969776" y="206536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4C6513D-BF1F-4DFF-B9A9-B117564FE1A8}"/>
              </a:ext>
            </a:extLst>
          </p:cNvPr>
          <p:cNvCxnSpPr>
            <a:cxnSpLocks/>
          </p:cNvCxnSpPr>
          <p:nvPr/>
        </p:nvCxnSpPr>
        <p:spPr>
          <a:xfrm>
            <a:off x="1969776" y="165729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7CDF689-5F72-4101-9489-7F701D4ECFB7}"/>
              </a:ext>
            </a:extLst>
          </p:cNvPr>
          <p:cNvCxnSpPr>
            <a:cxnSpLocks/>
          </p:cNvCxnSpPr>
          <p:nvPr/>
        </p:nvCxnSpPr>
        <p:spPr>
          <a:xfrm>
            <a:off x="1969776" y="308555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3ACBD95-00C6-44C6-BF32-286B5123364A}"/>
              </a:ext>
            </a:extLst>
          </p:cNvPr>
          <p:cNvCxnSpPr>
            <a:cxnSpLocks/>
          </p:cNvCxnSpPr>
          <p:nvPr/>
        </p:nvCxnSpPr>
        <p:spPr>
          <a:xfrm>
            <a:off x="1969776" y="267748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68F621D-A401-4F00-840B-38AA45B68105}"/>
              </a:ext>
            </a:extLst>
          </p:cNvPr>
          <p:cNvCxnSpPr>
            <a:cxnSpLocks/>
          </p:cNvCxnSpPr>
          <p:nvPr/>
        </p:nvCxnSpPr>
        <p:spPr>
          <a:xfrm>
            <a:off x="1969776" y="2269404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BB26206-9012-4BAE-B83F-0397BFE4958C}"/>
              </a:ext>
            </a:extLst>
          </p:cNvPr>
          <p:cNvCxnSpPr>
            <a:cxnSpLocks/>
          </p:cNvCxnSpPr>
          <p:nvPr/>
        </p:nvCxnSpPr>
        <p:spPr>
          <a:xfrm>
            <a:off x="1969776" y="186132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346E0512-7D79-4AF7-AE35-58AEF7E8B3EB}"/>
              </a:ext>
            </a:extLst>
          </p:cNvPr>
          <p:cNvSpPr/>
          <p:nvPr/>
        </p:nvSpPr>
        <p:spPr>
          <a:xfrm>
            <a:off x="1744416" y="298766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1(0001)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13E77B-A102-48DF-95EF-E0CAD5374520}"/>
              </a:ext>
            </a:extLst>
          </p:cNvPr>
          <p:cNvSpPr/>
          <p:nvPr/>
        </p:nvSpPr>
        <p:spPr>
          <a:xfrm>
            <a:off x="1744416" y="2889653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2(0010)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C0BD9B-663C-4EAA-B91B-E6E32A0F2879}"/>
              </a:ext>
            </a:extLst>
          </p:cNvPr>
          <p:cNvSpPr/>
          <p:nvPr/>
        </p:nvSpPr>
        <p:spPr>
          <a:xfrm>
            <a:off x="1744416" y="278087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3(0011)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F7DE879-DCF2-4970-B3D7-07A4997F4722}"/>
              </a:ext>
            </a:extLst>
          </p:cNvPr>
          <p:cNvSpPr/>
          <p:nvPr/>
        </p:nvSpPr>
        <p:spPr>
          <a:xfrm>
            <a:off x="1744416" y="267809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4(0100)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6C21573-3802-413E-8B79-8964D601B548}"/>
              </a:ext>
            </a:extLst>
          </p:cNvPr>
          <p:cNvSpPr/>
          <p:nvPr/>
        </p:nvSpPr>
        <p:spPr>
          <a:xfrm>
            <a:off x="1744416" y="258671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5(0101)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4B9FCF4-7297-44C3-B4DC-01D1E241AED4}"/>
              </a:ext>
            </a:extLst>
          </p:cNvPr>
          <p:cNvSpPr/>
          <p:nvPr/>
        </p:nvSpPr>
        <p:spPr>
          <a:xfrm>
            <a:off x="1744416" y="2477191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6(0110)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947BB40-8C68-4806-B35E-B961B1A69D6E}"/>
              </a:ext>
            </a:extLst>
          </p:cNvPr>
          <p:cNvSpPr/>
          <p:nvPr/>
        </p:nvSpPr>
        <p:spPr>
          <a:xfrm>
            <a:off x="1744416" y="2370904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7(0111)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DA9F2D-0B0A-4671-BF17-ADD8A9E40E40}"/>
              </a:ext>
            </a:extLst>
          </p:cNvPr>
          <p:cNvSpPr/>
          <p:nvPr/>
        </p:nvSpPr>
        <p:spPr>
          <a:xfrm>
            <a:off x="1744416" y="227747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8(1000)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B56245-AD60-4C05-A272-4619DD1693A6}"/>
              </a:ext>
            </a:extLst>
          </p:cNvPr>
          <p:cNvSpPr/>
          <p:nvPr/>
        </p:nvSpPr>
        <p:spPr>
          <a:xfrm>
            <a:off x="1744416" y="216727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9(1001)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5C0615-66AA-40C1-9215-8EDFD4C2CFED}"/>
              </a:ext>
            </a:extLst>
          </p:cNvPr>
          <p:cNvSpPr/>
          <p:nvPr/>
        </p:nvSpPr>
        <p:spPr>
          <a:xfrm>
            <a:off x="1744416" y="2071605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10(1010)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4D82A3D-14DD-4C52-9313-8F0BA4A05FE9}"/>
              </a:ext>
            </a:extLst>
          </p:cNvPr>
          <p:cNvSpPr/>
          <p:nvPr/>
        </p:nvSpPr>
        <p:spPr>
          <a:xfrm>
            <a:off x="1744416" y="197259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11(1011)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B02FBD-3213-4DC3-AF46-4CC8838C3B22}"/>
              </a:ext>
            </a:extLst>
          </p:cNvPr>
          <p:cNvSpPr/>
          <p:nvPr/>
        </p:nvSpPr>
        <p:spPr>
          <a:xfrm>
            <a:off x="1744416" y="187259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12(1100)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74F04C9-C84F-463B-BA31-B27A3AB18035}"/>
              </a:ext>
            </a:extLst>
          </p:cNvPr>
          <p:cNvSpPr/>
          <p:nvPr/>
        </p:nvSpPr>
        <p:spPr>
          <a:xfrm>
            <a:off x="1744416" y="175518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13(1101)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DDE3232-6D6E-4388-A0C3-6CBE7CE9ED4F}"/>
              </a:ext>
            </a:extLst>
          </p:cNvPr>
          <p:cNvSpPr/>
          <p:nvPr/>
        </p:nvSpPr>
        <p:spPr>
          <a:xfrm>
            <a:off x="1744416" y="166925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14(1110)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92EA406-2175-4026-9018-F984544EE5D4}"/>
              </a:ext>
            </a:extLst>
          </p:cNvPr>
          <p:cNvSpPr/>
          <p:nvPr/>
        </p:nvSpPr>
        <p:spPr>
          <a:xfrm>
            <a:off x="1744416" y="156200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15(1111)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0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49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3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7EBAB6-5D99-40B2-A71A-13C787E7DF7C}"/>
              </a:ext>
            </a:extLst>
          </p:cNvPr>
          <p:cNvCxnSpPr>
            <a:cxnSpLocks/>
          </p:cNvCxnSpPr>
          <p:nvPr/>
        </p:nvCxnSpPr>
        <p:spPr>
          <a:xfrm>
            <a:off x="1969776" y="298353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40AB8F-6B4F-4D11-B234-705DE3C4E3CE}"/>
              </a:ext>
            </a:extLst>
          </p:cNvPr>
          <p:cNvCxnSpPr>
            <a:cxnSpLocks/>
          </p:cNvCxnSpPr>
          <p:nvPr/>
        </p:nvCxnSpPr>
        <p:spPr>
          <a:xfrm>
            <a:off x="1969776" y="257546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AAFB09F-9BB8-49F9-8489-D90BAB887DCE}"/>
              </a:ext>
            </a:extLst>
          </p:cNvPr>
          <p:cNvCxnSpPr>
            <a:cxnSpLocks/>
          </p:cNvCxnSpPr>
          <p:nvPr/>
        </p:nvCxnSpPr>
        <p:spPr>
          <a:xfrm>
            <a:off x="1969776" y="2167385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5A59073-4612-430E-80E4-96AAF9B0EFD4}"/>
              </a:ext>
            </a:extLst>
          </p:cNvPr>
          <p:cNvCxnSpPr>
            <a:cxnSpLocks/>
          </p:cNvCxnSpPr>
          <p:nvPr/>
        </p:nvCxnSpPr>
        <p:spPr>
          <a:xfrm>
            <a:off x="1969776" y="175930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5B46B7B-F62C-4A60-8878-E78E3B0E9578}"/>
              </a:ext>
            </a:extLst>
          </p:cNvPr>
          <p:cNvCxnSpPr>
            <a:cxnSpLocks/>
          </p:cNvCxnSpPr>
          <p:nvPr/>
        </p:nvCxnSpPr>
        <p:spPr>
          <a:xfrm>
            <a:off x="1969776" y="288151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F57900-1966-4528-81BB-C82AC2982F4B}"/>
              </a:ext>
            </a:extLst>
          </p:cNvPr>
          <p:cNvCxnSpPr>
            <a:cxnSpLocks/>
          </p:cNvCxnSpPr>
          <p:nvPr/>
        </p:nvCxnSpPr>
        <p:spPr>
          <a:xfrm>
            <a:off x="1969776" y="2473442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62F567A-3EB1-460E-A75D-B798BF393637}"/>
              </a:ext>
            </a:extLst>
          </p:cNvPr>
          <p:cNvCxnSpPr>
            <a:cxnSpLocks/>
          </p:cNvCxnSpPr>
          <p:nvPr/>
        </p:nvCxnSpPr>
        <p:spPr>
          <a:xfrm>
            <a:off x="1969776" y="206536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4C6513D-BF1F-4DFF-B9A9-B117564FE1A8}"/>
              </a:ext>
            </a:extLst>
          </p:cNvPr>
          <p:cNvCxnSpPr>
            <a:cxnSpLocks/>
          </p:cNvCxnSpPr>
          <p:nvPr/>
        </p:nvCxnSpPr>
        <p:spPr>
          <a:xfrm>
            <a:off x="1969776" y="165729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7CDF689-5F72-4101-9489-7F701D4ECFB7}"/>
              </a:ext>
            </a:extLst>
          </p:cNvPr>
          <p:cNvCxnSpPr>
            <a:cxnSpLocks/>
          </p:cNvCxnSpPr>
          <p:nvPr/>
        </p:nvCxnSpPr>
        <p:spPr>
          <a:xfrm>
            <a:off x="1969776" y="308555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3ACBD95-00C6-44C6-BF32-286B5123364A}"/>
              </a:ext>
            </a:extLst>
          </p:cNvPr>
          <p:cNvCxnSpPr>
            <a:cxnSpLocks/>
          </p:cNvCxnSpPr>
          <p:nvPr/>
        </p:nvCxnSpPr>
        <p:spPr>
          <a:xfrm>
            <a:off x="1969776" y="267748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68F621D-A401-4F00-840B-38AA45B68105}"/>
              </a:ext>
            </a:extLst>
          </p:cNvPr>
          <p:cNvCxnSpPr>
            <a:cxnSpLocks/>
          </p:cNvCxnSpPr>
          <p:nvPr/>
        </p:nvCxnSpPr>
        <p:spPr>
          <a:xfrm>
            <a:off x="1969776" y="2269404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BB26206-9012-4BAE-B83F-0397BFE4958C}"/>
              </a:ext>
            </a:extLst>
          </p:cNvPr>
          <p:cNvCxnSpPr>
            <a:cxnSpLocks/>
          </p:cNvCxnSpPr>
          <p:nvPr/>
        </p:nvCxnSpPr>
        <p:spPr>
          <a:xfrm>
            <a:off x="1969776" y="186132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39170"/>
            <a:ext cx="0" cy="519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669256"/>
            <a:ext cx="0" cy="1589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00238"/>
            <a:ext cx="0" cy="13587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45481"/>
            <a:ext cx="0" cy="13135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640681"/>
            <a:ext cx="0" cy="1618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CB28E-8545-4C8A-939C-350A0770F849}"/>
              </a:ext>
            </a:extLst>
          </p:cNvPr>
          <p:cNvCxnSpPr>
            <a:cxnSpLocks/>
          </p:cNvCxnSpPr>
          <p:nvPr/>
        </p:nvCxnSpPr>
        <p:spPr>
          <a:xfrm flipV="1">
            <a:off x="2448658" y="2779499"/>
            <a:ext cx="0" cy="408081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531586-F20B-4B80-B501-090A617514C8}"/>
              </a:ext>
            </a:extLst>
          </p:cNvPr>
          <p:cNvCxnSpPr>
            <a:cxnSpLocks/>
          </p:cNvCxnSpPr>
          <p:nvPr/>
        </p:nvCxnSpPr>
        <p:spPr>
          <a:xfrm rot="5400000" flipV="1">
            <a:off x="2570276" y="2662499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83EE4E2-88CA-4B11-B5B9-9C5EA6BD800C}"/>
              </a:ext>
            </a:extLst>
          </p:cNvPr>
          <p:cNvCxnSpPr>
            <a:cxnSpLocks/>
          </p:cNvCxnSpPr>
          <p:nvPr/>
        </p:nvCxnSpPr>
        <p:spPr>
          <a:xfrm rot="5400000" flipV="1">
            <a:off x="2808889" y="2356442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3AD405-45F4-4967-9A1B-412EBEDDD2B3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7502" y="215240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CDBF38-A2A9-4C1A-BB70-37AF8CFCD5A6}"/>
              </a:ext>
            </a:extLst>
          </p:cNvPr>
          <p:cNvCxnSpPr>
            <a:cxnSpLocks/>
          </p:cNvCxnSpPr>
          <p:nvPr/>
        </p:nvCxnSpPr>
        <p:spPr>
          <a:xfrm rot="5400000" flipV="1">
            <a:off x="3286115" y="2361881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9CC33F-43F4-45C5-9A8B-60CEFD9D74B9}"/>
              </a:ext>
            </a:extLst>
          </p:cNvPr>
          <p:cNvCxnSpPr>
            <a:cxnSpLocks/>
          </p:cNvCxnSpPr>
          <p:nvPr/>
        </p:nvCxnSpPr>
        <p:spPr>
          <a:xfrm rot="5400000" flipV="1">
            <a:off x="3524728" y="25595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5317F48-2B68-4A05-A5B1-54080C1196B6}"/>
              </a:ext>
            </a:extLst>
          </p:cNvPr>
          <p:cNvCxnSpPr>
            <a:cxnSpLocks/>
          </p:cNvCxnSpPr>
          <p:nvPr/>
        </p:nvCxnSpPr>
        <p:spPr>
          <a:xfrm rot="5400000" flipV="1">
            <a:off x="3763341" y="2456288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22F19BD-D0FB-4487-AB84-6EC6B2CD8F3A}"/>
              </a:ext>
            </a:extLst>
          </p:cNvPr>
          <p:cNvCxnSpPr>
            <a:cxnSpLocks/>
          </p:cNvCxnSpPr>
          <p:nvPr/>
        </p:nvCxnSpPr>
        <p:spPr>
          <a:xfrm rot="5400000" flipV="1">
            <a:off x="4001954" y="215240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60138F8-FFF0-4769-AA00-2A9EABCC0234}"/>
              </a:ext>
            </a:extLst>
          </p:cNvPr>
          <p:cNvCxnSpPr>
            <a:cxnSpLocks/>
          </p:cNvCxnSpPr>
          <p:nvPr/>
        </p:nvCxnSpPr>
        <p:spPr>
          <a:xfrm rot="5400000" flipV="1">
            <a:off x="4240567" y="1846347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D8BED8-31EB-4AA4-9832-BC8BFCD95E42}"/>
              </a:ext>
            </a:extLst>
          </p:cNvPr>
          <p:cNvCxnSpPr>
            <a:cxnSpLocks/>
          </p:cNvCxnSpPr>
          <p:nvPr/>
        </p:nvCxnSpPr>
        <p:spPr>
          <a:xfrm rot="5400000" flipV="1">
            <a:off x="5190387" y="1846347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F094653-923E-4328-9F2A-4831A36425A3}"/>
              </a:ext>
            </a:extLst>
          </p:cNvPr>
          <p:cNvCxnSpPr>
            <a:cxnSpLocks/>
          </p:cNvCxnSpPr>
          <p:nvPr/>
        </p:nvCxnSpPr>
        <p:spPr>
          <a:xfrm rot="5400000" flipV="1">
            <a:off x="4479124" y="1640570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AD7E97C-E686-4569-A1F0-989D21396713}"/>
              </a:ext>
            </a:extLst>
          </p:cNvPr>
          <p:cNvCxnSpPr>
            <a:cxnSpLocks/>
          </p:cNvCxnSpPr>
          <p:nvPr/>
        </p:nvCxnSpPr>
        <p:spPr>
          <a:xfrm>
            <a:off x="4596124" y="1655725"/>
            <a:ext cx="477282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75BAE1E-2678-41E6-9435-CAF797303F14}"/>
              </a:ext>
            </a:extLst>
          </p:cNvPr>
          <p:cNvCxnSpPr>
            <a:cxnSpLocks/>
          </p:cNvCxnSpPr>
          <p:nvPr/>
        </p:nvCxnSpPr>
        <p:spPr>
          <a:xfrm flipV="1">
            <a:off x="2687271" y="2473442"/>
            <a:ext cx="0" cy="30605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13DB7E-5553-4827-89C3-B3601E688703}"/>
              </a:ext>
            </a:extLst>
          </p:cNvPr>
          <p:cNvCxnSpPr>
            <a:cxnSpLocks/>
          </p:cNvCxnSpPr>
          <p:nvPr/>
        </p:nvCxnSpPr>
        <p:spPr>
          <a:xfrm flipV="1">
            <a:off x="2925884" y="2269404"/>
            <a:ext cx="0" cy="19521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01577B-D347-4CBE-9001-172D6F96F4E6}"/>
              </a:ext>
            </a:extLst>
          </p:cNvPr>
          <p:cNvCxnSpPr>
            <a:cxnSpLocks/>
          </p:cNvCxnSpPr>
          <p:nvPr/>
        </p:nvCxnSpPr>
        <p:spPr>
          <a:xfrm flipV="1">
            <a:off x="3164497" y="2269404"/>
            <a:ext cx="0" cy="20947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7C1EFE8-81D7-4A06-87F8-8BE5B8377D47}"/>
              </a:ext>
            </a:extLst>
          </p:cNvPr>
          <p:cNvCxnSpPr>
            <a:cxnSpLocks/>
          </p:cNvCxnSpPr>
          <p:nvPr/>
        </p:nvCxnSpPr>
        <p:spPr>
          <a:xfrm flipV="1">
            <a:off x="3403110" y="2479616"/>
            <a:ext cx="0" cy="19690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15EFB69-9434-4654-BD84-A332945256E8}"/>
              </a:ext>
            </a:extLst>
          </p:cNvPr>
          <p:cNvCxnSpPr>
            <a:cxnSpLocks/>
          </p:cNvCxnSpPr>
          <p:nvPr/>
        </p:nvCxnSpPr>
        <p:spPr>
          <a:xfrm flipV="1">
            <a:off x="3641723" y="2570907"/>
            <a:ext cx="0" cy="10561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6C5B3F8-2CE2-4793-9FDB-CF253FA9BA56}"/>
              </a:ext>
            </a:extLst>
          </p:cNvPr>
          <p:cNvCxnSpPr>
            <a:cxnSpLocks/>
          </p:cNvCxnSpPr>
          <p:nvPr/>
        </p:nvCxnSpPr>
        <p:spPr>
          <a:xfrm flipV="1">
            <a:off x="3880336" y="2277366"/>
            <a:ext cx="0" cy="293541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768B2D4-7284-4BAC-A657-76EB6831B3A1}"/>
              </a:ext>
            </a:extLst>
          </p:cNvPr>
          <p:cNvCxnSpPr>
            <a:cxnSpLocks/>
          </p:cNvCxnSpPr>
          <p:nvPr/>
        </p:nvCxnSpPr>
        <p:spPr>
          <a:xfrm flipV="1">
            <a:off x="4118949" y="1963351"/>
            <a:ext cx="0" cy="306053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E88FD8A-C830-436E-AB86-209B411ACCB6}"/>
              </a:ext>
            </a:extLst>
          </p:cNvPr>
          <p:cNvCxnSpPr>
            <a:cxnSpLocks/>
          </p:cNvCxnSpPr>
          <p:nvPr/>
        </p:nvCxnSpPr>
        <p:spPr>
          <a:xfrm flipV="1">
            <a:off x="4357562" y="1755189"/>
            <a:ext cx="0" cy="210265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B7B489D-033A-4C88-8B07-B28433142428}"/>
              </a:ext>
            </a:extLst>
          </p:cNvPr>
          <p:cNvCxnSpPr>
            <a:cxnSpLocks/>
          </p:cNvCxnSpPr>
          <p:nvPr/>
        </p:nvCxnSpPr>
        <p:spPr>
          <a:xfrm flipV="1">
            <a:off x="4596175" y="1655725"/>
            <a:ext cx="0" cy="99465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EC0B94D-EAA1-4D09-B523-906C84BCA6EA}"/>
              </a:ext>
            </a:extLst>
          </p:cNvPr>
          <p:cNvCxnSpPr>
            <a:cxnSpLocks/>
          </p:cNvCxnSpPr>
          <p:nvPr/>
        </p:nvCxnSpPr>
        <p:spPr>
          <a:xfrm flipV="1">
            <a:off x="5073401" y="1655726"/>
            <a:ext cx="0" cy="307621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7F48AB2-50C1-4410-AB27-0DFEFD292C16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5312019" y="1963347"/>
            <a:ext cx="0" cy="31401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744416" y="308968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0(0000)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28639" y="1164433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46E0512-7D79-4AF7-AE35-58AEF7E8B3EB}"/>
              </a:ext>
            </a:extLst>
          </p:cNvPr>
          <p:cNvSpPr/>
          <p:nvPr/>
        </p:nvSpPr>
        <p:spPr>
          <a:xfrm>
            <a:off x="1744416" y="298766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1(0001)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13E77B-A102-48DF-95EF-E0CAD5374520}"/>
              </a:ext>
            </a:extLst>
          </p:cNvPr>
          <p:cNvSpPr/>
          <p:nvPr/>
        </p:nvSpPr>
        <p:spPr>
          <a:xfrm>
            <a:off x="1744416" y="2889653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2(0010)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C0BD9B-663C-4EAA-B91B-E6E32A0F2879}"/>
              </a:ext>
            </a:extLst>
          </p:cNvPr>
          <p:cNvSpPr/>
          <p:nvPr/>
        </p:nvSpPr>
        <p:spPr>
          <a:xfrm>
            <a:off x="1744416" y="278087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3(0011)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F7DE879-DCF2-4970-B3D7-07A4997F4722}"/>
              </a:ext>
            </a:extLst>
          </p:cNvPr>
          <p:cNvSpPr/>
          <p:nvPr/>
        </p:nvSpPr>
        <p:spPr>
          <a:xfrm>
            <a:off x="1744416" y="267809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4(0100)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6C21573-3802-413E-8B79-8964D601B548}"/>
              </a:ext>
            </a:extLst>
          </p:cNvPr>
          <p:cNvSpPr/>
          <p:nvPr/>
        </p:nvSpPr>
        <p:spPr>
          <a:xfrm>
            <a:off x="1744416" y="258671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5(0101)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4B9FCF4-7297-44C3-B4DC-01D1E241AED4}"/>
              </a:ext>
            </a:extLst>
          </p:cNvPr>
          <p:cNvSpPr/>
          <p:nvPr/>
        </p:nvSpPr>
        <p:spPr>
          <a:xfrm>
            <a:off x="1744416" y="2477191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6(0110)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947BB40-8C68-4806-B35E-B961B1A69D6E}"/>
              </a:ext>
            </a:extLst>
          </p:cNvPr>
          <p:cNvSpPr/>
          <p:nvPr/>
        </p:nvSpPr>
        <p:spPr>
          <a:xfrm>
            <a:off x="1744416" y="2370904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7(0111)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DA9F2D-0B0A-4671-BF17-ADD8A9E40E40}"/>
              </a:ext>
            </a:extLst>
          </p:cNvPr>
          <p:cNvSpPr/>
          <p:nvPr/>
        </p:nvSpPr>
        <p:spPr>
          <a:xfrm>
            <a:off x="1744416" y="227747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8(1000)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B56245-AD60-4C05-A272-4619DD1693A6}"/>
              </a:ext>
            </a:extLst>
          </p:cNvPr>
          <p:cNvSpPr/>
          <p:nvPr/>
        </p:nvSpPr>
        <p:spPr>
          <a:xfrm>
            <a:off x="1744416" y="216727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9(1001)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5C0615-66AA-40C1-9215-8EDFD4C2CFED}"/>
              </a:ext>
            </a:extLst>
          </p:cNvPr>
          <p:cNvSpPr/>
          <p:nvPr/>
        </p:nvSpPr>
        <p:spPr>
          <a:xfrm>
            <a:off x="1744416" y="2071605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10(1010)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4D82A3D-14DD-4C52-9313-8F0BA4A05FE9}"/>
              </a:ext>
            </a:extLst>
          </p:cNvPr>
          <p:cNvSpPr/>
          <p:nvPr/>
        </p:nvSpPr>
        <p:spPr>
          <a:xfrm>
            <a:off x="1744416" y="197259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11(1011)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B02FBD-3213-4DC3-AF46-4CC8838C3B22}"/>
              </a:ext>
            </a:extLst>
          </p:cNvPr>
          <p:cNvSpPr/>
          <p:nvPr/>
        </p:nvSpPr>
        <p:spPr>
          <a:xfrm>
            <a:off x="1744416" y="187259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12(1100)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74F04C9-C84F-463B-BA31-B27A3AB18035}"/>
              </a:ext>
            </a:extLst>
          </p:cNvPr>
          <p:cNvSpPr/>
          <p:nvPr/>
        </p:nvSpPr>
        <p:spPr>
          <a:xfrm>
            <a:off x="1744416" y="175518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13(1101)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DDE3232-6D6E-4388-A0C3-6CBE7CE9ED4F}"/>
              </a:ext>
            </a:extLst>
          </p:cNvPr>
          <p:cNvSpPr/>
          <p:nvPr/>
        </p:nvSpPr>
        <p:spPr>
          <a:xfrm>
            <a:off x="1744416" y="166925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14(1110)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92EA406-2175-4026-9018-F984544EE5D4}"/>
              </a:ext>
            </a:extLst>
          </p:cNvPr>
          <p:cNvSpPr/>
          <p:nvPr/>
        </p:nvSpPr>
        <p:spPr>
          <a:xfrm>
            <a:off x="1744416" y="156200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15(1111)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4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6E16D0-C6FD-4764-8DB5-F4CA1AA88F1C}"/>
              </a:ext>
            </a:extLst>
          </p:cNvPr>
          <p:cNvSpPr/>
          <p:nvPr/>
        </p:nvSpPr>
        <p:spPr>
          <a:xfrm>
            <a:off x="3657672" y="1790701"/>
            <a:ext cx="971406" cy="1485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DAC</a:t>
            </a:r>
            <a:endParaRPr lang="zh-CN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9016B2-8AA9-4FB2-9353-50FCC48357B5}"/>
              </a:ext>
            </a:extLst>
          </p:cNvPr>
          <p:cNvCxnSpPr>
            <a:cxnSpLocks/>
            <a:stCxn id="2" idx="3"/>
            <a:endCxn id="124" idx="1"/>
          </p:cNvCxnSpPr>
          <p:nvPr/>
        </p:nvCxnSpPr>
        <p:spPr>
          <a:xfrm>
            <a:off x="4629078" y="2533651"/>
            <a:ext cx="33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69B8EDC-EC87-4776-A47A-B163E02B9F73}"/>
                  </a:ext>
                </a:extLst>
              </p:cNvPr>
              <p:cNvSpPr/>
              <p:nvPr/>
            </p:nvSpPr>
            <p:spPr>
              <a:xfrm>
                <a:off x="2955888" y="1829914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69B8EDC-EC87-4776-A47A-B163E02B9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1829914"/>
                <a:ext cx="355673" cy="221002"/>
              </a:xfrm>
              <a:prstGeom prst="rect">
                <a:avLst/>
              </a:prstGeom>
              <a:blipFill>
                <a:blip r:embed="rId2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>
            <a:extLst>
              <a:ext uri="{FF2B5EF4-FFF2-40B4-BE49-F238E27FC236}">
                <a16:creationId xmlns:a16="http://schemas.microsoft.com/office/drawing/2014/main" id="{2AC4050F-2DA1-44E7-902A-515BFD2373C1}"/>
              </a:ext>
            </a:extLst>
          </p:cNvPr>
          <p:cNvSpPr/>
          <p:nvPr/>
        </p:nvSpPr>
        <p:spPr>
          <a:xfrm>
            <a:off x="1423269" y="177538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9BF8F55-6E23-4C3F-8493-281E5730393B}"/>
                  </a:ext>
                </a:extLst>
              </p:cNvPr>
              <p:cNvSpPr/>
              <p:nvPr/>
            </p:nvSpPr>
            <p:spPr>
              <a:xfrm>
                <a:off x="2955888" y="2036073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9BF8F55-6E23-4C3F-8493-281E57303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2036073"/>
                <a:ext cx="355673" cy="221002"/>
              </a:xfrm>
              <a:prstGeom prst="rect">
                <a:avLst/>
              </a:prstGeom>
              <a:blipFill>
                <a:blip r:embed="rId3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09BDB51-89D5-4C49-90F0-33DE1FD4E043}"/>
                  </a:ext>
                </a:extLst>
              </p:cNvPr>
              <p:cNvSpPr/>
              <p:nvPr/>
            </p:nvSpPr>
            <p:spPr>
              <a:xfrm>
                <a:off x="2955888" y="2242232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09BDB51-89D5-4C49-90F0-33DE1FD4E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2242232"/>
                <a:ext cx="355673" cy="221002"/>
              </a:xfrm>
              <a:prstGeom prst="rect">
                <a:avLst/>
              </a:prstGeom>
              <a:blipFill>
                <a:blip r:embed="rId4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39D321E-C535-4BF6-AEE3-A720F1E3924E}"/>
                  </a:ext>
                </a:extLst>
              </p:cNvPr>
              <p:cNvSpPr/>
              <p:nvPr/>
            </p:nvSpPr>
            <p:spPr>
              <a:xfrm>
                <a:off x="2994133" y="2909574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39D321E-C535-4BF6-AEE3-A720F1E3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33" y="2909574"/>
                <a:ext cx="355673" cy="2210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D990971-1193-45BF-BA1A-AA14942DEF95}"/>
              </a:ext>
            </a:extLst>
          </p:cNvPr>
          <p:cNvGrpSpPr/>
          <p:nvPr/>
        </p:nvGrpSpPr>
        <p:grpSpPr>
          <a:xfrm>
            <a:off x="3301998" y="1983148"/>
            <a:ext cx="355674" cy="1081377"/>
            <a:chOff x="2933700" y="1983148"/>
            <a:chExt cx="723972" cy="108137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439B7F9-4AA4-4F79-8424-10767099BDA0}"/>
                </a:ext>
              </a:extLst>
            </p:cNvPr>
            <p:cNvCxnSpPr/>
            <p:nvPr/>
          </p:nvCxnSpPr>
          <p:spPr>
            <a:xfrm>
              <a:off x="2933700" y="1983148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A9E55C0-6766-4EA5-9CFB-DDB455B3CE14}"/>
                </a:ext>
              </a:extLst>
            </p:cNvPr>
            <p:cNvCxnSpPr/>
            <p:nvPr/>
          </p:nvCxnSpPr>
          <p:spPr>
            <a:xfrm>
              <a:off x="2933700" y="2198507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A8674F8-4DA6-4576-A473-0E8268F370E4}"/>
                </a:ext>
              </a:extLst>
            </p:cNvPr>
            <p:cNvCxnSpPr/>
            <p:nvPr/>
          </p:nvCxnSpPr>
          <p:spPr>
            <a:xfrm>
              <a:off x="2933700" y="2413866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3F2BC92F-D70F-4D43-A8E9-28F4280A5758}"/>
                </a:ext>
              </a:extLst>
            </p:cNvPr>
            <p:cNvCxnSpPr/>
            <p:nvPr/>
          </p:nvCxnSpPr>
          <p:spPr>
            <a:xfrm>
              <a:off x="2933700" y="3064525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9D6B3F1-F0B0-415B-B51D-47EA2902197C}"/>
                </a:ext>
              </a:extLst>
            </p:cNvPr>
            <p:cNvCxnSpPr/>
            <p:nvPr/>
          </p:nvCxnSpPr>
          <p:spPr>
            <a:xfrm>
              <a:off x="2933700" y="2858366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B71BE48-79FB-458D-B31A-2FDFEC32CBCF}"/>
                  </a:ext>
                </a:extLst>
              </p:cNvPr>
              <p:cNvSpPr/>
              <p:nvPr/>
            </p:nvSpPr>
            <p:spPr>
              <a:xfrm>
                <a:off x="2994133" y="2703415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B71BE48-79FB-458D-B31A-2FDFEC32C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33" y="2703415"/>
                <a:ext cx="355673" cy="2210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B8A200-53E1-44BF-975C-CE431FC83238}"/>
                  </a:ext>
                </a:extLst>
              </p:cNvPr>
              <p:cNvSpPr/>
              <p:nvPr/>
            </p:nvSpPr>
            <p:spPr>
              <a:xfrm>
                <a:off x="4968478" y="2423150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B8A200-53E1-44BF-975C-CE431FC83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478" y="2423150"/>
                <a:ext cx="355673" cy="221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1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214C39-0E6B-4640-B762-B1A398B15B6D}"/>
              </a:ext>
            </a:extLst>
          </p:cNvPr>
          <p:cNvSpPr/>
          <p:nvPr/>
        </p:nvSpPr>
        <p:spPr>
          <a:xfrm>
            <a:off x="3492500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位</a:t>
            </a:r>
            <a:endParaRPr lang="en-US" altLang="zh-CN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寄存器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A5BEE6-2090-49E1-A8B2-823E03A3AD0E}"/>
              </a:ext>
            </a:extLst>
          </p:cNvPr>
          <p:cNvSpPr/>
          <p:nvPr/>
        </p:nvSpPr>
        <p:spPr>
          <a:xfrm>
            <a:off x="4542606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位</a:t>
            </a:r>
            <a:endParaRPr lang="en-US" altLang="zh-CN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模拟开关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DFCABE-553D-46E0-95D3-39602A41CAA3}"/>
              </a:ext>
            </a:extLst>
          </p:cNvPr>
          <p:cNvSpPr/>
          <p:nvPr/>
        </p:nvSpPr>
        <p:spPr>
          <a:xfrm>
            <a:off x="5592712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解码网络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38E95-5A53-4F94-BFB0-CD90F72E47AA}"/>
              </a:ext>
            </a:extLst>
          </p:cNvPr>
          <p:cNvSpPr/>
          <p:nvPr/>
        </p:nvSpPr>
        <p:spPr>
          <a:xfrm>
            <a:off x="6642819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求和电路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35A34E-6BB7-4D13-AA57-1C8A1378DC3E}"/>
              </a:ext>
            </a:extLst>
          </p:cNvPr>
          <p:cNvSpPr/>
          <p:nvPr/>
        </p:nvSpPr>
        <p:spPr>
          <a:xfrm>
            <a:off x="4542606" y="2272303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参考电压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A21858-EA7F-4323-AF54-0B8C1EB7035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3328" y="3308351"/>
            <a:ext cx="19927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2DB523-EB23-412C-8F56-71A929CE742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93434" y="3308351"/>
            <a:ext cx="19927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CAFA51E-91E6-4C47-AA4C-F04DA70FB221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7493647" y="3308351"/>
            <a:ext cx="245324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00F303-88DA-495B-8BEF-942D95136B00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3247176" y="3308351"/>
            <a:ext cx="24532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E88ACE-5DCD-4535-85B0-08B1A70B20C8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968020" y="2742203"/>
            <a:ext cx="0" cy="33119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6EF634B-39B2-468E-A687-BC3DC98E1EB4}"/>
                  </a:ext>
                </a:extLst>
              </p:cNvPr>
              <p:cNvSpPr/>
              <p:nvPr/>
            </p:nvSpPr>
            <p:spPr>
              <a:xfrm>
                <a:off x="2779497" y="3073401"/>
                <a:ext cx="467679" cy="4698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n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位</a:t>
                </a:r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串行</a:t>
                </a:r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输入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6EF634B-39B2-468E-A687-BC3DC98E1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97" y="3073401"/>
                <a:ext cx="467679" cy="469899"/>
              </a:xfrm>
              <a:prstGeom prst="rect">
                <a:avLst/>
              </a:prstGeom>
              <a:blipFill>
                <a:blip r:embed="rId2"/>
                <a:stretch>
                  <a:fillRect t="-6494" b="-1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86A5873D-C320-4691-8433-02CBEF736DDF}"/>
              </a:ext>
            </a:extLst>
          </p:cNvPr>
          <p:cNvSpPr/>
          <p:nvPr/>
        </p:nvSpPr>
        <p:spPr>
          <a:xfrm>
            <a:off x="7738971" y="3073402"/>
            <a:ext cx="418289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模拟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信号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99DFAB-CCAF-496D-A32B-301F0B2D9E90}"/>
              </a:ext>
            </a:extLst>
          </p:cNvPr>
          <p:cNvSpPr/>
          <p:nvPr/>
        </p:nvSpPr>
        <p:spPr>
          <a:xfrm>
            <a:off x="2717048" y="2283415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3D727BB-5207-4C47-A38C-39F30CFCCFE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43540" y="3308351"/>
            <a:ext cx="19927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9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214C39-0E6B-4640-B762-B1A398B15B6D}"/>
              </a:ext>
            </a:extLst>
          </p:cNvPr>
          <p:cNvSpPr/>
          <p:nvPr/>
        </p:nvSpPr>
        <p:spPr>
          <a:xfrm>
            <a:off x="3362715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滤波放大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A5BEE6-2090-49E1-A8B2-823E03A3AD0E}"/>
              </a:ext>
            </a:extLst>
          </p:cNvPr>
          <p:cNvSpPr/>
          <p:nvPr/>
        </p:nvSpPr>
        <p:spPr>
          <a:xfrm>
            <a:off x="4575953" y="3073401"/>
            <a:ext cx="85082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采样保持</a:t>
            </a:r>
            <a:endParaRPr lang="en-US" altLang="zh-CN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电路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DFCABE-553D-46E0-95D3-39602A41CAA3}"/>
              </a:ext>
            </a:extLst>
          </p:cNvPr>
          <p:cNvSpPr/>
          <p:nvPr/>
        </p:nvSpPr>
        <p:spPr>
          <a:xfrm>
            <a:off x="5789191" y="3073401"/>
            <a:ext cx="47145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38E95-5A53-4F94-BFB0-CD90F72E47AA}"/>
              </a:ext>
            </a:extLst>
          </p:cNvPr>
          <p:cNvSpPr/>
          <p:nvPr/>
        </p:nvSpPr>
        <p:spPr>
          <a:xfrm>
            <a:off x="6623059" y="3073401"/>
            <a:ext cx="471458" cy="469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DSP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A21858-EA7F-4323-AF54-0B8C1EB703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13543" y="3308351"/>
            <a:ext cx="36241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2DB523-EB23-412C-8F56-71A929CE742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26781" y="3308351"/>
            <a:ext cx="36241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00F303-88DA-495B-8BEF-942D95136B00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3126986" y="3308351"/>
            <a:ext cx="23572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6EF634B-39B2-468E-A687-BC3DC98E1EB4}"/>
                  </a:ext>
                </a:extLst>
              </p:cNvPr>
              <p:cNvSpPr/>
              <p:nvPr/>
            </p:nvSpPr>
            <p:spPr>
              <a:xfrm>
                <a:off x="2777252" y="3073401"/>
                <a:ext cx="349734" cy="4698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3600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模拟</m:t>
                      </m:r>
                    </m:oMath>
                  </m:oMathPara>
                </a14:m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信号</a:t>
                </a:r>
                <a:endPara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r"/>
                <a:r>
                  <a:rPr lang="zh-CN" altLang="en-US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输入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6EF634B-39B2-468E-A687-BC3DC98E1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52" y="3073401"/>
                <a:ext cx="349734" cy="469899"/>
              </a:xfrm>
              <a:prstGeom prst="rect">
                <a:avLst/>
              </a:prstGeom>
              <a:blipFill>
                <a:blip r:embed="rId2"/>
                <a:stretch>
                  <a:fillRect l="-7018" r="-12281" b="-1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86A5873D-C320-4691-8433-02CBEF736DDF}"/>
              </a:ext>
            </a:extLst>
          </p:cNvPr>
          <p:cNvSpPr/>
          <p:nvPr/>
        </p:nvSpPr>
        <p:spPr>
          <a:xfrm>
            <a:off x="8265442" y="3073402"/>
            <a:ext cx="471458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模拟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信号</a:t>
            </a:r>
            <a:endParaRPr lang="en-US" altLang="zh-CN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99DFAB-CCAF-496D-A32B-301F0B2D9E90}"/>
              </a:ext>
            </a:extLst>
          </p:cNvPr>
          <p:cNvSpPr/>
          <p:nvPr/>
        </p:nvSpPr>
        <p:spPr>
          <a:xfrm>
            <a:off x="2952119" y="2410878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3D727BB-5207-4C47-A38C-39F30CFCCFE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60649" y="3308351"/>
            <a:ext cx="36241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6043BF7-F460-4686-B003-2E2CB2716F57}"/>
              </a:ext>
            </a:extLst>
          </p:cNvPr>
          <p:cNvSpPr/>
          <p:nvPr/>
        </p:nvSpPr>
        <p:spPr>
          <a:xfrm>
            <a:off x="7456927" y="3073401"/>
            <a:ext cx="487305" cy="46881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DAC</a:t>
            </a:r>
            <a:endParaRPr lang="zh-CN" altLang="en-US" sz="105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2D9DE71-5F5B-45FF-87EA-37A95C99459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7094517" y="3307810"/>
            <a:ext cx="362410" cy="54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DFE610-18D8-409A-ADC7-09B560B6C61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944232" y="3307800"/>
            <a:ext cx="362409" cy="1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2DB6569-F256-4D9A-A087-F3F565C82FBA}"/>
              </a:ext>
            </a:extLst>
          </p:cNvPr>
          <p:cNvSpPr/>
          <p:nvPr/>
        </p:nvSpPr>
        <p:spPr>
          <a:xfrm>
            <a:off x="6080932" y="2345555"/>
            <a:ext cx="750507" cy="771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101110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001111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FDC294-2DCD-4629-80F8-87E3762A1CBA}"/>
              </a:ext>
            </a:extLst>
          </p:cNvPr>
          <p:cNvSpPr/>
          <p:nvPr/>
        </p:nvSpPr>
        <p:spPr>
          <a:xfrm>
            <a:off x="6929472" y="2345555"/>
            <a:ext cx="750507" cy="771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101110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001111</a:t>
            </a:r>
          </a:p>
        </p:txBody>
      </p:sp>
    </p:spTree>
    <p:extLst>
      <p:ext uri="{BB962C8B-B14F-4D97-AF65-F5344CB8AC3E}">
        <p14:creationId xmlns:p14="http://schemas.microsoft.com/office/powerpoint/2010/main" val="163599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E99DFAB-CCAF-496D-A32B-301F0B2D9E90}"/>
              </a:ext>
            </a:extLst>
          </p:cNvPr>
          <p:cNvSpPr/>
          <p:nvPr/>
        </p:nvSpPr>
        <p:spPr>
          <a:xfrm>
            <a:off x="4122007" y="22658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6ABD2B-B9E9-4D3A-8F29-781DFAF8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74" y="4211647"/>
            <a:ext cx="1862329" cy="1928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6430B1-FD46-4724-89CF-165946552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4" y="3519802"/>
            <a:ext cx="2093327" cy="20933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76F81EF-5EB2-44A9-9B45-0F2B47BCB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89" y="1907004"/>
            <a:ext cx="457200" cy="4476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E6B97F0-AE2F-44E6-8FEF-BD9ACD72E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20" y="532621"/>
            <a:ext cx="510573" cy="52878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4AFB953-4AAC-44EF-8CDB-FABA546B00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0" t="12562" r="9586" b="3746"/>
          <a:stretch/>
        </p:blipFill>
        <p:spPr>
          <a:xfrm>
            <a:off x="3067798" y="2520949"/>
            <a:ext cx="1061397" cy="112394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8AB2EF3-C5AF-4731-811F-F56A289F7F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4212" b="28691"/>
          <a:stretch/>
        </p:blipFill>
        <p:spPr>
          <a:xfrm>
            <a:off x="3259641" y="3548463"/>
            <a:ext cx="519454" cy="8691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C53046F-6B38-4B49-B327-DD03BCE75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828" y="2068545"/>
            <a:ext cx="1060796" cy="112176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A856112-6764-4DBD-8E4D-05431F68714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t="4709" r="1859" b="6074"/>
          <a:stretch/>
        </p:blipFill>
        <p:spPr>
          <a:xfrm>
            <a:off x="9130679" y="2713613"/>
            <a:ext cx="1201959" cy="119885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25C8A80-32E5-4616-9DE4-870BFC3390E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t="4709" r="1859" b="6074"/>
          <a:stretch/>
        </p:blipFill>
        <p:spPr>
          <a:xfrm>
            <a:off x="9437662" y="1930401"/>
            <a:ext cx="787747" cy="78571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D7AB7A-B0A1-450D-BE38-533612BD49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4971" y="519090"/>
            <a:ext cx="525237" cy="52254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86B6E92-AD69-45F1-95A5-7B6B315A0C40}"/>
              </a:ext>
            </a:extLst>
          </p:cNvPr>
          <p:cNvSpPr txBox="1"/>
          <p:nvPr/>
        </p:nvSpPr>
        <p:spPr>
          <a:xfrm>
            <a:off x="6245177" y="1481692"/>
            <a:ext cx="33054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>
                <a:solidFill>
                  <a:schemeClr val="bg2"/>
                </a:solidFill>
              </a:rPr>
              <a:t>zyl &amp; zfp</a:t>
            </a:r>
            <a:endParaRPr lang="zh-CN" altLang="en-US" sz="300">
              <a:solidFill>
                <a:schemeClr val="bg2"/>
              </a:solidFill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C79236AE-62EC-4ED6-937A-DF0C49E5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26" y="505096"/>
            <a:ext cx="563727" cy="583836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0B1B17BA-EA3E-45AF-AD74-9AE33721B38A}"/>
              </a:ext>
            </a:extLst>
          </p:cNvPr>
          <p:cNvSpPr txBox="1"/>
          <p:nvPr/>
        </p:nvSpPr>
        <p:spPr>
          <a:xfrm>
            <a:off x="6720302" y="1481692"/>
            <a:ext cx="33054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>
                <a:solidFill>
                  <a:schemeClr val="bg2"/>
                </a:solidFill>
              </a:rPr>
              <a:t>zyl &amp; zfp</a:t>
            </a:r>
            <a:endParaRPr lang="zh-CN" altLang="en-US" sz="300">
              <a:solidFill>
                <a:schemeClr val="bg2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72D3E1-D8CF-4F51-9C7A-E99B770C8AA2}"/>
              </a:ext>
            </a:extLst>
          </p:cNvPr>
          <p:cNvSpPr txBox="1"/>
          <p:nvPr/>
        </p:nvSpPr>
        <p:spPr>
          <a:xfrm>
            <a:off x="5198951" y="727765"/>
            <a:ext cx="330540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>
                <a:solidFill>
                  <a:schemeClr val="bg2"/>
                </a:solidFill>
              </a:rPr>
              <a:t>zyl &amp; zfp</a:t>
            </a:r>
            <a:endParaRPr lang="zh-CN" altLang="en-US" sz="300">
              <a:solidFill>
                <a:schemeClr val="bg2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A116D34-53C1-421C-91A1-28D4791668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48" y="524364"/>
            <a:ext cx="526518" cy="545300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EBF87E0B-9BF0-4EFC-AC90-594EC53F805C}"/>
              </a:ext>
            </a:extLst>
          </p:cNvPr>
          <p:cNvSpPr txBox="1"/>
          <p:nvPr/>
        </p:nvSpPr>
        <p:spPr>
          <a:xfrm>
            <a:off x="7459459" y="1481692"/>
            <a:ext cx="33054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>
                <a:solidFill>
                  <a:schemeClr val="bg2"/>
                </a:solidFill>
              </a:rPr>
              <a:t>zyl &amp; zfp</a:t>
            </a:r>
            <a:endParaRPr lang="zh-CN" altLang="en-US" sz="300">
              <a:solidFill>
                <a:schemeClr val="bg2"/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B282C5B6-D971-4763-82A7-1C66C1032E2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t="10214" r="2386" b="8435"/>
          <a:stretch/>
        </p:blipFill>
        <p:spPr>
          <a:xfrm>
            <a:off x="4986611" y="1543220"/>
            <a:ext cx="537694" cy="485785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0ECAF90F-65B1-4154-94CB-7F539214CA49}"/>
              </a:ext>
            </a:extLst>
          </p:cNvPr>
          <p:cNvSpPr txBox="1"/>
          <p:nvPr/>
        </p:nvSpPr>
        <p:spPr>
          <a:xfrm>
            <a:off x="5107474" y="1543114"/>
            <a:ext cx="330540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>
                <a:solidFill>
                  <a:schemeClr val="bg2"/>
                </a:solidFill>
              </a:rPr>
              <a:t>zyl &amp; zfp</a:t>
            </a:r>
            <a:endParaRPr lang="zh-CN" altLang="en-US" sz="300">
              <a:solidFill>
                <a:schemeClr val="bg2"/>
              </a:solidFill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8A926E9-A18B-4CC7-A90F-D30099E32B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26" y="1758548"/>
            <a:ext cx="1247775" cy="108585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56CE3191-9CB8-45D2-8E92-FA2BE6A498D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5" t="7056" r="6971" b="9854"/>
          <a:stretch/>
        </p:blipFill>
        <p:spPr>
          <a:xfrm>
            <a:off x="7669368" y="2048243"/>
            <a:ext cx="690892" cy="70240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D50254E-64FA-4E9F-B76E-FFC750FCAC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00" y="524364"/>
            <a:ext cx="538319" cy="528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C08B2A-5E44-43B7-9B7A-8F5C5F695D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5" y="3667695"/>
            <a:ext cx="2563373" cy="2654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702DD5-7F02-4DD2-8D62-B350A505E16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4" t="5198" r="8514" b="7419"/>
          <a:stretch/>
        </p:blipFill>
        <p:spPr>
          <a:xfrm>
            <a:off x="9562220" y="544146"/>
            <a:ext cx="481806" cy="5339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F039DA-32BE-4BAC-9AF7-998C23BBAE2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t="5382" r="8747" b="6805"/>
          <a:stretch/>
        </p:blipFill>
        <p:spPr>
          <a:xfrm>
            <a:off x="10181345" y="552363"/>
            <a:ext cx="481806" cy="5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6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26ABD2B-B9E9-4D3A-8F29-781DFAF8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76" y="2985537"/>
            <a:ext cx="918226" cy="95098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E6B97F0-AE2F-44E6-8FEF-BD9ACD72E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94" t="12293" r="7535" b="2894"/>
          <a:stretch/>
        </p:blipFill>
        <p:spPr>
          <a:xfrm>
            <a:off x="5878674" y="506258"/>
            <a:ext cx="515296" cy="56456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4AFB953-4AAC-44EF-8CDB-FABA546B00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0" t="12562" r="9586" b="3746"/>
          <a:stretch/>
        </p:blipFill>
        <p:spPr>
          <a:xfrm>
            <a:off x="4403608" y="1352919"/>
            <a:ext cx="1061397" cy="112394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C53046F-6B38-4B49-B327-DD03BCE75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828" y="2068545"/>
            <a:ext cx="1060796" cy="112176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A856112-6764-4DBD-8E4D-05431F6871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t="4709" r="1859" b="6074"/>
          <a:stretch/>
        </p:blipFill>
        <p:spPr>
          <a:xfrm>
            <a:off x="2607323" y="2141246"/>
            <a:ext cx="1082790" cy="1080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25C8A80-32E5-4616-9DE4-870BFC3390E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t="4709" r="1859" b="6074"/>
          <a:stretch/>
        </p:blipFill>
        <p:spPr>
          <a:xfrm>
            <a:off x="2607323" y="1194894"/>
            <a:ext cx="721860" cy="72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D7AB7A-B0A1-450D-BE38-533612BD49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723" y="579638"/>
            <a:ext cx="493725" cy="49118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79236AE-62EC-4ED6-937A-DF0C49E5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25" y="495461"/>
            <a:ext cx="574652" cy="59515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1772D3E1-D8CF-4F51-9C7A-E99B770C8AA2}"/>
              </a:ext>
            </a:extLst>
          </p:cNvPr>
          <p:cNvSpPr txBox="1"/>
          <p:nvPr/>
        </p:nvSpPr>
        <p:spPr>
          <a:xfrm>
            <a:off x="5198951" y="727765"/>
            <a:ext cx="330540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>
                <a:solidFill>
                  <a:schemeClr val="bg2"/>
                </a:solidFill>
              </a:rPr>
              <a:t>zyl &amp; zfp</a:t>
            </a:r>
            <a:endParaRPr lang="zh-CN" altLang="en-US" sz="300">
              <a:solidFill>
                <a:schemeClr val="bg2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A116D34-53C1-421C-91A1-28D4791668A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7334" b="7949"/>
          <a:stretch/>
        </p:blipFill>
        <p:spPr>
          <a:xfrm>
            <a:off x="7148201" y="556398"/>
            <a:ext cx="542509" cy="496322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56CE3191-9CB8-45D2-8E92-FA2BE6A498D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5" t="7056" r="6971" b="9854"/>
          <a:stretch/>
        </p:blipFill>
        <p:spPr>
          <a:xfrm>
            <a:off x="7669368" y="2048243"/>
            <a:ext cx="690892" cy="70240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D50254E-64FA-4E9F-B76E-FFC750FCAC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5" y="495461"/>
            <a:ext cx="538319" cy="5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29">
            <a:extLst>
              <a:ext uri="{FF2B5EF4-FFF2-40B4-BE49-F238E27FC236}">
                <a16:creationId xmlns:a16="http://schemas.microsoft.com/office/drawing/2014/main" id="{9B09EEF4-83F7-4AD5-A4C1-F960E929B59F}"/>
              </a:ext>
            </a:extLst>
          </p:cNvPr>
          <p:cNvSpPr/>
          <p:nvPr/>
        </p:nvSpPr>
        <p:spPr>
          <a:xfrm>
            <a:off x="2432050" y="2063341"/>
            <a:ext cx="5824684" cy="322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1026" name="Picture 2" descr="https://gss0.bdstatic.com/-4o3dSag_xI4khGkpoWK1HF6hhy/baike/c0%3Dbaike80%2C5%2C5%2C80%2C26/sign=9a9bb65796510fb36c147fc5b85aa3f0/d8f9d72a6059252da87ce5ea3c9b033b5ab5b9f1.jpg">
            <a:extLst>
              <a:ext uri="{FF2B5EF4-FFF2-40B4-BE49-F238E27FC236}">
                <a16:creationId xmlns:a16="http://schemas.microsoft.com/office/drawing/2014/main" id="{997BD695-60B9-4ADD-A911-B49B50BC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30" y="-2295540"/>
            <a:ext cx="5962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8D2D2C-1436-423E-83AA-DD56BFD12FE1}"/>
              </a:ext>
            </a:extLst>
          </p:cNvPr>
          <p:cNvCxnSpPr>
            <a:cxnSpLocks/>
          </p:cNvCxnSpPr>
          <p:nvPr/>
        </p:nvCxnSpPr>
        <p:spPr>
          <a:xfrm flipV="1">
            <a:off x="413233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010FFFD-2357-4A62-9014-94FEF0E0E083}"/>
              </a:ext>
            </a:extLst>
          </p:cNvPr>
          <p:cNvCxnSpPr>
            <a:cxnSpLocks/>
          </p:cNvCxnSpPr>
          <p:nvPr/>
        </p:nvCxnSpPr>
        <p:spPr>
          <a:xfrm flipH="1">
            <a:off x="4155207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48067CE-0B71-4153-94F3-273ADE925BF3}"/>
              </a:ext>
            </a:extLst>
          </p:cNvPr>
          <p:cNvCxnSpPr>
            <a:cxnSpLocks/>
          </p:cNvCxnSpPr>
          <p:nvPr/>
        </p:nvCxnSpPr>
        <p:spPr>
          <a:xfrm>
            <a:off x="4338181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B3F9DB-C76D-4120-A3B5-819768BDFB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899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152D817-3D39-474D-BDB1-2AFA30A13A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83925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258F2F-784F-4AEC-86E4-187D822713B5}"/>
              </a:ext>
            </a:extLst>
          </p:cNvPr>
          <p:cNvCxnSpPr>
            <a:cxnSpLocks/>
          </p:cNvCxnSpPr>
          <p:nvPr/>
        </p:nvCxnSpPr>
        <p:spPr>
          <a:xfrm rot="10800000">
            <a:off x="436105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A03825-0726-4577-8D2D-E6926B44B8F6}"/>
              </a:ext>
            </a:extLst>
          </p:cNvPr>
          <p:cNvCxnSpPr>
            <a:cxnSpLocks/>
          </p:cNvCxnSpPr>
          <p:nvPr/>
        </p:nvCxnSpPr>
        <p:spPr>
          <a:xfrm flipV="1">
            <a:off x="458997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9214498-D18E-4607-BC72-40A3EB3A0D69}"/>
              </a:ext>
            </a:extLst>
          </p:cNvPr>
          <p:cNvCxnSpPr>
            <a:cxnSpLocks/>
          </p:cNvCxnSpPr>
          <p:nvPr/>
        </p:nvCxnSpPr>
        <p:spPr>
          <a:xfrm flipH="1">
            <a:off x="4612851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B2A1150-26CD-4DE2-BB2C-EE3E38BF38E3}"/>
              </a:ext>
            </a:extLst>
          </p:cNvPr>
          <p:cNvCxnSpPr>
            <a:cxnSpLocks/>
          </p:cNvCxnSpPr>
          <p:nvPr/>
        </p:nvCxnSpPr>
        <p:spPr>
          <a:xfrm>
            <a:off x="479582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51AFA2-F7C6-4EFE-BE7D-6F24FCA39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454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37807D-0D43-4BD5-AA09-F0B23F4352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41569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CBDCF6-3F4E-4D68-B081-781104F8BD04}"/>
              </a:ext>
            </a:extLst>
          </p:cNvPr>
          <p:cNvCxnSpPr>
            <a:cxnSpLocks/>
          </p:cNvCxnSpPr>
          <p:nvPr/>
        </p:nvCxnSpPr>
        <p:spPr>
          <a:xfrm rot="10800000">
            <a:off x="481869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C8E4D-7046-4385-A46B-18A5E58741D0}"/>
              </a:ext>
            </a:extLst>
          </p:cNvPr>
          <p:cNvCxnSpPr>
            <a:cxnSpLocks/>
          </p:cNvCxnSpPr>
          <p:nvPr/>
        </p:nvCxnSpPr>
        <p:spPr>
          <a:xfrm flipV="1">
            <a:off x="504762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FF974B-375A-4F55-A9E5-72E48ADD5EE0}"/>
              </a:ext>
            </a:extLst>
          </p:cNvPr>
          <p:cNvCxnSpPr>
            <a:cxnSpLocks/>
          </p:cNvCxnSpPr>
          <p:nvPr/>
        </p:nvCxnSpPr>
        <p:spPr>
          <a:xfrm flipH="1">
            <a:off x="5070495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3D883D-7ACB-43C6-A4B5-E48B83BF5DA5}"/>
              </a:ext>
            </a:extLst>
          </p:cNvPr>
          <p:cNvCxnSpPr>
            <a:cxnSpLocks/>
          </p:cNvCxnSpPr>
          <p:nvPr/>
        </p:nvCxnSpPr>
        <p:spPr>
          <a:xfrm>
            <a:off x="525346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C8E74D-5668-4119-9B12-C63754A1C7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218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FCD3CD-8A2E-447E-BCF4-8EBC441785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9213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48DB851-277D-4A8F-8E4C-A0D1C1DBE3E6}"/>
              </a:ext>
            </a:extLst>
          </p:cNvPr>
          <p:cNvCxnSpPr>
            <a:cxnSpLocks/>
          </p:cNvCxnSpPr>
          <p:nvPr/>
        </p:nvCxnSpPr>
        <p:spPr>
          <a:xfrm rot="10800000">
            <a:off x="527634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3F031B2-A925-44A0-AE86-EDBD366ECBE7}"/>
              </a:ext>
            </a:extLst>
          </p:cNvPr>
          <p:cNvCxnSpPr>
            <a:cxnSpLocks/>
          </p:cNvCxnSpPr>
          <p:nvPr/>
        </p:nvCxnSpPr>
        <p:spPr>
          <a:xfrm flipV="1">
            <a:off x="550526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50B12-8642-47D8-9E7F-FF7DA0D11B75}"/>
              </a:ext>
            </a:extLst>
          </p:cNvPr>
          <p:cNvCxnSpPr>
            <a:cxnSpLocks/>
          </p:cNvCxnSpPr>
          <p:nvPr/>
        </p:nvCxnSpPr>
        <p:spPr>
          <a:xfrm flipH="1">
            <a:off x="552813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05ADCA-A8D0-4C6A-B2D9-68E9673285FC}"/>
              </a:ext>
            </a:extLst>
          </p:cNvPr>
          <p:cNvCxnSpPr>
            <a:cxnSpLocks/>
          </p:cNvCxnSpPr>
          <p:nvPr/>
        </p:nvCxnSpPr>
        <p:spPr>
          <a:xfrm>
            <a:off x="571111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8104656-1E6C-407D-B24E-1E6EB062CC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983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DC2959-9C0B-4E59-89EE-CCD8488705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5685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7F7CB7-BB4B-4E15-9FE8-C904AD67A54D}"/>
              </a:ext>
            </a:extLst>
          </p:cNvPr>
          <p:cNvCxnSpPr>
            <a:cxnSpLocks/>
          </p:cNvCxnSpPr>
          <p:nvPr/>
        </p:nvCxnSpPr>
        <p:spPr>
          <a:xfrm rot="10800000">
            <a:off x="573398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8E846AC-DF1A-4A1E-A675-621D22D3824F}"/>
              </a:ext>
            </a:extLst>
          </p:cNvPr>
          <p:cNvCxnSpPr>
            <a:cxnSpLocks/>
          </p:cNvCxnSpPr>
          <p:nvPr/>
        </p:nvCxnSpPr>
        <p:spPr>
          <a:xfrm flipV="1">
            <a:off x="596291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7A5876-A562-4438-B4C2-31FDE608E57B}"/>
              </a:ext>
            </a:extLst>
          </p:cNvPr>
          <p:cNvCxnSpPr>
            <a:cxnSpLocks/>
          </p:cNvCxnSpPr>
          <p:nvPr/>
        </p:nvCxnSpPr>
        <p:spPr>
          <a:xfrm flipH="1">
            <a:off x="598578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C17A18-8F8A-421E-B50C-1E80D5586754}"/>
              </a:ext>
            </a:extLst>
          </p:cNvPr>
          <p:cNvCxnSpPr>
            <a:cxnSpLocks/>
          </p:cNvCxnSpPr>
          <p:nvPr/>
        </p:nvCxnSpPr>
        <p:spPr>
          <a:xfrm>
            <a:off x="616875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582869B-98B4-47F0-987B-098F587964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47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BCBA26-1203-42E5-8795-61DD32AB75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450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BF7E445-BDF1-4075-9FA8-AD1E060C65EC}"/>
              </a:ext>
            </a:extLst>
          </p:cNvPr>
          <p:cNvCxnSpPr>
            <a:cxnSpLocks/>
          </p:cNvCxnSpPr>
          <p:nvPr/>
        </p:nvCxnSpPr>
        <p:spPr>
          <a:xfrm rot="10800000">
            <a:off x="619163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0A5294-D587-4B9E-A927-A3C5DA647954}"/>
              </a:ext>
            </a:extLst>
          </p:cNvPr>
          <p:cNvCxnSpPr>
            <a:cxnSpLocks/>
          </p:cNvCxnSpPr>
          <p:nvPr/>
        </p:nvCxnSpPr>
        <p:spPr>
          <a:xfrm flipV="1">
            <a:off x="642055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9CD061-E861-4872-B0F0-E23B36CDABB3}"/>
              </a:ext>
            </a:extLst>
          </p:cNvPr>
          <p:cNvCxnSpPr>
            <a:cxnSpLocks/>
          </p:cNvCxnSpPr>
          <p:nvPr/>
        </p:nvCxnSpPr>
        <p:spPr>
          <a:xfrm flipH="1">
            <a:off x="644342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257E0C6-2927-46C4-993B-66264B48C87D}"/>
              </a:ext>
            </a:extLst>
          </p:cNvPr>
          <p:cNvCxnSpPr>
            <a:cxnSpLocks/>
          </p:cNvCxnSpPr>
          <p:nvPr/>
        </p:nvCxnSpPr>
        <p:spPr>
          <a:xfrm>
            <a:off x="662640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DA96C72-252F-40F9-BB56-04834A9F9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512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1A8152-508C-4AAD-B243-D6A79F045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7214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C5C035-32EB-4A98-9551-5099E2E909C7}"/>
              </a:ext>
            </a:extLst>
          </p:cNvPr>
          <p:cNvCxnSpPr>
            <a:cxnSpLocks/>
          </p:cNvCxnSpPr>
          <p:nvPr/>
        </p:nvCxnSpPr>
        <p:spPr>
          <a:xfrm rot="10800000">
            <a:off x="664927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ED7DF49-A3BF-4341-99F0-4152508E1B31}"/>
              </a:ext>
            </a:extLst>
          </p:cNvPr>
          <p:cNvCxnSpPr>
            <a:cxnSpLocks/>
          </p:cNvCxnSpPr>
          <p:nvPr/>
        </p:nvCxnSpPr>
        <p:spPr>
          <a:xfrm flipV="1">
            <a:off x="687820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551B0A0-576F-4FE0-9A86-4F07ABC5E709}"/>
              </a:ext>
            </a:extLst>
          </p:cNvPr>
          <p:cNvCxnSpPr>
            <a:cxnSpLocks/>
          </p:cNvCxnSpPr>
          <p:nvPr/>
        </p:nvCxnSpPr>
        <p:spPr>
          <a:xfrm flipH="1">
            <a:off x="690107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8423E4-C8A4-4663-8A4D-3AFB854CFB59}"/>
              </a:ext>
            </a:extLst>
          </p:cNvPr>
          <p:cNvCxnSpPr>
            <a:cxnSpLocks/>
          </p:cNvCxnSpPr>
          <p:nvPr/>
        </p:nvCxnSpPr>
        <p:spPr>
          <a:xfrm>
            <a:off x="708404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48E693-631A-4886-9CC9-DF4E8DAE6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276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DE5E61D-C091-4F28-A7E9-302ABEAFC8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2979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B82ABF-66B6-4906-9B86-2FE0D48A230D}"/>
              </a:ext>
            </a:extLst>
          </p:cNvPr>
          <p:cNvCxnSpPr>
            <a:cxnSpLocks/>
          </p:cNvCxnSpPr>
          <p:nvPr/>
        </p:nvCxnSpPr>
        <p:spPr>
          <a:xfrm rot="10800000">
            <a:off x="710692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C726309-F043-43EA-9D88-CA5FD80B2740}"/>
              </a:ext>
            </a:extLst>
          </p:cNvPr>
          <p:cNvCxnSpPr>
            <a:cxnSpLocks/>
          </p:cNvCxnSpPr>
          <p:nvPr/>
        </p:nvCxnSpPr>
        <p:spPr>
          <a:xfrm flipV="1">
            <a:off x="7335847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E5078A2-398F-4B24-9FEB-B958F982D7D4}"/>
              </a:ext>
            </a:extLst>
          </p:cNvPr>
          <p:cNvCxnSpPr>
            <a:cxnSpLocks/>
          </p:cNvCxnSpPr>
          <p:nvPr/>
        </p:nvCxnSpPr>
        <p:spPr>
          <a:xfrm flipH="1">
            <a:off x="7358719" y="2273498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72E8D-DB7B-47A4-9FDC-E386010EDE00}"/>
              </a:ext>
            </a:extLst>
          </p:cNvPr>
          <p:cNvCxnSpPr>
            <a:cxnSpLocks/>
          </p:cNvCxnSpPr>
          <p:nvPr/>
        </p:nvCxnSpPr>
        <p:spPr>
          <a:xfrm>
            <a:off x="7541693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3658CF4-D3E6-47A7-89D1-DB6F3BA48AE9}"/>
              </a:ext>
            </a:extLst>
          </p:cNvPr>
          <p:cNvCxnSpPr>
            <a:cxnSpLocks/>
          </p:cNvCxnSpPr>
          <p:nvPr/>
        </p:nvCxnSpPr>
        <p:spPr>
          <a:xfrm rot="10800000">
            <a:off x="7564565" y="2366366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5FA0406-7E34-41BF-AA60-C4DDC68FE3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5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57DA6A-4B0D-4B7F-A4DF-3D123AB29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002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94640F-A68F-443F-9281-A07B143C9E9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57053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B2FFBFF-9C08-470C-8723-D2F52DB2246F}"/>
              </a:ext>
            </a:extLst>
          </p:cNvPr>
          <p:cNvCxnSpPr>
            <a:cxnSpLocks/>
          </p:cNvCxnSpPr>
          <p:nvPr/>
        </p:nvCxnSpPr>
        <p:spPr>
          <a:xfrm rot="10800000">
            <a:off x="7334181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3485114-A7DB-465A-BD39-7A21F1149B9E}"/>
              </a:ext>
            </a:extLst>
          </p:cNvPr>
          <p:cNvCxnSpPr>
            <a:cxnSpLocks/>
          </p:cNvCxnSpPr>
          <p:nvPr/>
        </p:nvCxnSpPr>
        <p:spPr>
          <a:xfrm flipV="1">
            <a:off x="7105463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D371A84-469F-41E7-900B-2A8A140E28EE}"/>
              </a:ext>
            </a:extLst>
          </p:cNvPr>
          <p:cNvCxnSpPr>
            <a:cxnSpLocks/>
          </p:cNvCxnSpPr>
          <p:nvPr/>
        </p:nvCxnSpPr>
        <p:spPr>
          <a:xfrm flipH="1">
            <a:off x="7128335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24A77D1-3DA1-4679-8CFA-61654D366166}"/>
              </a:ext>
            </a:extLst>
          </p:cNvPr>
          <p:cNvCxnSpPr>
            <a:cxnSpLocks/>
          </p:cNvCxnSpPr>
          <p:nvPr/>
        </p:nvCxnSpPr>
        <p:spPr>
          <a:xfrm>
            <a:off x="731130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2877C69-7490-4876-899B-1DBC3B714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238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D3E23B5-F52C-42FA-9FD2-3FC6971315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99409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B24EB6-B000-48EF-90E0-6B87766A3A25}"/>
              </a:ext>
            </a:extLst>
          </p:cNvPr>
          <p:cNvCxnSpPr>
            <a:cxnSpLocks/>
          </p:cNvCxnSpPr>
          <p:nvPr/>
        </p:nvCxnSpPr>
        <p:spPr>
          <a:xfrm rot="10800000">
            <a:off x="687653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56DF75-3A01-4048-803F-53B3EDF9824E}"/>
              </a:ext>
            </a:extLst>
          </p:cNvPr>
          <p:cNvCxnSpPr>
            <a:cxnSpLocks/>
          </p:cNvCxnSpPr>
          <p:nvPr/>
        </p:nvCxnSpPr>
        <p:spPr>
          <a:xfrm flipV="1">
            <a:off x="664781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6E85C01-7040-4B6D-A9C5-684E47B8066D}"/>
              </a:ext>
            </a:extLst>
          </p:cNvPr>
          <p:cNvCxnSpPr>
            <a:cxnSpLocks/>
          </p:cNvCxnSpPr>
          <p:nvPr/>
        </p:nvCxnSpPr>
        <p:spPr>
          <a:xfrm flipH="1">
            <a:off x="6670691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1A2E555-8B14-4DD1-A707-7E48A182F128}"/>
              </a:ext>
            </a:extLst>
          </p:cNvPr>
          <p:cNvCxnSpPr>
            <a:cxnSpLocks/>
          </p:cNvCxnSpPr>
          <p:nvPr/>
        </p:nvCxnSpPr>
        <p:spPr>
          <a:xfrm>
            <a:off x="685366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96096FC-D482-470D-809F-BC6FDA21EA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473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EDE7F6A-7E94-4FE3-BC5C-C22E601BE3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41765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B8BDA9D-C88D-4FDB-8483-729C3DA140D1}"/>
              </a:ext>
            </a:extLst>
          </p:cNvPr>
          <p:cNvCxnSpPr>
            <a:cxnSpLocks/>
          </p:cNvCxnSpPr>
          <p:nvPr/>
        </p:nvCxnSpPr>
        <p:spPr>
          <a:xfrm rot="10800000">
            <a:off x="641889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FC3C3A2-0412-4A4A-B649-3C51AFADB73B}"/>
              </a:ext>
            </a:extLst>
          </p:cNvPr>
          <p:cNvCxnSpPr>
            <a:cxnSpLocks/>
          </p:cNvCxnSpPr>
          <p:nvPr/>
        </p:nvCxnSpPr>
        <p:spPr>
          <a:xfrm flipV="1">
            <a:off x="619017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81B4A86-F42C-438D-A392-867B6E397233}"/>
              </a:ext>
            </a:extLst>
          </p:cNvPr>
          <p:cNvCxnSpPr>
            <a:cxnSpLocks/>
          </p:cNvCxnSpPr>
          <p:nvPr/>
        </p:nvCxnSpPr>
        <p:spPr>
          <a:xfrm flipH="1">
            <a:off x="6213047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1DBA6AA-69C1-4F43-A83C-D6F3307DACF2}"/>
              </a:ext>
            </a:extLst>
          </p:cNvPr>
          <p:cNvCxnSpPr>
            <a:cxnSpLocks/>
          </p:cNvCxnSpPr>
          <p:nvPr/>
        </p:nvCxnSpPr>
        <p:spPr>
          <a:xfrm>
            <a:off x="639602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F604B4F-88A9-4AFD-AEF2-EAB9AB1C13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709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FC005F1-AA73-46F4-B5C9-AFC37B13D3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8412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777CA74-9D24-4799-8E2C-8D365307EE03}"/>
              </a:ext>
            </a:extLst>
          </p:cNvPr>
          <p:cNvCxnSpPr>
            <a:cxnSpLocks/>
          </p:cNvCxnSpPr>
          <p:nvPr/>
        </p:nvCxnSpPr>
        <p:spPr>
          <a:xfrm rot="10800000">
            <a:off x="596124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4BE1954-641F-4DE2-9753-7AC2ED9618FD}"/>
              </a:ext>
            </a:extLst>
          </p:cNvPr>
          <p:cNvCxnSpPr>
            <a:cxnSpLocks/>
          </p:cNvCxnSpPr>
          <p:nvPr/>
        </p:nvCxnSpPr>
        <p:spPr>
          <a:xfrm flipV="1">
            <a:off x="573253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CDBD022-45E0-49C9-A322-86BEB53CDDB2}"/>
              </a:ext>
            </a:extLst>
          </p:cNvPr>
          <p:cNvCxnSpPr>
            <a:cxnSpLocks/>
          </p:cNvCxnSpPr>
          <p:nvPr/>
        </p:nvCxnSpPr>
        <p:spPr>
          <a:xfrm flipH="1">
            <a:off x="575540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1E0BB83-827D-4497-909B-159275D981F4}"/>
              </a:ext>
            </a:extLst>
          </p:cNvPr>
          <p:cNvCxnSpPr>
            <a:cxnSpLocks/>
          </p:cNvCxnSpPr>
          <p:nvPr/>
        </p:nvCxnSpPr>
        <p:spPr>
          <a:xfrm>
            <a:off x="593837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B3CDA16-0E8A-4747-9E0E-F6C5CABD0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45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C11CBEA-35B5-4045-A63B-87CE001D41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2647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A2BBA49-5EE0-4FC4-8B39-B318C6335DAB}"/>
              </a:ext>
            </a:extLst>
          </p:cNvPr>
          <p:cNvCxnSpPr>
            <a:cxnSpLocks/>
          </p:cNvCxnSpPr>
          <p:nvPr/>
        </p:nvCxnSpPr>
        <p:spPr>
          <a:xfrm rot="10800000">
            <a:off x="550360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D310D8A-C218-447F-82D7-9B7A70BA98E3}"/>
              </a:ext>
            </a:extLst>
          </p:cNvPr>
          <p:cNvCxnSpPr>
            <a:cxnSpLocks/>
          </p:cNvCxnSpPr>
          <p:nvPr/>
        </p:nvCxnSpPr>
        <p:spPr>
          <a:xfrm flipV="1">
            <a:off x="527488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A782F7-B0B3-4AC6-924D-A91CDE95ADC4}"/>
              </a:ext>
            </a:extLst>
          </p:cNvPr>
          <p:cNvCxnSpPr>
            <a:cxnSpLocks/>
          </p:cNvCxnSpPr>
          <p:nvPr/>
        </p:nvCxnSpPr>
        <p:spPr>
          <a:xfrm flipH="1">
            <a:off x="529775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0AC7C7E-2CAC-440C-93FB-1E67038D31A8}"/>
              </a:ext>
            </a:extLst>
          </p:cNvPr>
          <p:cNvCxnSpPr>
            <a:cxnSpLocks/>
          </p:cNvCxnSpPr>
          <p:nvPr/>
        </p:nvCxnSpPr>
        <p:spPr>
          <a:xfrm>
            <a:off x="548073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A780881-B9C5-4F8B-A6E0-1071372D7A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180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1D687DF-A8F4-4762-B5F8-E6545476EC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6883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81FBBF8-FB29-47E6-8412-C6DEDF1EE4ED}"/>
              </a:ext>
            </a:extLst>
          </p:cNvPr>
          <p:cNvCxnSpPr>
            <a:cxnSpLocks/>
          </p:cNvCxnSpPr>
          <p:nvPr/>
        </p:nvCxnSpPr>
        <p:spPr>
          <a:xfrm rot="10800000">
            <a:off x="504595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AEC3AA-9AD5-4D00-A3CD-DF885FCE2713}"/>
              </a:ext>
            </a:extLst>
          </p:cNvPr>
          <p:cNvCxnSpPr>
            <a:cxnSpLocks/>
          </p:cNvCxnSpPr>
          <p:nvPr/>
        </p:nvCxnSpPr>
        <p:spPr>
          <a:xfrm flipV="1">
            <a:off x="481724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FE09090-689B-4415-8167-F56A25FB8924}"/>
              </a:ext>
            </a:extLst>
          </p:cNvPr>
          <p:cNvCxnSpPr>
            <a:cxnSpLocks/>
          </p:cNvCxnSpPr>
          <p:nvPr/>
        </p:nvCxnSpPr>
        <p:spPr>
          <a:xfrm flipH="1">
            <a:off x="484011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6470C18-CCD5-4E20-888D-4782FEA45E78}"/>
              </a:ext>
            </a:extLst>
          </p:cNvPr>
          <p:cNvCxnSpPr>
            <a:cxnSpLocks/>
          </p:cNvCxnSpPr>
          <p:nvPr/>
        </p:nvCxnSpPr>
        <p:spPr>
          <a:xfrm>
            <a:off x="502308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7242C17-EE6D-4A17-8ED7-EED47D0032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416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9597165-93B0-42E4-8E62-AE94ED04B0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1118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8A29A86-B472-4800-B658-5B22E157DF98}"/>
              </a:ext>
            </a:extLst>
          </p:cNvPr>
          <p:cNvCxnSpPr>
            <a:cxnSpLocks/>
          </p:cNvCxnSpPr>
          <p:nvPr/>
        </p:nvCxnSpPr>
        <p:spPr>
          <a:xfrm rot="10800000">
            <a:off x="458831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799DF00-4C53-4CBA-B175-DC5819F73AE8}"/>
              </a:ext>
            </a:extLst>
          </p:cNvPr>
          <p:cNvCxnSpPr>
            <a:cxnSpLocks/>
          </p:cNvCxnSpPr>
          <p:nvPr/>
        </p:nvCxnSpPr>
        <p:spPr>
          <a:xfrm flipV="1">
            <a:off x="435959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AFA6793-338F-46A5-87F2-EA6C35B64C62}"/>
              </a:ext>
            </a:extLst>
          </p:cNvPr>
          <p:cNvCxnSpPr>
            <a:cxnSpLocks/>
          </p:cNvCxnSpPr>
          <p:nvPr/>
        </p:nvCxnSpPr>
        <p:spPr>
          <a:xfrm flipH="1">
            <a:off x="438246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4E766CA-E055-4814-871F-49C34512FF14}"/>
              </a:ext>
            </a:extLst>
          </p:cNvPr>
          <p:cNvCxnSpPr>
            <a:cxnSpLocks/>
          </p:cNvCxnSpPr>
          <p:nvPr/>
        </p:nvCxnSpPr>
        <p:spPr>
          <a:xfrm>
            <a:off x="456544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C4C9D9E-2F5A-49CB-90F4-ED7DE2EFE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6515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B9A9318-5F9B-4BC5-AFAE-E77C72F3F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53541" y="2843211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25F3CE2-ED54-4CBC-B22D-31E249E7E1FF}"/>
              </a:ext>
            </a:extLst>
          </p:cNvPr>
          <p:cNvCxnSpPr>
            <a:cxnSpLocks/>
          </p:cNvCxnSpPr>
          <p:nvPr/>
        </p:nvCxnSpPr>
        <p:spPr>
          <a:xfrm rot="10800000">
            <a:off x="4130669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FE89E6D-1BB9-4DFD-AEB7-6919FA9AC1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98173" y="2465184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5233FC3-BD11-4AF7-BD19-A9EFA4D5CC53}"/>
              </a:ext>
            </a:extLst>
          </p:cNvPr>
          <p:cNvCxnSpPr>
            <a:cxnSpLocks/>
          </p:cNvCxnSpPr>
          <p:nvPr/>
        </p:nvCxnSpPr>
        <p:spPr>
          <a:xfrm flipH="1">
            <a:off x="3594101" y="2657476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A45BC5F-4FE4-4A26-B179-4EE4C8FDE7A1}"/>
              </a:ext>
            </a:extLst>
          </p:cNvPr>
          <p:cNvCxnSpPr>
            <a:cxnSpLocks/>
          </p:cNvCxnSpPr>
          <p:nvPr/>
        </p:nvCxnSpPr>
        <p:spPr>
          <a:xfrm>
            <a:off x="4107797" y="2657475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417B8D4-7FA6-4ECA-9BA5-4A8D64443D96}"/>
              </a:ext>
            </a:extLst>
          </p:cNvPr>
          <p:cNvCxnSpPr>
            <a:cxnSpLocks/>
          </p:cNvCxnSpPr>
          <p:nvPr/>
        </p:nvCxnSpPr>
        <p:spPr>
          <a:xfrm flipV="1">
            <a:off x="756310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0A2DD4-2888-4023-878A-FDC9EB1E16D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90042" y="2459233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ADAAFC6-124B-4DE5-BA46-0E4BD418BE08}"/>
              </a:ext>
            </a:extLst>
          </p:cNvPr>
          <p:cNvCxnSpPr>
            <a:cxnSpLocks/>
          </p:cNvCxnSpPr>
          <p:nvPr/>
        </p:nvCxnSpPr>
        <p:spPr>
          <a:xfrm flipH="1">
            <a:off x="7585978" y="2651525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64285C8E-155A-4248-A7E4-9B5F0A0344E8}"/>
              </a:ext>
            </a:extLst>
          </p:cNvPr>
          <p:cNvCxnSpPr/>
          <p:nvPr/>
        </p:nvCxnSpPr>
        <p:spPr>
          <a:xfrm>
            <a:off x="4107797" y="2273498"/>
            <a:ext cx="0" cy="2806909"/>
          </a:xfrm>
          <a:prstGeom prst="line">
            <a:avLst/>
          </a:prstGeom>
          <a:ln w="12700" cap="rnd"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9E6D433-0954-483B-B5CB-85DBFB5E2440}"/>
              </a:ext>
            </a:extLst>
          </p:cNvPr>
          <p:cNvCxnSpPr/>
          <p:nvPr/>
        </p:nvCxnSpPr>
        <p:spPr>
          <a:xfrm>
            <a:off x="4378325" y="2273498"/>
            <a:ext cx="0" cy="2806909"/>
          </a:xfrm>
          <a:prstGeom prst="line">
            <a:avLst/>
          </a:prstGeom>
          <a:ln w="12700" cap="rnd">
            <a:solidFill>
              <a:srgbClr val="0070C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A8C0240-BDFF-435F-B0D1-E57D65AA60D5}"/>
              </a:ext>
            </a:extLst>
          </p:cNvPr>
          <p:cNvSpPr/>
          <p:nvPr/>
        </p:nvSpPr>
        <p:spPr>
          <a:xfrm rot="16200000">
            <a:off x="4002682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F7EA090-EE33-4882-8832-EDF11DDBDE32}"/>
              </a:ext>
            </a:extLst>
          </p:cNvPr>
          <p:cNvSpPr/>
          <p:nvPr/>
        </p:nvSpPr>
        <p:spPr>
          <a:xfrm rot="16200000">
            <a:off x="445988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15BC30F-69B1-4996-917F-03A755ABF20A}"/>
              </a:ext>
            </a:extLst>
          </p:cNvPr>
          <p:cNvSpPr/>
          <p:nvPr/>
        </p:nvSpPr>
        <p:spPr>
          <a:xfrm rot="16200000">
            <a:off x="491707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07B90C-0833-43AF-9353-E58B4A8E87AC}"/>
              </a:ext>
            </a:extLst>
          </p:cNvPr>
          <p:cNvSpPr/>
          <p:nvPr/>
        </p:nvSpPr>
        <p:spPr>
          <a:xfrm rot="16200000">
            <a:off x="5374277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AD1B9BF-6CBF-421F-854F-1FDC97F1158B}"/>
              </a:ext>
            </a:extLst>
          </p:cNvPr>
          <p:cNvSpPr/>
          <p:nvPr/>
        </p:nvSpPr>
        <p:spPr>
          <a:xfrm rot="16200000">
            <a:off x="5831475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03D856A-6BFE-446A-95A2-C75724C891A1}"/>
              </a:ext>
            </a:extLst>
          </p:cNvPr>
          <p:cNvSpPr/>
          <p:nvPr/>
        </p:nvSpPr>
        <p:spPr>
          <a:xfrm rot="16200000">
            <a:off x="6288673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AC05461-F654-40FF-9111-13DFF02E98E7}"/>
              </a:ext>
            </a:extLst>
          </p:cNvPr>
          <p:cNvSpPr/>
          <p:nvPr/>
        </p:nvSpPr>
        <p:spPr>
          <a:xfrm rot="16200000">
            <a:off x="674587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2069E2C-7BFD-47EB-B748-12BB4BBA696A}"/>
              </a:ext>
            </a:extLst>
          </p:cNvPr>
          <p:cNvSpPr/>
          <p:nvPr/>
        </p:nvSpPr>
        <p:spPr>
          <a:xfrm rot="16200000">
            <a:off x="720306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5356340-DBB1-47D4-8775-2107131B624D}"/>
              </a:ext>
            </a:extLst>
          </p:cNvPr>
          <p:cNvSpPr/>
          <p:nvPr/>
        </p:nvSpPr>
        <p:spPr>
          <a:xfrm rot="16200000">
            <a:off x="4002682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EF69A45-9101-4F03-947E-416C1E410C2A}"/>
              </a:ext>
            </a:extLst>
          </p:cNvPr>
          <p:cNvSpPr/>
          <p:nvPr/>
        </p:nvSpPr>
        <p:spPr>
          <a:xfrm rot="16200000">
            <a:off x="445988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CD35A02-8875-4E42-9D02-29709F9635DC}"/>
              </a:ext>
            </a:extLst>
          </p:cNvPr>
          <p:cNvSpPr/>
          <p:nvPr/>
        </p:nvSpPr>
        <p:spPr>
          <a:xfrm rot="16200000">
            <a:off x="491707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3B9DD02-0835-4048-96E1-266C3DDF3929}"/>
              </a:ext>
            </a:extLst>
          </p:cNvPr>
          <p:cNvSpPr/>
          <p:nvPr/>
        </p:nvSpPr>
        <p:spPr>
          <a:xfrm rot="16200000">
            <a:off x="5374277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A303E0D-625D-4A6D-9207-956380CB86CF}"/>
              </a:ext>
            </a:extLst>
          </p:cNvPr>
          <p:cNvSpPr/>
          <p:nvPr/>
        </p:nvSpPr>
        <p:spPr>
          <a:xfrm rot="16200000">
            <a:off x="5831475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0FF2713-E814-4C48-A902-7C162B6BB54E}"/>
              </a:ext>
            </a:extLst>
          </p:cNvPr>
          <p:cNvSpPr/>
          <p:nvPr/>
        </p:nvSpPr>
        <p:spPr>
          <a:xfrm rot="16200000">
            <a:off x="6288673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1D83227-51FD-4463-8600-F78A7EB99295}"/>
              </a:ext>
            </a:extLst>
          </p:cNvPr>
          <p:cNvSpPr/>
          <p:nvPr/>
        </p:nvSpPr>
        <p:spPr>
          <a:xfrm rot="16200000">
            <a:off x="674587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0C6315E1-3CAD-4064-92CE-6A3EA6CA5797}"/>
              </a:ext>
            </a:extLst>
          </p:cNvPr>
          <p:cNvSpPr/>
          <p:nvPr/>
        </p:nvSpPr>
        <p:spPr>
          <a:xfrm rot="16200000">
            <a:off x="720306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76FC3934-32D9-4E60-B866-48D85A4421DF}"/>
              </a:ext>
            </a:extLst>
          </p:cNvPr>
          <p:cNvSpPr/>
          <p:nvPr/>
        </p:nvSpPr>
        <p:spPr>
          <a:xfrm rot="16200000">
            <a:off x="420441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D3F0FF0C-240F-41C5-9CA4-0E1A3184454A}"/>
              </a:ext>
            </a:extLst>
          </p:cNvPr>
          <p:cNvSpPr/>
          <p:nvPr/>
        </p:nvSpPr>
        <p:spPr>
          <a:xfrm rot="16200000">
            <a:off x="466161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C1725CD3-DF83-42F9-A392-25B1335DCDC2}"/>
              </a:ext>
            </a:extLst>
          </p:cNvPr>
          <p:cNvSpPr/>
          <p:nvPr/>
        </p:nvSpPr>
        <p:spPr>
          <a:xfrm rot="16200000">
            <a:off x="511881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82D96B46-406E-45E4-8ED0-0980192C7304}"/>
              </a:ext>
            </a:extLst>
          </p:cNvPr>
          <p:cNvSpPr/>
          <p:nvPr/>
        </p:nvSpPr>
        <p:spPr>
          <a:xfrm rot="16200000">
            <a:off x="5576009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1DDA98D7-BC55-48FA-9BFE-7A16BB97CB5B}"/>
              </a:ext>
            </a:extLst>
          </p:cNvPr>
          <p:cNvSpPr/>
          <p:nvPr/>
        </p:nvSpPr>
        <p:spPr>
          <a:xfrm rot="16200000">
            <a:off x="603320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B1D51D4-F973-4734-9092-5A283962F137}"/>
              </a:ext>
            </a:extLst>
          </p:cNvPr>
          <p:cNvSpPr/>
          <p:nvPr/>
        </p:nvSpPr>
        <p:spPr>
          <a:xfrm rot="16200000">
            <a:off x="6490405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74B42249-FE7B-4D7A-B3F4-D09A52E69E04}"/>
              </a:ext>
            </a:extLst>
          </p:cNvPr>
          <p:cNvSpPr/>
          <p:nvPr/>
        </p:nvSpPr>
        <p:spPr>
          <a:xfrm rot="16200000">
            <a:off x="694760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C6298BD6-5146-4A52-A60A-FB350EB07120}"/>
              </a:ext>
            </a:extLst>
          </p:cNvPr>
          <p:cNvSpPr/>
          <p:nvPr/>
        </p:nvSpPr>
        <p:spPr>
          <a:xfrm rot="16200000">
            <a:off x="740480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750460E9-BC56-44B8-AFAD-BF4CECD71122}"/>
              </a:ext>
            </a:extLst>
          </p:cNvPr>
          <p:cNvSpPr/>
          <p:nvPr/>
        </p:nvSpPr>
        <p:spPr>
          <a:xfrm rot="16200000">
            <a:off x="420441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25953AEA-C052-4ECC-B056-A639B7AD0209}"/>
              </a:ext>
            </a:extLst>
          </p:cNvPr>
          <p:cNvSpPr/>
          <p:nvPr/>
        </p:nvSpPr>
        <p:spPr>
          <a:xfrm rot="16200000">
            <a:off x="466161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A44568D3-8350-42DD-8698-D1E50ADE9D1D}"/>
              </a:ext>
            </a:extLst>
          </p:cNvPr>
          <p:cNvSpPr/>
          <p:nvPr/>
        </p:nvSpPr>
        <p:spPr>
          <a:xfrm rot="16200000">
            <a:off x="511881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B4958A99-F113-4DF9-BDEE-32F64D50A442}"/>
              </a:ext>
            </a:extLst>
          </p:cNvPr>
          <p:cNvSpPr/>
          <p:nvPr/>
        </p:nvSpPr>
        <p:spPr>
          <a:xfrm rot="16200000">
            <a:off x="5576009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6DFA2FC4-27BF-4DEB-A67C-3433081B2BE2}"/>
              </a:ext>
            </a:extLst>
          </p:cNvPr>
          <p:cNvSpPr/>
          <p:nvPr/>
        </p:nvSpPr>
        <p:spPr>
          <a:xfrm rot="16200000">
            <a:off x="6033207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22FFA0E9-7E89-4DA7-AD74-6990FC61D314}"/>
              </a:ext>
            </a:extLst>
          </p:cNvPr>
          <p:cNvSpPr/>
          <p:nvPr/>
        </p:nvSpPr>
        <p:spPr>
          <a:xfrm rot="16200000">
            <a:off x="6490405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68CCCDCA-CD16-48BF-8C26-4607AB457840}"/>
              </a:ext>
            </a:extLst>
          </p:cNvPr>
          <p:cNvSpPr/>
          <p:nvPr/>
        </p:nvSpPr>
        <p:spPr>
          <a:xfrm rot="16200000">
            <a:off x="694760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76C787C4-C983-4653-852A-95B0D1CCD870}"/>
              </a:ext>
            </a:extLst>
          </p:cNvPr>
          <p:cNvSpPr/>
          <p:nvPr/>
        </p:nvSpPr>
        <p:spPr>
          <a:xfrm rot="16200000">
            <a:off x="740480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A09EF79D-F969-422A-9EB6-5CE339E1D829}"/>
              </a:ext>
            </a:extLst>
          </p:cNvPr>
          <p:cNvSpPr/>
          <p:nvPr/>
        </p:nvSpPr>
        <p:spPr>
          <a:xfrm rot="16200000">
            <a:off x="7671703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E1E69AE5-0847-486F-A3C5-F1C1B2899A02}"/>
              </a:ext>
            </a:extLst>
          </p:cNvPr>
          <p:cNvSpPr/>
          <p:nvPr/>
        </p:nvSpPr>
        <p:spPr>
          <a:xfrm rot="16200000">
            <a:off x="7671703" y="3707540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96B3D560-58CA-4CEC-AC05-CF0246EDA316}"/>
              </a:ext>
            </a:extLst>
          </p:cNvPr>
          <p:cNvSpPr/>
          <p:nvPr/>
        </p:nvSpPr>
        <p:spPr>
          <a:xfrm rot="16200000">
            <a:off x="3543281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37C1E5D3-E250-4ED1-9572-6F373BB22896}"/>
              </a:ext>
            </a:extLst>
          </p:cNvPr>
          <p:cNvSpPr/>
          <p:nvPr/>
        </p:nvSpPr>
        <p:spPr>
          <a:xfrm rot="16200000">
            <a:off x="3543280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72BCCFF-57E9-44BF-9C69-3D57125FE18A}"/>
              </a:ext>
            </a:extLst>
          </p:cNvPr>
          <p:cNvSpPr/>
          <p:nvPr/>
        </p:nvSpPr>
        <p:spPr>
          <a:xfrm rot="16200000">
            <a:off x="374307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D5696AE6-BAA9-4C54-8ED5-175927B8B2DC}"/>
              </a:ext>
            </a:extLst>
          </p:cNvPr>
          <p:cNvSpPr/>
          <p:nvPr/>
        </p:nvSpPr>
        <p:spPr>
          <a:xfrm rot="16200000">
            <a:off x="374117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E72BEA34-E965-434D-82DC-6ABFA7746247}"/>
              </a:ext>
            </a:extLst>
          </p:cNvPr>
          <p:cNvSpPr/>
          <p:nvPr/>
        </p:nvSpPr>
        <p:spPr>
          <a:xfrm rot="16200000">
            <a:off x="785467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09275E9D-657B-4CAF-8D83-7CA39F9D9954}"/>
              </a:ext>
            </a:extLst>
          </p:cNvPr>
          <p:cNvSpPr/>
          <p:nvPr/>
        </p:nvSpPr>
        <p:spPr>
          <a:xfrm rot="16200000">
            <a:off x="785277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95FE14A-1830-43D1-967E-488829027B9B}"/>
              </a:ext>
            </a:extLst>
          </p:cNvPr>
          <p:cNvCxnSpPr>
            <a:cxnSpLocks/>
          </p:cNvCxnSpPr>
          <p:nvPr/>
        </p:nvCxnSpPr>
        <p:spPr>
          <a:xfrm flipV="1">
            <a:off x="7620038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D0E01B3-EEF7-4264-BC13-3E0517FD7B40}"/>
              </a:ext>
            </a:extLst>
          </p:cNvPr>
          <p:cNvCxnSpPr>
            <a:cxnSpLocks/>
          </p:cNvCxnSpPr>
          <p:nvPr/>
        </p:nvCxnSpPr>
        <p:spPr>
          <a:xfrm flipH="1">
            <a:off x="7642910" y="3011094"/>
            <a:ext cx="40026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FF18190-02E2-4D1F-8FD2-359A6FE37B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958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B7A11F7-4C7C-4DD9-93F8-36DBC4A7B111}"/>
              </a:ext>
            </a:extLst>
          </p:cNvPr>
          <p:cNvCxnSpPr>
            <a:cxnSpLocks/>
          </p:cNvCxnSpPr>
          <p:nvPr/>
        </p:nvCxnSpPr>
        <p:spPr>
          <a:xfrm>
            <a:off x="3928034" y="3196829"/>
            <a:ext cx="366892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2701501-4A7A-4728-9364-6E689870FE3C}"/>
              </a:ext>
            </a:extLst>
          </p:cNvPr>
          <p:cNvCxnSpPr>
            <a:cxnSpLocks/>
          </p:cNvCxnSpPr>
          <p:nvPr/>
        </p:nvCxnSpPr>
        <p:spPr>
          <a:xfrm rot="10800000">
            <a:off x="3905162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CEA0936-232D-405F-916E-FC3B349A7405}"/>
              </a:ext>
            </a:extLst>
          </p:cNvPr>
          <p:cNvCxnSpPr>
            <a:cxnSpLocks/>
          </p:cNvCxnSpPr>
          <p:nvPr/>
        </p:nvCxnSpPr>
        <p:spPr>
          <a:xfrm flipH="1">
            <a:off x="3699316" y="301109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22ACA00-7FEB-4C3D-97B1-CBE4231A1745}"/>
              </a:ext>
            </a:extLst>
          </p:cNvPr>
          <p:cNvCxnSpPr>
            <a:cxnSpLocks/>
          </p:cNvCxnSpPr>
          <p:nvPr/>
        </p:nvCxnSpPr>
        <p:spPr>
          <a:xfrm>
            <a:off x="3882290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955934A-DF80-42AF-9896-79F46A6AE575}"/>
              </a:ext>
            </a:extLst>
          </p:cNvPr>
          <p:cNvSpPr/>
          <p:nvPr/>
        </p:nvSpPr>
        <p:spPr>
          <a:xfrm>
            <a:off x="7959905" y="2355458"/>
            <a:ext cx="296829" cy="280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817E8830-4537-43E9-BB9A-46F1422B80F4}"/>
              </a:ext>
            </a:extLst>
          </p:cNvPr>
          <p:cNvSpPr/>
          <p:nvPr/>
        </p:nvSpPr>
        <p:spPr>
          <a:xfrm>
            <a:off x="3380776" y="2426501"/>
            <a:ext cx="346484" cy="273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AE03075-46A9-4235-9E6A-F7700D75BF1B}"/>
              </a:ext>
            </a:extLst>
          </p:cNvPr>
          <p:cNvSpPr txBox="1"/>
          <p:nvPr/>
        </p:nvSpPr>
        <p:spPr>
          <a:xfrm>
            <a:off x="2335923" y="230173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A142994-79BE-4065-9E25-B77A2C58246C}"/>
              </a:ext>
            </a:extLst>
          </p:cNvPr>
          <p:cNvSpPr txBox="1"/>
          <p:nvPr/>
        </p:nvSpPr>
        <p:spPr>
          <a:xfrm>
            <a:off x="2335923" y="2638870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38BCFA0-9843-44DC-A679-4F1A693D783B}"/>
              </a:ext>
            </a:extLst>
          </p:cNvPr>
          <p:cNvSpPr txBox="1"/>
          <p:nvPr/>
        </p:nvSpPr>
        <p:spPr>
          <a:xfrm>
            <a:off x="2335923" y="305772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89FF3A1-45F4-45E0-B463-50F1D54D9AE4}"/>
              </a:ext>
            </a:extLst>
          </p:cNvPr>
          <p:cNvSpPr txBox="1"/>
          <p:nvPr/>
        </p:nvSpPr>
        <p:spPr>
          <a:xfrm>
            <a:off x="2335923" y="351825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74F3E52-1108-4B1D-9A15-2605CE48BA37}"/>
              </a:ext>
            </a:extLst>
          </p:cNvPr>
          <p:cNvSpPr txBox="1"/>
          <p:nvPr/>
        </p:nvSpPr>
        <p:spPr>
          <a:xfrm>
            <a:off x="2335923" y="3868163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8D96AFE1-6CA2-4B6F-BC63-A6CA3AAB5D0C}"/>
              </a:ext>
            </a:extLst>
          </p:cNvPr>
          <p:cNvSpPr txBox="1"/>
          <p:nvPr/>
        </p:nvSpPr>
        <p:spPr>
          <a:xfrm>
            <a:off x="2335923" y="4483621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9BFF9DD-193B-4617-B6DD-21E90E27DC66}"/>
              </a:ext>
            </a:extLst>
          </p:cNvPr>
          <p:cNvSpPr txBox="1"/>
          <p:nvPr/>
        </p:nvSpPr>
        <p:spPr>
          <a:xfrm>
            <a:off x="2335923" y="483352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34DAAEE6-65D1-4690-A1E0-F1094E86E52E}"/>
              </a:ext>
            </a:extLst>
          </p:cNvPr>
          <p:cNvGrpSpPr/>
          <p:nvPr/>
        </p:nvGrpSpPr>
        <p:grpSpPr>
          <a:xfrm>
            <a:off x="0" y="1270784"/>
            <a:ext cx="12192000" cy="4316432"/>
            <a:chOff x="2320796" y="1169184"/>
            <a:chExt cx="12686784" cy="431643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F20A23E-2070-4520-8A85-D87BD7A1FE4E}"/>
                </a:ext>
              </a:extLst>
            </p:cNvPr>
            <p:cNvGrpSpPr/>
            <p:nvPr/>
          </p:nvGrpSpPr>
          <p:grpSpPr>
            <a:xfrm>
              <a:off x="2320796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3A2A856-264B-4D2D-A1F6-82C24242E352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E509DC2-66B5-43DE-8FBF-521CBA429D80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E276DCD-0D69-40D5-958D-021975B3A51F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391309-09E1-4BA6-BA31-C754E6B5870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79DE376-2DF7-48C1-9723-1B09117C6A5D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61124B3-0240-4746-B4BA-68F00771FB49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2DEF49C-9A6D-4CB1-B54B-11303CF342D0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8430106-7760-4D63-A583-ED8B4D2B7D6D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196088B-7B5E-4BBA-9331-C7F091BE5BE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85831A9-AA1A-45AB-A5D3-9D043DAAE8BB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B55D01C-8EC6-439F-B8EA-19E308A89481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ED8E5AE-9FD4-4DB4-BC4A-35D031F6A82C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E3C9FF4-36FA-4299-ABB6-244C673453EC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9BE30510-867B-422B-893B-29649B5DB67B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82CD837-00CF-400A-B0AC-62879D49E3F3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3F6F89C-A502-4D8C-ADD9-6C223F858CA5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AE94635-4383-4DE2-B05D-8E6025EFD307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0A7A239-63FC-47CE-8D78-50235318337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690A53D-758E-4AA1-841F-54E878537D43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C66720C1-203E-43DE-AC88-D21B81D1E1A6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00D7BC9-FE6E-49F1-B2AF-E7EA695631B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8EF7CC3-0ABB-4A84-AFD3-944ADCD84FF2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ADCA764-F7A1-4A61-B7DA-FAE640A591BE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E15ED1D-3D23-480E-863D-76E40FA06B22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A11FC46-B637-4B9E-9D12-B27533ACA13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3901108-FE6C-4F88-9169-A98EFF9DEA83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CFCAA28-8188-42D4-A81C-7A96B0329EC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E7F9D13-45AD-4062-B46B-201CBE347455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0A66D38-E031-4BA0-81B4-08A65C68B6DB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B30E636-40D3-400F-96EB-F9DF376FE0DE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3C5983C-58D9-4446-AE7F-D89C6EEA9E8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6E50C85-7EB6-4827-BF6C-F2DC3AE8E8E7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84D2B17-06F2-4895-928E-BDB4FE08CE6F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518671B-3666-4659-B365-E94433E48B2C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8F00754-2852-40E5-A5E3-99E8AEE597B7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B7D036BA-7AAA-454B-96A9-1A64D1F1642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D540EA9-58F0-4D2F-8490-BDBF50C261BE}"/>
                </a:ext>
              </a:extLst>
            </p:cNvPr>
            <p:cNvGrpSpPr/>
            <p:nvPr/>
          </p:nvGrpSpPr>
          <p:grpSpPr>
            <a:xfrm>
              <a:off x="5492492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678DC04E-7AFF-42B5-8139-DDB270AB9870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E3EF603-979A-47B4-B565-DB9D4518A38C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6DD33324-C71D-412F-BA95-A73C2312AD9B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97B5521-D34F-4857-8172-BE7D3C899D00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6F673CBD-DF9A-490B-BDF0-B08A2A265C76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26AE4944-D45F-457F-8811-67C6927BA762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21E5141-F0EC-454E-8EBC-64F1938B2EAB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2B5F9BED-8CED-416C-B5DC-38E70A0677FA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625527A-5341-4A09-B2D4-567900E15DE1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0CD07669-E419-4D01-8BED-4862956E9FF1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04C716A-3D12-49FF-AA22-B9465E531B75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2A99785C-B501-4233-A726-F5F6D9BCB637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C6A5A56-1132-4F8C-8F92-4D3B9F0B7603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E2336DED-7CC4-41D7-9C65-0378CD941F6C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6FEFEC5-FDED-41F8-B318-310B1AD1AA21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9A07C547-79DC-4F19-AAB7-B3142E020EDB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D9E6A81D-2752-4EEE-9419-1DE81100C0B4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4BDF2721-5560-4199-9CDF-BEA50684037C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DDF7F1D0-AEFE-485C-B42A-901C8B658F86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1F802DD-0047-4A9C-BE59-1C4B69944D82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0588B57-E72C-4106-855A-2BF1E1AA7380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379417F-2577-45FA-A1B4-3952F3C3B276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4E92394-3862-4E69-8B1C-9508E0B26667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63A396D3-0E8F-4518-991C-9FB21D123EB5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BF29B37-6556-4626-836B-1D425BF733AD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EA7355EB-4E05-4A6C-AE88-4328E877818B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9EB1BC27-5AC8-4BAA-A4D4-77B4693166BF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F725FFA-0985-4D6C-B69A-2E425E37560E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3AF62C7-619B-48A3-A630-C59B2493EFB6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C721AC7-8F5A-4E07-9119-F41052060EF3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F2163D5-C220-4A3E-A538-57076B2D7DD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0F3EBD2-1455-4A9A-AB57-56E4BF571FEF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D89A6E7-E29A-4393-A958-ECC1DBE2F7A8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B0AB9C-4CFE-4F0C-9A9C-562645F584CD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C52EEF0C-E095-486A-BA0F-8B62B20CEA7F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7D293D10-3B41-481C-AA3A-A5C28A6D3C54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B616983-F157-4611-94C7-A3490BB23153}"/>
                </a:ext>
              </a:extLst>
            </p:cNvPr>
            <p:cNvGrpSpPr/>
            <p:nvPr/>
          </p:nvGrpSpPr>
          <p:grpSpPr>
            <a:xfrm>
              <a:off x="8664188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12757942-CF48-4AF5-9185-1688E5A81CFF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CFD4A4F-8C62-4502-9A19-D54FA1B27209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604830A6-2625-4807-BD3F-E49A32E173B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B4F15C7F-FA51-4E12-9B43-0027A806776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0EC70054-478B-475D-A379-DF647EB8FE3E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664B3A9-7B53-40BB-AA2C-B6FC3A9C6B10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E8CA4848-02FD-4CD5-AAFB-A53B97D1848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9EDBB288-D981-47CB-8EA4-FFF9658A550E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C9D403D4-441A-4A55-8B65-FE716FF39EB7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A602776C-89DB-4221-89D8-9FC6DEAF0EE7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58038C21-3EE2-493E-9D99-1AD41952023F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612286D-652E-4D0C-863A-F76FD7E8B656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2697EF6F-AD51-408B-A04C-EC52083925A4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088B519-0339-4A1E-876D-10968C867156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1B11E5A-9DB3-4FF2-BC57-67DF44D2D955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D3965B5D-91A5-4670-9211-73D65EF63047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EE08681D-4E41-4E48-B710-A98DE607A763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5B858C1A-9D81-454E-A797-76FA7445548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85EE27D1-70DD-4FF0-A660-95E2C4F26B19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FFFD3E9-B4F1-4678-A556-63463B4C2AB0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B267D7A4-6B2D-42DE-8FA3-A3E0B073841F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733192C1-DBC7-4AD6-9171-05AD2F590123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DCC6B760-9AE1-4005-A22D-8DF062219EB2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5E718AD-E1E3-4A55-AC73-D071648E063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FB1A77C-2D24-4507-8708-803D6A0CE81F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044B3C3-7C88-42A0-BDDE-3D302DA3791E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F3C9D678-84F2-4003-AC2F-16494F4FD70E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25E5E92-ACD1-4B97-AFF8-091194E0D0C5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8053DF5C-C8EA-49A9-A15E-CF603DC9648C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AC4F3D3C-8EAB-440B-8EF1-515F26430A5D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1D368AF-BB53-43D8-AD27-24C335AE4ADB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8FA15D3-C07F-4951-9576-81A861C21F3B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F047397-88DB-4A9E-8CCD-F5A5E8E08DAC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23A6498-DD36-4AAE-8F39-4A3E15C710D9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4D1A325-DD50-473E-994D-A9BBCB1232F4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F831C92-76D7-47F8-AAFA-803FFFB271DB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7FF6E019-9B2D-439A-B2D7-C547C8B493BD}"/>
                </a:ext>
              </a:extLst>
            </p:cNvPr>
            <p:cNvGrpSpPr/>
            <p:nvPr/>
          </p:nvGrpSpPr>
          <p:grpSpPr>
            <a:xfrm>
              <a:off x="11835884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F1854136-3750-4617-BA7D-898C35BF1795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A988724E-2A98-44DF-B49C-526DC1777D42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A65FFDF7-D5E1-45A5-A73C-51907430EEBB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97C6C228-E64C-4CFB-9E37-A5B94EAB8202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A1446515-C0EF-4D5B-98E6-D7B349DC7DD3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546A5633-79BA-46AA-928B-ABEFB0F3C9DD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C7A28A8-2445-46F3-A419-DC28C71B14AF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BA1436BE-87E5-4491-AF4B-F9A161D2CE72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6FF6A5AD-5725-4BBB-8BFA-296C24730456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7AD48EE1-01AE-475F-90CC-5B3F3EADEB79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30CBAC36-AAC7-4D64-A155-EC6FF7CBBA6D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8E14FB07-0009-4A29-A47D-448C36D8DBF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D10DB7FE-341E-477E-AFBF-A32AE4056C1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67A2603A-3C8F-472C-B949-486C362C7084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9D9DB2A1-1F71-4BA4-BD3E-904C9846022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2B5288C0-181F-42C8-8EB8-D7D7E95D3458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EDA757E4-95A1-447E-BDC7-D2BB7ACBF265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658E594D-2C36-48F9-84FD-537A7977E30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5F511FD8-3235-444A-A3FC-A7EEAB75D8F5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4F1303BA-49A0-4DEE-B415-7ABAD4794394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2162E9C-8AAC-4609-8712-3858D5A17370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04D94428-7024-46CD-A55E-A4EBFD2AC0B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A1D171D5-A346-4F2D-B38E-8E22934FAEE1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DE61158C-56AE-4FC2-B428-FAC4AC5EA58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03499EC0-18EB-423B-BA51-B9F971A91CE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6A2BF054-5C27-462A-8EAF-CC76AE323AF6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8C953E05-2D9C-44B4-AB9B-F198717BB683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ECE91C02-A136-4650-B41B-ABB1860AD788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1485860D-552F-480E-8E73-AF51B6BA8189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1B5BCAE0-F0B5-44EB-8AD2-24DDDAB80481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7D791E47-C9ED-4066-A154-388FDA5D2E6C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BA0274FC-AF2E-48A8-9B2E-FA626ACE0900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16D64925-BB9F-4631-BEA4-71CAB428F09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A31A1257-1AD9-4203-A229-6BD507633260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71943D55-BBB7-46A3-9944-F6497B2B4FDB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4A3C86E6-A7AC-4121-B3D2-0DAAF05DCB2A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A649ED2F-3EE2-408A-B5DE-E443559B6A7F}"/>
              </a:ext>
            </a:extLst>
          </p:cNvPr>
          <p:cNvSpPr/>
          <p:nvPr/>
        </p:nvSpPr>
        <p:spPr>
          <a:xfrm>
            <a:off x="0" y="2285514"/>
            <a:ext cx="12188757" cy="2403218"/>
          </a:xfrm>
          <a:custGeom>
            <a:avLst/>
            <a:gdLst>
              <a:gd name="connsiteX0" fmla="*/ 0 w 12188757"/>
              <a:gd name="connsiteY0" fmla="*/ 2403218 h 2403218"/>
              <a:gd name="connsiteX1" fmla="*/ 2256817 w 12188757"/>
              <a:gd name="connsiteY1" fmla="*/ 905158 h 2403218"/>
              <a:gd name="connsiteX2" fmla="*/ 5087566 w 12188757"/>
              <a:gd name="connsiteY2" fmla="*/ 1274809 h 2403218"/>
              <a:gd name="connsiteX3" fmla="*/ 7383294 w 12188757"/>
              <a:gd name="connsiteY3" fmla="*/ 68580 h 2403218"/>
              <a:gd name="connsiteX4" fmla="*/ 10116766 w 12188757"/>
              <a:gd name="connsiteY4" fmla="*/ 350682 h 2403218"/>
              <a:gd name="connsiteX5" fmla="*/ 12188757 w 12188757"/>
              <a:gd name="connsiteY5" fmla="*/ 2023839 h 240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757" h="2403218">
                <a:moveTo>
                  <a:pt x="0" y="2403218"/>
                </a:moveTo>
                <a:cubicBezTo>
                  <a:pt x="704444" y="1748222"/>
                  <a:pt x="1408889" y="1093226"/>
                  <a:pt x="2256817" y="905158"/>
                </a:cubicBezTo>
                <a:cubicBezTo>
                  <a:pt x="3104745" y="717090"/>
                  <a:pt x="4233153" y="1414239"/>
                  <a:pt x="5087566" y="1274809"/>
                </a:cubicBezTo>
                <a:cubicBezTo>
                  <a:pt x="5941979" y="1135379"/>
                  <a:pt x="6545094" y="222601"/>
                  <a:pt x="7383294" y="68580"/>
                </a:cubicBezTo>
                <a:cubicBezTo>
                  <a:pt x="8221494" y="-85441"/>
                  <a:pt x="9315856" y="24805"/>
                  <a:pt x="10116766" y="350682"/>
                </a:cubicBezTo>
                <a:cubicBezTo>
                  <a:pt x="10917677" y="676558"/>
                  <a:pt x="11553217" y="1350198"/>
                  <a:pt x="12188757" y="20238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3402E57A-28FE-4CCA-B0E3-5ACEB53E2C38}"/>
              </a:ext>
            </a:extLst>
          </p:cNvPr>
          <p:cNvSpPr/>
          <p:nvPr/>
        </p:nvSpPr>
        <p:spPr>
          <a:xfrm>
            <a:off x="142875" y="0"/>
            <a:ext cx="12198485" cy="3015574"/>
          </a:xfrm>
          <a:custGeom>
            <a:avLst/>
            <a:gdLst>
              <a:gd name="connsiteX0" fmla="*/ 0 w 12198485"/>
              <a:gd name="connsiteY0" fmla="*/ 3015574 h 3015574"/>
              <a:gd name="connsiteX1" fmla="*/ 583660 w 12198485"/>
              <a:gd name="connsiteY1" fmla="*/ 2509736 h 3015574"/>
              <a:gd name="connsiteX2" fmla="*/ 671209 w 12198485"/>
              <a:gd name="connsiteY2" fmla="*/ 1040859 h 3015574"/>
              <a:gd name="connsiteX3" fmla="*/ 758758 w 12198485"/>
              <a:gd name="connsiteY3" fmla="*/ 2344366 h 3015574"/>
              <a:gd name="connsiteX4" fmla="*/ 875490 w 12198485"/>
              <a:gd name="connsiteY4" fmla="*/ 2266544 h 3015574"/>
              <a:gd name="connsiteX5" fmla="*/ 1001949 w 12198485"/>
              <a:gd name="connsiteY5" fmla="*/ 2149813 h 3015574"/>
              <a:gd name="connsiteX6" fmla="*/ 1566154 w 12198485"/>
              <a:gd name="connsiteY6" fmla="*/ 1789889 h 3015574"/>
              <a:gd name="connsiteX7" fmla="*/ 2052537 w 12198485"/>
              <a:gd name="connsiteY7" fmla="*/ 1585608 h 3015574"/>
              <a:gd name="connsiteX8" fmla="*/ 2198451 w 12198485"/>
              <a:gd name="connsiteY8" fmla="*/ 1536970 h 3015574"/>
              <a:gd name="connsiteX9" fmla="*/ 2286000 w 12198485"/>
              <a:gd name="connsiteY9" fmla="*/ 476655 h 3015574"/>
              <a:gd name="connsiteX10" fmla="*/ 2393005 w 12198485"/>
              <a:gd name="connsiteY10" fmla="*/ 1517515 h 3015574"/>
              <a:gd name="connsiteX11" fmla="*/ 2558375 w 12198485"/>
              <a:gd name="connsiteY11" fmla="*/ 1498059 h 3015574"/>
              <a:gd name="connsiteX12" fmla="*/ 2830749 w 12198485"/>
              <a:gd name="connsiteY12" fmla="*/ 1507787 h 3015574"/>
              <a:gd name="connsiteX13" fmla="*/ 3239311 w 12198485"/>
              <a:gd name="connsiteY13" fmla="*/ 1585608 h 3015574"/>
              <a:gd name="connsiteX14" fmla="*/ 3793788 w 12198485"/>
              <a:gd name="connsiteY14" fmla="*/ 1731523 h 3015574"/>
              <a:gd name="connsiteX15" fmla="*/ 3881337 w 12198485"/>
              <a:gd name="connsiteY15" fmla="*/ 2655651 h 3015574"/>
              <a:gd name="connsiteX16" fmla="*/ 3939702 w 12198485"/>
              <a:gd name="connsiteY16" fmla="*/ 1780161 h 3015574"/>
              <a:gd name="connsiteX17" fmla="*/ 4182894 w 12198485"/>
              <a:gd name="connsiteY17" fmla="*/ 1838527 h 3015574"/>
              <a:gd name="connsiteX18" fmla="*/ 4581728 w 12198485"/>
              <a:gd name="connsiteY18" fmla="*/ 1916349 h 3015574"/>
              <a:gd name="connsiteX19" fmla="*/ 4951379 w 12198485"/>
              <a:gd name="connsiteY19" fmla="*/ 1926076 h 3015574"/>
              <a:gd name="connsiteX20" fmla="*/ 5447490 w 12198485"/>
              <a:gd name="connsiteY20" fmla="*/ 1819072 h 3015574"/>
              <a:gd name="connsiteX21" fmla="*/ 5515583 w 12198485"/>
              <a:gd name="connsiteY21" fmla="*/ 1021404 h 3015574"/>
              <a:gd name="connsiteX22" fmla="*/ 5622588 w 12198485"/>
              <a:gd name="connsiteY22" fmla="*/ 1702340 h 3015574"/>
              <a:gd name="connsiteX23" fmla="*/ 5894962 w 12198485"/>
              <a:gd name="connsiteY23" fmla="*/ 1556425 h 3015574"/>
              <a:gd name="connsiteX24" fmla="*/ 6215975 w 12198485"/>
              <a:gd name="connsiteY24" fmla="*/ 1303506 h 3015574"/>
              <a:gd name="connsiteX25" fmla="*/ 6624537 w 12198485"/>
              <a:gd name="connsiteY25" fmla="*/ 1021404 h 3015574"/>
              <a:gd name="connsiteX26" fmla="*/ 7169285 w 12198485"/>
              <a:gd name="connsiteY26" fmla="*/ 729574 h 3015574"/>
              <a:gd name="connsiteX27" fmla="*/ 7247107 w 12198485"/>
              <a:gd name="connsiteY27" fmla="*/ 1663430 h 3015574"/>
              <a:gd name="connsiteX28" fmla="*/ 7334656 w 12198485"/>
              <a:gd name="connsiteY28" fmla="*/ 719847 h 3015574"/>
              <a:gd name="connsiteX29" fmla="*/ 7616758 w 12198485"/>
              <a:gd name="connsiteY29" fmla="*/ 651753 h 3015574"/>
              <a:gd name="connsiteX30" fmla="*/ 8015592 w 12198485"/>
              <a:gd name="connsiteY30" fmla="*/ 632298 h 3015574"/>
              <a:gd name="connsiteX31" fmla="*/ 8677073 w 12198485"/>
              <a:gd name="connsiteY31" fmla="*/ 642025 h 3015574"/>
              <a:gd name="connsiteX32" fmla="*/ 9406647 w 12198485"/>
              <a:gd name="connsiteY32" fmla="*/ 758757 h 3015574"/>
              <a:gd name="connsiteX33" fmla="*/ 9513651 w 12198485"/>
              <a:gd name="connsiteY33" fmla="*/ 0 h 3015574"/>
              <a:gd name="connsiteX34" fmla="*/ 9533107 w 12198485"/>
              <a:gd name="connsiteY34" fmla="*/ 787940 h 3015574"/>
              <a:gd name="connsiteX35" fmla="*/ 9766571 w 12198485"/>
              <a:gd name="connsiteY35" fmla="*/ 836579 h 3015574"/>
              <a:gd name="connsiteX36" fmla="*/ 10369685 w 12198485"/>
              <a:gd name="connsiteY36" fmla="*/ 1060315 h 3015574"/>
              <a:gd name="connsiteX37" fmla="*/ 10749064 w 12198485"/>
              <a:gd name="connsiteY37" fmla="*/ 1322961 h 3015574"/>
              <a:gd name="connsiteX38" fmla="*/ 10836613 w 12198485"/>
              <a:gd name="connsiteY38" fmla="*/ 2247089 h 3015574"/>
              <a:gd name="connsiteX39" fmla="*/ 10904707 w 12198485"/>
              <a:gd name="connsiteY39" fmla="*/ 1429966 h 3015574"/>
              <a:gd name="connsiteX40" fmla="*/ 11274358 w 12198485"/>
              <a:gd name="connsiteY40" fmla="*/ 1721796 h 3015574"/>
              <a:gd name="connsiteX41" fmla="*/ 11858017 w 12198485"/>
              <a:gd name="connsiteY41" fmla="*/ 2276272 h 3015574"/>
              <a:gd name="connsiteX42" fmla="*/ 12198485 w 12198485"/>
              <a:gd name="connsiteY42" fmla="*/ 2655651 h 301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198485" h="3015574">
                <a:moveTo>
                  <a:pt x="0" y="3015574"/>
                </a:moveTo>
                <a:lnTo>
                  <a:pt x="583660" y="2509736"/>
                </a:lnTo>
                <a:lnTo>
                  <a:pt x="671209" y="1040859"/>
                </a:lnTo>
                <a:lnTo>
                  <a:pt x="758758" y="2344366"/>
                </a:lnTo>
                <a:lnTo>
                  <a:pt x="875490" y="2266544"/>
                </a:lnTo>
                <a:lnTo>
                  <a:pt x="1001949" y="2149813"/>
                </a:lnTo>
                <a:lnTo>
                  <a:pt x="1566154" y="1789889"/>
                </a:lnTo>
                <a:lnTo>
                  <a:pt x="2052537" y="1585608"/>
                </a:lnTo>
                <a:lnTo>
                  <a:pt x="2198451" y="1536970"/>
                </a:lnTo>
                <a:lnTo>
                  <a:pt x="2286000" y="476655"/>
                </a:lnTo>
                <a:lnTo>
                  <a:pt x="2393005" y="1517515"/>
                </a:lnTo>
                <a:lnTo>
                  <a:pt x="2558375" y="1498059"/>
                </a:lnTo>
                <a:lnTo>
                  <a:pt x="2830749" y="1507787"/>
                </a:lnTo>
                <a:lnTo>
                  <a:pt x="3239311" y="1585608"/>
                </a:lnTo>
                <a:lnTo>
                  <a:pt x="3793788" y="1731523"/>
                </a:lnTo>
                <a:lnTo>
                  <a:pt x="3881337" y="2655651"/>
                </a:lnTo>
                <a:lnTo>
                  <a:pt x="3939702" y="1780161"/>
                </a:lnTo>
                <a:lnTo>
                  <a:pt x="4182894" y="1838527"/>
                </a:lnTo>
                <a:lnTo>
                  <a:pt x="4581728" y="1916349"/>
                </a:lnTo>
                <a:lnTo>
                  <a:pt x="4951379" y="1926076"/>
                </a:lnTo>
                <a:lnTo>
                  <a:pt x="5447490" y="1819072"/>
                </a:lnTo>
                <a:lnTo>
                  <a:pt x="5515583" y="1021404"/>
                </a:lnTo>
                <a:lnTo>
                  <a:pt x="5622588" y="1702340"/>
                </a:lnTo>
                <a:lnTo>
                  <a:pt x="5894962" y="1556425"/>
                </a:lnTo>
                <a:lnTo>
                  <a:pt x="6215975" y="1303506"/>
                </a:lnTo>
                <a:lnTo>
                  <a:pt x="6624537" y="1021404"/>
                </a:lnTo>
                <a:lnTo>
                  <a:pt x="7169285" y="729574"/>
                </a:lnTo>
                <a:lnTo>
                  <a:pt x="7247107" y="1663430"/>
                </a:lnTo>
                <a:lnTo>
                  <a:pt x="7334656" y="719847"/>
                </a:lnTo>
                <a:lnTo>
                  <a:pt x="7616758" y="651753"/>
                </a:lnTo>
                <a:lnTo>
                  <a:pt x="8015592" y="632298"/>
                </a:lnTo>
                <a:lnTo>
                  <a:pt x="8677073" y="642025"/>
                </a:lnTo>
                <a:lnTo>
                  <a:pt x="9406647" y="758757"/>
                </a:lnTo>
                <a:lnTo>
                  <a:pt x="9513651" y="0"/>
                </a:lnTo>
                <a:lnTo>
                  <a:pt x="9533107" y="787940"/>
                </a:lnTo>
                <a:lnTo>
                  <a:pt x="9766571" y="836579"/>
                </a:lnTo>
                <a:lnTo>
                  <a:pt x="10369685" y="1060315"/>
                </a:lnTo>
                <a:lnTo>
                  <a:pt x="10749064" y="1322961"/>
                </a:lnTo>
                <a:lnTo>
                  <a:pt x="10836613" y="2247089"/>
                </a:lnTo>
                <a:lnTo>
                  <a:pt x="10904707" y="1429966"/>
                </a:lnTo>
                <a:lnTo>
                  <a:pt x="11274358" y="1721796"/>
                </a:lnTo>
                <a:lnTo>
                  <a:pt x="11858017" y="2276272"/>
                </a:lnTo>
                <a:lnTo>
                  <a:pt x="12198485" y="26556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6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34DAAEE6-65D1-4690-A1E0-F1094E86E52E}"/>
              </a:ext>
            </a:extLst>
          </p:cNvPr>
          <p:cNvGrpSpPr/>
          <p:nvPr/>
        </p:nvGrpSpPr>
        <p:grpSpPr>
          <a:xfrm>
            <a:off x="0" y="1270784"/>
            <a:ext cx="12192000" cy="4316432"/>
            <a:chOff x="2320796" y="1169184"/>
            <a:chExt cx="12686784" cy="431643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F20A23E-2070-4520-8A85-D87BD7A1FE4E}"/>
                </a:ext>
              </a:extLst>
            </p:cNvPr>
            <p:cNvGrpSpPr/>
            <p:nvPr/>
          </p:nvGrpSpPr>
          <p:grpSpPr>
            <a:xfrm>
              <a:off x="2320796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3A2A856-264B-4D2D-A1F6-82C24242E352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E509DC2-66B5-43DE-8FBF-521CBA429D80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E276DCD-0D69-40D5-958D-021975B3A51F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391309-09E1-4BA6-BA31-C754E6B5870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79DE376-2DF7-48C1-9723-1B09117C6A5D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61124B3-0240-4746-B4BA-68F00771FB49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2DEF49C-9A6D-4CB1-B54B-11303CF342D0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8430106-7760-4D63-A583-ED8B4D2B7D6D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196088B-7B5E-4BBA-9331-C7F091BE5BE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85831A9-AA1A-45AB-A5D3-9D043DAAE8BB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B55D01C-8EC6-439F-B8EA-19E308A89481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ED8E5AE-9FD4-4DB4-BC4A-35D031F6A82C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E3C9FF4-36FA-4299-ABB6-244C673453EC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9BE30510-867B-422B-893B-29649B5DB67B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82CD837-00CF-400A-B0AC-62879D49E3F3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3F6F89C-A502-4D8C-ADD9-6C223F858CA5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AE94635-4383-4DE2-B05D-8E6025EFD307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0A7A239-63FC-47CE-8D78-50235318337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690A53D-758E-4AA1-841F-54E878537D43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C66720C1-203E-43DE-AC88-D21B81D1E1A6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00D7BC9-FE6E-49F1-B2AF-E7EA695631B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8EF7CC3-0ABB-4A84-AFD3-944ADCD84FF2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ADCA764-F7A1-4A61-B7DA-FAE640A591BE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E15ED1D-3D23-480E-863D-76E40FA06B22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A11FC46-B637-4B9E-9D12-B27533ACA13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3901108-FE6C-4F88-9169-A98EFF9DEA83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CFCAA28-8188-42D4-A81C-7A96B0329EC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E7F9D13-45AD-4062-B46B-201CBE347455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0A66D38-E031-4BA0-81B4-08A65C68B6DB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B30E636-40D3-400F-96EB-F9DF376FE0DE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3C5983C-58D9-4446-AE7F-D89C6EEA9E8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6E50C85-7EB6-4827-BF6C-F2DC3AE8E8E7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84D2B17-06F2-4895-928E-BDB4FE08CE6F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518671B-3666-4659-B365-E94433E48B2C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8F00754-2852-40E5-A5E3-99E8AEE597B7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B7D036BA-7AAA-454B-96A9-1A64D1F16428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D540EA9-58F0-4D2F-8490-BDBF50C261BE}"/>
                </a:ext>
              </a:extLst>
            </p:cNvPr>
            <p:cNvGrpSpPr/>
            <p:nvPr/>
          </p:nvGrpSpPr>
          <p:grpSpPr>
            <a:xfrm>
              <a:off x="5492492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678DC04E-7AFF-42B5-8139-DDB270AB9870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E3EF603-979A-47B4-B565-DB9D4518A38C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6DD33324-C71D-412F-BA95-A73C2312AD9B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97B5521-D34F-4857-8172-BE7D3C899D00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6F673CBD-DF9A-490B-BDF0-B08A2A265C76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26AE4944-D45F-457F-8811-67C6927BA762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21E5141-F0EC-454E-8EBC-64F1938B2EAB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2B5F9BED-8CED-416C-B5DC-38E70A0677FA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625527A-5341-4A09-B2D4-567900E15DE1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0CD07669-E419-4D01-8BED-4862956E9FF1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04C716A-3D12-49FF-AA22-B9465E531B75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2A99785C-B501-4233-A726-F5F6D9BCB637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C6A5A56-1132-4F8C-8F92-4D3B9F0B7603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E2336DED-7CC4-41D7-9C65-0378CD941F6C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6FEFEC5-FDED-41F8-B318-310B1AD1AA21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9A07C547-79DC-4F19-AAB7-B3142E020EDB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D9E6A81D-2752-4EEE-9419-1DE81100C0B4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4BDF2721-5560-4199-9CDF-BEA50684037C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DDF7F1D0-AEFE-485C-B42A-901C8B658F86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1F802DD-0047-4A9C-BE59-1C4B69944D82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0588B57-E72C-4106-855A-2BF1E1AA7380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379417F-2577-45FA-A1B4-3952F3C3B276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4E92394-3862-4E69-8B1C-9508E0B26667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63A396D3-0E8F-4518-991C-9FB21D123EB5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BF29B37-6556-4626-836B-1D425BF733AD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EA7355EB-4E05-4A6C-AE88-4328E877818B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9EB1BC27-5AC8-4BAA-A4D4-77B4693166BF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F725FFA-0985-4D6C-B69A-2E425E37560E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3AF62C7-619B-48A3-A630-C59B2493EFB6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C721AC7-8F5A-4E07-9119-F41052060EF3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F2163D5-C220-4A3E-A538-57076B2D7DD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0F3EBD2-1455-4A9A-AB57-56E4BF571FEF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D89A6E7-E29A-4393-A958-ECC1DBE2F7A8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B0AB9C-4CFE-4F0C-9A9C-562645F584CD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C52EEF0C-E095-486A-BA0F-8B62B20CEA7F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7D293D10-3B41-481C-AA3A-A5C28A6D3C54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B616983-F157-4611-94C7-A3490BB23153}"/>
                </a:ext>
              </a:extLst>
            </p:cNvPr>
            <p:cNvGrpSpPr/>
            <p:nvPr/>
          </p:nvGrpSpPr>
          <p:grpSpPr>
            <a:xfrm>
              <a:off x="8664188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12757942-CF48-4AF5-9185-1688E5A81CFF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CFD4A4F-8C62-4502-9A19-D54FA1B27209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604830A6-2625-4807-BD3F-E49A32E173B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B4F15C7F-FA51-4E12-9B43-0027A806776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0EC70054-478B-475D-A379-DF647EB8FE3E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664B3A9-7B53-40BB-AA2C-B6FC3A9C6B10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E8CA4848-02FD-4CD5-AAFB-A53B97D1848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9EDBB288-D981-47CB-8EA4-FFF9658A550E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C9D403D4-441A-4A55-8B65-FE716FF39EB7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A602776C-89DB-4221-89D8-9FC6DEAF0EE7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58038C21-3EE2-493E-9D99-1AD41952023F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612286D-652E-4D0C-863A-F76FD7E8B656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2697EF6F-AD51-408B-A04C-EC52083925A4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088B519-0339-4A1E-876D-10968C867156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1B11E5A-9DB3-4FF2-BC57-67DF44D2D955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D3965B5D-91A5-4670-9211-73D65EF63047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EE08681D-4E41-4E48-B710-A98DE607A763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5B858C1A-9D81-454E-A797-76FA7445548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85EE27D1-70DD-4FF0-A660-95E2C4F26B19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FFFD3E9-B4F1-4678-A556-63463B4C2AB0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B267D7A4-6B2D-42DE-8FA3-A3E0B073841F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733192C1-DBC7-4AD6-9171-05AD2F590123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DCC6B760-9AE1-4005-A22D-8DF062219EB2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5E718AD-E1E3-4A55-AC73-D071648E063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FB1A77C-2D24-4507-8708-803D6A0CE81F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044B3C3-7C88-42A0-BDDE-3D302DA3791E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F3C9D678-84F2-4003-AC2F-16494F4FD70E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25E5E92-ACD1-4B97-AFF8-091194E0D0C5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8053DF5C-C8EA-49A9-A15E-CF603DC9648C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AC4F3D3C-8EAB-440B-8EF1-515F26430A5D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1D368AF-BB53-43D8-AD27-24C335AE4ADB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8FA15D3-C07F-4951-9576-81A861C21F3B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F047397-88DB-4A9E-8CCD-F5A5E8E08DAC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23A6498-DD36-4AAE-8F39-4A3E15C710D9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4D1A325-DD50-473E-994D-A9BBCB1232F4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F831C92-76D7-47F8-AAFA-803FFFB271DB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7FF6E019-9B2D-439A-B2D7-C547C8B493BD}"/>
                </a:ext>
              </a:extLst>
            </p:cNvPr>
            <p:cNvGrpSpPr/>
            <p:nvPr/>
          </p:nvGrpSpPr>
          <p:grpSpPr>
            <a:xfrm>
              <a:off x="11835884" y="1169184"/>
              <a:ext cx="3171696" cy="4316432"/>
              <a:chOff x="319187" y="661968"/>
              <a:chExt cx="39421152" cy="5072046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F1854136-3750-4617-BA7D-898C35BF1795}"/>
                  </a:ext>
                </a:extLst>
              </p:cNvPr>
              <p:cNvGrpSpPr/>
              <p:nvPr/>
            </p:nvGrpSpPr>
            <p:grpSpPr>
              <a:xfrm>
                <a:off x="319187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A988724E-2A98-44DF-B49C-526DC1777D42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A65FFDF7-D5E1-45A5-A73C-51907430EEBB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97C6C228-E64C-4CFB-9E37-A5B94EAB8202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A1446515-C0EF-4D5B-98E6-D7B349DC7DD3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546A5633-79BA-46AA-928B-ABEFB0F3C9DD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C7A28A8-2445-46F3-A419-DC28C71B14AF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BA1436BE-87E5-4491-AF4B-F9A161D2CE72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6FF6A5AD-5725-4BBB-8BFA-296C24730456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7AD48EE1-01AE-475F-90CC-5B3F3EADEB79}"/>
                  </a:ext>
                </a:extLst>
              </p:cNvPr>
              <p:cNvGrpSpPr/>
              <p:nvPr/>
            </p:nvGrpSpPr>
            <p:grpSpPr>
              <a:xfrm>
                <a:off x="10174475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30CBAC36-AAC7-4D64-A155-EC6FF7CBBA6D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8E14FB07-0009-4A29-A47D-448C36D8DBF4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D10DB7FE-341E-477E-AFBF-A32AE4056C1A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67A2603A-3C8F-472C-B949-486C362C7084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9D9DB2A1-1F71-4BA4-BD3E-904C9846022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2B5288C0-181F-42C8-8EB8-D7D7E95D3458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EDA757E4-95A1-447E-BDC7-D2BB7ACBF265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658E594D-2C36-48F9-84FD-537A7977E302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5F511FD8-3235-444A-A3FC-A7EEAB75D8F5}"/>
                  </a:ext>
                </a:extLst>
              </p:cNvPr>
              <p:cNvGrpSpPr/>
              <p:nvPr/>
            </p:nvGrpSpPr>
            <p:grpSpPr>
              <a:xfrm>
                <a:off x="20029763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4F1303BA-49A0-4DEE-B415-7ABAD4794394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2162E9C-8AAC-4609-8712-3858D5A17370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04D94428-7024-46CD-A55E-A4EBFD2AC0B9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A1D171D5-A346-4F2D-B38E-8E22934FAEE1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DE61158C-56AE-4FC2-B428-FAC4AC5EA58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03499EC0-18EB-423B-BA51-B9F971A91CE1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6A2BF054-5C27-462A-8EAF-CC76AE323AF6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8C953E05-2D9C-44B4-AB9B-F198717BB683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ECE91C02-A136-4650-B41B-ABB1860AD788}"/>
                  </a:ext>
                </a:extLst>
              </p:cNvPr>
              <p:cNvGrpSpPr/>
              <p:nvPr/>
            </p:nvGrpSpPr>
            <p:grpSpPr>
              <a:xfrm>
                <a:off x="29885051" y="661968"/>
                <a:ext cx="9855288" cy="5072046"/>
                <a:chOff x="319187" y="661968"/>
                <a:chExt cx="9855288" cy="5072046"/>
              </a:xfrm>
            </p:grpSpPr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1485860D-552F-480E-8E73-AF51B6BA8189}"/>
                    </a:ext>
                  </a:extLst>
                </p:cNvPr>
                <p:cNvSpPr/>
                <p:nvPr/>
              </p:nvSpPr>
              <p:spPr>
                <a:xfrm>
                  <a:off x="31918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1B5BCAE0-F0B5-44EB-8AD2-24DDDAB80481}"/>
                    </a:ext>
                  </a:extLst>
                </p:cNvPr>
                <p:cNvSpPr/>
                <p:nvPr/>
              </p:nvSpPr>
              <p:spPr>
                <a:xfrm>
                  <a:off x="155109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7D791E47-C9ED-4066-A154-388FDA5D2E6C}"/>
                    </a:ext>
                  </a:extLst>
                </p:cNvPr>
                <p:cNvSpPr/>
                <p:nvPr/>
              </p:nvSpPr>
              <p:spPr>
                <a:xfrm>
                  <a:off x="278300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BA0274FC-AF2E-48A8-9B2E-FA626ACE0900}"/>
                    </a:ext>
                  </a:extLst>
                </p:cNvPr>
                <p:cNvSpPr/>
                <p:nvPr/>
              </p:nvSpPr>
              <p:spPr>
                <a:xfrm>
                  <a:off x="4014915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16D64925-BB9F-4631-BEA4-71CAB428F097}"/>
                    </a:ext>
                  </a:extLst>
                </p:cNvPr>
                <p:cNvSpPr/>
                <p:nvPr/>
              </p:nvSpPr>
              <p:spPr>
                <a:xfrm>
                  <a:off x="5246831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A31A1257-1AD9-4203-A229-6BD507633260}"/>
                    </a:ext>
                  </a:extLst>
                </p:cNvPr>
                <p:cNvSpPr/>
                <p:nvPr/>
              </p:nvSpPr>
              <p:spPr>
                <a:xfrm>
                  <a:off x="6478737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71943D55-BBB7-46A3-9944-F6497B2B4FDB}"/>
                    </a:ext>
                  </a:extLst>
                </p:cNvPr>
                <p:cNvSpPr/>
                <p:nvPr/>
              </p:nvSpPr>
              <p:spPr>
                <a:xfrm>
                  <a:off x="7710653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4A3C86E6-A7AC-4121-B3D2-0DAAF05DCB2A}"/>
                    </a:ext>
                  </a:extLst>
                </p:cNvPr>
                <p:cNvSpPr/>
                <p:nvPr/>
              </p:nvSpPr>
              <p:spPr>
                <a:xfrm>
                  <a:off x="8942559" y="661968"/>
                  <a:ext cx="1231916" cy="507204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A649ED2F-3EE2-408A-B5DE-E443559B6A7F}"/>
              </a:ext>
            </a:extLst>
          </p:cNvPr>
          <p:cNvSpPr/>
          <p:nvPr/>
        </p:nvSpPr>
        <p:spPr>
          <a:xfrm>
            <a:off x="0" y="2285514"/>
            <a:ext cx="12188757" cy="2403218"/>
          </a:xfrm>
          <a:custGeom>
            <a:avLst/>
            <a:gdLst>
              <a:gd name="connsiteX0" fmla="*/ 0 w 12188757"/>
              <a:gd name="connsiteY0" fmla="*/ 2403218 h 2403218"/>
              <a:gd name="connsiteX1" fmla="*/ 2256817 w 12188757"/>
              <a:gd name="connsiteY1" fmla="*/ 905158 h 2403218"/>
              <a:gd name="connsiteX2" fmla="*/ 5087566 w 12188757"/>
              <a:gd name="connsiteY2" fmla="*/ 1274809 h 2403218"/>
              <a:gd name="connsiteX3" fmla="*/ 7383294 w 12188757"/>
              <a:gd name="connsiteY3" fmla="*/ 68580 h 2403218"/>
              <a:gd name="connsiteX4" fmla="*/ 10116766 w 12188757"/>
              <a:gd name="connsiteY4" fmla="*/ 350682 h 2403218"/>
              <a:gd name="connsiteX5" fmla="*/ 12188757 w 12188757"/>
              <a:gd name="connsiteY5" fmla="*/ 2023839 h 240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757" h="2403218">
                <a:moveTo>
                  <a:pt x="0" y="2403218"/>
                </a:moveTo>
                <a:cubicBezTo>
                  <a:pt x="704444" y="1748222"/>
                  <a:pt x="1408889" y="1093226"/>
                  <a:pt x="2256817" y="905158"/>
                </a:cubicBezTo>
                <a:cubicBezTo>
                  <a:pt x="3104745" y="717090"/>
                  <a:pt x="4233153" y="1414239"/>
                  <a:pt x="5087566" y="1274809"/>
                </a:cubicBezTo>
                <a:cubicBezTo>
                  <a:pt x="5941979" y="1135379"/>
                  <a:pt x="6545094" y="222601"/>
                  <a:pt x="7383294" y="68580"/>
                </a:cubicBezTo>
                <a:cubicBezTo>
                  <a:pt x="8221494" y="-85441"/>
                  <a:pt x="9315856" y="24805"/>
                  <a:pt x="10116766" y="350682"/>
                </a:cubicBezTo>
                <a:cubicBezTo>
                  <a:pt x="10917677" y="676558"/>
                  <a:pt x="11553217" y="1350198"/>
                  <a:pt x="12188757" y="20238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9DF3306-0C8D-44AC-9A07-2170368898F5}"/>
              </a:ext>
            </a:extLst>
          </p:cNvPr>
          <p:cNvSpPr/>
          <p:nvPr/>
        </p:nvSpPr>
        <p:spPr>
          <a:xfrm>
            <a:off x="-17585" y="2250831"/>
            <a:ext cx="12238893" cy="2435469"/>
          </a:xfrm>
          <a:custGeom>
            <a:avLst/>
            <a:gdLst>
              <a:gd name="connsiteX0" fmla="*/ 0 w 12238893"/>
              <a:gd name="connsiteY0" fmla="*/ 2435469 h 2435469"/>
              <a:gd name="connsiteX1" fmla="*/ 228600 w 12238893"/>
              <a:gd name="connsiteY1" fmla="*/ 2127738 h 2435469"/>
              <a:gd name="connsiteX2" fmla="*/ 580293 w 12238893"/>
              <a:gd name="connsiteY2" fmla="*/ 2074984 h 2435469"/>
              <a:gd name="connsiteX3" fmla="*/ 931985 w 12238893"/>
              <a:gd name="connsiteY3" fmla="*/ 1556238 h 2435469"/>
              <a:gd name="connsiteX4" fmla="*/ 1371600 w 12238893"/>
              <a:gd name="connsiteY4" fmla="*/ 1433146 h 2435469"/>
              <a:gd name="connsiteX5" fmla="*/ 1890347 w 12238893"/>
              <a:gd name="connsiteY5" fmla="*/ 984738 h 2435469"/>
              <a:gd name="connsiteX6" fmla="*/ 2576147 w 12238893"/>
              <a:gd name="connsiteY6" fmla="*/ 993531 h 2435469"/>
              <a:gd name="connsiteX7" fmla="*/ 3209193 w 12238893"/>
              <a:gd name="connsiteY7" fmla="*/ 879231 h 2435469"/>
              <a:gd name="connsiteX8" fmla="*/ 3596054 w 12238893"/>
              <a:gd name="connsiteY8" fmla="*/ 1178169 h 2435469"/>
              <a:gd name="connsiteX9" fmla="*/ 4141177 w 12238893"/>
              <a:gd name="connsiteY9" fmla="*/ 1063869 h 2435469"/>
              <a:gd name="connsiteX10" fmla="*/ 4862147 w 12238893"/>
              <a:gd name="connsiteY10" fmla="*/ 1397977 h 2435469"/>
              <a:gd name="connsiteX11" fmla="*/ 5671039 w 12238893"/>
              <a:gd name="connsiteY11" fmla="*/ 1266092 h 2435469"/>
              <a:gd name="connsiteX12" fmla="*/ 6163408 w 12238893"/>
              <a:gd name="connsiteY12" fmla="*/ 641838 h 2435469"/>
              <a:gd name="connsiteX13" fmla="*/ 6893170 w 12238893"/>
              <a:gd name="connsiteY13" fmla="*/ 492369 h 2435469"/>
              <a:gd name="connsiteX14" fmla="*/ 7403123 w 12238893"/>
              <a:gd name="connsiteY14" fmla="*/ 8792 h 2435469"/>
              <a:gd name="connsiteX15" fmla="*/ 8124093 w 12238893"/>
              <a:gd name="connsiteY15" fmla="*/ 131884 h 2435469"/>
              <a:gd name="connsiteX16" fmla="*/ 8704385 w 12238893"/>
              <a:gd name="connsiteY16" fmla="*/ 0 h 2435469"/>
              <a:gd name="connsiteX17" fmla="*/ 9249508 w 12238893"/>
              <a:gd name="connsiteY17" fmla="*/ 184638 h 2435469"/>
              <a:gd name="connsiteX18" fmla="*/ 9821008 w 12238893"/>
              <a:gd name="connsiteY18" fmla="*/ 334107 h 2435469"/>
              <a:gd name="connsiteX19" fmla="*/ 10067193 w 12238893"/>
              <a:gd name="connsiteY19" fmla="*/ 246184 h 2435469"/>
              <a:gd name="connsiteX20" fmla="*/ 10673862 w 12238893"/>
              <a:gd name="connsiteY20" fmla="*/ 720969 h 2435469"/>
              <a:gd name="connsiteX21" fmla="*/ 11113477 w 12238893"/>
              <a:gd name="connsiteY21" fmla="*/ 861646 h 2435469"/>
              <a:gd name="connsiteX22" fmla="*/ 11561885 w 12238893"/>
              <a:gd name="connsiteY22" fmla="*/ 1433146 h 2435469"/>
              <a:gd name="connsiteX23" fmla="*/ 12150970 w 12238893"/>
              <a:gd name="connsiteY23" fmla="*/ 1837592 h 2435469"/>
              <a:gd name="connsiteX24" fmla="*/ 12238893 w 12238893"/>
              <a:gd name="connsiteY24" fmla="*/ 2092569 h 243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38893" h="2435469">
                <a:moveTo>
                  <a:pt x="0" y="2435469"/>
                </a:moveTo>
                <a:lnTo>
                  <a:pt x="228600" y="2127738"/>
                </a:lnTo>
                <a:lnTo>
                  <a:pt x="580293" y="2074984"/>
                </a:lnTo>
                <a:lnTo>
                  <a:pt x="931985" y="1556238"/>
                </a:lnTo>
                <a:lnTo>
                  <a:pt x="1371600" y="1433146"/>
                </a:lnTo>
                <a:lnTo>
                  <a:pt x="1890347" y="984738"/>
                </a:lnTo>
                <a:lnTo>
                  <a:pt x="2576147" y="993531"/>
                </a:lnTo>
                <a:lnTo>
                  <a:pt x="3209193" y="879231"/>
                </a:lnTo>
                <a:lnTo>
                  <a:pt x="3596054" y="1178169"/>
                </a:lnTo>
                <a:lnTo>
                  <a:pt x="4141177" y="1063869"/>
                </a:lnTo>
                <a:lnTo>
                  <a:pt x="4862147" y="1397977"/>
                </a:lnTo>
                <a:lnTo>
                  <a:pt x="5671039" y="1266092"/>
                </a:lnTo>
                <a:lnTo>
                  <a:pt x="6163408" y="641838"/>
                </a:lnTo>
                <a:lnTo>
                  <a:pt x="6893170" y="492369"/>
                </a:lnTo>
                <a:lnTo>
                  <a:pt x="7403123" y="8792"/>
                </a:lnTo>
                <a:lnTo>
                  <a:pt x="8124093" y="131884"/>
                </a:lnTo>
                <a:lnTo>
                  <a:pt x="8704385" y="0"/>
                </a:lnTo>
                <a:lnTo>
                  <a:pt x="9249508" y="184638"/>
                </a:lnTo>
                <a:lnTo>
                  <a:pt x="9821008" y="334107"/>
                </a:lnTo>
                <a:lnTo>
                  <a:pt x="10067193" y="246184"/>
                </a:lnTo>
                <a:lnTo>
                  <a:pt x="10673862" y="720969"/>
                </a:lnTo>
                <a:lnTo>
                  <a:pt x="11113477" y="861646"/>
                </a:lnTo>
                <a:lnTo>
                  <a:pt x="11561885" y="1433146"/>
                </a:lnTo>
                <a:lnTo>
                  <a:pt x="12150970" y="1837592"/>
                </a:lnTo>
                <a:lnTo>
                  <a:pt x="12238893" y="20925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0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A42E99-1E53-467B-ADB9-534CF9161EE5}"/>
              </a:ext>
            </a:extLst>
          </p:cNvPr>
          <p:cNvSpPr/>
          <p:nvPr/>
        </p:nvSpPr>
        <p:spPr>
          <a:xfrm>
            <a:off x="3785937" y="996616"/>
            <a:ext cx="7860631" cy="48647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AC8E41-3E63-4CF0-9464-20BEAE7EACF9}"/>
              </a:ext>
            </a:extLst>
          </p:cNvPr>
          <p:cNvSpPr/>
          <p:nvPr/>
        </p:nvSpPr>
        <p:spPr>
          <a:xfrm>
            <a:off x="238626" y="1466517"/>
            <a:ext cx="1668379" cy="32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81831A-5A63-4C6B-84E3-9E20D3CD1461}"/>
              </a:ext>
            </a:extLst>
          </p:cNvPr>
          <p:cNvGrpSpPr/>
          <p:nvPr/>
        </p:nvGrpSpPr>
        <p:grpSpPr>
          <a:xfrm>
            <a:off x="8346085" y="906595"/>
            <a:ext cx="1123161" cy="1342910"/>
            <a:chOff x="5470781" y="2444113"/>
            <a:chExt cx="1866327" cy="13429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0E21430-FE66-4015-A6B2-D8E114963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44411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F2C5FA-7A13-4555-A2D5-66F35E8D2E8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891751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F5422C-F44E-405C-B2FB-4A782967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33393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B7C5D37-092E-4908-AC45-783101538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1" y="378702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C839CE9-4742-4378-B025-D6E674ABA435}"/>
              </a:ext>
            </a:extLst>
          </p:cNvPr>
          <p:cNvSpPr/>
          <p:nvPr/>
        </p:nvSpPr>
        <p:spPr>
          <a:xfrm>
            <a:off x="7055941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713BFA-C9D6-498F-ACFD-33C34678F1AA}"/>
              </a:ext>
            </a:extLst>
          </p:cNvPr>
          <p:cNvSpPr/>
          <p:nvPr/>
        </p:nvSpPr>
        <p:spPr>
          <a:xfrm>
            <a:off x="9462119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7EC05-CC75-4786-817A-F210913215B7}"/>
              </a:ext>
            </a:extLst>
          </p:cNvPr>
          <p:cNvSpPr txBox="1"/>
          <p:nvPr/>
        </p:nvSpPr>
        <p:spPr>
          <a:xfrm>
            <a:off x="7991620" y="1250700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A86CD-7099-4EE3-9C1E-563A7DD94659}"/>
              </a:ext>
            </a:extLst>
          </p:cNvPr>
          <p:cNvSpPr txBox="1"/>
          <p:nvPr/>
        </p:nvSpPr>
        <p:spPr>
          <a:xfrm>
            <a:off x="7991620" y="1698335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9473E-5C2C-4A73-B1FD-4351BE975F7D}"/>
              </a:ext>
            </a:extLst>
          </p:cNvPr>
          <p:cNvSpPr txBox="1"/>
          <p:nvPr/>
        </p:nvSpPr>
        <p:spPr>
          <a:xfrm>
            <a:off x="7991620" y="2133361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88BD3-0016-4C08-B6C3-1A52A10EBCE4}"/>
              </a:ext>
            </a:extLst>
          </p:cNvPr>
          <p:cNvSpPr txBox="1"/>
          <p:nvPr/>
        </p:nvSpPr>
        <p:spPr>
          <a:xfrm>
            <a:off x="8145485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C2DD3-BDC5-45E1-8CB8-FEB73D8019AA}"/>
              </a:ext>
            </a:extLst>
          </p:cNvPr>
          <p:cNvSpPr txBox="1"/>
          <p:nvPr/>
        </p:nvSpPr>
        <p:spPr>
          <a:xfrm>
            <a:off x="9534107" y="1250700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F4C78A-AA9F-4DC4-B85E-CD7F34C7652D}"/>
              </a:ext>
            </a:extLst>
          </p:cNvPr>
          <p:cNvSpPr txBox="1"/>
          <p:nvPr/>
        </p:nvSpPr>
        <p:spPr>
          <a:xfrm>
            <a:off x="9534107" y="1698335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134D68-4900-4CC6-B4BA-3F2FAE25DD36}"/>
              </a:ext>
            </a:extLst>
          </p:cNvPr>
          <p:cNvSpPr txBox="1"/>
          <p:nvPr/>
        </p:nvSpPr>
        <p:spPr>
          <a:xfrm>
            <a:off x="9534107" y="2133361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E4EBA1-113C-4602-B14A-17426FCD8B36}"/>
              </a:ext>
            </a:extLst>
          </p:cNvPr>
          <p:cNvSpPr txBox="1"/>
          <p:nvPr/>
        </p:nvSpPr>
        <p:spPr>
          <a:xfrm>
            <a:off x="9534107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65464-3691-4471-9D9C-BE63B67B0184}"/>
              </a:ext>
            </a:extLst>
          </p:cNvPr>
          <p:cNvSpPr txBox="1"/>
          <p:nvPr/>
        </p:nvSpPr>
        <p:spPr>
          <a:xfrm>
            <a:off x="7271738" y="503450"/>
            <a:ext cx="85854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8E441F-64C3-49B5-947C-6DBE6FC0F943}"/>
              </a:ext>
            </a:extLst>
          </p:cNvPr>
          <p:cNvSpPr txBox="1"/>
          <p:nvPr/>
        </p:nvSpPr>
        <p:spPr>
          <a:xfrm>
            <a:off x="9734442" y="501381"/>
            <a:ext cx="74378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C5A464-0A12-4E23-BBEF-8FC9DEA86C16}"/>
              </a:ext>
            </a:extLst>
          </p:cNvPr>
          <p:cNvSpPr/>
          <p:nvPr/>
        </p:nvSpPr>
        <p:spPr>
          <a:xfrm>
            <a:off x="2905873" y="6334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33059A-CCD5-478B-A700-6144356B4CAC}"/>
              </a:ext>
            </a:extLst>
          </p:cNvPr>
          <p:cNvSpPr txBox="1"/>
          <p:nvPr/>
        </p:nvSpPr>
        <p:spPr>
          <a:xfrm>
            <a:off x="7102078" y="752888"/>
            <a:ext cx="34935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B19FD9-59C6-446C-A2C2-DF3970E19A65}"/>
              </a:ext>
            </a:extLst>
          </p:cNvPr>
          <p:cNvSpPr/>
          <p:nvPr/>
        </p:nvSpPr>
        <p:spPr>
          <a:xfrm>
            <a:off x="1013460" y="-692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CLOCK,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DATAO, 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DATAI,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[A-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ADDR,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WR,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RD,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BUSY,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B7170-FDFC-48A1-957D-63CCB19CD7BD}"/>
              </a:ext>
            </a:extLst>
          </p:cNvPr>
          <p:cNvSpPr txBox="1"/>
          <p:nvPr/>
        </p:nvSpPr>
        <p:spPr>
          <a:xfrm>
            <a:off x="7102078" y="1000779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214767-1452-438D-95E5-A8141D2BE6E9}"/>
              </a:ext>
            </a:extLst>
          </p:cNvPr>
          <p:cNvSpPr txBox="1"/>
          <p:nvPr/>
        </p:nvSpPr>
        <p:spPr>
          <a:xfrm>
            <a:off x="7102078" y="1248670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350D60-1A5C-401C-98E3-C493C078B088}"/>
              </a:ext>
            </a:extLst>
          </p:cNvPr>
          <p:cNvSpPr txBox="1"/>
          <p:nvPr/>
        </p:nvSpPr>
        <p:spPr>
          <a:xfrm>
            <a:off x="7102078" y="1496561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12CEFE-EBE7-4317-A888-DCE9D8BC3592}"/>
              </a:ext>
            </a:extLst>
          </p:cNvPr>
          <p:cNvSpPr txBox="1"/>
          <p:nvPr/>
        </p:nvSpPr>
        <p:spPr>
          <a:xfrm>
            <a:off x="7102078" y="1744452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0AB4E-2671-4E39-BD44-96B08CB31BC7}"/>
              </a:ext>
            </a:extLst>
          </p:cNvPr>
          <p:cNvSpPr txBox="1"/>
          <p:nvPr/>
        </p:nvSpPr>
        <p:spPr>
          <a:xfrm>
            <a:off x="7102078" y="1992343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EA35E7-16BE-49A6-BE83-D307F894E5DE}"/>
              </a:ext>
            </a:extLst>
          </p:cNvPr>
          <p:cNvSpPr txBox="1"/>
          <p:nvPr/>
        </p:nvSpPr>
        <p:spPr>
          <a:xfrm>
            <a:off x="7102078" y="2240237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1BF856F-28D8-4F04-8B4C-ED679972EA4A}"/>
              </a:ext>
            </a:extLst>
          </p:cNvPr>
          <p:cNvCxnSpPr>
            <a:cxnSpLocks/>
          </p:cNvCxnSpPr>
          <p:nvPr/>
        </p:nvCxnSpPr>
        <p:spPr>
          <a:xfrm>
            <a:off x="6673658" y="82419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985DF65-1635-4382-ACCA-73470B2CBDDD}"/>
              </a:ext>
            </a:extLst>
          </p:cNvPr>
          <p:cNvCxnSpPr>
            <a:cxnSpLocks/>
          </p:cNvCxnSpPr>
          <p:nvPr/>
        </p:nvCxnSpPr>
        <p:spPr>
          <a:xfrm>
            <a:off x="6673658" y="107563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4DF6B7-8994-431D-B829-4B6BFFD2F24F}"/>
              </a:ext>
            </a:extLst>
          </p:cNvPr>
          <p:cNvCxnSpPr>
            <a:cxnSpLocks/>
          </p:cNvCxnSpPr>
          <p:nvPr/>
        </p:nvCxnSpPr>
        <p:spPr>
          <a:xfrm>
            <a:off x="6673658" y="1327065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4631374-BDBE-4CE8-B831-FE2FECB858EF}"/>
              </a:ext>
            </a:extLst>
          </p:cNvPr>
          <p:cNvCxnSpPr>
            <a:cxnSpLocks/>
          </p:cNvCxnSpPr>
          <p:nvPr/>
        </p:nvCxnSpPr>
        <p:spPr>
          <a:xfrm>
            <a:off x="6673658" y="157850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792754-5006-4C99-9E56-6C1C325BD8A8}"/>
              </a:ext>
            </a:extLst>
          </p:cNvPr>
          <p:cNvCxnSpPr>
            <a:cxnSpLocks/>
          </p:cNvCxnSpPr>
          <p:nvPr/>
        </p:nvCxnSpPr>
        <p:spPr>
          <a:xfrm>
            <a:off x="6673658" y="182993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F049B52-E283-4B09-BDE5-9253E741A96A}"/>
              </a:ext>
            </a:extLst>
          </p:cNvPr>
          <p:cNvCxnSpPr>
            <a:cxnSpLocks/>
          </p:cNvCxnSpPr>
          <p:nvPr/>
        </p:nvCxnSpPr>
        <p:spPr>
          <a:xfrm>
            <a:off x="6673658" y="2081370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788B09-5355-4D23-9750-F0046ED516C0}"/>
              </a:ext>
            </a:extLst>
          </p:cNvPr>
          <p:cNvCxnSpPr>
            <a:cxnSpLocks/>
          </p:cNvCxnSpPr>
          <p:nvPr/>
        </p:nvCxnSpPr>
        <p:spPr>
          <a:xfrm>
            <a:off x="6673658" y="233280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D087F47-D94C-4316-9E2F-2DEBA2CCE90A}"/>
              </a:ext>
            </a:extLst>
          </p:cNvPr>
          <p:cNvSpPr/>
          <p:nvPr/>
        </p:nvSpPr>
        <p:spPr>
          <a:xfrm>
            <a:off x="5986458" y="114472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FE42B8F-A178-4681-8D4D-5A928E87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55" y="3946589"/>
            <a:ext cx="6266667" cy="132381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798D54A-BA16-4895-BC63-6C5D1B6F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20" y="3222780"/>
            <a:ext cx="23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BDBC476E-CCF6-42EC-999C-CB701CF1539D}"/>
              </a:ext>
            </a:extLst>
          </p:cNvPr>
          <p:cNvGrpSpPr/>
          <p:nvPr/>
        </p:nvGrpSpPr>
        <p:grpSpPr>
          <a:xfrm>
            <a:off x="3001286" y="3590275"/>
            <a:ext cx="6757241" cy="248831"/>
            <a:chOff x="1317266" y="1189975"/>
            <a:chExt cx="6757241" cy="248831"/>
          </a:xfrm>
        </p:grpSpPr>
        <p:cxnSp>
          <p:nvCxnSpPr>
            <p:cNvPr id="842" name="直接连接符 841">
              <a:extLst>
                <a:ext uri="{FF2B5EF4-FFF2-40B4-BE49-F238E27FC236}">
                  <a16:creationId xmlns:a16="http://schemas.microsoft.com/office/drawing/2014/main" id="{E400840B-89D4-4C14-ABD1-5D3C655781A9}"/>
                </a:ext>
              </a:extLst>
            </p:cNvPr>
            <p:cNvCxnSpPr/>
            <p:nvPr/>
          </p:nvCxnSpPr>
          <p:spPr>
            <a:xfrm>
              <a:off x="215209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>
              <a:extLst>
                <a:ext uri="{FF2B5EF4-FFF2-40B4-BE49-F238E27FC236}">
                  <a16:creationId xmlns:a16="http://schemas.microsoft.com/office/drawing/2014/main" id="{BBE7B32A-A208-4ED0-ABFD-AD333A082D47}"/>
                </a:ext>
              </a:extLst>
            </p:cNvPr>
            <p:cNvCxnSpPr/>
            <p:nvPr/>
          </p:nvCxnSpPr>
          <p:spPr>
            <a:xfrm>
              <a:off x="215209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7B172A73-5B6A-481F-A19C-E4A7C51770AE}"/>
                </a:ext>
              </a:extLst>
            </p:cNvPr>
            <p:cNvCxnSpPr/>
            <p:nvPr/>
          </p:nvCxnSpPr>
          <p:spPr>
            <a:xfrm>
              <a:off x="232721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>
              <a:extLst>
                <a:ext uri="{FF2B5EF4-FFF2-40B4-BE49-F238E27FC236}">
                  <a16:creationId xmlns:a16="http://schemas.microsoft.com/office/drawing/2014/main" id="{9C5E8D82-788C-4A90-B638-61EC26C5C4AD}"/>
                </a:ext>
              </a:extLst>
            </p:cNvPr>
            <p:cNvCxnSpPr/>
            <p:nvPr/>
          </p:nvCxnSpPr>
          <p:spPr>
            <a:xfrm>
              <a:off x="232721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>
              <a:extLst>
                <a:ext uri="{FF2B5EF4-FFF2-40B4-BE49-F238E27FC236}">
                  <a16:creationId xmlns:a16="http://schemas.microsoft.com/office/drawing/2014/main" id="{8FBED233-987A-4AD1-8AD7-2E33895B925D}"/>
                </a:ext>
              </a:extLst>
            </p:cNvPr>
            <p:cNvCxnSpPr/>
            <p:nvPr/>
          </p:nvCxnSpPr>
          <p:spPr>
            <a:xfrm>
              <a:off x="2502335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>
              <a:extLst>
                <a:ext uri="{FF2B5EF4-FFF2-40B4-BE49-F238E27FC236}">
                  <a16:creationId xmlns:a16="http://schemas.microsoft.com/office/drawing/2014/main" id="{67365698-1AE2-4D10-BFEF-75619704A3A4}"/>
                </a:ext>
              </a:extLst>
            </p:cNvPr>
            <p:cNvCxnSpPr/>
            <p:nvPr/>
          </p:nvCxnSpPr>
          <p:spPr>
            <a:xfrm>
              <a:off x="2502335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>
              <a:extLst>
                <a:ext uri="{FF2B5EF4-FFF2-40B4-BE49-F238E27FC236}">
                  <a16:creationId xmlns:a16="http://schemas.microsoft.com/office/drawing/2014/main" id="{DB875C5F-6A94-4DD9-9FE7-BFC685BD8552}"/>
                </a:ext>
              </a:extLst>
            </p:cNvPr>
            <p:cNvCxnSpPr/>
            <p:nvPr/>
          </p:nvCxnSpPr>
          <p:spPr>
            <a:xfrm>
              <a:off x="2677456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>
              <a:extLst>
                <a:ext uri="{FF2B5EF4-FFF2-40B4-BE49-F238E27FC236}">
                  <a16:creationId xmlns:a16="http://schemas.microsoft.com/office/drawing/2014/main" id="{D4F1E92B-EF75-43A8-9B8D-313910B233A8}"/>
                </a:ext>
              </a:extLst>
            </p:cNvPr>
            <p:cNvCxnSpPr/>
            <p:nvPr/>
          </p:nvCxnSpPr>
          <p:spPr>
            <a:xfrm>
              <a:off x="267745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>
              <a:extLst>
                <a:ext uri="{FF2B5EF4-FFF2-40B4-BE49-F238E27FC236}">
                  <a16:creationId xmlns:a16="http://schemas.microsoft.com/office/drawing/2014/main" id="{FDAE5E32-6FAB-41AF-982F-99556AC37066}"/>
                </a:ext>
              </a:extLst>
            </p:cNvPr>
            <p:cNvCxnSpPr/>
            <p:nvPr/>
          </p:nvCxnSpPr>
          <p:spPr>
            <a:xfrm>
              <a:off x="2852577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>
              <a:extLst>
                <a:ext uri="{FF2B5EF4-FFF2-40B4-BE49-F238E27FC236}">
                  <a16:creationId xmlns:a16="http://schemas.microsoft.com/office/drawing/2014/main" id="{3B2D77F3-9889-4D34-B4A0-0843AE5C0AAB}"/>
                </a:ext>
              </a:extLst>
            </p:cNvPr>
            <p:cNvCxnSpPr/>
            <p:nvPr/>
          </p:nvCxnSpPr>
          <p:spPr>
            <a:xfrm>
              <a:off x="2852577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>
              <a:extLst>
                <a:ext uri="{FF2B5EF4-FFF2-40B4-BE49-F238E27FC236}">
                  <a16:creationId xmlns:a16="http://schemas.microsoft.com/office/drawing/2014/main" id="{D500817A-293B-4936-B9C0-A00137B6A4BE}"/>
                </a:ext>
              </a:extLst>
            </p:cNvPr>
            <p:cNvCxnSpPr/>
            <p:nvPr/>
          </p:nvCxnSpPr>
          <p:spPr>
            <a:xfrm>
              <a:off x="3027698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>
              <a:extLst>
                <a:ext uri="{FF2B5EF4-FFF2-40B4-BE49-F238E27FC236}">
                  <a16:creationId xmlns:a16="http://schemas.microsoft.com/office/drawing/2014/main" id="{2E4BA7E6-DE9D-4048-A042-F1724FFF7F69}"/>
                </a:ext>
              </a:extLst>
            </p:cNvPr>
            <p:cNvCxnSpPr/>
            <p:nvPr/>
          </p:nvCxnSpPr>
          <p:spPr>
            <a:xfrm>
              <a:off x="302769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>
              <a:extLst>
                <a:ext uri="{FF2B5EF4-FFF2-40B4-BE49-F238E27FC236}">
                  <a16:creationId xmlns:a16="http://schemas.microsoft.com/office/drawing/2014/main" id="{DD86B153-8E9A-4687-9FF2-E0BD473D4798}"/>
                </a:ext>
              </a:extLst>
            </p:cNvPr>
            <p:cNvCxnSpPr/>
            <p:nvPr/>
          </p:nvCxnSpPr>
          <p:spPr>
            <a:xfrm>
              <a:off x="3202818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>
              <a:extLst>
                <a:ext uri="{FF2B5EF4-FFF2-40B4-BE49-F238E27FC236}">
                  <a16:creationId xmlns:a16="http://schemas.microsoft.com/office/drawing/2014/main" id="{6D722D50-F709-496B-8D6E-35F8E92419DD}"/>
                </a:ext>
              </a:extLst>
            </p:cNvPr>
            <p:cNvCxnSpPr/>
            <p:nvPr/>
          </p:nvCxnSpPr>
          <p:spPr>
            <a:xfrm>
              <a:off x="3202818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>
              <a:extLst>
                <a:ext uri="{FF2B5EF4-FFF2-40B4-BE49-F238E27FC236}">
                  <a16:creationId xmlns:a16="http://schemas.microsoft.com/office/drawing/2014/main" id="{1E996379-C9F8-4B1C-A28B-969A17FE199A}"/>
                </a:ext>
              </a:extLst>
            </p:cNvPr>
            <p:cNvCxnSpPr/>
            <p:nvPr/>
          </p:nvCxnSpPr>
          <p:spPr>
            <a:xfrm>
              <a:off x="3377939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>
              <a:extLst>
                <a:ext uri="{FF2B5EF4-FFF2-40B4-BE49-F238E27FC236}">
                  <a16:creationId xmlns:a16="http://schemas.microsoft.com/office/drawing/2014/main" id="{8C296941-CD10-4C1D-B158-A47DCB9DE8B6}"/>
                </a:ext>
              </a:extLst>
            </p:cNvPr>
            <p:cNvCxnSpPr/>
            <p:nvPr/>
          </p:nvCxnSpPr>
          <p:spPr>
            <a:xfrm>
              <a:off x="3377939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>
              <a:extLst>
                <a:ext uri="{FF2B5EF4-FFF2-40B4-BE49-F238E27FC236}">
                  <a16:creationId xmlns:a16="http://schemas.microsoft.com/office/drawing/2014/main" id="{CF747A2F-9CE1-4FE6-90BB-CCA6234ACD3C}"/>
                </a:ext>
              </a:extLst>
            </p:cNvPr>
            <p:cNvCxnSpPr/>
            <p:nvPr/>
          </p:nvCxnSpPr>
          <p:spPr>
            <a:xfrm>
              <a:off x="3553061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>
              <a:extLst>
                <a:ext uri="{FF2B5EF4-FFF2-40B4-BE49-F238E27FC236}">
                  <a16:creationId xmlns:a16="http://schemas.microsoft.com/office/drawing/2014/main" id="{2E3B2067-FA02-4B3D-A956-A77DD5756B40}"/>
                </a:ext>
              </a:extLst>
            </p:cNvPr>
            <p:cNvCxnSpPr/>
            <p:nvPr/>
          </p:nvCxnSpPr>
          <p:spPr>
            <a:xfrm>
              <a:off x="3553061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>
              <a:extLst>
                <a:ext uri="{FF2B5EF4-FFF2-40B4-BE49-F238E27FC236}">
                  <a16:creationId xmlns:a16="http://schemas.microsoft.com/office/drawing/2014/main" id="{EB309955-685C-427F-A39E-8FA8BCE7462B}"/>
                </a:ext>
              </a:extLst>
            </p:cNvPr>
            <p:cNvCxnSpPr/>
            <p:nvPr/>
          </p:nvCxnSpPr>
          <p:spPr>
            <a:xfrm>
              <a:off x="3728182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>
              <a:extLst>
                <a:ext uri="{FF2B5EF4-FFF2-40B4-BE49-F238E27FC236}">
                  <a16:creationId xmlns:a16="http://schemas.microsoft.com/office/drawing/2014/main" id="{9FADD1C1-3861-4128-AFB9-2D28370C94B8}"/>
                </a:ext>
              </a:extLst>
            </p:cNvPr>
            <p:cNvCxnSpPr/>
            <p:nvPr/>
          </p:nvCxnSpPr>
          <p:spPr>
            <a:xfrm>
              <a:off x="372818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>
              <a:extLst>
                <a:ext uri="{FF2B5EF4-FFF2-40B4-BE49-F238E27FC236}">
                  <a16:creationId xmlns:a16="http://schemas.microsoft.com/office/drawing/2014/main" id="{6FF1CD71-B1FA-496C-BBE7-12988D1D57DB}"/>
                </a:ext>
              </a:extLst>
            </p:cNvPr>
            <p:cNvCxnSpPr/>
            <p:nvPr/>
          </p:nvCxnSpPr>
          <p:spPr>
            <a:xfrm>
              <a:off x="390330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194DCBDC-ED48-4272-ACAC-D8A7995CDFEB}"/>
                </a:ext>
              </a:extLst>
            </p:cNvPr>
            <p:cNvCxnSpPr/>
            <p:nvPr/>
          </p:nvCxnSpPr>
          <p:spPr>
            <a:xfrm>
              <a:off x="390330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3569EAFB-0023-4EB0-A9A7-EBE1EE02E151}"/>
                </a:ext>
              </a:extLst>
            </p:cNvPr>
            <p:cNvCxnSpPr/>
            <p:nvPr/>
          </p:nvCxnSpPr>
          <p:spPr>
            <a:xfrm>
              <a:off x="407842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B82F470F-C94B-4B6D-AD97-C394BA75CBC7}"/>
                </a:ext>
              </a:extLst>
            </p:cNvPr>
            <p:cNvCxnSpPr/>
            <p:nvPr/>
          </p:nvCxnSpPr>
          <p:spPr>
            <a:xfrm>
              <a:off x="4078423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5AB7143-5865-4A82-AC90-8DE5B6348E19}"/>
                </a:ext>
              </a:extLst>
            </p:cNvPr>
            <p:cNvCxnSpPr/>
            <p:nvPr/>
          </p:nvCxnSpPr>
          <p:spPr>
            <a:xfrm>
              <a:off x="4253545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964471B7-381F-4BF1-9A99-00EB70476F79}"/>
                </a:ext>
              </a:extLst>
            </p:cNvPr>
            <p:cNvCxnSpPr/>
            <p:nvPr/>
          </p:nvCxnSpPr>
          <p:spPr>
            <a:xfrm>
              <a:off x="4253545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21C72B51-2CB8-45D2-9B54-693573EF278F}"/>
                </a:ext>
              </a:extLst>
            </p:cNvPr>
            <p:cNvCxnSpPr/>
            <p:nvPr/>
          </p:nvCxnSpPr>
          <p:spPr>
            <a:xfrm>
              <a:off x="4428666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99A52B3F-FCB1-4DAD-A088-7BCD1C9E833C}"/>
                </a:ext>
              </a:extLst>
            </p:cNvPr>
            <p:cNvCxnSpPr/>
            <p:nvPr/>
          </p:nvCxnSpPr>
          <p:spPr>
            <a:xfrm>
              <a:off x="4428664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8368DA9C-0ED7-4C22-9A95-6853FE002E81}"/>
                </a:ext>
              </a:extLst>
            </p:cNvPr>
            <p:cNvCxnSpPr/>
            <p:nvPr/>
          </p:nvCxnSpPr>
          <p:spPr>
            <a:xfrm>
              <a:off x="4603786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57CB8416-91DA-4607-AB69-BE258E00C5D5}"/>
                </a:ext>
              </a:extLst>
            </p:cNvPr>
            <p:cNvCxnSpPr/>
            <p:nvPr/>
          </p:nvCxnSpPr>
          <p:spPr>
            <a:xfrm>
              <a:off x="4603786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FB79FAE1-BC84-4FEB-A335-82640D0401A9}"/>
                </a:ext>
              </a:extLst>
            </p:cNvPr>
            <p:cNvCxnSpPr/>
            <p:nvPr/>
          </p:nvCxnSpPr>
          <p:spPr>
            <a:xfrm>
              <a:off x="4778907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1185068-7CC5-4BA8-968A-D7080FF860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21C1324-8977-4AFD-BBBB-727242C811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CE283345-1524-43FE-9DA5-C29412C88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C818EDF3-EBDA-482F-A02E-571FF4B722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5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5CFD9F37-87B2-4816-98C1-93989392AE3F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EC0008-64AB-4B2E-80E8-82ACDBAEBEC2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34AC81D-79E5-41BC-93B4-326D48AB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8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064BEB6C-2977-4B0C-882F-49210019C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7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06D28BC8-F300-4B79-BA20-C922E35E4E73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655B393A-FCF7-4F64-B85C-293C54C9771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4F671E2-2F79-41AB-A822-1F421B4FF0B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10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6C13D8C4-1A13-41CD-A4F3-14442D1F6040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08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48A77BEB-3876-467F-B1F4-0720CB4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FD7485B-0B0E-43C3-95EE-CC01EF9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FC3BF541-B716-4B5E-BDFE-EB91C2F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4359CF4-0C1D-4FD7-9EA1-3053DD496B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05DFD103-40AC-4521-B629-1C6A040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A472F1F-EAF4-4CA2-A868-B3BAE1FFC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86FCC890-561B-4504-AF68-0A514280B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4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6E312707-0BDD-449D-AE64-3680D07D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BDD6FA29-6579-437F-8C9B-B8975BCBD982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9B92441D-3073-41DE-B8E4-ECF9DE63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1B27C05F-68A5-4299-BBF2-F7DE27D8C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EFEBA35C-213B-4B3C-AB6D-2921FB490D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93B17A57-8243-4F4F-AEEE-65F137126C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50C6A4F9-A157-4252-A8A3-7C944D1A8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AFE9BD30-FD25-489A-9034-147B28ED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8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709DD87A-5B0C-47D7-BE84-FCE78C88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CA16890A-BE80-42AC-B427-0FE5FD7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FADC0A34-FABA-49F7-8731-E19803D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2FA70C50-1A11-4C1B-A2B0-70B24CC658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F25305AB-4DB3-4581-9931-5C2D684CF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438804"/>
              <a:ext cx="4863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F1A512F-AC4A-4836-AD49-35006BBF985A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66" y="1436160"/>
              <a:ext cx="4813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EB5CCC91-49FC-4B23-BFDC-6E93A096F7EB}"/>
                </a:ext>
              </a:extLst>
            </p:cNvPr>
            <p:cNvCxnSpPr/>
            <p:nvPr/>
          </p:nvCxnSpPr>
          <p:spPr>
            <a:xfrm>
              <a:off x="1798638" y="1189975"/>
              <a:ext cx="17512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>
              <a:extLst>
                <a:ext uri="{FF2B5EF4-FFF2-40B4-BE49-F238E27FC236}">
                  <a16:creationId xmlns:a16="http://schemas.microsoft.com/office/drawing/2014/main" id="{FD8A638B-D341-4D9C-B800-60A013CF0DDD}"/>
                </a:ext>
              </a:extLst>
            </p:cNvPr>
            <p:cNvCxnSpPr/>
            <p:nvPr/>
          </p:nvCxnSpPr>
          <p:spPr>
            <a:xfrm>
              <a:off x="1798638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>
              <a:extLst>
                <a:ext uri="{FF2B5EF4-FFF2-40B4-BE49-F238E27FC236}">
                  <a16:creationId xmlns:a16="http://schemas.microsoft.com/office/drawing/2014/main" id="{1AFC4C00-BCAA-4484-9CE9-43FE72F709C9}"/>
                </a:ext>
              </a:extLst>
            </p:cNvPr>
            <p:cNvCxnSpPr/>
            <p:nvPr/>
          </p:nvCxnSpPr>
          <p:spPr>
            <a:xfrm>
              <a:off x="1973759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>
              <a:extLst>
                <a:ext uri="{FF2B5EF4-FFF2-40B4-BE49-F238E27FC236}">
                  <a16:creationId xmlns:a16="http://schemas.microsoft.com/office/drawing/2014/main" id="{651658B4-18E4-474D-AC11-CA2936932403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83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>
              <a:extLst>
                <a:ext uri="{FF2B5EF4-FFF2-40B4-BE49-F238E27FC236}">
                  <a16:creationId xmlns:a16="http://schemas.microsoft.com/office/drawing/2014/main" id="{5503D599-FF95-4BA9-B100-82D6350824C3}"/>
                </a:ext>
              </a:extLst>
            </p:cNvPr>
            <p:cNvCxnSpPr/>
            <p:nvPr/>
          </p:nvCxnSpPr>
          <p:spPr>
            <a:xfrm>
              <a:off x="1976971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1F610653-4C7D-4317-BB3D-57A6EAC6ADB4}"/>
              </a:ext>
            </a:extLst>
          </p:cNvPr>
          <p:cNvCxnSpPr>
            <a:cxnSpLocks/>
          </p:cNvCxnSpPr>
          <p:nvPr/>
        </p:nvCxnSpPr>
        <p:spPr>
          <a:xfrm>
            <a:off x="3001286" y="340563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接连接符 982">
            <a:extLst>
              <a:ext uri="{FF2B5EF4-FFF2-40B4-BE49-F238E27FC236}">
                <a16:creationId xmlns:a16="http://schemas.microsoft.com/office/drawing/2014/main" id="{2AEA511C-5152-4031-8373-1F6EA07BF0F3}"/>
              </a:ext>
            </a:extLst>
          </p:cNvPr>
          <p:cNvCxnSpPr/>
          <p:nvPr/>
        </p:nvCxnSpPr>
        <p:spPr>
          <a:xfrm>
            <a:off x="331626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0CA12EA1-3C75-46E0-93DE-619AFCB53384}"/>
              </a:ext>
            </a:extLst>
          </p:cNvPr>
          <p:cNvCxnSpPr/>
          <p:nvPr/>
        </p:nvCxnSpPr>
        <p:spPr>
          <a:xfrm>
            <a:off x="331626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接连接符 984">
            <a:extLst>
              <a:ext uri="{FF2B5EF4-FFF2-40B4-BE49-F238E27FC236}">
                <a16:creationId xmlns:a16="http://schemas.microsoft.com/office/drawing/2014/main" id="{D3767C01-D66C-4686-90CC-20951DB1B5BB}"/>
              </a:ext>
            </a:extLst>
          </p:cNvPr>
          <p:cNvCxnSpPr/>
          <p:nvPr/>
        </p:nvCxnSpPr>
        <p:spPr>
          <a:xfrm>
            <a:off x="349138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>
            <a:extLst>
              <a:ext uri="{FF2B5EF4-FFF2-40B4-BE49-F238E27FC236}">
                <a16:creationId xmlns:a16="http://schemas.microsoft.com/office/drawing/2014/main" id="{3C5D12A7-8722-4A7F-8727-84C667B730F5}"/>
              </a:ext>
            </a:extLst>
          </p:cNvPr>
          <p:cNvCxnSpPr/>
          <p:nvPr/>
        </p:nvCxnSpPr>
        <p:spPr>
          <a:xfrm>
            <a:off x="349138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>
            <a:extLst>
              <a:ext uri="{FF2B5EF4-FFF2-40B4-BE49-F238E27FC236}">
                <a16:creationId xmlns:a16="http://schemas.microsoft.com/office/drawing/2014/main" id="{D3F69946-CD71-4085-9C19-6FB29DF2DBAC}"/>
              </a:ext>
            </a:extLst>
          </p:cNvPr>
          <p:cNvCxnSpPr/>
          <p:nvPr/>
        </p:nvCxnSpPr>
        <p:spPr>
          <a:xfrm>
            <a:off x="366650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>
            <a:extLst>
              <a:ext uri="{FF2B5EF4-FFF2-40B4-BE49-F238E27FC236}">
                <a16:creationId xmlns:a16="http://schemas.microsoft.com/office/drawing/2014/main" id="{EA277B35-636B-4BBA-B3E4-6725EA612AFB}"/>
              </a:ext>
            </a:extLst>
          </p:cNvPr>
          <p:cNvCxnSpPr/>
          <p:nvPr/>
        </p:nvCxnSpPr>
        <p:spPr>
          <a:xfrm>
            <a:off x="366650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>
            <a:extLst>
              <a:ext uri="{FF2B5EF4-FFF2-40B4-BE49-F238E27FC236}">
                <a16:creationId xmlns:a16="http://schemas.microsoft.com/office/drawing/2014/main" id="{8FAD5E2D-F663-4D64-96A0-271A78CA8F5A}"/>
              </a:ext>
            </a:extLst>
          </p:cNvPr>
          <p:cNvCxnSpPr/>
          <p:nvPr/>
        </p:nvCxnSpPr>
        <p:spPr>
          <a:xfrm>
            <a:off x="384162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直接连接符 989">
            <a:extLst>
              <a:ext uri="{FF2B5EF4-FFF2-40B4-BE49-F238E27FC236}">
                <a16:creationId xmlns:a16="http://schemas.microsoft.com/office/drawing/2014/main" id="{9A444D56-628D-4EAD-8DA1-949B37E3A7DD}"/>
              </a:ext>
            </a:extLst>
          </p:cNvPr>
          <p:cNvCxnSpPr/>
          <p:nvPr/>
        </p:nvCxnSpPr>
        <p:spPr>
          <a:xfrm>
            <a:off x="3841623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直接连接符 990">
            <a:extLst>
              <a:ext uri="{FF2B5EF4-FFF2-40B4-BE49-F238E27FC236}">
                <a16:creationId xmlns:a16="http://schemas.microsoft.com/office/drawing/2014/main" id="{8530275E-7661-42A5-94CF-C6910355F16B}"/>
              </a:ext>
            </a:extLst>
          </p:cNvPr>
          <p:cNvCxnSpPr/>
          <p:nvPr/>
        </p:nvCxnSpPr>
        <p:spPr>
          <a:xfrm>
            <a:off x="4016745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>
            <a:extLst>
              <a:ext uri="{FF2B5EF4-FFF2-40B4-BE49-F238E27FC236}">
                <a16:creationId xmlns:a16="http://schemas.microsoft.com/office/drawing/2014/main" id="{5932C8FE-4E11-4F4F-928A-1B2CED941E74}"/>
              </a:ext>
            </a:extLst>
          </p:cNvPr>
          <p:cNvCxnSpPr/>
          <p:nvPr/>
        </p:nvCxnSpPr>
        <p:spPr>
          <a:xfrm>
            <a:off x="401674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直接连接符 992">
            <a:extLst>
              <a:ext uri="{FF2B5EF4-FFF2-40B4-BE49-F238E27FC236}">
                <a16:creationId xmlns:a16="http://schemas.microsoft.com/office/drawing/2014/main" id="{83DBDED9-659A-4825-9736-E5943EB410C6}"/>
              </a:ext>
            </a:extLst>
          </p:cNvPr>
          <p:cNvCxnSpPr/>
          <p:nvPr/>
        </p:nvCxnSpPr>
        <p:spPr>
          <a:xfrm>
            <a:off x="4191866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>
            <a:extLst>
              <a:ext uri="{FF2B5EF4-FFF2-40B4-BE49-F238E27FC236}">
                <a16:creationId xmlns:a16="http://schemas.microsoft.com/office/drawing/2014/main" id="{E59583C0-391B-423B-B7CF-787AE3AAD028}"/>
              </a:ext>
            </a:extLst>
          </p:cNvPr>
          <p:cNvCxnSpPr/>
          <p:nvPr/>
        </p:nvCxnSpPr>
        <p:spPr>
          <a:xfrm>
            <a:off x="419186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直接连接符 994">
            <a:extLst>
              <a:ext uri="{FF2B5EF4-FFF2-40B4-BE49-F238E27FC236}">
                <a16:creationId xmlns:a16="http://schemas.microsoft.com/office/drawing/2014/main" id="{FE6FFB9E-75D5-4B34-A25A-6A3C2DDAE4A1}"/>
              </a:ext>
            </a:extLst>
          </p:cNvPr>
          <p:cNvCxnSpPr/>
          <p:nvPr/>
        </p:nvCxnSpPr>
        <p:spPr>
          <a:xfrm>
            <a:off x="436698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>
            <a:extLst>
              <a:ext uri="{FF2B5EF4-FFF2-40B4-BE49-F238E27FC236}">
                <a16:creationId xmlns:a16="http://schemas.microsoft.com/office/drawing/2014/main" id="{3B21C88D-9D0D-4160-A819-34DA1DC470E3}"/>
              </a:ext>
            </a:extLst>
          </p:cNvPr>
          <p:cNvCxnSpPr/>
          <p:nvPr/>
        </p:nvCxnSpPr>
        <p:spPr>
          <a:xfrm>
            <a:off x="436698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>
            <a:extLst>
              <a:ext uri="{FF2B5EF4-FFF2-40B4-BE49-F238E27FC236}">
                <a16:creationId xmlns:a16="http://schemas.microsoft.com/office/drawing/2014/main" id="{365A713A-E4E9-4735-A6CA-A2C2C8B42150}"/>
              </a:ext>
            </a:extLst>
          </p:cNvPr>
          <p:cNvCxnSpPr/>
          <p:nvPr/>
        </p:nvCxnSpPr>
        <p:spPr>
          <a:xfrm>
            <a:off x="454210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E36849FE-47A4-42FE-B120-7C92F65AE58A}"/>
              </a:ext>
            </a:extLst>
          </p:cNvPr>
          <p:cNvCxnSpPr/>
          <p:nvPr/>
        </p:nvCxnSpPr>
        <p:spPr>
          <a:xfrm>
            <a:off x="4542107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506060D7-D162-41C1-97FD-534F33161D9B}"/>
              </a:ext>
            </a:extLst>
          </p:cNvPr>
          <p:cNvCxnSpPr/>
          <p:nvPr/>
        </p:nvCxnSpPr>
        <p:spPr>
          <a:xfrm>
            <a:off x="4717229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B75F1C2A-E91F-45AF-934C-5CB3B17EB598}"/>
              </a:ext>
            </a:extLst>
          </p:cNvPr>
          <p:cNvCxnSpPr/>
          <p:nvPr/>
        </p:nvCxnSpPr>
        <p:spPr>
          <a:xfrm>
            <a:off x="4717229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D17C351C-6732-4EF2-A998-A1C22EBC3D83}"/>
              </a:ext>
            </a:extLst>
          </p:cNvPr>
          <p:cNvCxnSpPr/>
          <p:nvPr/>
        </p:nvCxnSpPr>
        <p:spPr>
          <a:xfrm>
            <a:off x="4892350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4248B67E-4F69-48BA-8C9D-9897F63CCAFF}"/>
              </a:ext>
            </a:extLst>
          </p:cNvPr>
          <p:cNvCxnSpPr/>
          <p:nvPr/>
        </p:nvCxnSpPr>
        <p:spPr>
          <a:xfrm>
            <a:off x="4892348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25EEB265-6E9A-43C1-9A0F-9FA647A2E921}"/>
              </a:ext>
            </a:extLst>
          </p:cNvPr>
          <p:cNvCxnSpPr/>
          <p:nvPr/>
        </p:nvCxnSpPr>
        <p:spPr>
          <a:xfrm>
            <a:off x="5067470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>
            <a:extLst>
              <a:ext uri="{FF2B5EF4-FFF2-40B4-BE49-F238E27FC236}">
                <a16:creationId xmlns:a16="http://schemas.microsoft.com/office/drawing/2014/main" id="{F15AB500-34EC-45B5-963A-FF7684AB2F29}"/>
              </a:ext>
            </a:extLst>
          </p:cNvPr>
          <p:cNvCxnSpPr/>
          <p:nvPr/>
        </p:nvCxnSpPr>
        <p:spPr>
          <a:xfrm>
            <a:off x="5067470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接连接符 1004">
            <a:extLst>
              <a:ext uri="{FF2B5EF4-FFF2-40B4-BE49-F238E27FC236}">
                <a16:creationId xmlns:a16="http://schemas.microsoft.com/office/drawing/2014/main" id="{A5D90915-7EB0-474E-99D9-5BF5D753A9D6}"/>
              </a:ext>
            </a:extLst>
          </p:cNvPr>
          <p:cNvCxnSpPr/>
          <p:nvPr/>
        </p:nvCxnSpPr>
        <p:spPr>
          <a:xfrm>
            <a:off x="5242591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直接连接符 1005">
            <a:extLst>
              <a:ext uri="{FF2B5EF4-FFF2-40B4-BE49-F238E27FC236}">
                <a16:creationId xmlns:a16="http://schemas.microsoft.com/office/drawing/2014/main" id="{AC9766AF-3EF0-4B9E-9C97-F13D756C8C3A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直接连接符 1006">
            <a:extLst>
              <a:ext uri="{FF2B5EF4-FFF2-40B4-BE49-F238E27FC236}">
                <a16:creationId xmlns:a16="http://schemas.microsoft.com/office/drawing/2014/main" id="{D341924D-AFCD-4013-B6CB-386010EAA720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直接连接符 1007">
            <a:extLst>
              <a:ext uri="{FF2B5EF4-FFF2-40B4-BE49-F238E27FC236}">
                <a16:creationId xmlns:a16="http://schemas.microsoft.com/office/drawing/2014/main" id="{F20FC4D7-5FB1-44CF-94F9-C56BA4F7CF88}"/>
              </a:ext>
            </a:extLst>
          </p:cNvPr>
          <p:cNvCxnSpPr>
            <a:cxnSpLocks/>
          </p:cNvCxnSpPr>
          <p:nvPr/>
        </p:nvCxnSpPr>
        <p:spPr>
          <a:xfrm>
            <a:off x="560011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B1E47AFB-BFBC-4FD9-B10B-9A166A450FEA}"/>
              </a:ext>
            </a:extLst>
          </p:cNvPr>
          <p:cNvCxnSpPr>
            <a:cxnSpLocks/>
          </p:cNvCxnSpPr>
          <p:nvPr/>
        </p:nvCxnSpPr>
        <p:spPr>
          <a:xfrm>
            <a:off x="5600109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316FC48-A3F5-4E93-B0F4-E4D718116896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直接连接符 1010">
            <a:extLst>
              <a:ext uri="{FF2B5EF4-FFF2-40B4-BE49-F238E27FC236}">
                <a16:creationId xmlns:a16="http://schemas.microsoft.com/office/drawing/2014/main" id="{E7482C6F-3193-4226-BA21-357F91ED7ECB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直接连接符 1011">
            <a:extLst>
              <a:ext uri="{FF2B5EF4-FFF2-40B4-BE49-F238E27FC236}">
                <a16:creationId xmlns:a16="http://schemas.microsoft.com/office/drawing/2014/main" id="{3A9C8507-51E7-4579-B8FF-63D5171998D9}"/>
              </a:ext>
            </a:extLst>
          </p:cNvPr>
          <p:cNvCxnSpPr>
            <a:cxnSpLocks/>
          </p:cNvCxnSpPr>
          <p:nvPr/>
        </p:nvCxnSpPr>
        <p:spPr>
          <a:xfrm>
            <a:off x="595035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>
            <a:extLst>
              <a:ext uri="{FF2B5EF4-FFF2-40B4-BE49-F238E27FC236}">
                <a16:creationId xmlns:a16="http://schemas.microsoft.com/office/drawing/2014/main" id="{8377AC82-D37F-4962-BE79-FBA67BE579E4}"/>
              </a:ext>
            </a:extLst>
          </p:cNvPr>
          <p:cNvCxnSpPr>
            <a:cxnSpLocks/>
          </p:cNvCxnSpPr>
          <p:nvPr/>
        </p:nvCxnSpPr>
        <p:spPr>
          <a:xfrm>
            <a:off x="5950351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连接符 1013">
            <a:extLst>
              <a:ext uri="{FF2B5EF4-FFF2-40B4-BE49-F238E27FC236}">
                <a16:creationId xmlns:a16="http://schemas.microsoft.com/office/drawing/2014/main" id="{EEE9025F-1660-4C8E-8F18-43544B73CC2D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直接连接符 1014">
            <a:extLst>
              <a:ext uri="{FF2B5EF4-FFF2-40B4-BE49-F238E27FC236}">
                <a16:creationId xmlns:a16="http://schemas.microsoft.com/office/drawing/2014/main" id="{D76912D2-491C-42BF-908B-883704F269EC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直接连接符 1015">
            <a:extLst>
              <a:ext uri="{FF2B5EF4-FFF2-40B4-BE49-F238E27FC236}">
                <a16:creationId xmlns:a16="http://schemas.microsoft.com/office/drawing/2014/main" id="{84D5378E-0310-4D8F-AB02-0AAB57544CE7}"/>
              </a:ext>
            </a:extLst>
          </p:cNvPr>
          <p:cNvCxnSpPr>
            <a:cxnSpLocks/>
          </p:cNvCxnSpPr>
          <p:nvPr/>
        </p:nvCxnSpPr>
        <p:spPr>
          <a:xfrm>
            <a:off x="6300594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>
            <a:extLst>
              <a:ext uri="{FF2B5EF4-FFF2-40B4-BE49-F238E27FC236}">
                <a16:creationId xmlns:a16="http://schemas.microsoft.com/office/drawing/2014/main" id="{EE007F42-30B6-4608-B333-EF9777B5A60A}"/>
              </a:ext>
            </a:extLst>
          </p:cNvPr>
          <p:cNvCxnSpPr>
            <a:cxnSpLocks/>
          </p:cNvCxnSpPr>
          <p:nvPr/>
        </p:nvCxnSpPr>
        <p:spPr>
          <a:xfrm>
            <a:off x="6300592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连接符 1017">
            <a:extLst>
              <a:ext uri="{FF2B5EF4-FFF2-40B4-BE49-F238E27FC236}">
                <a16:creationId xmlns:a16="http://schemas.microsoft.com/office/drawing/2014/main" id="{999D0084-55AA-43A4-9927-6693AD876A84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直接连接符 1018">
            <a:extLst>
              <a:ext uri="{FF2B5EF4-FFF2-40B4-BE49-F238E27FC236}">
                <a16:creationId xmlns:a16="http://schemas.microsoft.com/office/drawing/2014/main" id="{4729E868-297E-47F6-B708-73AA105E5CAF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直接连接符 1019">
            <a:extLst>
              <a:ext uri="{FF2B5EF4-FFF2-40B4-BE49-F238E27FC236}">
                <a16:creationId xmlns:a16="http://schemas.microsoft.com/office/drawing/2014/main" id="{BCC373CB-733E-4341-B108-EE7D15AA8437}"/>
              </a:ext>
            </a:extLst>
          </p:cNvPr>
          <p:cNvCxnSpPr>
            <a:cxnSpLocks/>
          </p:cNvCxnSpPr>
          <p:nvPr/>
        </p:nvCxnSpPr>
        <p:spPr>
          <a:xfrm>
            <a:off x="6650835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>
            <a:extLst>
              <a:ext uri="{FF2B5EF4-FFF2-40B4-BE49-F238E27FC236}">
                <a16:creationId xmlns:a16="http://schemas.microsoft.com/office/drawing/2014/main" id="{40737C5B-25F1-48CC-8F4A-17B968E42F00}"/>
              </a:ext>
            </a:extLst>
          </p:cNvPr>
          <p:cNvCxnSpPr>
            <a:cxnSpLocks/>
          </p:cNvCxnSpPr>
          <p:nvPr/>
        </p:nvCxnSpPr>
        <p:spPr>
          <a:xfrm>
            <a:off x="665083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直接连接符 1021">
            <a:extLst>
              <a:ext uri="{FF2B5EF4-FFF2-40B4-BE49-F238E27FC236}">
                <a16:creationId xmlns:a16="http://schemas.microsoft.com/office/drawing/2014/main" id="{FAC3389B-1F0B-4D17-97F2-A425D0A0F0DF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直接连接符 1022">
            <a:extLst>
              <a:ext uri="{FF2B5EF4-FFF2-40B4-BE49-F238E27FC236}">
                <a16:creationId xmlns:a16="http://schemas.microsoft.com/office/drawing/2014/main" id="{9A32742F-F0A7-4FA1-8374-AE212D61C463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FC794D9-DAF7-466F-827A-54D3E77D5ABF}"/>
              </a:ext>
            </a:extLst>
          </p:cNvPr>
          <p:cNvCxnSpPr>
            <a:cxnSpLocks/>
          </p:cNvCxnSpPr>
          <p:nvPr/>
        </p:nvCxnSpPr>
        <p:spPr>
          <a:xfrm>
            <a:off x="700107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69919913-9F1A-4F23-B44F-5FA0C7D6014E}"/>
              </a:ext>
            </a:extLst>
          </p:cNvPr>
          <p:cNvCxnSpPr>
            <a:cxnSpLocks/>
          </p:cNvCxnSpPr>
          <p:nvPr/>
        </p:nvCxnSpPr>
        <p:spPr>
          <a:xfrm>
            <a:off x="7001077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>
            <a:extLst>
              <a:ext uri="{FF2B5EF4-FFF2-40B4-BE49-F238E27FC236}">
                <a16:creationId xmlns:a16="http://schemas.microsoft.com/office/drawing/2014/main" id="{163FB149-9D5A-474E-A82A-CE2E10463877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757BDC8E-77D5-4745-A78E-483EA2201503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1422BDB8-A2A8-4B7F-B1E1-DDCCA4AA560C}"/>
              </a:ext>
            </a:extLst>
          </p:cNvPr>
          <p:cNvCxnSpPr>
            <a:cxnSpLocks/>
          </p:cNvCxnSpPr>
          <p:nvPr/>
        </p:nvCxnSpPr>
        <p:spPr>
          <a:xfrm>
            <a:off x="735132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8663CCCB-0BD3-4718-95FD-4E14D9EAC851}"/>
              </a:ext>
            </a:extLst>
          </p:cNvPr>
          <p:cNvCxnSpPr>
            <a:cxnSpLocks/>
          </p:cNvCxnSpPr>
          <p:nvPr/>
        </p:nvCxnSpPr>
        <p:spPr>
          <a:xfrm>
            <a:off x="7351319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359D1F78-86C4-4900-99C3-4B056E5A7E1F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FF842FF-7DEA-48F1-80EA-80165C6764CB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2180D156-1ECC-4DD8-882A-FCCC766A1ACC}"/>
              </a:ext>
            </a:extLst>
          </p:cNvPr>
          <p:cNvCxnSpPr>
            <a:cxnSpLocks/>
          </p:cNvCxnSpPr>
          <p:nvPr/>
        </p:nvCxnSpPr>
        <p:spPr>
          <a:xfrm>
            <a:off x="770156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C73410FC-9FD9-406F-96D0-8242E1EBDA9C}"/>
              </a:ext>
            </a:extLst>
          </p:cNvPr>
          <p:cNvCxnSpPr>
            <a:cxnSpLocks/>
          </p:cNvCxnSpPr>
          <p:nvPr/>
        </p:nvCxnSpPr>
        <p:spPr>
          <a:xfrm>
            <a:off x="770156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A8BE76FB-C639-4CD9-B314-30AF4607742E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53626292-0C53-4E6A-A959-50035869DC53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98663FAA-0B35-46B6-8508-126184684F7A}"/>
              </a:ext>
            </a:extLst>
          </p:cNvPr>
          <p:cNvCxnSpPr>
            <a:cxnSpLocks/>
          </p:cNvCxnSpPr>
          <p:nvPr/>
        </p:nvCxnSpPr>
        <p:spPr>
          <a:xfrm>
            <a:off x="805180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C112B88C-6A6F-4386-8D2F-C83D5E6041E9}"/>
              </a:ext>
            </a:extLst>
          </p:cNvPr>
          <p:cNvCxnSpPr>
            <a:cxnSpLocks/>
          </p:cNvCxnSpPr>
          <p:nvPr/>
        </p:nvCxnSpPr>
        <p:spPr>
          <a:xfrm>
            <a:off x="5249866" y="3402991"/>
            <a:ext cx="175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F89F1425-EA45-4F5D-B01B-D0172A26DD03}"/>
              </a:ext>
            </a:extLst>
          </p:cNvPr>
          <p:cNvCxnSpPr/>
          <p:nvPr/>
        </p:nvCxnSpPr>
        <p:spPr>
          <a:xfrm>
            <a:off x="8230972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4242278E-637C-4384-83B4-7610C1728A5D}"/>
              </a:ext>
            </a:extLst>
          </p:cNvPr>
          <p:cNvCxnSpPr/>
          <p:nvPr/>
        </p:nvCxnSpPr>
        <p:spPr>
          <a:xfrm>
            <a:off x="823097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CD64FE7F-1F9A-4B61-B315-A4645E859A99}"/>
              </a:ext>
            </a:extLst>
          </p:cNvPr>
          <p:cNvCxnSpPr/>
          <p:nvPr/>
        </p:nvCxnSpPr>
        <p:spPr>
          <a:xfrm>
            <a:off x="8406093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F85016E1-41D8-4404-9386-34EA8500F9FC}"/>
              </a:ext>
            </a:extLst>
          </p:cNvPr>
          <p:cNvCxnSpPr/>
          <p:nvPr/>
        </p:nvCxnSpPr>
        <p:spPr>
          <a:xfrm>
            <a:off x="8406092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7065994C-5AE3-4D5F-8144-0F2C989774FB}"/>
              </a:ext>
            </a:extLst>
          </p:cNvPr>
          <p:cNvCxnSpPr/>
          <p:nvPr/>
        </p:nvCxnSpPr>
        <p:spPr>
          <a:xfrm>
            <a:off x="8581214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D8E3AED2-BB45-46AE-BE84-B51289F19BB5}"/>
              </a:ext>
            </a:extLst>
          </p:cNvPr>
          <p:cNvCxnSpPr/>
          <p:nvPr/>
        </p:nvCxnSpPr>
        <p:spPr>
          <a:xfrm>
            <a:off x="8581214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E1DED5D-5418-46EF-B028-947439B42999}"/>
              </a:ext>
            </a:extLst>
          </p:cNvPr>
          <p:cNvCxnSpPr/>
          <p:nvPr/>
        </p:nvCxnSpPr>
        <p:spPr>
          <a:xfrm>
            <a:off x="875633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6578760F-6C27-44BE-BB45-9EC296B1CC87}"/>
              </a:ext>
            </a:extLst>
          </p:cNvPr>
          <p:cNvCxnSpPr/>
          <p:nvPr/>
        </p:nvCxnSpPr>
        <p:spPr>
          <a:xfrm>
            <a:off x="8756334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CCA06E53-F5BB-4667-BF5F-9215BE89C9D0}"/>
              </a:ext>
            </a:extLst>
          </p:cNvPr>
          <p:cNvCxnSpPr/>
          <p:nvPr/>
        </p:nvCxnSpPr>
        <p:spPr>
          <a:xfrm>
            <a:off x="8931456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04A421C4-727D-4291-BEB8-E06C0C1B91FF}"/>
              </a:ext>
            </a:extLst>
          </p:cNvPr>
          <p:cNvCxnSpPr/>
          <p:nvPr/>
        </p:nvCxnSpPr>
        <p:spPr>
          <a:xfrm>
            <a:off x="8931456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F469FC8C-E84F-4306-99B0-61AB2140A9A1}"/>
              </a:ext>
            </a:extLst>
          </p:cNvPr>
          <p:cNvCxnSpPr/>
          <p:nvPr/>
        </p:nvCxnSpPr>
        <p:spPr>
          <a:xfrm>
            <a:off x="9106577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1F566EA8-F6E8-451E-B834-2C3D1F99CC58}"/>
              </a:ext>
            </a:extLst>
          </p:cNvPr>
          <p:cNvCxnSpPr/>
          <p:nvPr/>
        </p:nvCxnSpPr>
        <p:spPr>
          <a:xfrm>
            <a:off x="9106575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86737525-4C82-4F3E-A3CD-FA08B5531C43}"/>
              </a:ext>
            </a:extLst>
          </p:cNvPr>
          <p:cNvCxnSpPr/>
          <p:nvPr/>
        </p:nvCxnSpPr>
        <p:spPr>
          <a:xfrm>
            <a:off x="9281697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C5DC8918-A2E5-4461-BD72-ABA9D0457240}"/>
              </a:ext>
            </a:extLst>
          </p:cNvPr>
          <p:cNvCxnSpPr/>
          <p:nvPr/>
        </p:nvCxnSpPr>
        <p:spPr>
          <a:xfrm>
            <a:off x="9281697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B46BE96-860B-4CB9-BAF3-68C4385D9523}"/>
              </a:ext>
            </a:extLst>
          </p:cNvPr>
          <p:cNvCxnSpPr/>
          <p:nvPr/>
        </p:nvCxnSpPr>
        <p:spPr>
          <a:xfrm>
            <a:off x="9456818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>
            <a:extLst>
              <a:ext uri="{FF2B5EF4-FFF2-40B4-BE49-F238E27FC236}">
                <a16:creationId xmlns:a16="http://schemas.microsoft.com/office/drawing/2014/main" id="{76BB04EE-DF06-43AB-80E4-105A9DD31815}"/>
              </a:ext>
            </a:extLst>
          </p:cNvPr>
          <p:cNvCxnSpPr/>
          <p:nvPr/>
        </p:nvCxnSpPr>
        <p:spPr>
          <a:xfrm>
            <a:off x="9456818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AF0FA252-A883-42BA-AF0C-38E754514571}"/>
              </a:ext>
            </a:extLst>
          </p:cNvPr>
          <p:cNvCxnSpPr/>
          <p:nvPr/>
        </p:nvCxnSpPr>
        <p:spPr>
          <a:xfrm>
            <a:off x="9631940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B8AB5EB9-FCE4-4D16-8248-228EC38CEBA7}"/>
              </a:ext>
            </a:extLst>
          </p:cNvPr>
          <p:cNvCxnSpPr/>
          <p:nvPr/>
        </p:nvCxnSpPr>
        <p:spPr>
          <a:xfrm>
            <a:off x="963194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71731A5-64D9-46E5-A79F-550791F0C21F}"/>
              </a:ext>
            </a:extLst>
          </p:cNvPr>
          <p:cNvCxnSpPr/>
          <p:nvPr/>
        </p:nvCxnSpPr>
        <p:spPr>
          <a:xfrm>
            <a:off x="980706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>
            <a:extLst>
              <a:ext uri="{FF2B5EF4-FFF2-40B4-BE49-F238E27FC236}">
                <a16:creationId xmlns:a16="http://schemas.microsoft.com/office/drawing/2014/main" id="{5A932352-5306-4DFE-800A-EE41F5389E08}"/>
              </a:ext>
            </a:extLst>
          </p:cNvPr>
          <p:cNvCxnSpPr/>
          <p:nvPr/>
        </p:nvCxnSpPr>
        <p:spPr>
          <a:xfrm>
            <a:off x="9807060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FFAD0AC8-410D-4BA6-ABDB-759B03DCD9F1}"/>
              </a:ext>
            </a:extLst>
          </p:cNvPr>
          <p:cNvCxnSpPr/>
          <p:nvPr/>
        </p:nvCxnSpPr>
        <p:spPr>
          <a:xfrm>
            <a:off x="8055850" y="340299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" name="组合 1136">
            <a:extLst>
              <a:ext uri="{FF2B5EF4-FFF2-40B4-BE49-F238E27FC236}">
                <a16:creationId xmlns:a16="http://schemas.microsoft.com/office/drawing/2014/main" id="{B5968D7B-B0B4-4BD4-AACE-0AFE35828A82}"/>
              </a:ext>
            </a:extLst>
          </p:cNvPr>
          <p:cNvGrpSpPr/>
          <p:nvPr/>
        </p:nvGrpSpPr>
        <p:grpSpPr>
          <a:xfrm>
            <a:off x="3302161" y="3901762"/>
            <a:ext cx="5983990" cy="246189"/>
            <a:chOff x="1398570" y="1688197"/>
            <a:chExt cx="5983990" cy="246189"/>
          </a:xfrm>
        </p:grpSpPr>
        <p:cxnSp>
          <p:nvCxnSpPr>
            <p:cNvPr id="1061" name="直接连接符 1060">
              <a:extLst>
                <a:ext uri="{FF2B5EF4-FFF2-40B4-BE49-F238E27FC236}">
                  <a16:creationId xmlns:a16="http://schemas.microsoft.com/office/drawing/2014/main" id="{4249F223-4EC5-4C95-B080-EC495D7D7EDB}"/>
                </a:ext>
              </a:extLst>
            </p:cNvPr>
            <p:cNvCxnSpPr/>
            <p:nvPr/>
          </p:nvCxnSpPr>
          <p:spPr>
            <a:xfrm>
              <a:off x="210334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AFE7F55E-5A87-47A1-BA85-F15F19A00265}"/>
                </a:ext>
              </a:extLst>
            </p:cNvPr>
            <p:cNvCxnSpPr/>
            <p:nvPr/>
          </p:nvCxnSpPr>
          <p:spPr>
            <a:xfrm>
              <a:off x="210334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65776DB0-D4C0-46DB-AD43-5E032DC3F1AF}"/>
                </a:ext>
              </a:extLst>
            </p:cNvPr>
            <p:cNvCxnSpPr/>
            <p:nvPr/>
          </p:nvCxnSpPr>
          <p:spPr>
            <a:xfrm>
              <a:off x="245573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902A8894-9311-4DA9-AFBB-261BD8E76484}"/>
                </a:ext>
              </a:extLst>
            </p:cNvPr>
            <p:cNvCxnSpPr/>
            <p:nvPr/>
          </p:nvCxnSpPr>
          <p:spPr>
            <a:xfrm>
              <a:off x="245573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FB7AA304-D40C-438A-9F9D-1F142C10EE3A}"/>
                </a:ext>
              </a:extLst>
            </p:cNvPr>
            <p:cNvCxnSpPr/>
            <p:nvPr/>
          </p:nvCxnSpPr>
          <p:spPr>
            <a:xfrm>
              <a:off x="280812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99992D91-3600-4577-BFC2-3E16D9CD39D7}"/>
                </a:ext>
              </a:extLst>
            </p:cNvPr>
            <p:cNvCxnSpPr/>
            <p:nvPr/>
          </p:nvCxnSpPr>
          <p:spPr>
            <a:xfrm>
              <a:off x="2808123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F59AAD5C-446F-499A-8689-AC8C700515B6}"/>
                </a:ext>
              </a:extLst>
            </p:cNvPr>
            <p:cNvCxnSpPr/>
            <p:nvPr/>
          </p:nvCxnSpPr>
          <p:spPr>
            <a:xfrm>
              <a:off x="316051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>
              <a:extLst>
                <a:ext uri="{FF2B5EF4-FFF2-40B4-BE49-F238E27FC236}">
                  <a16:creationId xmlns:a16="http://schemas.microsoft.com/office/drawing/2014/main" id="{BD47978B-9487-4D68-A97D-F22706FA511A}"/>
                </a:ext>
              </a:extLst>
            </p:cNvPr>
            <p:cNvCxnSpPr/>
            <p:nvPr/>
          </p:nvCxnSpPr>
          <p:spPr>
            <a:xfrm>
              <a:off x="3160508" y="1934385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>
              <a:extLst>
                <a:ext uri="{FF2B5EF4-FFF2-40B4-BE49-F238E27FC236}">
                  <a16:creationId xmlns:a16="http://schemas.microsoft.com/office/drawing/2014/main" id="{82488B6E-681F-439B-A38A-7D55A38BFBAB}"/>
                </a:ext>
              </a:extLst>
            </p:cNvPr>
            <p:cNvCxnSpPr/>
            <p:nvPr/>
          </p:nvCxnSpPr>
          <p:spPr>
            <a:xfrm>
              <a:off x="3512898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>
              <a:extLst>
                <a:ext uri="{FF2B5EF4-FFF2-40B4-BE49-F238E27FC236}">
                  <a16:creationId xmlns:a16="http://schemas.microsoft.com/office/drawing/2014/main" id="{A1121462-7749-44FD-BB84-A486A87F6022}"/>
                </a:ext>
              </a:extLst>
            </p:cNvPr>
            <p:cNvCxnSpPr/>
            <p:nvPr/>
          </p:nvCxnSpPr>
          <p:spPr>
            <a:xfrm>
              <a:off x="351289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4ECFDB30-D263-4349-B0F2-3DA93A7E4F09}"/>
                </a:ext>
              </a:extLst>
            </p:cNvPr>
            <p:cNvCxnSpPr/>
            <p:nvPr/>
          </p:nvCxnSpPr>
          <p:spPr>
            <a:xfrm>
              <a:off x="386528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>
              <a:extLst>
                <a:ext uri="{FF2B5EF4-FFF2-40B4-BE49-F238E27FC236}">
                  <a16:creationId xmlns:a16="http://schemas.microsoft.com/office/drawing/2014/main" id="{F3330F04-147E-43F1-9ADD-D22E27E997DB}"/>
                </a:ext>
              </a:extLst>
            </p:cNvPr>
            <p:cNvCxnSpPr/>
            <p:nvPr/>
          </p:nvCxnSpPr>
          <p:spPr>
            <a:xfrm>
              <a:off x="386528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>
              <a:extLst>
                <a:ext uri="{FF2B5EF4-FFF2-40B4-BE49-F238E27FC236}">
                  <a16:creationId xmlns:a16="http://schemas.microsoft.com/office/drawing/2014/main" id="{77C1237E-DC8E-4330-AE97-4664076BD442}"/>
                </a:ext>
              </a:extLst>
            </p:cNvPr>
            <p:cNvCxnSpPr/>
            <p:nvPr/>
          </p:nvCxnSpPr>
          <p:spPr>
            <a:xfrm>
              <a:off x="4217671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>
              <a:extLst>
                <a:ext uri="{FF2B5EF4-FFF2-40B4-BE49-F238E27FC236}">
                  <a16:creationId xmlns:a16="http://schemas.microsoft.com/office/drawing/2014/main" id="{8753B73F-123A-4C18-B982-504151DFB442}"/>
                </a:ext>
              </a:extLst>
            </p:cNvPr>
            <p:cNvCxnSpPr/>
            <p:nvPr/>
          </p:nvCxnSpPr>
          <p:spPr>
            <a:xfrm>
              <a:off x="4217671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>
              <a:extLst>
                <a:ext uri="{FF2B5EF4-FFF2-40B4-BE49-F238E27FC236}">
                  <a16:creationId xmlns:a16="http://schemas.microsoft.com/office/drawing/2014/main" id="{CDE4DBD3-53D7-4FC1-BFEF-ACA2CADDE4AC}"/>
                </a:ext>
              </a:extLst>
            </p:cNvPr>
            <p:cNvCxnSpPr/>
            <p:nvPr/>
          </p:nvCxnSpPr>
          <p:spPr>
            <a:xfrm>
              <a:off x="457005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>
              <a:extLst>
                <a:ext uri="{FF2B5EF4-FFF2-40B4-BE49-F238E27FC236}">
                  <a16:creationId xmlns:a16="http://schemas.microsoft.com/office/drawing/2014/main" id="{7C66064D-91EE-41C5-8C50-0325A3532166}"/>
                </a:ext>
              </a:extLst>
            </p:cNvPr>
            <p:cNvCxnSpPr/>
            <p:nvPr/>
          </p:nvCxnSpPr>
          <p:spPr>
            <a:xfrm>
              <a:off x="4570059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>
              <a:extLst>
                <a:ext uri="{FF2B5EF4-FFF2-40B4-BE49-F238E27FC236}">
                  <a16:creationId xmlns:a16="http://schemas.microsoft.com/office/drawing/2014/main" id="{667CC664-3706-4BEC-8FE8-D7B6770EA8F6}"/>
                </a:ext>
              </a:extLst>
            </p:cNvPr>
            <p:cNvCxnSpPr/>
            <p:nvPr/>
          </p:nvCxnSpPr>
          <p:spPr>
            <a:xfrm>
              <a:off x="4915846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>
              <a:extLst>
                <a:ext uri="{FF2B5EF4-FFF2-40B4-BE49-F238E27FC236}">
                  <a16:creationId xmlns:a16="http://schemas.microsoft.com/office/drawing/2014/main" id="{29FC09B0-DAE9-45EC-ABD6-CCFA7CD557AC}"/>
                </a:ext>
              </a:extLst>
            </p:cNvPr>
            <p:cNvCxnSpPr/>
            <p:nvPr/>
          </p:nvCxnSpPr>
          <p:spPr>
            <a:xfrm>
              <a:off x="491584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>
              <a:extLst>
                <a:ext uri="{FF2B5EF4-FFF2-40B4-BE49-F238E27FC236}">
                  <a16:creationId xmlns:a16="http://schemas.microsoft.com/office/drawing/2014/main" id="{A0C36676-2166-4781-9EE1-65E52518AB6F}"/>
                </a:ext>
              </a:extLst>
            </p:cNvPr>
            <p:cNvCxnSpPr/>
            <p:nvPr/>
          </p:nvCxnSpPr>
          <p:spPr>
            <a:xfrm>
              <a:off x="5268234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CEE54892-1251-432B-B238-23C98F68E0A0}"/>
                </a:ext>
              </a:extLst>
            </p:cNvPr>
            <p:cNvCxnSpPr/>
            <p:nvPr/>
          </p:nvCxnSpPr>
          <p:spPr>
            <a:xfrm>
              <a:off x="526823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>
              <a:extLst>
                <a:ext uri="{FF2B5EF4-FFF2-40B4-BE49-F238E27FC236}">
                  <a16:creationId xmlns:a16="http://schemas.microsoft.com/office/drawing/2014/main" id="{7904F9B1-1A39-4F31-B6F9-A8E21E0CEC5B}"/>
                </a:ext>
              </a:extLst>
            </p:cNvPr>
            <p:cNvCxnSpPr/>
            <p:nvPr/>
          </p:nvCxnSpPr>
          <p:spPr>
            <a:xfrm>
              <a:off x="5620622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1926AB89-AFCE-4A6D-8AD8-3EBF4B212AA4}"/>
                </a:ext>
              </a:extLst>
            </p:cNvPr>
            <p:cNvCxnSpPr/>
            <p:nvPr/>
          </p:nvCxnSpPr>
          <p:spPr>
            <a:xfrm>
              <a:off x="5620622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>
              <a:extLst>
                <a:ext uri="{FF2B5EF4-FFF2-40B4-BE49-F238E27FC236}">
                  <a16:creationId xmlns:a16="http://schemas.microsoft.com/office/drawing/2014/main" id="{7AFDDD07-CDEA-4727-9795-E99424181180}"/>
                </a:ext>
              </a:extLst>
            </p:cNvPr>
            <p:cNvCxnSpPr/>
            <p:nvPr/>
          </p:nvCxnSpPr>
          <p:spPr>
            <a:xfrm>
              <a:off x="597300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333A5615-2618-4B64-9F4C-F14C98821E77}"/>
                </a:ext>
              </a:extLst>
            </p:cNvPr>
            <p:cNvCxnSpPr/>
            <p:nvPr/>
          </p:nvCxnSpPr>
          <p:spPr>
            <a:xfrm>
              <a:off x="5973007" y="1934383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CAD2177C-C1D0-49D5-8BE7-63A73F8A6455}"/>
                </a:ext>
              </a:extLst>
            </p:cNvPr>
            <p:cNvCxnSpPr/>
            <p:nvPr/>
          </p:nvCxnSpPr>
          <p:spPr>
            <a:xfrm>
              <a:off x="632539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AAB0BF60-FD24-4F91-A11D-6DA1D8B323D1}"/>
                </a:ext>
              </a:extLst>
            </p:cNvPr>
            <p:cNvCxnSpPr/>
            <p:nvPr/>
          </p:nvCxnSpPr>
          <p:spPr>
            <a:xfrm>
              <a:off x="632539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34DECD6-42B5-488E-AE54-9FCCDE45CCA7}"/>
                </a:ext>
              </a:extLst>
            </p:cNvPr>
            <p:cNvCxnSpPr/>
            <p:nvPr/>
          </p:nvCxnSpPr>
          <p:spPr>
            <a:xfrm>
              <a:off x="667778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8F85646D-13D9-46C8-8A8B-593F62A5FEDF}"/>
                </a:ext>
              </a:extLst>
            </p:cNvPr>
            <p:cNvCxnSpPr/>
            <p:nvPr/>
          </p:nvCxnSpPr>
          <p:spPr>
            <a:xfrm>
              <a:off x="6677781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7E44EFB-7E84-47D0-AD04-976CF4873511}"/>
                </a:ext>
              </a:extLst>
            </p:cNvPr>
            <p:cNvCxnSpPr/>
            <p:nvPr/>
          </p:nvCxnSpPr>
          <p:spPr>
            <a:xfrm>
              <a:off x="70301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D0F59CD0-1F1D-4442-A099-EC4535BC7103}"/>
                </a:ext>
              </a:extLst>
            </p:cNvPr>
            <p:cNvCxnSpPr/>
            <p:nvPr/>
          </p:nvCxnSpPr>
          <p:spPr>
            <a:xfrm>
              <a:off x="70301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B67F45CD-2C67-4B86-A0EA-9604884F74EC}"/>
                </a:ext>
              </a:extLst>
            </p:cNvPr>
            <p:cNvCxnSpPr/>
            <p:nvPr/>
          </p:nvCxnSpPr>
          <p:spPr>
            <a:xfrm>
              <a:off x="73825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D81A99C1-E12D-4450-B3F8-9A49F879E4DF}"/>
                </a:ext>
              </a:extLst>
            </p:cNvPr>
            <p:cNvCxnSpPr/>
            <p:nvPr/>
          </p:nvCxnSpPr>
          <p:spPr>
            <a:xfrm>
              <a:off x="13985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7C148347-C1B9-401E-ADE2-28565C292169}"/>
                </a:ext>
              </a:extLst>
            </p:cNvPr>
            <p:cNvCxnSpPr/>
            <p:nvPr/>
          </p:nvCxnSpPr>
          <p:spPr>
            <a:xfrm>
              <a:off x="13985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3361BD7F-605F-4991-B6F4-E06810E4BC6F}"/>
                </a:ext>
              </a:extLst>
            </p:cNvPr>
            <p:cNvCxnSpPr/>
            <p:nvPr/>
          </p:nvCxnSpPr>
          <p:spPr>
            <a:xfrm>
              <a:off x="17509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59A32972-DB36-4FD2-A8F9-DD753A942399}"/>
                </a:ext>
              </a:extLst>
            </p:cNvPr>
            <p:cNvCxnSpPr/>
            <p:nvPr/>
          </p:nvCxnSpPr>
          <p:spPr>
            <a:xfrm>
              <a:off x="1750956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44604533-A032-42D3-BC6A-394739C6E7E1}"/>
                </a:ext>
              </a:extLst>
            </p:cNvPr>
            <p:cNvCxnSpPr/>
            <p:nvPr/>
          </p:nvCxnSpPr>
          <p:spPr>
            <a:xfrm flipV="1">
              <a:off x="210334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719723DB-2C2F-4F9B-B672-C6117388B0B5}"/>
                </a:ext>
              </a:extLst>
            </p:cNvPr>
            <p:cNvCxnSpPr/>
            <p:nvPr/>
          </p:nvCxnSpPr>
          <p:spPr>
            <a:xfrm flipV="1">
              <a:off x="210334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7D07A6E9-4F81-4CD0-A973-76064BCAF150}"/>
                </a:ext>
              </a:extLst>
            </p:cNvPr>
            <p:cNvCxnSpPr/>
            <p:nvPr/>
          </p:nvCxnSpPr>
          <p:spPr>
            <a:xfrm flipV="1">
              <a:off x="245573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AEE0A4B2-5E07-4D3B-B15F-BA91D9F467B9}"/>
                </a:ext>
              </a:extLst>
            </p:cNvPr>
            <p:cNvCxnSpPr/>
            <p:nvPr/>
          </p:nvCxnSpPr>
          <p:spPr>
            <a:xfrm flipV="1">
              <a:off x="245573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D5D3B363-2928-445F-9A11-DFBC5109535C}"/>
                </a:ext>
              </a:extLst>
            </p:cNvPr>
            <p:cNvCxnSpPr/>
            <p:nvPr/>
          </p:nvCxnSpPr>
          <p:spPr>
            <a:xfrm flipV="1">
              <a:off x="280812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FC119903-0F4A-4493-9840-4B9ECF4BD632}"/>
                </a:ext>
              </a:extLst>
            </p:cNvPr>
            <p:cNvCxnSpPr/>
            <p:nvPr/>
          </p:nvCxnSpPr>
          <p:spPr>
            <a:xfrm flipV="1">
              <a:off x="2808123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2F58973B-E8EF-49EC-8049-FBD865DB62EA}"/>
                </a:ext>
              </a:extLst>
            </p:cNvPr>
            <p:cNvCxnSpPr/>
            <p:nvPr/>
          </p:nvCxnSpPr>
          <p:spPr>
            <a:xfrm flipV="1">
              <a:off x="316051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783900A5-9281-455B-B3B7-04681F551481}"/>
                </a:ext>
              </a:extLst>
            </p:cNvPr>
            <p:cNvCxnSpPr/>
            <p:nvPr/>
          </p:nvCxnSpPr>
          <p:spPr>
            <a:xfrm flipV="1">
              <a:off x="3160508" y="1688198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>
              <a:extLst>
                <a:ext uri="{FF2B5EF4-FFF2-40B4-BE49-F238E27FC236}">
                  <a16:creationId xmlns:a16="http://schemas.microsoft.com/office/drawing/2014/main" id="{5420E3D2-D731-471C-A089-252BCE049C95}"/>
                </a:ext>
              </a:extLst>
            </p:cNvPr>
            <p:cNvCxnSpPr/>
            <p:nvPr/>
          </p:nvCxnSpPr>
          <p:spPr>
            <a:xfrm flipV="1">
              <a:off x="3512898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>
              <a:extLst>
                <a:ext uri="{FF2B5EF4-FFF2-40B4-BE49-F238E27FC236}">
                  <a16:creationId xmlns:a16="http://schemas.microsoft.com/office/drawing/2014/main" id="{D7AE2EF5-3D8F-434D-BB2F-49C3EDE24651}"/>
                </a:ext>
              </a:extLst>
            </p:cNvPr>
            <p:cNvCxnSpPr/>
            <p:nvPr/>
          </p:nvCxnSpPr>
          <p:spPr>
            <a:xfrm flipV="1">
              <a:off x="351289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>
              <a:extLst>
                <a:ext uri="{FF2B5EF4-FFF2-40B4-BE49-F238E27FC236}">
                  <a16:creationId xmlns:a16="http://schemas.microsoft.com/office/drawing/2014/main" id="{1D631297-6EE9-42A6-876F-12C38F381272}"/>
                </a:ext>
              </a:extLst>
            </p:cNvPr>
            <p:cNvCxnSpPr/>
            <p:nvPr/>
          </p:nvCxnSpPr>
          <p:spPr>
            <a:xfrm flipV="1">
              <a:off x="386528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>
              <a:extLst>
                <a:ext uri="{FF2B5EF4-FFF2-40B4-BE49-F238E27FC236}">
                  <a16:creationId xmlns:a16="http://schemas.microsoft.com/office/drawing/2014/main" id="{94FFAA41-43D7-459B-8E0A-DFD7B8F65B5D}"/>
                </a:ext>
              </a:extLst>
            </p:cNvPr>
            <p:cNvCxnSpPr/>
            <p:nvPr/>
          </p:nvCxnSpPr>
          <p:spPr>
            <a:xfrm flipV="1">
              <a:off x="386528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4736A62A-DC16-42D7-BBD6-71B651FA9A24}"/>
                </a:ext>
              </a:extLst>
            </p:cNvPr>
            <p:cNvCxnSpPr/>
            <p:nvPr/>
          </p:nvCxnSpPr>
          <p:spPr>
            <a:xfrm flipV="1">
              <a:off x="4217671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>
              <a:extLst>
                <a:ext uri="{FF2B5EF4-FFF2-40B4-BE49-F238E27FC236}">
                  <a16:creationId xmlns:a16="http://schemas.microsoft.com/office/drawing/2014/main" id="{7B7FEEDC-4EFA-46EB-ABCF-09B231A09459}"/>
                </a:ext>
              </a:extLst>
            </p:cNvPr>
            <p:cNvCxnSpPr/>
            <p:nvPr/>
          </p:nvCxnSpPr>
          <p:spPr>
            <a:xfrm flipV="1">
              <a:off x="4217671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>
              <a:extLst>
                <a:ext uri="{FF2B5EF4-FFF2-40B4-BE49-F238E27FC236}">
                  <a16:creationId xmlns:a16="http://schemas.microsoft.com/office/drawing/2014/main" id="{D48654CF-06E4-4149-ADC0-D421CF33A8CC}"/>
                </a:ext>
              </a:extLst>
            </p:cNvPr>
            <p:cNvCxnSpPr/>
            <p:nvPr/>
          </p:nvCxnSpPr>
          <p:spPr>
            <a:xfrm flipV="1">
              <a:off x="457005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>
              <a:extLst>
                <a:ext uri="{FF2B5EF4-FFF2-40B4-BE49-F238E27FC236}">
                  <a16:creationId xmlns:a16="http://schemas.microsoft.com/office/drawing/2014/main" id="{3AC3869E-BC7A-48BB-94D1-C3F1E5D7CFF2}"/>
                </a:ext>
              </a:extLst>
            </p:cNvPr>
            <p:cNvCxnSpPr/>
            <p:nvPr/>
          </p:nvCxnSpPr>
          <p:spPr>
            <a:xfrm flipV="1">
              <a:off x="4570059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>
              <a:extLst>
                <a:ext uri="{FF2B5EF4-FFF2-40B4-BE49-F238E27FC236}">
                  <a16:creationId xmlns:a16="http://schemas.microsoft.com/office/drawing/2014/main" id="{8D5D9A5D-A108-4336-BDE6-121F683EA656}"/>
                </a:ext>
              </a:extLst>
            </p:cNvPr>
            <p:cNvCxnSpPr/>
            <p:nvPr/>
          </p:nvCxnSpPr>
          <p:spPr>
            <a:xfrm flipV="1">
              <a:off x="4915846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>
              <a:extLst>
                <a:ext uri="{FF2B5EF4-FFF2-40B4-BE49-F238E27FC236}">
                  <a16:creationId xmlns:a16="http://schemas.microsoft.com/office/drawing/2014/main" id="{E1CD0E2E-6D4D-47D3-97BF-891192B86CE9}"/>
                </a:ext>
              </a:extLst>
            </p:cNvPr>
            <p:cNvCxnSpPr/>
            <p:nvPr/>
          </p:nvCxnSpPr>
          <p:spPr>
            <a:xfrm flipV="1">
              <a:off x="491584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>
              <a:extLst>
                <a:ext uri="{FF2B5EF4-FFF2-40B4-BE49-F238E27FC236}">
                  <a16:creationId xmlns:a16="http://schemas.microsoft.com/office/drawing/2014/main" id="{C66428B4-1EA3-4C7F-8F98-7880B5453AA5}"/>
                </a:ext>
              </a:extLst>
            </p:cNvPr>
            <p:cNvCxnSpPr/>
            <p:nvPr/>
          </p:nvCxnSpPr>
          <p:spPr>
            <a:xfrm flipV="1">
              <a:off x="5268234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>
              <a:extLst>
                <a:ext uri="{FF2B5EF4-FFF2-40B4-BE49-F238E27FC236}">
                  <a16:creationId xmlns:a16="http://schemas.microsoft.com/office/drawing/2014/main" id="{33A8C028-52C8-498F-B19D-05B1586AF790}"/>
                </a:ext>
              </a:extLst>
            </p:cNvPr>
            <p:cNvCxnSpPr/>
            <p:nvPr/>
          </p:nvCxnSpPr>
          <p:spPr>
            <a:xfrm flipV="1">
              <a:off x="526823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>
              <a:extLst>
                <a:ext uri="{FF2B5EF4-FFF2-40B4-BE49-F238E27FC236}">
                  <a16:creationId xmlns:a16="http://schemas.microsoft.com/office/drawing/2014/main" id="{01F91DEB-4AFF-4D38-8BBC-512329A0C110}"/>
                </a:ext>
              </a:extLst>
            </p:cNvPr>
            <p:cNvCxnSpPr/>
            <p:nvPr/>
          </p:nvCxnSpPr>
          <p:spPr>
            <a:xfrm flipV="1">
              <a:off x="5620622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>
              <a:extLst>
                <a:ext uri="{FF2B5EF4-FFF2-40B4-BE49-F238E27FC236}">
                  <a16:creationId xmlns:a16="http://schemas.microsoft.com/office/drawing/2014/main" id="{DD8B2D90-4437-4D7F-ACFF-10C2CF08F416}"/>
                </a:ext>
              </a:extLst>
            </p:cNvPr>
            <p:cNvCxnSpPr/>
            <p:nvPr/>
          </p:nvCxnSpPr>
          <p:spPr>
            <a:xfrm flipV="1">
              <a:off x="5620622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>
              <a:extLst>
                <a:ext uri="{FF2B5EF4-FFF2-40B4-BE49-F238E27FC236}">
                  <a16:creationId xmlns:a16="http://schemas.microsoft.com/office/drawing/2014/main" id="{C30B62C4-5069-4CDD-ACC8-583BEF14A94E}"/>
                </a:ext>
              </a:extLst>
            </p:cNvPr>
            <p:cNvCxnSpPr/>
            <p:nvPr/>
          </p:nvCxnSpPr>
          <p:spPr>
            <a:xfrm flipV="1">
              <a:off x="597300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BDC5103-95B5-4F24-85BA-930F2D861F97}"/>
                </a:ext>
              </a:extLst>
            </p:cNvPr>
            <p:cNvCxnSpPr/>
            <p:nvPr/>
          </p:nvCxnSpPr>
          <p:spPr>
            <a:xfrm flipV="1">
              <a:off x="5973007" y="1688200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A30E89DE-29E8-48D1-BA34-8AE1D3F12DCD}"/>
                </a:ext>
              </a:extLst>
            </p:cNvPr>
            <p:cNvCxnSpPr/>
            <p:nvPr/>
          </p:nvCxnSpPr>
          <p:spPr>
            <a:xfrm flipV="1">
              <a:off x="632539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>
              <a:extLst>
                <a:ext uri="{FF2B5EF4-FFF2-40B4-BE49-F238E27FC236}">
                  <a16:creationId xmlns:a16="http://schemas.microsoft.com/office/drawing/2014/main" id="{860925C0-A323-4B67-BB9F-EA3507B07380}"/>
                </a:ext>
              </a:extLst>
            </p:cNvPr>
            <p:cNvCxnSpPr/>
            <p:nvPr/>
          </p:nvCxnSpPr>
          <p:spPr>
            <a:xfrm flipV="1">
              <a:off x="632539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>
              <a:extLst>
                <a:ext uri="{FF2B5EF4-FFF2-40B4-BE49-F238E27FC236}">
                  <a16:creationId xmlns:a16="http://schemas.microsoft.com/office/drawing/2014/main" id="{BE811757-9CB5-4A53-A8B7-EA0E26B3B0C7}"/>
                </a:ext>
              </a:extLst>
            </p:cNvPr>
            <p:cNvCxnSpPr/>
            <p:nvPr/>
          </p:nvCxnSpPr>
          <p:spPr>
            <a:xfrm flipV="1">
              <a:off x="667778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>
              <a:extLst>
                <a:ext uri="{FF2B5EF4-FFF2-40B4-BE49-F238E27FC236}">
                  <a16:creationId xmlns:a16="http://schemas.microsoft.com/office/drawing/2014/main" id="{082BDA0A-A062-4523-8B8E-1E2D87AA0675}"/>
                </a:ext>
              </a:extLst>
            </p:cNvPr>
            <p:cNvCxnSpPr/>
            <p:nvPr/>
          </p:nvCxnSpPr>
          <p:spPr>
            <a:xfrm flipV="1">
              <a:off x="6677781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AEA7AF8A-2565-4673-ACD1-C3E911728748}"/>
                </a:ext>
              </a:extLst>
            </p:cNvPr>
            <p:cNvCxnSpPr/>
            <p:nvPr/>
          </p:nvCxnSpPr>
          <p:spPr>
            <a:xfrm flipV="1">
              <a:off x="70301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D7166BF1-F5AC-4166-B479-35BFD25E99CB}"/>
                </a:ext>
              </a:extLst>
            </p:cNvPr>
            <p:cNvCxnSpPr/>
            <p:nvPr/>
          </p:nvCxnSpPr>
          <p:spPr>
            <a:xfrm flipV="1">
              <a:off x="70301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2A9A2320-B3FD-4141-80F2-7F70C4825D2A}"/>
                </a:ext>
              </a:extLst>
            </p:cNvPr>
            <p:cNvCxnSpPr/>
            <p:nvPr/>
          </p:nvCxnSpPr>
          <p:spPr>
            <a:xfrm flipV="1">
              <a:off x="73825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2046EFD4-690B-4729-9FE4-928644DABD97}"/>
                </a:ext>
              </a:extLst>
            </p:cNvPr>
            <p:cNvCxnSpPr/>
            <p:nvPr/>
          </p:nvCxnSpPr>
          <p:spPr>
            <a:xfrm flipV="1">
              <a:off x="13985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>
              <a:extLst>
                <a:ext uri="{FF2B5EF4-FFF2-40B4-BE49-F238E27FC236}">
                  <a16:creationId xmlns:a16="http://schemas.microsoft.com/office/drawing/2014/main" id="{DF774D24-C8E7-4B3E-AB9A-15A623D46283}"/>
                </a:ext>
              </a:extLst>
            </p:cNvPr>
            <p:cNvCxnSpPr/>
            <p:nvPr/>
          </p:nvCxnSpPr>
          <p:spPr>
            <a:xfrm flipV="1">
              <a:off x="13985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>
              <a:extLst>
                <a:ext uri="{FF2B5EF4-FFF2-40B4-BE49-F238E27FC236}">
                  <a16:creationId xmlns:a16="http://schemas.microsoft.com/office/drawing/2014/main" id="{63C7CF22-5C07-465A-87FD-00D1C3EA44BD}"/>
                </a:ext>
              </a:extLst>
            </p:cNvPr>
            <p:cNvCxnSpPr/>
            <p:nvPr/>
          </p:nvCxnSpPr>
          <p:spPr>
            <a:xfrm flipV="1">
              <a:off x="17509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>
              <a:extLst>
                <a:ext uri="{FF2B5EF4-FFF2-40B4-BE49-F238E27FC236}">
                  <a16:creationId xmlns:a16="http://schemas.microsoft.com/office/drawing/2014/main" id="{B99C9D6D-8211-4D9D-9875-3A8DFEE07106}"/>
                </a:ext>
              </a:extLst>
            </p:cNvPr>
            <p:cNvCxnSpPr/>
            <p:nvPr/>
          </p:nvCxnSpPr>
          <p:spPr>
            <a:xfrm flipV="1">
              <a:off x="1750956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6F7EDC2D-9BB9-4E9C-9FEB-6B1797217D93}"/>
              </a:ext>
            </a:extLst>
          </p:cNvPr>
          <p:cNvGrpSpPr/>
          <p:nvPr/>
        </p:nvGrpSpPr>
        <p:grpSpPr>
          <a:xfrm>
            <a:off x="3523723" y="4852174"/>
            <a:ext cx="3772861" cy="246187"/>
            <a:chOff x="745461" y="697601"/>
            <a:chExt cx="7541527" cy="246187"/>
          </a:xfrm>
        </p:grpSpPr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31673EB-EE9B-4911-86F1-B5E15B2257B5}"/>
                </a:ext>
              </a:extLst>
            </p:cNvPr>
            <p:cNvCxnSpPr/>
            <p:nvPr/>
          </p:nvCxnSpPr>
          <p:spPr>
            <a:xfrm>
              <a:off x="92058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5218B3AB-E794-4DC1-9188-03ADF8DF4DB1}"/>
                </a:ext>
              </a:extLst>
            </p:cNvPr>
            <p:cNvCxnSpPr/>
            <p:nvPr/>
          </p:nvCxnSpPr>
          <p:spPr>
            <a:xfrm>
              <a:off x="92058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3AA5B9-4741-45C7-A143-E0966D940596}"/>
                </a:ext>
              </a:extLst>
            </p:cNvPr>
            <p:cNvCxnSpPr/>
            <p:nvPr/>
          </p:nvCxnSpPr>
          <p:spPr>
            <a:xfrm>
              <a:off x="109570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8CE3F072-2B79-4585-8C63-BBFA08CDE075}"/>
                </a:ext>
              </a:extLst>
            </p:cNvPr>
            <p:cNvCxnSpPr/>
            <p:nvPr/>
          </p:nvCxnSpPr>
          <p:spPr>
            <a:xfrm>
              <a:off x="109570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E65CB88-F1A7-4BCC-831A-DD749664EFC1}"/>
                </a:ext>
              </a:extLst>
            </p:cNvPr>
            <p:cNvCxnSpPr/>
            <p:nvPr/>
          </p:nvCxnSpPr>
          <p:spPr>
            <a:xfrm>
              <a:off x="127082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9A7C14D-378A-426A-9602-5FF3AB7F1CF2}"/>
                </a:ext>
              </a:extLst>
            </p:cNvPr>
            <p:cNvCxnSpPr/>
            <p:nvPr/>
          </p:nvCxnSpPr>
          <p:spPr>
            <a:xfrm>
              <a:off x="127082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58EA9D6-8B3A-4804-9B05-8AE7D09BE494}"/>
                </a:ext>
              </a:extLst>
            </p:cNvPr>
            <p:cNvCxnSpPr/>
            <p:nvPr/>
          </p:nvCxnSpPr>
          <p:spPr>
            <a:xfrm>
              <a:off x="14459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AC7EC77-9730-4BAE-A568-C6688B2AD7AF}"/>
                </a:ext>
              </a:extLst>
            </p:cNvPr>
            <p:cNvCxnSpPr/>
            <p:nvPr/>
          </p:nvCxnSpPr>
          <p:spPr>
            <a:xfrm>
              <a:off x="144594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3CFD29-B705-43FA-87C3-22D0C3D88992}"/>
                </a:ext>
              </a:extLst>
            </p:cNvPr>
            <p:cNvCxnSpPr/>
            <p:nvPr/>
          </p:nvCxnSpPr>
          <p:spPr>
            <a:xfrm>
              <a:off x="162106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CF3C7783-8D27-4D48-A1F7-5866772612FB}"/>
                </a:ext>
              </a:extLst>
            </p:cNvPr>
            <p:cNvCxnSpPr/>
            <p:nvPr/>
          </p:nvCxnSpPr>
          <p:spPr>
            <a:xfrm>
              <a:off x="162106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D704C8CF-DEC3-420C-87E7-271F8EDA6E09}"/>
                </a:ext>
              </a:extLst>
            </p:cNvPr>
            <p:cNvCxnSpPr/>
            <p:nvPr/>
          </p:nvCxnSpPr>
          <p:spPr>
            <a:xfrm>
              <a:off x="179618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BE1447C-BC14-4396-97B1-965266E46BEF}"/>
                </a:ext>
              </a:extLst>
            </p:cNvPr>
            <p:cNvCxnSpPr/>
            <p:nvPr/>
          </p:nvCxnSpPr>
          <p:spPr>
            <a:xfrm>
              <a:off x="179618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F2396D5-A6F0-4934-B16B-10F3BD24696E}"/>
                </a:ext>
              </a:extLst>
            </p:cNvPr>
            <p:cNvCxnSpPr/>
            <p:nvPr/>
          </p:nvCxnSpPr>
          <p:spPr>
            <a:xfrm>
              <a:off x="197130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F679840-2BC7-4165-BB23-56CB0BB74449}"/>
                </a:ext>
              </a:extLst>
            </p:cNvPr>
            <p:cNvCxnSpPr/>
            <p:nvPr/>
          </p:nvCxnSpPr>
          <p:spPr>
            <a:xfrm>
              <a:off x="197130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EE3E656E-11D9-4B38-9A56-DF191EA17340}"/>
                </a:ext>
              </a:extLst>
            </p:cNvPr>
            <p:cNvCxnSpPr/>
            <p:nvPr/>
          </p:nvCxnSpPr>
          <p:spPr>
            <a:xfrm>
              <a:off x="214642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A0827F78-3D38-42B4-A4E1-732FB4EE9D73}"/>
                </a:ext>
              </a:extLst>
            </p:cNvPr>
            <p:cNvCxnSpPr/>
            <p:nvPr/>
          </p:nvCxnSpPr>
          <p:spPr>
            <a:xfrm>
              <a:off x="2146429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D5A5991D-34A7-4868-BC5B-9262BB193CF3}"/>
                </a:ext>
              </a:extLst>
            </p:cNvPr>
            <p:cNvCxnSpPr/>
            <p:nvPr/>
          </p:nvCxnSpPr>
          <p:spPr>
            <a:xfrm>
              <a:off x="2321551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6389E7F-E3DA-49DE-BC0A-1E71A7ADF2E7}"/>
                </a:ext>
              </a:extLst>
            </p:cNvPr>
            <p:cNvCxnSpPr/>
            <p:nvPr/>
          </p:nvCxnSpPr>
          <p:spPr>
            <a:xfrm>
              <a:off x="232155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DFE00C75-4EF9-4E3C-9C38-8A9FA31F97DB}"/>
                </a:ext>
              </a:extLst>
            </p:cNvPr>
            <p:cNvCxnSpPr/>
            <p:nvPr/>
          </p:nvCxnSpPr>
          <p:spPr>
            <a:xfrm>
              <a:off x="2496672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AAE826C-6942-44D2-93F0-C681C2145DBC}"/>
                </a:ext>
              </a:extLst>
            </p:cNvPr>
            <p:cNvCxnSpPr/>
            <p:nvPr/>
          </p:nvCxnSpPr>
          <p:spPr>
            <a:xfrm>
              <a:off x="249667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0DAD1203-5AF7-4E23-B300-9D45CE722FA7}"/>
                </a:ext>
              </a:extLst>
            </p:cNvPr>
            <p:cNvCxnSpPr/>
            <p:nvPr/>
          </p:nvCxnSpPr>
          <p:spPr>
            <a:xfrm>
              <a:off x="267179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9B8E2F66-C50E-417E-99A5-8E150509B7B7}"/>
                </a:ext>
              </a:extLst>
            </p:cNvPr>
            <p:cNvCxnSpPr/>
            <p:nvPr/>
          </p:nvCxnSpPr>
          <p:spPr>
            <a:xfrm>
              <a:off x="267179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CDB6A9CF-DDF8-4F8D-B300-9E1A56E06A98}"/>
                </a:ext>
              </a:extLst>
            </p:cNvPr>
            <p:cNvCxnSpPr/>
            <p:nvPr/>
          </p:nvCxnSpPr>
          <p:spPr>
            <a:xfrm>
              <a:off x="284691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64C04DFE-BCB3-4E45-A0C3-87CA76572731}"/>
                </a:ext>
              </a:extLst>
            </p:cNvPr>
            <p:cNvCxnSpPr/>
            <p:nvPr/>
          </p:nvCxnSpPr>
          <p:spPr>
            <a:xfrm>
              <a:off x="2846913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F6F7C04A-1157-47FA-B106-AC02CA9AE3CA}"/>
                </a:ext>
              </a:extLst>
            </p:cNvPr>
            <p:cNvCxnSpPr/>
            <p:nvPr/>
          </p:nvCxnSpPr>
          <p:spPr>
            <a:xfrm>
              <a:off x="3022035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F111E6D-6322-4218-9A07-E929AD6C9056}"/>
                </a:ext>
              </a:extLst>
            </p:cNvPr>
            <p:cNvCxnSpPr/>
            <p:nvPr/>
          </p:nvCxnSpPr>
          <p:spPr>
            <a:xfrm>
              <a:off x="3022035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81498918-A238-4E26-BCAB-2872F670C306}"/>
                </a:ext>
              </a:extLst>
            </p:cNvPr>
            <p:cNvCxnSpPr/>
            <p:nvPr/>
          </p:nvCxnSpPr>
          <p:spPr>
            <a:xfrm>
              <a:off x="3197156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8BE7ACE9-45B6-4AF0-87C8-88A15B5C6FDF}"/>
                </a:ext>
              </a:extLst>
            </p:cNvPr>
            <p:cNvCxnSpPr/>
            <p:nvPr/>
          </p:nvCxnSpPr>
          <p:spPr>
            <a:xfrm>
              <a:off x="3197154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AFA9890-0758-4C36-B5B9-3592AB67D056}"/>
                </a:ext>
              </a:extLst>
            </p:cNvPr>
            <p:cNvCxnSpPr/>
            <p:nvPr/>
          </p:nvCxnSpPr>
          <p:spPr>
            <a:xfrm>
              <a:off x="3372276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76BAABD-AFB9-4257-BC26-BF98D9BA757B}"/>
                </a:ext>
              </a:extLst>
            </p:cNvPr>
            <p:cNvCxnSpPr/>
            <p:nvPr/>
          </p:nvCxnSpPr>
          <p:spPr>
            <a:xfrm>
              <a:off x="3372276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1FD892F-B532-4F79-975B-6C2E9C31E703}"/>
                </a:ext>
              </a:extLst>
            </p:cNvPr>
            <p:cNvCxnSpPr/>
            <p:nvPr/>
          </p:nvCxnSpPr>
          <p:spPr>
            <a:xfrm>
              <a:off x="3547397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6C918C4-7D13-402A-A93A-AA27C05FA69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E629288D-01B5-4122-962B-24C9CD7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6073106-F312-4DDB-85D1-2B2A6C722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FAD39D2-ECC2-424B-BFD2-70E4B1B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5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16EE6CF9-724A-4E10-842E-7D7A342FAA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208E39DA-ADF9-4AEC-AFDF-84F3855CD5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2F24194-0C32-4799-9960-D640646DE4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882805A-E348-4303-93CF-37E26EB1C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7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6A2B1A1-0DDC-4E72-891F-BEA3523FD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57186AD0-1B99-4A2B-8E17-1557A16A7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ECF93014-CEA7-400C-B895-F73DD3D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00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AA0CE115-2889-45BD-9B47-E3A5BA0E8E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98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6EFB26C7-E68D-4C5A-A527-B3A5A6815DF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A5DD34B-EBDC-4420-B773-DE262E2889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F131F51B-E693-4DF5-AC3E-D617D90B04B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EEF990AC-13D9-4605-AB30-0770170DC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CD8C3CE-6478-4D55-ACE6-907E56F7CF2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69546297-BB70-4FD9-AD1E-0FA7ABC5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A909CEF3-1A8B-4DD4-BF07-F9D0480D7C4E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6EF0EBF9-986F-4098-A2F0-DE5D2DBE7E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8A5BE1FE-827A-4801-8F8E-45116DB33DD4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7EE383E-5144-4319-8970-3770300D4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A5CF402-513F-4389-94C4-E98CACD80E5E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270EF3F-22CA-46C1-A481-F559874BC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624DF98D-29AE-4A1B-8093-64B4328B8F20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B66518F-759A-4430-8D0D-4C9ECC0F5D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A022232-0529-476C-B48D-A1D6CEDD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6208446-003A-4105-9B22-78D5AE96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4816479C-6AAA-4E1E-9208-6F966BF4931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A35E47DC-5A1E-472C-930D-6DA03E0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3A594C4B-B5B5-4C9E-9ACF-78573CC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60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7E150F3D-A897-4617-AA53-56D3385D0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2" y="941142"/>
              <a:ext cx="175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72094D2-8D49-48C5-B592-BABF5AC3F89E}"/>
                </a:ext>
              </a:extLst>
            </p:cNvPr>
            <p:cNvCxnSpPr/>
            <p:nvPr/>
          </p:nvCxnSpPr>
          <p:spPr>
            <a:xfrm>
              <a:off x="745461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0A8BD1EE-5E6E-4BE2-B702-933E13406BA1}"/>
                </a:ext>
              </a:extLst>
            </p:cNvPr>
            <p:cNvCxnSpPr/>
            <p:nvPr/>
          </p:nvCxnSpPr>
          <p:spPr>
            <a:xfrm>
              <a:off x="6535778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E810904-0A2C-4ADE-946D-B29DC2916501}"/>
                </a:ext>
              </a:extLst>
            </p:cNvPr>
            <p:cNvCxnSpPr/>
            <p:nvPr/>
          </p:nvCxnSpPr>
          <p:spPr>
            <a:xfrm>
              <a:off x="653577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C4CDCF-76D8-430C-9BFB-9A6BB87AAE18}"/>
                </a:ext>
              </a:extLst>
            </p:cNvPr>
            <p:cNvCxnSpPr/>
            <p:nvPr/>
          </p:nvCxnSpPr>
          <p:spPr>
            <a:xfrm>
              <a:off x="6710899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965A5C2E-0EC9-472F-A0E7-D652BDA0EBD3}"/>
                </a:ext>
              </a:extLst>
            </p:cNvPr>
            <p:cNvCxnSpPr/>
            <p:nvPr/>
          </p:nvCxnSpPr>
          <p:spPr>
            <a:xfrm>
              <a:off x="6710898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D325F1F3-43CD-4B2C-B985-48289E1736C4}"/>
                </a:ext>
              </a:extLst>
            </p:cNvPr>
            <p:cNvCxnSpPr/>
            <p:nvPr/>
          </p:nvCxnSpPr>
          <p:spPr>
            <a:xfrm>
              <a:off x="6886020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79BF7B38-33B3-47DF-96E1-9371550F345C}"/>
                </a:ext>
              </a:extLst>
            </p:cNvPr>
            <p:cNvCxnSpPr/>
            <p:nvPr/>
          </p:nvCxnSpPr>
          <p:spPr>
            <a:xfrm>
              <a:off x="6886020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6AFB2086-01DE-41DD-8D73-19297A862E0C}"/>
                </a:ext>
              </a:extLst>
            </p:cNvPr>
            <p:cNvCxnSpPr/>
            <p:nvPr/>
          </p:nvCxnSpPr>
          <p:spPr>
            <a:xfrm>
              <a:off x="706114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11B90D28-4F3C-40A6-9DCE-FC52A59A5668}"/>
                </a:ext>
              </a:extLst>
            </p:cNvPr>
            <p:cNvCxnSpPr/>
            <p:nvPr/>
          </p:nvCxnSpPr>
          <p:spPr>
            <a:xfrm>
              <a:off x="7061140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39EF6B0-D74F-40DD-8778-4EED77611F72}"/>
                </a:ext>
              </a:extLst>
            </p:cNvPr>
            <p:cNvCxnSpPr/>
            <p:nvPr/>
          </p:nvCxnSpPr>
          <p:spPr>
            <a:xfrm>
              <a:off x="7236262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D16413D3-2477-4A90-9656-D6BDC5741707}"/>
                </a:ext>
              </a:extLst>
            </p:cNvPr>
            <p:cNvCxnSpPr/>
            <p:nvPr/>
          </p:nvCxnSpPr>
          <p:spPr>
            <a:xfrm>
              <a:off x="7236262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CAA130-2FF5-42B7-8600-E70284E91F89}"/>
                </a:ext>
              </a:extLst>
            </p:cNvPr>
            <p:cNvCxnSpPr/>
            <p:nvPr/>
          </p:nvCxnSpPr>
          <p:spPr>
            <a:xfrm>
              <a:off x="7411383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F7455936-08E7-4928-88EC-B5E631DF5BB6}"/>
                </a:ext>
              </a:extLst>
            </p:cNvPr>
            <p:cNvCxnSpPr/>
            <p:nvPr/>
          </p:nvCxnSpPr>
          <p:spPr>
            <a:xfrm>
              <a:off x="7411381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ED051826-2444-4867-A823-704D57CE4589}"/>
                </a:ext>
              </a:extLst>
            </p:cNvPr>
            <p:cNvCxnSpPr/>
            <p:nvPr/>
          </p:nvCxnSpPr>
          <p:spPr>
            <a:xfrm>
              <a:off x="7586503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2B2FB180-458C-488B-936E-65012ACDB525}"/>
                </a:ext>
              </a:extLst>
            </p:cNvPr>
            <p:cNvCxnSpPr/>
            <p:nvPr/>
          </p:nvCxnSpPr>
          <p:spPr>
            <a:xfrm>
              <a:off x="7586503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566CA4F1-C65D-4F4A-A405-84197DB39087}"/>
                </a:ext>
              </a:extLst>
            </p:cNvPr>
            <p:cNvCxnSpPr/>
            <p:nvPr/>
          </p:nvCxnSpPr>
          <p:spPr>
            <a:xfrm>
              <a:off x="7761624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D52C2EC5-80A5-411C-B0F0-519622487A1A}"/>
                </a:ext>
              </a:extLst>
            </p:cNvPr>
            <p:cNvCxnSpPr/>
            <p:nvPr/>
          </p:nvCxnSpPr>
          <p:spPr>
            <a:xfrm>
              <a:off x="7761624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E6C48646-3257-4576-B2A2-BAC6260A4D39}"/>
                </a:ext>
              </a:extLst>
            </p:cNvPr>
            <p:cNvCxnSpPr/>
            <p:nvPr/>
          </p:nvCxnSpPr>
          <p:spPr>
            <a:xfrm>
              <a:off x="7936746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97DFDE9C-FAB0-4C03-875C-367DC8313631}"/>
                </a:ext>
              </a:extLst>
            </p:cNvPr>
            <p:cNvCxnSpPr/>
            <p:nvPr/>
          </p:nvCxnSpPr>
          <p:spPr>
            <a:xfrm>
              <a:off x="79367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8C5D29EE-2446-4376-81C4-DB1015C3C3A3}"/>
                </a:ext>
              </a:extLst>
            </p:cNvPr>
            <p:cNvCxnSpPr/>
            <p:nvPr/>
          </p:nvCxnSpPr>
          <p:spPr>
            <a:xfrm>
              <a:off x="811186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BD77B571-C756-417A-AC33-A86C1381A198}"/>
                </a:ext>
              </a:extLst>
            </p:cNvPr>
            <p:cNvCxnSpPr/>
            <p:nvPr/>
          </p:nvCxnSpPr>
          <p:spPr>
            <a:xfrm>
              <a:off x="8111866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C033FAAA-BF7E-4FDC-8710-EF47E085F06A}"/>
                </a:ext>
              </a:extLst>
            </p:cNvPr>
            <p:cNvCxnSpPr/>
            <p:nvPr/>
          </p:nvCxnSpPr>
          <p:spPr>
            <a:xfrm>
              <a:off x="6360656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0F8042E-665F-4AAB-92DB-A08C49AC5F34}"/>
              </a:ext>
            </a:extLst>
          </p:cNvPr>
          <p:cNvCxnSpPr>
            <a:cxnSpLocks/>
          </p:cNvCxnSpPr>
          <p:nvPr/>
        </p:nvCxnSpPr>
        <p:spPr>
          <a:xfrm>
            <a:off x="2992562" y="305511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76358F5F-03A7-431F-A9A1-F542F5802F25}"/>
              </a:ext>
            </a:extLst>
          </p:cNvPr>
          <p:cNvCxnSpPr>
            <a:cxnSpLocks/>
          </p:cNvCxnSpPr>
          <p:nvPr/>
        </p:nvCxnSpPr>
        <p:spPr>
          <a:xfrm>
            <a:off x="3307537" y="2808931"/>
            <a:ext cx="5987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B5945067-5A7A-468B-BBE6-D00D1C075109}"/>
              </a:ext>
            </a:extLst>
          </p:cNvPr>
          <p:cNvCxnSpPr/>
          <p:nvPr/>
        </p:nvCxnSpPr>
        <p:spPr>
          <a:xfrm>
            <a:off x="330753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565A5C3F-57FA-4486-96E0-0F7E8902549C}"/>
              </a:ext>
            </a:extLst>
          </p:cNvPr>
          <p:cNvCxnSpPr/>
          <p:nvPr/>
        </p:nvCxnSpPr>
        <p:spPr>
          <a:xfrm>
            <a:off x="929531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E106D164-916B-46C3-8395-C1AF3E6F6F1D}"/>
              </a:ext>
            </a:extLst>
          </p:cNvPr>
          <p:cNvCxnSpPr/>
          <p:nvPr/>
        </p:nvCxnSpPr>
        <p:spPr>
          <a:xfrm>
            <a:off x="9295315" y="305511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6C10010-EED4-4745-B713-5106DFA5F164}"/>
              </a:ext>
            </a:extLst>
          </p:cNvPr>
          <p:cNvCxnSpPr>
            <a:cxnSpLocks/>
          </p:cNvCxnSpPr>
          <p:nvPr/>
        </p:nvCxnSpPr>
        <p:spPr>
          <a:xfrm flipH="1" flipV="1">
            <a:off x="4516173" y="2638176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59B42F3-CB20-482E-89BB-A6BA331995B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03892" y="2632967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BD5CBB4-CAB9-4ACC-8635-62BE5D7B60A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995761" y="2632967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790F262-C578-48DF-84F2-96C944C318B7}"/>
              </a:ext>
            </a:extLst>
          </p:cNvPr>
          <p:cNvSpPr txBox="1"/>
          <p:nvPr/>
        </p:nvSpPr>
        <p:spPr>
          <a:xfrm>
            <a:off x="2457553" y="246710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CAF37548-85D1-42AE-87D1-7C393E84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77" y="381946"/>
            <a:ext cx="6572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05126EC-4A02-4E83-A438-D233A7330526}"/>
              </a:ext>
            </a:extLst>
          </p:cNvPr>
          <p:cNvCxnSpPr>
            <a:cxnSpLocks/>
          </p:cNvCxnSpPr>
          <p:nvPr/>
        </p:nvCxnSpPr>
        <p:spPr>
          <a:xfrm flipH="1" flipV="1">
            <a:off x="451497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EE8D8C1-2DD0-457B-B2FA-E5948F8755D4}"/>
              </a:ext>
            </a:extLst>
          </p:cNvPr>
          <p:cNvCxnSpPr>
            <a:cxnSpLocks/>
          </p:cNvCxnSpPr>
          <p:nvPr/>
        </p:nvCxnSpPr>
        <p:spPr>
          <a:xfrm flipV="1">
            <a:off x="4744069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B27B611-3B9C-4983-BC57-D45D51B8CF8A}"/>
              </a:ext>
            </a:extLst>
          </p:cNvPr>
          <p:cNvCxnSpPr>
            <a:cxnSpLocks/>
          </p:cNvCxnSpPr>
          <p:nvPr/>
        </p:nvCxnSpPr>
        <p:spPr>
          <a:xfrm flipH="1" flipV="1">
            <a:off x="497316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4859978-3CE4-417A-96DD-C7C5D52FE26F}"/>
              </a:ext>
            </a:extLst>
          </p:cNvPr>
          <p:cNvCxnSpPr>
            <a:cxnSpLocks/>
          </p:cNvCxnSpPr>
          <p:nvPr/>
        </p:nvCxnSpPr>
        <p:spPr>
          <a:xfrm flipV="1">
            <a:off x="520226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6DFD224-D7EE-4F51-87C8-B5D7DB912390}"/>
              </a:ext>
            </a:extLst>
          </p:cNvPr>
          <p:cNvCxnSpPr>
            <a:cxnSpLocks/>
          </p:cNvCxnSpPr>
          <p:nvPr/>
        </p:nvCxnSpPr>
        <p:spPr>
          <a:xfrm flipH="1" flipV="1">
            <a:off x="543135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927EBC-AFB5-4B28-9FB3-7ED4E6C6682F}"/>
              </a:ext>
            </a:extLst>
          </p:cNvPr>
          <p:cNvCxnSpPr>
            <a:cxnSpLocks/>
          </p:cNvCxnSpPr>
          <p:nvPr/>
        </p:nvCxnSpPr>
        <p:spPr>
          <a:xfrm flipV="1">
            <a:off x="566045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440A6C9-ED8F-4330-9530-C05663C41D19}"/>
              </a:ext>
            </a:extLst>
          </p:cNvPr>
          <p:cNvCxnSpPr>
            <a:cxnSpLocks/>
          </p:cNvCxnSpPr>
          <p:nvPr/>
        </p:nvCxnSpPr>
        <p:spPr>
          <a:xfrm flipH="1" flipV="1">
            <a:off x="588954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750ED85-978F-41DF-80C0-EAEE098A0DC0}"/>
              </a:ext>
            </a:extLst>
          </p:cNvPr>
          <p:cNvCxnSpPr>
            <a:cxnSpLocks/>
          </p:cNvCxnSpPr>
          <p:nvPr/>
        </p:nvCxnSpPr>
        <p:spPr>
          <a:xfrm flipV="1">
            <a:off x="611864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01CBE01-52C9-421D-9F61-550FCDC0FAD5}"/>
              </a:ext>
            </a:extLst>
          </p:cNvPr>
          <p:cNvCxnSpPr>
            <a:cxnSpLocks/>
          </p:cNvCxnSpPr>
          <p:nvPr/>
        </p:nvCxnSpPr>
        <p:spPr>
          <a:xfrm flipH="1" flipV="1">
            <a:off x="634773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0046041-6A96-49DC-8E69-49ECF2A3CEC5}"/>
              </a:ext>
            </a:extLst>
          </p:cNvPr>
          <p:cNvCxnSpPr>
            <a:cxnSpLocks/>
          </p:cNvCxnSpPr>
          <p:nvPr/>
        </p:nvCxnSpPr>
        <p:spPr>
          <a:xfrm flipV="1">
            <a:off x="657683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A59E6EF-5DCD-4755-B881-D54C3F557404}"/>
              </a:ext>
            </a:extLst>
          </p:cNvPr>
          <p:cNvCxnSpPr>
            <a:cxnSpLocks/>
          </p:cNvCxnSpPr>
          <p:nvPr/>
        </p:nvCxnSpPr>
        <p:spPr>
          <a:xfrm flipH="1" flipV="1">
            <a:off x="680592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6CD0B5D-C372-4E1F-8252-95A5B67A02DE}"/>
              </a:ext>
            </a:extLst>
          </p:cNvPr>
          <p:cNvCxnSpPr>
            <a:cxnSpLocks/>
          </p:cNvCxnSpPr>
          <p:nvPr/>
        </p:nvCxnSpPr>
        <p:spPr>
          <a:xfrm flipV="1">
            <a:off x="703502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12CD5B1-E917-41C3-B7DC-8C93ADC6EEFB}"/>
              </a:ext>
            </a:extLst>
          </p:cNvPr>
          <p:cNvCxnSpPr>
            <a:cxnSpLocks/>
          </p:cNvCxnSpPr>
          <p:nvPr/>
        </p:nvCxnSpPr>
        <p:spPr>
          <a:xfrm flipH="1" flipV="1">
            <a:off x="726411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6BAB7C9-38E3-4FA6-97E0-E635E185AC0C}"/>
              </a:ext>
            </a:extLst>
          </p:cNvPr>
          <p:cNvCxnSpPr>
            <a:cxnSpLocks/>
          </p:cNvCxnSpPr>
          <p:nvPr/>
        </p:nvCxnSpPr>
        <p:spPr>
          <a:xfrm flipV="1">
            <a:off x="749321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C87AD38-0DD0-4C35-93FF-3B5A1D7269FD}"/>
              </a:ext>
            </a:extLst>
          </p:cNvPr>
          <p:cNvCxnSpPr>
            <a:cxnSpLocks/>
          </p:cNvCxnSpPr>
          <p:nvPr/>
        </p:nvCxnSpPr>
        <p:spPr>
          <a:xfrm flipH="1" flipV="1">
            <a:off x="772230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B7265CB-4F7C-452F-B83A-82E7AEDCB9B9}"/>
              </a:ext>
            </a:extLst>
          </p:cNvPr>
          <p:cNvCxnSpPr>
            <a:cxnSpLocks/>
          </p:cNvCxnSpPr>
          <p:nvPr/>
        </p:nvCxnSpPr>
        <p:spPr>
          <a:xfrm flipV="1">
            <a:off x="795140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42DBD50-7D00-42F3-A0FC-C9946B839201}"/>
              </a:ext>
            </a:extLst>
          </p:cNvPr>
          <p:cNvCxnSpPr>
            <a:cxnSpLocks/>
          </p:cNvCxnSpPr>
          <p:nvPr/>
        </p:nvCxnSpPr>
        <p:spPr>
          <a:xfrm>
            <a:off x="4788424" y="2632967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D8C883B-FA11-42C9-A599-D4FEB9EE1295}"/>
              </a:ext>
            </a:extLst>
          </p:cNvPr>
          <p:cNvCxnSpPr>
            <a:cxnSpLocks/>
          </p:cNvCxnSpPr>
          <p:nvPr/>
        </p:nvCxnSpPr>
        <p:spPr>
          <a:xfrm>
            <a:off x="524661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8920873-044E-4F84-8827-9342BF9397ED}"/>
              </a:ext>
            </a:extLst>
          </p:cNvPr>
          <p:cNvCxnSpPr>
            <a:cxnSpLocks/>
          </p:cNvCxnSpPr>
          <p:nvPr/>
        </p:nvCxnSpPr>
        <p:spPr>
          <a:xfrm>
            <a:off x="570480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421C55A-84C1-4B88-88DB-AE6A439CF2A8}"/>
              </a:ext>
            </a:extLst>
          </p:cNvPr>
          <p:cNvCxnSpPr>
            <a:cxnSpLocks/>
          </p:cNvCxnSpPr>
          <p:nvPr/>
        </p:nvCxnSpPr>
        <p:spPr>
          <a:xfrm>
            <a:off x="6168168" y="2632967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53144D3-9094-417E-9EC9-0AE6B88EEBE3}"/>
              </a:ext>
            </a:extLst>
          </p:cNvPr>
          <p:cNvCxnSpPr>
            <a:cxnSpLocks/>
          </p:cNvCxnSpPr>
          <p:nvPr/>
        </p:nvCxnSpPr>
        <p:spPr>
          <a:xfrm>
            <a:off x="662118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1B56B03-C987-4D56-8300-0B4FA4C2AA83}"/>
              </a:ext>
            </a:extLst>
          </p:cNvPr>
          <p:cNvCxnSpPr>
            <a:cxnSpLocks/>
          </p:cNvCxnSpPr>
          <p:nvPr/>
        </p:nvCxnSpPr>
        <p:spPr>
          <a:xfrm>
            <a:off x="707937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C107916-569D-4125-81FB-37AE3AAFE052}"/>
              </a:ext>
            </a:extLst>
          </p:cNvPr>
          <p:cNvCxnSpPr>
            <a:cxnSpLocks/>
          </p:cNvCxnSpPr>
          <p:nvPr/>
        </p:nvCxnSpPr>
        <p:spPr>
          <a:xfrm>
            <a:off x="7537569" y="2632967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DC3316-2AE8-45C9-9DA1-FDD524A9B152}"/>
              </a:ext>
            </a:extLst>
          </p:cNvPr>
          <p:cNvCxnSpPr>
            <a:cxnSpLocks/>
          </p:cNvCxnSpPr>
          <p:nvPr/>
        </p:nvCxnSpPr>
        <p:spPr>
          <a:xfrm>
            <a:off x="5017519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A9DD30D-07D4-4971-A863-68B4159B9A8B}"/>
              </a:ext>
            </a:extLst>
          </p:cNvPr>
          <p:cNvCxnSpPr>
            <a:cxnSpLocks/>
          </p:cNvCxnSpPr>
          <p:nvPr/>
        </p:nvCxnSpPr>
        <p:spPr>
          <a:xfrm>
            <a:off x="547571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3C6187B-4701-4656-805B-E546F7B7D483}"/>
              </a:ext>
            </a:extLst>
          </p:cNvPr>
          <p:cNvCxnSpPr>
            <a:cxnSpLocks/>
          </p:cNvCxnSpPr>
          <p:nvPr/>
        </p:nvCxnSpPr>
        <p:spPr>
          <a:xfrm>
            <a:off x="593390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E8AFE93-A4DE-4054-8E8E-AD456290D3C5}"/>
              </a:ext>
            </a:extLst>
          </p:cNvPr>
          <p:cNvCxnSpPr>
            <a:cxnSpLocks/>
          </p:cNvCxnSpPr>
          <p:nvPr/>
        </p:nvCxnSpPr>
        <p:spPr>
          <a:xfrm>
            <a:off x="6397263" y="2825792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FE1BC3C-4787-467E-B944-97CFBDFA0C5D}"/>
              </a:ext>
            </a:extLst>
          </p:cNvPr>
          <p:cNvCxnSpPr>
            <a:cxnSpLocks/>
          </p:cNvCxnSpPr>
          <p:nvPr/>
        </p:nvCxnSpPr>
        <p:spPr>
          <a:xfrm>
            <a:off x="685028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8A76DE6-EF25-4628-B4BA-F4B07E4D97C8}"/>
              </a:ext>
            </a:extLst>
          </p:cNvPr>
          <p:cNvCxnSpPr>
            <a:cxnSpLocks/>
          </p:cNvCxnSpPr>
          <p:nvPr/>
        </p:nvCxnSpPr>
        <p:spPr>
          <a:xfrm>
            <a:off x="730847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1FDE187-2F98-4B59-B15A-15EA6B391614}"/>
              </a:ext>
            </a:extLst>
          </p:cNvPr>
          <p:cNvCxnSpPr>
            <a:cxnSpLocks/>
          </p:cNvCxnSpPr>
          <p:nvPr/>
        </p:nvCxnSpPr>
        <p:spPr>
          <a:xfrm>
            <a:off x="7766664" y="2825792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F54271A-2D8E-48A0-8084-2651230805F0}"/>
              </a:ext>
            </a:extLst>
          </p:cNvPr>
          <p:cNvCxnSpPr>
            <a:cxnSpLocks/>
          </p:cNvCxnSpPr>
          <p:nvPr/>
        </p:nvCxnSpPr>
        <p:spPr>
          <a:xfrm>
            <a:off x="4562123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C666C3-DC40-4F05-9418-CEE70BFA9481}"/>
              </a:ext>
            </a:extLst>
          </p:cNvPr>
          <p:cNvCxnSpPr>
            <a:cxnSpLocks/>
          </p:cNvCxnSpPr>
          <p:nvPr/>
        </p:nvCxnSpPr>
        <p:spPr>
          <a:xfrm flipH="1" flipV="1">
            <a:off x="4381230" y="3795944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45F3079-C935-44F0-ACE7-C71849A0C0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868949" y="3790735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A76F116-722A-4869-9ABE-6AFBFD55024C}"/>
              </a:ext>
            </a:extLst>
          </p:cNvPr>
          <p:cNvCxnSpPr>
            <a:cxnSpLocks/>
          </p:cNvCxnSpPr>
          <p:nvPr/>
        </p:nvCxnSpPr>
        <p:spPr>
          <a:xfrm flipH="1" flipV="1">
            <a:off x="4380031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B309889-9C70-4919-9B02-1D9BFFF0E3C7}"/>
              </a:ext>
            </a:extLst>
          </p:cNvPr>
          <p:cNvCxnSpPr>
            <a:cxnSpLocks/>
          </p:cNvCxnSpPr>
          <p:nvPr/>
        </p:nvCxnSpPr>
        <p:spPr>
          <a:xfrm flipV="1">
            <a:off x="4640876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40CE46C-2433-4D7B-989C-EA8DD3305801}"/>
              </a:ext>
            </a:extLst>
          </p:cNvPr>
          <p:cNvCxnSpPr>
            <a:cxnSpLocks/>
          </p:cNvCxnSpPr>
          <p:nvPr/>
        </p:nvCxnSpPr>
        <p:spPr>
          <a:xfrm flipH="1" flipV="1">
            <a:off x="500260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5FB9D2E-371E-43E7-8A35-C9FC1AFA31D6}"/>
              </a:ext>
            </a:extLst>
          </p:cNvPr>
          <p:cNvCxnSpPr>
            <a:cxnSpLocks/>
          </p:cNvCxnSpPr>
          <p:nvPr/>
        </p:nvCxnSpPr>
        <p:spPr>
          <a:xfrm flipV="1">
            <a:off x="7224240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4A5C63C-F101-4289-ABC1-D440F3885D18}"/>
              </a:ext>
            </a:extLst>
          </p:cNvPr>
          <p:cNvCxnSpPr>
            <a:cxnSpLocks/>
          </p:cNvCxnSpPr>
          <p:nvPr/>
        </p:nvCxnSpPr>
        <p:spPr>
          <a:xfrm>
            <a:off x="4045098" y="3460864"/>
            <a:ext cx="326337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C4B327E1-7DD1-4D16-928D-6CEEE80EEBA8}"/>
              </a:ext>
            </a:extLst>
          </p:cNvPr>
          <p:cNvCxnSpPr>
            <a:cxnSpLocks/>
          </p:cNvCxnSpPr>
          <p:nvPr/>
        </p:nvCxnSpPr>
        <p:spPr>
          <a:xfrm>
            <a:off x="4586331" y="3189130"/>
            <a:ext cx="2797060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55E4EEA3-94CD-4E31-A28C-77B55AB08587}"/>
              </a:ext>
            </a:extLst>
          </p:cNvPr>
          <p:cNvCxnSpPr>
            <a:cxnSpLocks/>
          </p:cNvCxnSpPr>
          <p:nvPr/>
        </p:nvCxnSpPr>
        <p:spPr>
          <a:xfrm flipH="1" flipV="1">
            <a:off x="5319984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E95FF4D4-D86A-4703-98C1-C0A55F38B879}"/>
              </a:ext>
            </a:extLst>
          </p:cNvPr>
          <p:cNvCxnSpPr>
            <a:cxnSpLocks/>
          </p:cNvCxnSpPr>
          <p:nvPr/>
        </p:nvCxnSpPr>
        <p:spPr>
          <a:xfrm flipH="1" flipV="1">
            <a:off x="5637360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2C10FB8-0EFE-4C35-88F6-DF3F46356E3C}"/>
              </a:ext>
            </a:extLst>
          </p:cNvPr>
          <p:cNvCxnSpPr>
            <a:cxnSpLocks/>
          </p:cNvCxnSpPr>
          <p:nvPr/>
        </p:nvCxnSpPr>
        <p:spPr>
          <a:xfrm flipH="1" flipV="1">
            <a:off x="5954736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B1C9390-B6D1-4C06-AACF-55A21AF0B784}"/>
              </a:ext>
            </a:extLst>
          </p:cNvPr>
          <p:cNvCxnSpPr>
            <a:cxnSpLocks/>
          </p:cNvCxnSpPr>
          <p:nvPr/>
        </p:nvCxnSpPr>
        <p:spPr>
          <a:xfrm flipH="1" flipV="1">
            <a:off x="6272112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E281D22B-7499-41EF-A3DB-4A688FF0C2A6}"/>
              </a:ext>
            </a:extLst>
          </p:cNvPr>
          <p:cNvCxnSpPr>
            <a:cxnSpLocks/>
          </p:cNvCxnSpPr>
          <p:nvPr/>
        </p:nvCxnSpPr>
        <p:spPr>
          <a:xfrm flipH="1" flipV="1">
            <a:off x="658948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CB81224-BB3C-414D-B28F-69DD651F3FF5}"/>
              </a:ext>
            </a:extLst>
          </p:cNvPr>
          <p:cNvCxnSpPr>
            <a:cxnSpLocks/>
          </p:cNvCxnSpPr>
          <p:nvPr/>
        </p:nvCxnSpPr>
        <p:spPr>
          <a:xfrm flipV="1">
            <a:off x="3953145" y="523367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C1D685C1-D9C5-4DD1-B4C1-55082BC4491A}"/>
              </a:ext>
            </a:extLst>
          </p:cNvPr>
          <p:cNvGrpSpPr/>
          <p:nvPr/>
        </p:nvGrpSpPr>
        <p:grpSpPr>
          <a:xfrm>
            <a:off x="4169928" y="4873895"/>
            <a:ext cx="3367636" cy="169018"/>
            <a:chOff x="4375731" y="4347398"/>
            <a:chExt cx="2567209" cy="181265"/>
          </a:xfrm>
        </p:grpSpPr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CA25A63C-3533-4146-97D3-B8CDE9DFAFB8}"/>
                </a:ext>
              </a:extLst>
            </p:cNvPr>
            <p:cNvSpPr/>
            <p:nvPr/>
          </p:nvSpPr>
          <p:spPr>
            <a:xfrm rot="16200000">
              <a:off x="4444576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DCEF85BB-5696-43EE-9820-11A70B0E8646}"/>
                </a:ext>
              </a:extLst>
            </p:cNvPr>
            <p:cNvSpPr/>
            <p:nvPr/>
          </p:nvSpPr>
          <p:spPr>
            <a:xfrm rot="16200000">
              <a:off x="4765755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A0B12B06-691F-4C25-B99D-1739A1DAAFC0}"/>
                </a:ext>
              </a:extLst>
            </p:cNvPr>
            <p:cNvSpPr/>
            <p:nvPr/>
          </p:nvSpPr>
          <p:spPr>
            <a:xfrm rot="16200000">
              <a:off x="5086934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DE84D06B-075F-4A07-A8EA-0446BAEDFF41}"/>
                </a:ext>
              </a:extLst>
            </p:cNvPr>
            <p:cNvSpPr/>
            <p:nvPr/>
          </p:nvSpPr>
          <p:spPr>
            <a:xfrm rot="16200000">
              <a:off x="5408113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8182282-C293-46AF-98A1-4D437329B9F9}"/>
                </a:ext>
              </a:extLst>
            </p:cNvPr>
            <p:cNvSpPr/>
            <p:nvPr/>
          </p:nvSpPr>
          <p:spPr>
            <a:xfrm rot="16200000">
              <a:off x="5729292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A7A63E5-F601-4A4E-A676-0DF5632B31BB}"/>
                </a:ext>
              </a:extLst>
            </p:cNvPr>
            <p:cNvSpPr/>
            <p:nvPr/>
          </p:nvSpPr>
          <p:spPr>
            <a:xfrm rot="16200000">
              <a:off x="6050471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6827A6B0-50B5-47A8-8A6A-82FD6E49C572}"/>
                </a:ext>
              </a:extLst>
            </p:cNvPr>
            <p:cNvSpPr/>
            <p:nvPr/>
          </p:nvSpPr>
          <p:spPr>
            <a:xfrm rot="16200000">
              <a:off x="6371650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6CD5AD6-867D-4FD8-A236-8D7D3C7A7F78}"/>
                </a:ext>
              </a:extLst>
            </p:cNvPr>
            <p:cNvSpPr/>
            <p:nvPr/>
          </p:nvSpPr>
          <p:spPr>
            <a:xfrm rot="16200000">
              <a:off x="6692829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F015BDD-D6C0-46E9-92BC-28326379773A}"/>
              </a:ext>
            </a:extLst>
          </p:cNvPr>
          <p:cNvSpPr/>
          <p:nvPr/>
        </p:nvSpPr>
        <p:spPr>
          <a:xfrm rot="16200000">
            <a:off x="7424758" y="3906931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6ACD1C2F-90AF-4B07-8823-1E6B85F436D1}"/>
              </a:ext>
            </a:extLst>
          </p:cNvPr>
          <p:cNvSpPr/>
          <p:nvPr/>
        </p:nvSpPr>
        <p:spPr>
          <a:xfrm rot="16200000">
            <a:off x="3862513" y="478330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D050B019-DAFB-4029-BCBC-04AE76E5C955}"/>
              </a:ext>
            </a:extLst>
          </p:cNvPr>
          <p:cNvGrpSpPr/>
          <p:nvPr/>
        </p:nvGrpSpPr>
        <p:grpSpPr>
          <a:xfrm>
            <a:off x="2933700" y="4752030"/>
            <a:ext cx="5781674" cy="381515"/>
            <a:chOff x="2884533" y="4876585"/>
            <a:chExt cx="3894104" cy="256960"/>
          </a:xfrm>
        </p:grpSpPr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49E62B7A-209B-4F74-8FDE-BEB15E0509A9}"/>
                </a:ext>
              </a:extLst>
            </p:cNvPr>
            <p:cNvCxnSpPr>
              <a:cxnSpLocks/>
            </p:cNvCxnSpPr>
            <p:nvPr/>
          </p:nvCxnSpPr>
          <p:spPr>
            <a:xfrm>
              <a:off x="2884533" y="4876585"/>
              <a:ext cx="544467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69ABE5D3-29BD-45AC-AEC7-D4A9F30A9592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0D4D4325-2DC5-49B5-8D88-18E287044107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5133545"/>
              <a:ext cx="2843112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187C2A80-3324-4A60-8B00-2AB6D6AEA98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889AB5E3-AAED-4D7B-AD58-D7D135ABDE15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2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C964E777-99AB-46F4-B3C2-BFA6EBD563C3}"/>
                </a:ext>
              </a:extLst>
            </p:cNvPr>
            <p:cNvCxnSpPr>
              <a:cxnSpLocks/>
            </p:cNvCxnSpPr>
            <p:nvPr/>
          </p:nvCxnSpPr>
          <p:spPr>
            <a:xfrm>
              <a:off x="4281933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69B32CB-988E-411D-A9D0-4930917130AC}"/>
                </a:ext>
              </a:extLst>
            </p:cNvPr>
            <p:cNvCxnSpPr>
              <a:cxnSpLocks/>
            </p:cNvCxnSpPr>
            <p:nvPr/>
          </p:nvCxnSpPr>
          <p:spPr>
            <a:xfrm>
              <a:off x="4566244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981305D-0D82-41C7-8B32-95F2300AC18C}"/>
                </a:ext>
              </a:extLst>
            </p:cNvPr>
            <p:cNvCxnSpPr>
              <a:cxnSpLocks/>
            </p:cNvCxnSpPr>
            <p:nvPr/>
          </p:nvCxnSpPr>
          <p:spPr>
            <a:xfrm>
              <a:off x="4850555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7C2DAF16-8045-4F65-9B6E-86DAD6B452D4}"/>
                </a:ext>
              </a:extLst>
            </p:cNvPr>
            <p:cNvCxnSpPr>
              <a:cxnSpLocks/>
            </p:cNvCxnSpPr>
            <p:nvPr/>
          </p:nvCxnSpPr>
          <p:spPr>
            <a:xfrm>
              <a:off x="5134866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B3EF83C2-7667-4843-91A5-EEF4CA9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5419177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A9FCF6C2-E740-40B7-908F-5C8FEE8769E1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88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777D2324-6455-439B-8411-B9E46744C4FC}"/>
                </a:ext>
              </a:extLst>
            </p:cNvPr>
            <p:cNvCxnSpPr>
              <a:cxnSpLocks/>
            </p:cNvCxnSpPr>
            <p:nvPr/>
          </p:nvCxnSpPr>
          <p:spPr>
            <a:xfrm>
              <a:off x="5987799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F23C51A9-383C-440A-95E3-AE8CC6C3DDE9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1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08FD48D-CFDD-492D-BE65-DF1AE4040D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3065326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42DB7992-7E83-4144-93AB-766CFB3D674E}"/>
              </a:ext>
            </a:extLst>
          </p:cNvPr>
          <p:cNvSpPr/>
          <p:nvPr/>
        </p:nvSpPr>
        <p:spPr>
          <a:xfrm rot="16200000">
            <a:off x="8049702" y="4783307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0" name="右大括号 309">
            <a:extLst>
              <a:ext uri="{FF2B5EF4-FFF2-40B4-BE49-F238E27FC236}">
                <a16:creationId xmlns:a16="http://schemas.microsoft.com/office/drawing/2014/main" id="{EBDDB78C-8430-4FFC-82A1-F9DBD85A0233}"/>
              </a:ext>
            </a:extLst>
          </p:cNvPr>
          <p:cNvSpPr/>
          <p:nvPr/>
        </p:nvSpPr>
        <p:spPr>
          <a:xfrm rot="16200000" flipH="1">
            <a:off x="5761134" y="3620348"/>
            <a:ext cx="179505" cy="3373356"/>
          </a:xfrm>
          <a:prstGeom prst="rightBrace">
            <a:avLst>
              <a:gd name="adj1" fmla="val 32507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E3D5B25-8811-4E60-A2C2-2BE07825466A}"/>
              </a:ext>
            </a:extLst>
          </p:cNvPr>
          <p:cNvSpPr txBox="1"/>
          <p:nvPr/>
        </p:nvSpPr>
        <p:spPr>
          <a:xfrm>
            <a:off x="5508924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数据位</a:t>
            </a: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0F76E74A-C790-4D38-A4CD-ADB7E695DDF1}"/>
              </a:ext>
            </a:extLst>
          </p:cNvPr>
          <p:cNvSpPr txBox="1"/>
          <p:nvPr/>
        </p:nvSpPr>
        <p:spPr>
          <a:xfrm>
            <a:off x="7424702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奇偶校验位</a:t>
            </a: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F60E399D-5661-4D9D-8ED9-CFA3BB1F1A94}"/>
              </a:ext>
            </a:extLst>
          </p:cNvPr>
          <p:cNvSpPr txBox="1"/>
          <p:nvPr/>
        </p:nvSpPr>
        <p:spPr>
          <a:xfrm>
            <a:off x="3611183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起始位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9286861C-D4B9-48A8-B336-834C122B5D98}"/>
              </a:ext>
            </a:extLst>
          </p:cNvPr>
          <p:cNvSpPr txBox="1"/>
          <p:nvPr/>
        </p:nvSpPr>
        <p:spPr>
          <a:xfrm>
            <a:off x="8108626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停止位</a:t>
            </a:r>
          </a:p>
        </p:txBody>
      </p: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C18988C-5B43-46A8-938B-DC15AA817827}"/>
              </a:ext>
            </a:extLst>
          </p:cNvPr>
          <p:cNvCxnSpPr>
            <a:cxnSpLocks/>
          </p:cNvCxnSpPr>
          <p:nvPr/>
        </p:nvCxnSpPr>
        <p:spPr>
          <a:xfrm flipV="1">
            <a:off x="7744485" y="518611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4A8656E6-8045-4462-8A51-6F0C26F04B34}"/>
              </a:ext>
            </a:extLst>
          </p:cNvPr>
          <p:cNvCxnSpPr>
            <a:cxnSpLocks/>
          </p:cNvCxnSpPr>
          <p:nvPr/>
        </p:nvCxnSpPr>
        <p:spPr>
          <a:xfrm flipH="1" flipV="1">
            <a:off x="8163194" y="5202033"/>
            <a:ext cx="282123" cy="231771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836AD07-08D5-4E4C-962E-02211ADB05A1}"/>
              </a:ext>
            </a:extLst>
          </p:cNvPr>
          <p:cNvSpPr/>
          <p:nvPr/>
        </p:nvSpPr>
        <p:spPr>
          <a:xfrm>
            <a:off x="3953858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FE4652-8191-47D3-9B6E-746F0C34AA8F}"/>
              </a:ext>
            </a:extLst>
          </p:cNvPr>
          <p:cNvSpPr/>
          <p:nvPr/>
        </p:nvSpPr>
        <p:spPr>
          <a:xfrm>
            <a:off x="6829165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3B3ACA-D114-41F2-9F96-FC1768E73EF3}"/>
              </a:ext>
            </a:extLst>
          </p:cNvPr>
          <p:cNvGrpSpPr/>
          <p:nvPr/>
        </p:nvGrpSpPr>
        <p:grpSpPr>
          <a:xfrm>
            <a:off x="4756563" y="2271018"/>
            <a:ext cx="2285654" cy="477195"/>
            <a:chOff x="4756563" y="2282961"/>
            <a:chExt cx="2285654" cy="47719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15C3080-180F-49EB-A20F-2B879F9E21A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8" y="235990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F927BD-4089-4355-85FE-296758AF1F17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5" y="26925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25BED7-ED38-4533-ABCB-56079C2DC546}"/>
                </a:ext>
              </a:extLst>
            </p:cNvPr>
            <p:cNvSpPr txBox="1"/>
            <p:nvPr/>
          </p:nvSpPr>
          <p:spPr>
            <a:xfrm>
              <a:off x="475656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697556B-1F49-43FB-884C-6676E8E0CEA3}"/>
                </a:ext>
              </a:extLst>
            </p:cNvPr>
            <p:cNvSpPr txBox="1"/>
            <p:nvPr/>
          </p:nvSpPr>
          <p:spPr>
            <a:xfrm>
              <a:off x="475656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77384F-9C48-42F0-A3F2-B185E68AC5C7}"/>
                </a:ext>
              </a:extLst>
            </p:cNvPr>
            <p:cNvSpPr txBox="1"/>
            <p:nvPr/>
          </p:nvSpPr>
          <p:spPr>
            <a:xfrm>
              <a:off x="690115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40D8A-DF4B-4241-90EF-30DEBBA2394E}"/>
                </a:ext>
              </a:extLst>
            </p:cNvPr>
            <p:cNvSpPr txBox="1"/>
            <p:nvPr/>
          </p:nvSpPr>
          <p:spPr>
            <a:xfrm>
              <a:off x="690115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4235AE8-66B7-4817-88C1-FB8D0E35739C}"/>
              </a:ext>
            </a:extLst>
          </p:cNvPr>
          <p:cNvSpPr txBox="1"/>
          <p:nvPr/>
        </p:nvSpPr>
        <p:spPr>
          <a:xfrm>
            <a:off x="3987846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A1C89D-E9C6-4884-8D2C-1D828D2F0DB8}"/>
              </a:ext>
            </a:extLst>
          </p:cNvPr>
          <p:cNvSpPr/>
          <p:nvPr/>
        </p:nvSpPr>
        <p:spPr>
          <a:xfrm>
            <a:off x="3239248" y="22659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B1E53-8DBA-4A53-A613-C5069B1FC5BD}"/>
              </a:ext>
            </a:extLst>
          </p:cNvPr>
          <p:cNvSpPr txBox="1"/>
          <p:nvPr/>
        </p:nvSpPr>
        <p:spPr>
          <a:xfrm>
            <a:off x="7323660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URAT1</a:t>
            </a:r>
          </a:p>
        </p:txBody>
      </p:sp>
    </p:spTree>
    <p:extLst>
      <p:ext uri="{BB962C8B-B14F-4D97-AF65-F5344CB8AC3E}">
        <p14:creationId xmlns:p14="http://schemas.microsoft.com/office/powerpoint/2010/main" val="195154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3233A6-FDCB-4ADB-BA76-8664C45D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1" y="728959"/>
            <a:ext cx="1029523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E789C90-FFDA-4ED5-AD78-12F9A1DF63C2}"/>
              </a:ext>
            </a:extLst>
          </p:cNvPr>
          <p:cNvGrpSpPr/>
          <p:nvPr/>
        </p:nvGrpSpPr>
        <p:grpSpPr>
          <a:xfrm>
            <a:off x="2516283" y="3149035"/>
            <a:ext cx="1471758" cy="270000"/>
            <a:chOff x="1870046" y="3683969"/>
            <a:chExt cx="2539877" cy="54000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71FE63-96EE-4C7A-A9E8-6760C7C250F8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4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CB98B27-1C77-4651-A40C-E2BCBC6A2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7004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D53624F-FB1C-4B6D-B115-FC63DACB9200}"/>
                </a:ext>
              </a:extLst>
            </p:cNvPr>
            <p:cNvCxnSpPr>
              <a:cxnSpLocks/>
            </p:cNvCxnSpPr>
            <p:nvPr/>
          </p:nvCxnSpPr>
          <p:spPr>
            <a:xfrm>
              <a:off x="207323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99580-7859-4038-A43B-5937B3C6A8C3}"/>
                </a:ext>
              </a:extLst>
            </p:cNvPr>
            <p:cNvCxnSpPr>
              <a:cxnSpLocks/>
            </p:cNvCxnSpPr>
            <p:nvPr/>
          </p:nvCxnSpPr>
          <p:spPr>
            <a:xfrm>
              <a:off x="217483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215BFA9-9C3F-4992-992D-C4956CF469E3}"/>
                </a:ext>
              </a:extLst>
            </p:cNvPr>
            <p:cNvCxnSpPr>
              <a:cxnSpLocks/>
            </p:cNvCxnSpPr>
            <p:nvPr/>
          </p:nvCxnSpPr>
          <p:spPr>
            <a:xfrm>
              <a:off x="227642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48E74E7-9293-41D7-96B1-C37CD17DA90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2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0FAB1BE-7C11-4412-ADC3-93CEC96A9282}"/>
                </a:ext>
              </a:extLst>
            </p:cNvPr>
            <p:cNvCxnSpPr>
              <a:cxnSpLocks/>
            </p:cNvCxnSpPr>
            <p:nvPr/>
          </p:nvCxnSpPr>
          <p:spPr>
            <a:xfrm>
              <a:off x="247961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FACB50-9734-4FC5-B285-7CBE5B4EF384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1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AFAB402-1AC7-41D1-892E-6EC0CA9E3128}"/>
                </a:ext>
              </a:extLst>
            </p:cNvPr>
            <p:cNvCxnSpPr>
              <a:cxnSpLocks/>
            </p:cNvCxnSpPr>
            <p:nvPr/>
          </p:nvCxnSpPr>
          <p:spPr>
            <a:xfrm>
              <a:off x="268280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1B3DD08-8FFC-48C0-8276-01A3A5CE2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8440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5B218C0-311E-4218-A7F7-FBE172F8CD2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99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394C44B-FDA0-4D72-86C1-51B55775CDF4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9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D3E279E-8D16-4AA1-9624-57DA26F17712}"/>
                </a:ext>
              </a:extLst>
            </p:cNvPr>
            <p:cNvCxnSpPr>
              <a:cxnSpLocks/>
            </p:cNvCxnSpPr>
            <p:nvPr/>
          </p:nvCxnSpPr>
          <p:spPr>
            <a:xfrm>
              <a:off x="308918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6BC80FF-83E9-46D1-93C8-35ECCBE5F7C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78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4A7D1F4-FAD4-4683-93CC-FFDD5AB3F8AE}"/>
                </a:ext>
              </a:extLst>
            </p:cNvPr>
            <p:cNvCxnSpPr>
              <a:cxnSpLocks/>
            </p:cNvCxnSpPr>
            <p:nvPr/>
          </p:nvCxnSpPr>
          <p:spPr>
            <a:xfrm>
              <a:off x="329237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D7E1ABE-B879-4BBC-BF9F-B75B12D4C011}"/>
                </a:ext>
              </a:extLst>
            </p:cNvPr>
            <p:cNvCxnSpPr>
              <a:cxnSpLocks/>
            </p:cNvCxnSpPr>
            <p:nvPr/>
          </p:nvCxnSpPr>
          <p:spPr>
            <a:xfrm>
              <a:off x="339397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88091BA-E479-45C4-98D4-EC700B1465A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6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C83D582-32B5-41AC-AAA7-8E604BD373F7}"/>
                </a:ext>
              </a:extLst>
            </p:cNvPr>
            <p:cNvCxnSpPr>
              <a:cxnSpLocks/>
            </p:cNvCxnSpPr>
            <p:nvPr/>
          </p:nvCxnSpPr>
          <p:spPr>
            <a:xfrm>
              <a:off x="359716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C4F5C88-3812-45A9-9429-72E71015B157}"/>
                </a:ext>
              </a:extLst>
            </p:cNvPr>
            <p:cNvCxnSpPr>
              <a:cxnSpLocks/>
            </p:cNvCxnSpPr>
            <p:nvPr/>
          </p:nvCxnSpPr>
          <p:spPr>
            <a:xfrm>
              <a:off x="369875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553B97B-5F83-4407-B67E-9CB71EDCC864}"/>
                </a:ext>
              </a:extLst>
            </p:cNvPr>
            <p:cNvCxnSpPr>
              <a:cxnSpLocks/>
            </p:cNvCxnSpPr>
            <p:nvPr/>
          </p:nvCxnSpPr>
          <p:spPr>
            <a:xfrm>
              <a:off x="380035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6D9E76F-8E2D-4D6B-92EE-6E5743846F1E}"/>
                </a:ext>
              </a:extLst>
            </p:cNvPr>
            <p:cNvCxnSpPr>
              <a:cxnSpLocks/>
            </p:cNvCxnSpPr>
            <p:nvPr/>
          </p:nvCxnSpPr>
          <p:spPr>
            <a:xfrm>
              <a:off x="390194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4483D4F-D93D-4171-8DD2-67F48C36899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54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3D71B0A-EADC-4EDB-A90A-8551CFB53E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13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1B5C172-E2BB-4304-8B55-59ABA50AD5EE}"/>
                </a:ext>
              </a:extLst>
            </p:cNvPr>
            <p:cNvCxnSpPr>
              <a:cxnSpLocks/>
            </p:cNvCxnSpPr>
            <p:nvPr/>
          </p:nvCxnSpPr>
          <p:spPr>
            <a:xfrm>
              <a:off x="420673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2C30588-A246-4436-9DD8-A7A84EF8E98B}"/>
                </a:ext>
              </a:extLst>
            </p:cNvPr>
            <p:cNvCxnSpPr>
              <a:cxnSpLocks/>
            </p:cNvCxnSpPr>
            <p:nvPr/>
          </p:nvCxnSpPr>
          <p:spPr>
            <a:xfrm>
              <a:off x="4409923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9916BFB-F410-4D84-AB76-CDA029142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0832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4984549-89AB-47A0-940B-3DA6A470A0DC}"/>
              </a:ext>
            </a:extLst>
          </p:cNvPr>
          <p:cNvGrpSpPr/>
          <p:nvPr/>
        </p:nvGrpSpPr>
        <p:grpSpPr>
          <a:xfrm>
            <a:off x="2357710" y="1916390"/>
            <a:ext cx="1788904" cy="760072"/>
            <a:chOff x="1822073" y="1364955"/>
            <a:chExt cx="1788904" cy="132241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60F5DCD-7DC2-4BC7-A887-CF3A04162882}"/>
                </a:ext>
              </a:extLst>
            </p:cNvPr>
            <p:cNvSpPr/>
            <p:nvPr/>
          </p:nvSpPr>
          <p:spPr>
            <a:xfrm>
              <a:off x="1979745" y="1364955"/>
              <a:ext cx="1473559" cy="918045"/>
            </a:xfrm>
            <a:custGeom>
              <a:avLst/>
              <a:gdLst>
                <a:gd name="connsiteX0" fmla="*/ 0 w 2417885"/>
                <a:gd name="connsiteY0" fmla="*/ 917970 h 918046"/>
                <a:gd name="connsiteX1" fmla="*/ 378070 w 2417885"/>
                <a:gd name="connsiteY1" fmla="*/ 495939 h 918046"/>
                <a:gd name="connsiteX2" fmla="*/ 808893 w 2417885"/>
                <a:gd name="connsiteY2" fmla="*/ 909178 h 918046"/>
                <a:gd name="connsiteX3" fmla="*/ 1652954 w 2417885"/>
                <a:gd name="connsiteY3" fmla="*/ 12362 h 918046"/>
                <a:gd name="connsiteX4" fmla="*/ 2417885 w 2417885"/>
                <a:gd name="connsiteY4" fmla="*/ 469562 h 9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885" h="918046">
                  <a:moveTo>
                    <a:pt x="0" y="917970"/>
                  </a:moveTo>
                  <a:cubicBezTo>
                    <a:pt x="121627" y="707687"/>
                    <a:pt x="243255" y="497404"/>
                    <a:pt x="378070" y="495939"/>
                  </a:cubicBezTo>
                  <a:cubicBezTo>
                    <a:pt x="512886" y="494474"/>
                    <a:pt x="596412" y="989774"/>
                    <a:pt x="808893" y="909178"/>
                  </a:cubicBezTo>
                  <a:cubicBezTo>
                    <a:pt x="1021374" y="828582"/>
                    <a:pt x="1384789" y="85631"/>
                    <a:pt x="1652954" y="12362"/>
                  </a:cubicBezTo>
                  <a:cubicBezTo>
                    <a:pt x="1921119" y="-60907"/>
                    <a:pt x="2169502" y="204327"/>
                    <a:pt x="2417885" y="469562"/>
                  </a:cubicBez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18B1577-EE83-4672-8972-320AB151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822073" y="2687371"/>
              <a:ext cx="1788904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059C1B4-DF2F-42E6-9674-F3F8FFDE4AAD}"/>
              </a:ext>
            </a:extLst>
          </p:cNvPr>
          <p:cNvCxnSpPr>
            <a:cxnSpLocks/>
          </p:cNvCxnSpPr>
          <p:nvPr/>
        </p:nvCxnSpPr>
        <p:spPr>
          <a:xfrm>
            <a:off x="2349198" y="3419035"/>
            <a:ext cx="1805927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5E3C7B9-21FA-48BE-B40D-5F19D47220ED}"/>
              </a:ext>
            </a:extLst>
          </p:cNvPr>
          <p:cNvGrpSpPr/>
          <p:nvPr/>
        </p:nvGrpSpPr>
        <p:grpSpPr>
          <a:xfrm>
            <a:off x="5555631" y="1899933"/>
            <a:ext cx="1805927" cy="760072"/>
            <a:chOff x="5939338" y="1795832"/>
            <a:chExt cx="1805927" cy="1322416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728EA52-94E2-48F2-9C32-B2DC0C2BE3C2}"/>
                </a:ext>
              </a:extLst>
            </p:cNvPr>
            <p:cNvGrpSpPr/>
            <p:nvPr/>
          </p:nvGrpSpPr>
          <p:grpSpPr>
            <a:xfrm>
              <a:off x="6106423" y="1795832"/>
              <a:ext cx="1471758" cy="1322416"/>
              <a:chOff x="2242039" y="2106584"/>
              <a:chExt cx="2539877" cy="132241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B2F6E87-01DC-416D-A912-393DE81CF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634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B3BCB57-88BB-42AD-A213-D26DAEF41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03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CDE76F39-0247-454B-9C39-58D22EAFA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229" y="2733675"/>
                <a:ext cx="0" cy="69532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3EFF177-9C60-4A2B-B97C-0D1A61BA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824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225C1EC-62A7-4E6E-8D66-6A4A4940A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419" y="2605088"/>
                <a:ext cx="0" cy="8239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8C48771-8D70-4E6D-A9E6-1858DBDA4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14" y="2700338"/>
                <a:ext cx="0" cy="7286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736EAC14-3203-468B-BCBB-FFA6B69D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60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76EF05C-81DB-454F-B97B-F2F04DBE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20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5A5F3EE-5928-420F-9D76-7BD3E3E2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79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2471134-97B6-436B-9A1F-15A5A7396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39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0B5890D-EF67-4922-9BC3-EA2EE9D9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98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58304A5-0904-4EA8-A7C1-7CF2F107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584" y="2757488"/>
                <a:ext cx="0" cy="6715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C4CB172-6119-44ED-854F-67F13D36B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79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1BF9777-1651-4EB7-BA67-F2CFD72C7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774" y="2507456"/>
                <a:ext cx="0" cy="92154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4B3C365-0F7B-4019-B129-40679222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369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66696D78-6E7C-4945-B030-EB4A1610A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964" y="2262188"/>
                <a:ext cx="0" cy="11668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40010E0-3F38-409C-84FF-E0ACC3C87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559" y="2179623"/>
                <a:ext cx="0" cy="1249377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FB1D77C-45A4-41EB-B3A2-5F6EEBF9F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15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2E72F59-CD6A-4FCD-9F5C-2E76DF0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0749" y="2106584"/>
                <a:ext cx="0" cy="132241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F95F835-FEBB-407C-B3FF-A42F5161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34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6D6FCEE-56C8-4D27-AA23-6731969CC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939" y="2152650"/>
                <a:ext cx="0" cy="127635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5C484C9-78AD-4330-9BBD-55BB89CF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534" y="2219325"/>
                <a:ext cx="0" cy="120967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3B5BCA5-C355-46AE-B178-EB4D8556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129" y="2293144"/>
                <a:ext cx="0" cy="113585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751B184-2E2C-489B-AC1A-11C41896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724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A9EB474-D2B7-49B6-8C18-CE446029E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916" y="2569369"/>
                <a:ext cx="0" cy="8596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08D295C-47E9-4864-9691-31912DF2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319" y="2471738"/>
                <a:ext cx="0" cy="9572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C4F91D-1E4C-4D1F-BC42-2BD65521A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38" y="3118248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C1F55E66-771E-4576-AE5C-DBA10D85B76D}"/>
              </a:ext>
            </a:extLst>
          </p:cNvPr>
          <p:cNvSpPr/>
          <p:nvPr/>
        </p:nvSpPr>
        <p:spPr>
          <a:xfrm>
            <a:off x="4561272" y="2262798"/>
            <a:ext cx="606311" cy="606311"/>
          </a:xfrm>
          <a:prstGeom prst="roundRect">
            <a:avLst>
              <a:gd name="adj" fmla="val 481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</a:t>
            </a:r>
            <a:endParaRPr lang="en-US" altLang="zh-CN" sz="11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电路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C511182-6CE9-4BAC-A269-A71766F12CAF}"/>
              </a:ext>
            </a:extLst>
          </p:cNvPr>
          <p:cNvSpPr txBox="1"/>
          <p:nvPr/>
        </p:nvSpPr>
        <p:spPr>
          <a:xfrm>
            <a:off x="2775754" y="2696390"/>
            <a:ext cx="87716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模拟输入信号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F80349E-5BEE-4E40-A18C-47385E636F28}"/>
              </a:ext>
            </a:extLst>
          </p:cNvPr>
          <p:cNvSpPr txBox="1"/>
          <p:nvPr/>
        </p:nvSpPr>
        <p:spPr>
          <a:xfrm>
            <a:off x="2869604" y="3451132"/>
            <a:ext cx="646331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采样脉冲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6164864" y="2685875"/>
            <a:ext cx="646331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输出信号</a:t>
            </a: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F6D9D418-953B-4B23-B104-1B4C74111D81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4318684" y="2869109"/>
            <a:ext cx="545744" cy="38584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C524CD1-EF12-471A-84D2-98FC3D1498F6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4301606" y="2565954"/>
            <a:ext cx="259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7F99DE9-0B66-4EAC-9E22-0FDB6E1DB7D0}"/>
              </a:ext>
            </a:extLst>
          </p:cNvPr>
          <p:cNvCxnSpPr>
            <a:cxnSpLocks/>
          </p:cNvCxnSpPr>
          <p:nvPr/>
        </p:nvCxnSpPr>
        <p:spPr>
          <a:xfrm>
            <a:off x="5167583" y="2579208"/>
            <a:ext cx="259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2111133" y="187068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A7F223C3-43CA-402A-9CBA-6BE31F562F27}"/>
              </a:ext>
            </a:extLst>
          </p:cNvPr>
          <p:cNvGrpSpPr/>
          <p:nvPr/>
        </p:nvGrpSpPr>
        <p:grpSpPr>
          <a:xfrm>
            <a:off x="5811020" y="3030524"/>
            <a:ext cx="1471759" cy="754591"/>
            <a:chOff x="3564587" y="3341680"/>
            <a:chExt cx="5611402" cy="2800947"/>
          </a:xfrm>
        </p:grpSpPr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DE9C8483-336D-42C7-8FB4-60E4E3FB3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86259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0E2FB751-0A3C-4E13-8A38-FBB9AA8554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0258" y="517204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14C7B875-B04C-4C35-A531-1B0CB7F62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441" y="4664132"/>
              <a:ext cx="21049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2C16653C-2428-409E-B5AE-E7E7048BF1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18265" y="433750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DADC8D14-E629-4724-9E25-C8630B094D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4267" y="4287287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0C1A0495-4BDF-468A-B19F-94C06C53C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7355" y="4593828"/>
              <a:ext cx="20858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ADA5BBA3-3886-4D14-820C-07DC1370BD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66273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97399A7-4B0A-4310-A665-610AE89DB5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82274" y="5085744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FFD28DAA-3FFD-4DEC-B810-1E9211EB4C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8275" y="517204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3B87A1DE-F00C-49E3-8D8A-4AE9D62B28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4277" y="5085744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A25F38E7-29FF-419C-B2DD-FD198A8189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30282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BA3943BF-8B32-483E-A6A3-DEEA885B35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46283" y="4608681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602A7D8-7B48-442A-A782-A467A1E6E0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62284" y="433750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51DEF325-A1E9-4849-836C-79FD6936FA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78289" y="408139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9FFD11A4-15AC-4F32-BCF1-CFE45BE16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4290" y="380017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15046D7E-DB60-4D52-BA97-A5E23B59E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0292" y="356415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814E6E6C-9C90-412A-9619-BCA9781D8B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6293" y="339004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41F50A47-6B32-4EEA-A8B8-0449D8F603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2298" y="329462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73809806-B1C4-41DA-93D9-B254879C09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58299" y="323601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8BECD0E5-C39B-4C40-A128-814441012F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74301" y="329462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9AFD5720-5527-472F-85D0-3235052CFB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90302" y="333315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00F35493-38A1-4873-866F-1A7512B6BF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06307" y="3473766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77BFCDCB-7B73-442C-9DCF-F8BA301A0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22308" y="3629439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DAB4338E-AEDA-4C52-9038-D4658AAD6A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38309" y="380017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73AC9A23-0206-440C-8DEC-06EB6F2B2A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70319" y="421196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940AA176-EDDE-4C44-BBE1-A24E99F1AE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54314" y="4006071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151D77B7-77D4-4E9E-9444-AD8A5D8096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1440" y="4960414"/>
              <a:ext cx="0" cy="3173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A2956FE7-D7FF-491A-B1A6-C73D3E766888}"/>
                </a:ext>
              </a:extLst>
            </p:cNvPr>
            <p:cNvCxnSpPr>
              <a:cxnSpLocks/>
            </p:cNvCxnSpPr>
            <p:nvPr/>
          </p:nvCxnSpPr>
          <p:spPr>
            <a:xfrm>
              <a:off x="3565438" y="5277716"/>
              <a:ext cx="0" cy="86491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8F359AA4-C5A4-4E14-A7CF-0892762D8ED8}"/>
                </a:ext>
              </a:extLst>
            </p:cNvPr>
            <p:cNvCxnSpPr>
              <a:cxnSpLocks/>
            </p:cNvCxnSpPr>
            <p:nvPr/>
          </p:nvCxnSpPr>
          <p:spPr>
            <a:xfrm>
              <a:off x="3997444" y="4664132"/>
              <a:ext cx="0" cy="29628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F43BB4D-576E-4FEC-B2CE-94E8B3399B11}"/>
                </a:ext>
              </a:extLst>
            </p:cNvPr>
            <p:cNvCxnSpPr>
              <a:cxnSpLocks/>
            </p:cNvCxnSpPr>
            <p:nvPr/>
          </p:nvCxnSpPr>
          <p:spPr>
            <a:xfrm>
              <a:off x="4213446" y="4443174"/>
              <a:ext cx="0" cy="22095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107F02CB-A21F-4168-99A4-65B37403786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447" y="4392957"/>
              <a:ext cx="0" cy="502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53DE7002-C538-4B07-9986-203B447C9E0C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48" y="4392958"/>
              <a:ext cx="0" cy="20087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9133AEA-AD12-4E5F-BA71-DC73A97C7A1B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3" y="4593828"/>
              <a:ext cx="0" cy="36658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225DCBCB-1DF1-4866-81E3-FDA93D05F061}"/>
                </a:ext>
              </a:extLst>
            </p:cNvPr>
            <p:cNvCxnSpPr>
              <a:cxnSpLocks/>
            </p:cNvCxnSpPr>
            <p:nvPr/>
          </p:nvCxnSpPr>
          <p:spPr>
            <a:xfrm>
              <a:off x="5077455" y="4960414"/>
              <a:ext cx="0" cy="23069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A35FFDE4-0309-4ED3-BD9F-8134AE048BEC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56" y="5191113"/>
              <a:ext cx="0" cy="866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6A7962C3-0C1E-475D-9E99-11EF064FD4E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457" y="5191113"/>
              <a:ext cx="0" cy="866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8FFD121C-CD9C-4A6E-A50D-52047C421B96}"/>
                </a:ext>
              </a:extLst>
            </p:cNvPr>
            <p:cNvCxnSpPr>
              <a:cxnSpLocks/>
            </p:cNvCxnSpPr>
            <p:nvPr/>
          </p:nvCxnSpPr>
          <p:spPr>
            <a:xfrm>
              <a:off x="5725462" y="4960413"/>
              <a:ext cx="0" cy="2307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32027468-AF0B-4E13-9117-FE68549C0195}"/>
                </a:ext>
              </a:extLst>
            </p:cNvPr>
            <p:cNvCxnSpPr>
              <a:cxnSpLocks/>
            </p:cNvCxnSpPr>
            <p:nvPr/>
          </p:nvCxnSpPr>
          <p:spPr>
            <a:xfrm>
              <a:off x="5941463" y="4714351"/>
              <a:ext cx="0" cy="24606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1AC36ACB-E561-4F1A-8F57-B060398461A4}"/>
                </a:ext>
              </a:extLst>
            </p:cNvPr>
            <p:cNvCxnSpPr>
              <a:cxnSpLocks/>
            </p:cNvCxnSpPr>
            <p:nvPr/>
          </p:nvCxnSpPr>
          <p:spPr>
            <a:xfrm>
              <a:off x="6157465" y="4443173"/>
              <a:ext cx="0" cy="27117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0116565E-3F05-49FE-BE84-AAFD9DB45ECA}"/>
                </a:ext>
              </a:extLst>
            </p:cNvPr>
            <p:cNvCxnSpPr>
              <a:cxnSpLocks/>
            </p:cNvCxnSpPr>
            <p:nvPr/>
          </p:nvCxnSpPr>
          <p:spPr>
            <a:xfrm>
              <a:off x="6373470" y="4187065"/>
              <a:ext cx="0" cy="2561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7DC2AE1B-A9C4-48FD-8E9A-4A0027FAB75D}"/>
                </a:ext>
              </a:extLst>
            </p:cNvPr>
            <p:cNvCxnSpPr>
              <a:cxnSpLocks/>
            </p:cNvCxnSpPr>
            <p:nvPr/>
          </p:nvCxnSpPr>
          <p:spPr>
            <a:xfrm>
              <a:off x="6589471" y="3905848"/>
              <a:ext cx="0" cy="2812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32B1B094-E4DF-41BA-90DE-CD1BA21FA04E}"/>
                </a:ext>
              </a:extLst>
            </p:cNvPr>
            <p:cNvCxnSpPr>
              <a:cxnSpLocks/>
            </p:cNvCxnSpPr>
            <p:nvPr/>
          </p:nvCxnSpPr>
          <p:spPr>
            <a:xfrm>
              <a:off x="6805472" y="3669828"/>
              <a:ext cx="0" cy="23602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76767C2C-9F4C-4F79-9DA6-FC17898956D9}"/>
                </a:ext>
              </a:extLst>
            </p:cNvPr>
            <p:cNvCxnSpPr>
              <a:cxnSpLocks/>
            </p:cNvCxnSpPr>
            <p:nvPr/>
          </p:nvCxnSpPr>
          <p:spPr>
            <a:xfrm>
              <a:off x="7021473" y="3495710"/>
              <a:ext cx="0" cy="17411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9D35D762-BBFB-42F5-8A0E-2298BD08740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478" y="3400298"/>
              <a:ext cx="0" cy="9541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B98F5D33-9B98-4746-A341-E81F927DF128}"/>
                </a:ext>
              </a:extLst>
            </p:cNvPr>
            <p:cNvCxnSpPr>
              <a:cxnSpLocks/>
            </p:cNvCxnSpPr>
            <p:nvPr/>
          </p:nvCxnSpPr>
          <p:spPr>
            <a:xfrm>
              <a:off x="7453480" y="3341680"/>
              <a:ext cx="0" cy="5861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82C922B-9062-4BBC-B008-A5259F27FD38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81" y="3341681"/>
              <a:ext cx="0" cy="586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A8EFCC4-8329-43B8-99C9-A738C518F7A0}"/>
                </a:ext>
              </a:extLst>
            </p:cNvPr>
            <p:cNvCxnSpPr>
              <a:cxnSpLocks/>
            </p:cNvCxnSpPr>
            <p:nvPr/>
          </p:nvCxnSpPr>
          <p:spPr>
            <a:xfrm>
              <a:off x="7885482" y="3400299"/>
              <a:ext cx="0" cy="3852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026D68A9-1CBD-4044-AA58-9699A15A1C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1487" y="3438828"/>
              <a:ext cx="0" cy="1406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506C0649-869A-490E-BD99-A65A70DB164D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89" y="3579436"/>
              <a:ext cx="0" cy="15162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F7D4A8D9-1C71-46D8-AB19-F4D7B731CD16}"/>
                </a:ext>
              </a:extLst>
            </p:cNvPr>
            <p:cNvCxnSpPr>
              <a:cxnSpLocks/>
            </p:cNvCxnSpPr>
            <p:nvPr/>
          </p:nvCxnSpPr>
          <p:spPr>
            <a:xfrm>
              <a:off x="8533490" y="3735110"/>
              <a:ext cx="0" cy="17073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7BB1C16B-8E2F-4235-A13F-BC2A01D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8965500" y="4111742"/>
              <a:ext cx="0" cy="202976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1E704BE2-D443-4CB4-A531-457B2569CB44}"/>
                </a:ext>
              </a:extLst>
            </p:cNvPr>
            <p:cNvCxnSpPr>
              <a:cxnSpLocks/>
            </p:cNvCxnSpPr>
            <p:nvPr/>
          </p:nvCxnSpPr>
          <p:spPr>
            <a:xfrm>
              <a:off x="8749495" y="3905849"/>
              <a:ext cx="0" cy="205893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2" name="任意多边形: 形状 431">
            <a:extLst>
              <a:ext uri="{FF2B5EF4-FFF2-40B4-BE49-F238E27FC236}">
                <a16:creationId xmlns:a16="http://schemas.microsoft.com/office/drawing/2014/main" id="{A4A3E686-5A8D-4E4F-A679-F3C3F3084278}"/>
              </a:ext>
            </a:extLst>
          </p:cNvPr>
          <p:cNvSpPr/>
          <p:nvPr/>
        </p:nvSpPr>
        <p:spPr>
          <a:xfrm>
            <a:off x="5722716" y="1771813"/>
            <a:ext cx="1531102" cy="530432"/>
          </a:xfrm>
          <a:custGeom>
            <a:avLst/>
            <a:gdLst>
              <a:gd name="connsiteX0" fmla="*/ 0 w 6202680"/>
              <a:gd name="connsiteY0" fmla="*/ 2103120 h 2148840"/>
              <a:gd name="connsiteX1" fmla="*/ 236220 w 6202680"/>
              <a:gd name="connsiteY1" fmla="*/ 2103120 h 2148840"/>
              <a:gd name="connsiteX2" fmla="*/ 236220 w 6202680"/>
              <a:gd name="connsiteY2" fmla="*/ 1783080 h 2148840"/>
              <a:gd name="connsiteX3" fmla="*/ 480060 w 6202680"/>
              <a:gd name="connsiteY3" fmla="*/ 1783080 h 2148840"/>
              <a:gd name="connsiteX4" fmla="*/ 480060 w 6202680"/>
              <a:gd name="connsiteY4" fmla="*/ 1455420 h 2148840"/>
              <a:gd name="connsiteX5" fmla="*/ 708660 w 6202680"/>
              <a:gd name="connsiteY5" fmla="*/ 1455420 h 2148840"/>
              <a:gd name="connsiteX6" fmla="*/ 708660 w 6202680"/>
              <a:gd name="connsiteY6" fmla="*/ 1219200 h 2148840"/>
              <a:gd name="connsiteX7" fmla="*/ 960120 w 6202680"/>
              <a:gd name="connsiteY7" fmla="*/ 1219200 h 2148840"/>
              <a:gd name="connsiteX8" fmla="*/ 960120 w 6202680"/>
              <a:gd name="connsiteY8" fmla="*/ 1150620 h 2148840"/>
              <a:gd name="connsiteX9" fmla="*/ 1188720 w 6202680"/>
              <a:gd name="connsiteY9" fmla="*/ 1150620 h 2148840"/>
              <a:gd name="connsiteX10" fmla="*/ 1188720 w 6202680"/>
              <a:gd name="connsiteY10" fmla="*/ 1386840 h 2148840"/>
              <a:gd name="connsiteX11" fmla="*/ 1432560 w 6202680"/>
              <a:gd name="connsiteY11" fmla="*/ 1386840 h 2148840"/>
              <a:gd name="connsiteX12" fmla="*/ 1432560 w 6202680"/>
              <a:gd name="connsiteY12" fmla="*/ 1783080 h 2148840"/>
              <a:gd name="connsiteX13" fmla="*/ 1661160 w 6202680"/>
              <a:gd name="connsiteY13" fmla="*/ 1783080 h 2148840"/>
              <a:gd name="connsiteX14" fmla="*/ 1661160 w 6202680"/>
              <a:gd name="connsiteY14" fmla="*/ 2049780 h 2148840"/>
              <a:gd name="connsiteX15" fmla="*/ 1897380 w 6202680"/>
              <a:gd name="connsiteY15" fmla="*/ 2049780 h 2148840"/>
              <a:gd name="connsiteX16" fmla="*/ 1897380 w 6202680"/>
              <a:gd name="connsiteY16" fmla="*/ 2148840 h 2148840"/>
              <a:gd name="connsiteX17" fmla="*/ 2133600 w 6202680"/>
              <a:gd name="connsiteY17" fmla="*/ 2148840 h 2148840"/>
              <a:gd name="connsiteX18" fmla="*/ 2133600 w 6202680"/>
              <a:gd name="connsiteY18" fmla="*/ 2034540 h 2148840"/>
              <a:gd name="connsiteX19" fmla="*/ 2369820 w 6202680"/>
              <a:gd name="connsiteY19" fmla="*/ 2034540 h 2148840"/>
              <a:gd name="connsiteX20" fmla="*/ 2369820 w 6202680"/>
              <a:gd name="connsiteY20" fmla="*/ 1775460 h 2148840"/>
              <a:gd name="connsiteX21" fmla="*/ 2606040 w 6202680"/>
              <a:gd name="connsiteY21" fmla="*/ 1775460 h 2148840"/>
              <a:gd name="connsiteX22" fmla="*/ 2606040 w 6202680"/>
              <a:gd name="connsiteY22" fmla="*/ 1531620 h 2148840"/>
              <a:gd name="connsiteX23" fmla="*/ 2842260 w 6202680"/>
              <a:gd name="connsiteY23" fmla="*/ 1531620 h 2148840"/>
              <a:gd name="connsiteX24" fmla="*/ 2842260 w 6202680"/>
              <a:gd name="connsiteY24" fmla="*/ 1196340 h 2148840"/>
              <a:gd name="connsiteX25" fmla="*/ 3078480 w 6202680"/>
              <a:gd name="connsiteY25" fmla="*/ 1196340 h 2148840"/>
              <a:gd name="connsiteX26" fmla="*/ 3078480 w 6202680"/>
              <a:gd name="connsiteY26" fmla="*/ 929640 h 2148840"/>
              <a:gd name="connsiteX27" fmla="*/ 3322320 w 6202680"/>
              <a:gd name="connsiteY27" fmla="*/ 929640 h 2148840"/>
              <a:gd name="connsiteX28" fmla="*/ 3322320 w 6202680"/>
              <a:gd name="connsiteY28" fmla="*/ 632460 h 2148840"/>
              <a:gd name="connsiteX29" fmla="*/ 3566160 w 6202680"/>
              <a:gd name="connsiteY29" fmla="*/ 632460 h 2148840"/>
              <a:gd name="connsiteX30" fmla="*/ 3566160 w 6202680"/>
              <a:gd name="connsiteY30" fmla="*/ 365760 h 2148840"/>
              <a:gd name="connsiteX31" fmla="*/ 3787140 w 6202680"/>
              <a:gd name="connsiteY31" fmla="*/ 365760 h 2148840"/>
              <a:gd name="connsiteX32" fmla="*/ 3787140 w 6202680"/>
              <a:gd name="connsiteY32" fmla="*/ 182880 h 2148840"/>
              <a:gd name="connsiteX33" fmla="*/ 4038600 w 6202680"/>
              <a:gd name="connsiteY33" fmla="*/ 182880 h 2148840"/>
              <a:gd name="connsiteX34" fmla="*/ 4038600 w 6202680"/>
              <a:gd name="connsiteY34" fmla="*/ 68580 h 2148840"/>
              <a:gd name="connsiteX35" fmla="*/ 4259580 w 6202680"/>
              <a:gd name="connsiteY35" fmla="*/ 68580 h 2148840"/>
              <a:gd name="connsiteX36" fmla="*/ 4259580 w 6202680"/>
              <a:gd name="connsiteY36" fmla="*/ 0 h 2148840"/>
              <a:gd name="connsiteX37" fmla="*/ 4511040 w 6202680"/>
              <a:gd name="connsiteY37" fmla="*/ 0 h 2148840"/>
              <a:gd name="connsiteX38" fmla="*/ 4511040 w 6202680"/>
              <a:gd name="connsiteY38" fmla="*/ 68580 h 2148840"/>
              <a:gd name="connsiteX39" fmla="*/ 4747260 w 6202680"/>
              <a:gd name="connsiteY39" fmla="*/ 68580 h 2148840"/>
              <a:gd name="connsiteX40" fmla="*/ 4747260 w 6202680"/>
              <a:gd name="connsiteY40" fmla="*/ 137160 h 2148840"/>
              <a:gd name="connsiteX41" fmla="*/ 4975860 w 6202680"/>
              <a:gd name="connsiteY41" fmla="*/ 137160 h 2148840"/>
              <a:gd name="connsiteX42" fmla="*/ 4975860 w 6202680"/>
              <a:gd name="connsiteY42" fmla="*/ 266700 h 2148840"/>
              <a:gd name="connsiteX43" fmla="*/ 5212080 w 6202680"/>
              <a:gd name="connsiteY43" fmla="*/ 266700 h 2148840"/>
              <a:gd name="connsiteX44" fmla="*/ 5212080 w 6202680"/>
              <a:gd name="connsiteY44" fmla="*/ 457200 h 2148840"/>
              <a:gd name="connsiteX45" fmla="*/ 5448300 w 6202680"/>
              <a:gd name="connsiteY45" fmla="*/ 457200 h 2148840"/>
              <a:gd name="connsiteX46" fmla="*/ 5448300 w 6202680"/>
              <a:gd name="connsiteY46" fmla="*/ 624840 h 2148840"/>
              <a:gd name="connsiteX47" fmla="*/ 5684520 w 6202680"/>
              <a:gd name="connsiteY47" fmla="*/ 624840 h 2148840"/>
              <a:gd name="connsiteX48" fmla="*/ 5684520 w 6202680"/>
              <a:gd name="connsiteY48" fmla="*/ 868680 h 2148840"/>
              <a:gd name="connsiteX49" fmla="*/ 5935980 w 6202680"/>
              <a:gd name="connsiteY49" fmla="*/ 868680 h 2148840"/>
              <a:gd name="connsiteX50" fmla="*/ 5935980 w 6202680"/>
              <a:gd name="connsiteY50" fmla="*/ 1074420 h 2148840"/>
              <a:gd name="connsiteX51" fmla="*/ 6202680 w 6202680"/>
              <a:gd name="connsiteY51" fmla="*/ 107442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202680" h="2148840">
                <a:moveTo>
                  <a:pt x="0" y="2103120"/>
                </a:moveTo>
                <a:lnTo>
                  <a:pt x="236220" y="2103120"/>
                </a:lnTo>
                <a:lnTo>
                  <a:pt x="236220" y="1783080"/>
                </a:lnTo>
                <a:lnTo>
                  <a:pt x="480060" y="1783080"/>
                </a:lnTo>
                <a:lnTo>
                  <a:pt x="480060" y="1455420"/>
                </a:lnTo>
                <a:lnTo>
                  <a:pt x="708660" y="1455420"/>
                </a:lnTo>
                <a:lnTo>
                  <a:pt x="708660" y="1219200"/>
                </a:lnTo>
                <a:lnTo>
                  <a:pt x="960120" y="1219200"/>
                </a:lnTo>
                <a:lnTo>
                  <a:pt x="960120" y="1150620"/>
                </a:lnTo>
                <a:lnTo>
                  <a:pt x="1188720" y="1150620"/>
                </a:lnTo>
                <a:lnTo>
                  <a:pt x="1188720" y="1386840"/>
                </a:lnTo>
                <a:lnTo>
                  <a:pt x="1432560" y="1386840"/>
                </a:lnTo>
                <a:lnTo>
                  <a:pt x="1432560" y="1783080"/>
                </a:lnTo>
                <a:lnTo>
                  <a:pt x="1661160" y="1783080"/>
                </a:lnTo>
                <a:lnTo>
                  <a:pt x="1661160" y="2049780"/>
                </a:lnTo>
                <a:lnTo>
                  <a:pt x="1897380" y="2049780"/>
                </a:lnTo>
                <a:lnTo>
                  <a:pt x="1897380" y="2148840"/>
                </a:lnTo>
                <a:lnTo>
                  <a:pt x="2133600" y="2148840"/>
                </a:lnTo>
                <a:lnTo>
                  <a:pt x="2133600" y="2034540"/>
                </a:lnTo>
                <a:lnTo>
                  <a:pt x="2369820" y="2034540"/>
                </a:lnTo>
                <a:lnTo>
                  <a:pt x="2369820" y="1775460"/>
                </a:lnTo>
                <a:lnTo>
                  <a:pt x="2606040" y="1775460"/>
                </a:lnTo>
                <a:lnTo>
                  <a:pt x="2606040" y="1531620"/>
                </a:lnTo>
                <a:lnTo>
                  <a:pt x="2842260" y="1531620"/>
                </a:lnTo>
                <a:lnTo>
                  <a:pt x="2842260" y="1196340"/>
                </a:lnTo>
                <a:lnTo>
                  <a:pt x="3078480" y="1196340"/>
                </a:lnTo>
                <a:lnTo>
                  <a:pt x="3078480" y="929640"/>
                </a:lnTo>
                <a:lnTo>
                  <a:pt x="3322320" y="929640"/>
                </a:lnTo>
                <a:lnTo>
                  <a:pt x="3322320" y="632460"/>
                </a:lnTo>
                <a:lnTo>
                  <a:pt x="3566160" y="632460"/>
                </a:lnTo>
                <a:lnTo>
                  <a:pt x="3566160" y="365760"/>
                </a:lnTo>
                <a:lnTo>
                  <a:pt x="3787140" y="365760"/>
                </a:lnTo>
                <a:lnTo>
                  <a:pt x="3787140" y="182880"/>
                </a:lnTo>
                <a:lnTo>
                  <a:pt x="4038600" y="182880"/>
                </a:lnTo>
                <a:lnTo>
                  <a:pt x="4038600" y="68580"/>
                </a:lnTo>
                <a:lnTo>
                  <a:pt x="4259580" y="68580"/>
                </a:lnTo>
                <a:lnTo>
                  <a:pt x="4259580" y="0"/>
                </a:lnTo>
                <a:lnTo>
                  <a:pt x="4511040" y="0"/>
                </a:lnTo>
                <a:lnTo>
                  <a:pt x="4511040" y="68580"/>
                </a:lnTo>
                <a:lnTo>
                  <a:pt x="4747260" y="68580"/>
                </a:lnTo>
                <a:lnTo>
                  <a:pt x="4747260" y="137160"/>
                </a:lnTo>
                <a:lnTo>
                  <a:pt x="4975860" y="137160"/>
                </a:lnTo>
                <a:lnTo>
                  <a:pt x="4975860" y="266700"/>
                </a:lnTo>
                <a:lnTo>
                  <a:pt x="5212080" y="266700"/>
                </a:lnTo>
                <a:lnTo>
                  <a:pt x="5212080" y="457200"/>
                </a:lnTo>
                <a:lnTo>
                  <a:pt x="5448300" y="457200"/>
                </a:lnTo>
                <a:lnTo>
                  <a:pt x="5448300" y="624840"/>
                </a:lnTo>
                <a:lnTo>
                  <a:pt x="5684520" y="624840"/>
                </a:lnTo>
                <a:lnTo>
                  <a:pt x="5684520" y="868680"/>
                </a:lnTo>
                <a:lnTo>
                  <a:pt x="5935980" y="868680"/>
                </a:lnTo>
                <a:lnTo>
                  <a:pt x="5935980" y="1074420"/>
                </a:lnTo>
                <a:lnTo>
                  <a:pt x="6202680" y="107442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1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5E3C7B9-21FA-48BE-B40D-5F19D47220ED}"/>
              </a:ext>
            </a:extLst>
          </p:cNvPr>
          <p:cNvGrpSpPr/>
          <p:nvPr/>
        </p:nvGrpSpPr>
        <p:grpSpPr>
          <a:xfrm>
            <a:off x="4031631" y="2059953"/>
            <a:ext cx="1805927" cy="760072"/>
            <a:chOff x="5939338" y="1795832"/>
            <a:chExt cx="1805927" cy="1322416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728EA52-94E2-48F2-9C32-B2DC0C2BE3C2}"/>
                </a:ext>
              </a:extLst>
            </p:cNvPr>
            <p:cNvGrpSpPr/>
            <p:nvPr/>
          </p:nvGrpSpPr>
          <p:grpSpPr>
            <a:xfrm>
              <a:off x="6106423" y="1795832"/>
              <a:ext cx="1471758" cy="1322416"/>
              <a:chOff x="2242039" y="2106584"/>
              <a:chExt cx="2539877" cy="132241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B2F6E87-01DC-416D-A912-393DE81CF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634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B3BCB57-88BB-42AD-A213-D26DAEF41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03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CDE76F39-0247-454B-9C39-58D22EAFA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229" y="2733675"/>
                <a:ext cx="0" cy="69532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3EFF177-9C60-4A2B-B97C-0D1A61BA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824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225C1EC-62A7-4E6E-8D66-6A4A4940A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419" y="2605088"/>
                <a:ext cx="0" cy="8239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8C48771-8D70-4E6D-A9E6-1858DBDA4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14" y="2700338"/>
                <a:ext cx="0" cy="7286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736EAC14-3203-468B-BCBB-FFA6B69D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60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76EF05C-81DB-454F-B97B-F2F04DBE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20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5A5F3EE-5928-420F-9D76-7BD3E3E2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79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2471134-97B6-436B-9A1F-15A5A7396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39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0B5890D-EF67-4922-9BC3-EA2EE9D9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98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58304A5-0904-4EA8-A7C1-7CF2F107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584" y="2757488"/>
                <a:ext cx="0" cy="6715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C4CB172-6119-44ED-854F-67F13D36B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79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1BF9777-1651-4EB7-BA67-F2CFD72C7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774" y="2507456"/>
                <a:ext cx="0" cy="92154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4B3C365-0F7B-4019-B129-40679222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369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66696D78-6E7C-4945-B030-EB4A1610A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964" y="2262188"/>
                <a:ext cx="0" cy="11668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40010E0-3F38-409C-84FF-E0ACC3C87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559" y="2179623"/>
                <a:ext cx="0" cy="1249377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FB1D77C-45A4-41EB-B3A2-5F6EEBF9F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15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2E72F59-CD6A-4FCD-9F5C-2E76DF0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0749" y="2106584"/>
                <a:ext cx="0" cy="132241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F95F835-FEBB-407C-B3FF-A42F5161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34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6D6FCEE-56C8-4D27-AA23-6731969CC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939" y="2152650"/>
                <a:ext cx="0" cy="127635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5C484C9-78AD-4330-9BBD-55BB89CF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534" y="2219325"/>
                <a:ext cx="0" cy="120967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3B5BCA5-C355-46AE-B178-EB4D8556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129" y="2293144"/>
                <a:ext cx="0" cy="113585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751B184-2E2C-489B-AC1A-11C41896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724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A9EB474-D2B7-49B6-8C18-CE446029E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916" y="2569369"/>
                <a:ext cx="0" cy="8596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08D295C-47E9-4864-9691-31912DF2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319" y="2471738"/>
                <a:ext cx="0" cy="9572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C4F91D-1E4C-4D1F-BC42-2BD65521A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38" y="3118248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4611429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采样后信号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3375894" y="2280224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F8841F-82F6-4743-84A9-D4DA74BC2F70}"/>
              </a:ext>
            </a:extLst>
          </p:cNvPr>
          <p:cNvGrpSpPr/>
          <p:nvPr/>
        </p:nvGrpSpPr>
        <p:grpSpPr>
          <a:xfrm>
            <a:off x="6275250" y="2065112"/>
            <a:ext cx="1805927" cy="754913"/>
            <a:chOff x="5574084" y="3288518"/>
            <a:chExt cx="1805927" cy="754913"/>
          </a:xfrm>
        </p:grpSpPr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A4A3E686-5A8D-4E4F-A679-F3C3F3084278}"/>
                </a:ext>
              </a:extLst>
            </p:cNvPr>
            <p:cNvSpPr/>
            <p:nvPr/>
          </p:nvSpPr>
          <p:spPr>
            <a:xfrm>
              <a:off x="5711497" y="3288518"/>
              <a:ext cx="1531102" cy="530432"/>
            </a:xfrm>
            <a:custGeom>
              <a:avLst/>
              <a:gdLst>
                <a:gd name="connsiteX0" fmla="*/ 0 w 6202680"/>
                <a:gd name="connsiteY0" fmla="*/ 2103120 h 2148840"/>
                <a:gd name="connsiteX1" fmla="*/ 236220 w 6202680"/>
                <a:gd name="connsiteY1" fmla="*/ 2103120 h 2148840"/>
                <a:gd name="connsiteX2" fmla="*/ 236220 w 6202680"/>
                <a:gd name="connsiteY2" fmla="*/ 1783080 h 2148840"/>
                <a:gd name="connsiteX3" fmla="*/ 480060 w 6202680"/>
                <a:gd name="connsiteY3" fmla="*/ 1783080 h 2148840"/>
                <a:gd name="connsiteX4" fmla="*/ 480060 w 6202680"/>
                <a:gd name="connsiteY4" fmla="*/ 1455420 h 2148840"/>
                <a:gd name="connsiteX5" fmla="*/ 708660 w 6202680"/>
                <a:gd name="connsiteY5" fmla="*/ 1455420 h 2148840"/>
                <a:gd name="connsiteX6" fmla="*/ 708660 w 6202680"/>
                <a:gd name="connsiteY6" fmla="*/ 1219200 h 2148840"/>
                <a:gd name="connsiteX7" fmla="*/ 960120 w 6202680"/>
                <a:gd name="connsiteY7" fmla="*/ 1219200 h 2148840"/>
                <a:gd name="connsiteX8" fmla="*/ 960120 w 6202680"/>
                <a:gd name="connsiteY8" fmla="*/ 1150620 h 2148840"/>
                <a:gd name="connsiteX9" fmla="*/ 1188720 w 6202680"/>
                <a:gd name="connsiteY9" fmla="*/ 1150620 h 2148840"/>
                <a:gd name="connsiteX10" fmla="*/ 1188720 w 6202680"/>
                <a:gd name="connsiteY10" fmla="*/ 1386840 h 2148840"/>
                <a:gd name="connsiteX11" fmla="*/ 1432560 w 6202680"/>
                <a:gd name="connsiteY11" fmla="*/ 1386840 h 2148840"/>
                <a:gd name="connsiteX12" fmla="*/ 1432560 w 6202680"/>
                <a:gd name="connsiteY12" fmla="*/ 1783080 h 2148840"/>
                <a:gd name="connsiteX13" fmla="*/ 1661160 w 6202680"/>
                <a:gd name="connsiteY13" fmla="*/ 1783080 h 2148840"/>
                <a:gd name="connsiteX14" fmla="*/ 1661160 w 6202680"/>
                <a:gd name="connsiteY14" fmla="*/ 2049780 h 2148840"/>
                <a:gd name="connsiteX15" fmla="*/ 1897380 w 6202680"/>
                <a:gd name="connsiteY15" fmla="*/ 2049780 h 2148840"/>
                <a:gd name="connsiteX16" fmla="*/ 1897380 w 6202680"/>
                <a:gd name="connsiteY16" fmla="*/ 2148840 h 2148840"/>
                <a:gd name="connsiteX17" fmla="*/ 2133600 w 6202680"/>
                <a:gd name="connsiteY17" fmla="*/ 2148840 h 2148840"/>
                <a:gd name="connsiteX18" fmla="*/ 2133600 w 6202680"/>
                <a:gd name="connsiteY18" fmla="*/ 2034540 h 2148840"/>
                <a:gd name="connsiteX19" fmla="*/ 2369820 w 6202680"/>
                <a:gd name="connsiteY19" fmla="*/ 2034540 h 2148840"/>
                <a:gd name="connsiteX20" fmla="*/ 2369820 w 6202680"/>
                <a:gd name="connsiteY20" fmla="*/ 1775460 h 2148840"/>
                <a:gd name="connsiteX21" fmla="*/ 2606040 w 6202680"/>
                <a:gd name="connsiteY21" fmla="*/ 1775460 h 2148840"/>
                <a:gd name="connsiteX22" fmla="*/ 2606040 w 6202680"/>
                <a:gd name="connsiteY22" fmla="*/ 1531620 h 2148840"/>
                <a:gd name="connsiteX23" fmla="*/ 2842260 w 6202680"/>
                <a:gd name="connsiteY23" fmla="*/ 1531620 h 2148840"/>
                <a:gd name="connsiteX24" fmla="*/ 2842260 w 6202680"/>
                <a:gd name="connsiteY24" fmla="*/ 1196340 h 2148840"/>
                <a:gd name="connsiteX25" fmla="*/ 3078480 w 6202680"/>
                <a:gd name="connsiteY25" fmla="*/ 1196340 h 2148840"/>
                <a:gd name="connsiteX26" fmla="*/ 3078480 w 6202680"/>
                <a:gd name="connsiteY26" fmla="*/ 929640 h 2148840"/>
                <a:gd name="connsiteX27" fmla="*/ 3322320 w 6202680"/>
                <a:gd name="connsiteY27" fmla="*/ 929640 h 2148840"/>
                <a:gd name="connsiteX28" fmla="*/ 3322320 w 6202680"/>
                <a:gd name="connsiteY28" fmla="*/ 632460 h 2148840"/>
                <a:gd name="connsiteX29" fmla="*/ 3566160 w 6202680"/>
                <a:gd name="connsiteY29" fmla="*/ 632460 h 2148840"/>
                <a:gd name="connsiteX30" fmla="*/ 3566160 w 6202680"/>
                <a:gd name="connsiteY30" fmla="*/ 365760 h 2148840"/>
                <a:gd name="connsiteX31" fmla="*/ 3787140 w 6202680"/>
                <a:gd name="connsiteY31" fmla="*/ 365760 h 2148840"/>
                <a:gd name="connsiteX32" fmla="*/ 3787140 w 6202680"/>
                <a:gd name="connsiteY32" fmla="*/ 182880 h 2148840"/>
                <a:gd name="connsiteX33" fmla="*/ 4038600 w 6202680"/>
                <a:gd name="connsiteY33" fmla="*/ 182880 h 2148840"/>
                <a:gd name="connsiteX34" fmla="*/ 4038600 w 6202680"/>
                <a:gd name="connsiteY34" fmla="*/ 68580 h 2148840"/>
                <a:gd name="connsiteX35" fmla="*/ 4259580 w 6202680"/>
                <a:gd name="connsiteY35" fmla="*/ 68580 h 2148840"/>
                <a:gd name="connsiteX36" fmla="*/ 4259580 w 6202680"/>
                <a:gd name="connsiteY36" fmla="*/ 0 h 2148840"/>
                <a:gd name="connsiteX37" fmla="*/ 4511040 w 6202680"/>
                <a:gd name="connsiteY37" fmla="*/ 0 h 2148840"/>
                <a:gd name="connsiteX38" fmla="*/ 4511040 w 6202680"/>
                <a:gd name="connsiteY38" fmla="*/ 68580 h 2148840"/>
                <a:gd name="connsiteX39" fmla="*/ 4747260 w 6202680"/>
                <a:gd name="connsiteY39" fmla="*/ 68580 h 2148840"/>
                <a:gd name="connsiteX40" fmla="*/ 4747260 w 6202680"/>
                <a:gd name="connsiteY40" fmla="*/ 137160 h 2148840"/>
                <a:gd name="connsiteX41" fmla="*/ 4975860 w 6202680"/>
                <a:gd name="connsiteY41" fmla="*/ 137160 h 2148840"/>
                <a:gd name="connsiteX42" fmla="*/ 4975860 w 6202680"/>
                <a:gd name="connsiteY42" fmla="*/ 266700 h 2148840"/>
                <a:gd name="connsiteX43" fmla="*/ 5212080 w 6202680"/>
                <a:gd name="connsiteY43" fmla="*/ 266700 h 2148840"/>
                <a:gd name="connsiteX44" fmla="*/ 5212080 w 6202680"/>
                <a:gd name="connsiteY44" fmla="*/ 457200 h 2148840"/>
                <a:gd name="connsiteX45" fmla="*/ 5448300 w 6202680"/>
                <a:gd name="connsiteY45" fmla="*/ 457200 h 2148840"/>
                <a:gd name="connsiteX46" fmla="*/ 5448300 w 6202680"/>
                <a:gd name="connsiteY46" fmla="*/ 624840 h 2148840"/>
                <a:gd name="connsiteX47" fmla="*/ 5684520 w 6202680"/>
                <a:gd name="connsiteY47" fmla="*/ 624840 h 2148840"/>
                <a:gd name="connsiteX48" fmla="*/ 5684520 w 6202680"/>
                <a:gd name="connsiteY48" fmla="*/ 868680 h 2148840"/>
                <a:gd name="connsiteX49" fmla="*/ 5935980 w 6202680"/>
                <a:gd name="connsiteY49" fmla="*/ 868680 h 2148840"/>
                <a:gd name="connsiteX50" fmla="*/ 5935980 w 6202680"/>
                <a:gd name="connsiteY50" fmla="*/ 1074420 h 2148840"/>
                <a:gd name="connsiteX51" fmla="*/ 6202680 w 6202680"/>
                <a:gd name="connsiteY51" fmla="*/ 107442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2680" h="2148840">
                  <a:moveTo>
                    <a:pt x="0" y="2103120"/>
                  </a:moveTo>
                  <a:lnTo>
                    <a:pt x="236220" y="2103120"/>
                  </a:lnTo>
                  <a:lnTo>
                    <a:pt x="236220" y="1783080"/>
                  </a:lnTo>
                  <a:lnTo>
                    <a:pt x="480060" y="1783080"/>
                  </a:lnTo>
                  <a:lnTo>
                    <a:pt x="480060" y="1455420"/>
                  </a:lnTo>
                  <a:lnTo>
                    <a:pt x="708660" y="1455420"/>
                  </a:lnTo>
                  <a:lnTo>
                    <a:pt x="708660" y="1219200"/>
                  </a:lnTo>
                  <a:lnTo>
                    <a:pt x="960120" y="1219200"/>
                  </a:lnTo>
                  <a:lnTo>
                    <a:pt x="960120" y="1150620"/>
                  </a:lnTo>
                  <a:lnTo>
                    <a:pt x="1188720" y="1150620"/>
                  </a:lnTo>
                  <a:lnTo>
                    <a:pt x="1188720" y="1386840"/>
                  </a:lnTo>
                  <a:lnTo>
                    <a:pt x="1432560" y="1386840"/>
                  </a:lnTo>
                  <a:lnTo>
                    <a:pt x="1432560" y="1783080"/>
                  </a:lnTo>
                  <a:lnTo>
                    <a:pt x="1661160" y="1783080"/>
                  </a:lnTo>
                  <a:lnTo>
                    <a:pt x="1661160" y="2049780"/>
                  </a:lnTo>
                  <a:lnTo>
                    <a:pt x="1897380" y="2049780"/>
                  </a:lnTo>
                  <a:lnTo>
                    <a:pt x="1897380" y="2148840"/>
                  </a:lnTo>
                  <a:lnTo>
                    <a:pt x="2133600" y="2148840"/>
                  </a:lnTo>
                  <a:lnTo>
                    <a:pt x="2133600" y="2034540"/>
                  </a:lnTo>
                  <a:lnTo>
                    <a:pt x="2369820" y="2034540"/>
                  </a:lnTo>
                  <a:lnTo>
                    <a:pt x="2369820" y="1775460"/>
                  </a:lnTo>
                  <a:lnTo>
                    <a:pt x="2606040" y="1775460"/>
                  </a:lnTo>
                  <a:lnTo>
                    <a:pt x="2606040" y="1531620"/>
                  </a:lnTo>
                  <a:lnTo>
                    <a:pt x="2842260" y="1531620"/>
                  </a:lnTo>
                  <a:lnTo>
                    <a:pt x="2842260" y="1196340"/>
                  </a:lnTo>
                  <a:lnTo>
                    <a:pt x="3078480" y="1196340"/>
                  </a:lnTo>
                  <a:lnTo>
                    <a:pt x="3078480" y="929640"/>
                  </a:lnTo>
                  <a:lnTo>
                    <a:pt x="3322320" y="929640"/>
                  </a:lnTo>
                  <a:lnTo>
                    <a:pt x="3322320" y="632460"/>
                  </a:lnTo>
                  <a:lnTo>
                    <a:pt x="3566160" y="632460"/>
                  </a:lnTo>
                  <a:lnTo>
                    <a:pt x="3566160" y="365760"/>
                  </a:lnTo>
                  <a:lnTo>
                    <a:pt x="3787140" y="365760"/>
                  </a:lnTo>
                  <a:lnTo>
                    <a:pt x="3787140" y="182880"/>
                  </a:lnTo>
                  <a:lnTo>
                    <a:pt x="4038600" y="182880"/>
                  </a:lnTo>
                  <a:lnTo>
                    <a:pt x="4038600" y="68580"/>
                  </a:lnTo>
                  <a:lnTo>
                    <a:pt x="4259580" y="68580"/>
                  </a:lnTo>
                  <a:lnTo>
                    <a:pt x="4259580" y="0"/>
                  </a:lnTo>
                  <a:lnTo>
                    <a:pt x="4511040" y="0"/>
                  </a:lnTo>
                  <a:lnTo>
                    <a:pt x="4511040" y="68580"/>
                  </a:lnTo>
                  <a:lnTo>
                    <a:pt x="4747260" y="68580"/>
                  </a:lnTo>
                  <a:lnTo>
                    <a:pt x="4747260" y="137160"/>
                  </a:lnTo>
                  <a:lnTo>
                    <a:pt x="4975860" y="137160"/>
                  </a:lnTo>
                  <a:lnTo>
                    <a:pt x="4975860" y="266700"/>
                  </a:lnTo>
                  <a:lnTo>
                    <a:pt x="5212080" y="266700"/>
                  </a:lnTo>
                  <a:lnTo>
                    <a:pt x="5212080" y="457200"/>
                  </a:lnTo>
                  <a:lnTo>
                    <a:pt x="5448300" y="457200"/>
                  </a:lnTo>
                  <a:lnTo>
                    <a:pt x="5448300" y="624840"/>
                  </a:lnTo>
                  <a:lnTo>
                    <a:pt x="5684520" y="624840"/>
                  </a:lnTo>
                  <a:lnTo>
                    <a:pt x="5684520" y="868680"/>
                  </a:lnTo>
                  <a:lnTo>
                    <a:pt x="5935980" y="868680"/>
                  </a:lnTo>
                  <a:lnTo>
                    <a:pt x="5935980" y="1074420"/>
                  </a:lnTo>
                  <a:lnTo>
                    <a:pt x="6202680" y="107442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8A4F6F0-DA56-4C45-9854-078C185286F6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84" y="4043431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DCDB3FD-0DBE-4F7C-98CE-CE7A2FE4E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97" y="3811015"/>
              <a:ext cx="0" cy="23241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D47DF30-B78C-45D5-8EF6-D2651775E571}"/>
              </a:ext>
            </a:extLst>
          </p:cNvPr>
          <p:cNvSpPr txBox="1"/>
          <p:nvPr/>
        </p:nvSpPr>
        <p:spPr>
          <a:xfrm>
            <a:off x="6855048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采样后保持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BCE1E54-7AAA-45B2-B6C6-91882CAD56E4}"/>
              </a:ext>
            </a:extLst>
          </p:cNvPr>
          <p:cNvSpPr/>
          <p:nvPr/>
        </p:nvSpPr>
        <p:spPr>
          <a:xfrm>
            <a:off x="5996400" y="2484083"/>
            <a:ext cx="184229" cy="2324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2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19484</TotalTime>
  <Words>504</Words>
  <Application>Microsoft Office PowerPoint</Application>
  <PresentationFormat>宽屏</PresentationFormat>
  <Paragraphs>325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_ Z</cp:lastModifiedBy>
  <cp:revision>438</cp:revision>
  <dcterms:created xsi:type="dcterms:W3CDTF">2019-05-08T07:25:19Z</dcterms:created>
  <dcterms:modified xsi:type="dcterms:W3CDTF">2019-06-19T08:08:31Z</dcterms:modified>
</cp:coreProperties>
</file>