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>
        <p:scale>
          <a:sx n="150" d="100"/>
          <a:sy n="150" d="100"/>
        </p:scale>
        <p:origin x="-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728EA52-94E2-48F2-9C32-B2DC0C2BE3C2}"/>
              </a:ext>
            </a:extLst>
          </p:cNvPr>
          <p:cNvGrpSpPr/>
          <p:nvPr/>
        </p:nvGrpSpPr>
        <p:grpSpPr>
          <a:xfrm>
            <a:off x="3066461" y="1205000"/>
            <a:ext cx="1399112" cy="747744"/>
            <a:chOff x="2343634" y="2106584"/>
            <a:chExt cx="2438282" cy="1322416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2F6E87-01DC-416D-A912-393DE81CF03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634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DE76F39-0247-454B-9C39-58D22EAFAF2E}"/>
                </a:ext>
              </a:extLst>
            </p:cNvPr>
            <p:cNvCxnSpPr>
              <a:cxnSpLocks/>
            </p:cNvCxnSpPr>
            <p:nvPr/>
          </p:nvCxnSpPr>
          <p:spPr>
            <a:xfrm>
              <a:off x="2445229" y="2733675"/>
              <a:ext cx="0" cy="69532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3EFF177-9C60-4A2B-B97C-0D1A61BA981D}"/>
                </a:ext>
              </a:extLst>
            </p:cNvPr>
            <p:cNvCxnSpPr>
              <a:cxnSpLocks/>
            </p:cNvCxnSpPr>
            <p:nvPr/>
          </p:nvCxnSpPr>
          <p:spPr>
            <a:xfrm>
              <a:off x="2546824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25C1EC-62A7-4E6E-8D66-6A4A4940AAD5}"/>
                </a:ext>
              </a:extLst>
            </p:cNvPr>
            <p:cNvCxnSpPr>
              <a:cxnSpLocks/>
            </p:cNvCxnSpPr>
            <p:nvPr/>
          </p:nvCxnSpPr>
          <p:spPr>
            <a:xfrm>
              <a:off x="2648419" y="2605088"/>
              <a:ext cx="0" cy="8239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8C48771-8D70-4E6D-A9E6-1858DBDA4D5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14" y="2700338"/>
              <a:ext cx="0" cy="7286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36EAC14-3203-468B-BCBB-FFA6B69D42BF}"/>
                </a:ext>
              </a:extLst>
            </p:cNvPr>
            <p:cNvCxnSpPr>
              <a:cxnSpLocks/>
            </p:cNvCxnSpPr>
            <p:nvPr/>
          </p:nvCxnSpPr>
          <p:spPr>
            <a:xfrm>
              <a:off x="285160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76EF05C-81DB-454F-B97B-F2F04DBE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5A5F3EE-5928-420F-9D76-7BD3E3E285C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99" y="3024630"/>
              <a:ext cx="0" cy="40437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2471134-97B6-436B-9A1F-15A5A7396D9F}"/>
                </a:ext>
              </a:extLst>
            </p:cNvPr>
            <p:cNvCxnSpPr>
              <a:cxnSpLocks/>
            </p:cNvCxnSpPr>
            <p:nvPr/>
          </p:nvCxnSpPr>
          <p:spPr>
            <a:xfrm>
              <a:off x="315639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0B5890D-EF67-4922-9BC3-EA2EE9D91C58}"/>
                </a:ext>
              </a:extLst>
            </p:cNvPr>
            <p:cNvCxnSpPr>
              <a:cxnSpLocks/>
            </p:cNvCxnSpPr>
            <p:nvPr/>
          </p:nvCxnSpPr>
          <p:spPr>
            <a:xfrm>
              <a:off x="325798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58304A5-0904-4EA8-A7C1-7CF2F107ACB4}"/>
                </a:ext>
              </a:extLst>
            </p:cNvPr>
            <p:cNvCxnSpPr>
              <a:cxnSpLocks/>
            </p:cNvCxnSpPr>
            <p:nvPr/>
          </p:nvCxnSpPr>
          <p:spPr>
            <a:xfrm>
              <a:off x="3359584" y="2757488"/>
              <a:ext cx="0" cy="6715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C4CB172-6119-44ED-854F-67F13D36BB0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9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1BF9777-1651-4EB7-BA67-F2CFD72C7479}"/>
                </a:ext>
              </a:extLst>
            </p:cNvPr>
            <p:cNvCxnSpPr>
              <a:cxnSpLocks/>
            </p:cNvCxnSpPr>
            <p:nvPr/>
          </p:nvCxnSpPr>
          <p:spPr>
            <a:xfrm>
              <a:off x="3562774" y="2507456"/>
              <a:ext cx="0" cy="9215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B3C365-0F7B-4019-B129-406792224B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369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6696D78-6E7C-4945-B030-EB4A1610A0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5964" y="2262188"/>
              <a:ext cx="0" cy="11668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40010E0-3F38-409C-84FF-E0ACC3C8749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59" y="2179623"/>
              <a:ext cx="0" cy="1249377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FB1D77C-45A4-41EB-B3A2-5F6EEBF9F56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5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2E72F59-CD6A-4FCD-9F5C-2E76DF0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70749" y="2106584"/>
              <a:ext cx="0" cy="132241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F95F835-FEBB-407C-B3FF-A42F5161E4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6D6FCEE-56C8-4D27-AA23-6731969CC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939" y="2152650"/>
              <a:ext cx="0" cy="127635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5C484C9-78AD-4330-9BBD-55BB89CFDBA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534" y="2219325"/>
              <a:ext cx="0" cy="120967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3B5BCA5-C355-46AE-B178-EB4D8556E6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29" y="2293144"/>
              <a:ext cx="0" cy="113585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751B184-2E2C-489B-AC1A-11C418968C6A}"/>
                </a:ext>
              </a:extLst>
            </p:cNvPr>
            <p:cNvCxnSpPr>
              <a:cxnSpLocks/>
            </p:cNvCxnSpPr>
            <p:nvPr/>
          </p:nvCxnSpPr>
          <p:spPr>
            <a:xfrm>
              <a:off x="4578724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A9EB474-D2B7-49B6-8C18-CE446029E76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916" y="2569369"/>
              <a:ext cx="0" cy="8596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08D295C-47E9-4864-9691-31912DF20B7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19" y="2471738"/>
              <a:ext cx="0" cy="9572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685331" y="58406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2867814" y="1195453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6121848" y="2759776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053DED-DA5A-4940-800A-17B798775840}"/>
              </a:ext>
            </a:extLst>
          </p:cNvPr>
          <p:cNvGrpSpPr/>
          <p:nvPr/>
        </p:nvGrpSpPr>
        <p:grpSpPr>
          <a:xfrm>
            <a:off x="5842633" y="1459561"/>
            <a:ext cx="915284" cy="387989"/>
            <a:chOff x="5991225" y="3202485"/>
            <a:chExt cx="2189541" cy="92814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6767E31-F9D5-433D-9533-6029A3F1BEC1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4130633"/>
              <a:ext cx="352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A2559FF-C6E0-4223-A987-5FE5C561D963}"/>
                </a:ext>
              </a:extLst>
            </p:cNvPr>
            <p:cNvCxnSpPr/>
            <p:nvPr/>
          </p:nvCxnSpPr>
          <p:spPr>
            <a:xfrm>
              <a:off x="6343650" y="3840524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A66C010-56DF-410D-B1DA-5F7AE458D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0634C8A-01FC-414B-AAF1-2E1AF4B2FB31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6450B0-1109-4B37-99DF-C937A468486F}"/>
                </a:ext>
              </a:extLst>
            </p:cNvPr>
            <p:cNvCxnSpPr/>
            <p:nvPr/>
          </p:nvCxnSpPr>
          <p:spPr>
            <a:xfrm>
              <a:off x="6591300" y="413063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ED10FD8-B2B7-4864-8CC5-4839CCE3B78B}"/>
                </a:ext>
              </a:extLst>
            </p:cNvPr>
            <p:cNvCxnSpPr/>
            <p:nvPr/>
          </p:nvCxnSpPr>
          <p:spPr>
            <a:xfrm>
              <a:off x="68389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DBC3D67-C8D5-4A15-AC6F-005D389CC514}"/>
                </a:ext>
              </a:extLst>
            </p:cNvPr>
            <p:cNvCxnSpPr/>
            <p:nvPr/>
          </p:nvCxnSpPr>
          <p:spPr>
            <a:xfrm>
              <a:off x="7086599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9835DA-E3B7-40E9-A744-CDF191105F1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59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CB16B36-9621-41EC-8430-0028623BE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4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296C57-34B4-4048-A9D5-F879CB833E51}"/>
                </a:ext>
              </a:extLst>
            </p:cNvPr>
            <p:cNvCxnSpPr/>
            <p:nvPr/>
          </p:nvCxnSpPr>
          <p:spPr>
            <a:xfrm>
              <a:off x="73342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E0631B8-4284-49E7-A549-D9B04B4984BC}"/>
                </a:ext>
              </a:extLst>
            </p:cNvPr>
            <p:cNvCxnSpPr/>
            <p:nvPr/>
          </p:nvCxnSpPr>
          <p:spPr>
            <a:xfrm>
              <a:off x="7581897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4D35B2A-5934-45F2-A7CE-7AB2B44466AF}"/>
                </a:ext>
              </a:extLst>
            </p:cNvPr>
            <p:cNvCxnSpPr>
              <a:cxnSpLocks/>
            </p:cNvCxnSpPr>
            <p:nvPr/>
          </p:nvCxnSpPr>
          <p:spPr>
            <a:xfrm>
              <a:off x="758189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B45718A-534D-4675-A9E3-1D9A557D519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931A028-2FEF-4993-811F-3002419676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4130632"/>
              <a:ext cx="351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30929A-F3C0-4A63-B3D6-5AAD973E4A79}"/>
                </a:ext>
              </a:extLst>
            </p:cNvPr>
            <p:cNvCxnSpPr/>
            <p:nvPr/>
          </p:nvCxnSpPr>
          <p:spPr>
            <a:xfrm>
              <a:off x="6096000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E003393-5D65-4B1F-AEBE-8B7A94F7523B}"/>
                </a:ext>
              </a:extLst>
            </p:cNvPr>
            <p:cNvCxnSpPr/>
            <p:nvPr/>
          </p:nvCxnSpPr>
          <p:spPr>
            <a:xfrm>
              <a:off x="7086599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95675C6-AA38-41EE-9636-2C52D4D05E85}"/>
                </a:ext>
              </a:extLst>
            </p:cNvPr>
            <p:cNvCxnSpPr/>
            <p:nvPr/>
          </p:nvCxnSpPr>
          <p:spPr>
            <a:xfrm>
              <a:off x="8077197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7269D4-FC11-405D-8F47-6E6DD2F8E3FF}"/>
                </a:ext>
              </a:extLst>
            </p:cNvPr>
            <p:cNvSpPr/>
            <p:nvPr/>
          </p:nvSpPr>
          <p:spPr>
            <a:xfrm>
              <a:off x="6096004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5061A2B-34AB-4C13-B24C-F1885461D0F5}"/>
                </a:ext>
              </a:extLst>
            </p:cNvPr>
            <p:cNvSpPr/>
            <p:nvPr/>
          </p:nvSpPr>
          <p:spPr>
            <a:xfrm>
              <a:off x="6343653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0211114-8116-46C1-BA15-A70F97269AB8}"/>
                </a:ext>
              </a:extLst>
            </p:cNvPr>
            <p:cNvSpPr/>
            <p:nvPr/>
          </p:nvSpPr>
          <p:spPr>
            <a:xfrm>
              <a:off x="6591299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4A7A639-7E67-4A99-8F44-56243938DA5E}"/>
                </a:ext>
              </a:extLst>
            </p:cNvPr>
            <p:cNvSpPr/>
            <p:nvPr/>
          </p:nvSpPr>
          <p:spPr>
            <a:xfrm>
              <a:off x="6838948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DA3F219-795A-47CE-B118-1585F1DCE192}"/>
                </a:ext>
              </a:extLst>
            </p:cNvPr>
            <p:cNvSpPr/>
            <p:nvPr/>
          </p:nvSpPr>
          <p:spPr>
            <a:xfrm>
              <a:off x="7086597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58F5BE7-19DC-4E14-9BE9-AFE938E0E395}"/>
                </a:ext>
              </a:extLst>
            </p:cNvPr>
            <p:cNvSpPr/>
            <p:nvPr/>
          </p:nvSpPr>
          <p:spPr>
            <a:xfrm>
              <a:off x="7334246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CFDE503-143E-474F-9FD6-159B7B89FBF6}"/>
                </a:ext>
              </a:extLst>
            </p:cNvPr>
            <p:cNvSpPr/>
            <p:nvPr/>
          </p:nvSpPr>
          <p:spPr>
            <a:xfrm>
              <a:off x="7581892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ECC0877-84E0-4D5B-930E-01AD8CD1D9F1}"/>
                </a:ext>
              </a:extLst>
            </p:cNvPr>
            <p:cNvSpPr/>
            <p:nvPr/>
          </p:nvSpPr>
          <p:spPr>
            <a:xfrm>
              <a:off x="7829541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365E7C-5711-4851-BFF1-2EDA03C13C87}"/>
              </a:ext>
            </a:extLst>
          </p:cNvPr>
          <p:cNvGrpSpPr/>
          <p:nvPr/>
        </p:nvGrpSpPr>
        <p:grpSpPr>
          <a:xfrm>
            <a:off x="6855301" y="1466676"/>
            <a:ext cx="1018113" cy="384298"/>
            <a:chOff x="6694869" y="1528978"/>
            <a:chExt cx="2476495" cy="93478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552E407-8C80-479D-B2E2-DBE311971675}"/>
                </a:ext>
              </a:extLst>
            </p:cNvPr>
            <p:cNvCxnSpPr/>
            <p:nvPr/>
          </p:nvCxnSpPr>
          <p:spPr>
            <a:xfrm>
              <a:off x="6694869" y="246375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09F0CE8-89A1-4491-A58E-CDE02F013BA9}"/>
                </a:ext>
              </a:extLst>
            </p:cNvPr>
            <p:cNvCxnSpPr/>
            <p:nvPr/>
          </p:nvCxnSpPr>
          <p:spPr>
            <a:xfrm>
              <a:off x="6942519" y="2173649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F428002-A027-4BD6-9A24-966DD5D91122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19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3493FF7-2A05-4A9F-92DB-C789D3B0A0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7818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AE3D5C2-09D7-479E-8C5B-4674F2B4BD20}"/>
                </a:ext>
              </a:extLst>
            </p:cNvPr>
            <p:cNvCxnSpPr/>
            <p:nvPr/>
          </p:nvCxnSpPr>
          <p:spPr>
            <a:xfrm>
              <a:off x="74378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9169EED-4BBA-48BE-B9CE-D9243B9B6655}"/>
                </a:ext>
              </a:extLst>
            </p:cNvPr>
            <p:cNvCxnSpPr/>
            <p:nvPr/>
          </p:nvCxnSpPr>
          <p:spPr>
            <a:xfrm>
              <a:off x="7685468" y="246094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0878C09-5627-4716-9D7A-F484C0517548}"/>
                </a:ext>
              </a:extLst>
            </p:cNvPr>
            <p:cNvCxnSpPr/>
            <p:nvPr/>
          </p:nvCxnSpPr>
          <p:spPr>
            <a:xfrm>
              <a:off x="79331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A57D2A9-DD08-453E-A2EB-D7A2674195C8}"/>
                </a:ext>
              </a:extLst>
            </p:cNvPr>
            <p:cNvCxnSpPr/>
            <p:nvPr/>
          </p:nvCxnSpPr>
          <p:spPr>
            <a:xfrm>
              <a:off x="8180766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961292-5A2E-4C91-9D7F-6B5EF22333EE}"/>
                </a:ext>
              </a:extLst>
            </p:cNvPr>
            <p:cNvCxnSpPr>
              <a:cxnSpLocks/>
            </p:cNvCxnSpPr>
            <p:nvPr/>
          </p:nvCxnSpPr>
          <p:spPr>
            <a:xfrm>
              <a:off x="818076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A644E8-597A-4278-A703-3A29A9A51F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841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B1AF876-3760-445E-8D3F-426684D14141}"/>
                </a:ext>
              </a:extLst>
            </p:cNvPr>
            <p:cNvCxnSpPr/>
            <p:nvPr/>
          </p:nvCxnSpPr>
          <p:spPr>
            <a:xfrm>
              <a:off x="8428416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6FA928D-17C2-4B81-AB06-8F948D41B65B}"/>
                </a:ext>
              </a:extLst>
            </p:cNvPr>
            <p:cNvCxnSpPr/>
            <p:nvPr/>
          </p:nvCxnSpPr>
          <p:spPr>
            <a:xfrm>
              <a:off x="7190169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6A49163-967E-4A4C-BA2D-BA9FDBBC2A55}"/>
                </a:ext>
              </a:extLst>
            </p:cNvPr>
            <p:cNvCxnSpPr/>
            <p:nvPr/>
          </p:nvCxnSpPr>
          <p:spPr>
            <a:xfrm>
              <a:off x="8676064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E2AEA95-446A-4EDD-89B5-8CC641230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7606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F73B298-0456-4E5E-8F08-C416D2E934DA}"/>
                </a:ext>
              </a:extLst>
            </p:cNvPr>
            <p:cNvCxnSpPr>
              <a:cxnSpLocks/>
            </p:cNvCxnSpPr>
            <p:nvPr/>
          </p:nvCxnSpPr>
          <p:spPr>
            <a:xfrm>
              <a:off x="892371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CFDEF1A-7F4D-4017-A9B2-CBCB7DDF31D7}"/>
                </a:ext>
              </a:extLst>
            </p:cNvPr>
            <p:cNvCxnSpPr/>
            <p:nvPr/>
          </p:nvCxnSpPr>
          <p:spPr>
            <a:xfrm>
              <a:off x="8923714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2FDEBFB-F787-4754-A6F7-5B940E2E3955}"/>
                </a:ext>
              </a:extLst>
            </p:cNvPr>
            <p:cNvCxnSpPr/>
            <p:nvPr/>
          </p:nvCxnSpPr>
          <p:spPr>
            <a:xfrm>
              <a:off x="6942519" y="1535610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EC4E273-8D67-443F-8D1F-7AB2B8F62C2D}"/>
                </a:ext>
              </a:extLst>
            </p:cNvPr>
            <p:cNvCxnSpPr/>
            <p:nvPr/>
          </p:nvCxnSpPr>
          <p:spPr>
            <a:xfrm>
              <a:off x="7933118" y="153279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18DA62C-40D8-415B-8914-F0DA5A05D101}"/>
                </a:ext>
              </a:extLst>
            </p:cNvPr>
            <p:cNvCxnSpPr/>
            <p:nvPr/>
          </p:nvCxnSpPr>
          <p:spPr>
            <a:xfrm>
              <a:off x="8923714" y="1528978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F49019-FF95-44F5-A9AC-A103247D94BA}"/>
                </a:ext>
              </a:extLst>
            </p:cNvPr>
            <p:cNvSpPr/>
            <p:nvPr/>
          </p:nvSpPr>
          <p:spPr>
            <a:xfrm>
              <a:off x="6942637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F01AF05-C74D-4F64-8B0C-B2D13BD94CDB}"/>
                </a:ext>
              </a:extLst>
            </p:cNvPr>
            <p:cNvSpPr/>
            <p:nvPr/>
          </p:nvSpPr>
          <p:spPr>
            <a:xfrm>
              <a:off x="7190286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65064C3-0778-4083-8A7B-9FCFD6A01B60}"/>
                </a:ext>
              </a:extLst>
            </p:cNvPr>
            <p:cNvSpPr/>
            <p:nvPr/>
          </p:nvSpPr>
          <p:spPr>
            <a:xfrm>
              <a:off x="7437932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433515C-7E0F-4884-9B16-01A4579E3717}"/>
                </a:ext>
              </a:extLst>
            </p:cNvPr>
            <p:cNvSpPr/>
            <p:nvPr/>
          </p:nvSpPr>
          <p:spPr>
            <a:xfrm>
              <a:off x="7685581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8AD6B7C-F982-4380-8A45-4AF1D61A26D0}"/>
                </a:ext>
              </a:extLst>
            </p:cNvPr>
            <p:cNvSpPr/>
            <p:nvPr/>
          </p:nvSpPr>
          <p:spPr>
            <a:xfrm>
              <a:off x="7933230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28DDE2E-1BC3-41AD-A80F-1666F7A53E74}"/>
                </a:ext>
              </a:extLst>
            </p:cNvPr>
            <p:cNvSpPr/>
            <p:nvPr/>
          </p:nvSpPr>
          <p:spPr>
            <a:xfrm>
              <a:off x="8180879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59533E8-4CF8-49B7-937E-C3EC8DCF80AD}"/>
                </a:ext>
              </a:extLst>
            </p:cNvPr>
            <p:cNvSpPr/>
            <p:nvPr/>
          </p:nvSpPr>
          <p:spPr>
            <a:xfrm>
              <a:off x="8428525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5ED895F-B25F-45CD-AEFE-7C59B2498D12}"/>
                </a:ext>
              </a:extLst>
            </p:cNvPr>
            <p:cNvSpPr/>
            <p:nvPr/>
          </p:nvSpPr>
          <p:spPr>
            <a:xfrm>
              <a:off x="8676174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601053-0D8A-409F-B6EA-8D3C199CC784}"/>
              </a:ext>
            </a:extLst>
          </p:cNvPr>
          <p:cNvGrpSpPr/>
          <p:nvPr/>
        </p:nvGrpSpPr>
        <p:grpSpPr>
          <a:xfrm>
            <a:off x="4750189" y="1452151"/>
            <a:ext cx="956676" cy="515300"/>
            <a:chOff x="4642065" y="2442530"/>
            <a:chExt cx="1125643" cy="606311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91E0FCF-54FC-4511-B0FF-43BEDFFE2B1F}"/>
                </a:ext>
              </a:extLst>
            </p:cNvPr>
            <p:cNvSpPr/>
            <p:nvPr/>
          </p:nvSpPr>
          <p:spPr>
            <a:xfrm>
              <a:off x="4901731" y="2442530"/>
              <a:ext cx="606311" cy="606311"/>
            </a:xfrm>
            <a:prstGeom prst="roundRect">
              <a:avLst>
                <a:gd name="adj" fmla="val 4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</a:t>
              </a:r>
              <a:endParaRPr lang="en-US" altLang="zh-CN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电路</a:t>
              </a: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C2B30D0-636D-4ABB-B79C-4C590828E7D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4642065" y="2745686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44078F8-297F-44C4-96DE-1E4DC9E48A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42" y="2758940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7" y="381946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381230" y="3795944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68949" y="3790735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380031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640876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00260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224240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045098" y="346086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86331" y="3189130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319984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637360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5954736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272112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58948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V="1">
            <a:off x="3953145" y="523367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D685C1-D9C5-4DD1-B4C1-55082BC4491A}"/>
              </a:ext>
            </a:extLst>
          </p:cNvPr>
          <p:cNvGrpSpPr/>
          <p:nvPr/>
        </p:nvGrpSpPr>
        <p:grpSpPr>
          <a:xfrm>
            <a:off x="4169928" y="4873895"/>
            <a:ext cx="3367636" cy="169018"/>
            <a:chOff x="4375731" y="4347398"/>
            <a:chExt cx="2567209" cy="181265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CA25A63C-3533-4146-97D3-B8CDE9DFAFB8}"/>
                </a:ext>
              </a:extLst>
            </p:cNvPr>
            <p:cNvSpPr/>
            <p:nvPr/>
          </p:nvSpPr>
          <p:spPr>
            <a:xfrm rot="16200000">
              <a:off x="4444576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DCEF85BB-5696-43EE-9820-11A70B0E8646}"/>
                </a:ext>
              </a:extLst>
            </p:cNvPr>
            <p:cNvSpPr/>
            <p:nvPr/>
          </p:nvSpPr>
          <p:spPr>
            <a:xfrm rot="16200000">
              <a:off x="4765755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A0B12B06-691F-4C25-B99D-1739A1DAAFC0}"/>
                </a:ext>
              </a:extLst>
            </p:cNvPr>
            <p:cNvSpPr/>
            <p:nvPr/>
          </p:nvSpPr>
          <p:spPr>
            <a:xfrm rot="16200000">
              <a:off x="5086934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E84D06B-075F-4A07-A8EA-0446BAEDFF41}"/>
                </a:ext>
              </a:extLst>
            </p:cNvPr>
            <p:cNvSpPr/>
            <p:nvPr/>
          </p:nvSpPr>
          <p:spPr>
            <a:xfrm rot="16200000">
              <a:off x="5408113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8182282-C293-46AF-98A1-4D437329B9F9}"/>
                </a:ext>
              </a:extLst>
            </p:cNvPr>
            <p:cNvSpPr/>
            <p:nvPr/>
          </p:nvSpPr>
          <p:spPr>
            <a:xfrm rot="16200000">
              <a:off x="5729292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A7A63E5-F601-4A4E-A676-0DF5632B31BB}"/>
                </a:ext>
              </a:extLst>
            </p:cNvPr>
            <p:cNvSpPr/>
            <p:nvPr/>
          </p:nvSpPr>
          <p:spPr>
            <a:xfrm rot="16200000">
              <a:off x="6050471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827A6B0-50B5-47A8-8A6A-82FD6E49C572}"/>
                </a:ext>
              </a:extLst>
            </p:cNvPr>
            <p:cNvSpPr/>
            <p:nvPr/>
          </p:nvSpPr>
          <p:spPr>
            <a:xfrm rot="16200000">
              <a:off x="6371650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6CD5AD6-867D-4FD8-A236-8D7D3C7A7F78}"/>
                </a:ext>
              </a:extLst>
            </p:cNvPr>
            <p:cNvSpPr/>
            <p:nvPr/>
          </p:nvSpPr>
          <p:spPr>
            <a:xfrm rot="16200000">
              <a:off x="6692829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24758" y="3906931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3862513" y="478330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050B019-DAFB-4029-BCBC-04AE76E5C955}"/>
              </a:ext>
            </a:extLst>
          </p:cNvPr>
          <p:cNvGrpSpPr/>
          <p:nvPr/>
        </p:nvGrpSpPr>
        <p:grpSpPr>
          <a:xfrm>
            <a:off x="2933700" y="4752030"/>
            <a:ext cx="5781674" cy="381515"/>
            <a:chOff x="2884533" y="4876585"/>
            <a:chExt cx="3894104" cy="256960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9E62B7A-209B-4F74-8FDE-BEB15E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33" y="4876585"/>
              <a:ext cx="5444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9ABE5D3-29BD-45AC-AEC7-D4A9F30A95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0D4D4325-2DC5-49B5-8D88-18E28704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5133545"/>
              <a:ext cx="2843112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87C2A80-3324-4A60-8B00-2AB6D6AEA9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889AB5E3-AAED-4D7B-AD58-D7D135ABD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2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C964E777-99AB-46F4-B3C2-BFA6EBD56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933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69B32CB-988E-411D-A9D0-4930917130A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244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981305D-0D82-41C7-8B32-95F2300AC18C}"/>
                </a:ext>
              </a:extLst>
            </p:cNvPr>
            <p:cNvCxnSpPr>
              <a:cxnSpLocks/>
            </p:cNvCxnSpPr>
            <p:nvPr/>
          </p:nvCxnSpPr>
          <p:spPr>
            <a:xfrm>
              <a:off x="4850555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7C2DAF16-8045-4F65-9B6E-86DAD6B452D4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66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3EF83C2-7667-4843-91A5-EEF4CA9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5419177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A9FCF6C2-E740-40B7-908F-5C8FEE8769E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8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77D2324-6455-439B-8411-B9E4674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799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F23C51A9-383C-440A-95E3-AE8CC6C3DD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1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08FD48D-CFDD-492D-BE65-DF1AE4040D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3065326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42DB7992-7E83-4144-93AB-766CFB3D674E}"/>
              </a:ext>
            </a:extLst>
          </p:cNvPr>
          <p:cNvSpPr/>
          <p:nvPr/>
        </p:nvSpPr>
        <p:spPr>
          <a:xfrm rot="16200000">
            <a:off x="8049702" y="4783307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右大括号 309">
            <a:extLst>
              <a:ext uri="{FF2B5EF4-FFF2-40B4-BE49-F238E27FC236}">
                <a16:creationId xmlns:a16="http://schemas.microsoft.com/office/drawing/2014/main" id="{EBDDB78C-8430-4FFC-82A1-F9DBD85A0233}"/>
              </a:ext>
            </a:extLst>
          </p:cNvPr>
          <p:cNvSpPr/>
          <p:nvPr/>
        </p:nvSpPr>
        <p:spPr>
          <a:xfrm rot="16200000" flipH="1">
            <a:off x="5761134" y="3620348"/>
            <a:ext cx="179505" cy="3373356"/>
          </a:xfrm>
          <a:prstGeom prst="rightBrace">
            <a:avLst>
              <a:gd name="adj1" fmla="val 32507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E3D5B25-8811-4E60-A2C2-2BE07825466A}"/>
              </a:ext>
            </a:extLst>
          </p:cNvPr>
          <p:cNvSpPr txBox="1"/>
          <p:nvPr/>
        </p:nvSpPr>
        <p:spPr>
          <a:xfrm>
            <a:off x="5508924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数据位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0F76E74A-C790-4D38-A4CD-ADB7E695DDF1}"/>
              </a:ext>
            </a:extLst>
          </p:cNvPr>
          <p:cNvSpPr txBox="1"/>
          <p:nvPr/>
        </p:nvSpPr>
        <p:spPr>
          <a:xfrm>
            <a:off x="7424702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奇偶校验位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60E399D-5661-4D9D-8ED9-CFA3BB1F1A94}"/>
              </a:ext>
            </a:extLst>
          </p:cNvPr>
          <p:cNvSpPr txBox="1"/>
          <p:nvPr/>
        </p:nvSpPr>
        <p:spPr>
          <a:xfrm>
            <a:off x="3611183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起始位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9286861C-D4B9-48A8-B336-834C122B5D98}"/>
              </a:ext>
            </a:extLst>
          </p:cNvPr>
          <p:cNvSpPr txBox="1"/>
          <p:nvPr/>
        </p:nvSpPr>
        <p:spPr>
          <a:xfrm>
            <a:off x="8108626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停止位</a:t>
            </a: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C18988C-5B43-46A8-938B-DC15AA817827}"/>
              </a:ext>
            </a:extLst>
          </p:cNvPr>
          <p:cNvCxnSpPr>
            <a:cxnSpLocks/>
          </p:cNvCxnSpPr>
          <p:nvPr/>
        </p:nvCxnSpPr>
        <p:spPr>
          <a:xfrm flipV="1">
            <a:off x="7744485" y="518611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4A8656E6-8045-4462-8A51-6F0C26F04B34}"/>
              </a:ext>
            </a:extLst>
          </p:cNvPr>
          <p:cNvCxnSpPr>
            <a:cxnSpLocks/>
          </p:cNvCxnSpPr>
          <p:nvPr/>
        </p:nvCxnSpPr>
        <p:spPr>
          <a:xfrm flipH="1" flipV="1">
            <a:off x="8163194" y="5202033"/>
            <a:ext cx="282123" cy="231771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6AD07-08D5-4E4C-962E-02211ADB05A1}"/>
              </a:ext>
            </a:extLst>
          </p:cNvPr>
          <p:cNvSpPr/>
          <p:nvPr/>
        </p:nvSpPr>
        <p:spPr>
          <a:xfrm>
            <a:off x="3953858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4652-8191-47D3-9B6E-746F0C34AA8F}"/>
              </a:ext>
            </a:extLst>
          </p:cNvPr>
          <p:cNvSpPr/>
          <p:nvPr/>
        </p:nvSpPr>
        <p:spPr>
          <a:xfrm>
            <a:off x="6829165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B3ACA-D114-41F2-9F96-FC1768E73EF3}"/>
              </a:ext>
            </a:extLst>
          </p:cNvPr>
          <p:cNvGrpSpPr/>
          <p:nvPr/>
        </p:nvGrpSpPr>
        <p:grpSpPr>
          <a:xfrm>
            <a:off x="4756563" y="2271018"/>
            <a:ext cx="2285654" cy="477195"/>
            <a:chOff x="4756563" y="2282961"/>
            <a:chExt cx="2285654" cy="47719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15C3080-180F-49EB-A20F-2B879F9E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8" y="235990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F927BD-4089-4355-85FE-296758AF1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5" y="26925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25BED7-ED38-4533-ABCB-56079C2DC546}"/>
                </a:ext>
              </a:extLst>
            </p:cNvPr>
            <p:cNvSpPr txBox="1"/>
            <p:nvPr/>
          </p:nvSpPr>
          <p:spPr>
            <a:xfrm>
              <a:off x="475656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97556B-1F49-43FB-884C-6676E8E0CEA3}"/>
                </a:ext>
              </a:extLst>
            </p:cNvPr>
            <p:cNvSpPr txBox="1"/>
            <p:nvPr/>
          </p:nvSpPr>
          <p:spPr>
            <a:xfrm>
              <a:off x="475656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77384F-9C48-42F0-A3F2-B185E68AC5C7}"/>
                </a:ext>
              </a:extLst>
            </p:cNvPr>
            <p:cNvSpPr txBox="1"/>
            <p:nvPr/>
          </p:nvSpPr>
          <p:spPr>
            <a:xfrm>
              <a:off x="690115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40D8A-DF4B-4241-90EF-30DEBBA2394E}"/>
                </a:ext>
              </a:extLst>
            </p:cNvPr>
            <p:cNvSpPr txBox="1"/>
            <p:nvPr/>
          </p:nvSpPr>
          <p:spPr>
            <a:xfrm>
              <a:off x="690115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35AE8-66B7-4817-88C1-FB8D0E35739C}"/>
              </a:ext>
            </a:extLst>
          </p:cNvPr>
          <p:cNvSpPr txBox="1"/>
          <p:nvPr/>
        </p:nvSpPr>
        <p:spPr>
          <a:xfrm>
            <a:off x="3987846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A1C89D-E9C6-4884-8D2C-1D828D2F0DB8}"/>
              </a:ext>
            </a:extLst>
          </p:cNvPr>
          <p:cNvSpPr/>
          <p:nvPr/>
        </p:nvSpPr>
        <p:spPr>
          <a:xfrm>
            <a:off x="3239248" y="22659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1E53-8DBA-4A53-A613-C5069B1FC5BD}"/>
              </a:ext>
            </a:extLst>
          </p:cNvPr>
          <p:cNvSpPr txBox="1"/>
          <p:nvPr/>
        </p:nvSpPr>
        <p:spPr>
          <a:xfrm>
            <a:off x="7323660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URAT1</a:t>
            </a:r>
          </a:p>
        </p:txBody>
      </p:sp>
    </p:spTree>
    <p:extLst>
      <p:ext uri="{BB962C8B-B14F-4D97-AF65-F5344CB8AC3E}">
        <p14:creationId xmlns:p14="http://schemas.microsoft.com/office/powerpoint/2010/main" val="19515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233A6-FDCB-4ADB-BA76-8664C45D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728959"/>
            <a:ext cx="1029523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E789C90-FFDA-4ED5-AD78-12F9A1DF63C2}"/>
              </a:ext>
            </a:extLst>
          </p:cNvPr>
          <p:cNvGrpSpPr/>
          <p:nvPr/>
        </p:nvGrpSpPr>
        <p:grpSpPr>
          <a:xfrm>
            <a:off x="2516283" y="3149035"/>
            <a:ext cx="1471758" cy="270000"/>
            <a:chOff x="1870046" y="3683969"/>
            <a:chExt cx="2539877" cy="540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71FE63-96EE-4C7A-A9E8-6760C7C250F8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CB98B27-1C77-4651-A40C-E2BCBC6A2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00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53624F-FB1C-4B6D-B115-FC63DACB9200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99580-7859-4038-A43B-5937B3C6A8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215BFA9-9C3F-4992-992D-C4956CF469E3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48E74E7-9293-41D7-96B1-C37CD17DA90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2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0FAB1BE-7C11-4412-ADC3-93CEC96A9282}"/>
                </a:ext>
              </a:extLst>
            </p:cNvPr>
            <p:cNvCxnSpPr>
              <a:cxnSpLocks/>
            </p:cNvCxnSpPr>
            <p:nvPr/>
          </p:nvCxnSpPr>
          <p:spPr>
            <a:xfrm>
              <a:off x="247961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FACB50-9734-4FC5-B285-7CBE5B4EF3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1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FAB402-1AC7-41D1-892E-6EC0CA9E3128}"/>
                </a:ext>
              </a:extLst>
            </p:cNvPr>
            <p:cNvCxnSpPr>
              <a:cxnSpLocks/>
            </p:cNvCxnSpPr>
            <p:nvPr/>
          </p:nvCxnSpPr>
          <p:spPr>
            <a:xfrm>
              <a:off x="268280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B3DD08-8FFC-48C0-8276-01A3A5CE2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8440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5B218C0-311E-4218-A7F7-FBE172F8CD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99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394C44B-FDA0-4D72-86C1-51B55775CDF4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9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D3E279E-8D16-4AA1-9624-57DA26F1771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8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6BC80FF-83E9-46D1-93C8-35ECCBE5F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78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A7D1F4-FAD4-4683-93CC-FFDD5AB3F8AE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7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7E1ABE-B879-4BBC-BF9F-B75B12D4C011}"/>
                </a:ext>
              </a:extLst>
            </p:cNvPr>
            <p:cNvCxnSpPr>
              <a:cxnSpLocks/>
            </p:cNvCxnSpPr>
            <p:nvPr/>
          </p:nvCxnSpPr>
          <p:spPr>
            <a:xfrm>
              <a:off x="339397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88091BA-E479-45C4-98D4-EC700B146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6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C83D582-32B5-41AC-AAA7-8E604BD37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9716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4F5C88-3812-45A9-9429-72E71015B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5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53B97B-5F83-4407-B67E-9CB71EDCC8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35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6D9E76F-8E2D-4D6B-92EE-6E57438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9019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4483D4F-D93D-4171-8DD2-67F48C3689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5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3D71B0A-EADC-4EDB-A90A-8551CFB53E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1B5C172-E2BB-4304-8B55-59ABA50AD5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2C30588-A246-4436-9DD8-A7A84EF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23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9916BFB-F410-4D84-AB76-CDA029142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083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4984549-89AB-47A0-940B-3DA6A470A0DC}"/>
              </a:ext>
            </a:extLst>
          </p:cNvPr>
          <p:cNvGrpSpPr/>
          <p:nvPr/>
        </p:nvGrpSpPr>
        <p:grpSpPr>
          <a:xfrm>
            <a:off x="2357710" y="1916390"/>
            <a:ext cx="1788904" cy="760072"/>
            <a:chOff x="1822073" y="1364955"/>
            <a:chExt cx="1788904" cy="132241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60F5DCD-7DC2-4BC7-A887-CF3A04162882}"/>
                </a:ext>
              </a:extLst>
            </p:cNvPr>
            <p:cNvSpPr/>
            <p:nvPr/>
          </p:nvSpPr>
          <p:spPr>
            <a:xfrm>
              <a:off x="1979745" y="1364955"/>
              <a:ext cx="1473559" cy="918045"/>
            </a:xfrm>
            <a:custGeom>
              <a:avLst/>
              <a:gdLst>
                <a:gd name="connsiteX0" fmla="*/ 0 w 2417885"/>
                <a:gd name="connsiteY0" fmla="*/ 917970 h 918046"/>
                <a:gd name="connsiteX1" fmla="*/ 378070 w 2417885"/>
                <a:gd name="connsiteY1" fmla="*/ 495939 h 918046"/>
                <a:gd name="connsiteX2" fmla="*/ 808893 w 2417885"/>
                <a:gd name="connsiteY2" fmla="*/ 909178 h 918046"/>
                <a:gd name="connsiteX3" fmla="*/ 1652954 w 2417885"/>
                <a:gd name="connsiteY3" fmla="*/ 12362 h 918046"/>
                <a:gd name="connsiteX4" fmla="*/ 2417885 w 2417885"/>
                <a:gd name="connsiteY4" fmla="*/ 469562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918046">
                  <a:moveTo>
                    <a:pt x="0" y="917970"/>
                  </a:moveTo>
                  <a:cubicBezTo>
                    <a:pt x="121627" y="707687"/>
                    <a:pt x="243255" y="497404"/>
                    <a:pt x="378070" y="495939"/>
                  </a:cubicBezTo>
                  <a:cubicBezTo>
                    <a:pt x="512886" y="494474"/>
                    <a:pt x="596412" y="989774"/>
                    <a:pt x="808893" y="909178"/>
                  </a:cubicBezTo>
                  <a:cubicBezTo>
                    <a:pt x="1021374" y="828582"/>
                    <a:pt x="1384789" y="85631"/>
                    <a:pt x="1652954" y="12362"/>
                  </a:cubicBezTo>
                  <a:cubicBezTo>
                    <a:pt x="1921119" y="-60907"/>
                    <a:pt x="2169502" y="204327"/>
                    <a:pt x="2417885" y="469562"/>
                  </a:cubicBez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18B1577-EE83-4672-8972-320AB151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073" y="2687371"/>
              <a:ext cx="1788904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059C1B4-DF2F-42E6-9674-F3F8FFDE4AAD}"/>
              </a:ext>
            </a:extLst>
          </p:cNvPr>
          <p:cNvCxnSpPr>
            <a:cxnSpLocks/>
          </p:cNvCxnSpPr>
          <p:nvPr/>
        </p:nvCxnSpPr>
        <p:spPr>
          <a:xfrm>
            <a:off x="2349198" y="3419035"/>
            <a:ext cx="1805927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5555631" y="189993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C1F55E66-771E-4576-AE5C-DBA10D85B76D}"/>
              </a:ext>
            </a:extLst>
          </p:cNvPr>
          <p:cNvSpPr/>
          <p:nvPr/>
        </p:nvSpPr>
        <p:spPr>
          <a:xfrm>
            <a:off x="4561272" y="2262798"/>
            <a:ext cx="606311" cy="606311"/>
          </a:xfrm>
          <a:prstGeom prst="roundRect">
            <a:avLst>
              <a:gd name="adj" fmla="val 481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</a:t>
            </a:r>
            <a:endParaRPr lang="en-US" altLang="zh-CN" sz="11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C511182-6CE9-4BAC-A269-A71766F12CAF}"/>
              </a:ext>
            </a:extLst>
          </p:cNvPr>
          <p:cNvSpPr txBox="1"/>
          <p:nvPr/>
        </p:nvSpPr>
        <p:spPr>
          <a:xfrm>
            <a:off x="2775754" y="2696390"/>
            <a:ext cx="87716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模拟输入信号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80349E-5BEE-4E40-A18C-47385E636F28}"/>
              </a:ext>
            </a:extLst>
          </p:cNvPr>
          <p:cNvSpPr txBox="1"/>
          <p:nvPr/>
        </p:nvSpPr>
        <p:spPr>
          <a:xfrm>
            <a:off x="2869604" y="3451132"/>
            <a:ext cx="646331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采样脉冲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6164864" y="2685875"/>
            <a:ext cx="646331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输出信号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F6D9D418-953B-4B23-B104-1B4C74111D81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4318684" y="2869109"/>
            <a:ext cx="545744" cy="38584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C524CD1-EF12-471A-84D2-98FC3D1498F6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301606" y="2565954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7F99DE9-0B66-4EAC-9E22-0FDB6E1DB7D0}"/>
              </a:ext>
            </a:extLst>
          </p:cNvPr>
          <p:cNvCxnSpPr>
            <a:cxnSpLocks/>
          </p:cNvCxnSpPr>
          <p:nvPr/>
        </p:nvCxnSpPr>
        <p:spPr>
          <a:xfrm>
            <a:off x="5167583" y="2579208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111133" y="18706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A7F223C3-43CA-402A-9CBA-6BE31F562F27}"/>
              </a:ext>
            </a:extLst>
          </p:cNvPr>
          <p:cNvGrpSpPr/>
          <p:nvPr/>
        </p:nvGrpSpPr>
        <p:grpSpPr>
          <a:xfrm>
            <a:off x="5811020" y="3030524"/>
            <a:ext cx="1471759" cy="754591"/>
            <a:chOff x="3564587" y="3341680"/>
            <a:chExt cx="5611402" cy="2800947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DE9C8483-336D-42C7-8FB4-60E4E3FB3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6259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E2FB751-0A3C-4E13-8A38-FBB9AA855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0258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14C7B875-B04C-4C35-A531-1B0CB7F62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441" y="4664132"/>
              <a:ext cx="21049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2C16653C-2428-409E-B5AE-E7E7048BF1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18265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DADC8D14-E629-4724-9E25-C8630B094D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4267" y="4287287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C1A0495-4BDF-468A-B19F-94C06C53C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355" y="4593828"/>
              <a:ext cx="20858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ADA5BBA3-3886-4D14-820C-07DC1370BD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66273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97399A7-4B0A-4310-A665-610AE89DB5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82274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FD28DAA-3FFD-4DEC-B810-1E9211EB4C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275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3B87A1DE-F00C-49E3-8D8A-4AE9D62B28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4277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25F38E7-29FF-419C-B2DD-FD198A8189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0282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BA3943BF-8B32-483E-A6A3-DEEA885B35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6283" y="460868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602A7D8-7B48-442A-A782-A467A1E6E0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62284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51DEF325-A1E9-4849-836C-79FD6936FA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8289" y="408139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9FFD11A4-15AC-4F32-BCF1-CFE45BE16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4290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15046D7E-DB60-4D52-BA97-A5E23B59E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0292" y="3564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14E6E6C-9C90-412A-9619-BCA9781D8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6293" y="339004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41F50A47-6B32-4EEA-A8B8-0449D8F603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2298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73809806-B1C4-41DA-93D9-B254879C09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8299" y="323601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8BECD0E5-C39B-4C40-A128-814441012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74301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9AFD5720-5527-472F-85D0-3235052CFB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0302" y="3333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0F35493-38A1-4873-866F-1A7512B6BF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6307" y="3473766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7BFCDCB-7B73-442C-9DCF-F8BA301A0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2308" y="3629439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AB4338E-AEDA-4C52-9038-D4658AAD6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38309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73AC9A23-0206-440C-8DEC-06EB6F2B2A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70319" y="421196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940AA176-EDDE-4C44-BBE1-A24E99F1A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54314" y="400607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151D77B7-77D4-4E9E-9444-AD8A5D8096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1440" y="4960414"/>
              <a:ext cx="0" cy="3173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A2956FE7-D7FF-491A-B1A6-C73D3E7668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38" y="5277716"/>
              <a:ext cx="0" cy="86491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8F359AA4-C5A4-4E14-A7CF-0892762D8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97444" y="4664132"/>
              <a:ext cx="0" cy="29628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F43BB4D-576E-4FEC-B2CE-94E8B3399B11}"/>
                </a:ext>
              </a:extLst>
            </p:cNvPr>
            <p:cNvCxnSpPr>
              <a:cxnSpLocks/>
            </p:cNvCxnSpPr>
            <p:nvPr/>
          </p:nvCxnSpPr>
          <p:spPr>
            <a:xfrm>
              <a:off x="4213446" y="4443174"/>
              <a:ext cx="0" cy="22095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107F02CB-A21F-4168-99A4-65B37403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447" y="4392957"/>
              <a:ext cx="0" cy="50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53DE7002-C538-4B07-9986-203B447C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48" y="4392958"/>
              <a:ext cx="0" cy="20087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9133AEA-AD12-4E5F-BA71-DC73A97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3" y="4593828"/>
              <a:ext cx="0" cy="36658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25DCBCB-1DF1-4866-81E3-FDA93D05F061}"/>
                </a:ext>
              </a:extLst>
            </p:cNvPr>
            <p:cNvCxnSpPr>
              <a:cxnSpLocks/>
            </p:cNvCxnSpPr>
            <p:nvPr/>
          </p:nvCxnSpPr>
          <p:spPr>
            <a:xfrm>
              <a:off x="5077455" y="4960414"/>
              <a:ext cx="0" cy="23069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A35FFDE4-0309-4ED3-BD9F-8134AE048BE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6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6A7962C3-0C1E-475D-9E99-11EF064FD4E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457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8FFD121C-CD9C-4A6E-A50D-52047C421B96}"/>
                </a:ext>
              </a:extLst>
            </p:cNvPr>
            <p:cNvCxnSpPr>
              <a:cxnSpLocks/>
            </p:cNvCxnSpPr>
            <p:nvPr/>
          </p:nvCxnSpPr>
          <p:spPr>
            <a:xfrm>
              <a:off x="5725462" y="4960413"/>
              <a:ext cx="0" cy="2307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32027468-AF0B-4E13-9117-FE68549C019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63" y="4714351"/>
              <a:ext cx="0" cy="24606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1AC36ACB-E561-4F1A-8F57-B060398461A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465" y="4443173"/>
              <a:ext cx="0" cy="27117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116565E-3F05-49FE-BE84-AAFD9DB45ECA}"/>
                </a:ext>
              </a:extLst>
            </p:cNvPr>
            <p:cNvCxnSpPr>
              <a:cxnSpLocks/>
            </p:cNvCxnSpPr>
            <p:nvPr/>
          </p:nvCxnSpPr>
          <p:spPr>
            <a:xfrm>
              <a:off x="6373470" y="4187065"/>
              <a:ext cx="0" cy="2561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7DC2AE1B-A9C4-48FD-8E9A-4A0027FAB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9471" y="3905848"/>
              <a:ext cx="0" cy="281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32B1B094-E4DF-41BA-90DE-CD1BA21FA0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5472" y="3669828"/>
              <a:ext cx="0" cy="23602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76767C2C-9F4C-4F79-9DA6-FC17898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3" y="3495710"/>
              <a:ext cx="0" cy="1741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D35D762-BBFB-42F5-8A0E-2298BD08740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478" y="3400298"/>
              <a:ext cx="0" cy="954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B98F5D33-9B98-4746-A341-E81F927DF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53480" y="3341680"/>
              <a:ext cx="0" cy="5861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82C922B-9062-4BBC-B008-A5259F27FD38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81" y="3341681"/>
              <a:ext cx="0" cy="586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A8EFCC4-8329-43B8-99C9-A738C51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7885482" y="3400299"/>
              <a:ext cx="0" cy="3852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26D68A9-1CBD-4044-AA58-9699A15A1C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87" y="3438828"/>
              <a:ext cx="0" cy="1406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506C0649-869A-490E-BD99-A65A70DB164D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89" y="3579436"/>
              <a:ext cx="0" cy="1516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F7D4A8D9-1C71-46D8-AB19-F4D7B731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490" y="3735110"/>
              <a:ext cx="0" cy="17073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7BB1C16B-8E2F-4235-A13F-BC2A01D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8965500" y="4111742"/>
              <a:ext cx="0" cy="20297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1E704BE2-D443-4CB4-A531-457B2569C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49495" y="3905849"/>
              <a:ext cx="0" cy="205893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A4A3E686-5A8D-4E4F-A679-F3C3F3084278}"/>
              </a:ext>
            </a:extLst>
          </p:cNvPr>
          <p:cNvSpPr/>
          <p:nvPr/>
        </p:nvSpPr>
        <p:spPr>
          <a:xfrm>
            <a:off x="5722716" y="1771813"/>
            <a:ext cx="1531102" cy="530432"/>
          </a:xfrm>
          <a:custGeom>
            <a:avLst/>
            <a:gdLst>
              <a:gd name="connsiteX0" fmla="*/ 0 w 6202680"/>
              <a:gd name="connsiteY0" fmla="*/ 2103120 h 2148840"/>
              <a:gd name="connsiteX1" fmla="*/ 236220 w 6202680"/>
              <a:gd name="connsiteY1" fmla="*/ 2103120 h 2148840"/>
              <a:gd name="connsiteX2" fmla="*/ 236220 w 6202680"/>
              <a:gd name="connsiteY2" fmla="*/ 1783080 h 2148840"/>
              <a:gd name="connsiteX3" fmla="*/ 480060 w 6202680"/>
              <a:gd name="connsiteY3" fmla="*/ 1783080 h 2148840"/>
              <a:gd name="connsiteX4" fmla="*/ 480060 w 6202680"/>
              <a:gd name="connsiteY4" fmla="*/ 1455420 h 2148840"/>
              <a:gd name="connsiteX5" fmla="*/ 708660 w 6202680"/>
              <a:gd name="connsiteY5" fmla="*/ 1455420 h 2148840"/>
              <a:gd name="connsiteX6" fmla="*/ 708660 w 6202680"/>
              <a:gd name="connsiteY6" fmla="*/ 1219200 h 2148840"/>
              <a:gd name="connsiteX7" fmla="*/ 960120 w 6202680"/>
              <a:gd name="connsiteY7" fmla="*/ 1219200 h 2148840"/>
              <a:gd name="connsiteX8" fmla="*/ 960120 w 6202680"/>
              <a:gd name="connsiteY8" fmla="*/ 1150620 h 2148840"/>
              <a:gd name="connsiteX9" fmla="*/ 1188720 w 6202680"/>
              <a:gd name="connsiteY9" fmla="*/ 1150620 h 2148840"/>
              <a:gd name="connsiteX10" fmla="*/ 1188720 w 6202680"/>
              <a:gd name="connsiteY10" fmla="*/ 1386840 h 2148840"/>
              <a:gd name="connsiteX11" fmla="*/ 1432560 w 6202680"/>
              <a:gd name="connsiteY11" fmla="*/ 1386840 h 2148840"/>
              <a:gd name="connsiteX12" fmla="*/ 1432560 w 6202680"/>
              <a:gd name="connsiteY12" fmla="*/ 1783080 h 2148840"/>
              <a:gd name="connsiteX13" fmla="*/ 1661160 w 6202680"/>
              <a:gd name="connsiteY13" fmla="*/ 1783080 h 2148840"/>
              <a:gd name="connsiteX14" fmla="*/ 1661160 w 6202680"/>
              <a:gd name="connsiteY14" fmla="*/ 2049780 h 2148840"/>
              <a:gd name="connsiteX15" fmla="*/ 1897380 w 6202680"/>
              <a:gd name="connsiteY15" fmla="*/ 2049780 h 2148840"/>
              <a:gd name="connsiteX16" fmla="*/ 1897380 w 6202680"/>
              <a:gd name="connsiteY16" fmla="*/ 2148840 h 2148840"/>
              <a:gd name="connsiteX17" fmla="*/ 2133600 w 6202680"/>
              <a:gd name="connsiteY17" fmla="*/ 2148840 h 2148840"/>
              <a:gd name="connsiteX18" fmla="*/ 2133600 w 6202680"/>
              <a:gd name="connsiteY18" fmla="*/ 2034540 h 2148840"/>
              <a:gd name="connsiteX19" fmla="*/ 2369820 w 6202680"/>
              <a:gd name="connsiteY19" fmla="*/ 2034540 h 2148840"/>
              <a:gd name="connsiteX20" fmla="*/ 2369820 w 6202680"/>
              <a:gd name="connsiteY20" fmla="*/ 1775460 h 2148840"/>
              <a:gd name="connsiteX21" fmla="*/ 2606040 w 6202680"/>
              <a:gd name="connsiteY21" fmla="*/ 1775460 h 2148840"/>
              <a:gd name="connsiteX22" fmla="*/ 2606040 w 6202680"/>
              <a:gd name="connsiteY22" fmla="*/ 1531620 h 2148840"/>
              <a:gd name="connsiteX23" fmla="*/ 2842260 w 6202680"/>
              <a:gd name="connsiteY23" fmla="*/ 1531620 h 2148840"/>
              <a:gd name="connsiteX24" fmla="*/ 2842260 w 6202680"/>
              <a:gd name="connsiteY24" fmla="*/ 1196340 h 2148840"/>
              <a:gd name="connsiteX25" fmla="*/ 3078480 w 6202680"/>
              <a:gd name="connsiteY25" fmla="*/ 1196340 h 2148840"/>
              <a:gd name="connsiteX26" fmla="*/ 3078480 w 6202680"/>
              <a:gd name="connsiteY26" fmla="*/ 929640 h 2148840"/>
              <a:gd name="connsiteX27" fmla="*/ 3322320 w 6202680"/>
              <a:gd name="connsiteY27" fmla="*/ 929640 h 2148840"/>
              <a:gd name="connsiteX28" fmla="*/ 3322320 w 6202680"/>
              <a:gd name="connsiteY28" fmla="*/ 632460 h 2148840"/>
              <a:gd name="connsiteX29" fmla="*/ 3566160 w 6202680"/>
              <a:gd name="connsiteY29" fmla="*/ 632460 h 2148840"/>
              <a:gd name="connsiteX30" fmla="*/ 3566160 w 6202680"/>
              <a:gd name="connsiteY30" fmla="*/ 365760 h 2148840"/>
              <a:gd name="connsiteX31" fmla="*/ 3787140 w 6202680"/>
              <a:gd name="connsiteY31" fmla="*/ 365760 h 2148840"/>
              <a:gd name="connsiteX32" fmla="*/ 3787140 w 6202680"/>
              <a:gd name="connsiteY32" fmla="*/ 182880 h 2148840"/>
              <a:gd name="connsiteX33" fmla="*/ 4038600 w 6202680"/>
              <a:gd name="connsiteY33" fmla="*/ 182880 h 2148840"/>
              <a:gd name="connsiteX34" fmla="*/ 4038600 w 6202680"/>
              <a:gd name="connsiteY34" fmla="*/ 68580 h 2148840"/>
              <a:gd name="connsiteX35" fmla="*/ 4259580 w 6202680"/>
              <a:gd name="connsiteY35" fmla="*/ 68580 h 2148840"/>
              <a:gd name="connsiteX36" fmla="*/ 4259580 w 6202680"/>
              <a:gd name="connsiteY36" fmla="*/ 0 h 2148840"/>
              <a:gd name="connsiteX37" fmla="*/ 4511040 w 6202680"/>
              <a:gd name="connsiteY37" fmla="*/ 0 h 2148840"/>
              <a:gd name="connsiteX38" fmla="*/ 4511040 w 6202680"/>
              <a:gd name="connsiteY38" fmla="*/ 68580 h 2148840"/>
              <a:gd name="connsiteX39" fmla="*/ 4747260 w 6202680"/>
              <a:gd name="connsiteY39" fmla="*/ 68580 h 2148840"/>
              <a:gd name="connsiteX40" fmla="*/ 4747260 w 6202680"/>
              <a:gd name="connsiteY40" fmla="*/ 137160 h 2148840"/>
              <a:gd name="connsiteX41" fmla="*/ 4975860 w 6202680"/>
              <a:gd name="connsiteY41" fmla="*/ 137160 h 2148840"/>
              <a:gd name="connsiteX42" fmla="*/ 4975860 w 6202680"/>
              <a:gd name="connsiteY42" fmla="*/ 266700 h 2148840"/>
              <a:gd name="connsiteX43" fmla="*/ 5212080 w 6202680"/>
              <a:gd name="connsiteY43" fmla="*/ 266700 h 2148840"/>
              <a:gd name="connsiteX44" fmla="*/ 5212080 w 6202680"/>
              <a:gd name="connsiteY44" fmla="*/ 457200 h 2148840"/>
              <a:gd name="connsiteX45" fmla="*/ 5448300 w 6202680"/>
              <a:gd name="connsiteY45" fmla="*/ 457200 h 2148840"/>
              <a:gd name="connsiteX46" fmla="*/ 5448300 w 6202680"/>
              <a:gd name="connsiteY46" fmla="*/ 624840 h 2148840"/>
              <a:gd name="connsiteX47" fmla="*/ 5684520 w 6202680"/>
              <a:gd name="connsiteY47" fmla="*/ 624840 h 2148840"/>
              <a:gd name="connsiteX48" fmla="*/ 5684520 w 6202680"/>
              <a:gd name="connsiteY48" fmla="*/ 868680 h 2148840"/>
              <a:gd name="connsiteX49" fmla="*/ 5935980 w 6202680"/>
              <a:gd name="connsiteY49" fmla="*/ 868680 h 2148840"/>
              <a:gd name="connsiteX50" fmla="*/ 5935980 w 6202680"/>
              <a:gd name="connsiteY50" fmla="*/ 1074420 h 2148840"/>
              <a:gd name="connsiteX51" fmla="*/ 6202680 w 6202680"/>
              <a:gd name="connsiteY51" fmla="*/ 107442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2680" h="2148840">
                <a:moveTo>
                  <a:pt x="0" y="2103120"/>
                </a:moveTo>
                <a:lnTo>
                  <a:pt x="236220" y="2103120"/>
                </a:lnTo>
                <a:lnTo>
                  <a:pt x="236220" y="1783080"/>
                </a:lnTo>
                <a:lnTo>
                  <a:pt x="480060" y="1783080"/>
                </a:lnTo>
                <a:lnTo>
                  <a:pt x="480060" y="1455420"/>
                </a:lnTo>
                <a:lnTo>
                  <a:pt x="708660" y="1455420"/>
                </a:lnTo>
                <a:lnTo>
                  <a:pt x="708660" y="1219200"/>
                </a:lnTo>
                <a:lnTo>
                  <a:pt x="960120" y="1219200"/>
                </a:lnTo>
                <a:lnTo>
                  <a:pt x="960120" y="1150620"/>
                </a:lnTo>
                <a:lnTo>
                  <a:pt x="1188720" y="1150620"/>
                </a:lnTo>
                <a:lnTo>
                  <a:pt x="1188720" y="1386840"/>
                </a:lnTo>
                <a:lnTo>
                  <a:pt x="1432560" y="1386840"/>
                </a:lnTo>
                <a:lnTo>
                  <a:pt x="1432560" y="1783080"/>
                </a:lnTo>
                <a:lnTo>
                  <a:pt x="1661160" y="1783080"/>
                </a:lnTo>
                <a:lnTo>
                  <a:pt x="1661160" y="2049780"/>
                </a:lnTo>
                <a:lnTo>
                  <a:pt x="1897380" y="2049780"/>
                </a:lnTo>
                <a:lnTo>
                  <a:pt x="1897380" y="2148840"/>
                </a:lnTo>
                <a:lnTo>
                  <a:pt x="2133600" y="2148840"/>
                </a:lnTo>
                <a:lnTo>
                  <a:pt x="2133600" y="2034540"/>
                </a:lnTo>
                <a:lnTo>
                  <a:pt x="2369820" y="2034540"/>
                </a:lnTo>
                <a:lnTo>
                  <a:pt x="2369820" y="1775460"/>
                </a:lnTo>
                <a:lnTo>
                  <a:pt x="2606040" y="1775460"/>
                </a:lnTo>
                <a:lnTo>
                  <a:pt x="2606040" y="1531620"/>
                </a:lnTo>
                <a:lnTo>
                  <a:pt x="2842260" y="1531620"/>
                </a:lnTo>
                <a:lnTo>
                  <a:pt x="2842260" y="1196340"/>
                </a:lnTo>
                <a:lnTo>
                  <a:pt x="3078480" y="1196340"/>
                </a:lnTo>
                <a:lnTo>
                  <a:pt x="3078480" y="929640"/>
                </a:lnTo>
                <a:lnTo>
                  <a:pt x="3322320" y="929640"/>
                </a:lnTo>
                <a:lnTo>
                  <a:pt x="3322320" y="632460"/>
                </a:lnTo>
                <a:lnTo>
                  <a:pt x="3566160" y="632460"/>
                </a:lnTo>
                <a:lnTo>
                  <a:pt x="3566160" y="365760"/>
                </a:lnTo>
                <a:lnTo>
                  <a:pt x="3787140" y="365760"/>
                </a:lnTo>
                <a:lnTo>
                  <a:pt x="3787140" y="182880"/>
                </a:lnTo>
                <a:lnTo>
                  <a:pt x="4038600" y="182880"/>
                </a:lnTo>
                <a:lnTo>
                  <a:pt x="4038600" y="68580"/>
                </a:lnTo>
                <a:lnTo>
                  <a:pt x="4259580" y="68580"/>
                </a:lnTo>
                <a:lnTo>
                  <a:pt x="4259580" y="0"/>
                </a:lnTo>
                <a:lnTo>
                  <a:pt x="4511040" y="0"/>
                </a:lnTo>
                <a:lnTo>
                  <a:pt x="4511040" y="68580"/>
                </a:lnTo>
                <a:lnTo>
                  <a:pt x="4747260" y="68580"/>
                </a:lnTo>
                <a:lnTo>
                  <a:pt x="4747260" y="137160"/>
                </a:lnTo>
                <a:lnTo>
                  <a:pt x="4975860" y="137160"/>
                </a:lnTo>
                <a:lnTo>
                  <a:pt x="4975860" y="266700"/>
                </a:lnTo>
                <a:lnTo>
                  <a:pt x="5212080" y="266700"/>
                </a:lnTo>
                <a:lnTo>
                  <a:pt x="5212080" y="457200"/>
                </a:lnTo>
                <a:lnTo>
                  <a:pt x="5448300" y="457200"/>
                </a:lnTo>
                <a:lnTo>
                  <a:pt x="5448300" y="624840"/>
                </a:lnTo>
                <a:lnTo>
                  <a:pt x="5684520" y="624840"/>
                </a:lnTo>
                <a:lnTo>
                  <a:pt x="5684520" y="868680"/>
                </a:lnTo>
                <a:lnTo>
                  <a:pt x="5935980" y="868680"/>
                </a:lnTo>
                <a:lnTo>
                  <a:pt x="5935980" y="1074420"/>
                </a:lnTo>
                <a:lnTo>
                  <a:pt x="6202680" y="107442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4031631" y="205995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3375894" y="2280224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6275250" y="2065112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D47DF30-B78C-45D5-8EF6-D2651775E571}"/>
              </a:ext>
            </a:extLst>
          </p:cNvPr>
          <p:cNvSpPr txBox="1"/>
          <p:nvPr/>
        </p:nvSpPr>
        <p:spPr>
          <a:xfrm>
            <a:off x="6855048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采样后保持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5996400" y="2484083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265</Words>
  <Application>Microsoft Office PowerPoint</Application>
  <PresentationFormat>宽屏</PresentationFormat>
  <Paragraphs>171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259</cp:revision>
  <dcterms:created xsi:type="dcterms:W3CDTF">2019-05-08T07:25:19Z</dcterms:created>
  <dcterms:modified xsi:type="dcterms:W3CDTF">2019-05-29T10:45:24Z</dcterms:modified>
</cp:coreProperties>
</file>