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8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89E6D-1BB9-4DFD-AEB7-6919FA9AC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98173" y="246518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5233FC3-BD11-4AF7-BD19-A9EFA4D5CC53}"/>
              </a:ext>
            </a:extLst>
          </p:cNvPr>
          <p:cNvCxnSpPr>
            <a:cxnSpLocks/>
          </p:cNvCxnSpPr>
          <p:nvPr/>
        </p:nvCxnSpPr>
        <p:spPr>
          <a:xfrm flipH="1">
            <a:off x="3594101" y="2657476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0A2DD4-2888-4023-878A-FDC9EB1E16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90042" y="2459233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ADAAFC6-124B-4DE5-BA46-0E4BD418BE08}"/>
              </a:ext>
            </a:extLst>
          </p:cNvPr>
          <p:cNvCxnSpPr>
            <a:cxnSpLocks/>
          </p:cNvCxnSpPr>
          <p:nvPr/>
        </p:nvCxnSpPr>
        <p:spPr>
          <a:xfrm flipH="1">
            <a:off x="7585978" y="2651525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64285C8E-155A-4248-A7E4-9B5F0A0344E8}"/>
              </a:ext>
            </a:extLst>
          </p:cNvPr>
          <p:cNvCxnSpPr/>
          <p:nvPr/>
        </p:nvCxnSpPr>
        <p:spPr>
          <a:xfrm>
            <a:off x="4107797" y="2273498"/>
            <a:ext cx="0" cy="2806909"/>
          </a:xfrm>
          <a:prstGeom prst="line">
            <a:avLst/>
          </a:prstGeom>
          <a:ln w="12700" cap="rnd"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9E6D433-0954-483B-B5CB-85DBFB5E2440}"/>
              </a:ext>
            </a:extLst>
          </p:cNvPr>
          <p:cNvCxnSpPr/>
          <p:nvPr/>
        </p:nvCxnSpPr>
        <p:spPr>
          <a:xfrm>
            <a:off x="4378325" y="2273498"/>
            <a:ext cx="0" cy="2806909"/>
          </a:xfrm>
          <a:prstGeom prst="line">
            <a:avLst/>
          </a:prstGeom>
          <a:ln w="12700" cap="rnd">
            <a:solidFill>
              <a:srgbClr val="0070C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A8C0240-BDFF-435F-B0D1-E57D65AA60D5}"/>
              </a:ext>
            </a:extLst>
          </p:cNvPr>
          <p:cNvSpPr/>
          <p:nvPr/>
        </p:nvSpPr>
        <p:spPr>
          <a:xfrm rot="16200000">
            <a:off x="4002682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F7EA090-EE33-4882-8832-EDF11DDBDE32}"/>
              </a:ext>
            </a:extLst>
          </p:cNvPr>
          <p:cNvSpPr/>
          <p:nvPr/>
        </p:nvSpPr>
        <p:spPr>
          <a:xfrm rot="16200000">
            <a:off x="445988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5BC30F-69B1-4996-917F-03A755ABF20A}"/>
              </a:ext>
            </a:extLst>
          </p:cNvPr>
          <p:cNvSpPr/>
          <p:nvPr/>
        </p:nvSpPr>
        <p:spPr>
          <a:xfrm rot="16200000">
            <a:off x="491707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07B90C-0833-43AF-9353-E58B4A8E87AC}"/>
              </a:ext>
            </a:extLst>
          </p:cNvPr>
          <p:cNvSpPr/>
          <p:nvPr/>
        </p:nvSpPr>
        <p:spPr>
          <a:xfrm rot="16200000">
            <a:off x="5374277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AD1B9BF-6CBF-421F-854F-1FDC97F1158B}"/>
              </a:ext>
            </a:extLst>
          </p:cNvPr>
          <p:cNvSpPr/>
          <p:nvPr/>
        </p:nvSpPr>
        <p:spPr>
          <a:xfrm rot="16200000">
            <a:off x="5831475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03D856A-6BFE-446A-95A2-C75724C891A1}"/>
              </a:ext>
            </a:extLst>
          </p:cNvPr>
          <p:cNvSpPr/>
          <p:nvPr/>
        </p:nvSpPr>
        <p:spPr>
          <a:xfrm rot="16200000">
            <a:off x="6288673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AC05461-F654-40FF-9111-13DFF02E98E7}"/>
              </a:ext>
            </a:extLst>
          </p:cNvPr>
          <p:cNvSpPr/>
          <p:nvPr/>
        </p:nvSpPr>
        <p:spPr>
          <a:xfrm rot="16200000">
            <a:off x="674587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069E2C-7BFD-47EB-B748-12BB4BBA696A}"/>
              </a:ext>
            </a:extLst>
          </p:cNvPr>
          <p:cNvSpPr/>
          <p:nvPr/>
        </p:nvSpPr>
        <p:spPr>
          <a:xfrm rot="16200000">
            <a:off x="720306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5356340-DBB1-47D4-8775-2107131B624D}"/>
              </a:ext>
            </a:extLst>
          </p:cNvPr>
          <p:cNvSpPr/>
          <p:nvPr/>
        </p:nvSpPr>
        <p:spPr>
          <a:xfrm rot="16200000">
            <a:off x="4002682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EF69A45-9101-4F03-947E-416C1E410C2A}"/>
              </a:ext>
            </a:extLst>
          </p:cNvPr>
          <p:cNvSpPr/>
          <p:nvPr/>
        </p:nvSpPr>
        <p:spPr>
          <a:xfrm rot="16200000">
            <a:off x="445988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CD35A02-8875-4E42-9D02-29709F9635DC}"/>
              </a:ext>
            </a:extLst>
          </p:cNvPr>
          <p:cNvSpPr/>
          <p:nvPr/>
        </p:nvSpPr>
        <p:spPr>
          <a:xfrm rot="16200000">
            <a:off x="491707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3B9DD02-0835-4048-96E1-266C3DDF3929}"/>
              </a:ext>
            </a:extLst>
          </p:cNvPr>
          <p:cNvSpPr/>
          <p:nvPr/>
        </p:nvSpPr>
        <p:spPr>
          <a:xfrm rot="16200000">
            <a:off x="5374277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303E0D-625D-4A6D-9207-956380CB86CF}"/>
              </a:ext>
            </a:extLst>
          </p:cNvPr>
          <p:cNvSpPr/>
          <p:nvPr/>
        </p:nvSpPr>
        <p:spPr>
          <a:xfrm rot="16200000">
            <a:off x="5831475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0FF2713-E814-4C48-A902-7C162B6BB54E}"/>
              </a:ext>
            </a:extLst>
          </p:cNvPr>
          <p:cNvSpPr/>
          <p:nvPr/>
        </p:nvSpPr>
        <p:spPr>
          <a:xfrm rot="16200000">
            <a:off x="6288673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D83227-51FD-4463-8600-F78A7EB99295}"/>
              </a:ext>
            </a:extLst>
          </p:cNvPr>
          <p:cNvSpPr/>
          <p:nvPr/>
        </p:nvSpPr>
        <p:spPr>
          <a:xfrm rot="16200000">
            <a:off x="674587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C6315E1-3CAD-4064-92CE-6A3EA6CA5797}"/>
              </a:ext>
            </a:extLst>
          </p:cNvPr>
          <p:cNvSpPr/>
          <p:nvPr/>
        </p:nvSpPr>
        <p:spPr>
          <a:xfrm rot="16200000">
            <a:off x="720306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6FC3934-32D9-4E60-B866-48D85A4421DF}"/>
              </a:ext>
            </a:extLst>
          </p:cNvPr>
          <p:cNvSpPr/>
          <p:nvPr/>
        </p:nvSpPr>
        <p:spPr>
          <a:xfrm rot="16200000">
            <a:off x="420441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3F0FF0C-240F-41C5-9CA4-0E1A3184454A}"/>
              </a:ext>
            </a:extLst>
          </p:cNvPr>
          <p:cNvSpPr/>
          <p:nvPr/>
        </p:nvSpPr>
        <p:spPr>
          <a:xfrm rot="16200000">
            <a:off x="466161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C1725CD3-DF83-42F9-A392-25B1335DCDC2}"/>
              </a:ext>
            </a:extLst>
          </p:cNvPr>
          <p:cNvSpPr/>
          <p:nvPr/>
        </p:nvSpPr>
        <p:spPr>
          <a:xfrm rot="16200000">
            <a:off x="511881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2D96B46-406E-45E4-8ED0-0980192C7304}"/>
              </a:ext>
            </a:extLst>
          </p:cNvPr>
          <p:cNvSpPr/>
          <p:nvPr/>
        </p:nvSpPr>
        <p:spPr>
          <a:xfrm rot="16200000">
            <a:off x="5576009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1DDA98D7-BC55-48FA-9BFE-7A16BB97CB5B}"/>
              </a:ext>
            </a:extLst>
          </p:cNvPr>
          <p:cNvSpPr/>
          <p:nvPr/>
        </p:nvSpPr>
        <p:spPr>
          <a:xfrm rot="16200000">
            <a:off x="603320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B1D51D4-F973-4734-9092-5A283962F137}"/>
              </a:ext>
            </a:extLst>
          </p:cNvPr>
          <p:cNvSpPr/>
          <p:nvPr/>
        </p:nvSpPr>
        <p:spPr>
          <a:xfrm rot="16200000">
            <a:off x="6490405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74B42249-FE7B-4D7A-B3F4-D09A52E69E04}"/>
              </a:ext>
            </a:extLst>
          </p:cNvPr>
          <p:cNvSpPr/>
          <p:nvPr/>
        </p:nvSpPr>
        <p:spPr>
          <a:xfrm rot="16200000">
            <a:off x="694760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C6298BD6-5146-4A52-A60A-FB350EB07120}"/>
              </a:ext>
            </a:extLst>
          </p:cNvPr>
          <p:cNvSpPr/>
          <p:nvPr/>
        </p:nvSpPr>
        <p:spPr>
          <a:xfrm rot="16200000">
            <a:off x="740480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50460E9-BC56-44B8-AFAD-BF4CECD71122}"/>
              </a:ext>
            </a:extLst>
          </p:cNvPr>
          <p:cNvSpPr/>
          <p:nvPr/>
        </p:nvSpPr>
        <p:spPr>
          <a:xfrm rot="16200000">
            <a:off x="420441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25953AEA-C052-4ECC-B056-A639B7AD0209}"/>
              </a:ext>
            </a:extLst>
          </p:cNvPr>
          <p:cNvSpPr/>
          <p:nvPr/>
        </p:nvSpPr>
        <p:spPr>
          <a:xfrm rot="16200000">
            <a:off x="466161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A44568D3-8350-42DD-8698-D1E50ADE9D1D}"/>
              </a:ext>
            </a:extLst>
          </p:cNvPr>
          <p:cNvSpPr/>
          <p:nvPr/>
        </p:nvSpPr>
        <p:spPr>
          <a:xfrm rot="16200000">
            <a:off x="511881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958A99-F113-4DF9-BDEE-32F64D50A442}"/>
              </a:ext>
            </a:extLst>
          </p:cNvPr>
          <p:cNvSpPr/>
          <p:nvPr/>
        </p:nvSpPr>
        <p:spPr>
          <a:xfrm rot="16200000">
            <a:off x="5576009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6DFA2FC4-27BF-4DEB-A67C-3433081B2BE2}"/>
              </a:ext>
            </a:extLst>
          </p:cNvPr>
          <p:cNvSpPr/>
          <p:nvPr/>
        </p:nvSpPr>
        <p:spPr>
          <a:xfrm rot="16200000">
            <a:off x="6033207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22FFA0E9-7E89-4DA7-AD74-6990FC61D314}"/>
              </a:ext>
            </a:extLst>
          </p:cNvPr>
          <p:cNvSpPr/>
          <p:nvPr/>
        </p:nvSpPr>
        <p:spPr>
          <a:xfrm rot="16200000">
            <a:off x="6490405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68CCCDCA-CD16-48BF-8C26-4607AB457840}"/>
              </a:ext>
            </a:extLst>
          </p:cNvPr>
          <p:cNvSpPr/>
          <p:nvPr/>
        </p:nvSpPr>
        <p:spPr>
          <a:xfrm rot="16200000">
            <a:off x="694760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76C787C4-C983-4653-852A-95B0D1CCD870}"/>
              </a:ext>
            </a:extLst>
          </p:cNvPr>
          <p:cNvSpPr/>
          <p:nvPr/>
        </p:nvSpPr>
        <p:spPr>
          <a:xfrm rot="16200000">
            <a:off x="740480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A09EF79D-F969-422A-9EB6-5CE339E1D829}"/>
              </a:ext>
            </a:extLst>
          </p:cNvPr>
          <p:cNvSpPr/>
          <p:nvPr/>
        </p:nvSpPr>
        <p:spPr>
          <a:xfrm rot="16200000">
            <a:off x="7671703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1E69AE5-0847-486F-A3C5-F1C1B2899A02}"/>
              </a:ext>
            </a:extLst>
          </p:cNvPr>
          <p:cNvSpPr/>
          <p:nvPr/>
        </p:nvSpPr>
        <p:spPr>
          <a:xfrm rot="16200000">
            <a:off x="7671703" y="3707540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6B3D560-58CA-4CEC-AC05-CF0246EDA316}"/>
              </a:ext>
            </a:extLst>
          </p:cNvPr>
          <p:cNvSpPr/>
          <p:nvPr/>
        </p:nvSpPr>
        <p:spPr>
          <a:xfrm rot="16200000">
            <a:off x="3543281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37C1E5D3-E250-4ED1-9572-6F373BB22896}"/>
              </a:ext>
            </a:extLst>
          </p:cNvPr>
          <p:cNvSpPr/>
          <p:nvPr/>
        </p:nvSpPr>
        <p:spPr>
          <a:xfrm rot="16200000">
            <a:off x="3543280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72BCCFF-57E9-44BF-9C69-3D57125FE18A}"/>
              </a:ext>
            </a:extLst>
          </p:cNvPr>
          <p:cNvSpPr/>
          <p:nvPr/>
        </p:nvSpPr>
        <p:spPr>
          <a:xfrm rot="16200000">
            <a:off x="374307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D5696AE6-BAA9-4C54-8ED5-175927B8B2DC}"/>
              </a:ext>
            </a:extLst>
          </p:cNvPr>
          <p:cNvSpPr/>
          <p:nvPr/>
        </p:nvSpPr>
        <p:spPr>
          <a:xfrm rot="16200000">
            <a:off x="374117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E72BEA34-E965-434D-82DC-6ABFA7746247}"/>
              </a:ext>
            </a:extLst>
          </p:cNvPr>
          <p:cNvSpPr/>
          <p:nvPr/>
        </p:nvSpPr>
        <p:spPr>
          <a:xfrm rot="16200000">
            <a:off x="785467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9275E9D-657B-4CAF-8D83-7CA39F9D9954}"/>
              </a:ext>
            </a:extLst>
          </p:cNvPr>
          <p:cNvSpPr/>
          <p:nvPr/>
        </p:nvSpPr>
        <p:spPr>
          <a:xfrm rot="16200000">
            <a:off x="785277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95FE14A-1830-43D1-967E-488829027B9B}"/>
              </a:ext>
            </a:extLst>
          </p:cNvPr>
          <p:cNvCxnSpPr>
            <a:cxnSpLocks/>
          </p:cNvCxnSpPr>
          <p:nvPr/>
        </p:nvCxnSpPr>
        <p:spPr>
          <a:xfrm flipV="1">
            <a:off x="7620038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D0E01B3-EEF7-4264-BC13-3E0517FD7B40}"/>
              </a:ext>
            </a:extLst>
          </p:cNvPr>
          <p:cNvCxnSpPr>
            <a:cxnSpLocks/>
          </p:cNvCxnSpPr>
          <p:nvPr/>
        </p:nvCxnSpPr>
        <p:spPr>
          <a:xfrm flipH="1">
            <a:off x="7642910" y="3011094"/>
            <a:ext cx="40026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FF18190-02E2-4D1F-8FD2-359A6FE37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958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B7A11F7-4C7C-4DD9-93F8-36DBC4A7B111}"/>
              </a:ext>
            </a:extLst>
          </p:cNvPr>
          <p:cNvCxnSpPr>
            <a:cxnSpLocks/>
          </p:cNvCxnSpPr>
          <p:nvPr/>
        </p:nvCxnSpPr>
        <p:spPr>
          <a:xfrm>
            <a:off x="3928034" y="3196829"/>
            <a:ext cx="366892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701501-4A7A-4728-9364-6E689870FE3C}"/>
              </a:ext>
            </a:extLst>
          </p:cNvPr>
          <p:cNvCxnSpPr>
            <a:cxnSpLocks/>
          </p:cNvCxnSpPr>
          <p:nvPr/>
        </p:nvCxnSpPr>
        <p:spPr>
          <a:xfrm rot="10800000">
            <a:off x="3905162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CEA0936-232D-405F-916E-FC3B349A7405}"/>
              </a:ext>
            </a:extLst>
          </p:cNvPr>
          <p:cNvCxnSpPr>
            <a:cxnSpLocks/>
          </p:cNvCxnSpPr>
          <p:nvPr/>
        </p:nvCxnSpPr>
        <p:spPr>
          <a:xfrm flipH="1">
            <a:off x="3699316" y="301109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22ACA00-7FEB-4C3D-97B1-CBE4231A1745}"/>
              </a:ext>
            </a:extLst>
          </p:cNvPr>
          <p:cNvCxnSpPr>
            <a:cxnSpLocks/>
          </p:cNvCxnSpPr>
          <p:nvPr/>
        </p:nvCxnSpPr>
        <p:spPr>
          <a:xfrm>
            <a:off x="3882290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8346085" y="906595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7055941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9462119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7991620" y="1250700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7991620" y="1698335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7991620" y="2133361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8145485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9534107" y="1250700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9534107" y="1698335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9534107" y="2133361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9534107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7271738" y="503450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9734442" y="501381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7102078" y="752888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7102078" y="10007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7102078" y="12486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7102078" y="14965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7102078" y="1744452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7102078" y="1992343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7102078" y="224023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6673658" y="82419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6673658" y="107563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6673658" y="1327065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6673658" y="157850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6673658" y="182993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6673658" y="2081370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6673658" y="233280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D087F47-D94C-4316-9E2F-2DEBA2CCE90A}"/>
              </a:ext>
            </a:extLst>
          </p:cNvPr>
          <p:cNvSpPr/>
          <p:nvPr/>
        </p:nvSpPr>
        <p:spPr>
          <a:xfrm>
            <a:off x="5986458" y="114472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FE42B8F-A178-4681-8D4D-5A928E8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5" y="3946589"/>
            <a:ext cx="6266667" cy="132381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798D54A-BA16-4895-BC63-6C5D1B6F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20" y="3222780"/>
            <a:ext cx="23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C10010-EED4-4745-B713-5106DFA5F164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2638176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9B42F3-CB20-482E-89BB-A6BA331995B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2632967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BD5CBB4-CAB9-4ACC-8635-62BE5D7B60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995761" y="2632967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790F262-C578-48DF-84F2-96C944C318B7}"/>
              </a:ext>
            </a:extLst>
          </p:cNvPr>
          <p:cNvSpPr txBox="1"/>
          <p:nvPr/>
        </p:nvSpPr>
        <p:spPr>
          <a:xfrm>
            <a:off x="2457553" y="246710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CAF37548-85D1-42AE-87D1-7C393E8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7" y="381946"/>
            <a:ext cx="6572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5126EC-4A02-4E83-A438-D233A7330526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E8D8C1-2DD0-457B-B2FA-E5948F8755D4}"/>
              </a:ext>
            </a:extLst>
          </p:cNvPr>
          <p:cNvCxnSpPr>
            <a:cxnSpLocks/>
          </p:cNvCxnSpPr>
          <p:nvPr/>
        </p:nvCxnSpPr>
        <p:spPr>
          <a:xfrm flipV="1">
            <a:off x="4744069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B27B611-3B9C-4983-BC57-D45D51B8CF8A}"/>
              </a:ext>
            </a:extLst>
          </p:cNvPr>
          <p:cNvCxnSpPr>
            <a:cxnSpLocks/>
          </p:cNvCxnSpPr>
          <p:nvPr/>
        </p:nvCxnSpPr>
        <p:spPr>
          <a:xfrm flipH="1" flipV="1">
            <a:off x="497316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859978-3CE4-417A-96DD-C7C5D52FE26F}"/>
              </a:ext>
            </a:extLst>
          </p:cNvPr>
          <p:cNvCxnSpPr>
            <a:cxnSpLocks/>
          </p:cNvCxnSpPr>
          <p:nvPr/>
        </p:nvCxnSpPr>
        <p:spPr>
          <a:xfrm flipV="1">
            <a:off x="520226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6DFD224-D7EE-4F51-87C8-B5D7DB912390}"/>
              </a:ext>
            </a:extLst>
          </p:cNvPr>
          <p:cNvCxnSpPr>
            <a:cxnSpLocks/>
          </p:cNvCxnSpPr>
          <p:nvPr/>
        </p:nvCxnSpPr>
        <p:spPr>
          <a:xfrm flipH="1" flipV="1">
            <a:off x="543135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927EBC-AFB5-4B28-9FB3-7ED4E6C6682F}"/>
              </a:ext>
            </a:extLst>
          </p:cNvPr>
          <p:cNvCxnSpPr>
            <a:cxnSpLocks/>
          </p:cNvCxnSpPr>
          <p:nvPr/>
        </p:nvCxnSpPr>
        <p:spPr>
          <a:xfrm flipV="1">
            <a:off x="566045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440A6C9-ED8F-4330-9530-C05663C41D19}"/>
              </a:ext>
            </a:extLst>
          </p:cNvPr>
          <p:cNvCxnSpPr>
            <a:cxnSpLocks/>
          </p:cNvCxnSpPr>
          <p:nvPr/>
        </p:nvCxnSpPr>
        <p:spPr>
          <a:xfrm flipH="1" flipV="1">
            <a:off x="588954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750ED85-978F-41DF-80C0-EAEE098A0DC0}"/>
              </a:ext>
            </a:extLst>
          </p:cNvPr>
          <p:cNvCxnSpPr>
            <a:cxnSpLocks/>
          </p:cNvCxnSpPr>
          <p:nvPr/>
        </p:nvCxnSpPr>
        <p:spPr>
          <a:xfrm flipV="1">
            <a:off x="611864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01CBE01-52C9-421D-9F61-550FCDC0FAD5}"/>
              </a:ext>
            </a:extLst>
          </p:cNvPr>
          <p:cNvCxnSpPr>
            <a:cxnSpLocks/>
          </p:cNvCxnSpPr>
          <p:nvPr/>
        </p:nvCxnSpPr>
        <p:spPr>
          <a:xfrm flipH="1" flipV="1">
            <a:off x="634773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046041-6A96-49DC-8E69-49ECF2A3CEC5}"/>
              </a:ext>
            </a:extLst>
          </p:cNvPr>
          <p:cNvCxnSpPr>
            <a:cxnSpLocks/>
          </p:cNvCxnSpPr>
          <p:nvPr/>
        </p:nvCxnSpPr>
        <p:spPr>
          <a:xfrm flipV="1">
            <a:off x="657683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A59E6EF-5DCD-4755-B881-D54C3F557404}"/>
              </a:ext>
            </a:extLst>
          </p:cNvPr>
          <p:cNvCxnSpPr>
            <a:cxnSpLocks/>
          </p:cNvCxnSpPr>
          <p:nvPr/>
        </p:nvCxnSpPr>
        <p:spPr>
          <a:xfrm flipH="1" flipV="1">
            <a:off x="680592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6CD0B5D-C372-4E1F-8252-95A5B67A02DE}"/>
              </a:ext>
            </a:extLst>
          </p:cNvPr>
          <p:cNvCxnSpPr>
            <a:cxnSpLocks/>
          </p:cNvCxnSpPr>
          <p:nvPr/>
        </p:nvCxnSpPr>
        <p:spPr>
          <a:xfrm flipV="1">
            <a:off x="703502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12CD5B1-E917-41C3-B7DC-8C93ADC6EEFB}"/>
              </a:ext>
            </a:extLst>
          </p:cNvPr>
          <p:cNvCxnSpPr>
            <a:cxnSpLocks/>
          </p:cNvCxnSpPr>
          <p:nvPr/>
        </p:nvCxnSpPr>
        <p:spPr>
          <a:xfrm flipH="1" flipV="1">
            <a:off x="726411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BAB7C9-38E3-4FA6-97E0-E635E185AC0C}"/>
              </a:ext>
            </a:extLst>
          </p:cNvPr>
          <p:cNvCxnSpPr>
            <a:cxnSpLocks/>
          </p:cNvCxnSpPr>
          <p:nvPr/>
        </p:nvCxnSpPr>
        <p:spPr>
          <a:xfrm flipV="1">
            <a:off x="749321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C87AD38-0DD0-4C35-93FF-3B5A1D7269FD}"/>
              </a:ext>
            </a:extLst>
          </p:cNvPr>
          <p:cNvCxnSpPr>
            <a:cxnSpLocks/>
          </p:cNvCxnSpPr>
          <p:nvPr/>
        </p:nvCxnSpPr>
        <p:spPr>
          <a:xfrm flipH="1" flipV="1">
            <a:off x="772230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B7265CB-4F7C-452F-B83A-82E7AEDCB9B9}"/>
              </a:ext>
            </a:extLst>
          </p:cNvPr>
          <p:cNvCxnSpPr>
            <a:cxnSpLocks/>
          </p:cNvCxnSpPr>
          <p:nvPr/>
        </p:nvCxnSpPr>
        <p:spPr>
          <a:xfrm flipV="1">
            <a:off x="795140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2DBD50-7D00-42F3-A0FC-C9946B839201}"/>
              </a:ext>
            </a:extLst>
          </p:cNvPr>
          <p:cNvCxnSpPr>
            <a:cxnSpLocks/>
          </p:cNvCxnSpPr>
          <p:nvPr/>
        </p:nvCxnSpPr>
        <p:spPr>
          <a:xfrm>
            <a:off x="4788424" y="2632967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8C883B-FA11-42C9-A599-D4FEB9EE1295}"/>
              </a:ext>
            </a:extLst>
          </p:cNvPr>
          <p:cNvCxnSpPr>
            <a:cxnSpLocks/>
          </p:cNvCxnSpPr>
          <p:nvPr/>
        </p:nvCxnSpPr>
        <p:spPr>
          <a:xfrm>
            <a:off x="524661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8920873-044E-4F84-8827-9342BF9397ED}"/>
              </a:ext>
            </a:extLst>
          </p:cNvPr>
          <p:cNvCxnSpPr>
            <a:cxnSpLocks/>
          </p:cNvCxnSpPr>
          <p:nvPr/>
        </p:nvCxnSpPr>
        <p:spPr>
          <a:xfrm>
            <a:off x="570480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421C55A-84C1-4B88-88DB-AE6A439CF2A8}"/>
              </a:ext>
            </a:extLst>
          </p:cNvPr>
          <p:cNvCxnSpPr>
            <a:cxnSpLocks/>
          </p:cNvCxnSpPr>
          <p:nvPr/>
        </p:nvCxnSpPr>
        <p:spPr>
          <a:xfrm>
            <a:off x="6168168" y="2632967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53144D3-9094-417E-9EC9-0AE6B88EEBE3}"/>
              </a:ext>
            </a:extLst>
          </p:cNvPr>
          <p:cNvCxnSpPr>
            <a:cxnSpLocks/>
          </p:cNvCxnSpPr>
          <p:nvPr/>
        </p:nvCxnSpPr>
        <p:spPr>
          <a:xfrm>
            <a:off x="662118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B56B03-C987-4D56-8300-0B4FA4C2AA83}"/>
              </a:ext>
            </a:extLst>
          </p:cNvPr>
          <p:cNvCxnSpPr>
            <a:cxnSpLocks/>
          </p:cNvCxnSpPr>
          <p:nvPr/>
        </p:nvCxnSpPr>
        <p:spPr>
          <a:xfrm>
            <a:off x="707937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C107916-569D-4125-81FB-37AE3AAFE052}"/>
              </a:ext>
            </a:extLst>
          </p:cNvPr>
          <p:cNvCxnSpPr>
            <a:cxnSpLocks/>
          </p:cNvCxnSpPr>
          <p:nvPr/>
        </p:nvCxnSpPr>
        <p:spPr>
          <a:xfrm>
            <a:off x="7537569" y="2632967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C3316-2AE8-45C9-9DA1-FDD524A9B152}"/>
              </a:ext>
            </a:extLst>
          </p:cNvPr>
          <p:cNvCxnSpPr>
            <a:cxnSpLocks/>
          </p:cNvCxnSpPr>
          <p:nvPr/>
        </p:nvCxnSpPr>
        <p:spPr>
          <a:xfrm>
            <a:off x="5017519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A9DD30D-07D4-4971-A863-68B4159B9A8B}"/>
              </a:ext>
            </a:extLst>
          </p:cNvPr>
          <p:cNvCxnSpPr>
            <a:cxnSpLocks/>
          </p:cNvCxnSpPr>
          <p:nvPr/>
        </p:nvCxnSpPr>
        <p:spPr>
          <a:xfrm>
            <a:off x="547571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3C6187B-4701-4656-805B-E546F7B7D483}"/>
              </a:ext>
            </a:extLst>
          </p:cNvPr>
          <p:cNvCxnSpPr>
            <a:cxnSpLocks/>
          </p:cNvCxnSpPr>
          <p:nvPr/>
        </p:nvCxnSpPr>
        <p:spPr>
          <a:xfrm>
            <a:off x="593390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8AFE93-A4DE-4054-8E8E-AD456290D3C5}"/>
              </a:ext>
            </a:extLst>
          </p:cNvPr>
          <p:cNvCxnSpPr>
            <a:cxnSpLocks/>
          </p:cNvCxnSpPr>
          <p:nvPr/>
        </p:nvCxnSpPr>
        <p:spPr>
          <a:xfrm>
            <a:off x="6397263" y="2825792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FE1BC3C-4787-467E-B944-97CFBDFA0C5D}"/>
              </a:ext>
            </a:extLst>
          </p:cNvPr>
          <p:cNvCxnSpPr>
            <a:cxnSpLocks/>
          </p:cNvCxnSpPr>
          <p:nvPr/>
        </p:nvCxnSpPr>
        <p:spPr>
          <a:xfrm>
            <a:off x="685028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8A76DE6-EF25-4628-B4BA-F4B07E4D97C8}"/>
              </a:ext>
            </a:extLst>
          </p:cNvPr>
          <p:cNvCxnSpPr>
            <a:cxnSpLocks/>
          </p:cNvCxnSpPr>
          <p:nvPr/>
        </p:nvCxnSpPr>
        <p:spPr>
          <a:xfrm>
            <a:off x="730847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1FDE187-2F98-4B59-B15A-15EA6B391614}"/>
              </a:ext>
            </a:extLst>
          </p:cNvPr>
          <p:cNvCxnSpPr>
            <a:cxnSpLocks/>
          </p:cNvCxnSpPr>
          <p:nvPr/>
        </p:nvCxnSpPr>
        <p:spPr>
          <a:xfrm>
            <a:off x="7766664" y="2825792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54271A-2D8E-48A0-8084-2651230805F0}"/>
              </a:ext>
            </a:extLst>
          </p:cNvPr>
          <p:cNvCxnSpPr>
            <a:cxnSpLocks/>
          </p:cNvCxnSpPr>
          <p:nvPr/>
        </p:nvCxnSpPr>
        <p:spPr>
          <a:xfrm>
            <a:off x="4562123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C666C3-DC40-4F05-9418-CEE70BFA9481}"/>
              </a:ext>
            </a:extLst>
          </p:cNvPr>
          <p:cNvCxnSpPr>
            <a:cxnSpLocks/>
          </p:cNvCxnSpPr>
          <p:nvPr/>
        </p:nvCxnSpPr>
        <p:spPr>
          <a:xfrm flipH="1" flipV="1">
            <a:off x="4381230" y="3795944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45F3079-C935-44F0-ACE7-C71849A0C0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68949" y="3790735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A76F116-722A-4869-9ABE-6AFBFD55024C}"/>
              </a:ext>
            </a:extLst>
          </p:cNvPr>
          <p:cNvCxnSpPr>
            <a:cxnSpLocks/>
          </p:cNvCxnSpPr>
          <p:nvPr/>
        </p:nvCxnSpPr>
        <p:spPr>
          <a:xfrm flipH="1" flipV="1">
            <a:off x="4380031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B309889-9C70-4919-9B02-1D9BFFF0E3C7}"/>
              </a:ext>
            </a:extLst>
          </p:cNvPr>
          <p:cNvCxnSpPr>
            <a:cxnSpLocks/>
          </p:cNvCxnSpPr>
          <p:nvPr/>
        </p:nvCxnSpPr>
        <p:spPr>
          <a:xfrm flipV="1">
            <a:off x="4640876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40CE46C-2433-4D7B-989C-EA8DD3305801}"/>
              </a:ext>
            </a:extLst>
          </p:cNvPr>
          <p:cNvCxnSpPr>
            <a:cxnSpLocks/>
          </p:cNvCxnSpPr>
          <p:nvPr/>
        </p:nvCxnSpPr>
        <p:spPr>
          <a:xfrm flipH="1" flipV="1">
            <a:off x="500260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5FB9D2E-371E-43E7-8A35-C9FC1AFA31D6}"/>
              </a:ext>
            </a:extLst>
          </p:cNvPr>
          <p:cNvCxnSpPr>
            <a:cxnSpLocks/>
          </p:cNvCxnSpPr>
          <p:nvPr/>
        </p:nvCxnSpPr>
        <p:spPr>
          <a:xfrm flipV="1">
            <a:off x="7224240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4A5C63C-F101-4289-ABC1-D440F3885D18}"/>
              </a:ext>
            </a:extLst>
          </p:cNvPr>
          <p:cNvCxnSpPr>
            <a:cxnSpLocks/>
          </p:cNvCxnSpPr>
          <p:nvPr/>
        </p:nvCxnSpPr>
        <p:spPr>
          <a:xfrm>
            <a:off x="4045098" y="3460864"/>
            <a:ext cx="326337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C4B327E1-7DD1-4D16-928D-6CEEE80EEBA8}"/>
              </a:ext>
            </a:extLst>
          </p:cNvPr>
          <p:cNvCxnSpPr>
            <a:cxnSpLocks/>
          </p:cNvCxnSpPr>
          <p:nvPr/>
        </p:nvCxnSpPr>
        <p:spPr>
          <a:xfrm>
            <a:off x="4586331" y="3189130"/>
            <a:ext cx="2797060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5E4EEA3-94CD-4E31-A28C-77B55AB08587}"/>
              </a:ext>
            </a:extLst>
          </p:cNvPr>
          <p:cNvCxnSpPr>
            <a:cxnSpLocks/>
          </p:cNvCxnSpPr>
          <p:nvPr/>
        </p:nvCxnSpPr>
        <p:spPr>
          <a:xfrm flipH="1" flipV="1">
            <a:off x="5319984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E95FF4D4-D86A-4703-98C1-C0A55F38B879}"/>
              </a:ext>
            </a:extLst>
          </p:cNvPr>
          <p:cNvCxnSpPr>
            <a:cxnSpLocks/>
          </p:cNvCxnSpPr>
          <p:nvPr/>
        </p:nvCxnSpPr>
        <p:spPr>
          <a:xfrm flipH="1" flipV="1">
            <a:off x="5637360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2C10FB8-0EFE-4C35-88F6-DF3F46356E3C}"/>
              </a:ext>
            </a:extLst>
          </p:cNvPr>
          <p:cNvCxnSpPr>
            <a:cxnSpLocks/>
          </p:cNvCxnSpPr>
          <p:nvPr/>
        </p:nvCxnSpPr>
        <p:spPr>
          <a:xfrm flipH="1" flipV="1">
            <a:off x="5954736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B1C9390-B6D1-4C06-AACF-55A21AF0B784}"/>
              </a:ext>
            </a:extLst>
          </p:cNvPr>
          <p:cNvCxnSpPr>
            <a:cxnSpLocks/>
          </p:cNvCxnSpPr>
          <p:nvPr/>
        </p:nvCxnSpPr>
        <p:spPr>
          <a:xfrm flipH="1" flipV="1">
            <a:off x="6272112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281D22B-7499-41EF-A3DB-4A688FF0C2A6}"/>
              </a:ext>
            </a:extLst>
          </p:cNvPr>
          <p:cNvCxnSpPr>
            <a:cxnSpLocks/>
          </p:cNvCxnSpPr>
          <p:nvPr/>
        </p:nvCxnSpPr>
        <p:spPr>
          <a:xfrm flipH="1" flipV="1">
            <a:off x="658948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CB81224-BB3C-414D-B28F-69DD651F3FF5}"/>
              </a:ext>
            </a:extLst>
          </p:cNvPr>
          <p:cNvCxnSpPr>
            <a:cxnSpLocks/>
          </p:cNvCxnSpPr>
          <p:nvPr/>
        </p:nvCxnSpPr>
        <p:spPr>
          <a:xfrm flipV="1">
            <a:off x="3953145" y="523367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D685C1-D9C5-4DD1-B4C1-55082BC4491A}"/>
              </a:ext>
            </a:extLst>
          </p:cNvPr>
          <p:cNvGrpSpPr/>
          <p:nvPr/>
        </p:nvGrpSpPr>
        <p:grpSpPr>
          <a:xfrm>
            <a:off x="4169928" y="4873895"/>
            <a:ext cx="3367636" cy="169018"/>
            <a:chOff x="4375731" y="4347398"/>
            <a:chExt cx="2567209" cy="181265"/>
          </a:xfrm>
        </p:grpSpPr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CA25A63C-3533-4146-97D3-B8CDE9DFAFB8}"/>
                </a:ext>
              </a:extLst>
            </p:cNvPr>
            <p:cNvSpPr/>
            <p:nvPr/>
          </p:nvSpPr>
          <p:spPr>
            <a:xfrm rot="16200000">
              <a:off x="4444576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DCEF85BB-5696-43EE-9820-11A70B0E8646}"/>
                </a:ext>
              </a:extLst>
            </p:cNvPr>
            <p:cNvSpPr/>
            <p:nvPr/>
          </p:nvSpPr>
          <p:spPr>
            <a:xfrm rot="16200000">
              <a:off x="4765755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A0B12B06-691F-4C25-B99D-1739A1DAAFC0}"/>
                </a:ext>
              </a:extLst>
            </p:cNvPr>
            <p:cNvSpPr/>
            <p:nvPr/>
          </p:nvSpPr>
          <p:spPr>
            <a:xfrm rot="16200000">
              <a:off x="5086934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DE84D06B-075F-4A07-A8EA-0446BAEDFF41}"/>
                </a:ext>
              </a:extLst>
            </p:cNvPr>
            <p:cNvSpPr/>
            <p:nvPr/>
          </p:nvSpPr>
          <p:spPr>
            <a:xfrm rot="16200000">
              <a:off x="5408113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8182282-C293-46AF-98A1-4D437329B9F9}"/>
                </a:ext>
              </a:extLst>
            </p:cNvPr>
            <p:cNvSpPr/>
            <p:nvPr/>
          </p:nvSpPr>
          <p:spPr>
            <a:xfrm rot="16200000">
              <a:off x="5729292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A7A63E5-F601-4A4E-A676-0DF5632B31BB}"/>
                </a:ext>
              </a:extLst>
            </p:cNvPr>
            <p:cNvSpPr/>
            <p:nvPr/>
          </p:nvSpPr>
          <p:spPr>
            <a:xfrm rot="16200000">
              <a:off x="6050471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827A6B0-50B5-47A8-8A6A-82FD6E49C572}"/>
                </a:ext>
              </a:extLst>
            </p:cNvPr>
            <p:cNvSpPr/>
            <p:nvPr/>
          </p:nvSpPr>
          <p:spPr>
            <a:xfrm rot="16200000">
              <a:off x="6371650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6CD5AD6-867D-4FD8-A236-8D7D3C7A7F78}"/>
                </a:ext>
              </a:extLst>
            </p:cNvPr>
            <p:cNvSpPr/>
            <p:nvPr/>
          </p:nvSpPr>
          <p:spPr>
            <a:xfrm rot="16200000">
              <a:off x="6692829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F015BDD-D6C0-46E9-92BC-28326379773A}"/>
              </a:ext>
            </a:extLst>
          </p:cNvPr>
          <p:cNvSpPr/>
          <p:nvPr/>
        </p:nvSpPr>
        <p:spPr>
          <a:xfrm rot="16200000">
            <a:off x="7424758" y="3906931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6ACD1C2F-90AF-4B07-8823-1E6B85F436D1}"/>
              </a:ext>
            </a:extLst>
          </p:cNvPr>
          <p:cNvSpPr/>
          <p:nvPr/>
        </p:nvSpPr>
        <p:spPr>
          <a:xfrm rot="16200000">
            <a:off x="3862513" y="478330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D050B019-DAFB-4029-BCBC-04AE76E5C955}"/>
              </a:ext>
            </a:extLst>
          </p:cNvPr>
          <p:cNvGrpSpPr/>
          <p:nvPr/>
        </p:nvGrpSpPr>
        <p:grpSpPr>
          <a:xfrm>
            <a:off x="2933700" y="4752030"/>
            <a:ext cx="5781674" cy="381515"/>
            <a:chOff x="2884533" y="4876585"/>
            <a:chExt cx="3894104" cy="256960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9E62B7A-209B-4F74-8FDE-BEB15E0509A9}"/>
                </a:ext>
              </a:extLst>
            </p:cNvPr>
            <p:cNvCxnSpPr>
              <a:cxnSpLocks/>
            </p:cNvCxnSpPr>
            <p:nvPr/>
          </p:nvCxnSpPr>
          <p:spPr>
            <a:xfrm>
              <a:off x="2884533" y="4876585"/>
              <a:ext cx="544467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9ABE5D3-29BD-45AC-AEC7-D4A9F30A9592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0D4D4325-2DC5-49B5-8D88-18E28704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5133545"/>
              <a:ext cx="2843112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187C2A80-3324-4A60-8B00-2AB6D6AEA98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889AB5E3-AAED-4D7B-AD58-D7D135ABD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2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C964E777-99AB-46F4-B3C2-BFA6EBD563C3}"/>
                </a:ext>
              </a:extLst>
            </p:cNvPr>
            <p:cNvCxnSpPr>
              <a:cxnSpLocks/>
            </p:cNvCxnSpPr>
            <p:nvPr/>
          </p:nvCxnSpPr>
          <p:spPr>
            <a:xfrm>
              <a:off x="4281933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69B32CB-988E-411D-A9D0-4930917130A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244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981305D-0D82-41C7-8B32-95F2300AC18C}"/>
                </a:ext>
              </a:extLst>
            </p:cNvPr>
            <p:cNvCxnSpPr>
              <a:cxnSpLocks/>
            </p:cNvCxnSpPr>
            <p:nvPr/>
          </p:nvCxnSpPr>
          <p:spPr>
            <a:xfrm>
              <a:off x="4850555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7C2DAF16-8045-4F65-9B6E-86DAD6B452D4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66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B3EF83C2-7667-4843-91A5-EEF4CA9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5419177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A9FCF6C2-E740-40B7-908F-5C8FEE8769E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88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77D2324-6455-439B-8411-B9E46744C4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7799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F23C51A9-383C-440A-95E3-AE8CC6C3DD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1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08FD48D-CFDD-492D-BE65-DF1AE4040D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3065326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42DB7992-7E83-4144-93AB-766CFB3D674E}"/>
              </a:ext>
            </a:extLst>
          </p:cNvPr>
          <p:cNvSpPr/>
          <p:nvPr/>
        </p:nvSpPr>
        <p:spPr>
          <a:xfrm rot="16200000">
            <a:off x="8049702" y="4783307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0" name="右大括号 309">
            <a:extLst>
              <a:ext uri="{FF2B5EF4-FFF2-40B4-BE49-F238E27FC236}">
                <a16:creationId xmlns:a16="http://schemas.microsoft.com/office/drawing/2014/main" id="{EBDDB78C-8430-4FFC-82A1-F9DBD85A0233}"/>
              </a:ext>
            </a:extLst>
          </p:cNvPr>
          <p:cNvSpPr/>
          <p:nvPr/>
        </p:nvSpPr>
        <p:spPr>
          <a:xfrm rot="16200000" flipH="1">
            <a:off x="5761134" y="3620348"/>
            <a:ext cx="179505" cy="3373356"/>
          </a:xfrm>
          <a:prstGeom prst="rightBrace">
            <a:avLst>
              <a:gd name="adj1" fmla="val 32507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E3D5B25-8811-4E60-A2C2-2BE07825466A}"/>
              </a:ext>
            </a:extLst>
          </p:cNvPr>
          <p:cNvSpPr txBox="1"/>
          <p:nvPr/>
        </p:nvSpPr>
        <p:spPr>
          <a:xfrm>
            <a:off x="5508924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数据位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0F76E74A-C790-4D38-A4CD-ADB7E695DDF1}"/>
              </a:ext>
            </a:extLst>
          </p:cNvPr>
          <p:cNvSpPr txBox="1"/>
          <p:nvPr/>
        </p:nvSpPr>
        <p:spPr>
          <a:xfrm>
            <a:off x="7424702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奇偶校验位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60E399D-5661-4D9D-8ED9-CFA3BB1F1A94}"/>
              </a:ext>
            </a:extLst>
          </p:cNvPr>
          <p:cNvSpPr txBox="1"/>
          <p:nvPr/>
        </p:nvSpPr>
        <p:spPr>
          <a:xfrm>
            <a:off x="3611183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起始位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9286861C-D4B9-48A8-B336-834C122B5D98}"/>
              </a:ext>
            </a:extLst>
          </p:cNvPr>
          <p:cNvSpPr txBox="1"/>
          <p:nvPr/>
        </p:nvSpPr>
        <p:spPr>
          <a:xfrm>
            <a:off x="8108626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停止位</a:t>
            </a:r>
          </a:p>
        </p:txBody>
      </p: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C18988C-5B43-46A8-938B-DC15AA817827}"/>
              </a:ext>
            </a:extLst>
          </p:cNvPr>
          <p:cNvCxnSpPr>
            <a:cxnSpLocks/>
          </p:cNvCxnSpPr>
          <p:nvPr/>
        </p:nvCxnSpPr>
        <p:spPr>
          <a:xfrm flipV="1">
            <a:off x="7744485" y="518611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4A8656E6-8045-4462-8A51-6F0C26F04B34}"/>
              </a:ext>
            </a:extLst>
          </p:cNvPr>
          <p:cNvCxnSpPr>
            <a:cxnSpLocks/>
          </p:cNvCxnSpPr>
          <p:nvPr/>
        </p:nvCxnSpPr>
        <p:spPr>
          <a:xfrm flipH="1" flipV="1">
            <a:off x="8163194" y="5202033"/>
            <a:ext cx="282123" cy="231771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36AD07-08D5-4E4C-962E-02211ADB05A1}"/>
              </a:ext>
            </a:extLst>
          </p:cNvPr>
          <p:cNvSpPr/>
          <p:nvPr/>
        </p:nvSpPr>
        <p:spPr>
          <a:xfrm>
            <a:off x="3953858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4652-8191-47D3-9B6E-746F0C34AA8F}"/>
              </a:ext>
            </a:extLst>
          </p:cNvPr>
          <p:cNvSpPr/>
          <p:nvPr/>
        </p:nvSpPr>
        <p:spPr>
          <a:xfrm>
            <a:off x="6829165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3B3ACA-D114-41F2-9F96-FC1768E73EF3}"/>
              </a:ext>
            </a:extLst>
          </p:cNvPr>
          <p:cNvGrpSpPr/>
          <p:nvPr/>
        </p:nvGrpSpPr>
        <p:grpSpPr>
          <a:xfrm>
            <a:off x="4756563" y="2271018"/>
            <a:ext cx="2285654" cy="477195"/>
            <a:chOff x="4756563" y="2282961"/>
            <a:chExt cx="2285654" cy="47719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15C3080-180F-49EB-A20F-2B879F9E21A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8" y="235990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F927BD-4089-4355-85FE-296758AF1F1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5" y="26925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25BED7-ED38-4533-ABCB-56079C2DC546}"/>
                </a:ext>
              </a:extLst>
            </p:cNvPr>
            <p:cNvSpPr txBox="1"/>
            <p:nvPr/>
          </p:nvSpPr>
          <p:spPr>
            <a:xfrm>
              <a:off x="475656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97556B-1F49-43FB-884C-6676E8E0CEA3}"/>
                </a:ext>
              </a:extLst>
            </p:cNvPr>
            <p:cNvSpPr txBox="1"/>
            <p:nvPr/>
          </p:nvSpPr>
          <p:spPr>
            <a:xfrm>
              <a:off x="475656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77384F-9C48-42F0-A3F2-B185E68AC5C7}"/>
                </a:ext>
              </a:extLst>
            </p:cNvPr>
            <p:cNvSpPr txBox="1"/>
            <p:nvPr/>
          </p:nvSpPr>
          <p:spPr>
            <a:xfrm>
              <a:off x="690115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40D8A-DF4B-4241-90EF-30DEBBA2394E}"/>
                </a:ext>
              </a:extLst>
            </p:cNvPr>
            <p:cNvSpPr txBox="1"/>
            <p:nvPr/>
          </p:nvSpPr>
          <p:spPr>
            <a:xfrm>
              <a:off x="690115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35AE8-66B7-4817-88C1-FB8D0E35739C}"/>
              </a:ext>
            </a:extLst>
          </p:cNvPr>
          <p:cNvSpPr txBox="1"/>
          <p:nvPr/>
        </p:nvSpPr>
        <p:spPr>
          <a:xfrm>
            <a:off x="3987846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A1C89D-E9C6-4884-8D2C-1D828D2F0DB8}"/>
              </a:ext>
            </a:extLst>
          </p:cNvPr>
          <p:cNvSpPr/>
          <p:nvPr/>
        </p:nvSpPr>
        <p:spPr>
          <a:xfrm>
            <a:off x="3239248" y="22659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B1E53-8DBA-4A53-A613-C5069B1FC5BD}"/>
              </a:ext>
            </a:extLst>
          </p:cNvPr>
          <p:cNvSpPr txBox="1"/>
          <p:nvPr/>
        </p:nvSpPr>
        <p:spPr>
          <a:xfrm>
            <a:off x="7323660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URAT1</a:t>
            </a:r>
          </a:p>
        </p:txBody>
      </p:sp>
    </p:spTree>
    <p:extLst>
      <p:ext uri="{BB962C8B-B14F-4D97-AF65-F5344CB8AC3E}">
        <p14:creationId xmlns:p14="http://schemas.microsoft.com/office/powerpoint/2010/main" val="19515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233A6-FDCB-4ADB-BA76-8664C45D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728959"/>
            <a:ext cx="1029523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232</Words>
  <Application>Microsoft Office PowerPoint</Application>
  <PresentationFormat>宽屏</PresentationFormat>
  <Paragraphs>145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145</cp:revision>
  <dcterms:created xsi:type="dcterms:W3CDTF">2019-05-08T07:25:19Z</dcterms:created>
  <dcterms:modified xsi:type="dcterms:W3CDTF">2019-05-13T13:14:25Z</dcterms:modified>
</cp:coreProperties>
</file>