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03AF6C-9A89-40D0-82D6-CA7EF9C80FC6}"/>
              </a:ext>
            </a:extLst>
          </p:cNvPr>
          <p:cNvSpPr/>
          <p:nvPr/>
        </p:nvSpPr>
        <p:spPr>
          <a:xfrm>
            <a:off x="2655277" y="624253"/>
            <a:ext cx="2004646" cy="29014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F538F7-96F2-43FA-9A27-E911605304AF}"/>
              </a:ext>
            </a:extLst>
          </p:cNvPr>
          <p:cNvCxnSpPr/>
          <p:nvPr/>
        </p:nvCxnSpPr>
        <p:spPr>
          <a:xfrm>
            <a:off x="4659923" y="1134207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6FC886-46DC-4187-8168-15228968F1B1}"/>
              </a:ext>
            </a:extLst>
          </p:cNvPr>
          <p:cNvCxnSpPr/>
          <p:nvPr/>
        </p:nvCxnSpPr>
        <p:spPr>
          <a:xfrm>
            <a:off x="4659923" y="1822938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3110B22-9CDA-4BDD-8E85-1D87F2F82678}"/>
              </a:ext>
            </a:extLst>
          </p:cNvPr>
          <p:cNvCxnSpPr/>
          <p:nvPr/>
        </p:nvCxnSpPr>
        <p:spPr>
          <a:xfrm>
            <a:off x="4659922" y="2432538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26D589-86DC-4A39-98FC-5F3B40FF3D87}"/>
              </a:ext>
            </a:extLst>
          </p:cNvPr>
          <p:cNvCxnSpPr/>
          <p:nvPr/>
        </p:nvCxnSpPr>
        <p:spPr>
          <a:xfrm>
            <a:off x="4659921" y="3015762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F548B70-B6FB-4E81-8EC0-EC63A47F76CD}"/>
              </a:ext>
            </a:extLst>
          </p:cNvPr>
          <p:cNvCxnSpPr/>
          <p:nvPr/>
        </p:nvCxnSpPr>
        <p:spPr>
          <a:xfrm>
            <a:off x="1477109" y="1081453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57FD14-93CF-42A2-A526-52C333B9C975}"/>
              </a:ext>
            </a:extLst>
          </p:cNvPr>
          <p:cNvCxnSpPr/>
          <p:nvPr/>
        </p:nvCxnSpPr>
        <p:spPr>
          <a:xfrm>
            <a:off x="1477109" y="1770184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D69879-E80E-49A3-A8EC-FDAB0DFD15AD}"/>
              </a:ext>
            </a:extLst>
          </p:cNvPr>
          <p:cNvCxnSpPr/>
          <p:nvPr/>
        </p:nvCxnSpPr>
        <p:spPr>
          <a:xfrm>
            <a:off x="1477108" y="2379784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C418D1-A3B8-412E-9C06-F245F761C26A}"/>
              </a:ext>
            </a:extLst>
          </p:cNvPr>
          <p:cNvCxnSpPr/>
          <p:nvPr/>
        </p:nvCxnSpPr>
        <p:spPr>
          <a:xfrm>
            <a:off x="1477108" y="2687515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505B51-3E31-4BFF-9428-8F1E10FFACB0}"/>
              </a:ext>
            </a:extLst>
          </p:cNvPr>
          <p:cNvCxnSpPr/>
          <p:nvPr/>
        </p:nvCxnSpPr>
        <p:spPr>
          <a:xfrm>
            <a:off x="1477107" y="3297115"/>
            <a:ext cx="117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20</cp:revision>
  <dcterms:created xsi:type="dcterms:W3CDTF">2019-05-08T07:25:19Z</dcterms:created>
  <dcterms:modified xsi:type="dcterms:W3CDTF">2019-05-09T06:54:05Z</dcterms:modified>
</cp:coreProperties>
</file>