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01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27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769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8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960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8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38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08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15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24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749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8213-DBC8-46C9-9E9C-C1AB638B4279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9E34-286E-4A64-B1BE-48E132A50CB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36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E5IoT Project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 smtClean="0"/>
              <a:t>Boiler-error</a:t>
            </a:r>
            <a:r>
              <a:rPr lang="da-DK" dirty="0" smtClean="0"/>
              <a:t> IFTTT interface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116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427748"/>
            <a:ext cx="10515600" cy="5277852"/>
          </a:xfrm>
        </p:spPr>
        <p:txBody>
          <a:bodyPr>
            <a:normAutofit/>
          </a:bodyPr>
          <a:lstStyle/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Github</a:t>
            </a:r>
            <a:r>
              <a:rPr lang="da-DK" dirty="0" smtClean="0"/>
              <a:t> </a:t>
            </a:r>
            <a:r>
              <a:rPr lang="da-DK" dirty="0" err="1" smtClean="0"/>
              <a:t>Repo</a:t>
            </a:r>
            <a:r>
              <a:rPr lang="da-DK" dirty="0" smtClean="0"/>
              <a:t> - done</a:t>
            </a:r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in BB - </a:t>
            </a:r>
          </a:p>
          <a:p>
            <a:r>
              <a:rPr lang="da-DK" dirty="0" smtClean="0"/>
              <a:t>Using </a:t>
            </a:r>
            <a:r>
              <a:rPr lang="da-DK" dirty="0" err="1" smtClean="0"/>
              <a:t>HTTPClient</a:t>
            </a:r>
            <a:r>
              <a:rPr lang="da-DK" dirty="0" smtClean="0"/>
              <a:t> </a:t>
            </a:r>
            <a:r>
              <a:rPr lang="da-DK" dirty="0" err="1" smtClean="0"/>
              <a:t>library</a:t>
            </a:r>
            <a:r>
              <a:rPr lang="da-DK" dirty="0" smtClean="0"/>
              <a:t> to </a:t>
            </a:r>
            <a:r>
              <a:rPr lang="da-DK" dirty="0" err="1" smtClean="0"/>
              <a:t>authenticate</a:t>
            </a:r>
            <a:r>
              <a:rPr lang="da-DK" dirty="0" smtClean="0"/>
              <a:t> and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access</a:t>
            </a:r>
            <a:r>
              <a:rPr lang="da-DK" dirty="0" smtClean="0"/>
              <a:t> to password 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webserver</a:t>
            </a:r>
            <a:r>
              <a:rPr lang="da-DK" dirty="0" smtClean="0"/>
              <a:t> - done</a:t>
            </a:r>
          </a:p>
          <a:p>
            <a:r>
              <a:rPr lang="da-DK" dirty="0" err="1" smtClean="0"/>
              <a:t>HTTPClient</a:t>
            </a:r>
            <a:r>
              <a:rPr lang="da-DK" dirty="0" smtClean="0"/>
              <a:t> </a:t>
            </a:r>
            <a:r>
              <a:rPr lang="da-DK" dirty="0" err="1" smtClean="0"/>
              <a:t>also</a:t>
            </a:r>
            <a:r>
              <a:rPr lang="da-DK" dirty="0" smtClean="0"/>
              <a:t> enables data </a:t>
            </a:r>
            <a:r>
              <a:rPr lang="da-DK" dirty="0" err="1" smtClean="0"/>
              <a:t>retrieval</a:t>
            </a:r>
            <a:r>
              <a:rPr lang="da-DK" dirty="0" smtClean="0"/>
              <a:t> – To do</a:t>
            </a:r>
          </a:p>
          <a:p>
            <a:r>
              <a:rPr lang="da-DK" dirty="0" smtClean="0"/>
              <a:t>Using </a:t>
            </a:r>
            <a:r>
              <a:rPr lang="da-DK" dirty="0" err="1" smtClean="0"/>
              <a:t>particle.variable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data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pushed</a:t>
            </a:r>
            <a:r>
              <a:rPr lang="da-DK" dirty="0" smtClean="0"/>
              <a:t> to IFTTT Cloud – To do</a:t>
            </a:r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IFTTT integration with Philips Hue bulbs and </a:t>
            </a:r>
            <a:r>
              <a:rPr lang="da-DK" dirty="0" err="1" smtClean="0"/>
              <a:t>phone</a:t>
            </a:r>
            <a:r>
              <a:rPr lang="da-DK" dirty="0" smtClean="0"/>
              <a:t> </a:t>
            </a:r>
            <a:r>
              <a:rPr lang="da-DK" dirty="0" err="1" smtClean="0"/>
              <a:t>notification</a:t>
            </a:r>
            <a:r>
              <a:rPr lang="da-DK" dirty="0" smtClean="0"/>
              <a:t> to provide user </a:t>
            </a:r>
            <a:r>
              <a:rPr lang="da-DK" dirty="0" err="1" smtClean="0"/>
              <a:t>error-alerts</a:t>
            </a:r>
            <a:r>
              <a:rPr lang="da-DK" dirty="0" smtClean="0"/>
              <a:t> – </a:t>
            </a:r>
            <a:r>
              <a:rPr lang="da-DK" dirty="0" err="1" smtClean="0"/>
              <a:t>Needs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16" y="4358963"/>
            <a:ext cx="3735137" cy="10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precursor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179868"/>
            <a:ext cx="10515600" cy="5641615"/>
          </a:xfrm>
        </p:spPr>
        <p:txBody>
          <a:bodyPr>
            <a:normAutofit/>
          </a:bodyPr>
          <a:lstStyle/>
          <a:p>
            <a:r>
              <a:rPr lang="da-DK" dirty="0" smtClean="0"/>
              <a:t>Wood-pellet </a:t>
            </a:r>
            <a:r>
              <a:rPr lang="da-DK" dirty="0" err="1" smtClean="0"/>
              <a:t>boiler</a:t>
            </a:r>
            <a:endParaRPr lang="da-DK" dirty="0" smtClean="0"/>
          </a:p>
          <a:p>
            <a:pPr lvl="1"/>
            <a:r>
              <a:rPr lang="da-DK" sz="1800" dirty="0" err="1" smtClean="0"/>
              <a:t>Used</a:t>
            </a:r>
            <a:r>
              <a:rPr lang="da-DK" sz="1800" dirty="0" smtClean="0"/>
              <a:t> for house and </a:t>
            </a:r>
            <a:r>
              <a:rPr lang="da-DK" sz="1800" dirty="0" err="1" smtClean="0"/>
              <a:t>utiliy</a:t>
            </a:r>
            <a:r>
              <a:rPr lang="da-DK" sz="1800" dirty="0" smtClean="0"/>
              <a:t> </a:t>
            </a:r>
            <a:r>
              <a:rPr lang="da-DK" sz="1800" dirty="0" err="1" smtClean="0"/>
              <a:t>water</a:t>
            </a:r>
            <a:r>
              <a:rPr lang="da-DK" sz="1800" dirty="0" smtClean="0"/>
              <a:t> heating</a:t>
            </a:r>
          </a:p>
          <a:p>
            <a:pPr lvl="1"/>
            <a:r>
              <a:rPr lang="da-DK" sz="1800" dirty="0" err="1" smtClean="0"/>
              <a:t>When</a:t>
            </a:r>
            <a:r>
              <a:rPr lang="da-DK" sz="1800" dirty="0" smtClean="0"/>
              <a:t> </a:t>
            </a:r>
            <a:r>
              <a:rPr lang="da-DK" sz="1800" dirty="0" err="1" smtClean="0"/>
              <a:t>error</a:t>
            </a:r>
            <a:r>
              <a:rPr lang="da-DK" sz="1800" dirty="0" smtClean="0"/>
              <a:t> </a:t>
            </a:r>
            <a:r>
              <a:rPr lang="da-DK" sz="1800" dirty="0" err="1" smtClean="0"/>
              <a:t>occurs</a:t>
            </a:r>
            <a:r>
              <a:rPr lang="da-DK" sz="1800" dirty="0" smtClean="0"/>
              <a:t>, house heating is no longer </a:t>
            </a:r>
          </a:p>
          <a:p>
            <a:pPr marL="457200" lvl="1" indent="0">
              <a:buNone/>
            </a:pPr>
            <a:r>
              <a:rPr lang="da-DK" sz="1800" dirty="0"/>
              <a:t> </a:t>
            </a:r>
            <a:r>
              <a:rPr lang="da-DK" sz="1800" dirty="0" smtClean="0"/>
              <a:t>  </a:t>
            </a:r>
            <a:r>
              <a:rPr lang="da-DK" sz="1800" dirty="0" err="1" smtClean="0"/>
              <a:t>effective</a:t>
            </a:r>
            <a:r>
              <a:rPr lang="da-DK" sz="1800" dirty="0" smtClean="0"/>
              <a:t> </a:t>
            </a:r>
            <a:r>
              <a:rPr lang="da-DK" sz="1800" dirty="0" err="1" smtClean="0"/>
              <a:t>after</a:t>
            </a:r>
            <a:r>
              <a:rPr lang="da-DK" sz="1800" dirty="0" smtClean="0"/>
              <a:t> 15 </a:t>
            </a:r>
            <a:r>
              <a:rPr lang="da-DK" sz="1800" dirty="0" err="1" smtClean="0"/>
              <a:t>minutes</a:t>
            </a:r>
            <a:r>
              <a:rPr lang="da-DK" sz="1800" dirty="0" smtClean="0"/>
              <a:t>. Up to 160 liters of hot </a:t>
            </a:r>
            <a:r>
              <a:rPr lang="da-DK" sz="1800" dirty="0" err="1" smtClean="0"/>
              <a:t>water</a:t>
            </a:r>
            <a:r>
              <a:rPr lang="da-DK" sz="1800" dirty="0" smtClean="0"/>
              <a:t> is</a:t>
            </a:r>
          </a:p>
          <a:p>
            <a:pPr marL="457200" lvl="1" indent="0">
              <a:buNone/>
            </a:pPr>
            <a:r>
              <a:rPr lang="da-DK" sz="1800" dirty="0"/>
              <a:t> </a:t>
            </a:r>
            <a:r>
              <a:rPr lang="da-DK" sz="1800" dirty="0" smtClean="0"/>
              <a:t>  </a:t>
            </a:r>
            <a:r>
              <a:rPr lang="da-DK" sz="1800" dirty="0" err="1" smtClean="0"/>
              <a:t>stored</a:t>
            </a:r>
            <a:r>
              <a:rPr lang="da-DK" sz="1800" dirty="0" smtClean="0"/>
              <a:t> in </a:t>
            </a:r>
            <a:r>
              <a:rPr lang="da-DK" sz="1800" dirty="0" err="1" smtClean="0"/>
              <a:t>utility</a:t>
            </a:r>
            <a:r>
              <a:rPr lang="da-DK" sz="1800" dirty="0" smtClean="0"/>
              <a:t> tank, </a:t>
            </a:r>
            <a:r>
              <a:rPr lang="da-DK" sz="1800" dirty="0" err="1" smtClean="0"/>
              <a:t>which</a:t>
            </a:r>
            <a:r>
              <a:rPr lang="da-DK" sz="1800" dirty="0" smtClean="0"/>
              <a:t> </a:t>
            </a:r>
            <a:r>
              <a:rPr lang="da-DK" sz="1800" dirty="0" err="1" smtClean="0"/>
              <a:t>can</a:t>
            </a:r>
            <a:r>
              <a:rPr lang="da-DK" sz="1800" dirty="0" smtClean="0"/>
              <a:t> last </a:t>
            </a:r>
            <a:r>
              <a:rPr lang="da-DK" sz="1800" dirty="0" err="1" smtClean="0"/>
              <a:t>between</a:t>
            </a:r>
            <a:r>
              <a:rPr lang="da-DK" sz="1800" dirty="0" smtClean="0"/>
              <a:t> 2-24h </a:t>
            </a:r>
          </a:p>
          <a:p>
            <a:pPr marL="457200" lvl="1" indent="0">
              <a:buNone/>
            </a:pPr>
            <a:r>
              <a:rPr lang="da-DK" sz="1800" dirty="0"/>
              <a:t> </a:t>
            </a:r>
            <a:r>
              <a:rPr lang="da-DK" sz="1800" dirty="0" smtClean="0"/>
              <a:t>  </a:t>
            </a:r>
            <a:r>
              <a:rPr lang="da-DK" sz="1800" dirty="0" err="1" smtClean="0"/>
              <a:t>if</a:t>
            </a:r>
            <a:r>
              <a:rPr lang="da-DK" sz="1800" dirty="0" smtClean="0"/>
              <a:t> </a:t>
            </a:r>
            <a:r>
              <a:rPr lang="da-DK" sz="1800" dirty="0" err="1" smtClean="0"/>
              <a:t>full</a:t>
            </a:r>
            <a:r>
              <a:rPr lang="da-DK" sz="1800" dirty="0" smtClean="0"/>
              <a:t>.</a:t>
            </a:r>
          </a:p>
          <a:p>
            <a:r>
              <a:rPr lang="da-DK" dirty="0" smtClean="0"/>
              <a:t>LCD interface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Web interface</a:t>
            </a:r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On </a:t>
            </a:r>
            <a:r>
              <a:rPr lang="da-DK" dirty="0" err="1" smtClean="0"/>
              <a:t>error</a:t>
            </a:r>
            <a:r>
              <a:rPr lang="da-DK" dirty="0" smtClean="0"/>
              <a:t> - </a:t>
            </a:r>
            <a:r>
              <a:rPr lang="da-DK" dirty="0" err="1" smtClean="0"/>
              <a:t>both</a:t>
            </a:r>
            <a:r>
              <a:rPr lang="da-DK" dirty="0" smtClean="0"/>
              <a:t> interfaces show an </a:t>
            </a:r>
            <a:r>
              <a:rPr lang="da-DK" dirty="0" err="1" smtClean="0"/>
              <a:t>error</a:t>
            </a:r>
            <a:r>
              <a:rPr lang="da-DK" dirty="0" smtClean="0"/>
              <a:t>, and a low 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buzzer-alarm in the </a:t>
            </a:r>
            <a:r>
              <a:rPr lang="da-DK" dirty="0" err="1" smtClean="0"/>
              <a:t>boiler</a:t>
            </a:r>
            <a:r>
              <a:rPr lang="da-DK" dirty="0" smtClean="0"/>
              <a:t> is </a:t>
            </a:r>
            <a:r>
              <a:rPr lang="da-DK" dirty="0" err="1" smtClean="0"/>
              <a:t>activated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82040" y="1689852"/>
            <a:ext cx="6156159" cy="312670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75" y="365126"/>
            <a:ext cx="1789457" cy="1726888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0" t="-203" r="35894" b="71138"/>
          <a:stretch/>
        </p:blipFill>
        <p:spPr>
          <a:xfrm>
            <a:off x="3183594" y="2954419"/>
            <a:ext cx="2240549" cy="109888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19" y="2954419"/>
            <a:ext cx="3263748" cy="28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overview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Boiler</a:t>
            </a:r>
            <a:r>
              <a:rPr lang="da-DK" dirty="0" smtClean="0"/>
              <a:t> is </a:t>
            </a:r>
            <a:r>
              <a:rPr lang="da-DK" dirty="0" err="1" smtClean="0"/>
              <a:t>located</a:t>
            </a:r>
            <a:r>
              <a:rPr lang="da-DK" dirty="0" smtClean="0"/>
              <a:t> in basement, so </a:t>
            </a:r>
            <a:r>
              <a:rPr lang="da-DK" dirty="0" err="1" smtClean="0"/>
              <a:t>there</a:t>
            </a:r>
            <a:r>
              <a:rPr lang="da-DK" dirty="0" smtClean="0"/>
              <a:t> is no </a:t>
            </a:r>
            <a:r>
              <a:rPr lang="da-DK" dirty="0" err="1" smtClean="0"/>
              <a:t>frequent</a:t>
            </a:r>
            <a:r>
              <a:rPr lang="da-DK" dirty="0" smtClean="0"/>
              <a:t> supervision of </a:t>
            </a:r>
            <a:r>
              <a:rPr lang="da-DK" dirty="0" err="1" smtClean="0"/>
              <a:t>boiler</a:t>
            </a:r>
            <a:r>
              <a:rPr lang="da-DK" dirty="0"/>
              <a:t> </a:t>
            </a:r>
            <a:r>
              <a:rPr lang="da-DK" dirty="0" smtClean="0"/>
              <a:t>– in the future </a:t>
            </a:r>
            <a:r>
              <a:rPr lang="da-DK" dirty="0" err="1" smtClean="0"/>
              <a:t>boiler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moved</a:t>
            </a:r>
            <a:r>
              <a:rPr lang="da-DK" dirty="0" smtClean="0"/>
              <a:t> to an </a:t>
            </a:r>
            <a:r>
              <a:rPr lang="da-DK" dirty="0" err="1" smtClean="0"/>
              <a:t>entirely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building</a:t>
            </a:r>
            <a:r>
              <a:rPr lang="da-DK" dirty="0" smtClean="0"/>
              <a:t> </a:t>
            </a:r>
            <a:r>
              <a:rPr lang="da-DK" dirty="0" err="1" smtClean="0"/>
              <a:t>making</a:t>
            </a:r>
            <a:r>
              <a:rPr lang="da-DK" dirty="0" smtClean="0"/>
              <a:t> supervision </a:t>
            </a:r>
            <a:r>
              <a:rPr lang="da-DK" dirty="0" err="1" smtClean="0"/>
              <a:t>even</a:t>
            </a:r>
            <a:r>
              <a:rPr lang="da-DK" dirty="0" smtClean="0"/>
              <a:t> more </a:t>
            </a:r>
            <a:r>
              <a:rPr lang="da-DK" dirty="0" err="1" smtClean="0"/>
              <a:t>infrequent</a:t>
            </a:r>
            <a:r>
              <a:rPr lang="da-DK" dirty="0" smtClean="0"/>
              <a:t>.</a:t>
            </a:r>
          </a:p>
          <a:p>
            <a:r>
              <a:rPr lang="da-DK" dirty="0" smtClean="0"/>
              <a:t>LCD and web interfaces </a:t>
            </a:r>
            <a:r>
              <a:rPr lang="da-DK" dirty="0" err="1" smtClean="0"/>
              <a:t>also</a:t>
            </a:r>
            <a:r>
              <a:rPr lang="da-DK" dirty="0" smtClean="0"/>
              <a:t> </a:t>
            </a:r>
            <a:r>
              <a:rPr lang="da-DK" dirty="0" err="1" smtClean="0"/>
              <a:t>require</a:t>
            </a:r>
            <a:r>
              <a:rPr lang="da-DK" dirty="0" smtClean="0"/>
              <a:t> manual </a:t>
            </a:r>
            <a:r>
              <a:rPr lang="da-DK" dirty="0" err="1" smtClean="0"/>
              <a:t>monitoring</a:t>
            </a:r>
            <a:r>
              <a:rPr lang="da-DK" dirty="0" smtClean="0"/>
              <a:t> to </a:t>
            </a:r>
            <a:r>
              <a:rPr lang="da-DK" dirty="0" err="1" smtClean="0"/>
              <a:t>detect</a:t>
            </a:r>
            <a:r>
              <a:rPr lang="da-DK" dirty="0" smtClean="0"/>
              <a:t> </a:t>
            </a:r>
            <a:r>
              <a:rPr lang="da-DK" dirty="0" err="1" smtClean="0"/>
              <a:t>error</a:t>
            </a:r>
            <a:endParaRPr lang="da-DK" dirty="0" smtClean="0"/>
          </a:p>
          <a:p>
            <a:r>
              <a:rPr lang="da-DK" dirty="0" err="1" smtClean="0"/>
              <a:t>Boiler-rooms</a:t>
            </a:r>
            <a:r>
              <a:rPr lang="da-DK" dirty="0" smtClean="0"/>
              <a:t> to have to </a:t>
            </a:r>
            <a:r>
              <a:rPr lang="da-DK" dirty="0" err="1" smtClean="0"/>
              <a:t>comply</a:t>
            </a:r>
            <a:r>
              <a:rPr lang="da-DK" dirty="0" smtClean="0"/>
              <a:t> with </a:t>
            </a:r>
            <a:r>
              <a:rPr lang="da-DK" dirty="0" err="1" smtClean="0"/>
              <a:t>b</a:t>
            </a:r>
            <a:r>
              <a:rPr lang="da-DK" dirty="0" err="1" smtClean="0"/>
              <a:t>uilding</a:t>
            </a:r>
            <a:r>
              <a:rPr lang="da-DK" dirty="0" smtClean="0"/>
              <a:t> </a:t>
            </a:r>
            <a:r>
              <a:rPr lang="da-DK" dirty="0" err="1" smtClean="0"/>
              <a:t>regulations</a:t>
            </a:r>
            <a:r>
              <a:rPr lang="da-DK" dirty="0" smtClean="0"/>
              <a:t>, as a </a:t>
            </a:r>
            <a:r>
              <a:rPr lang="da-DK" dirty="0" err="1" smtClean="0"/>
              <a:t>consequence</a:t>
            </a:r>
            <a:r>
              <a:rPr lang="da-DK" dirty="0" smtClean="0"/>
              <a:t>, sound is </a:t>
            </a:r>
            <a:r>
              <a:rPr lang="da-DK" dirty="0" err="1" smtClean="0"/>
              <a:t>heavily</a:t>
            </a:r>
            <a:r>
              <a:rPr lang="da-DK" dirty="0" smtClean="0"/>
              <a:t> </a:t>
            </a:r>
            <a:r>
              <a:rPr lang="da-DK" dirty="0" err="1" smtClean="0"/>
              <a:t>dampened</a:t>
            </a:r>
            <a:r>
              <a:rPr lang="da-DK" dirty="0" smtClean="0"/>
              <a:t> </a:t>
            </a:r>
            <a:r>
              <a:rPr lang="da-DK" dirty="0" err="1" smtClean="0"/>
              <a:t>rendering</a:t>
            </a:r>
            <a:r>
              <a:rPr lang="da-DK" dirty="0" smtClean="0"/>
              <a:t> buzzer </a:t>
            </a:r>
            <a:r>
              <a:rPr lang="da-DK" dirty="0" err="1" smtClean="0"/>
              <a:t>useless</a:t>
            </a:r>
            <a:r>
              <a:rPr lang="da-DK" dirty="0" smtClean="0"/>
              <a:t> as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740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 </a:t>
            </a:r>
            <a:r>
              <a:rPr lang="da-DK" dirty="0" err="1" smtClean="0"/>
              <a:t>requirements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Make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r>
              <a:rPr lang="da-DK" dirty="0" smtClean="0"/>
              <a:t> </a:t>
            </a:r>
            <a:r>
              <a:rPr lang="da-DK" dirty="0" err="1" smtClean="0"/>
              <a:t>immediate</a:t>
            </a:r>
            <a:r>
              <a:rPr lang="da-DK" dirty="0" smtClean="0"/>
              <a:t> (sensor)</a:t>
            </a:r>
          </a:p>
          <a:p>
            <a:r>
              <a:rPr lang="da-DK" dirty="0" smtClean="0"/>
              <a:t>Make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r>
              <a:rPr lang="da-DK" dirty="0" smtClean="0"/>
              <a:t> </a:t>
            </a:r>
            <a:r>
              <a:rPr lang="da-DK" dirty="0" err="1" smtClean="0"/>
              <a:t>distractive</a:t>
            </a:r>
            <a:r>
              <a:rPr lang="da-DK" dirty="0" smtClean="0"/>
              <a:t>, but not </a:t>
            </a:r>
            <a:r>
              <a:rPr lang="da-DK" dirty="0" err="1" smtClean="0"/>
              <a:t>intrussive</a:t>
            </a:r>
            <a:r>
              <a:rPr lang="da-DK" dirty="0" smtClean="0"/>
              <a:t> for users</a:t>
            </a:r>
          </a:p>
          <a:p>
            <a:r>
              <a:rPr lang="da-DK" dirty="0" err="1" smtClean="0"/>
              <a:t>Distinguish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error</a:t>
            </a:r>
            <a:r>
              <a:rPr lang="da-DK" dirty="0" smtClean="0"/>
              <a:t> types</a:t>
            </a:r>
          </a:p>
          <a:p>
            <a:pPr lvl="1"/>
            <a:r>
              <a:rPr lang="da-DK" dirty="0" smtClean="0"/>
              <a:t>Rutine </a:t>
            </a:r>
            <a:r>
              <a:rPr lang="da-DK" dirty="0" err="1" smtClean="0"/>
              <a:t>errors</a:t>
            </a:r>
            <a:r>
              <a:rPr lang="da-DK" dirty="0" smtClean="0"/>
              <a:t> – out of pellets, </a:t>
            </a:r>
            <a:r>
              <a:rPr lang="da-DK" dirty="0" err="1" smtClean="0"/>
              <a:t>ignition</a:t>
            </a:r>
            <a:r>
              <a:rPr lang="da-DK" dirty="0" smtClean="0"/>
              <a:t>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Critical </a:t>
            </a:r>
            <a:r>
              <a:rPr lang="da-DK" dirty="0" err="1" smtClean="0"/>
              <a:t>errors</a:t>
            </a:r>
            <a:r>
              <a:rPr lang="da-DK" dirty="0" smtClean="0"/>
              <a:t> – </a:t>
            </a:r>
            <a:r>
              <a:rPr lang="da-DK" dirty="0" err="1" smtClean="0"/>
              <a:t>backburn</a:t>
            </a:r>
            <a:r>
              <a:rPr lang="da-DK" dirty="0" smtClean="0"/>
              <a:t>, </a:t>
            </a:r>
            <a:r>
              <a:rPr lang="da-DK" dirty="0" err="1" smtClean="0"/>
              <a:t>overheating</a:t>
            </a:r>
            <a:r>
              <a:rPr lang="da-DK" dirty="0" smtClean="0"/>
              <a:t> (overtemperature), </a:t>
            </a:r>
            <a:r>
              <a:rPr lang="da-DK" dirty="0" err="1" smtClean="0"/>
              <a:t>overcurrent</a:t>
            </a:r>
            <a:endParaRPr lang="da-DK" dirty="0" smtClean="0"/>
          </a:p>
          <a:p>
            <a:r>
              <a:rPr lang="da-DK" dirty="0" err="1" smtClean="0"/>
              <a:t>Integrate</a:t>
            </a:r>
            <a:r>
              <a:rPr lang="da-DK" dirty="0" smtClean="0"/>
              <a:t>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notification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smarthome </a:t>
            </a:r>
            <a:r>
              <a:rPr lang="da-DK" dirty="0" err="1" smtClean="0"/>
              <a:t>environment</a:t>
            </a:r>
            <a:r>
              <a:rPr lang="da-DK" dirty="0" smtClean="0"/>
              <a:t> (</a:t>
            </a:r>
            <a:r>
              <a:rPr lang="da-DK" dirty="0" err="1" smtClean="0"/>
              <a:t>actuator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881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feasibility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63" y="1422400"/>
            <a:ext cx="11075737" cy="5278605"/>
          </a:xfrm>
        </p:spPr>
        <p:txBody>
          <a:bodyPr>
            <a:normAutofit/>
          </a:bodyPr>
          <a:lstStyle/>
          <a:p>
            <a:r>
              <a:rPr lang="da-DK" dirty="0" smtClean="0"/>
              <a:t>Is it </a:t>
            </a:r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extract</a:t>
            </a:r>
            <a:r>
              <a:rPr lang="da-DK" dirty="0" smtClean="0"/>
              <a:t> </a:t>
            </a:r>
            <a:r>
              <a:rPr lang="da-DK" dirty="0" err="1" smtClean="0"/>
              <a:t>necessary</a:t>
            </a:r>
            <a:r>
              <a:rPr lang="da-DK" dirty="0" smtClean="0"/>
              <a:t> data from platform?</a:t>
            </a:r>
          </a:p>
          <a:p>
            <a:pPr lvl="1"/>
            <a:r>
              <a:rPr lang="da-DK" dirty="0" smtClean="0"/>
              <a:t>Buzzer alarm</a:t>
            </a:r>
          </a:p>
          <a:p>
            <a:pPr lvl="2"/>
            <a:r>
              <a:rPr lang="da-DK" dirty="0" smtClean="0"/>
              <a:t>This signal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easily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as a flag for the </a:t>
            </a:r>
            <a:r>
              <a:rPr lang="da-DK" dirty="0" err="1" smtClean="0"/>
              <a:t>particle</a:t>
            </a:r>
            <a:r>
              <a:rPr lang="da-DK" dirty="0" smtClean="0"/>
              <a:t> to signal an </a:t>
            </a:r>
            <a:r>
              <a:rPr lang="da-DK" dirty="0" err="1" smtClean="0"/>
              <a:t>error</a:t>
            </a:r>
            <a:r>
              <a:rPr lang="da-DK" dirty="0" smtClean="0"/>
              <a:t>, but is </a:t>
            </a:r>
            <a:r>
              <a:rPr lang="da-DK" dirty="0" err="1" smtClean="0"/>
              <a:t>unable</a:t>
            </a:r>
            <a:r>
              <a:rPr lang="da-DK" dirty="0" smtClean="0"/>
              <a:t> to provide </a:t>
            </a:r>
            <a:r>
              <a:rPr lang="da-DK" dirty="0" err="1" smtClean="0"/>
              <a:t>any</a:t>
            </a:r>
            <a:r>
              <a:rPr lang="da-DK" dirty="0" smtClean="0"/>
              <a:t> information </a:t>
            </a:r>
            <a:r>
              <a:rPr lang="da-DK" dirty="0" err="1" smtClean="0"/>
              <a:t>regarding</a:t>
            </a:r>
            <a:r>
              <a:rPr lang="da-DK" dirty="0" smtClean="0"/>
              <a:t> </a:t>
            </a:r>
            <a:r>
              <a:rPr lang="da-DK" dirty="0" err="1" smtClean="0"/>
              <a:t>error</a:t>
            </a:r>
            <a:r>
              <a:rPr lang="da-DK" dirty="0" smtClean="0"/>
              <a:t> type.</a:t>
            </a:r>
          </a:p>
          <a:p>
            <a:pPr marL="914400" lvl="2" indent="0">
              <a:buNone/>
            </a:pPr>
            <a:endParaRPr lang="da-DK" dirty="0" smtClean="0"/>
          </a:p>
          <a:p>
            <a:pPr lvl="1"/>
            <a:r>
              <a:rPr lang="da-DK" dirty="0" smtClean="0"/>
              <a:t>LCD </a:t>
            </a:r>
            <a:r>
              <a:rPr lang="da-DK" dirty="0" err="1" smtClean="0"/>
              <a:t>decoder</a:t>
            </a:r>
            <a:endParaRPr lang="da-DK" dirty="0" smtClean="0"/>
          </a:p>
          <a:p>
            <a:pPr lvl="2"/>
            <a:r>
              <a:rPr lang="da-DK" dirty="0" err="1" smtClean="0"/>
              <a:t>Reverse-decode</a:t>
            </a:r>
            <a:r>
              <a:rPr lang="da-DK" dirty="0" smtClean="0"/>
              <a:t> signals sent to LCD, and </a:t>
            </a:r>
            <a:r>
              <a:rPr lang="da-DK" dirty="0" err="1" smtClean="0"/>
              <a:t>compare</a:t>
            </a:r>
            <a:r>
              <a:rPr lang="da-DK" dirty="0" smtClean="0"/>
              <a:t> to </a:t>
            </a:r>
            <a:r>
              <a:rPr lang="da-DK" dirty="0" err="1" smtClean="0"/>
              <a:t>known</a:t>
            </a:r>
            <a:r>
              <a:rPr lang="da-DK" dirty="0" smtClean="0"/>
              <a:t>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strings</a:t>
            </a:r>
            <a:endParaRPr lang="da-DK" dirty="0" smtClean="0"/>
          </a:p>
          <a:p>
            <a:pPr lvl="3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266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feasibility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63" y="1422400"/>
            <a:ext cx="11075737" cy="5278605"/>
          </a:xfrm>
        </p:spPr>
        <p:txBody>
          <a:bodyPr>
            <a:normAutofit/>
          </a:bodyPr>
          <a:lstStyle/>
          <a:p>
            <a:r>
              <a:rPr lang="da-DK" dirty="0" smtClean="0"/>
              <a:t>Is it </a:t>
            </a:r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extract</a:t>
            </a:r>
            <a:r>
              <a:rPr lang="da-DK" dirty="0" smtClean="0"/>
              <a:t> </a:t>
            </a:r>
            <a:r>
              <a:rPr lang="da-DK" dirty="0" err="1" smtClean="0"/>
              <a:t>necessary</a:t>
            </a:r>
            <a:r>
              <a:rPr lang="da-DK" dirty="0" smtClean="0"/>
              <a:t> data from platform?</a:t>
            </a:r>
          </a:p>
          <a:p>
            <a:pPr lvl="1"/>
            <a:r>
              <a:rPr lang="da-DK" dirty="0" smtClean="0"/>
              <a:t>Web server data </a:t>
            </a:r>
            <a:r>
              <a:rPr lang="da-DK" dirty="0" err="1" smtClean="0"/>
              <a:t>retrieval</a:t>
            </a:r>
            <a:endParaRPr lang="da-DK" dirty="0" smtClean="0"/>
          </a:p>
          <a:p>
            <a:pPr lvl="2"/>
            <a:r>
              <a:rPr lang="da-DK" dirty="0" smtClean="0"/>
              <a:t>Ajax </a:t>
            </a:r>
            <a:r>
              <a:rPr lang="da-DK" dirty="0" err="1" smtClean="0"/>
              <a:t>protocol</a:t>
            </a:r>
            <a:r>
              <a:rPr lang="da-DK" dirty="0" smtClean="0"/>
              <a:t> parsing</a:t>
            </a:r>
          </a:p>
          <a:p>
            <a:pPr lvl="3"/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inspecting</a:t>
            </a:r>
            <a:r>
              <a:rPr lang="da-DK" dirty="0" smtClean="0"/>
              <a:t> the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running</a:t>
            </a:r>
            <a:r>
              <a:rPr lang="da-DK" dirty="0" smtClean="0"/>
              <a:t> on the </a:t>
            </a:r>
          </a:p>
          <a:p>
            <a:pPr marL="1371600" lvl="3" indent="0">
              <a:buNone/>
            </a:pPr>
            <a:r>
              <a:rPr lang="da-DK" dirty="0"/>
              <a:t> </a:t>
            </a:r>
            <a:r>
              <a:rPr lang="da-DK" dirty="0" smtClean="0"/>
              <a:t>   </a:t>
            </a:r>
            <a:r>
              <a:rPr lang="da-DK" dirty="0" err="1" smtClean="0"/>
              <a:t>webserver</a:t>
            </a:r>
            <a:r>
              <a:rPr lang="da-DK" dirty="0" smtClean="0"/>
              <a:t>, it </a:t>
            </a:r>
            <a:r>
              <a:rPr lang="da-DK" dirty="0" err="1" smtClean="0"/>
              <a:t>showed</a:t>
            </a:r>
            <a:r>
              <a:rPr lang="da-DK" dirty="0" smtClean="0"/>
              <a:t> an Ajax </a:t>
            </a:r>
            <a:r>
              <a:rPr lang="da-DK" dirty="0" err="1" smtClean="0"/>
              <a:t>protocol</a:t>
            </a:r>
            <a:r>
              <a:rPr lang="da-DK" dirty="0" smtClean="0"/>
              <a:t> is </a:t>
            </a:r>
          </a:p>
          <a:p>
            <a:pPr marL="1371600" lvl="3" indent="0">
              <a:buNone/>
            </a:pPr>
            <a:r>
              <a:rPr lang="da-DK" dirty="0"/>
              <a:t> </a:t>
            </a:r>
            <a:r>
              <a:rPr lang="da-DK" dirty="0" smtClean="0"/>
              <a:t>   </a:t>
            </a:r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retrieve</a:t>
            </a:r>
            <a:r>
              <a:rPr lang="da-DK" dirty="0" smtClean="0"/>
              <a:t> data from an XML </a:t>
            </a:r>
            <a:r>
              <a:rPr lang="da-DK" dirty="0" err="1" smtClean="0"/>
              <a:t>document</a:t>
            </a:r>
            <a:r>
              <a:rPr lang="da-DK" dirty="0" smtClean="0"/>
              <a:t>.</a:t>
            </a:r>
          </a:p>
          <a:p>
            <a:pPr lvl="4"/>
            <a:r>
              <a:rPr lang="da-DK" dirty="0" smtClean="0"/>
              <a:t>Not </a:t>
            </a:r>
            <a:r>
              <a:rPr lang="da-DK" dirty="0" err="1" smtClean="0"/>
              <a:t>being</a:t>
            </a:r>
            <a:r>
              <a:rPr lang="da-DK" dirty="0" smtClean="0"/>
              <a:t> </a:t>
            </a:r>
            <a:r>
              <a:rPr lang="da-DK" dirty="0" err="1" smtClean="0"/>
              <a:t>familiar</a:t>
            </a:r>
            <a:r>
              <a:rPr lang="da-DK" dirty="0" smtClean="0"/>
              <a:t> with the Ajax </a:t>
            </a:r>
            <a:r>
              <a:rPr lang="da-DK" dirty="0" err="1" smtClean="0"/>
              <a:t>protocol</a:t>
            </a:r>
            <a:r>
              <a:rPr lang="da-DK" dirty="0" smtClean="0"/>
              <a:t> </a:t>
            </a:r>
          </a:p>
          <a:p>
            <a:pPr marL="1828800" lvl="4" indent="0">
              <a:buNone/>
            </a:pPr>
            <a:r>
              <a:rPr lang="da-DK" dirty="0"/>
              <a:t> </a:t>
            </a:r>
            <a:r>
              <a:rPr lang="da-DK" dirty="0" smtClean="0"/>
              <a:t>    </a:t>
            </a:r>
            <a:r>
              <a:rPr lang="da-DK" dirty="0" err="1" smtClean="0"/>
              <a:t>this</a:t>
            </a:r>
            <a:r>
              <a:rPr lang="da-DK" dirty="0" smtClean="0"/>
              <a:t> option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dismissed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several</a:t>
            </a:r>
            <a:r>
              <a:rPr lang="da-DK" dirty="0" smtClean="0"/>
              <a:t> </a:t>
            </a:r>
          </a:p>
          <a:p>
            <a:pPr marL="1828800" lvl="4" indent="0">
              <a:buNone/>
            </a:pPr>
            <a:r>
              <a:rPr lang="da-DK" dirty="0"/>
              <a:t> </a:t>
            </a:r>
            <a:r>
              <a:rPr lang="da-DK" dirty="0" smtClean="0"/>
              <a:t>    </a:t>
            </a:r>
            <a:r>
              <a:rPr lang="da-DK" dirty="0" err="1" smtClean="0"/>
              <a:t>attempts</a:t>
            </a:r>
            <a:r>
              <a:rPr lang="da-DK" dirty="0" smtClean="0"/>
              <a:t> due to time-</a:t>
            </a:r>
            <a:r>
              <a:rPr lang="da-DK" dirty="0" err="1" smtClean="0"/>
              <a:t>constraints</a:t>
            </a:r>
            <a:r>
              <a:rPr lang="da-DK" dirty="0" smtClean="0"/>
              <a:t>.</a:t>
            </a:r>
          </a:p>
          <a:p>
            <a:pPr marL="1828800" lvl="4" indent="0">
              <a:buNone/>
            </a:pPr>
            <a:endParaRPr lang="da-DK" dirty="0" smtClean="0"/>
          </a:p>
          <a:p>
            <a:pPr lvl="2"/>
            <a:r>
              <a:rPr lang="da-DK" dirty="0" err="1" smtClean="0"/>
              <a:t>Further</a:t>
            </a:r>
            <a:r>
              <a:rPr lang="da-DK" dirty="0" smtClean="0"/>
              <a:t> </a:t>
            </a:r>
            <a:r>
              <a:rPr lang="da-DK" dirty="0" err="1" smtClean="0"/>
              <a:t>inspection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of the </a:t>
            </a:r>
          </a:p>
          <a:p>
            <a:pPr marL="914400" lvl="2" indent="0">
              <a:buNone/>
            </a:pPr>
            <a:r>
              <a:rPr lang="da-DK" dirty="0"/>
              <a:t> </a:t>
            </a:r>
            <a:r>
              <a:rPr lang="da-DK" dirty="0" smtClean="0"/>
              <a:t>  references made in the initial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</a:p>
          <a:p>
            <a:pPr marL="914400" lvl="2" indent="0">
              <a:buNone/>
            </a:pPr>
            <a:r>
              <a:rPr lang="da-DK" dirty="0"/>
              <a:t> </a:t>
            </a:r>
            <a:r>
              <a:rPr lang="da-DK" dirty="0" smtClean="0"/>
              <a:t>  </a:t>
            </a:r>
            <a:r>
              <a:rPr lang="da-DK" dirty="0" err="1" smtClean="0"/>
              <a:t>showed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the </a:t>
            </a:r>
            <a:r>
              <a:rPr lang="da-DK" dirty="0" err="1" smtClean="0"/>
              <a:t>values</a:t>
            </a:r>
            <a:r>
              <a:rPr lang="da-DK" dirty="0" smtClean="0"/>
              <a:t> on the web </a:t>
            </a:r>
          </a:p>
          <a:p>
            <a:pPr marL="914400" lvl="2" indent="0">
              <a:buNone/>
            </a:pPr>
            <a:r>
              <a:rPr lang="da-DK" dirty="0"/>
              <a:t> </a:t>
            </a:r>
            <a:r>
              <a:rPr lang="da-DK" dirty="0" smtClean="0"/>
              <a:t>  server </a:t>
            </a:r>
            <a:r>
              <a:rPr lang="da-DK" dirty="0" err="1" smtClean="0"/>
              <a:t>main</a:t>
            </a:r>
            <a:r>
              <a:rPr lang="da-DK" dirty="0" smtClean="0"/>
              <a:t> page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updated</a:t>
            </a:r>
            <a:endParaRPr lang="da-DK" dirty="0" smtClean="0"/>
          </a:p>
          <a:p>
            <a:pPr lvl="3"/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66" y="1882966"/>
            <a:ext cx="5759334" cy="2546411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85" y="4621655"/>
            <a:ext cx="6783889" cy="15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feasibility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63" y="1422400"/>
            <a:ext cx="11075737" cy="5278605"/>
          </a:xfrm>
        </p:spPr>
        <p:txBody>
          <a:bodyPr>
            <a:normAutofit/>
          </a:bodyPr>
          <a:lstStyle/>
          <a:p>
            <a:r>
              <a:rPr lang="da-DK" dirty="0" smtClean="0"/>
              <a:t>Is it </a:t>
            </a:r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extract</a:t>
            </a:r>
            <a:r>
              <a:rPr lang="da-DK" dirty="0" smtClean="0"/>
              <a:t> </a:t>
            </a:r>
            <a:r>
              <a:rPr lang="da-DK" dirty="0" err="1" smtClean="0"/>
              <a:t>necessary</a:t>
            </a:r>
            <a:r>
              <a:rPr lang="da-DK" dirty="0" smtClean="0"/>
              <a:t> data from platform?</a:t>
            </a:r>
          </a:p>
          <a:p>
            <a:pPr lvl="1"/>
            <a:r>
              <a:rPr lang="da-DK" dirty="0" err="1" smtClean="0"/>
              <a:t>Error</a:t>
            </a:r>
            <a:r>
              <a:rPr lang="da-DK" dirty="0" smtClean="0"/>
              <a:t> parsing</a:t>
            </a:r>
          </a:p>
          <a:p>
            <a:pPr lvl="2"/>
            <a:r>
              <a:rPr lang="da-DK" dirty="0" smtClean="0"/>
              <a:t>The Ajax </a:t>
            </a:r>
            <a:r>
              <a:rPr lang="da-DK" dirty="0" err="1" smtClean="0"/>
              <a:t>protocol</a:t>
            </a:r>
            <a:r>
              <a:rPr lang="da-DK" dirty="0" smtClean="0"/>
              <a:t> parsing </a:t>
            </a:r>
            <a:r>
              <a:rPr lang="da-DK" dirty="0" err="1" smtClean="0"/>
              <a:t>functions</a:t>
            </a:r>
            <a:r>
              <a:rPr lang="da-DK" dirty="0" smtClean="0"/>
              <a:t>, </a:t>
            </a:r>
            <a:r>
              <a:rPr lang="da-DK" dirty="0" err="1" smtClean="0"/>
              <a:t>while</a:t>
            </a:r>
            <a:r>
              <a:rPr lang="da-DK" dirty="0"/>
              <a:t> </a:t>
            </a:r>
            <a:r>
              <a:rPr lang="da-DK" dirty="0" smtClean="0"/>
              <a:t>not </a:t>
            </a:r>
            <a:r>
              <a:rPr lang="da-DK" dirty="0" err="1" smtClean="0"/>
              <a:t>being</a:t>
            </a:r>
            <a:r>
              <a:rPr lang="da-DK" dirty="0" smtClean="0"/>
              <a:t> </a:t>
            </a:r>
            <a:r>
              <a:rPr lang="da-DK" dirty="0" err="1" smtClean="0"/>
              <a:t>able</a:t>
            </a:r>
            <a:r>
              <a:rPr lang="da-DK" dirty="0"/>
              <a:t> </a:t>
            </a:r>
            <a:r>
              <a:rPr lang="da-DK" dirty="0" smtClean="0"/>
              <a:t>to </a:t>
            </a:r>
            <a:r>
              <a:rPr lang="da-DK" dirty="0" err="1" smtClean="0"/>
              <a:t>extract</a:t>
            </a:r>
            <a:r>
              <a:rPr lang="da-DK" dirty="0" smtClean="0"/>
              <a:t> data, did show </a:t>
            </a:r>
            <a:r>
              <a:rPr lang="da-DK" dirty="0" err="1" smtClean="0"/>
              <a:t>how</a:t>
            </a:r>
            <a:r>
              <a:rPr lang="da-DK" dirty="0" smtClean="0"/>
              <a:t> the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codes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parsed</a:t>
            </a:r>
            <a:r>
              <a:rPr lang="da-DK" dirty="0" smtClean="0"/>
              <a:t> to </a:t>
            </a:r>
            <a:r>
              <a:rPr lang="da-DK" dirty="0" err="1" smtClean="0"/>
              <a:t>make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 smtClean="0"/>
              <a:t> human-</a:t>
            </a:r>
            <a:r>
              <a:rPr lang="da-DK" dirty="0" err="1" smtClean="0"/>
              <a:t>understandable</a:t>
            </a:r>
            <a:endParaRPr lang="da-DK" dirty="0" smtClean="0"/>
          </a:p>
          <a:p>
            <a:pPr lvl="2"/>
            <a:endParaRPr lang="da-DK" dirty="0"/>
          </a:p>
          <a:p>
            <a:pPr lvl="2"/>
            <a:endParaRPr lang="da-DK" dirty="0" smtClean="0"/>
          </a:p>
          <a:p>
            <a:pPr lvl="2"/>
            <a:endParaRPr lang="da-DK" dirty="0"/>
          </a:p>
          <a:p>
            <a:pPr lvl="2"/>
            <a:endParaRPr lang="da-DK" dirty="0" smtClean="0"/>
          </a:p>
          <a:p>
            <a:pPr lvl="2"/>
            <a:r>
              <a:rPr lang="da-DK" dirty="0" smtClean="0"/>
              <a:t>This </a:t>
            </a:r>
            <a:r>
              <a:rPr lang="da-DK" dirty="0" err="1" smtClean="0"/>
              <a:t>showed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the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r>
              <a:rPr lang="da-DK" dirty="0" smtClean="0"/>
              <a:t> </a:t>
            </a:r>
            <a:r>
              <a:rPr lang="da-DK" dirty="0" err="1" smtClean="0"/>
              <a:t>codes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translated</a:t>
            </a:r>
            <a:endParaRPr lang="da-DK" dirty="0" smtClean="0"/>
          </a:p>
          <a:p>
            <a:pPr lvl="3"/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27" y="4691170"/>
            <a:ext cx="6783889" cy="159273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886075"/>
            <a:ext cx="10277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feasibility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63" y="1422400"/>
            <a:ext cx="11075737" cy="5278605"/>
          </a:xfrm>
        </p:spPr>
        <p:txBody>
          <a:bodyPr>
            <a:normAutofit/>
          </a:bodyPr>
          <a:lstStyle/>
          <a:p>
            <a:r>
              <a:rPr lang="da-DK" dirty="0" smtClean="0"/>
              <a:t>Is it </a:t>
            </a:r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extract</a:t>
            </a:r>
            <a:r>
              <a:rPr lang="da-DK" dirty="0" smtClean="0"/>
              <a:t> </a:t>
            </a:r>
            <a:r>
              <a:rPr lang="da-DK" dirty="0" err="1" smtClean="0"/>
              <a:t>necessary</a:t>
            </a:r>
            <a:r>
              <a:rPr lang="da-DK" dirty="0" smtClean="0"/>
              <a:t> data from platform?</a:t>
            </a:r>
          </a:p>
          <a:p>
            <a:pPr lvl="1"/>
            <a:r>
              <a:rPr lang="da-DK" dirty="0" err="1" smtClean="0"/>
              <a:t>Having</a:t>
            </a:r>
            <a:r>
              <a:rPr lang="da-DK" dirty="0" smtClean="0"/>
              <a:t> </a:t>
            </a:r>
            <a:r>
              <a:rPr lang="da-DK" dirty="0" err="1" smtClean="0"/>
              <a:t>identified</a:t>
            </a:r>
            <a:r>
              <a:rPr lang="da-DK" dirty="0" smtClean="0"/>
              <a:t> the </a:t>
            </a:r>
            <a:r>
              <a:rPr lang="da-DK" dirty="0" err="1" smtClean="0"/>
              <a:t>errors</a:t>
            </a:r>
            <a:r>
              <a:rPr lang="da-DK" dirty="0" smtClean="0"/>
              <a:t>, a given </a:t>
            </a:r>
            <a:r>
              <a:rPr lang="da-DK" dirty="0" err="1" smtClean="0"/>
              <a:t>error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provoked</a:t>
            </a:r>
            <a:r>
              <a:rPr lang="da-DK" dirty="0" smtClean="0"/>
              <a:t> and the </a:t>
            </a:r>
            <a:r>
              <a:rPr lang="da-DK" dirty="0" err="1" smtClean="0"/>
              <a:t>dataflow</a:t>
            </a:r>
            <a:r>
              <a:rPr lang="da-DK" dirty="0" smtClean="0"/>
              <a:t> </a:t>
            </a:r>
            <a:r>
              <a:rPr lang="da-DK" dirty="0" err="1" smtClean="0"/>
              <a:t>monitored</a:t>
            </a:r>
            <a:r>
              <a:rPr lang="da-DK" dirty="0" smtClean="0"/>
              <a:t> to show </a:t>
            </a:r>
            <a:r>
              <a:rPr lang="da-DK" dirty="0" err="1" smtClean="0"/>
              <a:t>where</a:t>
            </a:r>
            <a:r>
              <a:rPr lang="da-DK" dirty="0" smtClean="0"/>
              <a:t> the </a:t>
            </a:r>
            <a:r>
              <a:rPr lang="da-DK" dirty="0" err="1" smtClean="0"/>
              <a:t>error</a:t>
            </a:r>
            <a:r>
              <a:rPr lang="da-DK" dirty="0" smtClean="0"/>
              <a:t> data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originating</a:t>
            </a:r>
            <a:r>
              <a:rPr lang="da-DK" dirty="0"/>
              <a:t> </a:t>
            </a:r>
            <a:r>
              <a:rPr lang="da-DK" dirty="0" smtClean="0"/>
              <a:t>–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traced</a:t>
            </a:r>
            <a:r>
              <a:rPr lang="da-DK" dirty="0" smtClean="0"/>
              <a:t> to a file with the </a:t>
            </a:r>
            <a:r>
              <a:rPr lang="da-DK" dirty="0" err="1" smtClean="0"/>
              <a:t>necessary</a:t>
            </a:r>
            <a:r>
              <a:rPr lang="da-DK" dirty="0" smtClean="0"/>
              <a:t> data content.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pPr lvl="1"/>
            <a:r>
              <a:rPr lang="da-DK" dirty="0" smtClean="0"/>
              <a:t>Note ”err1” flag</a:t>
            </a:r>
          </a:p>
          <a:p>
            <a:pPr lvl="3"/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63" b="1972"/>
          <a:stretch/>
        </p:blipFill>
        <p:spPr>
          <a:xfrm>
            <a:off x="1109361" y="3022792"/>
            <a:ext cx="4455244" cy="280411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2" b="-1086"/>
          <a:stretch/>
        </p:blipFill>
        <p:spPr>
          <a:xfrm>
            <a:off x="6934297" y="3022792"/>
            <a:ext cx="4419503" cy="28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4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</a:t>
            </a:r>
            <a:r>
              <a:rPr lang="da-DK" dirty="0" err="1" smtClean="0"/>
              <a:t>feasibility</a:t>
            </a:r>
            <a:r>
              <a:rPr lang="da-DK" dirty="0" smtClean="0"/>
              <a:t> </a:t>
            </a:r>
            <a:r>
              <a:rPr lang="da-DK" dirty="0" err="1" smtClean="0"/>
              <a:t>study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63" y="1422400"/>
            <a:ext cx="11075737" cy="5278605"/>
          </a:xfrm>
        </p:spPr>
        <p:txBody>
          <a:bodyPr>
            <a:normAutofit/>
          </a:bodyPr>
          <a:lstStyle/>
          <a:p>
            <a:r>
              <a:rPr lang="da-DK" dirty="0" smtClean="0"/>
              <a:t>Is it </a:t>
            </a:r>
            <a:r>
              <a:rPr lang="da-DK" dirty="0" err="1" smtClean="0"/>
              <a:t>possible</a:t>
            </a:r>
            <a:r>
              <a:rPr lang="da-DK" dirty="0" smtClean="0"/>
              <a:t> to </a:t>
            </a:r>
            <a:r>
              <a:rPr lang="da-DK" dirty="0" err="1" smtClean="0"/>
              <a:t>extract</a:t>
            </a:r>
            <a:r>
              <a:rPr lang="da-DK" dirty="0" smtClean="0"/>
              <a:t> </a:t>
            </a:r>
            <a:r>
              <a:rPr lang="da-DK" dirty="0" err="1" smtClean="0"/>
              <a:t>necessary</a:t>
            </a:r>
            <a:r>
              <a:rPr lang="da-DK" dirty="0" smtClean="0"/>
              <a:t> data from platform?</a:t>
            </a:r>
          </a:p>
          <a:p>
            <a:pPr lvl="1"/>
            <a:r>
              <a:rPr lang="da-DK" dirty="0" err="1" smtClean="0"/>
              <a:t>Indeed</a:t>
            </a:r>
            <a:r>
              <a:rPr lang="da-DK" dirty="0" smtClean="0"/>
              <a:t> the </a:t>
            </a:r>
            <a:r>
              <a:rPr lang="da-DK" dirty="0" err="1" smtClean="0"/>
              <a:t>error</a:t>
            </a:r>
            <a:r>
              <a:rPr lang="da-DK" dirty="0" smtClean="0"/>
              <a:t> given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verified</a:t>
            </a:r>
            <a:r>
              <a:rPr lang="da-DK" dirty="0" smtClean="0"/>
              <a:t> </a:t>
            </a:r>
            <a:r>
              <a:rPr lang="da-DK" dirty="0" err="1" smtClean="0"/>
              <a:t>both</a:t>
            </a:r>
            <a:r>
              <a:rPr lang="da-DK" dirty="0" smtClean="0"/>
              <a:t> on the LCD and the web platform</a:t>
            </a:r>
          </a:p>
          <a:p>
            <a:pPr lvl="3"/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57" y="3250848"/>
            <a:ext cx="8625222" cy="810854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9" y="4289035"/>
            <a:ext cx="4272547" cy="226574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4"/>
          <a:srcRect t="60336"/>
          <a:stretch/>
        </p:blipFill>
        <p:spPr>
          <a:xfrm>
            <a:off x="967957" y="2326550"/>
            <a:ext cx="8613337" cy="802106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3" t="22251" r="29325" b="28474"/>
          <a:stretch/>
        </p:blipFill>
        <p:spPr>
          <a:xfrm>
            <a:off x="6010442" y="4396289"/>
            <a:ext cx="3962400" cy="2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545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E5IoT Project</vt:lpstr>
      <vt:lpstr>Project precursor</vt:lpstr>
      <vt:lpstr>Problem overview</vt:lpstr>
      <vt:lpstr>System requirements</vt:lpstr>
      <vt:lpstr>Project feasibility study</vt:lpstr>
      <vt:lpstr>Project feasibility study</vt:lpstr>
      <vt:lpstr>Project feasibility study</vt:lpstr>
      <vt:lpstr>Project feasibility study</vt:lpstr>
      <vt:lpstr>Project feasibility study</vt:lpstr>
      <vt:lpstr>Project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E5IoT Project</dc:title>
  <dc:creator>Karina &amp; Mark</dc:creator>
  <cp:lastModifiedBy>Karina &amp; Mark</cp:lastModifiedBy>
  <cp:revision>13</cp:revision>
  <dcterms:created xsi:type="dcterms:W3CDTF">2018-10-24T09:15:21Z</dcterms:created>
  <dcterms:modified xsi:type="dcterms:W3CDTF">2018-10-24T11:31:05Z</dcterms:modified>
</cp:coreProperties>
</file>