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1D6-2563-4A0C-B18A-3ED72E6EB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A6604-8210-4FAC-4072-C2B70679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BB46-FD93-AF25-98DD-2A8584E8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090F-3605-D00E-31CA-0964EE3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6BD0-CE9E-3B4B-A911-89F03F2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0884-D39E-FBC8-E34B-8FEF4015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DFA5-808B-3560-A545-8A6C4833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98AD-77BF-669A-879F-848B85DD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6706-D9FE-0EFA-4FF6-90EAF3A3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E79F-54E2-C938-96DD-15EAC5BC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F5FF-513D-1958-5BCE-A35CE18CD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5F420-F743-4739-7BB3-7D3F1BBB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0D0A-A3DB-D040-1F24-29EEE780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8159-3770-8DEF-DB90-B2317041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5671-798E-81D8-002E-5EBB98F4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2E08-8046-A9AE-80E8-5616E041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065A-8F17-82FC-D331-E2B8F62B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2CD5-27D4-9529-05BF-7797D9F8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8919-772F-ECBA-950C-33EC18F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3E57-F56B-A48B-21C6-3CF7284B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CF01-A324-7EBE-3428-B0F843F0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05922-671E-1FE7-3586-DBFFF94B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3C0C-4C79-159A-9669-25F2AD20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E49F-4FBA-26E7-EC8E-A350BCBD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8EC5-4E0B-E9FB-92D1-137FEDC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FAE9-FD33-B1E1-CDBA-5CDEBC21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F5CD-6FF3-8B8B-D9E5-3E4F7860D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8BCB3-82BC-F6F8-3455-27814D94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1E01A-FB52-8397-3670-6FD27729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844A-6E34-9370-CF46-0BF3F66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9536-C71A-FA93-A260-65D05E89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BBB-D1F9-5459-65F6-CF2A016E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AA93-4A31-0329-48E1-3F9ABC3B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CDBD9-493F-2017-134D-C0783F7D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C5A55-7B76-EF0B-17CA-D642F29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B6FB7-8706-5D38-AB0E-845CFEF02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12F76-213F-30F5-8B70-CF3C61C5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04F6B-6BC4-A994-61BA-AABE2C75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ED78B-5464-DD22-9D10-AB1C2CC4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EDA-B9B5-8A58-7F00-937C3042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3BDC9-A2C3-03FD-1B81-732B102D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7127-35C2-7202-1EFF-B6D6192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F748A-8A9C-897B-CC99-6EF38186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E6236-BA97-B65C-1111-5A16C202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9671F-CE87-7F57-313D-31E0B965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7428-913C-AAB3-1294-F868B16C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F20-A235-D1CA-D9D5-20F68EB7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9141-9EB6-5F51-90AB-1B1A3E5A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19643-6414-638D-D2BD-6AC766B4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EB609-2E3A-FE08-51A3-05DC817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2C47C-BF1F-2296-B055-7A6A1FA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B3C7-99A4-309D-398C-AB492717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91F-ED2B-2D94-8898-2BCD4752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9E9CF-2EF8-E9BF-2857-50CBC7E6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D44F8-908D-8457-8E53-36D3D104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1C26-8C35-6600-A38B-F0752445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B998-7D4D-4894-47DD-DE0A7887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294F-1E98-81BF-99E7-7D91990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24873-E482-25A6-0604-7DA3FA04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D1C7-7EF2-E1B7-BEBE-7BE50F80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740B-4FF4-89C2-F68E-9D8252F48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C8AC-0B7A-4E14-879F-2D8A3532EEB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DA0-07BA-3ADC-EC7D-69B0710D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67CE-2DB7-5A9B-1946-3D76B55EF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000-B9EC-4596-9E37-5412A051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3E325-5AB4-DE53-DB97-3F09F1B49E1D}"/>
              </a:ext>
            </a:extLst>
          </p:cNvPr>
          <p:cNvSpPr txBox="1"/>
          <p:nvPr/>
        </p:nvSpPr>
        <p:spPr>
          <a:xfrm>
            <a:off x="1676888" y="171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6x12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0A13B-E18B-DA08-E44F-7BBF6E1B65E6}"/>
              </a:ext>
            </a:extLst>
          </p:cNvPr>
          <p:cNvGrpSpPr/>
          <p:nvPr/>
        </p:nvGrpSpPr>
        <p:grpSpPr>
          <a:xfrm>
            <a:off x="620023" y="685799"/>
            <a:ext cx="822960" cy="822960"/>
            <a:chOff x="620023" y="685799"/>
            <a:chExt cx="822960" cy="8229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DAC5A4-48AE-B9BB-D16A-6D2EB3991B7A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3A9393-3819-E213-DB53-E4E8D09BC9F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55F89-76C0-57AC-5857-EA75D76FCDC6}"/>
              </a:ext>
            </a:extLst>
          </p:cNvPr>
          <p:cNvGrpSpPr/>
          <p:nvPr/>
        </p:nvGrpSpPr>
        <p:grpSpPr>
          <a:xfrm rot="5400000">
            <a:off x="10758539" y="685799"/>
            <a:ext cx="822960" cy="822960"/>
            <a:chOff x="620023" y="685799"/>
            <a:chExt cx="822960" cy="8229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125E88-684B-8D50-6345-07772E2DEABE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3F1F15-CB28-932A-7BF8-71A7B22BB8F1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9A4517-DF71-BC88-3940-15861EC3312A}"/>
              </a:ext>
            </a:extLst>
          </p:cNvPr>
          <p:cNvGrpSpPr/>
          <p:nvPr/>
        </p:nvGrpSpPr>
        <p:grpSpPr>
          <a:xfrm rot="10800000">
            <a:off x="10758539" y="5349238"/>
            <a:ext cx="822960" cy="822960"/>
            <a:chOff x="620023" y="685799"/>
            <a:chExt cx="822960" cy="8229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95D67D-F592-1B9A-EAE0-C0501078659A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390C95-8CDE-89F9-052F-D7B21DD2633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35D35E-AE08-323C-E9E1-8CA64416894C}"/>
              </a:ext>
            </a:extLst>
          </p:cNvPr>
          <p:cNvGrpSpPr/>
          <p:nvPr/>
        </p:nvGrpSpPr>
        <p:grpSpPr>
          <a:xfrm rot="16200000">
            <a:off x="610501" y="5349237"/>
            <a:ext cx="822960" cy="822960"/>
            <a:chOff x="620023" y="685799"/>
            <a:chExt cx="822960" cy="8229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A83469-2CEC-07C8-4A38-012622BD90FA}"/>
                </a:ext>
              </a:extLst>
            </p:cNvPr>
            <p:cNvCxnSpPr/>
            <p:nvPr/>
          </p:nvCxnSpPr>
          <p:spPr>
            <a:xfrm>
              <a:off x="620023" y="685800"/>
              <a:ext cx="8229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0FC393-202D-24A0-0B8D-134010D1909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24" y="685799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71B8F8-3C31-032E-D576-39B8A9E0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13" y="685798"/>
            <a:ext cx="4855373" cy="54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Sarnowicz</dc:creator>
  <cp:lastModifiedBy>Szymon Sarnowicz</cp:lastModifiedBy>
  <cp:revision>3</cp:revision>
  <dcterms:created xsi:type="dcterms:W3CDTF">2023-11-30T14:45:14Z</dcterms:created>
  <dcterms:modified xsi:type="dcterms:W3CDTF">2023-12-01T21:34:39Z</dcterms:modified>
</cp:coreProperties>
</file>