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9" r:id="rId1"/>
  </p:sldMasterIdLst>
  <p:notesMasterIdLst>
    <p:notesMasterId r:id="rId79"/>
  </p:notesMasterIdLst>
  <p:sldIdLst>
    <p:sldId id="278" r:id="rId2"/>
    <p:sldId id="279" r:id="rId3"/>
    <p:sldId id="379" r:id="rId4"/>
    <p:sldId id="347" r:id="rId5"/>
    <p:sldId id="284" r:id="rId6"/>
    <p:sldId id="283" r:id="rId7"/>
    <p:sldId id="285" r:id="rId8"/>
    <p:sldId id="350" r:id="rId9"/>
    <p:sldId id="286" r:id="rId10"/>
    <p:sldId id="34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49" r:id="rId48"/>
    <p:sldId id="346" r:id="rId49"/>
    <p:sldId id="348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3366"/>
    <a:srgbClr val="D1B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353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D369A-CA93-4BE2-8F15-A4E6393B84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516A3-D4F6-4FAD-86FD-64C11321602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2B517F-5E61-48B7-9B9C-85CA573F55C4}" type="datetimeFigureOut">
              <a:rPr lang="en-US"/>
              <a:pPr>
                <a:defRPr/>
              </a:pPr>
              <a:t>14-Jun-21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B1F2D66-5441-4CDD-957F-598F07FF2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897338-FC06-4472-8EA5-F5735E5F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798A-D964-4F07-B78C-81F06D9A78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0D29-2831-4D0F-914E-E09B3E41B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DA493-FB58-4420-B70C-C7AD894149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DA493-FB58-4420-B70C-C7AD894149A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873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04AA9458-F25C-4460-BF21-62D7507D50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62D5F751-31E9-46B7-B2EF-5FB913A43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C2F2FA4-A555-48AF-B56D-428521689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1321A1-A581-4C48-A2CE-AB2A67C7F0AD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F790C218-AE6F-4174-9817-0B38CAA78A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829FA40D-01DA-4A59-9B6B-36DB2843C1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8ED4AB51-1B70-4D06-8D1D-A48F3E39E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0CA2F0-4043-4EB1-AE08-0D5894A788CA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C7300E04-BFA4-4115-AF68-54372631B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324944E4-2411-4B49-92BA-7113B8A0F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B64EEC06-D209-4060-920E-1BDCD39EB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588310-4173-4343-8E05-8B832295BD16}" type="slidenum">
              <a:rPr lang="en-US" altLang="en-US"/>
              <a:pPr/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D818489-1B46-4F27-B1E6-02C1F201E3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50A9ABA6-FE62-4766-A173-BC8923752E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6A89143-DFA7-498E-9768-F3297A9ED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B3884-1102-420E-9970-8D15A040696F}" type="slidenum"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DE91143D-9190-40A0-92D6-B2FCC2F3FF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5D1D58A-F6B1-4075-8A09-85A74BC336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87512833-5370-4BAB-BF8F-0849BF5E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A1B777-273E-4589-951C-E129C43D2462}" type="slidenum"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5DFAF5AD-E36D-4B53-AAA9-8CC7E7E1B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DE0DB478-24AB-41CB-9DEE-947080EF8F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97845B3-5A73-49FE-AAC5-A8B839C60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C0B8A3-CE5A-4E8B-9E64-9DFD2D033F5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B74CA4F-2C69-4C1E-B0FC-23B6844D5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DBE0620-4A01-439B-A1B4-7F07EA7AF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D6F617F-545E-4F9D-9B37-272162FFE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1B2DA5-8BBA-4D39-A8B7-5C302CABB96C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0574457-C7AC-4B7B-9AB5-DB8DB0AF06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7E6F054-83DE-4309-B2A1-D570567641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21CDC64-BD49-4568-9ECA-2C73FFAF7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3CB8CC-E63B-4050-B0AF-C1B0BAF757B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9B97A186-8C69-4193-8900-EE4BC1D0FF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EA0F91D-008C-4F55-96BC-D92C802E6D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F149959-4E25-4370-966B-D15E34232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40CB40-7B70-47C8-954F-1DBF1CD477CE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2C340190-E3EB-4E4E-9433-11209C2480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555D8362-3821-4142-9881-3399C18E65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C5351D7-7639-453E-ABCD-29943222D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5B0407-16E9-4564-8F3C-37CBBBC5BC66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51BAF23E-F2B6-4975-80B2-463835C096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B9D55687-238B-48B3-A231-62486E7DA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C4D79C89-F537-41FA-AE8F-41123FDA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90D815-AA6B-4FF2-BCE2-C06F62273392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03038-C9CE-4172-A4D4-E2ECB140D1E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E434BBC1-D513-40A4-BA52-BEEEF374450C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A4186-8267-4CB1-97C6-51B10F87EEEF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704D-C033-41DE-90BE-8BCD00315FAE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270E7-D24D-4164-ACC6-2A08FF4144E0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11211FE5-F555-4EDA-BE5A-1ECC2C88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D56BC885-3331-4382-9E07-D91708AC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660D3D20-69E3-4CCC-81FF-6F65CAF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B566B-9CA9-48AC-9326-EDFA52736F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445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0ECE272-4604-43B4-9BED-7AE41014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CFD41FC-67CC-44DE-BCF2-0403FFFD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7F9EF62-DF78-4C18-9CA2-8CD85F7D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F78FC-E08E-4C7A-B285-1ED2AE8D9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44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B7E0165-D3C9-488E-A9CE-6885F90B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FDE9D1B-3878-4E39-AB75-B13A6660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38F66AE-08F6-43AF-A9EE-6E07AD35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AC73B-C360-4B46-A404-770139213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63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DB2AFE9-4D89-4FF4-BA0B-91A4BB4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1B99B3D-103E-4400-B78E-DA6AC7AD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596999-C0E0-466A-9C70-9C689A3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2914-1A35-4ABA-833F-8C6790505E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1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E9509-5C60-4E2A-B53F-3DDF2B9D13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B707D9E1-9DDA-4D4D-8BEB-ACA1C1DC7C12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8B233-21D4-4B15-9B14-FB3BE1EFE70D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9BF56-DEB5-4554-82A4-EF23F102C662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14F68-11EF-4F70-9C8C-FEE45BDAC6D6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789CB5D-B9BD-4A6D-B644-2EC74290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E819043-8A70-4C03-A5AD-691C9E5F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205ECCF-490D-4389-945C-BE40346D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561BE068-0987-468D-8A67-74C07B01E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51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01590D8D-04EB-4873-A500-9FFC1A20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715CD87-CB32-45B3-8054-9AC732E6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6CE56EF-1F79-4370-897F-ACAAA250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86F5C-8D10-4143-9789-DDB1C899A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C6983B51-F918-4F6C-B182-E96F4FEF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0975B9A-F478-4CFB-B725-80584121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703C081C-1C4D-45B4-A4E5-EFA30F30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AA364-DCCF-49C3-A45D-72AF50ED5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7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89C47AB-2E5E-4F40-96C6-877050C8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1A9C7F9-66C5-41D4-A3D3-E643CC16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5531B12-FC7B-4954-A6DE-D4875C69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E23CF-BD03-46A8-B77E-C35465940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16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AD1E5CA3-4150-415C-BA6A-490F3903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1DD2D-A130-41B3-A6F7-4357AEC7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F44565F-B21E-4EFE-977B-9675D9DF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AC43E-F7A1-4E5E-AE4A-98E24CA7EC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26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DD0074-DA78-4B7C-B50B-82821F4C2AF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71FD9A7E-6DC9-4CD1-9D00-95D91C7CFC1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649D1EE-B1E8-44C7-8D82-C9746CAF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BFA57EC-9A6A-4C28-BCE5-C017369E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70F2605-B53D-4C66-8BEC-E69EC2BB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081B9-2B52-4699-9B68-D93510976A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4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B9A09-1A83-44B8-8E54-C06CB0E0487F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67154-BF42-4F5B-A6B9-6ABAD4147580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66931-3DCC-4606-92D9-1BA0A85F0841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A2F917D-94CB-47C7-8F95-7E891452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315AE94-8429-460E-8D4B-71A6A71E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4188C36-30EA-43B4-9BE0-DFAA324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9DA7B050-127B-4B19-A0D2-582C44846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88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0DC2D7-E185-4940-847B-72581006E76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4B8F8DE9-9E82-42D3-A9B1-A49C8C72E051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734F7C47-86F0-49EA-ADD4-3D53AE36D4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135904A-8561-451D-B0F4-F026FA979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2AD0730-0F38-4AFA-BD2E-24CAFE3B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94B51-EED4-4C72-9659-B07D531FB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Analysis of Algo and Design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DE55BD8-81CD-4000-BCB4-F7ED4808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27E826A0-18C3-4028-BEAA-A31D60F1C7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69" r:id="rId2"/>
    <p:sldLayoutId id="2147484477" r:id="rId3"/>
    <p:sldLayoutId id="2147484470" r:id="rId4"/>
    <p:sldLayoutId id="2147484471" r:id="rId5"/>
    <p:sldLayoutId id="2147484472" r:id="rId6"/>
    <p:sldLayoutId id="2147484473" r:id="rId7"/>
    <p:sldLayoutId id="2147484478" r:id="rId8"/>
    <p:sldLayoutId id="2147484479" r:id="rId9"/>
    <p:sldLayoutId id="2147484474" r:id="rId10"/>
    <p:sldLayoutId id="21474844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aph_theory" TargetMode="External"/><Relationship Id="rId7" Type="http://schemas.openxmlformats.org/officeDocument/2006/relationships/hyperlink" Target="http://en.wikipedia.org/wiki/Vertex_(graph_theor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Edge_(graph_theory)" TargetMode="External"/><Relationship Id="rId5" Type="http://schemas.openxmlformats.org/officeDocument/2006/relationships/hyperlink" Target="http://en.wikipedia.org/wiki/Sequence" TargetMode="External"/><Relationship Id="rId4" Type="http://schemas.openxmlformats.org/officeDocument/2006/relationships/hyperlink" Target="http://en.wikipedia.org/wiki/Graph_(mathematics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AF819748-6136-44ED-87CE-A1482EBC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603AB6-6FC0-4963-8D19-29EF9FF9A13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4AFCE15-681F-433B-A0FB-D8D2FB4D2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29000"/>
            <a:ext cx="27257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CA" altLang="en-US" sz="6600" b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endParaRPr lang="en-US" altLang="en-US" sz="6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446FFBD-B905-41FD-8CF4-4AF9D26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Representation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CD3D75D-259E-4C0C-AFE8-2C58C3C2B0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781800" cy="45720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Adjacency-matrix Representation</a:t>
            </a:r>
          </a:p>
          <a:p>
            <a:r>
              <a:rPr lang="en-US" altLang="en-US"/>
              <a:t>Adjacency Lists Representation</a:t>
            </a:r>
          </a:p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A600A5D-3BD6-4167-A041-8D6ED4F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CD1EEA-92E4-4C98-8E9C-18DA3E0CF67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DA3B16E-7BD7-44D0-8523-5228D947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28600"/>
            <a:ext cx="7389813" cy="860425"/>
          </a:xfrm>
        </p:spPr>
        <p:txBody>
          <a:bodyPr/>
          <a:lstStyle/>
          <a:p>
            <a:pPr eaLnBrk="1" hangingPunct="1"/>
            <a:r>
              <a:rPr lang="en-US" altLang="en-US"/>
              <a:t>Adjacency-matrix representation I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103160-C679-417B-966F-251AEE6C2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9788" y="1758950"/>
            <a:ext cx="3930650" cy="2474913"/>
          </a:xfrm>
        </p:spPr>
        <p:txBody>
          <a:bodyPr/>
          <a:lstStyle/>
          <a:p>
            <a:pPr eaLnBrk="1" hangingPunct="1"/>
            <a:r>
              <a:rPr lang="en-US" altLang="en-US" sz="2000"/>
              <a:t>One simple way of representing a graph is the </a:t>
            </a:r>
            <a:r>
              <a:rPr lang="en-US" altLang="en-US" sz="2000">
                <a:solidFill>
                  <a:schemeClr val="tx2"/>
                </a:solidFill>
              </a:rPr>
              <a:t>adjacency matrix</a:t>
            </a:r>
          </a:p>
          <a:p>
            <a:pPr eaLnBrk="1" hangingPunct="1"/>
            <a:r>
              <a:rPr lang="en-US" altLang="en-US" sz="2000"/>
              <a:t>A 2-D array has a mark at </a:t>
            </a:r>
            <a:r>
              <a:rPr lang="en-US" altLang="en-US" sz="1800">
                <a:solidFill>
                  <a:schemeClr val="accent2"/>
                </a:solidFill>
              </a:rPr>
              <a:t>[i][j]</a:t>
            </a:r>
            <a:r>
              <a:rPr lang="en-US" altLang="en-US" sz="2000"/>
              <a:t> if there is an edge from node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1800">
                <a:solidFill>
                  <a:schemeClr val="accent2"/>
                </a:solidFill>
              </a:rPr>
              <a:t>i</a:t>
            </a:r>
            <a:r>
              <a:rPr lang="en-US" altLang="en-US" sz="2000"/>
              <a:t> to node </a:t>
            </a:r>
            <a:r>
              <a:rPr lang="en-US" altLang="en-US" sz="1800">
                <a:solidFill>
                  <a:schemeClr val="accent2"/>
                </a:solidFill>
              </a:rPr>
              <a:t>j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17412" name="Rectangle 109">
            <a:extLst>
              <a:ext uri="{FF2B5EF4-FFF2-40B4-BE49-F238E27FC236}">
                <a16:creationId xmlns:a16="http://schemas.microsoft.com/office/drawing/2014/main" id="{D0A46477-FEE7-4386-90DE-918D04A8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4087813"/>
            <a:ext cx="3930650" cy="1238250"/>
          </a:xfrm>
        </p:spPr>
        <p:txBody>
          <a:bodyPr/>
          <a:lstStyle/>
          <a:p>
            <a:pPr eaLnBrk="1" hangingPunct="1"/>
            <a:r>
              <a:rPr lang="en-US" altLang="en-US" sz="2000"/>
              <a:t>The adjacency matrix is symmetric about the main diagonal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ACD11E55-268E-42DE-8E85-676BF35E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C00237-00B7-4350-9503-E332DAD606B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5703E920-D83D-41FC-8E01-B97193B5A8C3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1752600"/>
            <a:ext cx="3055937" cy="1752600"/>
            <a:chOff x="427" y="1248"/>
            <a:chExt cx="1925" cy="1104"/>
          </a:xfrm>
        </p:grpSpPr>
        <p:sp>
          <p:nvSpPr>
            <p:cNvPr id="17484" name="Oval 6">
              <a:extLst>
                <a:ext uri="{FF2B5EF4-FFF2-40B4-BE49-F238E27FC236}">
                  <a16:creationId xmlns:a16="http://schemas.microsoft.com/office/drawing/2014/main" id="{DCD11E6F-E21E-4DDC-9026-CF2715F9F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7485" name="Oval 7">
              <a:extLst>
                <a:ext uri="{FF2B5EF4-FFF2-40B4-BE49-F238E27FC236}">
                  <a16:creationId xmlns:a16="http://schemas.microsoft.com/office/drawing/2014/main" id="{D5DC8DA2-D07A-4012-9029-EC635EAB8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7486" name="Oval 8">
              <a:extLst>
                <a:ext uri="{FF2B5EF4-FFF2-40B4-BE49-F238E27FC236}">
                  <a16:creationId xmlns:a16="http://schemas.microsoft.com/office/drawing/2014/main" id="{5A0F3CBF-DAE6-42F8-9AA5-0D6523C22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7487" name="Oval 9">
              <a:extLst>
                <a:ext uri="{FF2B5EF4-FFF2-40B4-BE49-F238E27FC236}">
                  <a16:creationId xmlns:a16="http://schemas.microsoft.com/office/drawing/2014/main" id="{2CB22BF6-F757-4F7C-B9C8-FD93E3CDE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8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</a:p>
          </p:txBody>
        </p:sp>
        <p:sp>
          <p:nvSpPr>
            <p:cNvPr id="17488" name="Oval 10">
              <a:extLst>
                <a:ext uri="{FF2B5EF4-FFF2-40B4-BE49-F238E27FC236}">
                  <a16:creationId xmlns:a16="http://schemas.microsoft.com/office/drawing/2014/main" id="{9B2AA054-3A6C-46AF-9B08-0C7661A3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7489" name="Oval 11">
              <a:extLst>
                <a:ext uri="{FF2B5EF4-FFF2-40B4-BE49-F238E27FC236}">
                  <a16:creationId xmlns:a16="http://schemas.microsoft.com/office/drawing/2014/main" id="{BF72FC92-02DE-40D3-B5BE-201FEA00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17490" name="Oval 12">
              <a:extLst>
                <a:ext uri="{FF2B5EF4-FFF2-40B4-BE49-F238E27FC236}">
                  <a16:creationId xmlns:a16="http://schemas.microsoft.com/office/drawing/2014/main" id="{51952D4D-CAFA-4F70-9EE3-F6910E338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7491" name="Line 13">
              <a:extLst>
                <a:ext uri="{FF2B5EF4-FFF2-40B4-BE49-F238E27FC236}">
                  <a16:creationId xmlns:a16="http://schemas.microsoft.com/office/drawing/2014/main" id="{6167820D-C343-43B9-9D4C-65BCF832A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8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2" name="Freeform 14">
              <a:extLst>
                <a:ext uri="{FF2B5EF4-FFF2-40B4-BE49-F238E27FC236}">
                  <a16:creationId xmlns:a16="http://schemas.microsoft.com/office/drawing/2014/main" id="{60E28D74-D3F0-4530-836F-32C2251A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1920"/>
              <a:ext cx="147" cy="205"/>
            </a:xfrm>
            <a:custGeom>
              <a:avLst/>
              <a:gdLst>
                <a:gd name="T0" fmla="*/ 147 w 147"/>
                <a:gd name="T1" fmla="*/ 0 h 205"/>
                <a:gd name="T2" fmla="*/ 0 w 147"/>
                <a:gd name="T3" fmla="*/ 205 h 205"/>
                <a:gd name="T4" fmla="*/ 0 60000 65536"/>
                <a:gd name="T5" fmla="*/ 0 60000 65536"/>
                <a:gd name="T6" fmla="*/ 0 w 147"/>
                <a:gd name="T7" fmla="*/ 0 h 205"/>
                <a:gd name="T8" fmla="*/ 147 w 14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205">
                  <a:moveTo>
                    <a:pt x="147" y="0"/>
                  </a:moveTo>
                  <a:lnTo>
                    <a:pt x="0" y="2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3" name="Freeform 15">
              <a:extLst>
                <a:ext uri="{FF2B5EF4-FFF2-40B4-BE49-F238E27FC236}">
                  <a16:creationId xmlns:a16="http://schemas.microsoft.com/office/drawing/2014/main" id="{9C295823-EC03-46C7-9809-0D9ED9414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968"/>
              <a:ext cx="141" cy="167"/>
            </a:xfrm>
            <a:custGeom>
              <a:avLst/>
              <a:gdLst>
                <a:gd name="T0" fmla="*/ 141 w 141"/>
                <a:gd name="T1" fmla="*/ 167 h 167"/>
                <a:gd name="T2" fmla="*/ 0 w 141"/>
                <a:gd name="T3" fmla="*/ 0 h 167"/>
                <a:gd name="T4" fmla="*/ 0 60000 65536"/>
                <a:gd name="T5" fmla="*/ 0 60000 65536"/>
                <a:gd name="T6" fmla="*/ 0 w 141"/>
                <a:gd name="T7" fmla="*/ 0 h 167"/>
                <a:gd name="T8" fmla="*/ 141 w 141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" h="167">
                  <a:moveTo>
                    <a:pt x="141" y="167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4" name="Freeform 17">
              <a:extLst>
                <a:ext uri="{FF2B5EF4-FFF2-40B4-BE49-F238E27FC236}">
                  <a16:creationId xmlns:a16="http://schemas.microsoft.com/office/drawing/2014/main" id="{4D109369-F2B7-4922-ABA8-CE31CEB1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488"/>
              <a:ext cx="146" cy="210"/>
            </a:xfrm>
            <a:custGeom>
              <a:avLst/>
              <a:gdLst>
                <a:gd name="T0" fmla="*/ 0 w 146"/>
                <a:gd name="T1" fmla="*/ 0 h 210"/>
                <a:gd name="T2" fmla="*/ 146 w 146"/>
                <a:gd name="T3" fmla="*/ 210 h 210"/>
                <a:gd name="T4" fmla="*/ 0 60000 65536"/>
                <a:gd name="T5" fmla="*/ 0 60000 65536"/>
                <a:gd name="T6" fmla="*/ 0 w 146"/>
                <a:gd name="T7" fmla="*/ 0 h 210"/>
                <a:gd name="T8" fmla="*/ 146 w 146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210">
                  <a:moveTo>
                    <a:pt x="0" y="0"/>
                  </a:moveTo>
                  <a:lnTo>
                    <a:pt x="146" y="21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5" name="Freeform 18">
              <a:extLst>
                <a:ext uri="{FF2B5EF4-FFF2-40B4-BE49-F238E27FC236}">
                  <a16:creationId xmlns:a16="http://schemas.microsoft.com/office/drawing/2014/main" id="{8204E65F-F13E-4191-A60B-243DD44DF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882"/>
              <a:ext cx="204" cy="164"/>
            </a:xfrm>
            <a:custGeom>
              <a:avLst/>
              <a:gdLst>
                <a:gd name="T0" fmla="*/ 204 w 204"/>
                <a:gd name="T1" fmla="*/ 164 h 164"/>
                <a:gd name="T2" fmla="*/ 0 w 204"/>
                <a:gd name="T3" fmla="*/ 0 h 164"/>
                <a:gd name="T4" fmla="*/ 0 60000 65536"/>
                <a:gd name="T5" fmla="*/ 0 60000 65536"/>
                <a:gd name="T6" fmla="*/ 0 w 204"/>
                <a:gd name="T7" fmla="*/ 0 h 164"/>
                <a:gd name="T8" fmla="*/ 204 w 204"/>
                <a:gd name="T9" fmla="*/ 164 h 1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164">
                  <a:moveTo>
                    <a:pt x="204" y="1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6" name="Line 19">
              <a:extLst>
                <a:ext uri="{FF2B5EF4-FFF2-40B4-BE49-F238E27FC236}">
                  <a16:creationId xmlns:a16="http://schemas.microsoft.com/office/drawing/2014/main" id="{2B89BB7B-2A4C-4CC9-B220-8F8FA096E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7" name="Freeform 20">
              <a:extLst>
                <a:ext uri="{FF2B5EF4-FFF2-40B4-BE49-F238E27FC236}">
                  <a16:creationId xmlns:a16="http://schemas.microsoft.com/office/drawing/2014/main" id="{89ACAC9B-4F87-4964-B208-0AE251A4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59"/>
              <a:ext cx="235" cy="169"/>
            </a:xfrm>
            <a:custGeom>
              <a:avLst/>
              <a:gdLst>
                <a:gd name="T0" fmla="*/ 0 w 235"/>
                <a:gd name="T1" fmla="*/ 169 h 169"/>
                <a:gd name="T2" fmla="*/ 235 w 235"/>
                <a:gd name="T3" fmla="*/ 0 h 169"/>
                <a:gd name="T4" fmla="*/ 0 60000 65536"/>
                <a:gd name="T5" fmla="*/ 0 60000 65536"/>
                <a:gd name="T6" fmla="*/ 0 w 235"/>
                <a:gd name="T7" fmla="*/ 0 h 169"/>
                <a:gd name="T8" fmla="*/ 235 w 235"/>
                <a:gd name="T9" fmla="*/ 169 h 1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169">
                  <a:moveTo>
                    <a:pt x="0" y="169"/>
                  </a:moveTo>
                  <a:lnTo>
                    <a:pt x="23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8" name="Freeform 21">
              <a:extLst>
                <a:ext uri="{FF2B5EF4-FFF2-40B4-BE49-F238E27FC236}">
                  <a16:creationId xmlns:a16="http://schemas.microsoft.com/office/drawing/2014/main" id="{A1B86B6B-EFB7-4F17-8D9A-28F7751E3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1718"/>
              <a:ext cx="293" cy="229"/>
            </a:xfrm>
            <a:custGeom>
              <a:avLst/>
              <a:gdLst>
                <a:gd name="T0" fmla="*/ 293 w 293"/>
                <a:gd name="T1" fmla="*/ 179 h 229"/>
                <a:gd name="T2" fmla="*/ 114 w 293"/>
                <a:gd name="T3" fmla="*/ 219 h 229"/>
                <a:gd name="T4" fmla="*/ 0 w 293"/>
                <a:gd name="T5" fmla="*/ 119 h 229"/>
                <a:gd name="T6" fmla="*/ 114 w 293"/>
                <a:gd name="T7" fmla="*/ 10 h 229"/>
                <a:gd name="T8" fmla="*/ 293 w 293"/>
                <a:gd name="T9" fmla="*/ 58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229"/>
                <a:gd name="T17" fmla="*/ 293 w 293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229">
                  <a:moveTo>
                    <a:pt x="293" y="179"/>
                  </a:moveTo>
                  <a:cubicBezTo>
                    <a:pt x="263" y="186"/>
                    <a:pt x="163" y="229"/>
                    <a:pt x="114" y="219"/>
                  </a:cubicBezTo>
                  <a:cubicBezTo>
                    <a:pt x="65" y="209"/>
                    <a:pt x="0" y="154"/>
                    <a:pt x="0" y="119"/>
                  </a:cubicBezTo>
                  <a:cubicBezTo>
                    <a:pt x="0" y="84"/>
                    <a:pt x="65" y="20"/>
                    <a:pt x="114" y="10"/>
                  </a:cubicBezTo>
                  <a:cubicBezTo>
                    <a:pt x="163" y="0"/>
                    <a:pt x="256" y="48"/>
                    <a:pt x="293" y="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0">
            <a:extLst>
              <a:ext uri="{FF2B5EF4-FFF2-40B4-BE49-F238E27FC236}">
                <a16:creationId xmlns:a16="http://schemas.microsoft.com/office/drawing/2014/main" id="{814AA1C7-E23F-415A-B33D-A95B0FDA1AB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2895600" cy="2530475"/>
            <a:chOff x="720" y="2448"/>
            <a:chExt cx="1824" cy="1594"/>
          </a:xfrm>
        </p:grpSpPr>
        <p:sp>
          <p:nvSpPr>
            <p:cNvPr id="17418" name="Text Box 22">
              <a:extLst>
                <a:ext uri="{FF2B5EF4-FFF2-40B4-BE49-F238E27FC236}">
                  <a16:creationId xmlns:a16="http://schemas.microsoft.com/office/drawing/2014/main" id="{95BB07A6-12B7-43FB-9F10-ED252FAA1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40"/>
              <a:ext cx="2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7419" name="Text Box 24">
              <a:extLst>
                <a:ext uri="{FF2B5EF4-FFF2-40B4-BE49-F238E27FC236}">
                  <a16:creationId xmlns:a16="http://schemas.microsoft.com/office/drawing/2014/main" id="{8FED6712-0E65-46BE-B961-BEF1BA5EC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 B  C D  E F  G</a:t>
              </a:r>
            </a:p>
          </p:txBody>
        </p:sp>
        <p:sp>
          <p:nvSpPr>
            <p:cNvPr id="17420" name="Rectangle 45">
              <a:extLst>
                <a:ext uri="{FF2B5EF4-FFF2-40B4-BE49-F238E27FC236}">
                  <a16:creationId xmlns:a16="http://schemas.microsoft.com/office/drawing/2014/main" id="{C4FCFAD1-747B-4006-975B-EC9914CE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1" name="Rectangle 46">
              <a:extLst>
                <a:ext uri="{FF2B5EF4-FFF2-40B4-BE49-F238E27FC236}">
                  <a16:creationId xmlns:a16="http://schemas.microsoft.com/office/drawing/2014/main" id="{B355CABD-CA53-4D17-B3E7-759351CA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2" name="Rectangle 47">
              <a:extLst>
                <a:ext uri="{FF2B5EF4-FFF2-40B4-BE49-F238E27FC236}">
                  <a16:creationId xmlns:a16="http://schemas.microsoft.com/office/drawing/2014/main" id="{F21D1EB0-0979-4D41-AC9A-C657973E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3" name="Rectangle 48">
              <a:extLst>
                <a:ext uri="{FF2B5EF4-FFF2-40B4-BE49-F238E27FC236}">
                  <a16:creationId xmlns:a16="http://schemas.microsoft.com/office/drawing/2014/main" id="{9438F035-99D7-49F3-BC85-2DF8B1058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4" name="Rectangle 49">
              <a:extLst>
                <a:ext uri="{FF2B5EF4-FFF2-40B4-BE49-F238E27FC236}">
                  <a16:creationId xmlns:a16="http://schemas.microsoft.com/office/drawing/2014/main" id="{36C7B995-0A83-47AF-8281-A5A8836D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5" name="Rectangle 50">
              <a:extLst>
                <a:ext uri="{FF2B5EF4-FFF2-40B4-BE49-F238E27FC236}">
                  <a16:creationId xmlns:a16="http://schemas.microsoft.com/office/drawing/2014/main" id="{D04FCD52-161F-4BD9-A197-0B4999F7F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6" name="Rectangle 51">
              <a:extLst>
                <a:ext uri="{FF2B5EF4-FFF2-40B4-BE49-F238E27FC236}">
                  <a16:creationId xmlns:a16="http://schemas.microsoft.com/office/drawing/2014/main" id="{B3F52604-11A5-4E5D-87B6-8FFBD3DD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7" name="Rectangle 52">
              <a:extLst>
                <a:ext uri="{FF2B5EF4-FFF2-40B4-BE49-F238E27FC236}">
                  <a16:creationId xmlns:a16="http://schemas.microsoft.com/office/drawing/2014/main" id="{3DA736EF-5E9A-4C6F-A603-E9771987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8" name="Rectangle 53">
              <a:extLst>
                <a:ext uri="{FF2B5EF4-FFF2-40B4-BE49-F238E27FC236}">
                  <a16:creationId xmlns:a16="http://schemas.microsoft.com/office/drawing/2014/main" id="{226B3E12-5E94-4D14-BB5D-2A223103D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29" name="Rectangle 54">
              <a:extLst>
                <a:ext uri="{FF2B5EF4-FFF2-40B4-BE49-F238E27FC236}">
                  <a16:creationId xmlns:a16="http://schemas.microsoft.com/office/drawing/2014/main" id="{BF108EDD-CE3E-48FA-8ACC-5CA4E3286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0" name="Rectangle 55">
              <a:extLst>
                <a:ext uri="{FF2B5EF4-FFF2-40B4-BE49-F238E27FC236}">
                  <a16:creationId xmlns:a16="http://schemas.microsoft.com/office/drawing/2014/main" id="{C6189E0E-09CF-41E7-9310-962056ED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1" name="Rectangle 56">
              <a:extLst>
                <a:ext uri="{FF2B5EF4-FFF2-40B4-BE49-F238E27FC236}">
                  <a16:creationId xmlns:a16="http://schemas.microsoft.com/office/drawing/2014/main" id="{D1F48A49-B15F-4995-81F8-788B314A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2" name="Rectangle 57">
              <a:extLst>
                <a:ext uri="{FF2B5EF4-FFF2-40B4-BE49-F238E27FC236}">
                  <a16:creationId xmlns:a16="http://schemas.microsoft.com/office/drawing/2014/main" id="{2196CBE5-6233-4318-92FE-9F9C29CB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3" name="Rectangle 58">
              <a:extLst>
                <a:ext uri="{FF2B5EF4-FFF2-40B4-BE49-F238E27FC236}">
                  <a16:creationId xmlns:a16="http://schemas.microsoft.com/office/drawing/2014/main" id="{58BBA5A1-93DC-411D-822C-4FF62311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4" name="Rectangle 59">
              <a:extLst>
                <a:ext uri="{FF2B5EF4-FFF2-40B4-BE49-F238E27FC236}">
                  <a16:creationId xmlns:a16="http://schemas.microsoft.com/office/drawing/2014/main" id="{93F33405-1AD5-48EF-9328-E59881D90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5" name="Rectangle 60">
              <a:extLst>
                <a:ext uri="{FF2B5EF4-FFF2-40B4-BE49-F238E27FC236}">
                  <a16:creationId xmlns:a16="http://schemas.microsoft.com/office/drawing/2014/main" id="{5612A50D-FBB9-471E-B65D-1FF65AC4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6" name="Rectangle 61">
              <a:extLst>
                <a:ext uri="{FF2B5EF4-FFF2-40B4-BE49-F238E27FC236}">
                  <a16:creationId xmlns:a16="http://schemas.microsoft.com/office/drawing/2014/main" id="{7417FCEA-BC26-4532-9C9A-87F461E0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7" name="Rectangle 62">
              <a:extLst>
                <a:ext uri="{FF2B5EF4-FFF2-40B4-BE49-F238E27FC236}">
                  <a16:creationId xmlns:a16="http://schemas.microsoft.com/office/drawing/2014/main" id="{9827F4EF-E2CA-47EA-B065-5C6CDEF5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8" name="Rectangle 63">
              <a:extLst>
                <a:ext uri="{FF2B5EF4-FFF2-40B4-BE49-F238E27FC236}">
                  <a16:creationId xmlns:a16="http://schemas.microsoft.com/office/drawing/2014/main" id="{43C787BD-94BA-42CA-AF28-D0A3B8E62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39" name="Rectangle 64">
              <a:extLst>
                <a:ext uri="{FF2B5EF4-FFF2-40B4-BE49-F238E27FC236}">
                  <a16:creationId xmlns:a16="http://schemas.microsoft.com/office/drawing/2014/main" id="{F272928C-5F2A-49AD-8D2E-7B8A7C47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0" name="Rectangle 65">
              <a:extLst>
                <a:ext uri="{FF2B5EF4-FFF2-40B4-BE49-F238E27FC236}">
                  <a16:creationId xmlns:a16="http://schemas.microsoft.com/office/drawing/2014/main" id="{6D808AE3-3F0A-4D1A-BDA1-D51A92A34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1" name="Rectangle 66">
              <a:extLst>
                <a:ext uri="{FF2B5EF4-FFF2-40B4-BE49-F238E27FC236}">
                  <a16:creationId xmlns:a16="http://schemas.microsoft.com/office/drawing/2014/main" id="{38A38D2D-1FD5-4CA6-A7C5-C7517CD9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2" name="Rectangle 67">
              <a:extLst>
                <a:ext uri="{FF2B5EF4-FFF2-40B4-BE49-F238E27FC236}">
                  <a16:creationId xmlns:a16="http://schemas.microsoft.com/office/drawing/2014/main" id="{76757AA2-658B-4CBC-B730-4B6CBA98C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3" name="Rectangle 68">
              <a:extLst>
                <a:ext uri="{FF2B5EF4-FFF2-40B4-BE49-F238E27FC236}">
                  <a16:creationId xmlns:a16="http://schemas.microsoft.com/office/drawing/2014/main" id="{46C0E66B-B401-4F2C-8F4C-11A664A5A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4" name="Rectangle 69">
              <a:extLst>
                <a:ext uri="{FF2B5EF4-FFF2-40B4-BE49-F238E27FC236}">
                  <a16:creationId xmlns:a16="http://schemas.microsoft.com/office/drawing/2014/main" id="{9615FF09-BABF-4585-964A-0EE61C345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5" name="Rectangle 70">
              <a:extLst>
                <a:ext uri="{FF2B5EF4-FFF2-40B4-BE49-F238E27FC236}">
                  <a16:creationId xmlns:a16="http://schemas.microsoft.com/office/drawing/2014/main" id="{0C5AD98E-AE2E-497B-A667-BDD10A4D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6" name="Rectangle 71">
              <a:extLst>
                <a:ext uri="{FF2B5EF4-FFF2-40B4-BE49-F238E27FC236}">
                  <a16:creationId xmlns:a16="http://schemas.microsoft.com/office/drawing/2014/main" id="{5FEFBFD2-8DBB-4F34-9880-038C0BC29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7" name="Rectangle 72">
              <a:extLst>
                <a:ext uri="{FF2B5EF4-FFF2-40B4-BE49-F238E27FC236}">
                  <a16:creationId xmlns:a16="http://schemas.microsoft.com/office/drawing/2014/main" id="{6A9C45F4-E5F0-4769-B42F-E59D0BCC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8" name="Rectangle 73">
              <a:extLst>
                <a:ext uri="{FF2B5EF4-FFF2-40B4-BE49-F238E27FC236}">
                  <a16:creationId xmlns:a16="http://schemas.microsoft.com/office/drawing/2014/main" id="{26CFEAFA-90B7-4741-9C00-B4B0781D2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49" name="Rectangle 74">
              <a:extLst>
                <a:ext uri="{FF2B5EF4-FFF2-40B4-BE49-F238E27FC236}">
                  <a16:creationId xmlns:a16="http://schemas.microsoft.com/office/drawing/2014/main" id="{248B2A5A-7FE0-4E75-905E-5C4B5E89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0" name="Rectangle 75">
              <a:extLst>
                <a:ext uri="{FF2B5EF4-FFF2-40B4-BE49-F238E27FC236}">
                  <a16:creationId xmlns:a16="http://schemas.microsoft.com/office/drawing/2014/main" id="{4DF2E403-9DFE-4E21-A1E6-79FB5B20E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1" name="Rectangle 76">
              <a:extLst>
                <a:ext uri="{FF2B5EF4-FFF2-40B4-BE49-F238E27FC236}">
                  <a16:creationId xmlns:a16="http://schemas.microsoft.com/office/drawing/2014/main" id="{D1F714B1-B541-4925-BEC4-79A766ACE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2" name="Rectangle 77">
              <a:extLst>
                <a:ext uri="{FF2B5EF4-FFF2-40B4-BE49-F238E27FC236}">
                  <a16:creationId xmlns:a16="http://schemas.microsoft.com/office/drawing/2014/main" id="{8CA02A7A-7556-487B-A327-188D5886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3" name="Rectangle 78">
              <a:extLst>
                <a:ext uri="{FF2B5EF4-FFF2-40B4-BE49-F238E27FC236}">
                  <a16:creationId xmlns:a16="http://schemas.microsoft.com/office/drawing/2014/main" id="{61614315-9E7A-40B8-B7E6-E764783F7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4" name="Rectangle 79">
              <a:extLst>
                <a:ext uri="{FF2B5EF4-FFF2-40B4-BE49-F238E27FC236}">
                  <a16:creationId xmlns:a16="http://schemas.microsoft.com/office/drawing/2014/main" id="{0B877F27-0A8F-4538-AD12-31D00335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5" name="Rectangle 80">
              <a:extLst>
                <a:ext uri="{FF2B5EF4-FFF2-40B4-BE49-F238E27FC236}">
                  <a16:creationId xmlns:a16="http://schemas.microsoft.com/office/drawing/2014/main" id="{00170FCB-6F57-4EF5-A3B5-DC160EA1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6" name="Rectangle 81">
              <a:extLst>
                <a:ext uri="{FF2B5EF4-FFF2-40B4-BE49-F238E27FC236}">
                  <a16:creationId xmlns:a16="http://schemas.microsoft.com/office/drawing/2014/main" id="{4C4FBDB5-D633-457E-98B6-9717A9C8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7" name="Rectangle 82">
              <a:extLst>
                <a:ext uri="{FF2B5EF4-FFF2-40B4-BE49-F238E27FC236}">
                  <a16:creationId xmlns:a16="http://schemas.microsoft.com/office/drawing/2014/main" id="{AF0E3D6D-1BF9-47AE-95F9-09C2D221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8" name="Rectangle 83">
              <a:extLst>
                <a:ext uri="{FF2B5EF4-FFF2-40B4-BE49-F238E27FC236}">
                  <a16:creationId xmlns:a16="http://schemas.microsoft.com/office/drawing/2014/main" id="{C6DAF2A1-D71E-4734-AE45-3FFCA16C3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59" name="Rectangle 84">
              <a:extLst>
                <a:ext uri="{FF2B5EF4-FFF2-40B4-BE49-F238E27FC236}">
                  <a16:creationId xmlns:a16="http://schemas.microsoft.com/office/drawing/2014/main" id="{FF65AB76-B468-4926-A1AE-B9F2C7906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0" name="Rectangle 85">
              <a:extLst>
                <a:ext uri="{FF2B5EF4-FFF2-40B4-BE49-F238E27FC236}">
                  <a16:creationId xmlns:a16="http://schemas.microsoft.com/office/drawing/2014/main" id="{5B5B2EB2-26B0-40FD-A187-38C86E57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1" name="Rectangle 86">
              <a:extLst>
                <a:ext uri="{FF2B5EF4-FFF2-40B4-BE49-F238E27FC236}">
                  <a16:creationId xmlns:a16="http://schemas.microsoft.com/office/drawing/2014/main" id="{5899AA6F-2C21-406C-B3D6-58CAD2ADC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2" name="Rectangle 87">
              <a:extLst>
                <a:ext uri="{FF2B5EF4-FFF2-40B4-BE49-F238E27FC236}">
                  <a16:creationId xmlns:a16="http://schemas.microsoft.com/office/drawing/2014/main" id="{5B322D33-89DB-4D9D-8642-8313C12D7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3" name="Rectangle 88">
              <a:extLst>
                <a:ext uri="{FF2B5EF4-FFF2-40B4-BE49-F238E27FC236}">
                  <a16:creationId xmlns:a16="http://schemas.microsoft.com/office/drawing/2014/main" id="{3E6554A8-E2E0-4871-8625-E0FD77FD5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4" name="Rectangle 89">
              <a:extLst>
                <a:ext uri="{FF2B5EF4-FFF2-40B4-BE49-F238E27FC236}">
                  <a16:creationId xmlns:a16="http://schemas.microsoft.com/office/drawing/2014/main" id="{CAC6E971-5185-420F-BEF8-76195F34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5" name="Rectangle 90">
              <a:extLst>
                <a:ext uri="{FF2B5EF4-FFF2-40B4-BE49-F238E27FC236}">
                  <a16:creationId xmlns:a16="http://schemas.microsoft.com/office/drawing/2014/main" id="{AC453097-69DE-499C-BA71-E43ADA7D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6" name="Rectangle 91">
              <a:extLst>
                <a:ext uri="{FF2B5EF4-FFF2-40B4-BE49-F238E27FC236}">
                  <a16:creationId xmlns:a16="http://schemas.microsoft.com/office/drawing/2014/main" id="{8D807556-3711-4441-9847-49AABD31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7" name="Rectangle 92">
              <a:extLst>
                <a:ext uri="{FF2B5EF4-FFF2-40B4-BE49-F238E27FC236}">
                  <a16:creationId xmlns:a16="http://schemas.microsoft.com/office/drawing/2014/main" id="{2DEC8DFC-E849-4990-AC3F-2B73EE9F3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8" name="Rectangle 93">
              <a:extLst>
                <a:ext uri="{FF2B5EF4-FFF2-40B4-BE49-F238E27FC236}">
                  <a16:creationId xmlns:a16="http://schemas.microsoft.com/office/drawing/2014/main" id="{16082B14-42B5-43FC-B3F7-5E81D6811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69" name="Oval 94">
              <a:extLst>
                <a:ext uri="{FF2B5EF4-FFF2-40B4-BE49-F238E27FC236}">
                  <a16:creationId xmlns:a16="http://schemas.microsoft.com/office/drawing/2014/main" id="{3848FA0C-B6F5-49A7-9542-7336536E4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0" name="Oval 95">
              <a:extLst>
                <a:ext uri="{FF2B5EF4-FFF2-40B4-BE49-F238E27FC236}">
                  <a16:creationId xmlns:a16="http://schemas.microsoft.com/office/drawing/2014/main" id="{38DA43FB-1E11-42BB-A702-40B01B212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1" name="Oval 96">
              <a:extLst>
                <a:ext uri="{FF2B5EF4-FFF2-40B4-BE49-F238E27FC236}">
                  <a16:creationId xmlns:a16="http://schemas.microsoft.com/office/drawing/2014/main" id="{33467123-9073-4040-908A-BC510FE8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2" name="Oval 97">
              <a:extLst>
                <a:ext uri="{FF2B5EF4-FFF2-40B4-BE49-F238E27FC236}">
                  <a16:creationId xmlns:a16="http://schemas.microsoft.com/office/drawing/2014/main" id="{E902B16C-0419-44C3-8740-B7D5654FA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3" name="Oval 98">
              <a:extLst>
                <a:ext uri="{FF2B5EF4-FFF2-40B4-BE49-F238E27FC236}">
                  <a16:creationId xmlns:a16="http://schemas.microsoft.com/office/drawing/2014/main" id="{2DDFC21E-E9E5-4499-999D-5045E1F1E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20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4" name="Oval 99">
              <a:extLst>
                <a:ext uri="{FF2B5EF4-FFF2-40B4-BE49-F238E27FC236}">
                  <a16:creationId xmlns:a16="http://schemas.microsoft.com/office/drawing/2014/main" id="{989C956F-85F7-4B32-81D3-1448BA23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5" name="Oval 100">
              <a:extLst>
                <a:ext uri="{FF2B5EF4-FFF2-40B4-BE49-F238E27FC236}">
                  <a16:creationId xmlns:a16="http://schemas.microsoft.com/office/drawing/2014/main" id="{7D83B9E2-DD21-4E53-A5CD-91DC2AF2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6" name="Oval 101">
              <a:extLst>
                <a:ext uri="{FF2B5EF4-FFF2-40B4-BE49-F238E27FC236}">
                  <a16:creationId xmlns:a16="http://schemas.microsoft.com/office/drawing/2014/main" id="{DE2464BA-10E1-4799-8868-3CA2BE98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7" name="Oval 102">
              <a:extLst>
                <a:ext uri="{FF2B5EF4-FFF2-40B4-BE49-F238E27FC236}">
                  <a16:creationId xmlns:a16="http://schemas.microsoft.com/office/drawing/2014/main" id="{D25998EF-017A-4FA7-9804-BEA9F0CB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8" name="Oval 103">
              <a:extLst>
                <a:ext uri="{FF2B5EF4-FFF2-40B4-BE49-F238E27FC236}">
                  <a16:creationId xmlns:a16="http://schemas.microsoft.com/office/drawing/2014/main" id="{9E7CDC3C-D557-4505-97D8-A4C622C82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79" name="Oval 104">
              <a:extLst>
                <a:ext uri="{FF2B5EF4-FFF2-40B4-BE49-F238E27FC236}">
                  <a16:creationId xmlns:a16="http://schemas.microsoft.com/office/drawing/2014/main" id="{1BD16172-CE8F-4B06-94DF-72F8CCF48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0" name="Oval 105">
              <a:extLst>
                <a:ext uri="{FF2B5EF4-FFF2-40B4-BE49-F238E27FC236}">
                  <a16:creationId xmlns:a16="http://schemas.microsoft.com/office/drawing/2014/main" id="{6E1192F0-AB1F-4487-9CC4-E1ADBE6D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1" name="Oval 106">
              <a:extLst>
                <a:ext uri="{FF2B5EF4-FFF2-40B4-BE49-F238E27FC236}">
                  <a16:creationId xmlns:a16="http://schemas.microsoft.com/office/drawing/2014/main" id="{D5ED5697-D95A-4CC0-B7B6-C6BF3EB52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9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2" name="Oval 107">
              <a:extLst>
                <a:ext uri="{FF2B5EF4-FFF2-40B4-BE49-F238E27FC236}">
                  <a16:creationId xmlns:a16="http://schemas.microsoft.com/office/drawing/2014/main" id="{A0F8528B-CF01-43B7-ADEC-514EA5DE0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7483" name="Oval 108">
              <a:extLst>
                <a:ext uri="{FF2B5EF4-FFF2-40B4-BE49-F238E27FC236}">
                  <a16:creationId xmlns:a16="http://schemas.microsoft.com/office/drawing/2014/main" id="{B20E0D25-6CA2-4B47-AE9F-C88A2BE16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1375" name="Line 111">
            <a:extLst>
              <a:ext uri="{FF2B5EF4-FFF2-40B4-BE49-F238E27FC236}">
                <a16:creationId xmlns:a16="http://schemas.microsoft.com/office/drawing/2014/main" id="{E51414B7-87A8-450D-BD5D-A86CA177C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038600"/>
            <a:ext cx="2590800" cy="2590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6" name="Text Box 112">
            <a:extLst>
              <a:ext uri="{FF2B5EF4-FFF2-40B4-BE49-F238E27FC236}">
                <a16:creationId xmlns:a16="http://schemas.microsoft.com/office/drawing/2014/main" id="{96BCF22B-273F-470C-B8B7-8CEDC2E1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470275" cy="10779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latin typeface="Verdana" pitchFamily="34" charset="0"/>
              </a:rPr>
              <a:t>•</a:t>
            </a:r>
            <a:r>
              <a:rPr lang="en-US" altLang="en-US" sz="2000" dirty="0">
                <a:latin typeface="Verdana" pitchFamily="34" charset="0"/>
              </a:rPr>
              <a:t> 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000" dirty="0">
                <a:latin typeface="+mn-lt"/>
              </a:rPr>
              <a:t>This representation is only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    suitable for small graphs!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   (Why?)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8C57FA1-86D4-4FC9-A432-F27CB045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88" y="152400"/>
            <a:ext cx="7737475" cy="1008063"/>
          </a:xfrm>
        </p:spPr>
        <p:txBody>
          <a:bodyPr/>
          <a:lstStyle/>
          <a:p>
            <a:pPr eaLnBrk="1" hangingPunct="1"/>
            <a:r>
              <a:rPr lang="en-US" altLang="en-US"/>
              <a:t>Adjacency-matrix representation II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0DC9A8F-5E44-4259-8EA3-5769EC419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9788" y="1758950"/>
            <a:ext cx="3930650" cy="2474913"/>
          </a:xfrm>
        </p:spPr>
        <p:txBody>
          <a:bodyPr/>
          <a:lstStyle/>
          <a:p>
            <a:pPr eaLnBrk="1" hangingPunct="1"/>
            <a:r>
              <a:rPr lang="en-US" altLang="en-US" sz="2000"/>
              <a:t>An </a:t>
            </a:r>
            <a:r>
              <a:rPr lang="en-US" altLang="en-US" sz="2000">
                <a:solidFill>
                  <a:schemeClr val="tx2"/>
                </a:solidFill>
              </a:rPr>
              <a:t>adjacency matrix </a:t>
            </a:r>
            <a:r>
              <a:rPr lang="en-US" altLang="en-US" sz="2000"/>
              <a:t>can equally well be used for digraphs (directed graphs)</a:t>
            </a:r>
            <a:endParaRPr lang="en-US" altLang="en-US" sz="200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sz="2000"/>
              <a:t>A 2-D array has a mark at </a:t>
            </a:r>
            <a:r>
              <a:rPr lang="en-US" altLang="en-US" sz="1800">
                <a:solidFill>
                  <a:schemeClr val="accent2"/>
                </a:solidFill>
              </a:rPr>
              <a:t>[i][j]</a:t>
            </a:r>
            <a:r>
              <a:rPr lang="en-US" altLang="en-US" sz="2000"/>
              <a:t> if there is an edge from node </a:t>
            </a:r>
            <a:r>
              <a:rPr lang="en-US" altLang="en-US" sz="1800">
                <a:solidFill>
                  <a:schemeClr val="accent2"/>
                </a:solidFill>
              </a:rPr>
              <a:t>i</a:t>
            </a:r>
            <a:r>
              <a:rPr lang="en-US" altLang="en-US" sz="2000"/>
              <a:t> to node </a:t>
            </a:r>
            <a:r>
              <a:rPr lang="en-US" altLang="en-US" sz="1800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1BC8975-2E07-4F63-B36A-9FFED954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9788" y="4160838"/>
            <a:ext cx="3930650" cy="1601787"/>
          </a:xfrm>
        </p:spPr>
        <p:txBody>
          <a:bodyPr/>
          <a:lstStyle/>
          <a:p>
            <a:pPr eaLnBrk="1" hangingPunct="1"/>
            <a:r>
              <a:rPr lang="en-US" altLang="en-US" sz="2000"/>
              <a:t>Again, this is only suitable for </a:t>
            </a:r>
            <a:r>
              <a:rPr lang="en-US" altLang="en-US" sz="2000" i="1"/>
              <a:t>small</a:t>
            </a:r>
            <a:r>
              <a:rPr lang="en-US" altLang="en-US" sz="2000"/>
              <a:t> graphs!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1D7D4FFA-446D-4618-AC23-2CD5A83E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5C3BBF-88C4-46EC-A45B-AD21A04CF5F6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6B3530E-D229-4B63-8057-82B29C195517}"/>
              </a:ext>
            </a:extLst>
          </p:cNvPr>
          <p:cNvGrpSpPr>
            <a:grpSpLocks/>
          </p:cNvGrpSpPr>
          <p:nvPr/>
        </p:nvGrpSpPr>
        <p:grpSpPr bwMode="auto">
          <a:xfrm>
            <a:off x="677863" y="1752600"/>
            <a:ext cx="3055937" cy="1752600"/>
            <a:chOff x="427" y="1248"/>
            <a:chExt cx="1925" cy="1104"/>
          </a:xfrm>
        </p:grpSpPr>
        <p:sp>
          <p:nvSpPr>
            <p:cNvPr id="19523" name="Oval 6">
              <a:extLst>
                <a:ext uri="{FF2B5EF4-FFF2-40B4-BE49-F238E27FC236}">
                  <a16:creationId xmlns:a16="http://schemas.microsoft.com/office/drawing/2014/main" id="{8ADF94B5-233B-4BFE-BE7C-93F46538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9524" name="Oval 7">
              <a:extLst>
                <a:ext uri="{FF2B5EF4-FFF2-40B4-BE49-F238E27FC236}">
                  <a16:creationId xmlns:a16="http://schemas.microsoft.com/office/drawing/2014/main" id="{039E7479-8334-43D0-B737-262E7B515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9525" name="Oval 8">
              <a:extLst>
                <a:ext uri="{FF2B5EF4-FFF2-40B4-BE49-F238E27FC236}">
                  <a16:creationId xmlns:a16="http://schemas.microsoft.com/office/drawing/2014/main" id="{3487C8EE-E7A2-49DF-85AB-BBAA0AA5C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12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9526" name="Oval 9">
              <a:extLst>
                <a:ext uri="{FF2B5EF4-FFF2-40B4-BE49-F238E27FC236}">
                  <a16:creationId xmlns:a16="http://schemas.microsoft.com/office/drawing/2014/main" id="{DCD7C1FA-1EBD-43EF-9210-F23099FC1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8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</a:p>
          </p:txBody>
        </p:sp>
        <p:sp>
          <p:nvSpPr>
            <p:cNvPr id="19527" name="Oval 10">
              <a:extLst>
                <a:ext uri="{FF2B5EF4-FFF2-40B4-BE49-F238E27FC236}">
                  <a16:creationId xmlns:a16="http://schemas.microsoft.com/office/drawing/2014/main" id="{A37B57C6-A841-4C73-A20E-404B1CC72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16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</a:p>
          </p:txBody>
        </p:sp>
        <p:sp>
          <p:nvSpPr>
            <p:cNvPr id="19528" name="Oval 11">
              <a:extLst>
                <a:ext uri="{FF2B5EF4-FFF2-40B4-BE49-F238E27FC236}">
                  <a16:creationId xmlns:a16="http://schemas.microsoft.com/office/drawing/2014/main" id="{103C645A-1835-41C4-81F7-93EC89C52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28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</a:p>
          </p:txBody>
        </p:sp>
        <p:sp>
          <p:nvSpPr>
            <p:cNvPr id="19529" name="Oval 12">
              <a:extLst>
                <a:ext uri="{FF2B5EF4-FFF2-40B4-BE49-F238E27FC236}">
                  <a16:creationId xmlns:a16="http://schemas.microsoft.com/office/drawing/2014/main" id="{3EF94FD1-A165-4045-813F-BBCC0CE1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4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</a:p>
          </p:txBody>
        </p:sp>
        <p:sp>
          <p:nvSpPr>
            <p:cNvPr id="19530" name="Line 13">
              <a:extLst>
                <a:ext uri="{FF2B5EF4-FFF2-40B4-BE49-F238E27FC236}">
                  <a16:creationId xmlns:a16="http://schemas.microsoft.com/office/drawing/2014/main" id="{3036509B-5D46-4BCF-AEDB-75014F40E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48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1" name="Freeform 14">
              <a:extLst>
                <a:ext uri="{FF2B5EF4-FFF2-40B4-BE49-F238E27FC236}">
                  <a16:creationId xmlns:a16="http://schemas.microsoft.com/office/drawing/2014/main" id="{84CE7E3B-7638-4100-8BEE-7058983A8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" y="1920"/>
              <a:ext cx="147" cy="205"/>
            </a:xfrm>
            <a:custGeom>
              <a:avLst/>
              <a:gdLst>
                <a:gd name="T0" fmla="*/ 147 w 147"/>
                <a:gd name="T1" fmla="*/ 0 h 205"/>
                <a:gd name="T2" fmla="*/ 0 w 147"/>
                <a:gd name="T3" fmla="*/ 205 h 205"/>
                <a:gd name="T4" fmla="*/ 0 60000 65536"/>
                <a:gd name="T5" fmla="*/ 0 60000 65536"/>
                <a:gd name="T6" fmla="*/ 0 w 147"/>
                <a:gd name="T7" fmla="*/ 0 h 205"/>
                <a:gd name="T8" fmla="*/ 147 w 147"/>
                <a:gd name="T9" fmla="*/ 205 h 2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7" h="205">
                  <a:moveTo>
                    <a:pt x="147" y="0"/>
                  </a:moveTo>
                  <a:lnTo>
                    <a:pt x="0" y="20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2" name="Freeform 15">
              <a:extLst>
                <a:ext uri="{FF2B5EF4-FFF2-40B4-BE49-F238E27FC236}">
                  <a16:creationId xmlns:a16="http://schemas.microsoft.com/office/drawing/2014/main" id="{1060381B-2A9F-4367-BFC0-A57EA4A97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968"/>
              <a:ext cx="141" cy="167"/>
            </a:xfrm>
            <a:custGeom>
              <a:avLst/>
              <a:gdLst>
                <a:gd name="T0" fmla="*/ 141 w 141"/>
                <a:gd name="T1" fmla="*/ 167 h 167"/>
                <a:gd name="T2" fmla="*/ 0 w 141"/>
                <a:gd name="T3" fmla="*/ 0 h 167"/>
                <a:gd name="T4" fmla="*/ 0 60000 65536"/>
                <a:gd name="T5" fmla="*/ 0 60000 65536"/>
                <a:gd name="T6" fmla="*/ 0 w 141"/>
                <a:gd name="T7" fmla="*/ 0 h 167"/>
                <a:gd name="T8" fmla="*/ 141 w 141"/>
                <a:gd name="T9" fmla="*/ 167 h 1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1" h="167">
                  <a:moveTo>
                    <a:pt x="141" y="167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3" name="Freeform 16">
              <a:extLst>
                <a:ext uri="{FF2B5EF4-FFF2-40B4-BE49-F238E27FC236}">
                  <a16:creationId xmlns:a16="http://schemas.microsoft.com/office/drawing/2014/main" id="{0E8BBDAB-CCCF-4628-BA75-1A00E27A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488"/>
              <a:ext cx="146" cy="210"/>
            </a:xfrm>
            <a:custGeom>
              <a:avLst/>
              <a:gdLst>
                <a:gd name="T0" fmla="*/ 0 w 146"/>
                <a:gd name="T1" fmla="*/ 0 h 210"/>
                <a:gd name="T2" fmla="*/ 146 w 146"/>
                <a:gd name="T3" fmla="*/ 210 h 210"/>
                <a:gd name="T4" fmla="*/ 0 60000 65536"/>
                <a:gd name="T5" fmla="*/ 0 60000 65536"/>
                <a:gd name="T6" fmla="*/ 0 w 146"/>
                <a:gd name="T7" fmla="*/ 0 h 210"/>
                <a:gd name="T8" fmla="*/ 146 w 146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6" h="210">
                  <a:moveTo>
                    <a:pt x="0" y="0"/>
                  </a:moveTo>
                  <a:lnTo>
                    <a:pt x="146" y="21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4" name="Freeform 17">
              <a:extLst>
                <a:ext uri="{FF2B5EF4-FFF2-40B4-BE49-F238E27FC236}">
                  <a16:creationId xmlns:a16="http://schemas.microsoft.com/office/drawing/2014/main" id="{C1FE0C2A-D3CF-4E32-8AC6-3F85C838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882"/>
              <a:ext cx="204" cy="164"/>
            </a:xfrm>
            <a:custGeom>
              <a:avLst/>
              <a:gdLst>
                <a:gd name="T0" fmla="*/ 204 w 204"/>
                <a:gd name="T1" fmla="*/ 164 h 164"/>
                <a:gd name="T2" fmla="*/ 0 w 204"/>
                <a:gd name="T3" fmla="*/ 0 h 164"/>
                <a:gd name="T4" fmla="*/ 0 60000 65536"/>
                <a:gd name="T5" fmla="*/ 0 60000 65536"/>
                <a:gd name="T6" fmla="*/ 0 w 204"/>
                <a:gd name="T7" fmla="*/ 0 h 164"/>
                <a:gd name="T8" fmla="*/ 204 w 204"/>
                <a:gd name="T9" fmla="*/ 164 h 1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4" h="164">
                  <a:moveTo>
                    <a:pt x="204" y="164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5" name="Line 18">
              <a:extLst>
                <a:ext uri="{FF2B5EF4-FFF2-40B4-BE49-F238E27FC236}">
                  <a16:creationId xmlns:a16="http://schemas.microsoft.com/office/drawing/2014/main" id="{5B60EE10-5630-4995-A57D-B56D6F5286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6" name="Freeform 19">
              <a:extLst>
                <a:ext uri="{FF2B5EF4-FFF2-40B4-BE49-F238E27FC236}">
                  <a16:creationId xmlns:a16="http://schemas.microsoft.com/office/drawing/2014/main" id="{B243AC00-AD9C-4B14-9AF1-52C7B2C61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1559"/>
              <a:ext cx="235" cy="169"/>
            </a:xfrm>
            <a:custGeom>
              <a:avLst/>
              <a:gdLst>
                <a:gd name="T0" fmla="*/ 0 w 235"/>
                <a:gd name="T1" fmla="*/ 169 h 169"/>
                <a:gd name="T2" fmla="*/ 235 w 235"/>
                <a:gd name="T3" fmla="*/ 0 h 169"/>
                <a:gd name="T4" fmla="*/ 0 60000 65536"/>
                <a:gd name="T5" fmla="*/ 0 60000 65536"/>
                <a:gd name="T6" fmla="*/ 0 w 235"/>
                <a:gd name="T7" fmla="*/ 0 h 169"/>
                <a:gd name="T8" fmla="*/ 235 w 235"/>
                <a:gd name="T9" fmla="*/ 169 h 1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5" h="169">
                  <a:moveTo>
                    <a:pt x="0" y="169"/>
                  </a:moveTo>
                  <a:lnTo>
                    <a:pt x="23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37" name="Freeform 20">
              <a:extLst>
                <a:ext uri="{FF2B5EF4-FFF2-40B4-BE49-F238E27FC236}">
                  <a16:creationId xmlns:a16="http://schemas.microsoft.com/office/drawing/2014/main" id="{546B5868-C2DC-437B-AD94-BDED5894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" y="1718"/>
              <a:ext cx="293" cy="229"/>
            </a:xfrm>
            <a:custGeom>
              <a:avLst/>
              <a:gdLst>
                <a:gd name="T0" fmla="*/ 293 w 293"/>
                <a:gd name="T1" fmla="*/ 179 h 229"/>
                <a:gd name="T2" fmla="*/ 114 w 293"/>
                <a:gd name="T3" fmla="*/ 219 h 229"/>
                <a:gd name="T4" fmla="*/ 0 w 293"/>
                <a:gd name="T5" fmla="*/ 119 h 229"/>
                <a:gd name="T6" fmla="*/ 114 w 293"/>
                <a:gd name="T7" fmla="*/ 10 h 229"/>
                <a:gd name="T8" fmla="*/ 293 w 293"/>
                <a:gd name="T9" fmla="*/ 58 h 2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3"/>
                <a:gd name="T16" fmla="*/ 0 h 229"/>
                <a:gd name="T17" fmla="*/ 293 w 293"/>
                <a:gd name="T18" fmla="*/ 229 h 2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3" h="229">
                  <a:moveTo>
                    <a:pt x="293" y="179"/>
                  </a:moveTo>
                  <a:cubicBezTo>
                    <a:pt x="263" y="186"/>
                    <a:pt x="163" y="229"/>
                    <a:pt x="114" y="219"/>
                  </a:cubicBezTo>
                  <a:cubicBezTo>
                    <a:pt x="65" y="209"/>
                    <a:pt x="0" y="154"/>
                    <a:pt x="0" y="119"/>
                  </a:cubicBezTo>
                  <a:cubicBezTo>
                    <a:pt x="0" y="84"/>
                    <a:pt x="65" y="20"/>
                    <a:pt x="114" y="10"/>
                  </a:cubicBezTo>
                  <a:cubicBezTo>
                    <a:pt x="163" y="0"/>
                    <a:pt x="256" y="48"/>
                    <a:pt x="293" y="5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8">
            <a:extLst>
              <a:ext uri="{FF2B5EF4-FFF2-40B4-BE49-F238E27FC236}">
                <a16:creationId xmlns:a16="http://schemas.microsoft.com/office/drawing/2014/main" id="{6F26D500-C9D8-47F8-BFFE-F87E7422F83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2895600" cy="2530475"/>
            <a:chOff x="720" y="2448"/>
            <a:chExt cx="1824" cy="1594"/>
          </a:xfrm>
        </p:grpSpPr>
        <p:sp>
          <p:nvSpPr>
            <p:cNvPr id="19464" name="Text Box 22">
              <a:extLst>
                <a:ext uri="{FF2B5EF4-FFF2-40B4-BE49-F238E27FC236}">
                  <a16:creationId xmlns:a16="http://schemas.microsoft.com/office/drawing/2014/main" id="{69374255-46C4-4165-9A88-9710E4F3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40"/>
              <a:ext cx="2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br>
                <a:rPr lang="en-US" altLang="en-US" sz="2000">
                  <a:latin typeface="Verdana" panose="020B0604030504040204" pitchFamily="34" charset="0"/>
                </a:rPr>
              </a:br>
              <a:r>
                <a:rPr lang="en-US" altLang="en-US" sz="2000">
                  <a:latin typeface="Verdana" panose="020B0604030504040204" pitchFamily="34" charset="0"/>
                </a:rPr>
                <a:t>G</a:t>
              </a:r>
            </a:p>
          </p:txBody>
        </p:sp>
        <p:sp>
          <p:nvSpPr>
            <p:cNvPr id="19465" name="Text Box 23">
              <a:extLst>
                <a:ext uri="{FF2B5EF4-FFF2-40B4-BE49-F238E27FC236}">
                  <a16:creationId xmlns:a16="http://schemas.microsoft.com/office/drawing/2014/main" id="{53B4D561-20AE-4928-B947-0057A21C5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48"/>
              <a:ext cx="1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A B  C D  E F  G</a:t>
              </a:r>
            </a:p>
          </p:txBody>
        </p:sp>
        <p:sp>
          <p:nvSpPr>
            <p:cNvPr id="19466" name="Rectangle 24">
              <a:extLst>
                <a:ext uri="{FF2B5EF4-FFF2-40B4-BE49-F238E27FC236}">
                  <a16:creationId xmlns:a16="http://schemas.microsoft.com/office/drawing/2014/main" id="{949C81FC-0483-4BBA-B24D-1EF82C6EE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7" name="Rectangle 25">
              <a:extLst>
                <a:ext uri="{FF2B5EF4-FFF2-40B4-BE49-F238E27FC236}">
                  <a16:creationId xmlns:a16="http://schemas.microsoft.com/office/drawing/2014/main" id="{D3841258-F49D-402C-8E6C-1E4ACB8BC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8" name="Rectangle 26">
              <a:extLst>
                <a:ext uri="{FF2B5EF4-FFF2-40B4-BE49-F238E27FC236}">
                  <a16:creationId xmlns:a16="http://schemas.microsoft.com/office/drawing/2014/main" id="{CA6CEADC-3553-4E61-8B86-E339849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9" name="Rectangle 27">
              <a:extLst>
                <a:ext uri="{FF2B5EF4-FFF2-40B4-BE49-F238E27FC236}">
                  <a16:creationId xmlns:a16="http://schemas.microsoft.com/office/drawing/2014/main" id="{D3895006-B1C2-4E05-B7B9-5AD2CAF2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0" name="Rectangle 28">
              <a:extLst>
                <a:ext uri="{FF2B5EF4-FFF2-40B4-BE49-F238E27FC236}">
                  <a16:creationId xmlns:a16="http://schemas.microsoft.com/office/drawing/2014/main" id="{98E58636-727F-4882-ABA1-F327B89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1" name="Rectangle 29">
              <a:extLst>
                <a:ext uri="{FF2B5EF4-FFF2-40B4-BE49-F238E27FC236}">
                  <a16:creationId xmlns:a16="http://schemas.microsoft.com/office/drawing/2014/main" id="{4A4C997B-C137-4860-9C6B-32DDC2C9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2" name="Rectangle 30">
              <a:extLst>
                <a:ext uri="{FF2B5EF4-FFF2-40B4-BE49-F238E27FC236}">
                  <a16:creationId xmlns:a16="http://schemas.microsoft.com/office/drawing/2014/main" id="{BE6E13F3-B1C4-4F9E-9F2D-0997A7FC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3" name="Rectangle 31">
              <a:extLst>
                <a:ext uri="{FF2B5EF4-FFF2-40B4-BE49-F238E27FC236}">
                  <a16:creationId xmlns:a16="http://schemas.microsoft.com/office/drawing/2014/main" id="{90B54F64-CE0B-4737-94CE-95BF37900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4" name="Rectangle 32">
              <a:extLst>
                <a:ext uri="{FF2B5EF4-FFF2-40B4-BE49-F238E27FC236}">
                  <a16:creationId xmlns:a16="http://schemas.microsoft.com/office/drawing/2014/main" id="{07F3C68D-E44C-4015-A7AA-F2460321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5" name="Rectangle 33">
              <a:extLst>
                <a:ext uri="{FF2B5EF4-FFF2-40B4-BE49-F238E27FC236}">
                  <a16:creationId xmlns:a16="http://schemas.microsoft.com/office/drawing/2014/main" id="{8D661F2D-E190-4976-9846-8E76107B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6" name="Rectangle 34">
              <a:extLst>
                <a:ext uri="{FF2B5EF4-FFF2-40B4-BE49-F238E27FC236}">
                  <a16:creationId xmlns:a16="http://schemas.microsoft.com/office/drawing/2014/main" id="{78260E30-2014-4FCC-B73B-9EB600443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7" name="Rectangle 35">
              <a:extLst>
                <a:ext uri="{FF2B5EF4-FFF2-40B4-BE49-F238E27FC236}">
                  <a16:creationId xmlns:a16="http://schemas.microsoft.com/office/drawing/2014/main" id="{8AE6B9EF-97C7-49D2-890D-D90528E42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8" name="Rectangle 36">
              <a:extLst>
                <a:ext uri="{FF2B5EF4-FFF2-40B4-BE49-F238E27FC236}">
                  <a16:creationId xmlns:a16="http://schemas.microsoft.com/office/drawing/2014/main" id="{6F7F390D-CDB2-4CE4-9752-51B8763F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79" name="Rectangle 37">
              <a:extLst>
                <a:ext uri="{FF2B5EF4-FFF2-40B4-BE49-F238E27FC236}">
                  <a16:creationId xmlns:a16="http://schemas.microsoft.com/office/drawing/2014/main" id="{1CE62E40-5DEA-4ABB-A227-AB024315A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0" name="Rectangle 38">
              <a:extLst>
                <a:ext uri="{FF2B5EF4-FFF2-40B4-BE49-F238E27FC236}">
                  <a16:creationId xmlns:a16="http://schemas.microsoft.com/office/drawing/2014/main" id="{10F9E442-EA47-441E-B628-2AB517A6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1" name="Rectangle 39">
              <a:extLst>
                <a:ext uri="{FF2B5EF4-FFF2-40B4-BE49-F238E27FC236}">
                  <a16:creationId xmlns:a16="http://schemas.microsoft.com/office/drawing/2014/main" id="{00EFD749-055F-4B36-9EDF-3325FB4F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2" name="Rectangle 40">
              <a:extLst>
                <a:ext uri="{FF2B5EF4-FFF2-40B4-BE49-F238E27FC236}">
                  <a16:creationId xmlns:a16="http://schemas.microsoft.com/office/drawing/2014/main" id="{61848E8C-16E2-49A2-B077-A47D05DE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3" name="Rectangle 41">
              <a:extLst>
                <a:ext uri="{FF2B5EF4-FFF2-40B4-BE49-F238E27FC236}">
                  <a16:creationId xmlns:a16="http://schemas.microsoft.com/office/drawing/2014/main" id="{C94D721C-E0AC-4C8F-B9D2-D879FD8C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4" name="Rectangle 42">
              <a:extLst>
                <a:ext uri="{FF2B5EF4-FFF2-40B4-BE49-F238E27FC236}">
                  <a16:creationId xmlns:a16="http://schemas.microsoft.com/office/drawing/2014/main" id="{491D5A26-2D0F-4402-8B00-CFED0B1B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5" name="Rectangle 43">
              <a:extLst>
                <a:ext uri="{FF2B5EF4-FFF2-40B4-BE49-F238E27FC236}">
                  <a16:creationId xmlns:a16="http://schemas.microsoft.com/office/drawing/2014/main" id="{5EB0BC7C-912D-471B-BA2B-5B846CF7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6" name="Rectangle 44">
              <a:extLst>
                <a:ext uri="{FF2B5EF4-FFF2-40B4-BE49-F238E27FC236}">
                  <a16:creationId xmlns:a16="http://schemas.microsoft.com/office/drawing/2014/main" id="{9ED9B939-10FD-444C-B2F3-602212D0D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72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7" name="Rectangle 45">
              <a:extLst>
                <a:ext uri="{FF2B5EF4-FFF2-40B4-BE49-F238E27FC236}">
                  <a16:creationId xmlns:a16="http://schemas.microsoft.com/office/drawing/2014/main" id="{9E6F2B27-23D0-4EA5-B1A6-88C55C89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8" name="Rectangle 46">
              <a:extLst>
                <a:ext uri="{FF2B5EF4-FFF2-40B4-BE49-F238E27FC236}">
                  <a16:creationId xmlns:a16="http://schemas.microsoft.com/office/drawing/2014/main" id="{5728FD38-D6D0-4B87-9059-FABFAA82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89" name="Rectangle 47">
              <a:extLst>
                <a:ext uri="{FF2B5EF4-FFF2-40B4-BE49-F238E27FC236}">
                  <a16:creationId xmlns:a16="http://schemas.microsoft.com/office/drawing/2014/main" id="{15C8BFF8-68AD-45E9-9B39-F0F39F4B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0" name="Rectangle 48">
              <a:extLst>
                <a:ext uri="{FF2B5EF4-FFF2-40B4-BE49-F238E27FC236}">
                  <a16:creationId xmlns:a16="http://schemas.microsoft.com/office/drawing/2014/main" id="{316EEA79-7A62-4952-BCAF-C648A67A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1" name="Rectangle 49">
              <a:extLst>
                <a:ext uri="{FF2B5EF4-FFF2-40B4-BE49-F238E27FC236}">
                  <a16:creationId xmlns:a16="http://schemas.microsoft.com/office/drawing/2014/main" id="{E548AB21-C35C-4109-83F5-BD65655FC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2" name="Rectangle 50">
              <a:extLst>
                <a:ext uri="{FF2B5EF4-FFF2-40B4-BE49-F238E27FC236}">
                  <a16:creationId xmlns:a16="http://schemas.microsoft.com/office/drawing/2014/main" id="{23E2DF00-AB2C-4C84-9D8E-A0AFEA981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3" name="Rectangle 51">
              <a:extLst>
                <a:ext uri="{FF2B5EF4-FFF2-40B4-BE49-F238E27FC236}">
                  <a16:creationId xmlns:a16="http://schemas.microsoft.com/office/drawing/2014/main" id="{576494FF-A4A4-4912-85FD-6038DACD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64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4" name="Rectangle 52">
              <a:extLst>
                <a:ext uri="{FF2B5EF4-FFF2-40B4-BE49-F238E27FC236}">
                  <a16:creationId xmlns:a16="http://schemas.microsoft.com/office/drawing/2014/main" id="{A57CCB95-EB89-4757-A387-13E990D6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5" name="Rectangle 53">
              <a:extLst>
                <a:ext uri="{FF2B5EF4-FFF2-40B4-BE49-F238E27FC236}">
                  <a16:creationId xmlns:a16="http://schemas.microsoft.com/office/drawing/2014/main" id="{098645D0-6E29-418A-A20F-AE82ADE2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6" name="Rectangle 54">
              <a:extLst>
                <a:ext uri="{FF2B5EF4-FFF2-40B4-BE49-F238E27FC236}">
                  <a16:creationId xmlns:a16="http://schemas.microsoft.com/office/drawing/2014/main" id="{9FFFFED9-3D2A-4E3D-849E-BBD41FC4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7" name="Rectangle 55">
              <a:extLst>
                <a:ext uri="{FF2B5EF4-FFF2-40B4-BE49-F238E27FC236}">
                  <a16:creationId xmlns:a16="http://schemas.microsoft.com/office/drawing/2014/main" id="{D561D4C5-8EB0-458B-B68B-D8B45D5C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8" name="Rectangle 56">
              <a:extLst>
                <a:ext uri="{FF2B5EF4-FFF2-40B4-BE49-F238E27FC236}">
                  <a16:creationId xmlns:a16="http://schemas.microsoft.com/office/drawing/2014/main" id="{12310BAF-1623-4BA7-92D9-93182B606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99" name="Rectangle 57">
              <a:extLst>
                <a:ext uri="{FF2B5EF4-FFF2-40B4-BE49-F238E27FC236}">
                  <a16:creationId xmlns:a16="http://schemas.microsoft.com/office/drawing/2014/main" id="{90A4CDD6-3774-455E-AD1F-69155E578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0" name="Rectangle 58">
              <a:extLst>
                <a:ext uri="{FF2B5EF4-FFF2-40B4-BE49-F238E27FC236}">
                  <a16:creationId xmlns:a16="http://schemas.microsoft.com/office/drawing/2014/main" id="{5F5A1E64-F98E-472F-B19C-E9A1C281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56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1" name="Rectangle 59">
              <a:extLst>
                <a:ext uri="{FF2B5EF4-FFF2-40B4-BE49-F238E27FC236}">
                  <a16:creationId xmlns:a16="http://schemas.microsoft.com/office/drawing/2014/main" id="{CE315AEA-56D7-4C14-82BD-5243E46C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2" name="Rectangle 60">
              <a:extLst>
                <a:ext uri="{FF2B5EF4-FFF2-40B4-BE49-F238E27FC236}">
                  <a16:creationId xmlns:a16="http://schemas.microsoft.com/office/drawing/2014/main" id="{0C0F5E84-38AB-477E-A84A-70F423649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3" name="Rectangle 61">
              <a:extLst>
                <a:ext uri="{FF2B5EF4-FFF2-40B4-BE49-F238E27FC236}">
                  <a16:creationId xmlns:a16="http://schemas.microsoft.com/office/drawing/2014/main" id="{18F64C1E-9345-4AE0-9CFC-44BA156AD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4" name="Rectangle 62">
              <a:extLst>
                <a:ext uri="{FF2B5EF4-FFF2-40B4-BE49-F238E27FC236}">
                  <a16:creationId xmlns:a16="http://schemas.microsoft.com/office/drawing/2014/main" id="{C5CCE403-B99A-4CA1-BA97-24AFC08E1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5" name="Rectangle 63">
              <a:extLst>
                <a:ext uri="{FF2B5EF4-FFF2-40B4-BE49-F238E27FC236}">
                  <a16:creationId xmlns:a16="http://schemas.microsoft.com/office/drawing/2014/main" id="{51DC51AD-5BD6-4933-B7C3-B6B9C030E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6" name="Rectangle 64">
              <a:extLst>
                <a:ext uri="{FF2B5EF4-FFF2-40B4-BE49-F238E27FC236}">
                  <a16:creationId xmlns:a16="http://schemas.microsoft.com/office/drawing/2014/main" id="{238F7991-A3F0-4A30-8A5E-CD2100780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7" name="Rectangle 65">
              <a:extLst>
                <a:ext uri="{FF2B5EF4-FFF2-40B4-BE49-F238E27FC236}">
                  <a16:creationId xmlns:a16="http://schemas.microsoft.com/office/drawing/2014/main" id="{93C3E672-D96C-459E-B1CD-67FDC7A9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48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8" name="Rectangle 66">
              <a:extLst>
                <a:ext uri="{FF2B5EF4-FFF2-40B4-BE49-F238E27FC236}">
                  <a16:creationId xmlns:a16="http://schemas.microsoft.com/office/drawing/2014/main" id="{88F22482-AC91-407F-A159-0BD9C5F76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09" name="Rectangle 67">
              <a:extLst>
                <a:ext uri="{FF2B5EF4-FFF2-40B4-BE49-F238E27FC236}">
                  <a16:creationId xmlns:a16="http://schemas.microsoft.com/office/drawing/2014/main" id="{A7719E97-AE6D-49F5-8B00-61B892F6E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0" name="Rectangle 68">
              <a:extLst>
                <a:ext uri="{FF2B5EF4-FFF2-40B4-BE49-F238E27FC236}">
                  <a16:creationId xmlns:a16="http://schemas.microsoft.com/office/drawing/2014/main" id="{0A138AB6-DC10-41DF-ACAF-090B086A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1" name="Rectangle 69">
              <a:extLst>
                <a:ext uri="{FF2B5EF4-FFF2-40B4-BE49-F238E27FC236}">
                  <a16:creationId xmlns:a16="http://schemas.microsoft.com/office/drawing/2014/main" id="{4B45907F-5A45-4A67-B7DD-8F23B553C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2" name="Rectangle 70">
              <a:extLst>
                <a:ext uri="{FF2B5EF4-FFF2-40B4-BE49-F238E27FC236}">
                  <a16:creationId xmlns:a16="http://schemas.microsoft.com/office/drawing/2014/main" id="{2C9D3B4D-8D32-4325-AF98-2E71DADA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3" name="Rectangle 71">
              <a:extLst>
                <a:ext uri="{FF2B5EF4-FFF2-40B4-BE49-F238E27FC236}">
                  <a16:creationId xmlns:a16="http://schemas.microsoft.com/office/drawing/2014/main" id="{67A7B8D7-35AC-41D2-A51F-397EC4DAC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4" name="Rectangle 72">
              <a:extLst>
                <a:ext uri="{FF2B5EF4-FFF2-40B4-BE49-F238E27FC236}">
                  <a16:creationId xmlns:a16="http://schemas.microsoft.com/office/drawing/2014/main" id="{CA960211-5B0C-4E5D-8A11-E4231A4D6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840"/>
              <a:ext cx="19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5" name="Oval 74">
              <a:extLst>
                <a:ext uri="{FF2B5EF4-FFF2-40B4-BE49-F238E27FC236}">
                  <a16:creationId xmlns:a16="http://schemas.microsoft.com/office/drawing/2014/main" id="{F881EFAB-25E9-4D98-8324-CFAE6593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3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6" name="Oval 75">
              <a:extLst>
                <a:ext uri="{FF2B5EF4-FFF2-40B4-BE49-F238E27FC236}">
                  <a16:creationId xmlns:a16="http://schemas.microsoft.com/office/drawing/2014/main" id="{DCDF3855-2D6D-4707-9989-7E0D0EFAC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92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7" name="Oval 78">
              <a:extLst>
                <a:ext uri="{FF2B5EF4-FFF2-40B4-BE49-F238E27FC236}">
                  <a16:creationId xmlns:a16="http://schemas.microsoft.com/office/drawing/2014/main" id="{844C6BC9-099C-48EA-8399-C1596CE36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8" name="Oval 79">
              <a:extLst>
                <a:ext uri="{FF2B5EF4-FFF2-40B4-BE49-F238E27FC236}">
                  <a16:creationId xmlns:a16="http://schemas.microsoft.com/office/drawing/2014/main" id="{875C59A4-A997-479E-8AFC-1ACA868F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19" name="Oval 82">
              <a:extLst>
                <a:ext uri="{FF2B5EF4-FFF2-40B4-BE49-F238E27FC236}">
                  <a16:creationId xmlns:a16="http://schemas.microsoft.com/office/drawing/2014/main" id="{33697928-F9EE-4FBB-BC1F-1F4BDD20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0" name="Oval 84">
              <a:extLst>
                <a:ext uri="{FF2B5EF4-FFF2-40B4-BE49-F238E27FC236}">
                  <a16:creationId xmlns:a16="http://schemas.microsoft.com/office/drawing/2014/main" id="{7DED4EBC-F532-4D77-9FE5-C391B560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1" name="Oval 85">
              <a:extLst>
                <a:ext uri="{FF2B5EF4-FFF2-40B4-BE49-F238E27FC236}">
                  <a16:creationId xmlns:a16="http://schemas.microsoft.com/office/drawing/2014/main" id="{E3D0470F-9811-41AE-8DEE-67F681F63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9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522" name="Oval 86">
              <a:extLst>
                <a:ext uri="{FF2B5EF4-FFF2-40B4-BE49-F238E27FC236}">
                  <a16:creationId xmlns:a16="http://schemas.microsoft.com/office/drawing/2014/main" id="{371437D8-4B5E-430C-84B9-1DE2B7A8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88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93CEC9-3CC2-4358-B905-32EFCD16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Adjacency Lists Representation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A8D0E92-3B16-4F7E-AE4D-8E391D79FC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A graph of n nodes is represented by a one-dimensional array L of linked lists, where</a:t>
            </a:r>
          </a:p>
          <a:p>
            <a:pPr lvl="1" eaLnBrk="1" hangingPunct="1">
              <a:defRPr/>
            </a:pPr>
            <a:r>
              <a:rPr lang="en-US" altLang="en-US" sz="2800" dirty="0"/>
              <a:t>L[</a:t>
            </a:r>
            <a:r>
              <a:rPr lang="en-US" altLang="en-US" sz="2800" dirty="0" err="1"/>
              <a:t>i</a:t>
            </a:r>
            <a:r>
              <a:rPr lang="en-US" altLang="en-US" sz="2800" dirty="0"/>
              <a:t>] is the linked list containing all the nodes adjacent to node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</a:t>
            </a:r>
          </a:p>
          <a:p>
            <a:pPr lvl="1" eaLnBrk="1" hangingPunct="1">
              <a:defRPr/>
            </a:pPr>
            <a:r>
              <a:rPr lang="en-US" altLang="en-US" sz="2800" dirty="0"/>
              <a:t>The nodes in the list L[</a:t>
            </a:r>
            <a:r>
              <a:rPr lang="en-US" altLang="en-US" sz="2800" dirty="0" err="1"/>
              <a:t>i</a:t>
            </a:r>
            <a:r>
              <a:rPr lang="en-US" altLang="en-US" sz="2800" dirty="0"/>
              <a:t>] are in no particular order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6A48DDB5-75D9-4CD1-B1F2-AE5DD11B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F9B1BC-0BCB-4D53-8D6A-D27557D5819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13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5EC615B6-621C-47FF-AF87-984F5C14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>
            <a:extLst>
              <a:ext uri="{FF2B5EF4-FFF2-40B4-BE49-F238E27FC236}">
                <a16:creationId xmlns:a16="http://schemas.microsoft.com/office/drawing/2014/main" id="{5FE6B047-9F4B-4378-8E7E-4D86B4A4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DF02B7-7B9F-4750-B465-35B97401A57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F64E3A0-D6AA-46C9-982E-50EB0F900A8B}"/>
              </a:ext>
            </a:extLst>
          </p:cNvPr>
          <p:cNvSpPr txBox="1">
            <a:spLocks/>
          </p:cNvSpPr>
          <p:nvPr/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Adjacency Lists Representation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A7D696E9-CCB5-4BAA-A3A0-DBECA4C7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sz="36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EE435B4-014A-41A6-8021-F85FB4FF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Pros:</a:t>
            </a:r>
          </a:p>
          <a:p>
            <a:pPr lvl="1" eaLnBrk="1" hangingPunct="1"/>
            <a:r>
              <a:rPr lang="en-US" altLang="en-US"/>
              <a:t>Simple to implement</a:t>
            </a:r>
          </a:p>
          <a:p>
            <a:pPr lvl="1" eaLnBrk="1" hangingPunct="1"/>
            <a:r>
              <a:rPr lang="en-US" altLang="en-US"/>
              <a:t>Easy and fast to tell if a pair (i,j) is an edge: simply check if A[i][j] is 1 or 0</a:t>
            </a:r>
          </a:p>
          <a:p>
            <a:pPr eaLnBrk="1" hangingPunct="1"/>
            <a:r>
              <a:rPr lang="en-US" altLang="en-US"/>
              <a:t>Cons:</a:t>
            </a:r>
          </a:p>
          <a:p>
            <a:pPr lvl="1" eaLnBrk="1" hangingPunct="1"/>
            <a:r>
              <a:rPr lang="en-US" altLang="en-US"/>
              <a:t>No matter how few edges the graph has, the matrix takes O(n</a:t>
            </a:r>
            <a:r>
              <a:rPr lang="en-US" altLang="en-US" baseline="30000"/>
              <a:t>2</a:t>
            </a:r>
            <a:r>
              <a:rPr lang="en-US" altLang="en-US"/>
              <a:t>) in memory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7DA2E809-877B-491F-B09A-FDEB4E1F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25B618-F7E7-4658-AD6E-4BDF3B60FD9B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3557" name="Rectangle 1">
            <a:extLst>
              <a:ext uri="{FF2B5EF4-FFF2-40B4-BE49-F238E27FC236}">
                <a16:creationId xmlns:a16="http://schemas.microsoft.com/office/drawing/2014/main" id="{F0DC0B97-A446-4264-A0E6-6211D353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85800"/>
            <a:ext cx="307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Pros and Cons of Adjacency Lists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82796D9B-48CD-4BBE-B1E8-D0F9AD690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/>
              <a:t>Pros and Cons of Adjacency Matrix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9FE42FA-1F01-4CEF-9509-282253D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Pros and Cons of Adjacency Lists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C60A6BC-95EE-4A0E-971D-A1100D1F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 b="1"/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Saves on space (memory): the representation takes as many memory words as there are nodes and edge.</a:t>
            </a:r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 b="1"/>
              <a:t>Cons: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It can take up to O(n) time to determine if a pair of nodes (i,j) is an edge: one would have to search the linked list L[i], which takes time proportional to the length of L[i].</a:t>
            </a:r>
          </a:p>
          <a:p>
            <a:pPr marL="0" indent="0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3000" b="1"/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Adjacency list is better for sparse graphs, adjacency matrix for dense graphs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7E7768C8-F1F2-4A1D-A71C-DD30753F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04BBC-8029-4A57-BEA6-8F7752F7E52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23CABA7A-7BAD-4F1E-B208-405F033E2B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1182688" eaLnBrk="1" hangingPunct="1">
              <a:tabLst>
                <a:tab pos="1538288" algn="l"/>
              </a:tabLst>
            </a:pPr>
            <a:r>
              <a:rPr lang="en-US" altLang="en-US"/>
              <a:t>Graphs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2D96764-40CC-451E-8FDB-4D8309956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017588"/>
            <a:ext cx="5303837" cy="1927225"/>
          </a:xfrm>
        </p:spPr>
        <p:txBody>
          <a:bodyPr rtlCol="0">
            <a:normAutofit fontScale="92500" lnSpcReduction="20000"/>
          </a:bodyPr>
          <a:lstStyle/>
          <a:p>
            <a:pPr marL="444500" indent="-444500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endParaRPr lang="en-US" sz="2000" dirty="0"/>
          </a:p>
          <a:p>
            <a:pPr marL="444500" indent="-444500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endParaRPr lang="en-US" sz="2000" dirty="0"/>
          </a:p>
          <a:p>
            <a:pPr marL="444500" indent="-444500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r>
              <a:rPr lang="en-US" sz="2000" dirty="0"/>
              <a:t>A </a:t>
            </a:r>
            <a:r>
              <a:rPr lang="en-US" sz="2000" b="1" i="1" dirty="0">
                <a:solidFill>
                  <a:srgbClr val="BF0000"/>
                </a:solidFill>
              </a:rPr>
              <a:t>graph</a:t>
            </a:r>
            <a:r>
              <a:rPr lang="en-US" sz="2000" dirty="0"/>
              <a:t> is a pair </a:t>
            </a:r>
            <a:r>
              <a:rPr lang="en-US" sz="2000" i="1" dirty="0"/>
              <a:t>G</a:t>
            </a:r>
            <a:r>
              <a:rPr lang="en-US" sz="2000" dirty="0"/>
              <a:t> = (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dirty="0"/>
              <a:t>), where</a:t>
            </a:r>
          </a:p>
          <a:p>
            <a:pPr marL="962025" lvl="1" indent="-354013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r>
              <a:rPr lang="en-US" sz="1800" dirty="0"/>
              <a:t>V is a set of vertices</a:t>
            </a:r>
          </a:p>
          <a:p>
            <a:pPr marL="962025" lvl="1" indent="-354013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r>
              <a:rPr lang="en-US" sz="1800" dirty="0"/>
              <a:t>E is a set of pairs (v, w) with v, w </a:t>
            </a:r>
            <a:r>
              <a:rPr lang="en-US" sz="1400" dirty="0">
                <a:latin typeface="Σψμβολ" pitchFamily="34" charset="0"/>
              </a:rPr>
              <a:t>∈</a:t>
            </a:r>
            <a:r>
              <a:rPr lang="en-US" sz="1800" dirty="0"/>
              <a:t> V</a:t>
            </a:r>
          </a:p>
          <a:p>
            <a:pPr marL="444500" indent="-444500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r>
              <a:rPr lang="en-US" sz="2000" dirty="0"/>
              <a:t>We call the elements of </a:t>
            </a:r>
            <a:r>
              <a:rPr lang="en-US" sz="2000" i="1" dirty="0"/>
              <a:t>V</a:t>
            </a:r>
            <a:r>
              <a:rPr lang="en-US" sz="2000" dirty="0"/>
              <a:t> the </a:t>
            </a:r>
            <a:r>
              <a:rPr lang="en-US" sz="2000" b="1" i="1" dirty="0">
                <a:solidFill>
                  <a:srgbClr val="BF0000"/>
                </a:solidFill>
              </a:rPr>
              <a:t>vertices</a:t>
            </a:r>
            <a:r>
              <a:rPr lang="en-US" sz="2000" dirty="0"/>
              <a:t> of </a:t>
            </a:r>
            <a:r>
              <a:rPr lang="en-US" sz="2000" i="1" dirty="0"/>
              <a:t>G</a:t>
            </a:r>
            <a:r>
              <a:rPr lang="en-US" sz="2000" dirty="0"/>
              <a:t>;</a:t>
            </a:r>
          </a:p>
          <a:p>
            <a:pPr marL="444500" indent="-444500" defTabSz="1182688" eaLnBrk="1" fontAlgn="auto" hangingPunct="1">
              <a:lnSpc>
                <a:spcPct val="90000"/>
              </a:lnSpc>
              <a:spcAft>
                <a:spcPts val="0"/>
              </a:spcAft>
              <a:tabLst>
                <a:tab pos="1054100" algn="l"/>
                <a:tab pos="1054100" algn="l"/>
                <a:tab pos="1054100" algn="l"/>
                <a:tab pos="1054100" algn="l"/>
                <a:tab pos="1054100" algn="l"/>
              </a:tabLst>
              <a:defRPr/>
            </a:pPr>
            <a:r>
              <a:rPr lang="en-US" sz="2000" dirty="0"/>
              <a:t>the elements of </a:t>
            </a:r>
            <a:r>
              <a:rPr lang="en-US" sz="2000" i="1" dirty="0"/>
              <a:t>E</a:t>
            </a:r>
            <a:r>
              <a:rPr lang="en-US" sz="2000" dirty="0"/>
              <a:t> are the </a:t>
            </a:r>
            <a:r>
              <a:rPr lang="en-US" sz="2000" b="1" i="1" dirty="0">
                <a:solidFill>
                  <a:srgbClr val="BF0000"/>
                </a:solidFill>
              </a:rPr>
              <a:t>edges</a:t>
            </a:r>
            <a:r>
              <a:rPr lang="en-US" sz="2000" dirty="0"/>
              <a:t> of </a:t>
            </a:r>
            <a:r>
              <a:rPr lang="en-US" sz="2000" i="1" dirty="0"/>
              <a:t>G</a:t>
            </a:r>
            <a:r>
              <a:rPr lang="en-US" sz="2000" dirty="0"/>
              <a:t>.</a:t>
            </a: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74F5715B-25E6-4E3D-8608-9C1A56A3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0" y="6400800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6D69DC-AB64-4B8A-B41F-8273276361F8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4DD6A5F-2A2F-474C-ACF7-E3EAD4B90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3911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Vertices </a:t>
            </a:r>
            <a:r>
              <a:rPr lang="en-US" altLang="en-US" sz="2000" i="1">
                <a:latin typeface="Times" panose="02020603050405020304" pitchFamily="18" charset="0"/>
              </a:rPr>
              <a:t>a</a:t>
            </a:r>
            <a:r>
              <a:rPr lang="en-US" altLang="en-US" sz="2000">
                <a:latin typeface="Times" panose="02020603050405020304" pitchFamily="18" charset="0"/>
              </a:rPr>
              <a:t> and </a:t>
            </a:r>
            <a:r>
              <a:rPr lang="en-US" altLang="en-US" sz="2000" i="1">
                <a:latin typeface="Times" panose="02020603050405020304" pitchFamily="18" charset="0"/>
              </a:rPr>
              <a:t>c</a:t>
            </a:r>
            <a:r>
              <a:rPr lang="en-US" altLang="en-US" sz="2000">
                <a:latin typeface="Times" panose="02020603050405020304" pitchFamily="18" charset="0"/>
              </a:rPr>
              <a:t> are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adjacent</a:t>
            </a:r>
            <a:r>
              <a:rPr lang="en-US" altLang="en-US" sz="2000">
                <a:latin typeface="Times" panose="02020603050405020304" pitchFamily="18" charset="0"/>
              </a:rPr>
              <a:t>;</a:t>
            </a:r>
          </a:p>
          <a:p>
            <a:r>
              <a:rPr lang="en-US" altLang="en-US" sz="2000">
                <a:latin typeface="Times" panose="02020603050405020304" pitchFamily="18" charset="0"/>
              </a:rPr>
              <a:t>vertices </a:t>
            </a:r>
            <a:r>
              <a:rPr lang="en-US" altLang="en-US" sz="2000" i="1">
                <a:latin typeface="Times" panose="02020603050405020304" pitchFamily="18" charset="0"/>
              </a:rPr>
              <a:t>f</a:t>
            </a:r>
            <a:r>
              <a:rPr lang="en-US" altLang="en-US" sz="2000">
                <a:latin typeface="Times" panose="02020603050405020304" pitchFamily="18" charset="0"/>
              </a:rPr>
              <a:t> and </a:t>
            </a:r>
            <a:r>
              <a:rPr lang="en-US" altLang="en-US" sz="2000" i="1">
                <a:latin typeface="Times" panose="02020603050405020304" pitchFamily="18" charset="0"/>
              </a:rPr>
              <a:t>g</a:t>
            </a:r>
            <a:r>
              <a:rPr lang="en-US" altLang="en-US" sz="2000">
                <a:latin typeface="Times" panose="02020603050405020304" pitchFamily="18" charset="0"/>
              </a:rPr>
              <a:t> are not.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3CD90271-8BD8-46B3-81BF-063E61E8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39116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Vertex 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 and edge (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</a:rPr>
              <a:t>g</a:t>
            </a:r>
            <a:r>
              <a:rPr lang="en-US" altLang="en-US" sz="2000">
                <a:latin typeface="Times" panose="02020603050405020304" pitchFamily="18" charset="0"/>
              </a:rPr>
              <a:t>) are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incident</a:t>
            </a:r>
            <a:r>
              <a:rPr lang="en-US" altLang="en-US" sz="2000">
                <a:latin typeface="Times" panose="02020603050405020304" pitchFamily="18" charset="0"/>
              </a:rPr>
              <a:t>; vertex </a:t>
            </a:r>
            <a:r>
              <a:rPr lang="en-US" altLang="en-US" sz="2000" i="1">
                <a:latin typeface="Times" panose="02020603050405020304" pitchFamily="18" charset="0"/>
              </a:rPr>
              <a:t>e</a:t>
            </a:r>
            <a:r>
              <a:rPr lang="en-US" altLang="en-US" sz="2000">
                <a:latin typeface="Times" panose="02020603050405020304" pitchFamily="18" charset="0"/>
              </a:rPr>
              <a:t> and edge (</a:t>
            </a:r>
            <a:r>
              <a:rPr lang="en-US" altLang="en-US" sz="2000" i="1">
                <a:latin typeface="Times" panose="02020603050405020304" pitchFamily="18" charset="0"/>
              </a:rPr>
              <a:t>d</a:t>
            </a:r>
            <a:r>
              <a:rPr lang="en-US" altLang="en-US" sz="2000">
                <a:latin typeface="Times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</a:rPr>
              <a:t>g</a:t>
            </a:r>
            <a:r>
              <a:rPr lang="en-US" altLang="en-US" sz="2000">
                <a:latin typeface="Times" panose="02020603050405020304" pitchFamily="18" charset="0"/>
              </a:rPr>
              <a:t>) are not.</a:t>
            </a:r>
          </a:p>
          <a:p>
            <a:r>
              <a:rPr lang="en-US" altLang="en-US" sz="2000">
                <a:latin typeface="Times" panose="02020603050405020304" pitchFamily="18" charset="0"/>
              </a:rPr>
              <a:t>edge (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</a:rPr>
              <a:t>d</a:t>
            </a:r>
            <a:r>
              <a:rPr lang="en-US" altLang="en-US" sz="2000">
                <a:latin typeface="Times" panose="02020603050405020304" pitchFamily="18" charset="0"/>
              </a:rPr>
              <a:t>) and edge(b,e) are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incident </a:t>
            </a:r>
            <a:r>
              <a:rPr lang="en-US" altLang="en-US" sz="2000">
                <a:latin typeface="Times" panose="02020603050405020304" pitchFamily="18" charset="0"/>
              </a:rPr>
              <a:t>because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>
                <a:latin typeface="Times" panose="02020603050405020304" pitchFamily="18" charset="0"/>
              </a:rPr>
              <a:t>they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 </a:t>
            </a:r>
            <a:r>
              <a:rPr lang="en-US" altLang="en-US" sz="2000">
                <a:latin typeface="Times" panose="02020603050405020304" pitchFamily="18" charset="0"/>
              </a:rPr>
              <a:t>share a common vertex</a:t>
            </a:r>
          </a:p>
          <a:p>
            <a:endParaRPr lang="en-US" altLang="en-US" sz="2000">
              <a:latin typeface="Times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ABABC0B-1798-4588-94A1-F326AC38F4DD}"/>
              </a:ext>
            </a:extLst>
          </p:cNvPr>
          <p:cNvGrpSpPr>
            <a:grpSpLocks/>
          </p:cNvGrpSpPr>
          <p:nvPr/>
        </p:nvGrpSpPr>
        <p:grpSpPr bwMode="auto">
          <a:xfrm>
            <a:off x="4852988" y="911225"/>
            <a:ext cx="3867150" cy="4978400"/>
            <a:chOff x="3790" y="539"/>
            <a:chExt cx="3464" cy="4460"/>
          </a:xfrm>
        </p:grpSpPr>
        <p:grpSp>
          <p:nvGrpSpPr>
            <p:cNvPr id="26634" name="Group 7">
              <a:extLst>
                <a:ext uri="{FF2B5EF4-FFF2-40B4-BE49-F238E27FC236}">
                  <a16:creationId xmlns:a16="http://schemas.microsoft.com/office/drawing/2014/main" id="{F1891AB0-D7BE-490E-95F7-4912BDCD5F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0" y="3235"/>
              <a:ext cx="3464" cy="1764"/>
              <a:chOff x="3790" y="2898"/>
              <a:chExt cx="3464" cy="1764"/>
            </a:xfrm>
          </p:grpSpPr>
          <p:pic>
            <p:nvPicPr>
              <p:cNvPr id="26636" name="Picture 8">
                <a:extLst>
                  <a:ext uri="{FF2B5EF4-FFF2-40B4-BE49-F238E27FC236}">
                    <a16:creationId xmlns:a16="http://schemas.microsoft.com/office/drawing/2014/main" id="{8106DD54-4363-48AE-99DD-C2515F8E7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0" y="2926"/>
                <a:ext cx="3464" cy="1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37" name="Text Box 9">
                <a:extLst>
                  <a:ext uri="{FF2B5EF4-FFF2-40B4-BE49-F238E27FC236}">
                    <a16:creationId xmlns:a16="http://schemas.microsoft.com/office/drawing/2014/main" id="{ED97C444-8A67-4C61-8682-1587EE1DC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482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e</a:t>
                </a:r>
              </a:p>
            </p:txBody>
          </p:sp>
          <p:sp>
            <p:nvSpPr>
              <p:cNvPr id="26638" name="Text Box 10">
                <a:extLst>
                  <a:ext uri="{FF2B5EF4-FFF2-40B4-BE49-F238E27FC236}">
                    <a16:creationId xmlns:a16="http://schemas.microsoft.com/office/drawing/2014/main" id="{0CD5FA02-7D19-4DFF-A4A5-14B586027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2" y="289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a</a:t>
                </a:r>
              </a:p>
            </p:txBody>
          </p:sp>
          <p:sp>
            <p:nvSpPr>
              <p:cNvPr id="26639" name="Text Box 11">
                <a:extLst>
                  <a:ext uri="{FF2B5EF4-FFF2-40B4-BE49-F238E27FC236}">
                    <a16:creationId xmlns:a16="http://schemas.microsoft.com/office/drawing/2014/main" id="{9745837B-2C7B-4454-B5E0-98C9B0B8C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5" y="4346"/>
                <a:ext cx="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f</a:t>
                </a:r>
              </a:p>
            </p:txBody>
          </p:sp>
          <p:sp>
            <p:nvSpPr>
              <p:cNvPr id="26640" name="Text Box 12">
                <a:extLst>
                  <a:ext uri="{FF2B5EF4-FFF2-40B4-BE49-F238E27FC236}">
                    <a16:creationId xmlns:a16="http://schemas.microsoft.com/office/drawing/2014/main" id="{73FE454C-B48F-40E9-B899-99E36F173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0" y="3210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d</a:t>
                </a:r>
              </a:p>
            </p:txBody>
          </p:sp>
          <p:sp>
            <p:nvSpPr>
              <p:cNvPr id="26641" name="Text Box 13">
                <a:extLst>
                  <a:ext uri="{FF2B5EF4-FFF2-40B4-BE49-F238E27FC236}">
                    <a16:creationId xmlns:a16="http://schemas.microsoft.com/office/drawing/2014/main" id="{3AAB5788-FD9C-405C-B22E-1B6C0DF4E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6" y="292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b</a:t>
                </a:r>
              </a:p>
            </p:txBody>
          </p:sp>
          <p:sp>
            <p:nvSpPr>
              <p:cNvPr id="26642" name="Text Box 14">
                <a:extLst>
                  <a:ext uri="{FF2B5EF4-FFF2-40B4-BE49-F238E27FC236}">
                    <a16:creationId xmlns:a16="http://schemas.microsoft.com/office/drawing/2014/main" id="{72ABFD80-F897-4D6B-972C-8EF492B51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6" y="3762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c</a:t>
                </a:r>
              </a:p>
            </p:txBody>
          </p:sp>
          <p:sp>
            <p:nvSpPr>
              <p:cNvPr id="26643" name="Text Box 15">
                <a:extLst>
                  <a:ext uri="{FF2B5EF4-FFF2-40B4-BE49-F238E27FC236}">
                    <a16:creationId xmlns:a16="http://schemas.microsoft.com/office/drawing/2014/main" id="{8BCF93CF-7822-4F09-9E0A-BA296008F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0" y="404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42938"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429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493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2000" i="1">
                    <a:latin typeface="Times" panose="02020603050405020304" pitchFamily="18" charset="0"/>
                  </a:rPr>
                  <a:t>g</a:t>
                </a:r>
              </a:p>
            </p:txBody>
          </p:sp>
        </p:grpSp>
        <p:sp>
          <p:nvSpPr>
            <p:cNvPr id="26635" name="Text Box 16">
              <a:extLst>
                <a:ext uri="{FF2B5EF4-FFF2-40B4-BE49-F238E27FC236}">
                  <a16:creationId xmlns:a16="http://schemas.microsoft.com/office/drawing/2014/main" id="{78E793D5-A890-4B8C-86CE-95E54DECD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539"/>
              <a:ext cx="2859" cy="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000" b="1">
                <a:solidFill>
                  <a:srgbClr val="0000BF"/>
                </a:solidFill>
                <a:latin typeface="Times" panose="02020603050405020304" pitchFamily="18" charset="0"/>
              </a:endParaRPr>
            </a:p>
            <a:p>
              <a:endParaRPr lang="en-US" altLang="en-US" sz="2000" b="1">
                <a:solidFill>
                  <a:srgbClr val="0000BF"/>
                </a:solidFill>
                <a:latin typeface="Times" panose="02020603050405020304" pitchFamily="18" charset="0"/>
              </a:endParaRPr>
            </a:p>
            <a:p>
              <a:r>
                <a:rPr lang="en-US" altLang="en-US" sz="2000" b="1">
                  <a:solidFill>
                    <a:srgbClr val="0000BF"/>
                  </a:solidFill>
                  <a:latin typeface="Times" panose="02020603050405020304" pitchFamily="18" charset="0"/>
                </a:rPr>
                <a:t>Example:</a:t>
              </a:r>
              <a:endParaRPr lang="en-US" altLang="en-US" sz="2000">
                <a:latin typeface="Times" panose="02020603050405020304" pitchFamily="18" charset="0"/>
              </a:endParaRPr>
            </a:p>
            <a:p>
              <a:endParaRPr lang="en-US" altLang="en-US" sz="2000">
                <a:latin typeface="Times" panose="02020603050405020304" pitchFamily="18" charset="0"/>
              </a:endParaRPr>
            </a:p>
            <a:p>
              <a:r>
                <a:rPr lang="en-US" altLang="en-US" sz="2000" i="1">
                  <a:latin typeface="Times" panose="02020603050405020304" pitchFamily="18" charset="0"/>
                </a:rPr>
                <a:t>V</a:t>
              </a:r>
              <a:r>
                <a:rPr lang="en-US" altLang="en-US" sz="2000">
                  <a:latin typeface="Times" panose="02020603050405020304" pitchFamily="18" charset="0"/>
                </a:rPr>
                <a:t> = {</a:t>
              </a:r>
              <a:r>
                <a:rPr lang="en-US" altLang="en-US" sz="2000" i="1">
                  <a:latin typeface="Times" panose="02020603050405020304" pitchFamily="18" charset="0"/>
                </a:rPr>
                <a:t>a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b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c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d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e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f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g</a:t>
              </a:r>
              <a:r>
                <a:rPr lang="en-US" altLang="en-US" sz="2000">
                  <a:latin typeface="Times" panose="02020603050405020304" pitchFamily="18" charset="0"/>
                </a:rPr>
                <a:t>}</a:t>
              </a:r>
            </a:p>
            <a:p>
              <a:r>
                <a:rPr lang="en-US" altLang="en-US" sz="2000" i="1">
                  <a:latin typeface="Times" panose="02020603050405020304" pitchFamily="18" charset="0"/>
                </a:rPr>
                <a:t>E</a:t>
              </a:r>
              <a:r>
                <a:rPr lang="en-US" altLang="en-US" sz="2000">
                  <a:latin typeface="Times" panose="02020603050405020304" pitchFamily="18" charset="0"/>
                </a:rPr>
                <a:t> = {(</a:t>
              </a:r>
              <a:r>
                <a:rPr lang="en-US" altLang="en-US" sz="2000" i="1">
                  <a:latin typeface="Times" panose="02020603050405020304" pitchFamily="18" charset="0"/>
                </a:rPr>
                <a:t>a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c</a:t>
              </a:r>
              <a:r>
                <a:rPr lang="en-US" altLang="en-US" sz="2000">
                  <a:latin typeface="Times" panose="02020603050405020304" pitchFamily="18" charset="0"/>
                </a:rPr>
                <a:t>), (</a:t>
              </a:r>
              <a:r>
                <a:rPr lang="en-US" altLang="en-US" sz="2000" i="1">
                  <a:latin typeface="Times" panose="02020603050405020304" pitchFamily="18" charset="0"/>
                </a:rPr>
                <a:t>b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d</a:t>
              </a:r>
              <a:r>
                <a:rPr lang="en-US" altLang="en-US" sz="2000">
                  <a:latin typeface="Times" panose="02020603050405020304" pitchFamily="18" charset="0"/>
                </a:rPr>
                <a:t>), (</a:t>
              </a:r>
              <a:r>
                <a:rPr lang="en-US" altLang="en-US" sz="2000" i="1">
                  <a:latin typeface="Times" panose="02020603050405020304" pitchFamily="18" charset="0"/>
                </a:rPr>
                <a:t>b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e</a:t>
              </a:r>
              <a:r>
                <a:rPr lang="en-US" altLang="en-US" sz="2000">
                  <a:latin typeface="Times" panose="02020603050405020304" pitchFamily="18" charset="0"/>
                </a:rPr>
                <a:t>), (</a:t>
              </a:r>
              <a:r>
                <a:rPr lang="en-US" altLang="en-US" sz="2000" i="1">
                  <a:latin typeface="Times" panose="02020603050405020304" pitchFamily="18" charset="0"/>
                </a:rPr>
                <a:t>b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g</a:t>
              </a:r>
              <a:r>
                <a:rPr lang="en-US" altLang="en-US" sz="2000">
                  <a:latin typeface="Times" panose="02020603050405020304" pitchFamily="18" charset="0"/>
                </a:rPr>
                <a:t>),</a:t>
              </a:r>
            </a:p>
            <a:p>
              <a:r>
                <a:rPr lang="en-US" altLang="en-US" sz="2000">
                  <a:latin typeface="Times" panose="02020603050405020304" pitchFamily="18" charset="0"/>
                </a:rPr>
                <a:t>	(</a:t>
              </a:r>
              <a:r>
                <a:rPr lang="en-US" altLang="en-US" sz="2000" i="1">
                  <a:latin typeface="Times" panose="02020603050405020304" pitchFamily="18" charset="0"/>
                </a:rPr>
                <a:t>d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e</a:t>
              </a:r>
              <a:r>
                <a:rPr lang="en-US" altLang="en-US" sz="2000">
                  <a:latin typeface="Times" panose="02020603050405020304" pitchFamily="18" charset="0"/>
                </a:rPr>
                <a:t>), (</a:t>
              </a:r>
              <a:r>
                <a:rPr lang="en-US" altLang="en-US" sz="2000" i="1">
                  <a:latin typeface="Times" panose="02020603050405020304" pitchFamily="18" charset="0"/>
                </a:rPr>
                <a:t>d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g</a:t>
              </a:r>
              <a:r>
                <a:rPr lang="en-US" altLang="en-US" sz="2000">
                  <a:latin typeface="Times" panose="02020603050405020304" pitchFamily="18" charset="0"/>
                </a:rPr>
                <a:t>), (</a:t>
              </a:r>
              <a:r>
                <a:rPr lang="en-US" altLang="en-US" sz="2000" i="1">
                  <a:latin typeface="Times" panose="02020603050405020304" pitchFamily="18" charset="0"/>
                </a:rPr>
                <a:t>e</a:t>
              </a:r>
              <a:r>
                <a:rPr lang="en-US" altLang="en-US" sz="2000">
                  <a:latin typeface="Times" panose="02020603050405020304" pitchFamily="18" charset="0"/>
                </a:rPr>
                <a:t>, </a:t>
              </a:r>
              <a:r>
                <a:rPr lang="en-US" altLang="en-US" sz="2000" i="1">
                  <a:latin typeface="Times" panose="02020603050405020304" pitchFamily="18" charset="0"/>
                </a:rPr>
                <a:t>f</a:t>
              </a:r>
              <a:r>
                <a:rPr lang="en-US" altLang="en-US" sz="2000">
                  <a:latin typeface="Times" panose="02020603050405020304" pitchFamily="18" charset="0"/>
                </a:rPr>
                <a:t>)}</a:t>
              </a:r>
            </a:p>
          </p:txBody>
        </p:sp>
      </p:grpSp>
      <p:sp>
        <p:nvSpPr>
          <p:cNvPr id="57361" name="Text Box 17">
            <a:extLst>
              <a:ext uri="{FF2B5EF4-FFF2-40B4-BE49-F238E27FC236}">
                <a16:creationId xmlns:a16="http://schemas.microsoft.com/office/drawing/2014/main" id="{E8A1B603-4752-41CB-B9F6-07670E721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5357813"/>
            <a:ext cx="3911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The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neighborhoo</a:t>
            </a:r>
            <a:r>
              <a:rPr lang="en-US" altLang="en-US" sz="2000">
                <a:latin typeface="Times" panose="02020603050405020304" pitchFamily="18" charset="0"/>
              </a:rPr>
              <a:t>d of vertex b is the set N(b) = {d, e, g}.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FBC1E97A-0A7C-4E32-8109-47CAE1B6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5973763"/>
            <a:ext cx="3911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The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degree</a:t>
            </a:r>
            <a:r>
              <a:rPr lang="en-US" altLang="en-US" sz="2000">
                <a:latin typeface="Times" panose="02020603050405020304" pitchFamily="18" charset="0"/>
              </a:rPr>
              <a:t> deg(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) of vertex </a:t>
            </a:r>
            <a:r>
              <a:rPr lang="en-US" altLang="en-US" sz="2000" i="1">
                <a:latin typeface="Times" panose="02020603050405020304" pitchFamily="18" charset="0"/>
              </a:rPr>
              <a:t>b</a:t>
            </a:r>
            <a:r>
              <a:rPr lang="en-US" altLang="en-US" sz="2000">
                <a:latin typeface="Times" panose="02020603050405020304" pitchFamily="18" charset="0"/>
              </a:rPr>
              <a:t> is 3.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61" grpId="0" autoUpdateAnimBg="0"/>
      <p:bldP spid="573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CAA3AEAB-8EEE-4027-BED2-91975D0A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704975"/>
            <a:ext cx="8169275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>
                <a:latin typeface="Georgia" panose="02040502050405020303" pitchFamily="18" charset="0"/>
              </a:rPr>
              <a:t>The degree of a vertex is the number of edges incident  related to that vertex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>
                <a:latin typeface="Georgia" panose="02040502050405020303" pitchFamily="18" charset="0"/>
              </a:rPr>
              <a:t>For directed graph,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2800">
                <a:ea typeface="新細明體" panose="02020500000000000000" pitchFamily="18" charset="-120"/>
              </a:rPr>
              <a:t> The in-degree of a vertex is the number of edges incident to it.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en-US" sz="2800">
                <a:ea typeface="新細明體" panose="02020500000000000000" pitchFamily="18" charset="-120"/>
              </a:rPr>
              <a:t> The out-degree of a vertex is the number of edges incident from it.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>
                <a:latin typeface="Georgia" panose="02040502050405020303" pitchFamily="18" charset="0"/>
              </a:rPr>
              <a:t> </a:t>
            </a:r>
            <a:r>
              <a:rPr lang="en-US" altLang="zh-TW" sz="2800"/>
              <a:t>if </a:t>
            </a:r>
            <a:r>
              <a:rPr lang="en-US" altLang="zh-TW" sz="2800" b="1" i="1"/>
              <a:t>d</a:t>
            </a:r>
            <a:r>
              <a:rPr lang="en-US" altLang="zh-TW" sz="2800" b="1" i="1" baseline="-25000"/>
              <a:t>i</a:t>
            </a:r>
            <a:r>
              <a:rPr lang="en-US" altLang="zh-TW" sz="2800" b="1"/>
              <a:t> </a:t>
            </a:r>
            <a:r>
              <a:rPr lang="en-US" altLang="zh-TW" sz="2800"/>
              <a:t>is the degree of a vertex </a:t>
            </a:r>
            <a:r>
              <a:rPr lang="en-US" altLang="zh-TW" sz="2800" b="1" i="1"/>
              <a:t>i</a:t>
            </a:r>
            <a:r>
              <a:rPr lang="en-US" altLang="zh-TW" sz="2800" i="1"/>
              <a:t> </a:t>
            </a:r>
            <a:r>
              <a:rPr lang="en-US" altLang="zh-TW" sz="2800"/>
              <a:t>in a graph </a:t>
            </a:r>
            <a:r>
              <a:rPr lang="en-US" altLang="zh-TW" sz="2800" b="1" i="1"/>
              <a:t>G </a:t>
            </a:r>
            <a:r>
              <a:rPr lang="en-US" altLang="zh-TW" sz="2800"/>
              <a:t>with </a:t>
            </a:r>
            <a:r>
              <a:rPr lang="en-US" altLang="zh-TW" sz="2800" b="1" i="1"/>
              <a:t>n </a:t>
            </a:r>
            <a:r>
              <a:rPr lang="en-US" altLang="zh-TW" sz="2800"/>
              <a:t>vertices and </a:t>
            </a:r>
            <a:r>
              <a:rPr lang="en-US" altLang="zh-TW" sz="2800" b="1" i="1"/>
              <a:t>e</a:t>
            </a:r>
            <a:r>
              <a:rPr lang="en-US" altLang="zh-TW" sz="2800" i="1"/>
              <a:t> </a:t>
            </a:r>
            <a:r>
              <a:rPr lang="en-US" altLang="zh-TW" sz="2800"/>
              <a:t>edges, the number of edges </a:t>
            </a:r>
            <a:r>
              <a:rPr lang="en-US" altLang="zh-TW" sz="1400">
                <a:solidFill>
                  <a:schemeClr val="bg1"/>
                </a:solidFill>
                <a:latin typeface="Georgia" panose="02040502050405020303" pitchFamily="18" charset="0"/>
              </a:rPr>
              <a:t>is</a:t>
            </a:r>
          </a:p>
        </p:txBody>
      </p:sp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D995FCB9-F5B2-44E0-9C68-CCCA73D2B612}"/>
              </a:ext>
            </a:extLst>
          </p:cNvPr>
          <p:cNvGraphicFramePr>
            <a:graphicFrameLocks/>
          </p:cNvGraphicFramePr>
          <p:nvPr/>
        </p:nvGraphicFramePr>
        <p:xfrm>
          <a:off x="2819400" y="5638800"/>
          <a:ext cx="24923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4" imgW="850531" imgH="431613" progId="Equation.3">
                  <p:embed/>
                </p:oleObj>
              </mc:Choice>
              <mc:Fallback>
                <p:oleObj name="Equation" r:id="rId4" imgW="850531" imgH="4316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24923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5">
            <a:extLst>
              <a:ext uri="{FF2B5EF4-FFF2-40B4-BE49-F238E27FC236}">
                <a16:creationId xmlns:a16="http://schemas.microsoft.com/office/drawing/2014/main" id="{C5BC9758-97A4-4825-A813-38EF64A5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4000" i="1">
              <a:solidFill>
                <a:schemeClr val="hlink"/>
              </a:solidFill>
              <a:latin typeface="Georgia" panose="02040502050405020303" pitchFamily="18" charset="0"/>
            </a:endParaRPr>
          </a:p>
          <a:p>
            <a:r>
              <a:rPr lang="en-US" altLang="en-US" sz="4000" i="1">
                <a:solidFill>
                  <a:schemeClr val="hlink"/>
                </a:solidFill>
                <a:latin typeface="Georgia" panose="02040502050405020303" pitchFamily="18" charset="0"/>
              </a:rPr>
              <a:t>Terminology:</a:t>
            </a:r>
            <a:br>
              <a:rPr lang="en-US" altLang="en-US" sz="4000" i="1">
                <a:solidFill>
                  <a:schemeClr val="hlink"/>
                </a:solidFill>
                <a:latin typeface="Georgia" panose="02040502050405020303" pitchFamily="18" charset="0"/>
              </a:rPr>
            </a:br>
            <a:r>
              <a:rPr lang="en-US" altLang="en-US" sz="4000" i="1">
                <a:solidFill>
                  <a:schemeClr val="hlink"/>
                </a:solidFill>
                <a:latin typeface="Georgia" panose="02040502050405020303" pitchFamily="18" charset="0"/>
              </a:rPr>
              <a:t>Degree of a Vertex</a:t>
            </a:r>
          </a:p>
        </p:txBody>
      </p:sp>
      <p:sp>
        <p:nvSpPr>
          <p:cNvPr id="28677" name="Text Box 6">
            <a:extLst>
              <a:ext uri="{FF2B5EF4-FFF2-40B4-BE49-F238E27FC236}">
                <a16:creationId xmlns:a16="http://schemas.microsoft.com/office/drawing/2014/main" id="{F1CFB09B-0E34-4228-8508-C14F45A1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299075"/>
            <a:ext cx="238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678" name="Slide Number Placeholder 7">
            <a:extLst>
              <a:ext uri="{FF2B5EF4-FFF2-40B4-BE49-F238E27FC236}">
                <a16:creationId xmlns:a16="http://schemas.microsoft.com/office/drawing/2014/main" id="{C259271B-7F9D-4C27-8B20-28741B07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67FD59-F571-4FAA-BFAF-9C171FF2550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4">
            <a:extLst>
              <a:ext uri="{FF2B5EF4-FFF2-40B4-BE49-F238E27FC236}">
                <a16:creationId xmlns:a16="http://schemas.microsoft.com/office/drawing/2014/main" id="{42906E25-8BFC-4695-9BA0-5679BC781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38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699" name="Oval 5">
            <a:extLst>
              <a:ext uri="{FF2B5EF4-FFF2-40B4-BE49-F238E27FC236}">
                <a16:creationId xmlns:a16="http://schemas.microsoft.com/office/drawing/2014/main" id="{3792B407-A376-4D4B-9D15-2E5CF857D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00" name="Oval 6">
            <a:extLst>
              <a:ext uri="{FF2B5EF4-FFF2-40B4-BE49-F238E27FC236}">
                <a16:creationId xmlns:a16="http://schemas.microsoft.com/office/drawing/2014/main" id="{61B64D9E-8E43-4B2A-AC00-8EE97421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600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01" name="Line 7">
            <a:extLst>
              <a:ext uri="{FF2B5EF4-FFF2-40B4-BE49-F238E27FC236}">
                <a16:creationId xmlns:a16="http://schemas.microsoft.com/office/drawing/2014/main" id="{E3AD8830-8F90-4339-AF1D-23006D41C9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6525" y="1212850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B61B5117-1F81-454F-8B2D-FCF303A5B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7250" y="1212850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9">
            <a:extLst>
              <a:ext uri="{FF2B5EF4-FFF2-40B4-BE49-F238E27FC236}">
                <a16:creationId xmlns:a16="http://schemas.microsoft.com/office/drawing/2014/main" id="{939D4EF8-D5E2-4A68-855A-A1F5098C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7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704" name="Oval 10">
            <a:extLst>
              <a:ext uri="{FF2B5EF4-FFF2-40B4-BE49-F238E27FC236}">
                <a16:creationId xmlns:a16="http://schemas.microsoft.com/office/drawing/2014/main" id="{0533E741-6CE6-4976-BB92-BBC516BF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25098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705" name="Line 11">
            <a:extLst>
              <a:ext uri="{FF2B5EF4-FFF2-40B4-BE49-F238E27FC236}">
                <a16:creationId xmlns:a16="http://schemas.microsoft.com/office/drawing/2014/main" id="{2C120524-12B5-42E5-AE55-2467B2E1E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225" y="2041525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12">
            <a:extLst>
              <a:ext uri="{FF2B5EF4-FFF2-40B4-BE49-F238E27FC236}">
                <a16:creationId xmlns:a16="http://schemas.microsoft.com/office/drawing/2014/main" id="{8E253D26-62D3-4475-9BD0-6466CEE47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2075" y="2055813"/>
            <a:ext cx="298450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3">
            <a:extLst>
              <a:ext uri="{FF2B5EF4-FFF2-40B4-BE49-F238E27FC236}">
                <a16:creationId xmlns:a16="http://schemas.microsoft.com/office/drawing/2014/main" id="{1AD0EF12-0D43-4D58-A33B-9F6FCB7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708" name="Oval 14">
            <a:extLst>
              <a:ext uri="{FF2B5EF4-FFF2-40B4-BE49-F238E27FC236}">
                <a16:creationId xmlns:a16="http://schemas.microsoft.com/office/drawing/2014/main" id="{6FFD1075-6F54-40DB-834A-F8078517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249713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709" name="Line 15">
            <a:extLst>
              <a:ext uri="{FF2B5EF4-FFF2-40B4-BE49-F238E27FC236}">
                <a16:creationId xmlns:a16="http://schemas.microsoft.com/office/drawing/2014/main" id="{FC44FF38-9386-4777-9330-4DA9EDA61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025650"/>
            <a:ext cx="273050" cy="461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6">
            <a:extLst>
              <a:ext uri="{FF2B5EF4-FFF2-40B4-BE49-F238E27FC236}">
                <a16:creationId xmlns:a16="http://schemas.microsoft.com/office/drawing/2014/main" id="{B9C0CFE2-1D8C-472B-B2BD-6BC2656D0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2038350"/>
            <a:ext cx="273050" cy="449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8">
            <a:extLst>
              <a:ext uri="{FF2B5EF4-FFF2-40B4-BE49-F238E27FC236}">
                <a16:creationId xmlns:a16="http://schemas.microsoft.com/office/drawing/2014/main" id="{17B8EE2D-6811-4CEE-B614-7679EDD3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3071813"/>
            <a:ext cx="59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TW" sz="2800">
                <a:solidFill>
                  <a:schemeClr val="bg1"/>
                </a:solidFill>
              </a:rPr>
              <a:t>G1</a:t>
            </a:r>
            <a:endParaRPr kumimoji="1" lang="en-US" altLang="zh-TW">
              <a:solidFill>
                <a:schemeClr val="bg1"/>
              </a:solidFill>
            </a:endParaRPr>
          </a:p>
        </p:txBody>
      </p:sp>
      <p:sp>
        <p:nvSpPr>
          <p:cNvPr id="29712" name="Text Box 20">
            <a:extLst>
              <a:ext uri="{FF2B5EF4-FFF2-40B4-BE49-F238E27FC236}">
                <a16:creationId xmlns:a16="http://schemas.microsoft.com/office/drawing/2014/main" id="{A864EB9A-5EC8-4BB4-B3CA-996A5FF4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141446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2</a:t>
            </a:r>
          </a:p>
        </p:txBody>
      </p:sp>
      <p:sp>
        <p:nvSpPr>
          <p:cNvPr id="29713" name="Text Box 21">
            <a:extLst>
              <a:ext uri="{FF2B5EF4-FFF2-40B4-BE49-F238E27FC236}">
                <a16:creationId xmlns:a16="http://schemas.microsoft.com/office/drawing/2014/main" id="{D5309BA4-C1EB-40D9-893D-4ED21F7F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13677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29714" name="Text Box 22">
            <a:extLst>
              <a:ext uri="{FF2B5EF4-FFF2-40B4-BE49-F238E27FC236}">
                <a16:creationId xmlns:a16="http://schemas.microsoft.com/office/drawing/2014/main" id="{B0911312-A257-47D9-A27D-7FEBD545A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13677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3</a:t>
            </a:r>
          </a:p>
        </p:txBody>
      </p:sp>
      <p:sp>
        <p:nvSpPr>
          <p:cNvPr id="29715" name="Text Box 23">
            <a:extLst>
              <a:ext uri="{FF2B5EF4-FFF2-40B4-BE49-F238E27FC236}">
                <a16:creationId xmlns:a16="http://schemas.microsoft.com/office/drawing/2014/main" id="{EC91F4EE-02AD-4188-8993-51B5D20F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054350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9716" name="Text Box 24">
            <a:extLst>
              <a:ext uri="{FF2B5EF4-FFF2-40B4-BE49-F238E27FC236}">
                <a16:creationId xmlns:a16="http://schemas.microsoft.com/office/drawing/2014/main" id="{7A7CC8A7-3329-477C-A0F0-C31E6749C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3106738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9717" name="Text Box 25">
            <a:extLst>
              <a:ext uri="{FF2B5EF4-FFF2-40B4-BE49-F238E27FC236}">
                <a16:creationId xmlns:a16="http://schemas.microsoft.com/office/drawing/2014/main" id="{AB70038F-12BF-431D-B1EC-4FBDD6E9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3089275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9718" name="Text Box 26">
            <a:extLst>
              <a:ext uri="{FF2B5EF4-FFF2-40B4-BE49-F238E27FC236}">
                <a16:creationId xmlns:a16="http://schemas.microsoft.com/office/drawing/2014/main" id="{8A3562F6-4B43-445E-ABFE-AFF04416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3141663"/>
            <a:ext cx="30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1400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9719" name="Oval 29">
            <a:extLst>
              <a:ext uri="{FF2B5EF4-FFF2-40B4-BE49-F238E27FC236}">
                <a16:creationId xmlns:a16="http://schemas.microsoft.com/office/drawing/2014/main" id="{0E569DEC-0450-4913-B8E5-D6545567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83820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720" name="Oval 30">
            <a:extLst>
              <a:ext uri="{FF2B5EF4-FFF2-40B4-BE49-F238E27FC236}">
                <a16:creationId xmlns:a16="http://schemas.microsoft.com/office/drawing/2014/main" id="{F96907DC-ED3B-457D-9867-F00A626A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19415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721" name="Oval 31">
            <a:extLst>
              <a:ext uri="{FF2B5EF4-FFF2-40B4-BE49-F238E27FC236}">
                <a16:creationId xmlns:a16="http://schemas.microsoft.com/office/drawing/2014/main" id="{5C876066-A0A6-4A30-AC74-D670F2D4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29606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TW" sz="2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722" name="Line 32">
            <a:extLst>
              <a:ext uri="{FF2B5EF4-FFF2-40B4-BE49-F238E27FC236}">
                <a16:creationId xmlns:a16="http://schemas.microsoft.com/office/drawing/2014/main" id="{7D966BC7-73CB-4CCD-B3A8-C5CBF3562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2397125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Line 33">
            <a:extLst>
              <a:ext uri="{FF2B5EF4-FFF2-40B4-BE49-F238E27FC236}">
                <a16:creationId xmlns:a16="http://schemas.microsoft.com/office/drawing/2014/main" id="{62696D27-A2C6-4C63-A609-B2FC4B6D8B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1738" y="12271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Line 34">
            <a:extLst>
              <a:ext uri="{FF2B5EF4-FFF2-40B4-BE49-F238E27FC236}">
                <a16:creationId xmlns:a16="http://schemas.microsoft.com/office/drawing/2014/main" id="{04C28F4D-6F88-43FF-AF41-FC769C3EA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1254125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35">
            <a:extLst>
              <a:ext uri="{FF2B5EF4-FFF2-40B4-BE49-F238E27FC236}">
                <a16:creationId xmlns:a16="http://schemas.microsoft.com/office/drawing/2014/main" id="{FC8E9078-AA81-4B41-A7C4-A3EACE7C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595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TW" sz="2800">
                <a:solidFill>
                  <a:schemeClr val="bg1"/>
                </a:solidFill>
              </a:rPr>
              <a:t>G2</a:t>
            </a:r>
            <a:endParaRPr kumimoji="1" lang="en-US" altLang="zh-TW">
              <a:solidFill>
                <a:schemeClr val="bg1"/>
              </a:solidFill>
            </a:endParaRPr>
          </a:p>
        </p:txBody>
      </p:sp>
      <p:sp>
        <p:nvSpPr>
          <p:cNvPr id="29726" name="Text Box 36">
            <a:extLst>
              <a:ext uri="{FF2B5EF4-FFF2-40B4-BE49-F238E27FC236}">
                <a16:creationId xmlns:a16="http://schemas.microsoft.com/office/drawing/2014/main" id="{47E28D75-8219-495A-9A09-1B906599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904875"/>
            <a:ext cx="1203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TW" sz="1400">
                <a:solidFill>
                  <a:srgbClr val="CC3300"/>
                </a:solidFill>
              </a:rPr>
              <a:t>in:1, out: 1</a:t>
            </a:r>
          </a:p>
        </p:txBody>
      </p:sp>
      <p:sp>
        <p:nvSpPr>
          <p:cNvPr id="29727" name="Text Box 37">
            <a:extLst>
              <a:ext uri="{FF2B5EF4-FFF2-40B4-BE49-F238E27FC236}">
                <a16:creationId xmlns:a16="http://schemas.microsoft.com/office/drawing/2014/main" id="{B7997A8B-39CF-48BE-8C23-DC8C4E99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981200"/>
            <a:ext cx="1255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TW" sz="1400">
                <a:solidFill>
                  <a:srgbClr val="CC3300"/>
                </a:solidFill>
              </a:rPr>
              <a:t>in: 1, out: 2</a:t>
            </a:r>
          </a:p>
        </p:txBody>
      </p:sp>
      <p:sp>
        <p:nvSpPr>
          <p:cNvPr id="29728" name="Text Box 38">
            <a:extLst>
              <a:ext uri="{FF2B5EF4-FFF2-40B4-BE49-F238E27FC236}">
                <a16:creationId xmlns:a16="http://schemas.microsoft.com/office/drawing/2014/main" id="{8EE855E3-246A-4F06-95F9-D28DF2D4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2986088"/>
            <a:ext cx="1255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en-US" altLang="zh-TW" sz="1400">
                <a:solidFill>
                  <a:srgbClr val="CC3300"/>
                </a:solidFill>
              </a:rPr>
              <a:t>in: 1, out: 0</a:t>
            </a:r>
          </a:p>
        </p:txBody>
      </p:sp>
      <p:sp>
        <p:nvSpPr>
          <p:cNvPr id="29729" name="Rectangle 52">
            <a:extLst>
              <a:ext uri="{FF2B5EF4-FFF2-40B4-BE49-F238E27FC236}">
                <a16:creationId xmlns:a16="http://schemas.microsoft.com/office/drawing/2014/main" id="{0F20C439-F615-4884-A6E4-16C83D513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i="1">
                <a:solidFill>
                  <a:schemeClr val="hlink"/>
                </a:solidFill>
                <a:latin typeface="Georgia" panose="02040502050405020303" pitchFamily="18" charset="0"/>
              </a:rPr>
              <a:t>Examples</a:t>
            </a:r>
          </a:p>
        </p:txBody>
      </p:sp>
      <p:sp>
        <p:nvSpPr>
          <p:cNvPr id="29730" name="Slide Number Placeholder 52">
            <a:extLst>
              <a:ext uri="{FF2B5EF4-FFF2-40B4-BE49-F238E27FC236}">
                <a16:creationId xmlns:a16="http://schemas.microsoft.com/office/drawing/2014/main" id="{1BEEE3AA-C7FC-4DAD-9766-65543B8E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416766-77E0-4510-B0C9-D1FCA9DFB9F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29731" name="Object 1">
            <a:extLst>
              <a:ext uri="{FF2B5EF4-FFF2-40B4-BE49-F238E27FC236}">
                <a16:creationId xmlns:a16="http://schemas.microsoft.com/office/drawing/2014/main" id="{93DDD1E0-4A68-4202-A0FB-006DE653AC30}"/>
              </a:ext>
            </a:extLst>
          </p:cNvPr>
          <p:cNvGraphicFramePr>
            <a:graphicFrameLocks/>
          </p:cNvGraphicFramePr>
          <p:nvPr/>
        </p:nvGraphicFramePr>
        <p:xfrm>
          <a:off x="2971800" y="4114800"/>
          <a:ext cx="24463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4" imgW="736600" imgH="368300" progId="Equation.3">
                  <p:embed/>
                </p:oleObj>
              </mc:Choice>
              <mc:Fallback>
                <p:oleObj name="Equation" r:id="rId4" imgW="736600" imgH="368300" progId="Equation.3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44633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A5E2342-B243-4D01-B637-59670617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Today’s Lecture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2A39434-E1EB-4DE4-8EAA-077EEACD1B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Graph Definition</a:t>
            </a:r>
          </a:p>
          <a:p>
            <a:pPr eaLnBrk="1" hangingPunct="1"/>
            <a:r>
              <a:rPr lang="en-US" altLang="en-US" dirty="0"/>
              <a:t>Graph Terminology</a:t>
            </a:r>
          </a:p>
          <a:p>
            <a:pPr eaLnBrk="1" hangingPunct="1"/>
            <a:r>
              <a:rPr lang="en-US" altLang="en-US" dirty="0"/>
              <a:t>Representation of Graph</a:t>
            </a:r>
          </a:p>
          <a:p>
            <a:pPr eaLnBrk="1" hangingPunct="1"/>
            <a:r>
              <a:rPr lang="en-US" altLang="en-US" dirty="0"/>
              <a:t>Path and Cycle</a:t>
            </a:r>
          </a:p>
          <a:p>
            <a:pPr eaLnBrk="1" hangingPunct="1"/>
            <a:r>
              <a:rPr lang="en-US" altLang="en-US" b="1" dirty="0"/>
              <a:t>Graph Traversal (BFS-DFS)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6FFA1FB-2AFF-4C2F-BE7C-80E9E9E6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37962B-DAF0-48C1-BC30-1D442034EB27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69C8D7EB-29A8-4E03-8222-65E813C6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978025"/>
            <a:ext cx="3867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>
            <a:extLst>
              <a:ext uri="{FF2B5EF4-FFF2-40B4-BE49-F238E27FC236}">
                <a16:creationId xmlns:a16="http://schemas.microsoft.com/office/drawing/2014/main" id="{216F9923-CB83-403A-9142-7C87EDDD8DC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1182688" eaLnBrk="1" hangingPunct="1">
              <a:tabLst>
                <a:tab pos="1538288" algn="l"/>
              </a:tabLst>
            </a:pPr>
            <a:r>
              <a:rPr lang="en-US" altLang="en-US"/>
              <a:t>Paths and Cycles</a:t>
            </a:r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3FDAC226-56AC-42AB-8131-8D951C8D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3EFB0-4A9A-4122-94ED-43A826E8C06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7005B55E-8F9E-4613-A9DD-1DC2B3532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2060575"/>
            <a:ext cx="374967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A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path</a:t>
            </a:r>
            <a:r>
              <a:rPr lang="en-US" altLang="en-US" sz="2000">
                <a:latin typeface="Times" panose="02020603050405020304" pitchFamily="18" charset="0"/>
              </a:rPr>
              <a:t> is a sequence of vertices</a:t>
            </a:r>
          </a:p>
          <a:p>
            <a:r>
              <a:rPr lang="en-US" altLang="en-US" sz="2000" i="1">
                <a:latin typeface="Times" panose="02020603050405020304" pitchFamily="18" charset="0"/>
              </a:rPr>
              <a:t>P</a:t>
            </a:r>
            <a:r>
              <a:rPr lang="en-US" altLang="en-US" sz="2000">
                <a:latin typeface="Times" panose="02020603050405020304" pitchFamily="18" charset="0"/>
              </a:rPr>
              <a:t> = (</a:t>
            </a:r>
            <a:r>
              <a:rPr lang="en-US" altLang="en-US" sz="2000" i="1">
                <a:latin typeface="Times" panose="02020603050405020304" pitchFamily="18" charset="0"/>
              </a:rPr>
              <a:t>v</a:t>
            </a:r>
            <a:r>
              <a:rPr lang="en-US" altLang="en-US" sz="2100" baseline="-33000">
                <a:latin typeface="Times" panose="02020603050405020304" pitchFamily="18" charset="0"/>
              </a:rPr>
              <a:t>0</a:t>
            </a:r>
            <a:r>
              <a:rPr lang="en-US" altLang="en-US" sz="2000">
                <a:latin typeface="Times" panose="02020603050405020304" pitchFamily="18" charset="0"/>
              </a:rPr>
              <a:t>, </a:t>
            </a:r>
            <a:r>
              <a:rPr lang="en-US" altLang="en-US" sz="2000" i="1">
                <a:latin typeface="Times" panose="02020603050405020304" pitchFamily="18" charset="0"/>
              </a:rPr>
              <a:t>v</a:t>
            </a:r>
            <a:r>
              <a:rPr lang="en-US" altLang="en-US" sz="2100" baseline="-33000">
                <a:latin typeface="Times" panose="02020603050405020304" pitchFamily="18" charset="0"/>
              </a:rPr>
              <a:t>1</a:t>
            </a:r>
            <a:r>
              <a:rPr lang="en-US" altLang="en-US" sz="2000">
                <a:latin typeface="Times" panose="02020603050405020304" pitchFamily="18" charset="0"/>
              </a:rPr>
              <a:t>, …, </a:t>
            </a:r>
            <a:r>
              <a:rPr lang="en-US" altLang="en-US" sz="2000" i="1">
                <a:latin typeface="Times" panose="02020603050405020304" pitchFamily="18" charset="0"/>
              </a:rPr>
              <a:t>v</a:t>
            </a:r>
            <a:r>
              <a:rPr lang="en-US" altLang="en-US" sz="2100" i="1" baseline="-33000">
                <a:latin typeface="Times" panose="02020603050405020304" pitchFamily="18" charset="0"/>
              </a:rPr>
              <a:t>k</a:t>
            </a:r>
            <a:r>
              <a:rPr lang="en-US" altLang="en-US" sz="2000">
                <a:latin typeface="Times" panose="02020603050405020304" pitchFamily="18" charset="0"/>
              </a:rPr>
              <a:t>) such that,</a:t>
            </a:r>
          </a:p>
          <a:p>
            <a:r>
              <a:rPr lang="en-US" altLang="en-US" sz="2000">
                <a:latin typeface="Times" panose="02020603050405020304" pitchFamily="18" charset="0"/>
              </a:rPr>
              <a:t>for 1 ≤ </a:t>
            </a:r>
            <a:r>
              <a:rPr lang="en-US" altLang="en-US" sz="2000" i="1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Times" panose="02020603050405020304" pitchFamily="18" charset="0"/>
              </a:rPr>
              <a:t> ≤ </a:t>
            </a:r>
            <a:r>
              <a:rPr lang="en-US" altLang="en-US" sz="2000" i="1">
                <a:latin typeface="Times" panose="02020603050405020304" pitchFamily="18" charset="0"/>
              </a:rPr>
              <a:t>k</a:t>
            </a:r>
            <a:r>
              <a:rPr lang="en-US" altLang="en-US" sz="2000">
                <a:latin typeface="Times" panose="02020603050405020304" pitchFamily="18" charset="0"/>
              </a:rPr>
              <a:t>, edge (</a:t>
            </a:r>
            <a:r>
              <a:rPr lang="en-US" altLang="en-US" sz="2000" i="1">
                <a:latin typeface="Times" panose="02020603050405020304" pitchFamily="18" charset="0"/>
              </a:rPr>
              <a:t>v</a:t>
            </a:r>
            <a:r>
              <a:rPr lang="en-US" altLang="en-US" sz="2100" i="1" baseline="-33000">
                <a:latin typeface="Times" panose="02020603050405020304" pitchFamily="18" charset="0"/>
              </a:rPr>
              <a:t>i</a:t>
            </a:r>
            <a:r>
              <a:rPr lang="en-US" altLang="en-US" sz="2100" baseline="-33000">
                <a:latin typeface="Times" panose="02020603050405020304" pitchFamily="18" charset="0"/>
              </a:rPr>
              <a:t> – 1</a:t>
            </a:r>
            <a:r>
              <a:rPr lang="en-US" altLang="en-US" sz="2000">
                <a:latin typeface="Times" panose="02020603050405020304" pitchFamily="18" charset="0"/>
              </a:rPr>
              <a:t>,</a:t>
            </a:r>
            <a:r>
              <a:rPr lang="en-US" altLang="en-US" sz="2000" i="1">
                <a:latin typeface="Times" panose="02020603050405020304" pitchFamily="18" charset="0"/>
              </a:rPr>
              <a:t>v</a:t>
            </a:r>
            <a:r>
              <a:rPr lang="en-US" altLang="en-US" sz="2100" i="1" baseline="-33000">
                <a:latin typeface="Times" panose="02020603050405020304" pitchFamily="18" charset="0"/>
              </a:rPr>
              <a:t>i</a:t>
            </a:r>
            <a:r>
              <a:rPr lang="en-US" altLang="en-US" sz="2000">
                <a:latin typeface="Times" panose="02020603050405020304" pitchFamily="18" charset="0"/>
              </a:rPr>
              <a:t>) </a:t>
            </a:r>
            <a:r>
              <a:rPr lang="en-US" altLang="en-US" sz="1400">
                <a:latin typeface="Σψμβολ"/>
              </a:rPr>
              <a:t>∈</a:t>
            </a:r>
            <a:r>
              <a:rPr lang="en-US" altLang="en-US" sz="2000">
                <a:latin typeface="Times" panose="02020603050405020304" pitchFamily="18" charset="0"/>
              </a:rPr>
              <a:t> </a:t>
            </a:r>
            <a:r>
              <a:rPr lang="en-US" altLang="en-US" sz="2000" i="1">
                <a:latin typeface="Times" panose="02020603050405020304" pitchFamily="18" charset="0"/>
              </a:rPr>
              <a:t>E</a:t>
            </a:r>
            <a:r>
              <a:rPr lang="en-US" altLang="en-US" sz="2000">
                <a:latin typeface="Times" panose="02020603050405020304" pitchFamily="18" charset="0"/>
              </a:rPr>
              <a:t>.</a:t>
            </a:r>
          </a:p>
          <a:p>
            <a:endParaRPr lang="en-US" altLang="en-US" sz="2000">
              <a:latin typeface="Times" panose="02020603050405020304" pitchFamily="18" charset="0"/>
            </a:endParaRPr>
          </a:p>
          <a:p>
            <a:r>
              <a:rPr lang="en-US" altLang="en-US" sz="2000">
                <a:latin typeface="Times" panose="02020603050405020304" pitchFamily="18" charset="0"/>
              </a:rPr>
              <a:t>Path </a:t>
            </a:r>
            <a:r>
              <a:rPr lang="en-US" altLang="en-US" sz="2000" i="1">
                <a:latin typeface="Times" panose="02020603050405020304" pitchFamily="18" charset="0"/>
              </a:rPr>
              <a:t>P</a:t>
            </a:r>
            <a:r>
              <a:rPr lang="en-US" altLang="en-US" sz="2000">
                <a:latin typeface="Times" panose="02020603050405020304" pitchFamily="18" charset="0"/>
              </a:rPr>
              <a:t> is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simple</a:t>
            </a:r>
            <a:r>
              <a:rPr lang="en-US" altLang="en-US" sz="2000">
                <a:latin typeface="Times" panose="02020603050405020304" pitchFamily="18" charset="0"/>
              </a:rPr>
              <a:t> if no vertex appears more than once in </a:t>
            </a:r>
            <a:r>
              <a:rPr lang="en-US" altLang="en-US" sz="2000" i="1">
                <a:latin typeface="Times" panose="02020603050405020304" pitchFamily="18" charset="0"/>
              </a:rPr>
              <a:t>P</a:t>
            </a:r>
            <a:r>
              <a:rPr lang="en-US" altLang="en-US" sz="2000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EEE4861B-C4CF-4E69-B257-3473B4A82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655763"/>
            <a:ext cx="36877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2100" baseline="-33000">
                <a:solidFill>
                  <a:srgbClr val="00BF00"/>
                </a:solidFill>
                <a:latin typeface="Times" panose="02020603050405020304" pitchFamily="18" charset="0"/>
              </a:rPr>
              <a:t>1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 = (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g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d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b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d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a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00BF00"/>
                </a:solidFill>
                <a:latin typeface="Times" panose="02020603050405020304" pitchFamily="18" charset="0"/>
              </a:rPr>
              <a:t>h</a:t>
            </a:r>
            <a:r>
              <a:rPr lang="en-US" altLang="en-US" sz="2000">
                <a:solidFill>
                  <a:srgbClr val="00BF00"/>
                </a:solidFill>
                <a:latin typeface="Times" panose="02020603050405020304" pitchFamily="18" charset="0"/>
              </a:rPr>
              <a:t>) is not simple.</a:t>
            </a: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0B846BDC-04F2-40D5-975B-45B9D3AC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2955925"/>
            <a:ext cx="1254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3B0B8395-8D51-41A0-BA9B-027A72599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3946525"/>
            <a:ext cx="682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0A5988A-554B-4525-89DE-22813ABBB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545013"/>
            <a:ext cx="698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i</a:t>
            </a: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6E46AA4D-3EFA-498A-ACBF-F37497B7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347913"/>
            <a:ext cx="12541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86D41E35-8853-44F5-8748-7FED18596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3616325"/>
            <a:ext cx="1111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948B6F56-2203-465D-A3B3-E72858194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2660650"/>
            <a:ext cx="1254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7FC48E93-82CC-4EF7-9D27-DCAF928FE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1955800"/>
            <a:ext cx="1238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82BF989E-FB88-4F7A-810B-ECDAF201A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38" y="2347913"/>
            <a:ext cx="12541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h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9C2D9C09-E379-4495-BA6F-A7BCD5DD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450" y="3286125"/>
            <a:ext cx="698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j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7D2EBBA1-37C2-4B3C-9B40-1B6E6BCC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054475"/>
            <a:ext cx="1095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i="1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0749F3FF-6DAF-4A5C-B0A9-A642E587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402263"/>
            <a:ext cx="23876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>
                <a:solidFill>
                  <a:srgbClr val="BF0000"/>
                </a:solidFill>
                <a:latin typeface="Times" panose="02020603050405020304" pitchFamily="18" charset="0"/>
              </a:rPr>
              <a:t>P</a:t>
            </a:r>
            <a:r>
              <a:rPr lang="en-US" altLang="en-US" sz="2100" baseline="-33000">
                <a:solidFill>
                  <a:srgbClr val="BF0000"/>
                </a:solidFill>
                <a:latin typeface="Times" panose="02020603050405020304" pitchFamily="18" charset="0"/>
              </a:rPr>
              <a:t>2</a:t>
            </a:r>
            <a:r>
              <a:rPr lang="en-US" altLang="en-US" sz="2000">
                <a:solidFill>
                  <a:srgbClr val="BF0000"/>
                </a:solidFill>
                <a:latin typeface="Times" panose="02020603050405020304" pitchFamily="18" charset="0"/>
              </a:rPr>
              <a:t> = (</a:t>
            </a:r>
            <a:r>
              <a:rPr lang="en-US" altLang="en-US" sz="2000" i="1">
                <a:solidFill>
                  <a:srgbClr val="BF0000"/>
                </a:solidFill>
                <a:latin typeface="Times" panose="02020603050405020304" pitchFamily="18" charset="0"/>
              </a:rPr>
              <a:t>f</a:t>
            </a:r>
            <a:r>
              <a:rPr lang="en-US" altLang="en-US" sz="2000">
                <a:solidFill>
                  <a:srgbClr val="BF00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BF0000"/>
                </a:solidFill>
                <a:latin typeface="Times" panose="02020603050405020304" pitchFamily="18" charset="0"/>
              </a:rPr>
              <a:t>i</a:t>
            </a:r>
            <a:r>
              <a:rPr lang="en-US" altLang="en-US" sz="2000">
                <a:solidFill>
                  <a:srgbClr val="BF00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BF0000"/>
                </a:solidFill>
                <a:latin typeface="Times" panose="02020603050405020304" pitchFamily="18" charset="0"/>
              </a:rPr>
              <a:t>c</a:t>
            </a:r>
            <a:r>
              <a:rPr lang="en-US" altLang="en-US" sz="2000">
                <a:solidFill>
                  <a:srgbClr val="BF0000"/>
                </a:solidFill>
                <a:latin typeface="Times" panose="02020603050405020304" pitchFamily="18" charset="0"/>
              </a:rPr>
              <a:t>, </a:t>
            </a:r>
            <a:r>
              <a:rPr lang="en-US" altLang="en-US" sz="2000" i="1">
                <a:solidFill>
                  <a:srgbClr val="BF0000"/>
                </a:solidFill>
                <a:latin typeface="Times" panose="02020603050405020304" pitchFamily="18" charset="0"/>
              </a:rPr>
              <a:t>j</a:t>
            </a:r>
            <a:r>
              <a:rPr lang="en-US" altLang="en-US" sz="2000">
                <a:solidFill>
                  <a:srgbClr val="BF0000"/>
                </a:solidFill>
                <a:latin typeface="Times" panose="02020603050405020304" pitchFamily="18" charset="0"/>
              </a:rPr>
              <a:t>) is simple.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3B80AB5-6A0D-4E0E-8022-35430391B1E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defTabSz="1182688" eaLnBrk="1" hangingPunct="1">
              <a:tabLst>
                <a:tab pos="1538288" algn="l"/>
              </a:tabLst>
            </a:pPr>
            <a:r>
              <a:rPr lang="en-US" altLang="en-US"/>
              <a:t>Trees and Forests</a:t>
            </a:r>
          </a:p>
        </p:txBody>
      </p:sp>
      <p:sp>
        <p:nvSpPr>
          <p:cNvPr id="32771" name="Slide Number Placeholder 2">
            <a:extLst>
              <a:ext uri="{FF2B5EF4-FFF2-40B4-BE49-F238E27FC236}">
                <a16:creationId xmlns:a16="http://schemas.microsoft.com/office/drawing/2014/main" id="{9CA876B1-07E3-45CE-8EBF-758845F7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CBD415-9733-4AD9-902C-687E8FC4715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21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583B9C21-5309-4DE6-9E4D-A17DB4CEB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1290638"/>
            <a:ext cx="35544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42938"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42938" eaLnBrk="0" fontAlgn="base" hangingPunct="0">
              <a:spcBef>
                <a:spcPct val="0"/>
              </a:spcBef>
              <a:spcAft>
                <a:spcPct val="0"/>
              </a:spcAft>
              <a:tabLst>
                <a:tab pos="517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" panose="02020603050405020304" pitchFamily="18" charset="0"/>
              </a:rPr>
              <a:t>A </a:t>
            </a:r>
            <a:r>
              <a:rPr lang="en-US" altLang="en-US" sz="2000" b="1" i="1">
                <a:solidFill>
                  <a:srgbClr val="BF0000"/>
                </a:solidFill>
                <a:latin typeface="Times" panose="02020603050405020304" pitchFamily="18" charset="0"/>
              </a:rPr>
              <a:t>tree</a:t>
            </a:r>
            <a:r>
              <a:rPr lang="en-US" altLang="en-US" sz="2000">
                <a:latin typeface="Times" panose="02020603050405020304" pitchFamily="18" charset="0"/>
              </a:rPr>
              <a:t> is a graph that is connected and contains no cycles.</a:t>
            </a:r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3DD0C724-0B2B-43A0-A415-EC0A6C6B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987675"/>
            <a:ext cx="386715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5368371-ED66-4C4D-A3A4-4A15F3EA1D9F}"/>
              </a:ext>
            </a:extLst>
          </p:cNvPr>
          <p:cNvGrpSpPr>
            <a:grpSpLocks/>
          </p:cNvGrpSpPr>
          <p:nvPr/>
        </p:nvGrpSpPr>
        <p:grpSpPr bwMode="auto">
          <a:xfrm>
            <a:off x="5005388" y="1333500"/>
            <a:ext cx="3865562" cy="4548188"/>
            <a:chOff x="3923" y="1101"/>
            <a:chExt cx="3464" cy="4075"/>
          </a:xfrm>
        </p:grpSpPr>
        <p:sp>
          <p:nvSpPr>
            <p:cNvPr id="32775" name="Text Box 6">
              <a:extLst>
                <a:ext uri="{FF2B5EF4-FFF2-40B4-BE49-F238E27FC236}">
                  <a16:creationId xmlns:a16="http://schemas.microsoft.com/office/drawing/2014/main" id="{4D8FD7E3-2D71-4B01-B06D-F1DF9B11C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101"/>
              <a:ext cx="3184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42938"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429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1752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" panose="02020603050405020304" pitchFamily="18" charset="0"/>
                </a:rPr>
                <a:t>A </a:t>
              </a:r>
              <a:r>
                <a:rPr lang="en-US" altLang="en-US" sz="2000" b="1" i="1">
                  <a:solidFill>
                    <a:srgbClr val="BF0000"/>
                  </a:solidFill>
                  <a:latin typeface="Times" panose="02020603050405020304" pitchFamily="18" charset="0"/>
                </a:rPr>
                <a:t>forest</a:t>
              </a:r>
              <a:r>
                <a:rPr lang="en-US" altLang="en-US" sz="2000">
                  <a:latin typeface="Times" panose="02020603050405020304" pitchFamily="18" charset="0"/>
                </a:rPr>
                <a:t> is a graph that contains no cycles.</a:t>
              </a:r>
            </a:p>
            <a:p>
              <a:endParaRPr lang="en-US" altLang="en-US" sz="2000">
                <a:latin typeface="Times" panose="02020603050405020304" pitchFamily="18" charset="0"/>
              </a:endParaRPr>
            </a:p>
            <a:p>
              <a:r>
                <a:rPr lang="en-US" altLang="en-US" sz="2000">
                  <a:latin typeface="Times" panose="02020603050405020304" pitchFamily="18" charset="0"/>
                </a:rPr>
                <a:t>The connected components of a forest are trees.</a:t>
              </a:r>
            </a:p>
          </p:txBody>
        </p:sp>
        <p:pic>
          <p:nvPicPr>
            <p:cNvPr id="32776" name="Picture 7">
              <a:extLst>
                <a:ext uri="{FF2B5EF4-FFF2-40B4-BE49-F238E27FC236}">
                  <a16:creationId xmlns:a16="http://schemas.microsoft.com/office/drawing/2014/main" id="{5431A8D1-15FC-4CC6-9673-39E9E498D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2582"/>
              <a:ext cx="3464" cy="2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7EECCF9-7674-43FD-A73D-E537EAF8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 Traversal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E27190D-5871-40EE-A642-E75272E1E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Graph traversal</a:t>
            </a:r>
            <a:r>
              <a:rPr lang="en-US" altLang="en-US"/>
              <a:t> is the process of writing out all the nodes of a simple, connected graph </a:t>
            </a:r>
            <a:r>
              <a:rPr lang="en-US" altLang="en-US" i="1"/>
              <a:t>G </a:t>
            </a:r>
            <a:r>
              <a:rPr lang="en-US" altLang="en-US"/>
              <a:t>in some organized way.</a:t>
            </a:r>
          </a:p>
          <a:p>
            <a:pPr eaLnBrk="1" hangingPunct="1"/>
            <a:r>
              <a:rPr lang="en-US" altLang="en-US"/>
              <a:t> Algorithms, that apply for generalize traversal of any graph. They are:</a:t>
            </a:r>
          </a:p>
          <a:p>
            <a:pPr eaLnBrk="1" hangingPunct="1"/>
            <a:r>
              <a:rPr lang="en-US" altLang="en-US"/>
              <a:t>Breadth First Search</a:t>
            </a:r>
          </a:p>
          <a:p>
            <a:pPr eaLnBrk="1" hangingPunct="1"/>
            <a:r>
              <a:rPr lang="en-US" altLang="en-US"/>
              <a:t>Depth First Search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3D0F8934-83E3-4B86-83A7-8F12912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5A3B47-53B5-411C-A3F4-AA3DED80E7F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A906826-7DFC-4980-AA4E-950A33A2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 Search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70C3D20-8173-4115-BB30-C1E32E02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container</a:t>
            </a:r>
          </a:p>
          <a:p>
            <a:pPr lvl="1" eaLnBrk="1" hangingPunct="1"/>
            <a:r>
              <a:rPr lang="en-US" altLang="en-US"/>
              <a:t>If a stack is used as the container for adjacent vertices, we get </a:t>
            </a:r>
            <a:r>
              <a:rPr lang="en-US" altLang="en-US" i="1"/>
              <a:t>depth first search.</a:t>
            </a:r>
          </a:p>
          <a:p>
            <a:pPr lvl="1" eaLnBrk="1" hangingPunct="1"/>
            <a:r>
              <a:rPr lang="en-US" altLang="en-US"/>
              <a:t>If a </a:t>
            </a:r>
            <a:r>
              <a:rPr lang="en-US" altLang="en-US" b="1"/>
              <a:t>Queue</a:t>
            </a:r>
            <a:r>
              <a:rPr lang="en-US" altLang="en-US"/>
              <a:t> is used as the container adjacent vertices, we get </a:t>
            </a:r>
            <a:r>
              <a:rPr lang="en-US" altLang="en-US" b="1" i="1"/>
              <a:t>breadth first search</a:t>
            </a:r>
            <a:r>
              <a:rPr lang="en-US" altLang="en-US" i="1"/>
              <a:t>.</a:t>
            </a:r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EAB4A7E1-8206-46F9-89AD-9D1F2D94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58D81F-D144-4D6A-AE64-F0015B5489C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AE86166-436B-4E2A-8A4F-B3361C0D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 Search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7312A65-71FF-4B8B-8765-EAE1F8ED5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state of a vertex, </a:t>
            </a:r>
            <a:r>
              <a:rPr lang="en-US" altLang="en-US" i="1"/>
              <a:t>u</a:t>
            </a:r>
            <a:r>
              <a:rPr lang="en-US" altLang="en-US"/>
              <a:t>, is stored in a color variable as follows:</a:t>
            </a:r>
          </a:p>
          <a:p>
            <a:pPr eaLnBrk="1" hangingPunct="1"/>
            <a:r>
              <a:rPr lang="en-US" altLang="en-US"/>
              <a:t>1. color[</a:t>
            </a:r>
            <a:r>
              <a:rPr lang="en-US" altLang="en-US" i="1"/>
              <a:t>u</a:t>
            </a:r>
            <a:r>
              <a:rPr lang="en-US" altLang="en-US"/>
              <a:t>] = White - for the "undiscovered" state,</a:t>
            </a:r>
            <a:br>
              <a:rPr lang="en-US" altLang="en-US"/>
            </a:br>
            <a:r>
              <a:rPr lang="en-US" altLang="en-US"/>
              <a:t>2. color [</a:t>
            </a:r>
            <a:r>
              <a:rPr lang="en-US" altLang="en-US" i="1"/>
              <a:t>u</a:t>
            </a:r>
            <a:r>
              <a:rPr lang="en-US" altLang="en-US"/>
              <a:t>] = Gray - for the "discovered but not fully explored" state, and</a:t>
            </a:r>
            <a:br>
              <a:rPr lang="en-US" altLang="en-US"/>
            </a:br>
            <a:r>
              <a:rPr lang="en-US" altLang="en-US"/>
              <a:t>3. color [</a:t>
            </a:r>
            <a:r>
              <a:rPr lang="en-US" altLang="en-US" i="1"/>
              <a:t>u</a:t>
            </a:r>
            <a:r>
              <a:rPr lang="en-US" altLang="en-US"/>
              <a:t>] = Black - for the "fully explored" state.</a:t>
            </a:r>
          </a:p>
          <a:p>
            <a:pPr eaLnBrk="1" hangingPunct="1"/>
            <a:endParaRPr lang="en-US" altLang="en-US"/>
          </a:p>
        </p:txBody>
      </p:sp>
      <p:sp>
        <p:nvSpPr>
          <p:cNvPr id="36868" name="Slide Number Placeholder 2">
            <a:extLst>
              <a:ext uri="{FF2B5EF4-FFF2-40B4-BE49-F238E27FC236}">
                <a16:creationId xmlns:a16="http://schemas.microsoft.com/office/drawing/2014/main" id="{2EE80FFB-BA7E-4631-9A8B-F6C396A8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4937D0-A171-4EE4-877A-A49EB4B5FB94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386BD99-F179-4908-B84A-C906F1C7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44456E5-7661-411C-83C9-3A1DDCFF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Given graph </a:t>
            </a:r>
            <a:r>
              <a:rPr lang="en-US" altLang="en-US" sz="1800" i="1" dirty="0"/>
              <a:t>G=(V,E)</a:t>
            </a:r>
            <a:r>
              <a:rPr lang="en-US" altLang="en-US" sz="1800" dirty="0"/>
              <a:t> and source vertex </a:t>
            </a:r>
            <a:r>
              <a:rPr lang="en-US" altLang="en-US" sz="1800" i="1" dirty="0"/>
              <a:t>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For each vertex</a:t>
            </a:r>
            <a:r>
              <a:rPr lang="en-US" altLang="en-US" sz="1800" i="1" dirty="0">
                <a:sym typeface="Symbol" panose="05050102010706020507" pitchFamily="18" charset="2"/>
              </a:rPr>
              <a:t> u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 color[u] </a:t>
            </a:r>
            <a:r>
              <a:rPr lang="en-US" altLang="en-US" sz="1800" i="1" dirty="0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While</a:t>
            </a:r>
            <a:r>
              <a:rPr lang="en-US" altLang="en-US" sz="1800" i="1" dirty="0">
                <a:sym typeface="Wingdings" panose="05000000000000000000" pitchFamily="2" charset="2"/>
              </a:rPr>
              <a:t> Q </a:t>
            </a:r>
            <a:r>
              <a:rPr lang="en-US" altLang="en-US" sz="1800" i="1" dirty="0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r>
              <a:rPr lang="en-US" altLang="en-US" sz="1800" dirty="0">
                <a:sym typeface="Wingdings" panose="05000000000000000000" pitchFamily="2" charset="2"/>
              </a:rPr>
              <a:t>for each</a:t>
            </a:r>
            <a:r>
              <a:rPr lang="en-US" altLang="en-US" sz="1800" i="1" dirty="0">
                <a:sym typeface="Wingdings" panose="05000000000000000000" pitchFamily="2" charset="2"/>
              </a:rPr>
              <a:t> v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i="1" dirty="0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       color[v] </a:t>
            </a:r>
            <a:r>
              <a:rPr lang="en-US" altLang="en-US" sz="1800" i="1" dirty="0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       </a:t>
            </a:r>
            <a:r>
              <a:rPr lang="en-US" altLang="en-US" sz="1800" dirty="0">
                <a:sym typeface="Wingdings" panose="05000000000000000000" pitchFamily="2" charset="2"/>
              </a:rPr>
              <a:t>Enqueue</a:t>
            </a:r>
            <a:r>
              <a:rPr lang="en-US" altLang="en-US" sz="1800" i="1" dirty="0">
                <a:sym typeface="Wingdings" panose="05000000000000000000" pitchFamily="2" charset="2"/>
              </a:rPr>
              <a:t>(</a:t>
            </a:r>
            <a:r>
              <a:rPr lang="en-US" altLang="en-US" sz="1800" i="1" dirty="0" err="1">
                <a:sym typeface="Wingdings" panose="05000000000000000000" pitchFamily="2" charset="2"/>
              </a:rPr>
              <a:t>Q,v</a:t>
            </a:r>
            <a:r>
              <a:rPr lang="en-US" altLang="en-US" sz="1800" i="1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r>
              <a:rPr lang="en-US" altLang="en-US" sz="1800" dirty="0">
                <a:sym typeface="Wingdings" panose="05000000000000000000" pitchFamily="2" charset="2"/>
              </a:rPr>
              <a:t>Dequeue</a:t>
            </a:r>
            <a:r>
              <a:rPr lang="en-US" altLang="en-US" sz="1800" i="1" dirty="0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 dirty="0">
              <a:sym typeface="Symbol" panose="05050102010706020507" pitchFamily="18" charset="2"/>
            </a:endParaRPr>
          </a:p>
        </p:txBody>
      </p:sp>
      <p:sp>
        <p:nvSpPr>
          <p:cNvPr id="37892" name="Oval 4">
            <a:extLst>
              <a:ext uri="{FF2B5EF4-FFF2-40B4-BE49-F238E27FC236}">
                <a16:creationId xmlns:a16="http://schemas.microsoft.com/office/drawing/2014/main" id="{52B71474-8A7F-47E2-89C2-B31E0E7B6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EB855EB9-F76C-4AE7-B9D0-435A1268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EC82A5DB-3C62-43BC-830E-6269F450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0024234A-CCCA-4BA8-8042-FCED82BB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4B0F2AB2-7B4C-445B-9AE0-60595B086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D62D61FE-C192-48BB-A85B-836EF36C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7898" name="AutoShape 10">
            <a:extLst>
              <a:ext uri="{FF2B5EF4-FFF2-40B4-BE49-F238E27FC236}">
                <a16:creationId xmlns:a16="http://schemas.microsoft.com/office/drawing/2014/main" id="{15BEC368-34B2-4FE2-9372-FE41D572DEB6}"/>
              </a:ext>
            </a:extLst>
          </p:cNvPr>
          <p:cNvCxnSpPr>
            <a:cxnSpLocks noChangeShapeType="1"/>
            <a:stCxn id="37892" idx="7"/>
            <a:endCxn id="37895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1">
            <a:extLst>
              <a:ext uri="{FF2B5EF4-FFF2-40B4-BE49-F238E27FC236}">
                <a16:creationId xmlns:a16="http://schemas.microsoft.com/office/drawing/2014/main" id="{4DE31CD2-F685-4DA9-8A76-21621736051B}"/>
              </a:ext>
            </a:extLst>
          </p:cNvPr>
          <p:cNvCxnSpPr>
            <a:cxnSpLocks noChangeShapeType="1"/>
            <a:stCxn id="37892" idx="6"/>
            <a:endCxn id="37894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2">
            <a:extLst>
              <a:ext uri="{FF2B5EF4-FFF2-40B4-BE49-F238E27FC236}">
                <a16:creationId xmlns:a16="http://schemas.microsoft.com/office/drawing/2014/main" id="{018E5AD3-298C-4354-8EDA-91D1F0E108D0}"/>
              </a:ext>
            </a:extLst>
          </p:cNvPr>
          <p:cNvCxnSpPr>
            <a:cxnSpLocks noChangeShapeType="1"/>
            <a:stCxn id="37892" idx="4"/>
            <a:endCxn id="37893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3">
            <a:extLst>
              <a:ext uri="{FF2B5EF4-FFF2-40B4-BE49-F238E27FC236}">
                <a16:creationId xmlns:a16="http://schemas.microsoft.com/office/drawing/2014/main" id="{4BA3D631-B64F-4B2F-86C2-B5E82513638E}"/>
              </a:ext>
            </a:extLst>
          </p:cNvPr>
          <p:cNvCxnSpPr>
            <a:cxnSpLocks noChangeShapeType="1"/>
            <a:stCxn id="37895" idx="6"/>
            <a:endCxn id="37897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4">
            <a:extLst>
              <a:ext uri="{FF2B5EF4-FFF2-40B4-BE49-F238E27FC236}">
                <a16:creationId xmlns:a16="http://schemas.microsoft.com/office/drawing/2014/main" id="{191993F9-5105-462C-86DA-57346E955E9A}"/>
              </a:ext>
            </a:extLst>
          </p:cNvPr>
          <p:cNvCxnSpPr>
            <a:cxnSpLocks noChangeShapeType="1"/>
            <a:stCxn id="37893" idx="6"/>
            <a:endCxn id="37896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5">
            <a:extLst>
              <a:ext uri="{FF2B5EF4-FFF2-40B4-BE49-F238E27FC236}">
                <a16:creationId xmlns:a16="http://schemas.microsoft.com/office/drawing/2014/main" id="{E249D5D8-8224-4C52-814B-2E78C9CD21B2}"/>
              </a:ext>
            </a:extLst>
          </p:cNvPr>
          <p:cNvCxnSpPr>
            <a:cxnSpLocks noChangeShapeType="1"/>
            <a:stCxn id="37896" idx="1"/>
            <a:endCxn id="37894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6">
            <a:extLst>
              <a:ext uri="{FF2B5EF4-FFF2-40B4-BE49-F238E27FC236}">
                <a16:creationId xmlns:a16="http://schemas.microsoft.com/office/drawing/2014/main" id="{4C589E41-19CF-43E8-A8AB-52151A9F77B8}"/>
              </a:ext>
            </a:extLst>
          </p:cNvPr>
          <p:cNvCxnSpPr>
            <a:cxnSpLocks noChangeShapeType="1"/>
            <a:stCxn id="37894" idx="0"/>
            <a:endCxn id="37895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7">
            <a:extLst>
              <a:ext uri="{FF2B5EF4-FFF2-40B4-BE49-F238E27FC236}">
                <a16:creationId xmlns:a16="http://schemas.microsoft.com/office/drawing/2014/main" id="{D6B037CD-596B-4BB3-B2D0-01C7D6CB7C7A}"/>
              </a:ext>
            </a:extLst>
          </p:cNvPr>
          <p:cNvCxnSpPr>
            <a:cxnSpLocks noChangeShapeType="1"/>
            <a:stCxn id="37896" idx="7"/>
            <a:endCxn id="37897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Slide Number Placeholder 2">
            <a:extLst>
              <a:ext uri="{FF2B5EF4-FFF2-40B4-BE49-F238E27FC236}">
                <a16:creationId xmlns:a16="http://schemas.microsoft.com/office/drawing/2014/main" id="{F6D338D1-6E27-48B7-9EC5-1307A6AC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70E318-4A88-4F6C-97BF-E3EDDA64B3C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B97B93D-29BB-4F82-9717-469BDE0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BB78051-78A2-4907-98E3-83C55CA0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38916" name="Oval 4">
            <a:extLst>
              <a:ext uri="{FF2B5EF4-FFF2-40B4-BE49-F238E27FC236}">
                <a16:creationId xmlns:a16="http://schemas.microsoft.com/office/drawing/2014/main" id="{CA4E9B7A-A003-4983-85A7-F0C8D41B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D7991F67-F1C0-4496-99D1-9A5BAB9F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18" name="Oval 6">
            <a:extLst>
              <a:ext uri="{FF2B5EF4-FFF2-40B4-BE49-F238E27FC236}">
                <a16:creationId xmlns:a16="http://schemas.microsoft.com/office/drawing/2014/main" id="{5D0266CB-1572-4493-BDFB-FF2551E7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1537AA42-E47E-4260-9EF7-77311925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20" name="Oval 8">
            <a:extLst>
              <a:ext uri="{FF2B5EF4-FFF2-40B4-BE49-F238E27FC236}">
                <a16:creationId xmlns:a16="http://schemas.microsoft.com/office/drawing/2014/main" id="{5DBE1F30-4BC6-44FF-B752-15CDD3AB9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D8F1E564-B6BF-4F96-B6D7-ECE0444F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8922" name="AutoShape 10">
            <a:extLst>
              <a:ext uri="{FF2B5EF4-FFF2-40B4-BE49-F238E27FC236}">
                <a16:creationId xmlns:a16="http://schemas.microsoft.com/office/drawing/2014/main" id="{7F0FC314-ECB7-4A10-818E-3417302A051A}"/>
              </a:ext>
            </a:extLst>
          </p:cNvPr>
          <p:cNvCxnSpPr>
            <a:cxnSpLocks noChangeShapeType="1"/>
            <a:stCxn id="38916" idx="7"/>
            <a:endCxn id="38919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1">
            <a:extLst>
              <a:ext uri="{FF2B5EF4-FFF2-40B4-BE49-F238E27FC236}">
                <a16:creationId xmlns:a16="http://schemas.microsoft.com/office/drawing/2014/main" id="{026BCB1D-EA39-49A1-AE82-AFB814E65968}"/>
              </a:ext>
            </a:extLst>
          </p:cNvPr>
          <p:cNvCxnSpPr>
            <a:cxnSpLocks noChangeShapeType="1"/>
            <a:stCxn id="38916" idx="6"/>
            <a:endCxn id="38918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>
            <a:extLst>
              <a:ext uri="{FF2B5EF4-FFF2-40B4-BE49-F238E27FC236}">
                <a16:creationId xmlns:a16="http://schemas.microsoft.com/office/drawing/2014/main" id="{ED13C6D0-85BD-4633-A815-C22CB340053A}"/>
              </a:ext>
            </a:extLst>
          </p:cNvPr>
          <p:cNvCxnSpPr>
            <a:cxnSpLocks noChangeShapeType="1"/>
            <a:stCxn id="38916" idx="4"/>
            <a:endCxn id="38917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>
            <a:extLst>
              <a:ext uri="{FF2B5EF4-FFF2-40B4-BE49-F238E27FC236}">
                <a16:creationId xmlns:a16="http://schemas.microsoft.com/office/drawing/2014/main" id="{471E1B73-14D7-4644-A96E-C3C902A675D5}"/>
              </a:ext>
            </a:extLst>
          </p:cNvPr>
          <p:cNvCxnSpPr>
            <a:cxnSpLocks noChangeShapeType="1"/>
            <a:stCxn id="38919" idx="6"/>
            <a:endCxn id="38921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>
            <a:extLst>
              <a:ext uri="{FF2B5EF4-FFF2-40B4-BE49-F238E27FC236}">
                <a16:creationId xmlns:a16="http://schemas.microsoft.com/office/drawing/2014/main" id="{7A67D465-CFB5-4197-B176-C97C97813953}"/>
              </a:ext>
            </a:extLst>
          </p:cNvPr>
          <p:cNvCxnSpPr>
            <a:cxnSpLocks noChangeShapeType="1"/>
            <a:stCxn id="38917" idx="6"/>
            <a:endCxn id="38920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>
            <a:extLst>
              <a:ext uri="{FF2B5EF4-FFF2-40B4-BE49-F238E27FC236}">
                <a16:creationId xmlns:a16="http://schemas.microsoft.com/office/drawing/2014/main" id="{94835DF7-98A4-4561-85E1-34A5EDCA45BC}"/>
              </a:ext>
            </a:extLst>
          </p:cNvPr>
          <p:cNvCxnSpPr>
            <a:cxnSpLocks noChangeShapeType="1"/>
            <a:stCxn id="38920" idx="1"/>
            <a:endCxn id="38918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>
            <a:extLst>
              <a:ext uri="{FF2B5EF4-FFF2-40B4-BE49-F238E27FC236}">
                <a16:creationId xmlns:a16="http://schemas.microsoft.com/office/drawing/2014/main" id="{67D0C4F1-542E-4A0E-A77A-FFEB4FB72083}"/>
              </a:ext>
            </a:extLst>
          </p:cNvPr>
          <p:cNvCxnSpPr>
            <a:cxnSpLocks noChangeShapeType="1"/>
            <a:stCxn id="38918" idx="0"/>
            <a:endCxn id="38919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>
            <a:extLst>
              <a:ext uri="{FF2B5EF4-FFF2-40B4-BE49-F238E27FC236}">
                <a16:creationId xmlns:a16="http://schemas.microsoft.com/office/drawing/2014/main" id="{0721E105-B1E6-46E9-AED8-395C41F346C1}"/>
              </a:ext>
            </a:extLst>
          </p:cNvPr>
          <p:cNvCxnSpPr>
            <a:cxnSpLocks noChangeShapeType="1"/>
            <a:stCxn id="38920" idx="7"/>
            <a:endCxn id="38921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0" name="Line 18">
            <a:extLst>
              <a:ext uri="{FF2B5EF4-FFF2-40B4-BE49-F238E27FC236}">
                <a16:creationId xmlns:a16="http://schemas.microsoft.com/office/drawing/2014/main" id="{D8E0A407-8C01-484A-B757-1CE36CC57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83C652F5-F043-453C-BEF8-E5971E6D3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22A01463-1A30-4854-864D-6E090E8B0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23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8933" name="Slide Number Placeholder 2">
            <a:extLst>
              <a:ext uri="{FF2B5EF4-FFF2-40B4-BE49-F238E27FC236}">
                <a16:creationId xmlns:a16="http://schemas.microsoft.com/office/drawing/2014/main" id="{E5968A33-A0EA-45C1-869E-C049A068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B10A8-CF4D-4E33-85CD-C81E6D9AEE1E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1">
            <a:extLst>
              <a:ext uri="{FF2B5EF4-FFF2-40B4-BE49-F238E27FC236}">
                <a16:creationId xmlns:a16="http://schemas.microsoft.com/office/drawing/2014/main" id="{DE5B7454-5119-4860-996B-74866FCE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2895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4DBAC8D-70AD-425D-B512-E35D10AE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F80767F-C768-43B3-AB1A-38A9E7B17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5CA21DFA-1E3F-420E-92A8-1A2CD309D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3C8ECC15-610F-41A0-ABAC-5DAE12F3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55CD002C-0DC9-4BBB-8318-65C45708C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5545C45A-B933-4D53-AC4B-CB781B2D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720CAE08-91A9-4AAB-87F2-E4A3877F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9946" name="Oval 9">
            <a:extLst>
              <a:ext uri="{FF2B5EF4-FFF2-40B4-BE49-F238E27FC236}">
                <a16:creationId xmlns:a16="http://schemas.microsoft.com/office/drawing/2014/main" id="{EAF7FE2F-EA59-4F58-B71E-0A68A7AD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39947" name="AutoShape 10">
            <a:extLst>
              <a:ext uri="{FF2B5EF4-FFF2-40B4-BE49-F238E27FC236}">
                <a16:creationId xmlns:a16="http://schemas.microsoft.com/office/drawing/2014/main" id="{8C702F36-8E8C-4318-A5E0-B8B048DCB07E}"/>
              </a:ext>
            </a:extLst>
          </p:cNvPr>
          <p:cNvCxnSpPr>
            <a:cxnSpLocks noChangeShapeType="1"/>
            <a:stCxn id="39941" idx="7"/>
            <a:endCxn id="3994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1">
            <a:extLst>
              <a:ext uri="{FF2B5EF4-FFF2-40B4-BE49-F238E27FC236}">
                <a16:creationId xmlns:a16="http://schemas.microsoft.com/office/drawing/2014/main" id="{93564323-4F57-4709-A0F3-973EA4FEF1BC}"/>
              </a:ext>
            </a:extLst>
          </p:cNvPr>
          <p:cNvCxnSpPr>
            <a:cxnSpLocks noChangeShapeType="1"/>
            <a:stCxn id="39941" idx="6"/>
            <a:endCxn id="3994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2">
            <a:extLst>
              <a:ext uri="{FF2B5EF4-FFF2-40B4-BE49-F238E27FC236}">
                <a16:creationId xmlns:a16="http://schemas.microsoft.com/office/drawing/2014/main" id="{5FA295D7-6590-4E16-AB98-93745F9D1E34}"/>
              </a:ext>
            </a:extLst>
          </p:cNvPr>
          <p:cNvCxnSpPr>
            <a:cxnSpLocks noChangeShapeType="1"/>
            <a:stCxn id="39941" idx="4"/>
            <a:endCxn id="3994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3">
            <a:extLst>
              <a:ext uri="{FF2B5EF4-FFF2-40B4-BE49-F238E27FC236}">
                <a16:creationId xmlns:a16="http://schemas.microsoft.com/office/drawing/2014/main" id="{12C5F0BD-CD57-4CF9-AEE4-565194D5D548}"/>
              </a:ext>
            </a:extLst>
          </p:cNvPr>
          <p:cNvCxnSpPr>
            <a:cxnSpLocks noChangeShapeType="1"/>
            <a:stCxn id="39944" idx="6"/>
            <a:endCxn id="3994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4">
            <a:extLst>
              <a:ext uri="{FF2B5EF4-FFF2-40B4-BE49-F238E27FC236}">
                <a16:creationId xmlns:a16="http://schemas.microsoft.com/office/drawing/2014/main" id="{77C577C0-CF5B-46BE-B127-F9409BB6A71A}"/>
              </a:ext>
            </a:extLst>
          </p:cNvPr>
          <p:cNvCxnSpPr>
            <a:cxnSpLocks noChangeShapeType="1"/>
            <a:stCxn id="39942" idx="6"/>
            <a:endCxn id="3994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5">
            <a:extLst>
              <a:ext uri="{FF2B5EF4-FFF2-40B4-BE49-F238E27FC236}">
                <a16:creationId xmlns:a16="http://schemas.microsoft.com/office/drawing/2014/main" id="{995DAE3A-F250-452E-B51C-AA5BD642D04C}"/>
              </a:ext>
            </a:extLst>
          </p:cNvPr>
          <p:cNvCxnSpPr>
            <a:cxnSpLocks noChangeShapeType="1"/>
            <a:stCxn id="39945" idx="1"/>
            <a:endCxn id="3994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6">
            <a:extLst>
              <a:ext uri="{FF2B5EF4-FFF2-40B4-BE49-F238E27FC236}">
                <a16:creationId xmlns:a16="http://schemas.microsoft.com/office/drawing/2014/main" id="{42C18112-F253-47D6-A99D-5A00D7231E54}"/>
              </a:ext>
            </a:extLst>
          </p:cNvPr>
          <p:cNvCxnSpPr>
            <a:cxnSpLocks noChangeShapeType="1"/>
            <a:stCxn id="39943" idx="0"/>
            <a:endCxn id="3994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7">
            <a:extLst>
              <a:ext uri="{FF2B5EF4-FFF2-40B4-BE49-F238E27FC236}">
                <a16:creationId xmlns:a16="http://schemas.microsoft.com/office/drawing/2014/main" id="{F8B350F2-B712-4A6B-824B-5A1F718E23AC}"/>
              </a:ext>
            </a:extLst>
          </p:cNvPr>
          <p:cNvCxnSpPr>
            <a:cxnSpLocks noChangeShapeType="1"/>
            <a:stCxn id="39945" idx="7"/>
            <a:endCxn id="3994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Line 18">
            <a:extLst>
              <a:ext uri="{FF2B5EF4-FFF2-40B4-BE49-F238E27FC236}">
                <a16:creationId xmlns:a16="http://schemas.microsoft.com/office/drawing/2014/main" id="{04E1F478-E9E2-41E3-9F43-848D69430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Text Box 19">
            <a:extLst>
              <a:ext uri="{FF2B5EF4-FFF2-40B4-BE49-F238E27FC236}">
                <a16:creationId xmlns:a16="http://schemas.microsoft.com/office/drawing/2014/main" id="{A8116118-7133-4DB5-B7AC-89800E03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9957" name="Text Box 20">
            <a:extLst>
              <a:ext uri="{FF2B5EF4-FFF2-40B4-BE49-F238E27FC236}">
                <a16:creationId xmlns:a16="http://schemas.microsoft.com/office/drawing/2014/main" id="{5F29EC35-E426-4306-BF7C-1EB8BCC3A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239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39958" name="Slide Number Placeholder 2">
            <a:extLst>
              <a:ext uri="{FF2B5EF4-FFF2-40B4-BE49-F238E27FC236}">
                <a16:creationId xmlns:a16="http://schemas.microsoft.com/office/drawing/2014/main" id="{A1E9373E-3A3E-48EC-99F0-412F2700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44B3B0-40A6-4FD4-999A-D0B4FA33BF5A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A5D0A3-2285-4B00-9E1E-D39E2B8E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2895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FEEC6A0-2DAD-4E26-B059-4FA613E8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7079310-3C8C-4945-97CA-4670461A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1CA42964-3566-4434-A1D2-81E9E378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9B09E1AC-F9F8-4413-BC7A-9D5B4D2F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44540A2E-B0FD-44A7-812D-E08A06F5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B969BDF9-828A-4E0C-AA4B-66EBC6E5C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37D52680-8ECC-4A49-A538-DE84ADBB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0970" name="Oval 10">
            <a:extLst>
              <a:ext uri="{FF2B5EF4-FFF2-40B4-BE49-F238E27FC236}">
                <a16:creationId xmlns:a16="http://schemas.microsoft.com/office/drawing/2014/main" id="{FB49E9DD-8808-422A-874E-E04E25FD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0971" name="AutoShape 11">
            <a:extLst>
              <a:ext uri="{FF2B5EF4-FFF2-40B4-BE49-F238E27FC236}">
                <a16:creationId xmlns:a16="http://schemas.microsoft.com/office/drawing/2014/main" id="{2047671F-98C1-4CD7-B33C-C38E4D7F7B91}"/>
              </a:ext>
            </a:extLst>
          </p:cNvPr>
          <p:cNvCxnSpPr>
            <a:cxnSpLocks noChangeShapeType="1"/>
            <a:stCxn id="40965" idx="7"/>
            <a:endCxn id="4096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2">
            <a:extLst>
              <a:ext uri="{FF2B5EF4-FFF2-40B4-BE49-F238E27FC236}">
                <a16:creationId xmlns:a16="http://schemas.microsoft.com/office/drawing/2014/main" id="{5B003BCD-964E-4166-95F4-B916EC64D3C2}"/>
              </a:ext>
            </a:extLst>
          </p:cNvPr>
          <p:cNvCxnSpPr>
            <a:cxnSpLocks noChangeShapeType="1"/>
            <a:stCxn id="40965" idx="6"/>
            <a:endCxn id="4096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3">
            <a:extLst>
              <a:ext uri="{FF2B5EF4-FFF2-40B4-BE49-F238E27FC236}">
                <a16:creationId xmlns:a16="http://schemas.microsoft.com/office/drawing/2014/main" id="{88B2E8A7-8B85-4CB4-A791-0A1401A8D7AB}"/>
              </a:ext>
            </a:extLst>
          </p:cNvPr>
          <p:cNvCxnSpPr>
            <a:cxnSpLocks noChangeShapeType="1"/>
            <a:stCxn id="40965" idx="4"/>
            <a:endCxn id="4096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4">
            <a:extLst>
              <a:ext uri="{FF2B5EF4-FFF2-40B4-BE49-F238E27FC236}">
                <a16:creationId xmlns:a16="http://schemas.microsoft.com/office/drawing/2014/main" id="{D6432243-A12A-4232-B98F-E85DBDA9AE9C}"/>
              </a:ext>
            </a:extLst>
          </p:cNvPr>
          <p:cNvCxnSpPr>
            <a:cxnSpLocks noChangeShapeType="1"/>
            <a:stCxn id="40968" idx="6"/>
            <a:endCxn id="4097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5">
            <a:extLst>
              <a:ext uri="{FF2B5EF4-FFF2-40B4-BE49-F238E27FC236}">
                <a16:creationId xmlns:a16="http://schemas.microsoft.com/office/drawing/2014/main" id="{CB98D368-34F5-4332-B102-654E3E245097}"/>
              </a:ext>
            </a:extLst>
          </p:cNvPr>
          <p:cNvCxnSpPr>
            <a:cxnSpLocks noChangeShapeType="1"/>
            <a:stCxn id="40966" idx="6"/>
            <a:endCxn id="4096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6">
            <a:extLst>
              <a:ext uri="{FF2B5EF4-FFF2-40B4-BE49-F238E27FC236}">
                <a16:creationId xmlns:a16="http://schemas.microsoft.com/office/drawing/2014/main" id="{296D1C96-2DEE-45A9-9DEA-62D98F2A8799}"/>
              </a:ext>
            </a:extLst>
          </p:cNvPr>
          <p:cNvCxnSpPr>
            <a:cxnSpLocks noChangeShapeType="1"/>
            <a:stCxn id="40969" idx="1"/>
            <a:endCxn id="4096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646AF83E-2DC9-4651-9979-C3FDBFA561AE}"/>
              </a:ext>
            </a:extLst>
          </p:cNvPr>
          <p:cNvCxnSpPr>
            <a:cxnSpLocks noChangeShapeType="1"/>
            <a:stCxn id="40967" idx="0"/>
            <a:endCxn id="4096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3B091928-EBA5-4B2B-8BE9-B9FBE9A9290E}"/>
              </a:ext>
            </a:extLst>
          </p:cNvPr>
          <p:cNvCxnSpPr>
            <a:cxnSpLocks noChangeShapeType="1"/>
            <a:stCxn id="40969" idx="7"/>
            <a:endCxn id="4097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Line 19">
            <a:extLst>
              <a:ext uri="{FF2B5EF4-FFF2-40B4-BE49-F238E27FC236}">
                <a16:creationId xmlns:a16="http://schemas.microsoft.com/office/drawing/2014/main" id="{C7937692-9793-4712-832E-697EBE232B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8A8AB0A5-326E-4720-AC3B-2D7DD2CA3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460C8045-69BD-4F50-9BF6-B2890247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82" name="Rectangle 22">
            <a:extLst>
              <a:ext uri="{FF2B5EF4-FFF2-40B4-BE49-F238E27FC236}">
                <a16:creationId xmlns:a16="http://schemas.microsoft.com/office/drawing/2014/main" id="{715118CB-0FC8-41D8-B93D-69558CC0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83" name="Slide Number Placeholder 2">
            <a:extLst>
              <a:ext uri="{FF2B5EF4-FFF2-40B4-BE49-F238E27FC236}">
                <a16:creationId xmlns:a16="http://schemas.microsoft.com/office/drawing/2014/main" id="{40A1870B-7025-4D09-BBB9-619F21DA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847C6F-461B-4E29-A492-6FDE7ABC17C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8E3D7BB-E69E-4465-878A-3245B513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25908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F8343FB-9479-4133-9B8C-F976EED5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3E24FDB3-4FD6-4923-91CF-F9C624C6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{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id="{1FEB964F-7628-4411-8C4A-FFA096B3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0" name="Oval 6">
            <a:extLst>
              <a:ext uri="{FF2B5EF4-FFF2-40B4-BE49-F238E27FC236}">
                <a16:creationId xmlns:a16="http://schemas.microsoft.com/office/drawing/2014/main" id="{F5EB7BFB-B3EA-4287-A4D5-D135DD69D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FDBA91CF-9527-43B5-AA49-F97CF432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992" name="Oval 8">
            <a:extLst>
              <a:ext uri="{FF2B5EF4-FFF2-40B4-BE49-F238E27FC236}">
                <a16:creationId xmlns:a16="http://schemas.microsoft.com/office/drawing/2014/main" id="{8E37F9B2-9199-4007-A926-F2D06FE3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77ADEB39-DE05-4808-AE55-7CC3BCEF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1994" name="Oval 10">
            <a:extLst>
              <a:ext uri="{FF2B5EF4-FFF2-40B4-BE49-F238E27FC236}">
                <a16:creationId xmlns:a16="http://schemas.microsoft.com/office/drawing/2014/main" id="{EB3683C2-66F3-4097-A094-CC7F8577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1995" name="AutoShape 11">
            <a:extLst>
              <a:ext uri="{FF2B5EF4-FFF2-40B4-BE49-F238E27FC236}">
                <a16:creationId xmlns:a16="http://schemas.microsoft.com/office/drawing/2014/main" id="{7F11F13C-0065-410C-A322-82C0E874D1A8}"/>
              </a:ext>
            </a:extLst>
          </p:cNvPr>
          <p:cNvCxnSpPr>
            <a:cxnSpLocks noChangeShapeType="1"/>
            <a:stCxn id="41989" idx="7"/>
            <a:endCxn id="4199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2">
            <a:extLst>
              <a:ext uri="{FF2B5EF4-FFF2-40B4-BE49-F238E27FC236}">
                <a16:creationId xmlns:a16="http://schemas.microsoft.com/office/drawing/2014/main" id="{8B70734A-7464-4140-8325-864435713CC0}"/>
              </a:ext>
            </a:extLst>
          </p:cNvPr>
          <p:cNvCxnSpPr>
            <a:cxnSpLocks noChangeShapeType="1"/>
            <a:stCxn id="41989" idx="6"/>
            <a:endCxn id="4199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3">
            <a:extLst>
              <a:ext uri="{FF2B5EF4-FFF2-40B4-BE49-F238E27FC236}">
                <a16:creationId xmlns:a16="http://schemas.microsoft.com/office/drawing/2014/main" id="{798AA668-F51B-497C-9CE8-8A9CD21145F6}"/>
              </a:ext>
            </a:extLst>
          </p:cNvPr>
          <p:cNvCxnSpPr>
            <a:cxnSpLocks noChangeShapeType="1"/>
            <a:stCxn id="41989" idx="4"/>
            <a:endCxn id="4199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4">
            <a:extLst>
              <a:ext uri="{FF2B5EF4-FFF2-40B4-BE49-F238E27FC236}">
                <a16:creationId xmlns:a16="http://schemas.microsoft.com/office/drawing/2014/main" id="{614CC994-9EF7-4E5B-BBDB-E355F2237CA8}"/>
              </a:ext>
            </a:extLst>
          </p:cNvPr>
          <p:cNvCxnSpPr>
            <a:cxnSpLocks noChangeShapeType="1"/>
            <a:stCxn id="41992" idx="6"/>
            <a:endCxn id="4199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5">
            <a:extLst>
              <a:ext uri="{FF2B5EF4-FFF2-40B4-BE49-F238E27FC236}">
                <a16:creationId xmlns:a16="http://schemas.microsoft.com/office/drawing/2014/main" id="{A711C8A8-8E64-4E1A-8792-362D29AB8A6D}"/>
              </a:ext>
            </a:extLst>
          </p:cNvPr>
          <p:cNvCxnSpPr>
            <a:cxnSpLocks noChangeShapeType="1"/>
            <a:stCxn id="41990" idx="6"/>
            <a:endCxn id="4199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6">
            <a:extLst>
              <a:ext uri="{FF2B5EF4-FFF2-40B4-BE49-F238E27FC236}">
                <a16:creationId xmlns:a16="http://schemas.microsoft.com/office/drawing/2014/main" id="{61B11971-9D53-4A3F-AF1C-AAA2A0A6D40B}"/>
              </a:ext>
            </a:extLst>
          </p:cNvPr>
          <p:cNvCxnSpPr>
            <a:cxnSpLocks noChangeShapeType="1"/>
            <a:stCxn id="41993" idx="1"/>
            <a:endCxn id="4199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7">
            <a:extLst>
              <a:ext uri="{FF2B5EF4-FFF2-40B4-BE49-F238E27FC236}">
                <a16:creationId xmlns:a16="http://schemas.microsoft.com/office/drawing/2014/main" id="{DCBEEF5B-428D-42D5-B09B-10CB5687BE38}"/>
              </a:ext>
            </a:extLst>
          </p:cNvPr>
          <p:cNvCxnSpPr>
            <a:cxnSpLocks noChangeShapeType="1"/>
            <a:stCxn id="41991" idx="0"/>
            <a:endCxn id="4199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id="{8EA386EF-7E23-41F6-9C54-6D3219FB667D}"/>
              </a:ext>
            </a:extLst>
          </p:cNvPr>
          <p:cNvCxnSpPr>
            <a:cxnSpLocks noChangeShapeType="1"/>
            <a:stCxn id="41993" idx="7"/>
            <a:endCxn id="4199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Line 19">
            <a:extLst>
              <a:ext uri="{FF2B5EF4-FFF2-40B4-BE49-F238E27FC236}">
                <a16:creationId xmlns:a16="http://schemas.microsoft.com/office/drawing/2014/main" id="{80C3106C-C8A0-4001-9F95-916DB9F153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740F8C09-7298-4B89-A671-D9B9A8304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31D325E3-4BCC-4BA8-A93F-853011058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06" name="Rectangle 22">
            <a:extLst>
              <a:ext uri="{FF2B5EF4-FFF2-40B4-BE49-F238E27FC236}">
                <a16:creationId xmlns:a16="http://schemas.microsoft.com/office/drawing/2014/main" id="{5E824004-C29D-472A-9CC8-F5D02FF6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7" name="Slide Number Placeholder 2">
            <a:extLst>
              <a:ext uri="{FF2B5EF4-FFF2-40B4-BE49-F238E27FC236}">
                <a16:creationId xmlns:a16="http://schemas.microsoft.com/office/drawing/2014/main" id="{31E9603B-7772-4D53-9040-084F9ADC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5C512-2DB4-4CFC-81DA-EBE059EF67EF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C486A-1DF1-453C-AC14-3AD6664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2914-1A35-4ABA-833F-8C6790505E9D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A4068-1D10-451A-BA88-D9059F0B2CE2}"/>
              </a:ext>
            </a:extLst>
          </p:cNvPr>
          <p:cNvSpPr/>
          <p:nvPr/>
        </p:nvSpPr>
        <p:spPr>
          <a:xfrm>
            <a:off x="1066800" y="1298863"/>
            <a:ext cx="7315200" cy="495300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dirty="0"/>
              <a:t>Graph</a:t>
            </a:r>
          </a:p>
          <a:p>
            <a:r>
              <a:rPr lang="en-US" dirty="0"/>
              <a:t>Vertex</a:t>
            </a:r>
          </a:p>
          <a:p>
            <a:r>
              <a:rPr lang="en-US" dirty="0"/>
              <a:t>Edge</a:t>
            </a:r>
          </a:p>
          <a:p>
            <a:r>
              <a:rPr lang="en-US" dirty="0"/>
              <a:t>Node</a:t>
            </a:r>
          </a:p>
          <a:p>
            <a:r>
              <a:rPr lang="en-US" dirty="0"/>
              <a:t>Arc</a:t>
            </a:r>
          </a:p>
          <a:p>
            <a:r>
              <a:rPr lang="en-US" dirty="0"/>
              <a:t>Element</a:t>
            </a:r>
          </a:p>
          <a:p>
            <a:r>
              <a:rPr lang="en-US" dirty="0"/>
              <a:t>Attribute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Value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Direction</a:t>
            </a:r>
          </a:p>
          <a:p>
            <a:r>
              <a:rPr lang="en-US" dirty="0"/>
              <a:t>Directed</a:t>
            </a:r>
          </a:p>
          <a:p>
            <a:r>
              <a:rPr lang="en-US" dirty="0"/>
              <a:t>Undirected</a:t>
            </a:r>
          </a:p>
          <a:p>
            <a:r>
              <a:rPr lang="en-US" dirty="0"/>
              <a:t>Digraph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Degree</a:t>
            </a:r>
          </a:p>
          <a:p>
            <a:r>
              <a:rPr lang="en-US" dirty="0"/>
              <a:t>Adjacent</a:t>
            </a:r>
          </a:p>
          <a:p>
            <a:r>
              <a:rPr lang="en-US" dirty="0"/>
              <a:t>Incident</a:t>
            </a:r>
          </a:p>
          <a:p>
            <a:r>
              <a:rPr lang="en-US" dirty="0"/>
              <a:t>Neighbors</a:t>
            </a:r>
          </a:p>
          <a:p>
            <a:r>
              <a:rPr lang="en-US" dirty="0"/>
              <a:t>Connected</a:t>
            </a:r>
          </a:p>
          <a:p>
            <a:r>
              <a:rPr lang="en-US" dirty="0"/>
              <a:t>Not Connected</a:t>
            </a:r>
          </a:p>
          <a:p>
            <a:r>
              <a:rPr lang="en-US" dirty="0"/>
              <a:t>Source</a:t>
            </a:r>
          </a:p>
          <a:p>
            <a:r>
              <a:rPr lang="en-US" dirty="0"/>
              <a:t>Destination</a:t>
            </a:r>
          </a:p>
          <a:p>
            <a:r>
              <a:rPr lang="en-US" dirty="0"/>
              <a:t>Successor</a:t>
            </a:r>
          </a:p>
          <a:p>
            <a:r>
              <a:rPr lang="en-US" dirty="0"/>
              <a:t>Predecessor</a:t>
            </a:r>
          </a:p>
          <a:p>
            <a:r>
              <a:rPr lang="en-US" dirty="0"/>
              <a:t>Indegree </a:t>
            </a:r>
          </a:p>
          <a:p>
            <a:r>
              <a:rPr lang="en-US" dirty="0"/>
              <a:t>Outdegree</a:t>
            </a:r>
          </a:p>
          <a:p>
            <a:r>
              <a:rPr lang="en-US" dirty="0"/>
              <a:t>In edge</a:t>
            </a:r>
          </a:p>
          <a:p>
            <a:r>
              <a:rPr lang="en-US" dirty="0"/>
              <a:t>Out edge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Path </a:t>
            </a:r>
          </a:p>
          <a:p>
            <a:r>
              <a:rPr lang="en-US" dirty="0"/>
              <a:t>Cycle</a:t>
            </a:r>
          </a:p>
          <a:p>
            <a:r>
              <a:rPr lang="en-US" dirty="0"/>
              <a:t>Simple</a:t>
            </a:r>
          </a:p>
          <a:p>
            <a:r>
              <a:rPr lang="en-US" dirty="0"/>
              <a:t>Acyclic</a:t>
            </a:r>
          </a:p>
          <a:p>
            <a:r>
              <a:rPr lang="en-US" dirty="0"/>
              <a:t>Adjacency Matrix</a:t>
            </a:r>
          </a:p>
          <a:p>
            <a:r>
              <a:rPr lang="en-US" dirty="0"/>
              <a:t>Adjacency List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Forests</a:t>
            </a:r>
          </a:p>
          <a:p>
            <a:r>
              <a:rPr lang="en-US" dirty="0"/>
              <a:t>Traversal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BFS</a:t>
            </a:r>
          </a:p>
          <a:p>
            <a:r>
              <a:rPr lang="en-US" dirty="0"/>
              <a:t>DFS</a:t>
            </a:r>
          </a:p>
          <a:p>
            <a:r>
              <a:rPr lang="en-US" b="1" dirty="0"/>
              <a:t>Analysis of BFS DFS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AFF0-39F1-48EE-99CD-D46CA55171EB}"/>
              </a:ext>
            </a:extLst>
          </p:cNvPr>
          <p:cNvSpPr/>
          <p:nvPr/>
        </p:nvSpPr>
        <p:spPr>
          <a:xfrm>
            <a:off x="3581400" y="437089"/>
            <a:ext cx="3962400" cy="86177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/>
              <a:t>Recall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3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2082C00-BBAA-4B39-9D28-B096A0A4E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E3F74F3-F2C0-47C3-972A-88596F36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A54BDB76-B409-4A28-BB00-53A8AC24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3013" name="Oval 5">
            <a:extLst>
              <a:ext uri="{FF2B5EF4-FFF2-40B4-BE49-F238E27FC236}">
                <a16:creationId xmlns:a16="http://schemas.microsoft.com/office/drawing/2014/main" id="{BB0C65A8-BBFC-41AD-AF38-801379F1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39D5EC2A-F110-4C2F-BFF1-9D9E8710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5" name="Oval 7">
            <a:extLst>
              <a:ext uri="{FF2B5EF4-FFF2-40B4-BE49-F238E27FC236}">
                <a16:creationId xmlns:a16="http://schemas.microsoft.com/office/drawing/2014/main" id="{F32800E3-094A-4E2B-BCB9-B39F0EE8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E74C138D-9D64-42DE-91CE-5283C864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A2CC2EEF-2A00-4032-B4A0-479FFE51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18" name="Oval 10">
            <a:extLst>
              <a:ext uri="{FF2B5EF4-FFF2-40B4-BE49-F238E27FC236}">
                <a16:creationId xmlns:a16="http://schemas.microsoft.com/office/drawing/2014/main" id="{AD23FCD0-F93F-4E8B-BF60-4E49EC4D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3019" name="AutoShape 11">
            <a:extLst>
              <a:ext uri="{FF2B5EF4-FFF2-40B4-BE49-F238E27FC236}">
                <a16:creationId xmlns:a16="http://schemas.microsoft.com/office/drawing/2014/main" id="{DFC934AD-7A18-4988-AA22-E56CFF63EBF2}"/>
              </a:ext>
            </a:extLst>
          </p:cNvPr>
          <p:cNvCxnSpPr>
            <a:cxnSpLocks noChangeShapeType="1"/>
            <a:stCxn id="43013" idx="7"/>
            <a:endCxn id="4301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12">
            <a:extLst>
              <a:ext uri="{FF2B5EF4-FFF2-40B4-BE49-F238E27FC236}">
                <a16:creationId xmlns:a16="http://schemas.microsoft.com/office/drawing/2014/main" id="{59A3D0E3-7500-4E2E-8CBF-3DFB1F3F7665}"/>
              </a:ext>
            </a:extLst>
          </p:cNvPr>
          <p:cNvCxnSpPr>
            <a:cxnSpLocks noChangeShapeType="1"/>
            <a:stCxn id="43013" idx="6"/>
            <a:endCxn id="4301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3">
            <a:extLst>
              <a:ext uri="{FF2B5EF4-FFF2-40B4-BE49-F238E27FC236}">
                <a16:creationId xmlns:a16="http://schemas.microsoft.com/office/drawing/2014/main" id="{590FC324-332A-451E-92CE-14806452EDEE}"/>
              </a:ext>
            </a:extLst>
          </p:cNvPr>
          <p:cNvCxnSpPr>
            <a:cxnSpLocks noChangeShapeType="1"/>
            <a:stCxn id="43013" idx="4"/>
            <a:endCxn id="4301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4">
            <a:extLst>
              <a:ext uri="{FF2B5EF4-FFF2-40B4-BE49-F238E27FC236}">
                <a16:creationId xmlns:a16="http://schemas.microsoft.com/office/drawing/2014/main" id="{54488725-DA3D-4DC3-8910-A8A34E3B5BBD}"/>
              </a:ext>
            </a:extLst>
          </p:cNvPr>
          <p:cNvCxnSpPr>
            <a:cxnSpLocks noChangeShapeType="1"/>
            <a:stCxn id="43016" idx="6"/>
            <a:endCxn id="4301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5">
            <a:extLst>
              <a:ext uri="{FF2B5EF4-FFF2-40B4-BE49-F238E27FC236}">
                <a16:creationId xmlns:a16="http://schemas.microsoft.com/office/drawing/2014/main" id="{CB8223F3-C199-49FF-A5F4-DFD8282B5477}"/>
              </a:ext>
            </a:extLst>
          </p:cNvPr>
          <p:cNvCxnSpPr>
            <a:cxnSpLocks noChangeShapeType="1"/>
            <a:stCxn id="43014" idx="6"/>
            <a:endCxn id="4301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6">
            <a:extLst>
              <a:ext uri="{FF2B5EF4-FFF2-40B4-BE49-F238E27FC236}">
                <a16:creationId xmlns:a16="http://schemas.microsoft.com/office/drawing/2014/main" id="{8AEB1228-7554-4DE3-BAB5-923188FA63E1}"/>
              </a:ext>
            </a:extLst>
          </p:cNvPr>
          <p:cNvCxnSpPr>
            <a:cxnSpLocks noChangeShapeType="1"/>
            <a:stCxn id="43017" idx="1"/>
            <a:endCxn id="4301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7">
            <a:extLst>
              <a:ext uri="{FF2B5EF4-FFF2-40B4-BE49-F238E27FC236}">
                <a16:creationId xmlns:a16="http://schemas.microsoft.com/office/drawing/2014/main" id="{D0ED00CF-BF38-4707-BA38-FB7196723D29}"/>
              </a:ext>
            </a:extLst>
          </p:cNvPr>
          <p:cNvCxnSpPr>
            <a:cxnSpLocks noChangeShapeType="1"/>
            <a:stCxn id="43015" idx="0"/>
            <a:endCxn id="4301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>
            <a:extLst>
              <a:ext uri="{FF2B5EF4-FFF2-40B4-BE49-F238E27FC236}">
                <a16:creationId xmlns:a16="http://schemas.microsoft.com/office/drawing/2014/main" id="{FEB510BF-A776-4E60-A32D-145E18A1E3A5}"/>
              </a:ext>
            </a:extLst>
          </p:cNvPr>
          <p:cNvCxnSpPr>
            <a:cxnSpLocks noChangeShapeType="1"/>
            <a:stCxn id="43017" idx="7"/>
            <a:endCxn id="4301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Line 19">
            <a:extLst>
              <a:ext uri="{FF2B5EF4-FFF2-40B4-BE49-F238E27FC236}">
                <a16:creationId xmlns:a16="http://schemas.microsoft.com/office/drawing/2014/main" id="{CE24BC8F-4A6E-4906-AD29-32CA0F832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20">
            <a:extLst>
              <a:ext uri="{FF2B5EF4-FFF2-40B4-BE49-F238E27FC236}">
                <a16:creationId xmlns:a16="http://schemas.microsoft.com/office/drawing/2014/main" id="{F9945B3F-B6EF-4848-B329-9ED775B2A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3029" name="Text Box 21">
            <a:extLst>
              <a:ext uri="{FF2B5EF4-FFF2-40B4-BE49-F238E27FC236}">
                <a16:creationId xmlns:a16="http://schemas.microsoft.com/office/drawing/2014/main" id="{9125C34C-D86F-4F9F-83EE-84B6B31FE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30" name="Rectangle 22">
            <a:extLst>
              <a:ext uri="{FF2B5EF4-FFF2-40B4-BE49-F238E27FC236}">
                <a16:creationId xmlns:a16="http://schemas.microsoft.com/office/drawing/2014/main" id="{C8871053-95AB-4F19-8E9D-67CF1B6A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031" name="Rectangle 23">
            <a:extLst>
              <a:ext uri="{FF2B5EF4-FFF2-40B4-BE49-F238E27FC236}">
                <a16:creationId xmlns:a16="http://schemas.microsoft.com/office/drawing/2014/main" id="{A1E31AA2-6455-4152-8DEB-F4996B60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32" name="Slide Number Placeholder 2">
            <a:extLst>
              <a:ext uri="{FF2B5EF4-FFF2-40B4-BE49-F238E27FC236}">
                <a16:creationId xmlns:a16="http://schemas.microsoft.com/office/drawing/2014/main" id="{93A636EE-6A72-4EF8-9674-348FBA88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3FEA9A-868F-4790-BDF4-DACF45EDFF72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ED372DA-25F2-4962-A249-5F65C15E2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D89DFAB-D949-4B6C-9981-2A2F6FD5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9AD35B89-199D-43A0-AD6B-18C044FE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BFF9307B-2A3C-40B3-9641-9C00BB34F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569803E9-F7AF-4399-9334-E1AE644FB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21339AE2-27F4-4A53-BAAA-08F4E22A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40" name="Oval 8">
            <a:extLst>
              <a:ext uri="{FF2B5EF4-FFF2-40B4-BE49-F238E27FC236}">
                <a16:creationId xmlns:a16="http://schemas.microsoft.com/office/drawing/2014/main" id="{D0451F03-6F26-468F-81C3-2C095268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41" name="Oval 9">
            <a:extLst>
              <a:ext uri="{FF2B5EF4-FFF2-40B4-BE49-F238E27FC236}">
                <a16:creationId xmlns:a16="http://schemas.microsoft.com/office/drawing/2014/main" id="{F908BB73-3BEF-4A69-BB11-98AC2B6D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042" name="Oval 10">
            <a:extLst>
              <a:ext uri="{FF2B5EF4-FFF2-40B4-BE49-F238E27FC236}">
                <a16:creationId xmlns:a16="http://schemas.microsoft.com/office/drawing/2014/main" id="{B8FA0C70-6AF6-42D5-8A9A-7109313F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4043" name="AutoShape 11">
            <a:extLst>
              <a:ext uri="{FF2B5EF4-FFF2-40B4-BE49-F238E27FC236}">
                <a16:creationId xmlns:a16="http://schemas.microsoft.com/office/drawing/2014/main" id="{3B1E4608-6247-4CF3-828C-22925EC08FFC}"/>
              </a:ext>
            </a:extLst>
          </p:cNvPr>
          <p:cNvCxnSpPr>
            <a:cxnSpLocks noChangeShapeType="1"/>
            <a:stCxn id="44037" idx="7"/>
            <a:endCxn id="4404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2">
            <a:extLst>
              <a:ext uri="{FF2B5EF4-FFF2-40B4-BE49-F238E27FC236}">
                <a16:creationId xmlns:a16="http://schemas.microsoft.com/office/drawing/2014/main" id="{01EFA47B-AC2E-4878-BD4A-3B91873EB897}"/>
              </a:ext>
            </a:extLst>
          </p:cNvPr>
          <p:cNvCxnSpPr>
            <a:cxnSpLocks noChangeShapeType="1"/>
            <a:stCxn id="44037" idx="6"/>
            <a:endCxn id="4403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3">
            <a:extLst>
              <a:ext uri="{FF2B5EF4-FFF2-40B4-BE49-F238E27FC236}">
                <a16:creationId xmlns:a16="http://schemas.microsoft.com/office/drawing/2014/main" id="{BD029061-B495-4DF5-986F-82EE25A1EDFA}"/>
              </a:ext>
            </a:extLst>
          </p:cNvPr>
          <p:cNvCxnSpPr>
            <a:cxnSpLocks noChangeShapeType="1"/>
            <a:stCxn id="44037" idx="4"/>
            <a:endCxn id="4403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4">
            <a:extLst>
              <a:ext uri="{FF2B5EF4-FFF2-40B4-BE49-F238E27FC236}">
                <a16:creationId xmlns:a16="http://schemas.microsoft.com/office/drawing/2014/main" id="{F9BBD7B6-213A-49FE-B916-0AD49D8F7BD3}"/>
              </a:ext>
            </a:extLst>
          </p:cNvPr>
          <p:cNvCxnSpPr>
            <a:cxnSpLocks noChangeShapeType="1"/>
            <a:stCxn id="44040" idx="6"/>
            <a:endCxn id="4404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5">
            <a:extLst>
              <a:ext uri="{FF2B5EF4-FFF2-40B4-BE49-F238E27FC236}">
                <a16:creationId xmlns:a16="http://schemas.microsoft.com/office/drawing/2014/main" id="{9B6337AF-8CD3-4DB9-AC92-0D21606027AA}"/>
              </a:ext>
            </a:extLst>
          </p:cNvPr>
          <p:cNvCxnSpPr>
            <a:cxnSpLocks noChangeShapeType="1"/>
            <a:stCxn id="44038" idx="6"/>
            <a:endCxn id="4404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16">
            <a:extLst>
              <a:ext uri="{FF2B5EF4-FFF2-40B4-BE49-F238E27FC236}">
                <a16:creationId xmlns:a16="http://schemas.microsoft.com/office/drawing/2014/main" id="{0A5DBE24-3BED-469D-B268-EE2028B15C15}"/>
              </a:ext>
            </a:extLst>
          </p:cNvPr>
          <p:cNvCxnSpPr>
            <a:cxnSpLocks noChangeShapeType="1"/>
            <a:stCxn id="44041" idx="1"/>
            <a:endCxn id="4403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7">
            <a:extLst>
              <a:ext uri="{FF2B5EF4-FFF2-40B4-BE49-F238E27FC236}">
                <a16:creationId xmlns:a16="http://schemas.microsoft.com/office/drawing/2014/main" id="{629D0FC0-0629-4659-BBA9-544BBAB29958}"/>
              </a:ext>
            </a:extLst>
          </p:cNvPr>
          <p:cNvCxnSpPr>
            <a:cxnSpLocks noChangeShapeType="1"/>
            <a:stCxn id="44039" idx="0"/>
            <a:endCxn id="4404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>
            <a:extLst>
              <a:ext uri="{FF2B5EF4-FFF2-40B4-BE49-F238E27FC236}">
                <a16:creationId xmlns:a16="http://schemas.microsoft.com/office/drawing/2014/main" id="{FA13AA8A-984A-4F04-B34A-7A3F61AF4F53}"/>
              </a:ext>
            </a:extLst>
          </p:cNvPr>
          <p:cNvCxnSpPr>
            <a:cxnSpLocks noChangeShapeType="1"/>
            <a:stCxn id="44041" idx="7"/>
            <a:endCxn id="4404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Line 19">
            <a:extLst>
              <a:ext uri="{FF2B5EF4-FFF2-40B4-BE49-F238E27FC236}">
                <a16:creationId xmlns:a16="http://schemas.microsoft.com/office/drawing/2014/main" id="{AC141C3C-06DF-4EDC-ACB2-61C3B9F36F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Text Box 20">
            <a:extLst>
              <a:ext uri="{FF2B5EF4-FFF2-40B4-BE49-F238E27FC236}">
                <a16:creationId xmlns:a16="http://schemas.microsoft.com/office/drawing/2014/main" id="{375A44E7-AC1D-4247-8792-D00C55F2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4053" name="Text Box 21">
            <a:extLst>
              <a:ext uri="{FF2B5EF4-FFF2-40B4-BE49-F238E27FC236}">
                <a16:creationId xmlns:a16="http://schemas.microsoft.com/office/drawing/2014/main" id="{334C17CF-C017-4A16-A906-D7675E20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755DC974-7D86-469E-A7E7-030C1170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785FA11A-5270-4D61-9D1D-19171AB82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9B94CE52-5651-4869-8B64-B9BE0BD78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4057" name="Slide Number Placeholder 2">
            <a:extLst>
              <a:ext uri="{FF2B5EF4-FFF2-40B4-BE49-F238E27FC236}">
                <a16:creationId xmlns:a16="http://schemas.microsoft.com/office/drawing/2014/main" id="{F7EE9764-FED8-48EC-8B12-DB5C816E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8FB345-AC7E-4AE4-A3AB-91692FF6AD33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6A2E571-9B80-4BB1-B027-8AB56AF5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28194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A2A33F9-D23F-4C93-BACD-A050479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8B90FECF-9B1D-4D49-AF8D-B073CFD8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0C466D40-BE97-41CD-A9F9-860D5421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4F81C4A7-0A88-4D7F-B155-0A22FD91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67FD7C4B-F744-4216-B1CD-3C56FEBC2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64" name="Oval 8">
            <a:extLst>
              <a:ext uri="{FF2B5EF4-FFF2-40B4-BE49-F238E27FC236}">
                <a16:creationId xmlns:a16="http://schemas.microsoft.com/office/drawing/2014/main" id="{C0CD4A1F-6242-402C-9854-82D9D9BD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B8BD4F8A-91FF-432F-BEB1-1967F8FE7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56DB32E-8E49-456C-8AEE-907163FC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5067" name="AutoShape 11">
            <a:extLst>
              <a:ext uri="{FF2B5EF4-FFF2-40B4-BE49-F238E27FC236}">
                <a16:creationId xmlns:a16="http://schemas.microsoft.com/office/drawing/2014/main" id="{114FDE7B-9458-420C-A235-07347D93CBB1}"/>
              </a:ext>
            </a:extLst>
          </p:cNvPr>
          <p:cNvCxnSpPr>
            <a:cxnSpLocks noChangeShapeType="1"/>
            <a:stCxn id="45061" idx="7"/>
            <a:endCxn id="4506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2">
            <a:extLst>
              <a:ext uri="{FF2B5EF4-FFF2-40B4-BE49-F238E27FC236}">
                <a16:creationId xmlns:a16="http://schemas.microsoft.com/office/drawing/2014/main" id="{3502EEE4-EBF6-4A85-A3B0-6F856717CFAA}"/>
              </a:ext>
            </a:extLst>
          </p:cNvPr>
          <p:cNvCxnSpPr>
            <a:cxnSpLocks noChangeShapeType="1"/>
            <a:stCxn id="45061" idx="6"/>
            <a:endCxn id="4506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3">
            <a:extLst>
              <a:ext uri="{FF2B5EF4-FFF2-40B4-BE49-F238E27FC236}">
                <a16:creationId xmlns:a16="http://schemas.microsoft.com/office/drawing/2014/main" id="{2E06F199-4FAF-49F1-BC27-18986939BBE7}"/>
              </a:ext>
            </a:extLst>
          </p:cNvPr>
          <p:cNvCxnSpPr>
            <a:cxnSpLocks noChangeShapeType="1"/>
            <a:stCxn id="45061" idx="4"/>
            <a:endCxn id="4506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>
            <a:extLst>
              <a:ext uri="{FF2B5EF4-FFF2-40B4-BE49-F238E27FC236}">
                <a16:creationId xmlns:a16="http://schemas.microsoft.com/office/drawing/2014/main" id="{2A7DA5B5-6A8C-4AB3-852F-E5821768EE7D}"/>
              </a:ext>
            </a:extLst>
          </p:cNvPr>
          <p:cNvCxnSpPr>
            <a:cxnSpLocks noChangeShapeType="1"/>
            <a:stCxn id="45064" idx="6"/>
            <a:endCxn id="4506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>
            <a:extLst>
              <a:ext uri="{FF2B5EF4-FFF2-40B4-BE49-F238E27FC236}">
                <a16:creationId xmlns:a16="http://schemas.microsoft.com/office/drawing/2014/main" id="{44484CCB-82D2-4F0D-A20B-BD643748E894}"/>
              </a:ext>
            </a:extLst>
          </p:cNvPr>
          <p:cNvCxnSpPr>
            <a:cxnSpLocks noChangeShapeType="1"/>
            <a:stCxn id="45062" idx="6"/>
            <a:endCxn id="4506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>
            <a:extLst>
              <a:ext uri="{FF2B5EF4-FFF2-40B4-BE49-F238E27FC236}">
                <a16:creationId xmlns:a16="http://schemas.microsoft.com/office/drawing/2014/main" id="{AD4AEC54-8C01-4E0E-9506-789998DC681D}"/>
              </a:ext>
            </a:extLst>
          </p:cNvPr>
          <p:cNvCxnSpPr>
            <a:cxnSpLocks noChangeShapeType="1"/>
            <a:stCxn id="45065" idx="1"/>
            <a:endCxn id="4506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>
            <a:extLst>
              <a:ext uri="{FF2B5EF4-FFF2-40B4-BE49-F238E27FC236}">
                <a16:creationId xmlns:a16="http://schemas.microsoft.com/office/drawing/2014/main" id="{3EA09CD5-7350-40C4-BD3B-9D826D6BB195}"/>
              </a:ext>
            </a:extLst>
          </p:cNvPr>
          <p:cNvCxnSpPr>
            <a:cxnSpLocks noChangeShapeType="1"/>
            <a:stCxn id="45063" idx="0"/>
            <a:endCxn id="4506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>
            <a:extLst>
              <a:ext uri="{FF2B5EF4-FFF2-40B4-BE49-F238E27FC236}">
                <a16:creationId xmlns:a16="http://schemas.microsoft.com/office/drawing/2014/main" id="{27CB5128-89D7-4833-BF0F-A9F430D588B2}"/>
              </a:ext>
            </a:extLst>
          </p:cNvPr>
          <p:cNvCxnSpPr>
            <a:cxnSpLocks noChangeShapeType="1"/>
            <a:stCxn id="45065" idx="7"/>
            <a:endCxn id="4506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Line 19">
            <a:extLst>
              <a:ext uri="{FF2B5EF4-FFF2-40B4-BE49-F238E27FC236}">
                <a16:creationId xmlns:a16="http://schemas.microsoft.com/office/drawing/2014/main" id="{EC3B6BDF-8C60-4667-8175-20A984D9DE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A3907374-61D7-42E6-AE38-4E7B051F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2A5EE38E-9D88-4D91-880D-7BCDD8790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078" name="Rectangle 22">
            <a:extLst>
              <a:ext uri="{FF2B5EF4-FFF2-40B4-BE49-F238E27FC236}">
                <a16:creationId xmlns:a16="http://schemas.microsoft.com/office/drawing/2014/main" id="{0B686C2E-6201-46AA-B34B-68A55B015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79" name="Rectangle 23">
            <a:extLst>
              <a:ext uri="{FF2B5EF4-FFF2-40B4-BE49-F238E27FC236}">
                <a16:creationId xmlns:a16="http://schemas.microsoft.com/office/drawing/2014/main" id="{A7A6A7D1-1FBB-4479-91C5-1B5C0EB88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7D42F016-4EE5-4C69-9CCB-050488EE6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F3E75D38-6C36-447C-B56B-3B73DA53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82" name="Slide Number Placeholder 2">
            <a:extLst>
              <a:ext uri="{FF2B5EF4-FFF2-40B4-BE49-F238E27FC236}">
                <a16:creationId xmlns:a16="http://schemas.microsoft.com/office/drawing/2014/main" id="{729ADF81-DC1A-4C2F-AEAB-7457E2BD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7A5BF-F381-414C-B01C-0BDD7463C04D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66C4E59-DA48-458A-8047-FCBF81CB4A2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0600" y="5638800"/>
            <a:ext cx="2819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7631792-011B-467E-B6B2-A0128EE8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0BEE53E-2562-4018-B967-3BF5A29AB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79EDB0A2-C701-4CD5-B4B5-36006A47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086" name="Oval 6">
            <a:extLst>
              <a:ext uri="{FF2B5EF4-FFF2-40B4-BE49-F238E27FC236}">
                <a16:creationId xmlns:a16="http://schemas.microsoft.com/office/drawing/2014/main" id="{2A61D91F-89E0-4137-9940-E6C1F14E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087" name="Oval 7">
            <a:extLst>
              <a:ext uri="{FF2B5EF4-FFF2-40B4-BE49-F238E27FC236}">
                <a16:creationId xmlns:a16="http://schemas.microsoft.com/office/drawing/2014/main" id="{C0618C88-63D1-4886-A9A6-78523424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2E7BFB78-5E38-4E42-A113-C8CDC465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B1BCE843-246B-4A65-99F6-D6DF3AD4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6090" name="Oval 10">
            <a:extLst>
              <a:ext uri="{FF2B5EF4-FFF2-40B4-BE49-F238E27FC236}">
                <a16:creationId xmlns:a16="http://schemas.microsoft.com/office/drawing/2014/main" id="{BD550504-D3AD-4D42-89E4-42D6C441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6091" name="AutoShape 11">
            <a:extLst>
              <a:ext uri="{FF2B5EF4-FFF2-40B4-BE49-F238E27FC236}">
                <a16:creationId xmlns:a16="http://schemas.microsoft.com/office/drawing/2014/main" id="{5546CA6E-8BF9-411A-A1E5-1170AA61AF39}"/>
              </a:ext>
            </a:extLst>
          </p:cNvPr>
          <p:cNvCxnSpPr>
            <a:cxnSpLocks noChangeShapeType="1"/>
            <a:stCxn id="46085" idx="7"/>
            <a:endCxn id="4608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2">
            <a:extLst>
              <a:ext uri="{FF2B5EF4-FFF2-40B4-BE49-F238E27FC236}">
                <a16:creationId xmlns:a16="http://schemas.microsoft.com/office/drawing/2014/main" id="{F80EEB90-7BE3-4A6C-AE61-14D5AF44B792}"/>
              </a:ext>
            </a:extLst>
          </p:cNvPr>
          <p:cNvCxnSpPr>
            <a:cxnSpLocks noChangeShapeType="1"/>
            <a:stCxn id="46085" idx="6"/>
            <a:endCxn id="4608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>
            <a:extLst>
              <a:ext uri="{FF2B5EF4-FFF2-40B4-BE49-F238E27FC236}">
                <a16:creationId xmlns:a16="http://schemas.microsoft.com/office/drawing/2014/main" id="{2B874AF9-3DB8-4219-825D-BF2C65DB164A}"/>
              </a:ext>
            </a:extLst>
          </p:cNvPr>
          <p:cNvCxnSpPr>
            <a:cxnSpLocks noChangeShapeType="1"/>
            <a:stCxn id="46085" idx="4"/>
            <a:endCxn id="4608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>
            <a:extLst>
              <a:ext uri="{FF2B5EF4-FFF2-40B4-BE49-F238E27FC236}">
                <a16:creationId xmlns:a16="http://schemas.microsoft.com/office/drawing/2014/main" id="{582CBB7E-C53B-46B6-AE0A-AD55509B2A48}"/>
              </a:ext>
            </a:extLst>
          </p:cNvPr>
          <p:cNvCxnSpPr>
            <a:cxnSpLocks noChangeShapeType="1"/>
            <a:stCxn id="46088" idx="6"/>
            <a:endCxn id="4609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>
            <a:extLst>
              <a:ext uri="{FF2B5EF4-FFF2-40B4-BE49-F238E27FC236}">
                <a16:creationId xmlns:a16="http://schemas.microsoft.com/office/drawing/2014/main" id="{08EDFA38-0CAC-4353-85F6-8F3636D73ED7}"/>
              </a:ext>
            </a:extLst>
          </p:cNvPr>
          <p:cNvCxnSpPr>
            <a:cxnSpLocks noChangeShapeType="1"/>
            <a:stCxn id="46086" idx="6"/>
            <a:endCxn id="4608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>
            <a:extLst>
              <a:ext uri="{FF2B5EF4-FFF2-40B4-BE49-F238E27FC236}">
                <a16:creationId xmlns:a16="http://schemas.microsoft.com/office/drawing/2014/main" id="{1BBB5CBD-81EB-4558-92F4-8ECFBC68139F}"/>
              </a:ext>
            </a:extLst>
          </p:cNvPr>
          <p:cNvCxnSpPr>
            <a:cxnSpLocks noChangeShapeType="1"/>
            <a:stCxn id="46089" idx="1"/>
            <a:endCxn id="4608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>
            <a:extLst>
              <a:ext uri="{FF2B5EF4-FFF2-40B4-BE49-F238E27FC236}">
                <a16:creationId xmlns:a16="http://schemas.microsoft.com/office/drawing/2014/main" id="{FDF38750-7D10-49F4-B911-18D7FDC02C15}"/>
              </a:ext>
            </a:extLst>
          </p:cNvPr>
          <p:cNvCxnSpPr>
            <a:cxnSpLocks noChangeShapeType="1"/>
            <a:stCxn id="46087" idx="0"/>
            <a:endCxn id="4608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5465838C-B458-4DD8-B5DC-4A76E1A77CD9}"/>
              </a:ext>
            </a:extLst>
          </p:cNvPr>
          <p:cNvCxnSpPr>
            <a:cxnSpLocks noChangeShapeType="1"/>
            <a:stCxn id="46089" idx="7"/>
            <a:endCxn id="4609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Line 19">
            <a:extLst>
              <a:ext uri="{FF2B5EF4-FFF2-40B4-BE49-F238E27FC236}">
                <a16:creationId xmlns:a16="http://schemas.microsoft.com/office/drawing/2014/main" id="{D3DA0F59-85AC-41E7-A186-9CDCDEF16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2860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150F2C87-9168-4614-BFEE-F9217510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6101" name="Text Box 21">
            <a:extLst>
              <a:ext uri="{FF2B5EF4-FFF2-40B4-BE49-F238E27FC236}">
                <a16:creationId xmlns:a16="http://schemas.microsoft.com/office/drawing/2014/main" id="{1A4C995B-7D14-4377-9E84-6B879771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102" name="Rectangle 22">
            <a:extLst>
              <a:ext uri="{FF2B5EF4-FFF2-40B4-BE49-F238E27FC236}">
                <a16:creationId xmlns:a16="http://schemas.microsoft.com/office/drawing/2014/main" id="{D7B09865-8C07-45E9-A0CF-8062F3A7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0360245A-AE44-43F2-A88E-AB248097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6104" name="Rectangle 24">
            <a:extLst>
              <a:ext uri="{FF2B5EF4-FFF2-40B4-BE49-F238E27FC236}">
                <a16:creationId xmlns:a16="http://schemas.microsoft.com/office/drawing/2014/main" id="{8B5238DA-5328-4060-ABDA-5D555774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2DB8922B-3A34-4F5F-8434-DC558F82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6106" name="Slide Number Placeholder 2">
            <a:extLst>
              <a:ext uri="{FF2B5EF4-FFF2-40B4-BE49-F238E27FC236}">
                <a16:creationId xmlns:a16="http://schemas.microsoft.com/office/drawing/2014/main" id="{25047E86-0EAF-4C87-9C27-1D696FE9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BB5A20-0233-412C-87FA-B5C97FE0E538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107" name="Oval 8">
            <a:extLst>
              <a:ext uri="{FF2B5EF4-FFF2-40B4-BE49-F238E27FC236}">
                <a16:creationId xmlns:a16="http://schemas.microsoft.com/office/drawing/2014/main" id="{A766845A-7CCB-40CA-8400-109E62144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A09B338-2836-47DB-938B-CF1E833B9D9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429000"/>
            <a:ext cx="2819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AA55DB-DF6A-4F2F-BCB6-5011493D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DC664B11-B491-4C82-8D9D-44155DD8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7334D163-DB7A-4A54-A7DE-E93EA62E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998B71AB-A166-4758-8DE7-9701DF1C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11" name="Oval 7">
            <a:extLst>
              <a:ext uri="{FF2B5EF4-FFF2-40B4-BE49-F238E27FC236}">
                <a16:creationId xmlns:a16="http://schemas.microsoft.com/office/drawing/2014/main" id="{9395FFFD-1D14-411C-85C8-4EE147EB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1B2EBE28-EC35-4F42-B868-9BCB5C6B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CF768EA6-DC69-4474-8B61-A0124FDD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114" name="Oval 10">
            <a:extLst>
              <a:ext uri="{FF2B5EF4-FFF2-40B4-BE49-F238E27FC236}">
                <a16:creationId xmlns:a16="http://schemas.microsoft.com/office/drawing/2014/main" id="{5C245F46-900F-449D-9D47-FF9BEB44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589B9C6D-3C9B-4AC7-9ADE-17398C69220D}"/>
              </a:ext>
            </a:extLst>
          </p:cNvPr>
          <p:cNvCxnSpPr>
            <a:cxnSpLocks noChangeShapeType="1"/>
            <a:stCxn id="47109" idx="7"/>
            <a:endCxn id="4711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4996A4C8-D6C7-4042-8701-9321E6F0CACF}"/>
              </a:ext>
            </a:extLst>
          </p:cNvPr>
          <p:cNvCxnSpPr>
            <a:cxnSpLocks noChangeShapeType="1"/>
            <a:stCxn id="47109" idx="6"/>
            <a:endCxn id="4711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3">
            <a:extLst>
              <a:ext uri="{FF2B5EF4-FFF2-40B4-BE49-F238E27FC236}">
                <a16:creationId xmlns:a16="http://schemas.microsoft.com/office/drawing/2014/main" id="{CB2E4940-2F71-48A0-ADD0-5F0BB5BB0E98}"/>
              </a:ext>
            </a:extLst>
          </p:cNvPr>
          <p:cNvCxnSpPr>
            <a:cxnSpLocks noChangeShapeType="1"/>
            <a:stCxn id="47109" idx="4"/>
            <a:endCxn id="4711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4">
            <a:extLst>
              <a:ext uri="{FF2B5EF4-FFF2-40B4-BE49-F238E27FC236}">
                <a16:creationId xmlns:a16="http://schemas.microsoft.com/office/drawing/2014/main" id="{B9953C27-0E56-45F8-800D-698389FDAEB3}"/>
              </a:ext>
            </a:extLst>
          </p:cNvPr>
          <p:cNvCxnSpPr>
            <a:cxnSpLocks noChangeShapeType="1"/>
            <a:stCxn id="47112" idx="6"/>
            <a:endCxn id="4711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F5EFBE14-B5B5-4211-BE0E-2C8CC7B6872C}"/>
              </a:ext>
            </a:extLst>
          </p:cNvPr>
          <p:cNvCxnSpPr>
            <a:cxnSpLocks noChangeShapeType="1"/>
            <a:stCxn id="47110" idx="6"/>
            <a:endCxn id="4711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68C33D0A-817E-447E-87F8-41FF8F1A094C}"/>
              </a:ext>
            </a:extLst>
          </p:cNvPr>
          <p:cNvCxnSpPr>
            <a:cxnSpLocks noChangeShapeType="1"/>
            <a:stCxn id="47113" idx="1"/>
            <a:endCxn id="4711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7">
            <a:extLst>
              <a:ext uri="{FF2B5EF4-FFF2-40B4-BE49-F238E27FC236}">
                <a16:creationId xmlns:a16="http://schemas.microsoft.com/office/drawing/2014/main" id="{38810B73-AF39-4522-B6C4-A94D09381BE5}"/>
              </a:ext>
            </a:extLst>
          </p:cNvPr>
          <p:cNvCxnSpPr>
            <a:cxnSpLocks noChangeShapeType="1"/>
            <a:stCxn id="47111" idx="0"/>
            <a:endCxn id="4711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8">
            <a:extLst>
              <a:ext uri="{FF2B5EF4-FFF2-40B4-BE49-F238E27FC236}">
                <a16:creationId xmlns:a16="http://schemas.microsoft.com/office/drawing/2014/main" id="{A4999994-A138-4635-8B37-82CF5BFEE4FA}"/>
              </a:ext>
            </a:extLst>
          </p:cNvPr>
          <p:cNvCxnSpPr>
            <a:cxnSpLocks noChangeShapeType="1"/>
            <a:stCxn id="47113" idx="7"/>
            <a:endCxn id="4711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3" name="Line 19">
            <a:extLst>
              <a:ext uri="{FF2B5EF4-FFF2-40B4-BE49-F238E27FC236}">
                <a16:creationId xmlns:a16="http://schemas.microsoft.com/office/drawing/2014/main" id="{F9B4EB43-2099-4F5E-8126-CA493FEA41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0D60907A-041F-44CB-A81A-86D82ED9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2437E73C-D9BD-479C-958E-5CEDEB2F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22A367B5-1B8F-4374-8ADF-C4E780F3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7127" name="Rectangle 23">
            <a:extLst>
              <a:ext uri="{FF2B5EF4-FFF2-40B4-BE49-F238E27FC236}">
                <a16:creationId xmlns:a16="http://schemas.microsoft.com/office/drawing/2014/main" id="{03D37144-2898-414E-9FFE-622D2AAF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7128" name="Rectangle 24">
            <a:extLst>
              <a:ext uri="{FF2B5EF4-FFF2-40B4-BE49-F238E27FC236}">
                <a16:creationId xmlns:a16="http://schemas.microsoft.com/office/drawing/2014/main" id="{646366CD-C259-4432-B627-89B979A8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7129" name="Rectangle 25">
            <a:extLst>
              <a:ext uri="{FF2B5EF4-FFF2-40B4-BE49-F238E27FC236}">
                <a16:creationId xmlns:a16="http://schemas.microsoft.com/office/drawing/2014/main" id="{829DC5A5-5822-4A2B-B878-05E6A892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7130" name="Slide Number Placeholder 2">
            <a:extLst>
              <a:ext uri="{FF2B5EF4-FFF2-40B4-BE49-F238E27FC236}">
                <a16:creationId xmlns:a16="http://schemas.microsoft.com/office/drawing/2014/main" id="{A0CDEE85-A36B-414B-9522-537C00E9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29F29F-ED61-48D6-B647-04E8AE5ED201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31" name="Oval 8">
            <a:extLst>
              <a:ext uri="{FF2B5EF4-FFF2-40B4-BE49-F238E27FC236}">
                <a16:creationId xmlns:a16="http://schemas.microsoft.com/office/drawing/2014/main" id="{3F97F588-A0C4-4934-93F0-DA6D53A6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B514413-4213-4483-AC99-E1A48258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29718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D0A236A-2B5F-44EB-AD7C-FD4CF4B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24EE82D-C0F9-4C2E-AA0E-51A39CE3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B891FECB-D691-4B19-998E-32B07B14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E321D9A3-DC28-4684-BEB3-340C087E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4BB3588F-B6A0-4206-B388-623D3E43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72A898FE-B1BD-471E-8165-CAB2F44C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555C9C3B-8B02-439B-9A5E-467A089B9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8138" name="Oval 10">
            <a:extLst>
              <a:ext uri="{FF2B5EF4-FFF2-40B4-BE49-F238E27FC236}">
                <a16:creationId xmlns:a16="http://schemas.microsoft.com/office/drawing/2014/main" id="{32C9FBD6-E219-4A8B-99E4-AAAA07D3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8139" name="AutoShape 11">
            <a:extLst>
              <a:ext uri="{FF2B5EF4-FFF2-40B4-BE49-F238E27FC236}">
                <a16:creationId xmlns:a16="http://schemas.microsoft.com/office/drawing/2014/main" id="{2450507F-1E98-4610-8105-C9B5C915D573}"/>
              </a:ext>
            </a:extLst>
          </p:cNvPr>
          <p:cNvCxnSpPr>
            <a:cxnSpLocks noChangeShapeType="1"/>
            <a:stCxn id="48133" idx="7"/>
            <a:endCxn id="4813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2">
            <a:extLst>
              <a:ext uri="{FF2B5EF4-FFF2-40B4-BE49-F238E27FC236}">
                <a16:creationId xmlns:a16="http://schemas.microsoft.com/office/drawing/2014/main" id="{7FF55203-7E50-4B44-B5DD-9B1A5332BA74}"/>
              </a:ext>
            </a:extLst>
          </p:cNvPr>
          <p:cNvCxnSpPr>
            <a:cxnSpLocks noChangeShapeType="1"/>
            <a:stCxn id="48133" idx="6"/>
            <a:endCxn id="4813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3">
            <a:extLst>
              <a:ext uri="{FF2B5EF4-FFF2-40B4-BE49-F238E27FC236}">
                <a16:creationId xmlns:a16="http://schemas.microsoft.com/office/drawing/2014/main" id="{098B8325-16A7-4B05-B23B-0FA289874046}"/>
              </a:ext>
            </a:extLst>
          </p:cNvPr>
          <p:cNvCxnSpPr>
            <a:cxnSpLocks noChangeShapeType="1"/>
            <a:stCxn id="48133" idx="4"/>
            <a:endCxn id="4813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4">
            <a:extLst>
              <a:ext uri="{FF2B5EF4-FFF2-40B4-BE49-F238E27FC236}">
                <a16:creationId xmlns:a16="http://schemas.microsoft.com/office/drawing/2014/main" id="{7F98E53B-1B74-4235-A04E-AEA29EE5EDCE}"/>
              </a:ext>
            </a:extLst>
          </p:cNvPr>
          <p:cNvCxnSpPr>
            <a:cxnSpLocks noChangeShapeType="1"/>
            <a:stCxn id="48136" idx="6"/>
            <a:endCxn id="4813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5">
            <a:extLst>
              <a:ext uri="{FF2B5EF4-FFF2-40B4-BE49-F238E27FC236}">
                <a16:creationId xmlns:a16="http://schemas.microsoft.com/office/drawing/2014/main" id="{766E1A8E-E5D5-4C9C-802E-7A1CA6C16C5F}"/>
              </a:ext>
            </a:extLst>
          </p:cNvPr>
          <p:cNvCxnSpPr>
            <a:cxnSpLocks noChangeShapeType="1"/>
            <a:stCxn id="48134" idx="6"/>
            <a:endCxn id="4813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6">
            <a:extLst>
              <a:ext uri="{FF2B5EF4-FFF2-40B4-BE49-F238E27FC236}">
                <a16:creationId xmlns:a16="http://schemas.microsoft.com/office/drawing/2014/main" id="{A438D7A6-8F11-409D-AA10-F03EB7F79EBE}"/>
              </a:ext>
            </a:extLst>
          </p:cNvPr>
          <p:cNvCxnSpPr>
            <a:cxnSpLocks noChangeShapeType="1"/>
            <a:stCxn id="48137" idx="1"/>
            <a:endCxn id="4813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7">
            <a:extLst>
              <a:ext uri="{FF2B5EF4-FFF2-40B4-BE49-F238E27FC236}">
                <a16:creationId xmlns:a16="http://schemas.microsoft.com/office/drawing/2014/main" id="{57CCE571-5A6B-4874-83ED-823727DE1AA9}"/>
              </a:ext>
            </a:extLst>
          </p:cNvPr>
          <p:cNvCxnSpPr>
            <a:cxnSpLocks noChangeShapeType="1"/>
            <a:stCxn id="48135" idx="0"/>
            <a:endCxn id="4813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8">
            <a:extLst>
              <a:ext uri="{FF2B5EF4-FFF2-40B4-BE49-F238E27FC236}">
                <a16:creationId xmlns:a16="http://schemas.microsoft.com/office/drawing/2014/main" id="{FBA02E35-EFCB-4318-AD91-764B39C7C7C0}"/>
              </a:ext>
            </a:extLst>
          </p:cNvPr>
          <p:cNvCxnSpPr>
            <a:cxnSpLocks noChangeShapeType="1"/>
            <a:stCxn id="48137" idx="7"/>
            <a:endCxn id="4813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7" name="Line 19">
            <a:extLst>
              <a:ext uri="{FF2B5EF4-FFF2-40B4-BE49-F238E27FC236}">
                <a16:creationId xmlns:a16="http://schemas.microsoft.com/office/drawing/2014/main" id="{5C57601D-4EA0-4BEF-8980-14B0186E6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8" name="Text Box 20">
            <a:extLst>
              <a:ext uri="{FF2B5EF4-FFF2-40B4-BE49-F238E27FC236}">
                <a16:creationId xmlns:a16="http://schemas.microsoft.com/office/drawing/2014/main" id="{1E665AFD-8401-4858-9C02-2CE9DB86D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09CA07EA-BE59-4563-87CA-A959CCF46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150" name="Rectangle 22">
            <a:extLst>
              <a:ext uri="{FF2B5EF4-FFF2-40B4-BE49-F238E27FC236}">
                <a16:creationId xmlns:a16="http://schemas.microsoft.com/office/drawing/2014/main" id="{C7F76DAA-7A8D-467E-9D09-C577EBE84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51" name="Rectangle 23">
            <a:extLst>
              <a:ext uri="{FF2B5EF4-FFF2-40B4-BE49-F238E27FC236}">
                <a16:creationId xmlns:a16="http://schemas.microsoft.com/office/drawing/2014/main" id="{48CB7E31-DF30-405A-B46F-B5FCC8F2D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52" name="Rectangle 24">
            <a:extLst>
              <a:ext uri="{FF2B5EF4-FFF2-40B4-BE49-F238E27FC236}">
                <a16:creationId xmlns:a16="http://schemas.microsoft.com/office/drawing/2014/main" id="{0D2F2834-73DF-4CE2-B778-7FB10F11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53" name="Rectangle 25">
            <a:extLst>
              <a:ext uri="{FF2B5EF4-FFF2-40B4-BE49-F238E27FC236}">
                <a16:creationId xmlns:a16="http://schemas.microsoft.com/office/drawing/2014/main" id="{2A56C3DE-6C36-484D-A660-CC00CF0B6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8154" name="Rectangle 26">
            <a:extLst>
              <a:ext uri="{FF2B5EF4-FFF2-40B4-BE49-F238E27FC236}">
                <a16:creationId xmlns:a16="http://schemas.microsoft.com/office/drawing/2014/main" id="{6056253B-4CF5-4CF5-B261-F8C01BEF5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8155" name="Slide Number Placeholder 2">
            <a:extLst>
              <a:ext uri="{FF2B5EF4-FFF2-40B4-BE49-F238E27FC236}">
                <a16:creationId xmlns:a16="http://schemas.microsoft.com/office/drawing/2014/main" id="{82400F26-B8D2-46FE-9A14-EB05A70C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24BAAA-0C86-4F56-998C-6F1C3413B2C3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56" name="Oval 8">
            <a:extLst>
              <a:ext uri="{FF2B5EF4-FFF2-40B4-BE49-F238E27FC236}">
                <a16:creationId xmlns:a16="http://schemas.microsoft.com/office/drawing/2014/main" id="{74C5C800-CBF2-4968-85F3-01231298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5A15D69-AFD0-44BC-B597-B47CD67E08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2971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75E4DD1-F473-44A1-B889-CF07B2B1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AEB6BB8-697E-4FA4-AAB5-25EDC1A9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C29AC3F8-4465-40FA-9DBC-D6E0CE37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E56E49A9-5301-401B-85B9-C2D8D8304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1D6C27BD-2D89-4121-9F06-91A40494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A8BBD636-B368-4FA1-AB9D-85E4883C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61955D12-E869-4524-89E1-CA20CF0E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9A298BEC-B69A-4538-B4DE-C274D3A6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49163" name="AutoShape 11">
            <a:extLst>
              <a:ext uri="{FF2B5EF4-FFF2-40B4-BE49-F238E27FC236}">
                <a16:creationId xmlns:a16="http://schemas.microsoft.com/office/drawing/2014/main" id="{8112C1FE-D379-4AF4-B1AA-B91F94C59502}"/>
              </a:ext>
            </a:extLst>
          </p:cNvPr>
          <p:cNvCxnSpPr>
            <a:cxnSpLocks noChangeShapeType="1"/>
            <a:stCxn id="49157" idx="7"/>
            <a:endCxn id="4916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2">
            <a:extLst>
              <a:ext uri="{FF2B5EF4-FFF2-40B4-BE49-F238E27FC236}">
                <a16:creationId xmlns:a16="http://schemas.microsoft.com/office/drawing/2014/main" id="{46CB5F26-4272-450E-B7A9-2771BA8196DA}"/>
              </a:ext>
            </a:extLst>
          </p:cNvPr>
          <p:cNvCxnSpPr>
            <a:cxnSpLocks noChangeShapeType="1"/>
            <a:stCxn id="49157" idx="6"/>
            <a:endCxn id="4915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3">
            <a:extLst>
              <a:ext uri="{FF2B5EF4-FFF2-40B4-BE49-F238E27FC236}">
                <a16:creationId xmlns:a16="http://schemas.microsoft.com/office/drawing/2014/main" id="{6FCEDF3F-AF1F-4FEE-9457-8015EDAFBFCC}"/>
              </a:ext>
            </a:extLst>
          </p:cNvPr>
          <p:cNvCxnSpPr>
            <a:cxnSpLocks noChangeShapeType="1"/>
            <a:stCxn id="49157" idx="4"/>
            <a:endCxn id="4915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4">
            <a:extLst>
              <a:ext uri="{FF2B5EF4-FFF2-40B4-BE49-F238E27FC236}">
                <a16:creationId xmlns:a16="http://schemas.microsoft.com/office/drawing/2014/main" id="{62507D68-3846-4871-94A6-395FE0D04C5A}"/>
              </a:ext>
            </a:extLst>
          </p:cNvPr>
          <p:cNvCxnSpPr>
            <a:cxnSpLocks noChangeShapeType="1"/>
            <a:stCxn id="49160" idx="6"/>
            <a:endCxn id="4916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5">
            <a:extLst>
              <a:ext uri="{FF2B5EF4-FFF2-40B4-BE49-F238E27FC236}">
                <a16:creationId xmlns:a16="http://schemas.microsoft.com/office/drawing/2014/main" id="{4FAC7E63-CC4B-4BD9-91DE-B5C9EB7CB857}"/>
              </a:ext>
            </a:extLst>
          </p:cNvPr>
          <p:cNvCxnSpPr>
            <a:cxnSpLocks noChangeShapeType="1"/>
            <a:stCxn id="49158" idx="6"/>
            <a:endCxn id="4916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6">
            <a:extLst>
              <a:ext uri="{FF2B5EF4-FFF2-40B4-BE49-F238E27FC236}">
                <a16:creationId xmlns:a16="http://schemas.microsoft.com/office/drawing/2014/main" id="{BCB0B2D7-4606-4E06-A1A2-00B477AC584E}"/>
              </a:ext>
            </a:extLst>
          </p:cNvPr>
          <p:cNvCxnSpPr>
            <a:cxnSpLocks noChangeShapeType="1"/>
            <a:stCxn id="49161" idx="1"/>
            <a:endCxn id="4915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7">
            <a:extLst>
              <a:ext uri="{FF2B5EF4-FFF2-40B4-BE49-F238E27FC236}">
                <a16:creationId xmlns:a16="http://schemas.microsoft.com/office/drawing/2014/main" id="{22E661D5-5A8B-4E11-B85F-28968D68778D}"/>
              </a:ext>
            </a:extLst>
          </p:cNvPr>
          <p:cNvCxnSpPr>
            <a:cxnSpLocks noChangeShapeType="1"/>
            <a:stCxn id="49159" idx="0"/>
            <a:endCxn id="4916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8">
            <a:extLst>
              <a:ext uri="{FF2B5EF4-FFF2-40B4-BE49-F238E27FC236}">
                <a16:creationId xmlns:a16="http://schemas.microsoft.com/office/drawing/2014/main" id="{22739D93-69CB-487C-9D4E-D2E41C6ED61E}"/>
              </a:ext>
            </a:extLst>
          </p:cNvPr>
          <p:cNvCxnSpPr>
            <a:cxnSpLocks noChangeShapeType="1"/>
            <a:stCxn id="49161" idx="7"/>
            <a:endCxn id="4916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Line 19">
            <a:extLst>
              <a:ext uri="{FF2B5EF4-FFF2-40B4-BE49-F238E27FC236}">
                <a16:creationId xmlns:a16="http://schemas.microsoft.com/office/drawing/2014/main" id="{CB821DCD-BE0A-40F5-81D6-55DE4C8ED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838200"/>
            <a:ext cx="76200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91D0CBD9-9679-4A35-AB1E-CE89651A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45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4B4289A6-D890-4458-A740-62E413B7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174" name="Rectangle 22">
            <a:extLst>
              <a:ext uri="{FF2B5EF4-FFF2-40B4-BE49-F238E27FC236}">
                <a16:creationId xmlns:a16="http://schemas.microsoft.com/office/drawing/2014/main" id="{B52AFE01-49BE-4B40-9EB1-70125684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9175" name="Rectangle 23">
            <a:extLst>
              <a:ext uri="{FF2B5EF4-FFF2-40B4-BE49-F238E27FC236}">
                <a16:creationId xmlns:a16="http://schemas.microsoft.com/office/drawing/2014/main" id="{02F9EC53-DF07-4976-AE83-C742F84ED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176" name="Rectangle 24">
            <a:extLst>
              <a:ext uri="{FF2B5EF4-FFF2-40B4-BE49-F238E27FC236}">
                <a16:creationId xmlns:a16="http://schemas.microsoft.com/office/drawing/2014/main" id="{139C9941-12C1-415B-BA5E-59066A39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77" name="Rectangle 25">
            <a:extLst>
              <a:ext uri="{FF2B5EF4-FFF2-40B4-BE49-F238E27FC236}">
                <a16:creationId xmlns:a16="http://schemas.microsoft.com/office/drawing/2014/main" id="{D01A9EFD-0A2C-40B2-81D7-B9D0A83B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178" name="Rectangle 26">
            <a:extLst>
              <a:ext uri="{FF2B5EF4-FFF2-40B4-BE49-F238E27FC236}">
                <a16:creationId xmlns:a16="http://schemas.microsoft.com/office/drawing/2014/main" id="{6D3AE2F2-DB6F-4FCF-8C01-FC618664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9179" name="Slide Number Placeholder 2">
            <a:extLst>
              <a:ext uri="{FF2B5EF4-FFF2-40B4-BE49-F238E27FC236}">
                <a16:creationId xmlns:a16="http://schemas.microsoft.com/office/drawing/2014/main" id="{133AE21E-3E87-4896-94CB-D3781A4F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01F48-6510-43E8-99F7-7682C81DD0C8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80" name="Oval 8">
            <a:extLst>
              <a:ext uri="{FF2B5EF4-FFF2-40B4-BE49-F238E27FC236}">
                <a16:creationId xmlns:a16="http://schemas.microsoft.com/office/drawing/2014/main" id="{1182BA3A-0ED0-4EF0-BDEB-198942B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A5F7F56-4EB8-436E-A0FA-1FDF03009C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429000"/>
            <a:ext cx="2971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15FAE06-1967-4FC7-ADCC-B9EC710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1677EE2-0FD3-4749-8056-D63B10DB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8FEF01FE-4EE7-4461-9B9F-0894AF79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82" name="Oval 6">
            <a:extLst>
              <a:ext uri="{FF2B5EF4-FFF2-40B4-BE49-F238E27FC236}">
                <a16:creationId xmlns:a16="http://schemas.microsoft.com/office/drawing/2014/main" id="{6D6CB068-EEB8-45A5-9AC9-F7DDF419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183" name="Oval 7">
            <a:extLst>
              <a:ext uri="{FF2B5EF4-FFF2-40B4-BE49-F238E27FC236}">
                <a16:creationId xmlns:a16="http://schemas.microsoft.com/office/drawing/2014/main" id="{66C9EA55-7AF0-4921-9F4E-C976F045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8420818C-01D5-4F51-AD82-92897DE22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185" name="Oval 9">
            <a:extLst>
              <a:ext uri="{FF2B5EF4-FFF2-40B4-BE49-F238E27FC236}">
                <a16:creationId xmlns:a16="http://schemas.microsoft.com/office/drawing/2014/main" id="{2ECB6738-5EEC-4999-A8BD-DFEF183C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186" name="Oval 10">
            <a:extLst>
              <a:ext uri="{FF2B5EF4-FFF2-40B4-BE49-F238E27FC236}">
                <a16:creationId xmlns:a16="http://schemas.microsoft.com/office/drawing/2014/main" id="{31575366-D543-4686-AF5D-5733238D9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0187" name="AutoShape 11">
            <a:extLst>
              <a:ext uri="{FF2B5EF4-FFF2-40B4-BE49-F238E27FC236}">
                <a16:creationId xmlns:a16="http://schemas.microsoft.com/office/drawing/2014/main" id="{18102A2C-AF50-4AD6-950C-5B4D5777E8B2}"/>
              </a:ext>
            </a:extLst>
          </p:cNvPr>
          <p:cNvCxnSpPr>
            <a:cxnSpLocks noChangeShapeType="1"/>
            <a:stCxn id="50181" idx="7"/>
            <a:endCxn id="5018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2">
            <a:extLst>
              <a:ext uri="{FF2B5EF4-FFF2-40B4-BE49-F238E27FC236}">
                <a16:creationId xmlns:a16="http://schemas.microsoft.com/office/drawing/2014/main" id="{47E4C117-4009-4371-9F9D-650B5DCDB23C}"/>
              </a:ext>
            </a:extLst>
          </p:cNvPr>
          <p:cNvCxnSpPr>
            <a:cxnSpLocks noChangeShapeType="1"/>
            <a:stCxn id="50181" idx="6"/>
            <a:endCxn id="5018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3">
            <a:extLst>
              <a:ext uri="{FF2B5EF4-FFF2-40B4-BE49-F238E27FC236}">
                <a16:creationId xmlns:a16="http://schemas.microsoft.com/office/drawing/2014/main" id="{B988DB48-3961-499C-ACA4-4D541111B108}"/>
              </a:ext>
            </a:extLst>
          </p:cNvPr>
          <p:cNvCxnSpPr>
            <a:cxnSpLocks noChangeShapeType="1"/>
            <a:stCxn id="50181" idx="4"/>
            <a:endCxn id="5018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4">
            <a:extLst>
              <a:ext uri="{FF2B5EF4-FFF2-40B4-BE49-F238E27FC236}">
                <a16:creationId xmlns:a16="http://schemas.microsoft.com/office/drawing/2014/main" id="{85B857E4-36C1-4B93-A98A-FDE2DFA448B3}"/>
              </a:ext>
            </a:extLst>
          </p:cNvPr>
          <p:cNvCxnSpPr>
            <a:cxnSpLocks noChangeShapeType="1"/>
            <a:stCxn id="50184" idx="6"/>
            <a:endCxn id="5018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5">
            <a:extLst>
              <a:ext uri="{FF2B5EF4-FFF2-40B4-BE49-F238E27FC236}">
                <a16:creationId xmlns:a16="http://schemas.microsoft.com/office/drawing/2014/main" id="{6039B79F-F0D0-4F66-A752-8D6AD8A16458}"/>
              </a:ext>
            </a:extLst>
          </p:cNvPr>
          <p:cNvCxnSpPr>
            <a:cxnSpLocks noChangeShapeType="1"/>
            <a:stCxn id="50182" idx="6"/>
            <a:endCxn id="5018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6">
            <a:extLst>
              <a:ext uri="{FF2B5EF4-FFF2-40B4-BE49-F238E27FC236}">
                <a16:creationId xmlns:a16="http://schemas.microsoft.com/office/drawing/2014/main" id="{64331031-84D5-4254-B529-78E7C6C3C6CD}"/>
              </a:ext>
            </a:extLst>
          </p:cNvPr>
          <p:cNvCxnSpPr>
            <a:cxnSpLocks noChangeShapeType="1"/>
            <a:stCxn id="50185" idx="1"/>
            <a:endCxn id="5018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7">
            <a:extLst>
              <a:ext uri="{FF2B5EF4-FFF2-40B4-BE49-F238E27FC236}">
                <a16:creationId xmlns:a16="http://schemas.microsoft.com/office/drawing/2014/main" id="{772DCE90-17BE-42E3-948A-C5A101E24596}"/>
              </a:ext>
            </a:extLst>
          </p:cNvPr>
          <p:cNvCxnSpPr>
            <a:cxnSpLocks noChangeShapeType="1"/>
            <a:stCxn id="50183" idx="0"/>
            <a:endCxn id="5018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8">
            <a:extLst>
              <a:ext uri="{FF2B5EF4-FFF2-40B4-BE49-F238E27FC236}">
                <a16:creationId xmlns:a16="http://schemas.microsoft.com/office/drawing/2014/main" id="{C686E699-113B-4F40-984A-127E4A548E1C}"/>
              </a:ext>
            </a:extLst>
          </p:cNvPr>
          <p:cNvCxnSpPr>
            <a:cxnSpLocks noChangeShapeType="1"/>
            <a:stCxn id="50185" idx="7"/>
            <a:endCxn id="5018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5" name="Line 19">
            <a:extLst>
              <a:ext uri="{FF2B5EF4-FFF2-40B4-BE49-F238E27FC236}">
                <a16:creationId xmlns:a16="http://schemas.microsoft.com/office/drawing/2014/main" id="{D15D9909-DA02-4E48-B8DA-378051A6A0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2AAE3AE7-DF54-442A-A144-79608DD1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5F6E1FEC-DA70-4118-9271-66359D856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198" name="Rectangle 22">
            <a:extLst>
              <a:ext uri="{FF2B5EF4-FFF2-40B4-BE49-F238E27FC236}">
                <a16:creationId xmlns:a16="http://schemas.microsoft.com/office/drawing/2014/main" id="{9C7B1D86-910C-4F9F-97BD-0E89AFBD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99" name="Rectangle 23">
            <a:extLst>
              <a:ext uri="{FF2B5EF4-FFF2-40B4-BE49-F238E27FC236}">
                <a16:creationId xmlns:a16="http://schemas.microsoft.com/office/drawing/2014/main" id="{B39D0561-A277-4CF6-8062-1E44407C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1FD60206-5B4D-4D86-8355-BE1FBB2F4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201" name="Rectangle 25">
            <a:extLst>
              <a:ext uri="{FF2B5EF4-FFF2-40B4-BE49-F238E27FC236}">
                <a16:creationId xmlns:a16="http://schemas.microsoft.com/office/drawing/2014/main" id="{10E50D13-18DE-4DBF-B522-8B9B2FA7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02" name="Rectangle 26">
            <a:extLst>
              <a:ext uri="{FF2B5EF4-FFF2-40B4-BE49-F238E27FC236}">
                <a16:creationId xmlns:a16="http://schemas.microsoft.com/office/drawing/2014/main" id="{6CD650C4-25BF-4521-9D52-EA4FC0305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203" name="Slide Number Placeholder 2">
            <a:extLst>
              <a:ext uri="{FF2B5EF4-FFF2-40B4-BE49-F238E27FC236}">
                <a16:creationId xmlns:a16="http://schemas.microsoft.com/office/drawing/2014/main" id="{A1D021E9-82F2-4445-B649-5E82AF47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089DA9-C82A-4B31-926A-51064DA311F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204" name="Oval 8">
            <a:extLst>
              <a:ext uri="{FF2B5EF4-FFF2-40B4-BE49-F238E27FC236}">
                <a16:creationId xmlns:a16="http://schemas.microsoft.com/office/drawing/2014/main" id="{D25FA00C-C82C-4C48-B557-85D23081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0FD6C7C-8124-4D77-86BF-295AFDB0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7DC8CE7-5B71-4B9A-A802-B8E58C5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2A248BF7-76FB-4E3E-89BC-62B28AFA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83423A13-A84C-4906-AB2C-2C9EA8C2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6A6AB0B4-C1BC-4A3B-BEE5-90F03CAD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3FEA9D95-1561-436A-A132-E3FC7D2D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FA6414E6-C01E-4617-8F2A-F77EED9D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7F702460-DCE6-4DC2-B7E0-C1743351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210" name="Oval 10">
            <a:extLst>
              <a:ext uri="{FF2B5EF4-FFF2-40B4-BE49-F238E27FC236}">
                <a16:creationId xmlns:a16="http://schemas.microsoft.com/office/drawing/2014/main" id="{3DDD8FAC-F944-403C-BAEA-8611DF5B0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1211" name="AutoShape 11">
            <a:extLst>
              <a:ext uri="{FF2B5EF4-FFF2-40B4-BE49-F238E27FC236}">
                <a16:creationId xmlns:a16="http://schemas.microsoft.com/office/drawing/2014/main" id="{F50F9EDE-09D2-401A-8B6E-AE2E2DB13232}"/>
              </a:ext>
            </a:extLst>
          </p:cNvPr>
          <p:cNvCxnSpPr>
            <a:cxnSpLocks noChangeShapeType="1"/>
            <a:stCxn id="51205" idx="7"/>
            <a:endCxn id="5120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2">
            <a:extLst>
              <a:ext uri="{FF2B5EF4-FFF2-40B4-BE49-F238E27FC236}">
                <a16:creationId xmlns:a16="http://schemas.microsoft.com/office/drawing/2014/main" id="{20F0C7B2-CA41-4D51-8AF9-6E7DC84081B1}"/>
              </a:ext>
            </a:extLst>
          </p:cNvPr>
          <p:cNvCxnSpPr>
            <a:cxnSpLocks noChangeShapeType="1"/>
            <a:stCxn id="51205" idx="6"/>
            <a:endCxn id="5120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3">
            <a:extLst>
              <a:ext uri="{FF2B5EF4-FFF2-40B4-BE49-F238E27FC236}">
                <a16:creationId xmlns:a16="http://schemas.microsoft.com/office/drawing/2014/main" id="{8852FEC3-637E-4EE0-AFC9-CC9C732E2519}"/>
              </a:ext>
            </a:extLst>
          </p:cNvPr>
          <p:cNvCxnSpPr>
            <a:cxnSpLocks noChangeShapeType="1"/>
            <a:stCxn id="51205" idx="4"/>
            <a:endCxn id="5120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4">
            <a:extLst>
              <a:ext uri="{FF2B5EF4-FFF2-40B4-BE49-F238E27FC236}">
                <a16:creationId xmlns:a16="http://schemas.microsoft.com/office/drawing/2014/main" id="{A1860A1D-7A63-4D1E-A77E-884519D6B841}"/>
              </a:ext>
            </a:extLst>
          </p:cNvPr>
          <p:cNvCxnSpPr>
            <a:cxnSpLocks noChangeShapeType="1"/>
            <a:stCxn id="51208" idx="6"/>
            <a:endCxn id="5121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5">
            <a:extLst>
              <a:ext uri="{FF2B5EF4-FFF2-40B4-BE49-F238E27FC236}">
                <a16:creationId xmlns:a16="http://schemas.microsoft.com/office/drawing/2014/main" id="{579219E5-DED7-4A60-BD2E-CAD32B9118B4}"/>
              </a:ext>
            </a:extLst>
          </p:cNvPr>
          <p:cNvCxnSpPr>
            <a:cxnSpLocks noChangeShapeType="1"/>
            <a:stCxn id="51206" idx="6"/>
            <a:endCxn id="5120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6">
            <a:extLst>
              <a:ext uri="{FF2B5EF4-FFF2-40B4-BE49-F238E27FC236}">
                <a16:creationId xmlns:a16="http://schemas.microsoft.com/office/drawing/2014/main" id="{4F68D882-3F30-471B-A404-7AA19218D2EA}"/>
              </a:ext>
            </a:extLst>
          </p:cNvPr>
          <p:cNvCxnSpPr>
            <a:cxnSpLocks noChangeShapeType="1"/>
            <a:stCxn id="51209" idx="1"/>
            <a:endCxn id="5120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7">
            <a:extLst>
              <a:ext uri="{FF2B5EF4-FFF2-40B4-BE49-F238E27FC236}">
                <a16:creationId xmlns:a16="http://schemas.microsoft.com/office/drawing/2014/main" id="{C6E79522-4956-4540-8C1C-7D342420CF3D}"/>
              </a:ext>
            </a:extLst>
          </p:cNvPr>
          <p:cNvCxnSpPr>
            <a:cxnSpLocks noChangeShapeType="1"/>
            <a:stCxn id="51207" idx="0"/>
            <a:endCxn id="5120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8">
            <a:extLst>
              <a:ext uri="{FF2B5EF4-FFF2-40B4-BE49-F238E27FC236}">
                <a16:creationId xmlns:a16="http://schemas.microsoft.com/office/drawing/2014/main" id="{F9BDBB00-536F-4583-AEA3-F5F90DB51173}"/>
              </a:ext>
            </a:extLst>
          </p:cNvPr>
          <p:cNvCxnSpPr>
            <a:cxnSpLocks noChangeShapeType="1"/>
            <a:stCxn id="51209" idx="7"/>
            <a:endCxn id="5121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9" name="Line 19">
            <a:extLst>
              <a:ext uri="{FF2B5EF4-FFF2-40B4-BE49-F238E27FC236}">
                <a16:creationId xmlns:a16="http://schemas.microsoft.com/office/drawing/2014/main" id="{4D83F39D-EEE2-4609-9A84-6D4D17B72A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2BB650BF-4400-4310-9477-BFB60062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D7FCAD5E-6ACC-4F2F-B044-C9C8ED22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22" name="Rectangle 22">
            <a:extLst>
              <a:ext uri="{FF2B5EF4-FFF2-40B4-BE49-F238E27FC236}">
                <a16:creationId xmlns:a16="http://schemas.microsoft.com/office/drawing/2014/main" id="{E7C8D301-CD63-4102-9100-5CB5377C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7C57A870-53AF-44BC-821F-01861BDA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24" name="Rectangle 24">
            <a:extLst>
              <a:ext uri="{FF2B5EF4-FFF2-40B4-BE49-F238E27FC236}">
                <a16:creationId xmlns:a16="http://schemas.microsoft.com/office/drawing/2014/main" id="{4CF47D0B-9E90-45D8-AF36-18C2E5D6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225" name="Rectangle 25">
            <a:extLst>
              <a:ext uri="{FF2B5EF4-FFF2-40B4-BE49-F238E27FC236}">
                <a16:creationId xmlns:a16="http://schemas.microsoft.com/office/drawing/2014/main" id="{5A3EF1B9-2CC1-40AF-B923-FADC9128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226" name="Rectangle 26">
            <a:extLst>
              <a:ext uri="{FF2B5EF4-FFF2-40B4-BE49-F238E27FC236}">
                <a16:creationId xmlns:a16="http://schemas.microsoft.com/office/drawing/2014/main" id="{651C17E3-6BA2-4E34-9B54-EE376F88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227" name="Slide Number Placeholder 2">
            <a:extLst>
              <a:ext uri="{FF2B5EF4-FFF2-40B4-BE49-F238E27FC236}">
                <a16:creationId xmlns:a16="http://schemas.microsoft.com/office/drawing/2014/main" id="{00E6AC45-C272-4099-B252-B674D27F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80F82D-3646-4ED8-93F5-B732690FA617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28" name="Oval 8">
            <a:extLst>
              <a:ext uri="{FF2B5EF4-FFF2-40B4-BE49-F238E27FC236}">
                <a16:creationId xmlns:a16="http://schemas.microsoft.com/office/drawing/2014/main" id="{F0182519-AE18-44E9-99D4-511638AE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1390662-DC1C-4802-A953-33C28ABA6D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0480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A2CCEAB-1A55-4034-950F-FB05E753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AB7FFF0-6678-46EC-B44E-9E7F95211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ADD6A61-91C7-4507-BA76-1755CC7AF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CD872A95-E9DA-4B0C-AE20-F448AC535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56304B73-753B-408A-A477-00A165707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82E48D93-7582-43F4-8D34-38670F29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7CBC9413-63E8-44C5-A7BE-54841C8C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71581A7A-9BB6-4119-BBE5-B024CEE0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2235" name="AutoShape 11">
            <a:extLst>
              <a:ext uri="{FF2B5EF4-FFF2-40B4-BE49-F238E27FC236}">
                <a16:creationId xmlns:a16="http://schemas.microsoft.com/office/drawing/2014/main" id="{71734A53-8AE4-4970-B9DB-4A5C10B9DDFC}"/>
              </a:ext>
            </a:extLst>
          </p:cNvPr>
          <p:cNvCxnSpPr>
            <a:cxnSpLocks noChangeShapeType="1"/>
            <a:stCxn id="52229" idx="7"/>
            <a:endCxn id="5223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>
            <a:extLst>
              <a:ext uri="{FF2B5EF4-FFF2-40B4-BE49-F238E27FC236}">
                <a16:creationId xmlns:a16="http://schemas.microsoft.com/office/drawing/2014/main" id="{6F993997-4A32-411E-AFE5-BDA4B143A9B1}"/>
              </a:ext>
            </a:extLst>
          </p:cNvPr>
          <p:cNvCxnSpPr>
            <a:cxnSpLocks noChangeShapeType="1"/>
            <a:stCxn id="52229" idx="6"/>
            <a:endCxn id="5223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id="{B87BA54E-0FB0-4DDB-A26D-4027E2BE7A39}"/>
              </a:ext>
            </a:extLst>
          </p:cNvPr>
          <p:cNvCxnSpPr>
            <a:cxnSpLocks noChangeShapeType="1"/>
            <a:stCxn id="52229" idx="4"/>
            <a:endCxn id="5223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834B2B54-DF63-4FD4-A7A5-3320065A59B1}"/>
              </a:ext>
            </a:extLst>
          </p:cNvPr>
          <p:cNvCxnSpPr>
            <a:cxnSpLocks noChangeShapeType="1"/>
            <a:stCxn id="52232" idx="6"/>
            <a:endCxn id="5223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B5B0296A-B0F1-4C9B-8BC1-62F6FEF838FF}"/>
              </a:ext>
            </a:extLst>
          </p:cNvPr>
          <p:cNvCxnSpPr>
            <a:cxnSpLocks noChangeShapeType="1"/>
            <a:stCxn id="52230" idx="6"/>
            <a:endCxn id="5223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9CD99059-D6FB-4F0A-A052-98E9C97212CC}"/>
              </a:ext>
            </a:extLst>
          </p:cNvPr>
          <p:cNvCxnSpPr>
            <a:cxnSpLocks noChangeShapeType="1"/>
            <a:stCxn id="52233" idx="1"/>
            <a:endCxn id="5223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C7D18CF9-CA25-4E27-812D-D2D5B8026B39}"/>
              </a:ext>
            </a:extLst>
          </p:cNvPr>
          <p:cNvCxnSpPr>
            <a:cxnSpLocks noChangeShapeType="1"/>
            <a:stCxn id="52231" idx="0"/>
            <a:endCxn id="5223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D80B75F6-0894-4B49-90B9-A490DCD18C94}"/>
              </a:ext>
            </a:extLst>
          </p:cNvPr>
          <p:cNvCxnSpPr>
            <a:cxnSpLocks noChangeShapeType="1"/>
            <a:stCxn id="52233" idx="7"/>
            <a:endCxn id="5223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3" name="Line 19">
            <a:extLst>
              <a:ext uri="{FF2B5EF4-FFF2-40B4-BE49-F238E27FC236}">
                <a16:creationId xmlns:a16="http://schemas.microsoft.com/office/drawing/2014/main" id="{A88EC843-11C1-4DD1-A9A6-286521CD5B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1371600"/>
            <a:ext cx="381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66DC1150-1D5D-4F56-B8E3-52B5AF04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9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9559EDCF-BB72-4420-8E99-EC3855188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246" name="Rectangle 22">
            <a:extLst>
              <a:ext uri="{FF2B5EF4-FFF2-40B4-BE49-F238E27FC236}">
                <a16:creationId xmlns:a16="http://schemas.microsoft.com/office/drawing/2014/main" id="{84FB569C-F051-46B0-9B1E-B245BBD6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2247" name="Rectangle 23">
            <a:extLst>
              <a:ext uri="{FF2B5EF4-FFF2-40B4-BE49-F238E27FC236}">
                <a16:creationId xmlns:a16="http://schemas.microsoft.com/office/drawing/2014/main" id="{F0BAD52E-AFC5-4CC0-8845-C9011916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248" name="Rectangle 24">
            <a:extLst>
              <a:ext uri="{FF2B5EF4-FFF2-40B4-BE49-F238E27FC236}">
                <a16:creationId xmlns:a16="http://schemas.microsoft.com/office/drawing/2014/main" id="{2E784B2F-7FAA-4667-883F-BFDA2C1E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2249" name="Rectangle 25">
            <a:extLst>
              <a:ext uri="{FF2B5EF4-FFF2-40B4-BE49-F238E27FC236}">
                <a16:creationId xmlns:a16="http://schemas.microsoft.com/office/drawing/2014/main" id="{729BF6DE-656A-4E66-B425-9DA8BE14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2250" name="Rectangle 26">
            <a:extLst>
              <a:ext uri="{FF2B5EF4-FFF2-40B4-BE49-F238E27FC236}">
                <a16:creationId xmlns:a16="http://schemas.microsoft.com/office/drawing/2014/main" id="{9E91FC9E-BA00-43EB-AA40-BBD820B3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2251" name="Slide Number Placeholder 2">
            <a:extLst>
              <a:ext uri="{FF2B5EF4-FFF2-40B4-BE49-F238E27FC236}">
                <a16:creationId xmlns:a16="http://schemas.microsoft.com/office/drawing/2014/main" id="{1DCA1B8A-FA79-45E2-A15A-B797FADF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B04BEF-2881-43DB-8580-4E42274AB76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52" name="Oval 8">
            <a:extLst>
              <a:ext uri="{FF2B5EF4-FFF2-40B4-BE49-F238E27FC236}">
                <a16:creationId xmlns:a16="http://schemas.microsoft.com/office/drawing/2014/main" id="{6C3E575B-38B4-4F48-AD1B-767DD533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5AE377-490E-44A0-8E1E-F6BC1FFB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definitions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641D7B7-23D4-43C2-AB0D-396958DAE3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A </a:t>
            </a:r>
            <a:r>
              <a:rPr lang="en-US" altLang="en-US" sz="2800" b="1">
                <a:solidFill>
                  <a:schemeClr val="tx2"/>
                </a:solidFill>
              </a:rPr>
              <a:t>graph</a:t>
            </a:r>
            <a:r>
              <a:rPr lang="en-US" altLang="en-US" sz="2800"/>
              <a:t> is a collection of </a:t>
            </a:r>
            <a:r>
              <a:rPr lang="en-US" altLang="en-US" sz="2800" b="1">
                <a:solidFill>
                  <a:schemeClr val="tx2"/>
                </a:solidFill>
              </a:rPr>
              <a:t>nodes</a:t>
            </a:r>
            <a:r>
              <a:rPr lang="en-US" altLang="en-US" sz="2800"/>
              <a:t> (or </a:t>
            </a:r>
            <a:r>
              <a:rPr lang="en-US" altLang="en-US" sz="2800" b="1">
                <a:solidFill>
                  <a:schemeClr val="tx2"/>
                </a:solidFill>
              </a:rPr>
              <a:t>vertices</a:t>
            </a:r>
            <a:r>
              <a:rPr lang="en-US" altLang="en-US" sz="2800"/>
              <a:t>, singular is </a:t>
            </a:r>
            <a:r>
              <a:rPr lang="en-US" altLang="en-US" sz="2800">
                <a:solidFill>
                  <a:schemeClr val="tx2"/>
                </a:solidFill>
              </a:rPr>
              <a:t>vertex</a:t>
            </a:r>
            <a:r>
              <a:rPr lang="en-US" altLang="en-US" sz="2800"/>
              <a:t>) and </a:t>
            </a:r>
            <a:r>
              <a:rPr lang="en-US" altLang="en-US" sz="2800" b="1">
                <a:solidFill>
                  <a:schemeClr val="tx2"/>
                </a:solidFill>
              </a:rPr>
              <a:t>edges</a:t>
            </a:r>
            <a:r>
              <a:rPr lang="en-US" altLang="en-US" sz="2800"/>
              <a:t> (or </a:t>
            </a:r>
            <a:r>
              <a:rPr lang="en-US" altLang="en-US" sz="2800" b="1">
                <a:solidFill>
                  <a:schemeClr val="tx2"/>
                </a:solidFill>
              </a:rPr>
              <a:t>arcs</a:t>
            </a:r>
            <a:r>
              <a:rPr lang="en-US" altLang="en-US" sz="2800"/>
              <a:t>)</a:t>
            </a:r>
          </a:p>
          <a:p>
            <a:pPr lvl="1" eaLnBrk="1" hangingPunct="1"/>
            <a:r>
              <a:rPr lang="en-US" altLang="en-US" sz="2800"/>
              <a:t>Each node contains an </a:t>
            </a:r>
            <a:r>
              <a:rPr lang="en-US" altLang="en-US" sz="2800" b="1">
                <a:solidFill>
                  <a:schemeClr val="tx2"/>
                </a:solidFill>
              </a:rPr>
              <a:t>element</a:t>
            </a:r>
          </a:p>
          <a:p>
            <a:pPr lvl="1" eaLnBrk="1" hangingPunct="1"/>
            <a:r>
              <a:rPr lang="en-US" altLang="en-US" sz="2800"/>
              <a:t>Each edge connects two nodes together (or possibly the same node to itself) and may contain an </a:t>
            </a:r>
            <a:r>
              <a:rPr lang="en-US" altLang="en-US" sz="2800" b="1">
                <a:solidFill>
                  <a:schemeClr val="tx2"/>
                </a:solidFill>
              </a:rPr>
              <a:t>edge attribute or weight</a:t>
            </a:r>
          </a:p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792D2EE-7D59-4E64-9C1E-968049E8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C3B7B-0B55-47BF-A033-5E2BC542D6A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BE95B1A-3764-4941-B52C-CF195ED566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429000"/>
            <a:ext cx="3048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1E3F168-C0A4-4117-9240-0BD4FD04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209066A8-A6B4-42A2-B558-48107116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84493DBF-924B-492F-861A-2F7CB44FB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8AB1569E-5D46-4858-A7BC-F7DD9407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B260C576-D311-4645-89FE-B6816793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88246239-FB7A-4E56-BA2F-8A1BE129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0C0215E3-072A-423D-8CFC-8C1C9A37D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E06402A7-87F8-4EE3-852B-4399940F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3259" name="AutoShape 11">
            <a:extLst>
              <a:ext uri="{FF2B5EF4-FFF2-40B4-BE49-F238E27FC236}">
                <a16:creationId xmlns:a16="http://schemas.microsoft.com/office/drawing/2014/main" id="{041312DA-BB12-4E44-880A-5654F95725C8}"/>
              </a:ext>
            </a:extLst>
          </p:cNvPr>
          <p:cNvCxnSpPr>
            <a:cxnSpLocks noChangeShapeType="1"/>
            <a:stCxn id="53253" idx="7"/>
            <a:endCxn id="5325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83E86482-A3E7-45EE-A301-3DECE5D3DAA2}"/>
              </a:ext>
            </a:extLst>
          </p:cNvPr>
          <p:cNvCxnSpPr>
            <a:cxnSpLocks noChangeShapeType="1"/>
            <a:stCxn id="53253" idx="6"/>
            <a:endCxn id="5325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A065BC49-D798-4D55-AAFB-6FC8353E9712}"/>
              </a:ext>
            </a:extLst>
          </p:cNvPr>
          <p:cNvCxnSpPr>
            <a:cxnSpLocks noChangeShapeType="1"/>
            <a:stCxn id="53253" idx="4"/>
            <a:endCxn id="5325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2B312A76-9613-428B-9E70-38219999BA3F}"/>
              </a:ext>
            </a:extLst>
          </p:cNvPr>
          <p:cNvCxnSpPr>
            <a:cxnSpLocks noChangeShapeType="1"/>
            <a:stCxn id="53256" idx="6"/>
            <a:endCxn id="5325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8D3CECA6-F2F6-4718-B290-63A00FB21204}"/>
              </a:ext>
            </a:extLst>
          </p:cNvPr>
          <p:cNvCxnSpPr>
            <a:cxnSpLocks noChangeShapeType="1"/>
            <a:stCxn id="53254" idx="6"/>
            <a:endCxn id="5325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BB639B30-55CA-4F5C-878A-9B5B01173F9C}"/>
              </a:ext>
            </a:extLst>
          </p:cNvPr>
          <p:cNvCxnSpPr>
            <a:cxnSpLocks noChangeShapeType="1"/>
            <a:stCxn id="53257" idx="1"/>
            <a:endCxn id="5325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54B2A314-CA29-4B4D-B817-3802A7D83D41}"/>
              </a:ext>
            </a:extLst>
          </p:cNvPr>
          <p:cNvCxnSpPr>
            <a:cxnSpLocks noChangeShapeType="1"/>
            <a:stCxn id="53255" idx="0"/>
            <a:endCxn id="5325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F0CF7C22-1621-421C-91E4-87F81A817CBB}"/>
              </a:ext>
            </a:extLst>
          </p:cNvPr>
          <p:cNvCxnSpPr>
            <a:cxnSpLocks noChangeShapeType="1"/>
            <a:stCxn id="53257" idx="7"/>
            <a:endCxn id="5325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Line 19">
            <a:extLst>
              <a:ext uri="{FF2B5EF4-FFF2-40B4-BE49-F238E27FC236}">
                <a16:creationId xmlns:a16="http://schemas.microsoft.com/office/drawing/2014/main" id="{0DD85532-E718-4F35-8AC5-F2223D3D2E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7B086E96-6B74-4F22-A8E1-7D8F3D72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DD2E2A52-749D-4CEE-9B66-0F663E31A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3F996A31-8FC6-4737-8408-4E5D92F9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3062DDA2-A694-4194-AE02-933EBE41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3272" name="Rectangle 24">
            <a:extLst>
              <a:ext uri="{FF2B5EF4-FFF2-40B4-BE49-F238E27FC236}">
                <a16:creationId xmlns:a16="http://schemas.microsoft.com/office/drawing/2014/main" id="{078753BB-D6BE-48CB-822D-360D8B5B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3273" name="Rectangle 25">
            <a:extLst>
              <a:ext uri="{FF2B5EF4-FFF2-40B4-BE49-F238E27FC236}">
                <a16:creationId xmlns:a16="http://schemas.microsoft.com/office/drawing/2014/main" id="{60CB93FA-6773-4CA2-AF9B-47C113E4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1A48ABB5-37C2-4FE4-9734-F00A2A88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3275" name="Slide Number Placeholder 2">
            <a:extLst>
              <a:ext uri="{FF2B5EF4-FFF2-40B4-BE49-F238E27FC236}">
                <a16:creationId xmlns:a16="http://schemas.microsoft.com/office/drawing/2014/main" id="{54D7809C-C0EC-4E3F-9C74-C4E5C4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E134A1-C0C5-47BD-8D56-951804BB822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76" name="Oval 8">
            <a:extLst>
              <a:ext uri="{FF2B5EF4-FFF2-40B4-BE49-F238E27FC236}">
                <a16:creationId xmlns:a16="http://schemas.microsoft.com/office/drawing/2014/main" id="{719220A2-BECE-4CCF-84CB-90779ACB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40DB814-8684-4217-840D-3FCD8844A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0480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5B545BE-1025-4B14-AAB3-DF70FD7A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14387D4-9FD3-4CFA-A31C-10FC726F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00E5CE88-6438-4BA5-9DCA-57BA39ABD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59070049-A5E7-4BDD-952C-0A8FF9F4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FF628741-ADF9-4FE2-B71A-1AC9036E8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752D8EC6-A56E-4DDD-ABC6-AF6FC0AD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377B6D85-1B88-4CA1-957D-D3ED05A84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82" name="Oval 10">
            <a:extLst>
              <a:ext uri="{FF2B5EF4-FFF2-40B4-BE49-F238E27FC236}">
                <a16:creationId xmlns:a16="http://schemas.microsoft.com/office/drawing/2014/main" id="{E598E02F-A774-46D9-ADAF-A6F50B07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4283" name="AutoShape 11">
            <a:extLst>
              <a:ext uri="{FF2B5EF4-FFF2-40B4-BE49-F238E27FC236}">
                <a16:creationId xmlns:a16="http://schemas.microsoft.com/office/drawing/2014/main" id="{E50ECF78-D7F6-4DC7-8FD2-F0AF1B8E3F2A}"/>
              </a:ext>
            </a:extLst>
          </p:cNvPr>
          <p:cNvCxnSpPr>
            <a:cxnSpLocks noChangeShapeType="1"/>
            <a:stCxn id="54277" idx="7"/>
            <a:endCxn id="5428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2">
            <a:extLst>
              <a:ext uri="{FF2B5EF4-FFF2-40B4-BE49-F238E27FC236}">
                <a16:creationId xmlns:a16="http://schemas.microsoft.com/office/drawing/2014/main" id="{D06EA2C2-CA1E-46A4-AFC6-EDAEF6BDCCA7}"/>
              </a:ext>
            </a:extLst>
          </p:cNvPr>
          <p:cNvCxnSpPr>
            <a:cxnSpLocks noChangeShapeType="1"/>
            <a:stCxn id="54277" idx="6"/>
            <a:endCxn id="5427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3">
            <a:extLst>
              <a:ext uri="{FF2B5EF4-FFF2-40B4-BE49-F238E27FC236}">
                <a16:creationId xmlns:a16="http://schemas.microsoft.com/office/drawing/2014/main" id="{A9E7CBAB-859D-43D2-93C4-E7F1D2ADD80F}"/>
              </a:ext>
            </a:extLst>
          </p:cNvPr>
          <p:cNvCxnSpPr>
            <a:cxnSpLocks noChangeShapeType="1"/>
            <a:stCxn id="54277" idx="4"/>
            <a:endCxn id="5427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4">
            <a:extLst>
              <a:ext uri="{FF2B5EF4-FFF2-40B4-BE49-F238E27FC236}">
                <a16:creationId xmlns:a16="http://schemas.microsoft.com/office/drawing/2014/main" id="{B798001E-263C-4286-9B6D-E8E7EEDCFA9E}"/>
              </a:ext>
            </a:extLst>
          </p:cNvPr>
          <p:cNvCxnSpPr>
            <a:cxnSpLocks noChangeShapeType="1"/>
            <a:stCxn id="54280" idx="6"/>
            <a:endCxn id="5428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5">
            <a:extLst>
              <a:ext uri="{FF2B5EF4-FFF2-40B4-BE49-F238E27FC236}">
                <a16:creationId xmlns:a16="http://schemas.microsoft.com/office/drawing/2014/main" id="{7F3358C8-312F-4BA8-9FD5-4747B7B515D2}"/>
              </a:ext>
            </a:extLst>
          </p:cNvPr>
          <p:cNvCxnSpPr>
            <a:cxnSpLocks noChangeShapeType="1"/>
            <a:stCxn id="54278" idx="6"/>
            <a:endCxn id="5428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6">
            <a:extLst>
              <a:ext uri="{FF2B5EF4-FFF2-40B4-BE49-F238E27FC236}">
                <a16:creationId xmlns:a16="http://schemas.microsoft.com/office/drawing/2014/main" id="{145515C7-C4CD-40C0-9C9A-92203A13B196}"/>
              </a:ext>
            </a:extLst>
          </p:cNvPr>
          <p:cNvCxnSpPr>
            <a:cxnSpLocks noChangeShapeType="1"/>
            <a:stCxn id="54281" idx="1"/>
            <a:endCxn id="5427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7">
            <a:extLst>
              <a:ext uri="{FF2B5EF4-FFF2-40B4-BE49-F238E27FC236}">
                <a16:creationId xmlns:a16="http://schemas.microsoft.com/office/drawing/2014/main" id="{A9F7263E-E527-4F63-A3F4-BF62FBD135B6}"/>
              </a:ext>
            </a:extLst>
          </p:cNvPr>
          <p:cNvCxnSpPr>
            <a:cxnSpLocks noChangeShapeType="1"/>
            <a:stCxn id="54279" idx="0"/>
            <a:endCxn id="5428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8">
            <a:extLst>
              <a:ext uri="{FF2B5EF4-FFF2-40B4-BE49-F238E27FC236}">
                <a16:creationId xmlns:a16="http://schemas.microsoft.com/office/drawing/2014/main" id="{AF4056F3-B3AF-4D02-B12D-E57CA2742E76}"/>
              </a:ext>
            </a:extLst>
          </p:cNvPr>
          <p:cNvCxnSpPr>
            <a:cxnSpLocks noChangeShapeType="1"/>
            <a:stCxn id="54281" idx="7"/>
            <a:endCxn id="5428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1" name="Line 19">
            <a:extLst>
              <a:ext uri="{FF2B5EF4-FFF2-40B4-BE49-F238E27FC236}">
                <a16:creationId xmlns:a16="http://schemas.microsoft.com/office/drawing/2014/main" id="{0DE13A71-21E1-40EB-8CA0-FF63EF29B4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389BC174-FEC7-494C-9475-C8058E0C6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4293" name="Text Box 21">
            <a:extLst>
              <a:ext uri="{FF2B5EF4-FFF2-40B4-BE49-F238E27FC236}">
                <a16:creationId xmlns:a16="http://schemas.microsoft.com/office/drawing/2014/main" id="{D98AACFE-FB23-41E7-B652-E3E9B79A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B8A049CF-E98E-41ED-B0A6-E5C101D3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95" name="Rectangle 23">
            <a:extLst>
              <a:ext uri="{FF2B5EF4-FFF2-40B4-BE49-F238E27FC236}">
                <a16:creationId xmlns:a16="http://schemas.microsoft.com/office/drawing/2014/main" id="{A63A6F4C-1456-43E9-919D-42BC56EB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66606ABE-ECA9-4192-84B8-388F1F61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97" name="Rectangle 25">
            <a:extLst>
              <a:ext uri="{FF2B5EF4-FFF2-40B4-BE49-F238E27FC236}">
                <a16:creationId xmlns:a16="http://schemas.microsoft.com/office/drawing/2014/main" id="{DF3B032C-BF3B-421A-BB5F-AA5AAF91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8" name="Rectangle 26">
            <a:extLst>
              <a:ext uri="{FF2B5EF4-FFF2-40B4-BE49-F238E27FC236}">
                <a16:creationId xmlns:a16="http://schemas.microsoft.com/office/drawing/2014/main" id="{BC642F41-86FF-4EE8-BFAF-CE7971CC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9" name="Rectangle 27">
            <a:extLst>
              <a:ext uri="{FF2B5EF4-FFF2-40B4-BE49-F238E27FC236}">
                <a16:creationId xmlns:a16="http://schemas.microsoft.com/office/drawing/2014/main" id="{00E50ECE-F709-4D5F-A8E1-CCF32C99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300" name="Slide Number Placeholder 2">
            <a:extLst>
              <a:ext uri="{FF2B5EF4-FFF2-40B4-BE49-F238E27FC236}">
                <a16:creationId xmlns:a16="http://schemas.microsoft.com/office/drawing/2014/main" id="{230B33D4-45AA-4B6D-824B-E608DAAC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61C6A9-1CF6-48ED-A37D-68367D621AFA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301" name="Oval 8">
            <a:extLst>
              <a:ext uri="{FF2B5EF4-FFF2-40B4-BE49-F238E27FC236}">
                <a16:creationId xmlns:a16="http://schemas.microsoft.com/office/drawing/2014/main" id="{BF473CC4-9313-4E6A-AEC3-A9A6EEE2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F2798B9-F37E-49CC-8117-060AE2CE0F3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048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9619EB5-AA47-4702-A1B3-3D99C778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3A9342A7-085C-466C-BDB2-2FFB59616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5301" name="Oval 5">
            <a:extLst>
              <a:ext uri="{FF2B5EF4-FFF2-40B4-BE49-F238E27FC236}">
                <a16:creationId xmlns:a16="http://schemas.microsoft.com/office/drawing/2014/main" id="{BC2F1BA5-4F1C-44AC-A5AA-23780BB1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302" name="Oval 6">
            <a:extLst>
              <a:ext uri="{FF2B5EF4-FFF2-40B4-BE49-F238E27FC236}">
                <a16:creationId xmlns:a16="http://schemas.microsoft.com/office/drawing/2014/main" id="{97900C78-A11B-450C-81CB-F16E433A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03" name="Oval 7">
            <a:extLst>
              <a:ext uri="{FF2B5EF4-FFF2-40B4-BE49-F238E27FC236}">
                <a16:creationId xmlns:a16="http://schemas.microsoft.com/office/drawing/2014/main" id="{888012AD-297E-43E7-9953-7F4CF577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304" name="Oval 8">
            <a:extLst>
              <a:ext uri="{FF2B5EF4-FFF2-40B4-BE49-F238E27FC236}">
                <a16:creationId xmlns:a16="http://schemas.microsoft.com/office/drawing/2014/main" id="{F41B3BF6-A933-4BAA-AA96-B601ADC4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305" name="Oval 9">
            <a:extLst>
              <a:ext uri="{FF2B5EF4-FFF2-40B4-BE49-F238E27FC236}">
                <a16:creationId xmlns:a16="http://schemas.microsoft.com/office/drawing/2014/main" id="{A72A1991-26F9-410B-A15F-B48C1210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306" name="Oval 10">
            <a:extLst>
              <a:ext uri="{FF2B5EF4-FFF2-40B4-BE49-F238E27FC236}">
                <a16:creationId xmlns:a16="http://schemas.microsoft.com/office/drawing/2014/main" id="{2EDC998E-CB79-440A-86D0-A70EFCE0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5307" name="AutoShape 11">
            <a:extLst>
              <a:ext uri="{FF2B5EF4-FFF2-40B4-BE49-F238E27FC236}">
                <a16:creationId xmlns:a16="http://schemas.microsoft.com/office/drawing/2014/main" id="{495C2F38-5DA0-4DFE-88AE-826FA98443FE}"/>
              </a:ext>
            </a:extLst>
          </p:cNvPr>
          <p:cNvCxnSpPr>
            <a:cxnSpLocks noChangeShapeType="1"/>
            <a:stCxn id="55301" idx="7"/>
            <a:endCxn id="5530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2">
            <a:extLst>
              <a:ext uri="{FF2B5EF4-FFF2-40B4-BE49-F238E27FC236}">
                <a16:creationId xmlns:a16="http://schemas.microsoft.com/office/drawing/2014/main" id="{E02CAD19-0532-4AE1-8013-1ED4D3DAE21E}"/>
              </a:ext>
            </a:extLst>
          </p:cNvPr>
          <p:cNvCxnSpPr>
            <a:cxnSpLocks noChangeShapeType="1"/>
            <a:stCxn id="55301" idx="6"/>
            <a:endCxn id="5530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3">
            <a:extLst>
              <a:ext uri="{FF2B5EF4-FFF2-40B4-BE49-F238E27FC236}">
                <a16:creationId xmlns:a16="http://schemas.microsoft.com/office/drawing/2014/main" id="{B9AF07CD-1DB6-4BFF-B8D7-E7A72D8745CD}"/>
              </a:ext>
            </a:extLst>
          </p:cNvPr>
          <p:cNvCxnSpPr>
            <a:cxnSpLocks noChangeShapeType="1"/>
            <a:stCxn id="55301" idx="4"/>
            <a:endCxn id="5530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4">
            <a:extLst>
              <a:ext uri="{FF2B5EF4-FFF2-40B4-BE49-F238E27FC236}">
                <a16:creationId xmlns:a16="http://schemas.microsoft.com/office/drawing/2014/main" id="{A51AE9FF-A398-4FF5-AB85-18948C5AF503}"/>
              </a:ext>
            </a:extLst>
          </p:cNvPr>
          <p:cNvCxnSpPr>
            <a:cxnSpLocks noChangeShapeType="1"/>
            <a:stCxn id="55304" idx="6"/>
            <a:endCxn id="5530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5">
            <a:extLst>
              <a:ext uri="{FF2B5EF4-FFF2-40B4-BE49-F238E27FC236}">
                <a16:creationId xmlns:a16="http://schemas.microsoft.com/office/drawing/2014/main" id="{3065DFA6-D837-4B01-BD15-336FA22E649B}"/>
              </a:ext>
            </a:extLst>
          </p:cNvPr>
          <p:cNvCxnSpPr>
            <a:cxnSpLocks noChangeShapeType="1"/>
            <a:stCxn id="55302" idx="6"/>
            <a:endCxn id="5530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AB8317DF-A340-49B1-A20F-B2531B329CDC}"/>
              </a:ext>
            </a:extLst>
          </p:cNvPr>
          <p:cNvCxnSpPr>
            <a:cxnSpLocks noChangeShapeType="1"/>
            <a:stCxn id="55305" idx="1"/>
            <a:endCxn id="5530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7">
            <a:extLst>
              <a:ext uri="{FF2B5EF4-FFF2-40B4-BE49-F238E27FC236}">
                <a16:creationId xmlns:a16="http://schemas.microsoft.com/office/drawing/2014/main" id="{D94138F6-4F7E-40DD-986F-761C65B8F42A}"/>
              </a:ext>
            </a:extLst>
          </p:cNvPr>
          <p:cNvCxnSpPr>
            <a:cxnSpLocks noChangeShapeType="1"/>
            <a:stCxn id="55303" idx="0"/>
            <a:endCxn id="5530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38CF6954-0ADB-4A2B-8D6E-2E3F3113C1D8}"/>
              </a:ext>
            </a:extLst>
          </p:cNvPr>
          <p:cNvCxnSpPr>
            <a:cxnSpLocks noChangeShapeType="1"/>
            <a:stCxn id="55305" idx="7"/>
            <a:endCxn id="5530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5" name="Line 19">
            <a:extLst>
              <a:ext uri="{FF2B5EF4-FFF2-40B4-BE49-F238E27FC236}">
                <a16:creationId xmlns:a16="http://schemas.microsoft.com/office/drawing/2014/main" id="{826B8297-51FF-4CE8-ABB0-C46DBAC669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1242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4EE0CF49-1172-4C54-9D22-349252265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BAEF16E6-EF6E-4A6B-840E-DCDCAF289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523A9CFC-9639-4DCE-88CA-A311169B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DBFABE4-227E-4874-A8A3-04C0C783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9BE1357C-8DAE-4623-BAE7-057E7DA2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96871CCB-A835-4272-998A-09BE2385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FF905899-B237-42DA-A94A-2999C546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5323" name="Rectangle 27">
            <a:extLst>
              <a:ext uri="{FF2B5EF4-FFF2-40B4-BE49-F238E27FC236}">
                <a16:creationId xmlns:a16="http://schemas.microsoft.com/office/drawing/2014/main" id="{8B3123EE-030D-45CA-BECC-B565DCB0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5324" name="Slide Number Placeholder 2">
            <a:extLst>
              <a:ext uri="{FF2B5EF4-FFF2-40B4-BE49-F238E27FC236}">
                <a16:creationId xmlns:a16="http://schemas.microsoft.com/office/drawing/2014/main" id="{4ECC39A5-375D-4A6F-A513-921628EB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724F5D-0336-4F57-8926-B6D8AA59F41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25" name="Oval 8">
            <a:extLst>
              <a:ext uri="{FF2B5EF4-FFF2-40B4-BE49-F238E27FC236}">
                <a16:creationId xmlns:a16="http://schemas.microsoft.com/office/drawing/2014/main" id="{688AA51E-8054-4306-90BA-02575083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40668C9-709A-494F-91AE-E23A8ED28D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048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C3C0905-3BBC-4958-84CE-F126075F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B80939B-D8F1-4E15-B180-25B8B3A8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6325" name="Oval 5">
            <a:extLst>
              <a:ext uri="{FF2B5EF4-FFF2-40B4-BE49-F238E27FC236}">
                <a16:creationId xmlns:a16="http://schemas.microsoft.com/office/drawing/2014/main" id="{CC25C351-F040-459C-92F5-EE8E7E62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326" name="Oval 6">
            <a:extLst>
              <a:ext uri="{FF2B5EF4-FFF2-40B4-BE49-F238E27FC236}">
                <a16:creationId xmlns:a16="http://schemas.microsoft.com/office/drawing/2014/main" id="{01B00254-80D2-43C9-B6DA-2C24CCC5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27" name="Oval 7">
            <a:extLst>
              <a:ext uri="{FF2B5EF4-FFF2-40B4-BE49-F238E27FC236}">
                <a16:creationId xmlns:a16="http://schemas.microsoft.com/office/drawing/2014/main" id="{B6384212-33A7-4A7B-B812-A59CB783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28" name="Oval 8">
            <a:extLst>
              <a:ext uri="{FF2B5EF4-FFF2-40B4-BE49-F238E27FC236}">
                <a16:creationId xmlns:a16="http://schemas.microsoft.com/office/drawing/2014/main" id="{1CF9E634-8DF3-424B-B3EF-2D865410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329" name="Oval 9">
            <a:extLst>
              <a:ext uri="{FF2B5EF4-FFF2-40B4-BE49-F238E27FC236}">
                <a16:creationId xmlns:a16="http://schemas.microsoft.com/office/drawing/2014/main" id="{3ADBECA8-5BB6-4703-810B-01A655B3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30" name="Oval 10">
            <a:extLst>
              <a:ext uri="{FF2B5EF4-FFF2-40B4-BE49-F238E27FC236}">
                <a16:creationId xmlns:a16="http://schemas.microsoft.com/office/drawing/2014/main" id="{29AB46A3-E443-4CE6-8195-8B322145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6331" name="AutoShape 11">
            <a:extLst>
              <a:ext uri="{FF2B5EF4-FFF2-40B4-BE49-F238E27FC236}">
                <a16:creationId xmlns:a16="http://schemas.microsoft.com/office/drawing/2014/main" id="{CDA7DB40-118F-4753-B752-56BC7EB98965}"/>
              </a:ext>
            </a:extLst>
          </p:cNvPr>
          <p:cNvCxnSpPr>
            <a:cxnSpLocks noChangeShapeType="1"/>
            <a:stCxn id="56325" idx="7"/>
            <a:endCxn id="5632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>
            <a:extLst>
              <a:ext uri="{FF2B5EF4-FFF2-40B4-BE49-F238E27FC236}">
                <a16:creationId xmlns:a16="http://schemas.microsoft.com/office/drawing/2014/main" id="{457AC5C5-7A03-4FF4-B8A2-15BF9F074B4B}"/>
              </a:ext>
            </a:extLst>
          </p:cNvPr>
          <p:cNvCxnSpPr>
            <a:cxnSpLocks noChangeShapeType="1"/>
            <a:stCxn id="56325" idx="6"/>
            <a:endCxn id="5632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>
            <a:extLst>
              <a:ext uri="{FF2B5EF4-FFF2-40B4-BE49-F238E27FC236}">
                <a16:creationId xmlns:a16="http://schemas.microsoft.com/office/drawing/2014/main" id="{AF587B6B-851C-403E-B32D-27F8C886DA3A}"/>
              </a:ext>
            </a:extLst>
          </p:cNvPr>
          <p:cNvCxnSpPr>
            <a:cxnSpLocks noChangeShapeType="1"/>
            <a:stCxn id="56325" idx="4"/>
            <a:endCxn id="5632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>
            <a:extLst>
              <a:ext uri="{FF2B5EF4-FFF2-40B4-BE49-F238E27FC236}">
                <a16:creationId xmlns:a16="http://schemas.microsoft.com/office/drawing/2014/main" id="{84988DF2-195C-446F-A8F1-34E3CC4B7961}"/>
              </a:ext>
            </a:extLst>
          </p:cNvPr>
          <p:cNvCxnSpPr>
            <a:cxnSpLocks noChangeShapeType="1"/>
            <a:stCxn id="56328" idx="6"/>
            <a:endCxn id="5633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E2767A06-3D59-462C-8246-9654C0F007D8}"/>
              </a:ext>
            </a:extLst>
          </p:cNvPr>
          <p:cNvCxnSpPr>
            <a:cxnSpLocks noChangeShapeType="1"/>
            <a:stCxn id="56326" idx="6"/>
            <a:endCxn id="5632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>
            <a:extLst>
              <a:ext uri="{FF2B5EF4-FFF2-40B4-BE49-F238E27FC236}">
                <a16:creationId xmlns:a16="http://schemas.microsoft.com/office/drawing/2014/main" id="{66642CAE-1341-4836-8016-9A5D6FC2BEF3}"/>
              </a:ext>
            </a:extLst>
          </p:cNvPr>
          <p:cNvCxnSpPr>
            <a:cxnSpLocks noChangeShapeType="1"/>
            <a:stCxn id="56329" idx="1"/>
            <a:endCxn id="5632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>
            <a:extLst>
              <a:ext uri="{FF2B5EF4-FFF2-40B4-BE49-F238E27FC236}">
                <a16:creationId xmlns:a16="http://schemas.microsoft.com/office/drawing/2014/main" id="{5A45FB6F-9BDE-42C0-957B-C30EEAA9620E}"/>
              </a:ext>
            </a:extLst>
          </p:cNvPr>
          <p:cNvCxnSpPr>
            <a:cxnSpLocks noChangeShapeType="1"/>
            <a:stCxn id="56327" idx="0"/>
            <a:endCxn id="5632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>
            <a:extLst>
              <a:ext uri="{FF2B5EF4-FFF2-40B4-BE49-F238E27FC236}">
                <a16:creationId xmlns:a16="http://schemas.microsoft.com/office/drawing/2014/main" id="{2F6E3776-CC28-4E0D-8BD2-02FFED8EA8DE}"/>
              </a:ext>
            </a:extLst>
          </p:cNvPr>
          <p:cNvCxnSpPr>
            <a:cxnSpLocks noChangeShapeType="1"/>
            <a:stCxn id="56329" idx="7"/>
            <a:endCxn id="5633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9" name="Line 19">
            <a:extLst>
              <a:ext uri="{FF2B5EF4-FFF2-40B4-BE49-F238E27FC236}">
                <a16:creationId xmlns:a16="http://schemas.microsoft.com/office/drawing/2014/main" id="{FA6C1565-0D45-405B-A587-F42C9F90BF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18288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Text Box 20">
            <a:extLst>
              <a:ext uri="{FF2B5EF4-FFF2-40B4-BE49-F238E27FC236}">
                <a16:creationId xmlns:a16="http://schemas.microsoft.com/office/drawing/2014/main" id="{14DC78D6-91F5-484A-9741-458097F48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6341" name="Text Box 21">
            <a:extLst>
              <a:ext uri="{FF2B5EF4-FFF2-40B4-BE49-F238E27FC236}">
                <a16:creationId xmlns:a16="http://schemas.microsoft.com/office/drawing/2014/main" id="{5641EFF7-A0BE-4147-B6CA-3C35B8F60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42" name="Rectangle 22">
            <a:extLst>
              <a:ext uri="{FF2B5EF4-FFF2-40B4-BE49-F238E27FC236}">
                <a16:creationId xmlns:a16="http://schemas.microsoft.com/office/drawing/2014/main" id="{4560DBC8-0DEB-4713-8217-56A56349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343" name="Rectangle 23">
            <a:extLst>
              <a:ext uri="{FF2B5EF4-FFF2-40B4-BE49-F238E27FC236}">
                <a16:creationId xmlns:a16="http://schemas.microsoft.com/office/drawing/2014/main" id="{F8056D18-E5B6-4460-9B98-99D54052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6344" name="Rectangle 24">
            <a:extLst>
              <a:ext uri="{FF2B5EF4-FFF2-40B4-BE49-F238E27FC236}">
                <a16:creationId xmlns:a16="http://schemas.microsoft.com/office/drawing/2014/main" id="{2814918A-1627-43D1-B007-2A865275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345" name="Rectangle 25">
            <a:extLst>
              <a:ext uri="{FF2B5EF4-FFF2-40B4-BE49-F238E27FC236}">
                <a16:creationId xmlns:a16="http://schemas.microsoft.com/office/drawing/2014/main" id="{A2EC8A2A-0873-42EF-9BB1-B90F20FB9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6346" name="Rectangle 26">
            <a:extLst>
              <a:ext uri="{FF2B5EF4-FFF2-40B4-BE49-F238E27FC236}">
                <a16:creationId xmlns:a16="http://schemas.microsoft.com/office/drawing/2014/main" id="{9B203C8B-58AC-49E0-80FD-497F1F31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6347" name="Rectangle 27">
            <a:extLst>
              <a:ext uri="{FF2B5EF4-FFF2-40B4-BE49-F238E27FC236}">
                <a16:creationId xmlns:a16="http://schemas.microsoft.com/office/drawing/2014/main" id="{24B26C71-227D-4377-8FB5-BB3EB5966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6348" name="Slide Number Placeholder 2">
            <a:extLst>
              <a:ext uri="{FF2B5EF4-FFF2-40B4-BE49-F238E27FC236}">
                <a16:creationId xmlns:a16="http://schemas.microsoft.com/office/drawing/2014/main" id="{B1FF18E6-EB49-4969-881E-EBE9F1C8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422EF-CF00-4140-95CC-A603873CE1A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49" name="Oval 8">
            <a:extLst>
              <a:ext uri="{FF2B5EF4-FFF2-40B4-BE49-F238E27FC236}">
                <a16:creationId xmlns:a16="http://schemas.microsoft.com/office/drawing/2014/main" id="{37FE96BC-5E42-4E9D-8459-BE07F0D7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0FF1CBA-BE80-4FCA-ABF9-68AA8AD2F6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0480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7DDE018-7272-4735-98EF-A2E0ED68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02F49E7E-4E58-4C50-93E8-45A3D594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7EAB14B5-90E5-465E-B533-602C837F4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F96D4C5E-85B2-4483-8AEF-B680077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816D47C5-793A-407D-95D9-5C805CA47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52" name="Oval 8">
            <a:extLst>
              <a:ext uri="{FF2B5EF4-FFF2-40B4-BE49-F238E27FC236}">
                <a16:creationId xmlns:a16="http://schemas.microsoft.com/office/drawing/2014/main" id="{89E22AD3-E87F-4F67-9419-DD8C79D7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53" name="Oval 9">
            <a:extLst>
              <a:ext uri="{FF2B5EF4-FFF2-40B4-BE49-F238E27FC236}">
                <a16:creationId xmlns:a16="http://schemas.microsoft.com/office/drawing/2014/main" id="{106DB381-CBEA-49D1-BD14-CEB56E184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54" name="Oval 10">
            <a:extLst>
              <a:ext uri="{FF2B5EF4-FFF2-40B4-BE49-F238E27FC236}">
                <a16:creationId xmlns:a16="http://schemas.microsoft.com/office/drawing/2014/main" id="{26F7081F-F8A0-4FCE-A2C6-172B5068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263D833D-260E-46CB-B5B5-406CFB3F9252}"/>
              </a:ext>
            </a:extLst>
          </p:cNvPr>
          <p:cNvCxnSpPr>
            <a:cxnSpLocks noChangeShapeType="1"/>
            <a:stCxn id="57349" idx="7"/>
            <a:endCxn id="5735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2">
            <a:extLst>
              <a:ext uri="{FF2B5EF4-FFF2-40B4-BE49-F238E27FC236}">
                <a16:creationId xmlns:a16="http://schemas.microsoft.com/office/drawing/2014/main" id="{438C7731-22D9-47F5-9E02-A83CAE0A5AD3}"/>
              </a:ext>
            </a:extLst>
          </p:cNvPr>
          <p:cNvCxnSpPr>
            <a:cxnSpLocks noChangeShapeType="1"/>
            <a:stCxn id="57349" idx="6"/>
            <a:endCxn id="5735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1C060CE7-10B1-4C41-AEF0-2FB3E22E39D4}"/>
              </a:ext>
            </a:extLst>
          </p:cNvPr>
          <p:cNvCxnSpPr>
            <a:cxnSpLocks noChangeShapeType="1"/>
            <a:stCxn id="57349" idx="4"/>
            <a:endCxn id="5735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4">
            <a:extLst>
              <a:ext uri="{FF2B5EF4-FFF2-40B4-BE49-F238E27FC236}">
                <a16:creationId xmlns:a16="http://schemas.microsoft.com/office/drawing/2014/main" id="{04371E4D-6460-454E-A09D-427638E679A4}"/>
              </a:ext>
            </a:extLst>
          </p:cNvPr>
          <p:cNvCxnSpPr>
            <a:cxnSpLocks noChangeShapeType="1"/>
            <a:stCxn id="57352" idx="6"/>
            <a:endCxn id="5735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F4836D4E-C5A8-41E7-A3F3-46EF31E5D0A1}"/>
              </a:ext>
            </a:extLst>
          </p:cNvPr>
          <p:cNvCxnSpPr>
            <a:cxnSpLocks noChangeShapeType="1"/>
            <a:stCxn id="57350" idx="6"/>
            <a:endCxn id="5735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72C7A4DA-B3A2-473D-B762-518E2B625575}"/>
              </a:ext>
            </a:extLst>
          </p:cNvPr>
          <p:cNvCxnSpPr>
            <a:cxnSpLocks noChangeShapeType="1"/>
            <a:stCxn id="57353" idx="1"/>
            <a:endCxn id="5735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F91E7458-2270-4FA2-9FA4-9C2844E80258}"/>
              </a:ext>
            </a:extLst>
          </p:cNvPr>
          <p:cNvCxnSpPr>
            <a:cxnSpLocks noChangeShapeType="1"/>
            <a:stCxn id="57351" idx="0"/>
            <a:endCxn id="5735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8">
            <a:extLst>
              <a:ext uri="{FF2B5EF4-FFF2-40B4-BE49-F238E27FC236}">
                <a16:creationId xmlns:a16="http://schemas.microsoft.com/office/drawing/2014/main" id="{9867CFC5-C92E-486D-B3FB-7C4777C98D26}"/>
              </a:ext>
            </a:extLst>
          </p:cNvPr>
          <p:cNvCxnSpPr>
            <a:cxnSpLocks noChangeShapeType="1"/>
            <a:stCxn id="57353" idx="7"/>
            <a:endCxn id="5735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3" name="Line 19">
            <a:extLst>
              <a:ext uri="{FF2B5EF4-FFF2-40B4-BE49-F238E27FC236}">
                <a16:creationId xmlns:a16="http://schemas.microsoft.com/office/drawing/2014/main" id="{7D815DDD-E34B-4A4A-B7C2-10F3C410F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5800" y="18288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2CA68661-8BBB-44AF-8328-1744DE79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7365" name="Text Box 21">
            <a:extLst>
              <a:ext uri="{FF2B5EF4-FFF2-40B4-BE49-F238E27FC236}">
                <a16:creationId xmlns:a16="http://schemas.microsoft.com/office/drawing/2014/main" id="{963826C4-9629-48C6-97B6-011789C3A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9AB05C4B-3618-4B4B-BBC8-C4131534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67" name="Rectangle 23">
            <a:extLst>
              <a:ext uri="{FF2B5EF4-FFF2-40B4-BE49-F238E27FC236}">
                <a16:creationId xmlns:a16="http://schemas.microsoft.com/office/drawing/2014/main" id="{5007E8EC-8DFF-4CFE-A8CE-97C67F5B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68" name="Rectangle 24">
            <a:extLst>
              <a:ext uri="{FF2B5EF4-FFF2-40B4-BE49-F238E27FC236}">
                <a16:creationId xmlns:a16="http://schemas.microsoft.com/office/drawing/2014/main" id="{B1B3A07D-6604-433F-8CC3-FA44DCF4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69" name="Rectangle 25">
            <a:extLst>
              <a:ext uri="{FF2B5EF4-FFF2-40B4-BE49-F238E27FC236}">
                <a16:creationId xmlns:a16="http://schemas.microsoft.com/office/drawing/2014/main" id="{712045AD-E034-47E2-8B4B-1D406B69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4069E45E-A95C-4893-80EA-129FE2BF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A4FB099B-172A-4D91-836C-D9079FA5C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7372" name="Slide Number Placeholder 2">
            <a:extLst>
              <a:ext uri="{FF2B5EF4-FFF2-40B4-BE49-F238E27FC236}">
                <a16:creationId xmlns:a16="http://schemas.microsoft.com/office/drawing/2014/main" id="{BE697A16-7833-422A-AD51-BD61BA39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1AAC83-544F-4AC9-A164-CB1EA7544CE8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73" name="Oval 8">
            <a:extLst>
              <a:ext uri="{FF2B5EF4-FFF2-40B4-BE49-F238E27FC236}">
                <a16:creationId xmlns:a16="http://schemas.microsoft.com/office/drawing/2014/main" id="{182B033E-7AD6-42EA-B5E3-64224306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0BC45AA-02C3-440C-842C-28BB04B60A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048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8ACB9B6-6D60-4145-BE5E-98AFC2F2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D4D8E97D-2AEB-4421-9F64-A55E5C5C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Q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Enqueue</a:t>
            </a:r>
            <a:r>
              <a:rPr lang="en-US" altLang="en-US" sz="1800" i="1">
                <a:sym typeface="Wingdings" panose="05000000000000000000" pitchFamily="2" charset="2"/>
              </a:rPr>
              <a:t>(Q,v)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Dequeue</a:t>
            </a:r>
            <a:r>
              <a:rPr lang="en-US" altLang="en-US" sz="1800" i="1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58373" name="Oval 5">
            <a:extLst>
              <a:ext uri="{FF2B5EF4-FFF2-40B4-BE49-F238E27FC236}">
                <a16:creationId xmlns:a16="http://schemas.microsoft.com/office/drawing/2014/main" id="{5F3920AB-BA7D-465F-97F9-C5402507F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374" name="Oval 6">
            <a:extLst>
              <a:ext uri="{FF2B5EF4-FFF2-40B4-BE49-F238E27FC236}">
                <a16:creationId xmlns:a16="http://schemas.microsoft.com/office/drawing/2014/main" id="{AFEF4E56-6C85-49A9-B82C-73C8626D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75" name="Oval 7">
            <a:extLst>
              <a:ext uri="{FF2B5EF4-FFF2-40B4-BE49-F238E27FC236}">
                <a16:creationId xmlns:a16="http://schemas.microsoft.com/office/drawing/2014/main" id="{43E657BA-6BD2-40A3-8AFD-132D3455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76" name="Oval 8">
            <a:extLst>
              <a:ext uri="{FF2B5EF4-FFF2-40B4-BE49-F238E27FC236}">
                <a16:creationId xmlns:a16="http://schemas.microsoft.com/office/drawing/2014/main" id="{868EE580-2F2E-477D-A1A1-66A70D32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77" name="Oval 9">
            <a:extLst>
              <a:ext uri="{FF2B5EF4-FFF2-40B4-BE49-F238E27FC236}">
                <a16:creationId xmlns:a16="http://schemas.microsoft.com/office/drawing/2014/main" id="{C52A763A-0C69-4624-8EE9-CCE9EC80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378" name="Oval 10">
            <a:extLst>
              <a:ext uri="{FF2B5EF4-FFF2-40B4-BE49-F238E27FC236}">
                <a16:creationId xmlns:a16="http://schemas.microsoft.com/office/drawing/2014/main" id="{DE03D212-DBE5-48D6-9395-54FF029D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8379" name="AutoShape 11">
            <a:extLst>
              <a:ext uri="{FF2B5EF4-FFF2-40B4-BE49-F238E27FC236}">
                <a16:creationId xmlns:a16="http://schemas.microsoft.com/office/drawing/2014/main" id="{4C43A2D3-106F-4347-A103-8D38A98C56AC}"/>
              </a:ext>
            </a:extLst>
          </p:cNvPr>
          <p:cNvCxnSpPr>
            <a:cxnSpLocks noChangeShapeType="1"/>
            <a:stCxn id="58373" idx="7"/>
            <a:endCxn id="5837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AutoShape 12">
            <a:extLst>
              <a:ext uri="{FF2B5EF4-FFF2-40B4-BE49-F238E27FC236}">
                <a16:creationId xmlns:a16="http://schemas.microsoft.com/office/drawing/2014/main" id="{042B1BA9-B040-40E3-B5C6-7016BAA6D757}"/>
              </a:ext>
            </a:extLst>
          </p:cNvPr>
          <p:cNvCxnSpPr>
            <a:cxnSpLocks noChangeShapeType="1"/>
            <a:stCxn id="58373" idx="6"/>
            <a:endCxn id="5837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13">
            <a:extLst>
              <a:ext uri="{FF2B5EF4-FFF2-40B4-BE49-F238E27FC236}">
                <a16:creationId xmlns:a16="http://schemas.microsoft.com/office/drawing/2014/main" id="{CB6190D9-E5A2-4EE9-BFE1-EBB410A6FD05}"/>
              </a:ext>
            </a:extLst>
          </p:cNvPr>
          <p:cNvCxnSpPr>
            <a:cxnSpLocks noChangeShapeType="1"/>
            <a:stCxn id="58373" idx="4"/>
            <a:endCxn id="5837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14">
            <a:extLst>
              <a:ext uri="{FF2B5EF4-FFF2-40B4-BE49-F238E27FC236}">
                <a16:creationId xmlns:a16="http://schemas.microsoft.com/office/drawing/2014/main" id="{8C512603-65EA-42E6-A8F3-93D2E5348F8B}"/>
              </a:ext>
            </a:extLst>
          </p:cNvPr>
          <p:cNvCxnSpPr>
            <a:cxnSpLocks noChangeShapeType="1"/>
            <a:stCxn id="58376" idx="6"/>
            <a:endCxn id="5837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5">
            <a:extLst>
              <a:ext uri="{FF2B5EF4-FFF2-40B4-BE49-F238E27FC236}">
                <a16:creationId xmlns:a16="http://schemas.microsoft.com/office/drawing/2014/main" id="{CC82D2D9-D2A7-4164-9FA7-21C1F6D9D3F1}"/>
              </a:ext>
            </a:extLst>
          </p:cNvPr>
          <p:cNvCxnSpPr>
            <a:cxnSpLocks noChangeShapeType="1"/>
            <a:stCxn id="58374" idx="6"/>
            <a:endCxn id="5837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AutoShape 16">
            <a:extLst>
              <a:ext uri="{FF2B5EF4-FFF2-40B4-BE49-F238E27FC236}">
                <a16:creationId xmlns:a16="http://schemas.microsoft.com/office/drawing/2014/main" id="{EF1B1B90-6C47-4332-8B64-CD7EB93106D2}"/>
              </a:ext>
            </a:extLst>
          </p:cNvPr>
          <p:cNvCxnSpPr>
            <a:cxnSpLocks noChangeShapeType="1"/>
            <a:stCxn id="58377" idx="1"/>
            <a:endCxn id="5837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AutoShape 17">
            <a:extLst>
              <a:ext uri="{FF2B5EF4-FFF2-40B4-BE49-F238E27FC236}">
                <a16:creationId xmlns:a16="http://schemas.microsoft.com/office/drawing/2014/main" id="{5E050B2F-CC61-4C11-A5AE-A1527767F96F}"/>
              </a:ext>
            </a:extLst>
          </p:cNvPr>
          <p:cNvCxnSpPr>
            <a:cxnSpLocks noChangeShapeType="1"/>
            <a:stCxn id="58375" idx="0"/>
            <a:endCxn id="5837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8">
            <a:extLst>
              <a:ext uri="{FF2B5EF4-FFF2-40B4-BE49-F238E27FC236}">
                <a16:creationId xmlns:a16="http://schemas.microsoft.com/office/drawing/2014/main" id="{2E2097DD-606C-4E8D-A2BD-503908D30C72}"/>
              </a:ext>
            </a:extLst>
          </p:cNvPr>
          <p:cNvCxnSpPr>
            <a:cxnSpLocks noChangeShapeType="1"/>
            <a:stCxn id="58377" idx="7"/>
            <a:endCxn id="5837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7" name="Line 19">
            <a:extLst>
              <a:ext uri="{FF2B5EF4-FFF2-40B4-BE49-F238E27FC236}">
                <a16:creationId xmlns:a16="http://schemas.microsoft.com/office/drawing/2014/main" id="{60884C01-84B9-4959-B6A9-5C4477555C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30480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>
            <a:extLst>
              <a:ext uri="{FF2B5EF4-FFF2-40B4-BE49-F238E27FC236}">
                <a16:creationId xmlns:a16="http://schemas.microsoft.com/office/drawing/2014/main" id="{9E0F89E8-91F2-4EDF-AE10-B5C04F3C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6B16029A-6EC1-422A-BE90-BE19AB95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76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</a:t>
            </a:r>
            <a:endParaRPr lang="en-US" altLang="en-US" sz="280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390" name="Rectangle 22">
            <a:extLst>
              <a:ext uri="{FF2B5EF4-FFF2-40B4-BE49-F238E27FC236}">
                <a16:creationId xmlns:a16="http://schemas.microsoft.com/office/drawing/2014/main" id="{3FA70384-9C62-4AE9-8767-2C79A154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76945037-EB8F-41F7-AE2E-413E7534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392" name="Rectangle 24">
            <a:extLst>
              <a:ext uri="{FF2B5EF4-FFF2-40B4-BE49-F238E27FC236}">
                <a16:creationId xmlns:a16="http://schemas.microsoft.com/office/drawing/2014/main" id="{24AF418F-857A-40EF-A80B-8B728B9C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393" name="Rectangle 25">
            <a:extLst>
              <a:ext uri="{FF2B5EF4-FFF2-40B4-BE49-F238E27FC236}">
                <a16:creationId xmlns:a16="http://schemas.microsoft.com/office/drawing/2014/main" id="{82FEFAC9-2C9A-4489-855A-A142BE046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8394" name="Rectangle 26">
            <a:extLst>
              <a:ext uri="{FF2B5EF4-FFF2-40B4-BE49-F238E27FC236}">
                <a16:creationId xmlns:a16="http://schemas.microsoft.com/office/drawing/2014/main" id="{381DF88D-714E-47F7-9FD7-087D34ABD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395" name="Rectangle 27">
            <a:extLst>
              <a:ext uri="{FF2B5EF4-FFF2-40B4-BE49-F238E27FC236}">
                <a16:creationId xmlns:a16="http://schemas.microsoft.com/office/drawing/2014/main" id="{0399AE59-B145-4A2E-9D9B-ABBA621B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386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8396" name="Slide Number Placeholder 2">
            <a:extLst>
              <a:ext uri="{FF2B5EF4-FFF2-40B4-BE49-F238E27FC236}">
                <a16:creationId xmlns:a16="http://schemas.microsoft.com/office/drawing/2014/main" id="{6A76090A-0920-43AA-9144-E546C0F1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21D04D-5AFB-4AF5-8004-D9A87D47BB34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97" name="Oval 8">
            <a:extLst>
              <a:ext uri="{FF2B5EF4-FFF2-40B4-BE49-F238E27FC236}">
                <a16:creationId xmlns:a16="http://schemas.microsoft.com/office/drawing/2014/main" id="{4CEB93A3-E700-4BF4-A72B-B180B92F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0698C08-65F0-4E20-8D61-35739773676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048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AA01DA2-0948-4323-A983-F8801C69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Breadth First Algorithm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9F064F6-8255-4DC3-8D46-EDE7C67D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Given graph </a:t>
            </a:r>
            <a:r>
              <a:rPr lang="en-US" altLang="en-US" sz="1800" i="1" dirty="0"/>
              <a:t>G=(V,E)</a:t>
            </a:r>
            <a:r>
              <a:rPr lang="en-US" altLang="en-US" sz="1800" dirty="0"/>
              <a:t> and source vertex </a:t>
            </a:r>
            <a:r>
              <a:rPr lang="en-US" altLang="en-US" sz="1800" i="1" dirty="0"/>
              <a:t>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Create a queue Q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For each vertex</a:t>
            </a:r>
            <a:r>
              <a:rPr lang="en-US" altLang="en-US" sz="1800" i="1" dirty="0">
                <a:sym typeface="Symbol" panose="05050102010706020507" pitchFamily="18" charset="2"/>
              </a:rPr>
              <a:t> u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 color[u] </a:t>
            </a:r>
            <a:r>
              <a:rPr lang="en-US" altLang="en-US" sz="1800" i="1" dirty="0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Q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While</a:t>
            </a:r>
            <a:r>
              <a:rPr lang="en-US" altLang="en-US" sz="1800" i="1" dirty="0">
                <a:sym typeface="Wingdings" panose="05000000000000000000" pitchFamily="2" charset="2"/>
              </a:rPr>
              <a:t> Q </a:t>
            </a:r>
            <a:r>
              <a:rPr lang="en-US" altLang="en-US" sz="1800" i="1" dirty="0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u  head[Q];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r>
              <a:rPr lang="en-US" altLang="en-US" sz="1800" dirty="0">
                <a:sym typeface="Wingdings" panose="05000000000000000000" pitchFamily="2" charset="2"/>
              </a:rPr>
              <a:t>for each</a:t>
            </a:r>
            <a:r>
              <a:rPr lang="en-US" altLang="en-US" sz="1800" i="1" dirty="0">
                <a:sym typeface="Wingdings" panose="05000000000000000000" pitchFamily="2" charset="2"/>
              </a:rPr>
              <a:t> v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i="1" dirty="0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       color[v] </a:t>
            </a:r>
            <a:r>
              <a:rPr lang="en-US" altLang="en-US" sz="1800" i="1" dirty="0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       </a:t>
            </a:r>
            <a:r>
              <a:rPr lang="en-US" altLang="en-US" sz="1800" dirty="0">
                <a:sym typeface="Wingdings" panose="05000000000000000000" pitchFamily="2" charset="2"/>
              </a:rPr>
              <a:t>Enqueue</a:t>
            </a:r>
            <a:r>
              <a:rPr lang="en-US" altLang="en-US" sz="1800" i="1" dirty="0">
                <a:sym typeface="Wingdings" panose="05000000000000000000" pitchFamily="2" charset="2"/>
              </a:rPr>
              <a:t>(</a:t>
            </a:r>
            <a:r>
              <a:rPr lang="en-US" altLang="en-US" sz="1800" i="1" dirty="0" err="1">
                <a:sym typeface="Wingdings" panose="05000000000000000000" pitchFamily="2" charset="2"/>
              </a:rPr>
              <a:t>Q,v</a:t>
            </a:r>
            <a:r>
              <a:rPr lang="en-US" altLang="en-US" sz="1800" i="1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r>
              <a:rPr lang="en-US" altLang="en-US" sz="1800" dirty="0">
                <a:sym typeface="Wingdings" panose="05000000000000000000" pitchFamily="2" charset="2"/>
              </a:rPr>
              <a:t>Dequeue</a:t>
            </a:r>
            <a:r>
              <a:rPr lang="en-US" altLang="en-US" sz="1800" i="1" dirty="0">
                <a:sym typeface="Wingdings" panose="05000000000000000000" pitchFamily="2" charset="2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 dirty="0">
              <a:sym typeface="Symbol" panose="05050102010706020507" pitchFamily="18" charset="2"/>
            </a:endParaRPr>
          </a:p>
        </p:txBody>
      </p:sp>
      <p:sp>
        <p:nvSpPr>
          <p:cNvPr id="59397" name="Oval 5">
            <a:extLst>
              <a:ext uri="{FF2B5EF4-FFF2-40B4-BE49-F238E27FC236}">
                <a16:creationId xmlns:a16="http://schemas.microsoft.com/office/drawing/2014/main" id="{DFE8F678-9FD8-4F9F-B124-4DECB12E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29ECC648-7788-425A-8ECF-93D8A1EF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399" name="Oval 7">
            <a:extLst>
              <a:ext uri="{FF2B5EF4-FFF2-40B4-BE49-F238E27FC236}">
                <a16:creationId xmlns:a16="http://schemas.microsoft.com/office/drawing/2014/main" id="{C09E5E2D-B42E-43C7-8E3C-30069FB0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10602AAF-2B29-4D2E-9EED-18EA1952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01" name="Oval 9">
            <a:extLst>
              <a:ext uri="{FF2B5EF4-FFF2-40B4-BE49-F238E27FC236}">
                <a16:creationId xmlns:a16="http://schemas.microsoft.com/office/drawing/2014/main" id="{1E50F2C7-53B5-44FE-A4A5-3899A068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02" name="Oval 10">
            <a:extLst>
              <a:ext uri="{FF2B5EF4-FFF2-40B4-BE49-F238E27FC236}">
                <a16:creationId xmlns:a16="http://schemas.microsoft.com/office/drawing/2014/main" id="{5A74DDC1-57F8-4466-A6E7-34562BB3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59403" name="AutoShape 11">
            <a:extLst>
              <a:ext uri="{FF2B5EF4-FFF2-40B4-BE49-F238E27FC236}">
                <a16:creationId xmlns:a16="http://schemas.microsoft.com/office/drawing/2014/main" id="{B9F8EE46-73A0-456B-8F5F-0D4FE7A01F2E}"/>
              </a:ext>
            </a:extLst>
          </p:cNvPr>
          <p:cNvCxnSpPr>
            <a:cxnSpLocks noChangeShapeType="1"/>
            <a:stCxn id="59397" idx="7"/>
            <a:endCxn id="5940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2">
            <a:extLst>
              <a:ext uri="{FF2B5EF4-FFF2-40B4-BE49-F238E27FC236}">
                <a16:creationId xmlns:a16="http://schemas.microsoft.com/office/drawing/2014/main" id="{DAA47941-645E-432F-A01A-36C8926A76E0}"/>
              </a:ext>
            </a:extLst>
          </p:cNvPr>
          <p:cNvCxnSpPr>
            <a:cxnSpLocks noChangeShapeType="1"/>
            <a:stCxn id="59397" idx="6"/>
            <a:endCxn id="5939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3">
            <a:extLst>
              <a:ext uri="{FF2B5EF4-FFF2-40B4-BE49-F238E27FC236}">
                <a16:creationId xmlns:a16="http://schemas.microsoft.com/office/drawing/2014/main" id="{E88F29C6-1E21-4DC8-BBB9-01E4CE72ED14}"/>
              </a:ext>
            </a:extLst>
          </p:cNvPr>
          <p:cNvCxnSpPr>
            <a:cxnSpLocks noChangeShapeType="1"/>
            <a:stCxn id="59397" idx="4"/>
            <a:endCxn id="5939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4">
            <a:extLst>
              <a:ext uri="{FF2B5EF4-FFF2-40B4-BE49-F238E27FC236}">
                <a16:creationId xmlns:a16="http://schemas.microsoft.com/office/drawing/2014/main" id="{A78D1554-8B1A-48BC-9332-7CC81D06A99A}"/>
              </a:ext>
            </a:extLst>
          </p:cNvPr>
          <p:cNvCxnSpPr>
            <a:cxnSpLocks noChangeShapeType="1"/>
            <a:stCxn id="59400" idx="6"/>
            <a:endCxn id="5940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5">
            <a:extLst>
              <a:ext uri="{FF2B5EF4-FFF2-40B4-BE49-F238E27FC236}">
                <a16:creationId xmlns:a16="http://schemas.microsoft.com/office/drawing/2014/main" id="{431D429D-7DE7-4317-83EB-F93D55328DAF}"/>
              </a:ext>
            </a:extLst>
          </p:cNvPr>
          <p:cNvCxnSpPr>
            <a:cxnSpLocks noChangeShapeType="1"/>
            <a:stCxn id="59398" idx="6"/>
            <a:endCxn id="5940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6">
            <a:extLst>
              <a:ext uri="{FF2B5EF4-FFF2-40B4-BE49-F238E27FC236}">
                <a16:creationId xmlns:a16="http://schemas.microsoft.com/office/drawing/2014/main" id="{0724305A-7240-48C9-A5C0-BEA2D68835AE}"/>
              </a:ext>
            </a:extLst>
          </p:cNvPr>
          <p:cNvCxnSpPr>
            <a:cxnSpLocks noChangeShapeType="1"/>
            <a:stCxn id="59401" idx="1"/>
            <a:endCxn id="5939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7">
            <a:extLst>
              <a:ext uri="{FF2B5EF4-FFF2-40B4-BE49-F238E27FC236}">
                <a16:creationId xmlns:a16="http://schemas.microsoft.com/office/drawing/2014/main" id="{B7E1AB5A-77A5-4679-930E-EFD08B9BCBE4}"/>
              </a:ext>
            </a:extLst>
          </p:cNvPr>
          <p:cNvCxnSpPr>
            <a:cxnSpLocks noChangeShapeType="1"/>
            <a:stCxn id="59399" idx="0"/>
            <a:endCxn id="5940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8">
            <a:extLst>
              <a:ext uri="{FF2B5EF4-FFF2-40B4-BE49-F238E27FC236}">
                <a16:creationId xmlns:a16="http://schemas.microsoft.com/office/drawing/2014/main" id="{624A2081-CDCB-45BF-9F86-BA417E2B3613}"/>
              </a:ext>
            </a:extLst>
          </p:cNvPr>
          <p:cNvCxnSpPr>
            <a:cxnSpLocks noChangeShapeType="1"/>
            <a:stCxn id="59401" idx="7"/>
            <a:endCxn id="5940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1" name="Line 19">
            <a:extLst>
              <a:ext uri="{FF2B5EF4-FFF2-40B4-BE49-F238E27FC236}">
                <a16:creationId xmlns:a16="http://schemas.microsoft.com/office/drawing/2014/main" id="{989CADFF-1A59-4805-B309-005A761B2B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3048000"/>
            <a:ext cx="228600" cy="990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FDBFD915-F927-479D-9E4D-625A2F756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AE95D7BA-A433-4A1F-9BBB-4378EBB9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6838"/>
            <a:ext cx="110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Q =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59414" name="Slide Number Placeholder 2">
            <a:extLst>
              <a:ext uri="{FF2B5EF4-FFF2-40B4-BE49-F238E27FC236}">
                <a16:creationId xmlns:a16="http://schemas.microsoft.com/office/drawing/2014/main" id="{F9D9B682-5600-41D5-A8DC-3434DCC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A78E94-CD6B-4D56-ACA8-3723AFCC57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415" name="Oval 8">
            <a:extLst>
              <a:ext uri="{FF2B5EF4-FFF2-40B4-BE49-F238E27FC236}">
                <a16:creationId xmlns:a16="http://schemas.microsoft.com/office/drawing/2014/main" id="{C35C1B3F-A739-43BB-B6BE-882C0446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2089B60-42A3-447C-AC9B-A7DB115A58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Ignore Vertex:</a:t>
            </a:r>
          </a:p>
          <a:p>
            <a:pPr lvl="1"/>
            <a:r>
              <a:rPr lang="en-US" altLang="en-US"/>
              <a:t>If an edge goes to completely explored vertex (black)</a:t>
            </a:r>
          </a:p>
          <a:p>
            <a:pPr lvl="1"/>
            <a:r>
              <a:rPr lang="en-US" altLang="en-US"/>
              <a:t>If an edge goes to discovered but not completely explored (Grey)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6CFE6462-415B-4BB0-AAB8-FDA31413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26FA28-384A-4FB0-9A68-E69E5C0195C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CDA5E18-3C71-44DB-8B0F-F01E7441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dirty="0"/>
            </a:br>
            <a:r>
              <a:rPr lang="en-US" altLang="en-US" dirty="0"/>
              <a:t>Task Example of Undirected Graph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CC6A9F0C-ADFF-4045-81FC-1FAEB48AA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Root is </a:t>
            </a:r>
            <a:r>
              <a:rPr lang="en-US" altLang="en-US" b="1" dirty="0"/>
              <a:t>S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8A9E3ED-7C4C-48F0-A811-F720B34B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3DA9B-F16D-4F5B-A929-EB4AE3D1030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0F8645-2960-4A83-9EF1-D2308E11111D}"/>
              </a:ext>
            </a:extLst>
          </p:cNvPr>
          <p:cNvSpPr/>
          <p:nvPr/>
        </p:nvSpPr>
        <p:spPr>
          <a:xfrm>
            <a:off x="17526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8102D7-F496-4754-B59F-738D9177E09C}"/>
              </a:ext>
            </a:extLst>
          </p:cNvPr>
          <p:cNvSpPr/>
          <p:nvPr/>
        </p:nvSpPr>
        <p:spPr>
          <a:xfrm>
            <a:off x="30480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2ACE8-7189-48D0-953C-CD7B1E46DD18}"/>
              </a:ext>
            </a:extLst>
          </p:cNvPr>
          <p:cNvSpPr/>
          <p:nvPr/>
        </p:nvSpPr>
        <p:spPr>
          <a:xfrm>
            <a:off x="4191000" y="1981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40E740-62A0-4988-B794-B37F3A70A9D4}"/>
              </a:ext>
            </a:extLst>
          </p:cNvPr>
          <p:cNvSpPr/>
          <p:nvPr/>
        </p:nvSpPr>
        <p:spPr>
          <a:xfrm>
            <a:off x="5486400" y="19050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83DA1F4-5B85-47DA-9A80-5EA54AE0DC30}"/>
              </a:ext>
            </a:extLst>
          </p:cNvPr>
          <p:cNvSpPr/>
          <p:nvPr/>
        </p:nvSpPr>
        <p:spPr>
          <a:xfrm>
            <a:off x="1828800" y="3124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68758-5C40-4B2B-9E92-0B342023875C}"/>
              </a:ext>
            </a:extLst>
          </p:cNvPr>
          <p:cNvSpPr/>
          <p:nvPr/>
        </p:nvSpPr>
        <p:spPr>
          <a:xfrm>
            <a:off x="3048000" y="31242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A3DD6D-47FA-435C-9F0B-6FFA60453FA5}"/>
              </a:ext>
            </a:extLst>
          </p:cNvPr>
          <p:cNvSpPr/>
          <p:nvPr/>
        </p:nvSpPr>
        <p:spPr>
          <a:xfrm>
            <a:off x="4267200" y="32004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10B75F-7AD1-495A-81D4-7E687FED3034}"/>
              </a:ext>
            </a:extLst>
          </p:cNvPr>
          <p:cNvSpPr/>
          <p:nvPr/>
        </p:nvSpPr>
        <p:spPr>
          <a:xfrm>
            <a:off x="5486400" y="3200400"/>
            <a:ext cx="533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53" name="TextBox 19">
            <a:extLst>
              <a:ext uri="{FF2B5EF4-FFF2-40B4-BE49-F238E27FC236}">
                <a16:creationId xmlns:a16="http://schemas.microsoft.com/office/drawing/2014/main" id="{D5C092C2-AABA-4DE1-81D9-359378DB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57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61454" name="TextBox 20">
            <a:extLst>
              <a:ext uri="{FF2B5EF4-FFF2-40B4-BE49-F238E27FC236}">
                <a16:creationId xmlns:a16="http://schemas.microsoft.com/office/drawing/2014/main" id="{3DD6549A-309F-4D39-A864-10F61865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0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61455" name="TextBox 22">
            <a:extLst>
              <a:ext uri="{FF2B5EF4-FFF2-40B4-BE49-F238E27FC236}">
                <a16:creationId xmlns:a16="http://schemas.microsoft.com/office/drawing/2014/main" id="{4EAE535C-B615-4B8B-B84C-8B48BC285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</a:t>
            </a:r>
          </a:p>
        </p:txBody>
      </p:sp>
      <p:sp>
        <p:nvSpPr>
          <p:cNvPr id="61456" name="TextBox 23">
            <a:extLst>
              <a:ext uri="{FF2B5EF4-FFF2-40B4-BE49-F238E27FC236}">
                <a16:creationId xmlns:a16="http://schemas.microsoft.com/office/drawing/2014/main" id="{D1D7B76C-C33B-43EA-A3F4-1E6E6285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sp>
        <p:nvSpPr>
          <p:cNvPr id="61457" name="TextBox 24">
            <a:extLst>
              <a:ext uri="{FF2B5EF4-FFF2-40B4-BE49-F238E27FC236}">
                <a16:creationId xmlns:a16="http://schemas.microsoft.com/office/drawing/2014/main" id="{7DBCA8DF-A8B5-4CE6-A210-E57FDE33C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61458" name="TextBox 25">
            <a:extLst>
              <a:ext uri="{FF2B5EF4-FFF2-40B4-BE49-F238E27FC236}">
                <a16:creationId xmlns:a16="http://schemas.microsoft.com/office/drawing/2014/main" id="{86EF7CE2-EC58-446D-ACE5-12E597BFF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</a:t>
            </a:r>
          </a:p>
        </p:txBody>
      </p:sp>
      <p:sp>
        <p:nvSpPr>
          <p:cNvPr id="61459" name="TextBox 26">
            <a:extLst>
              <a:ext uri="{FF2B5EF4-FFF2-40B4-BE49-F238E27FC236}">
                <a16:creationId xmlns:a16="http://schemas.microsoft.com/office/drawing/2014/main" id="{2D125086-A44A-4D08-ACBF-4FB8AB92E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004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61460" name="TextBox 27">
            <a:extLst>
              <a:ext uri="{FF2B5EF4-FFF2-40B4-BE49-F238E27FC236}">
                <a16:creationId xmlns:a16="http://schemas.microsoft.com/office/drawing/2014/main" id="{9E34B7FB-E412-4D4F-AB6E-32544863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766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6DDEF-6FCA-47BA-8378-B651EF32C92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86000" y="2209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2BA6AD-0006-4FCF-8282-BF280DFA77F7}"/>
              </a:ext>
            </a:extLst>
          </p:cNvPr>
          <p:cNvCxnSpPr/>
          <p:nvPr/>
        </p:nvCxnSpPr>
        <p:spPr>
          <a:xfrm>
            <a:off x="4724400" y="2209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423F0C-9517-4945-B552-FCD4EEC2CAF3}"/>
              </a:ext>
            </a:extLst>
          </p:cNvPr>
          <p:cNvCxnSpPr/>
          <p:nvPr/>
        </p:nvCxnSpPr>
        <p:spPr>
          <a:xfrm>
            <a:off x="3581400" y="3429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350BE-3643-4789-A737-5B2DBE884D04}"/>
              </a:ext>
            </a:extLst>
          </p:cNvPr>
          <p:cNvCxnSpPr/>
          <p:nvPr/>
        </p:nvCxnSpPr>
        <p:spPr>
          <a:xfrm>
            <a:off x="4800600" y="3429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779296-7D3C-4A63-99F4-A09FD92CCF23}"/>
              </a:ext>
            </a:extLst>
          </p:cNvPr>
          <p:cNvCxnSpPr>
            <a:stCxn id="19" idx="0"/>
            <a:endCxn id="61456" idx="2"/>
          </p:cNvCxnSpPr>
          <p:nvPr/>
        </p:nvCxnSpPr>
        <p:spPr>
          <a:xfrm rot="16200000" flipV="1">
            <a:off x="5349876" y="2797175"/>
            <a:ext cx="773112" cy="33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4A40CA-C925-4895-8876-337FACF22146}"/>
              </a:ext>
            </a:extLst>
          </p:cNvPr>
          <p:cNvCxnSpPr>
            <a:stCxn id="61459" idx="0"/>
            <a:endCxn id="7" idx="4"/>
          </p:cNvCxnSpPr>
          <p:nvPr/>
        </p:nvCxnSpPr>
        <p:spPr>
          <a:xfrm rot="16200000" flipV="1">
            <a:off x="4094957" y="2801143"/>
            <a:ext cx="762000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2BD4BE-91AE-4370-8EB0-6DE4F9AB2940}"/>
              </a:ext>
            </a:extLst>
          </p:cNvPr>
          <p:cNvCxnSpPr>
            <a:endCxn id="7" idx="3"/>
          </p:cNvCxnSpPr>
          <p:nvPr/>
        </p:nvCxnSpPr>
        <p:spPr>
          <a:xfrm rot="5400000" flipH="1" flipV="1">
            <a:off x="3452813" y="2384425"/>
            <a:ext cx="828675" cy="80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F5C472-5DE1-49F5-ACB7-28814CA44B53}"/>
              </a:ext>
            </a:extLst>
          </p:cNvPr>
          <p:cNvCxnSpPr>
            <a:endCxn id="61453" idx="2"/>
          </p:cNvCxnSpPr>
          <p:nvPr/>
        </p:nvCxnSpPr>
        <p:spPr>
          <a:xfrm rot="16200000" flipV="1">
            <a:off x="3021807" y="2756694"/>
            <a:ext cx="696912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F96413-7EE7-4518-A53B-4179B56F5566}"/>
              </a:ext>
            </a:extLst>
          </p:cNvPr>
          <p:cNvCxnSpPr/>
          <p:nvPr/>
        </p:nvCxnSpPr>
        <p:spPr>
          <a:xfrm rot="16200000" flipV="1">
            <a:off x="1687512" y="2808288"/>
            <a:ext cx="773113" cy="3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5407BDD-AE2C-4650-91B5-C79B0068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9545"/>
            <a:ext cx="7315200" cy="808038"/>
          </a:xfrm>
        </p:spPr>
        <p:txBody>
          <a:bodyPr/>
          <a:lstStyle/>
          <a:p>
            <a:r>
              <a:rPr lang="en-US" altLang="en-US" dirty="0"/>
              <a:t>Analysis Of BFS 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FF4B9F4-4753-45D5-B7A6-C11B721646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343400" cy="4572000"/>
          </a:xfrm>
        </p:spPr>
        <p:txBody>
          <a:bodyPr/>
          <a:lstStyle/>
          <a:p>
            <a:pPr algn="just"/>
            <a:r>
              <a:rPr lang="en-US" altLang="en-US" sz="2000" dirty="0"/>
              <a:t>The while-loop in breadth-first search is executed at most |V| times. The reason is that every vertex enqueued at most once. So, we have O(V).</a:t>
            </a:r>
          </a:p>
          <a:p>
            <a:pPr algn="just"/>
            <a:r>
              <a:rPr lang="en-US" altLang="en-US" sz="2000" dirty="0"/>
              <a:t>The for-loop inside the while-loop is executed at most |E| times if G is a directed graph or 2|E| times if G is undirected. In Directed graph we examine (</a:t>
            </a:r>
            <a:r>
              <a:rPr lang="en-US" altLang="en-US" sz="2000" i="1" dirty="0"/>
              <a:t>u</a:t>
            </a:r>
            <a:r>
              <a:rPr lang="en-US" altLang="en-US" sz="2000" dirty="0"/>
              <a:t>, </a:t>
            </a:r>
            <a:r>
              <a:rPr lang="en-US" altLang="en-US" sz="2000" i="1" dirty="0"/>
              <a:t>v</a:t>
            </a:r>
            <a:r>
              <a:rPr lang="en-US" altLang="en-US" sz="2000" dirty="0"/>
              <a:t>) only when </a:t>
            </a:r>
            <a:r>
              <a:rPr lang="en-US" altLang="en-US" sz="2000" i="1" dirty="0"/>
              <a:t>u</a:t>
            </a:r>
            <a:r>
              <a:rPr lang="en-US" altLang="en-US" sz="2000" dirty="0"/>
              <a:t> is dequeued. Therefore, every edge examined at most once if directed, at most twice if undirected. So, we have O(E).</a:t>
            </a:r>
          </a:p>
          <a:p>
            <a:pPr algn="just"/>
            <a:r>
              <a:rPr lang="en-US" altLang="en-US" sz="2000" dirty="0"/>
              <a:t>Therefore, the total running time for breadth-first search traversal is O(V + E).</a:t>
            </a:r>
          </a:p>
          <a:p>
            <a:pPr algn="just"/>
            <a:endParaRPr lang="en-US" altLang="en-US" sz="2400" dirty="0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5377349-931B-4E92-A3E3-9E1742B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807030-E7CC-45F0-82DC-19C9EBC4D16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49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69D856-5A86-4DA6-B362-BB4BCD912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482436"/>
            <a:ext cx="3276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0FF7F67-F037-4680-B87B-07746152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Directed And Undirected Graphs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A0CCB1-805D-47EE-BBFF-E4507485B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 rtlCol="0">
            <a:normAutofit/>
          </a:bodyPr>
          <a:lstStyle/>
          <a:p>
            <a:pPr lvl="1" algn="just" eaLnBrk="1" fontAlgn="auto" hangingPunct="1">
              <a:spcAft>
                <a:spcPts val="0"/>
              </a:spcAft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marL="393192" lvl="1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>
              <a:solidFill>
                <a:schemeClr val="tx2"/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/>
              <a:t>There are two kinds of graphs: </a:t>
            </a:r>
            <a:r>
              <a:rPr lang="en-US" sz="2400" dirty="0">
                <a:solidFill>
                  <a:schemeClr val="tx2"/>
                </a:solidFill>
              </a:rPr>
              <a:t>directed graphs</a:t>
            </a:r>
            <a:r>
              <a:rPr lang="en-US" sz="2400" dirty="0"/>
              <a:t> (sometimes called </a:t>
            </a:r>
            <a:r>
              <a:rPr lang="en-US" sz="2400" b="1" dirty="0">
                <a:solidFill>
                  <a:schemeClr val="tx2"/>
                </a:solidFill>
              </a:rPr>
              <a:t>digraphs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chemeClr val="tx2"/>
                </a:solidFill>
              </a:rPr>
              <a:t>undirected graphs</a:t>
            </a:r>
          </a:p>
          <a:p>
            <a:pPr algn="just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directed graph</a:t>
            </a:r>
            <a:r>
              <a:rPr lang="en-US" b="1" dirty="0"/>
              <a:t> </a:t>
            </a:r>
            <a:r>
              <a:rPr lang="en-US" dirty="0"/>
              <a:t>is one in which the edges have a direction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dirty="0"/>
              <a:t>An </a:t>
            </a:r>
            <a:r>
              <a:rPr lang="en-US" b="1" dirty="0">
                <a:solidFill>
                  <a:schemeClr val="tx2"/>
                </a:solidFill>
              </a:rPr>
              <a:t>undirected graph</a:t>
            </a:r>
            <a:r>
              <a:rPr lang="en-US" b="1" dirty="0"/>
              <a:t> </a:t>
            </a:r>
            <a:r>
              <a:rPr lang="en-US" dirty="0"/>
              <a:t>is one in which the edges do not have a direction.</a:t>
            </a: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E059092F-47E7-4CD5-BC1D-4071148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34161F-4FB1-42D9-8E59-B3DE8C0CC109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51BC95F3-6DFF-48B8-A233-985484C5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32C06BD1-8B8E-4216-8AA9-299220769E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Ignore Vertex:</a:t>
            </a:r>
          </a:p>
          <a:p>
            <a:pPr lvl="1"/>
            <a:r>
              <a:rPr lang="en-US" altLang="en-US"/>
              <a:t>If an edge goes to completely explored vertex (black)</a:t>
            </a:r>
          </a:p>
          <a:p>
            <a:pPr lvl="1"/>
            <a:r>
              <a:rPr lang="en-US" altLang="en-US"/>
              <a:t>If an edge goes to discovered but not completely explored (Grey)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BE26BAC4-A6F9-494E-807B-0257A6FA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C51ED8-FD13-4888-836A-61C32E0CBC20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50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6AE374-3E7E-458C-83ED-A48ADAC9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 Search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0E46197-AD9B-4787-ACA4-2DA343E2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Choice of container</a:t>
            </a:r>
          </a:p>
          <a:p>
            <a:pPr lvl="1" eaLnBrk="1" hangingPunct="1"/>
            <a:r>
              <a:rPr lang="en-US" altLang="en-US" b="1"/>
              <a:t>If a stack is used as the container for adjacent vertices, we get </a:t>
            </a:r>
            <a:r>
              <a:rPr lang="en-US" altLang="en-US" b="1" i="1"/>
              <a:t>depth first search.</a:t>
            </a:r>
          </a:p>
          <a:p>
            <a:pPr lvl="1" eaLnBrk="1" hangingPunct="1"/>
            <a:r>
              <a:rPr lang="en-US" altLang="en-US"/>
              <a:t>If a Queue is used as the container adjacent vertices, we get </a:t>
            </a:r>
            <a:r>
              <a:rPr lang="en-US" altLang="en-US" b="1" i="1"/>
              <a:t>breadth first search.</a:t>
            </a:r>
          </a:p>
        </p:txBody>
      </p:sp>
      <p:sp>
        <p:nvSpPr>
          <p:cNvPr id="64516" name="Footer Placeholder 1">
            <a:extLst>
              <a:ext uri="{FF2B5EF4-FFF2-40B4-BE49-F238E27FC236}">
                <a16:creationId xmlns:a16="http://schemas.microsoft.com/office/drawing/2014/main" id="{B83A4CC1-EDC1-4D20-BE96-E381DCFF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64517" name="Slide Number Placeholder 2">
            <a:extLst>
              <a:ext uri="{FF2B5EF4-FFF2-40B4-BE49-F238E27FC236}">
                <a16:creationId xmlns:a16="http://schemas.microsoft.com/office/drawing/2014/main" id="{2E6E25A7-4F7F-4BB4-87BB-B22B74C7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418C84-560A-4C68-933A-5A03519DD6E1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1">
            <a:extLst>
              <a:ext uri="{FF2B5EF4-FFF2-40B4-BE49-F238E27FC236}">
                <a16:creationId xmlns:a16="http://schemas.microsoft.com/office/drawing/2014/main" id="{D2B32610-AC6A-4D67-8A2F-20D3F30F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4648200" cy="685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2DA27FFC-A574-4B8D-A095-8E872301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B790F0C-E9FF-4CEE-83ED-63F2BD59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Given graph </a:t>
            </a:r>
            <a:r>
              <a:rPr lang="en-US" altLang="en-US" sz="1800" i="1" dirty="0"/>
              <a:t>G=(V,E)</a:t>
            </a:r>
            <a:r>
              <a:rPr lang="en-US" altLang="en-US" sz="1800" dirty="0"/>
              <a:t> and source vertex </a:t>
            </a:r>
            <a:r>
              <a:rPr lang="en-US" altLang="en-US" sz="1800" i="1" dirty="0"/>
              <a:t>s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Create a stack</a:t>
            </a:r>
            <a:r>
              <a:rPr lang="en-US" altLang="en-US" sz="1800" i="1" dirty="0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For each vertex</a:t>
            </a:r>
            <a:r>
              <a:rPr lang="en-US" altLang="en-US" sz="1800" i="1" dirty="0">
                <a:sym typeface="Symbol" panose="05050102010706020507" pitchFamily="18" charset="2"/>
              </a:rPr>
              <a:t> u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 color[u] </a:t>
            </a:r>
            <a:r>
              <a:rPr lang="en-US" altLang="en-US" sz="1800" i="1" dirty="0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While</a:t>
            </a:r>
            <a:r>
              <a:rPr lang="en-US" altLang="en-US" sz="1800" i="1" dirty="0">
                <a:sym typeface="Wingdings" panose="05000000000000000000" pitchFamily="2" charset="2"/>
              </a:rPr>
              <a:t> S </a:t>
            </a:r>
            <a:r>
              <a:rPr lang="en-US" altLang="en-US" sz="1800" i="1" dirty="0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u = </a:t>
            </a:r>
            <a:r>
              <a:rPr lang="en-US" altLang="en-US" sz="1800" dirty="0">
                <a:sym typeface="Wingdings" panose="05000000000000000000" pitchFamily="2" charset="2"/>
              </a:rPr>
              <a:t>Pop</a:t>
            </a:r>
            <a:r>
              <a:rPr lang="en-US" altLang="en-US" sz="1800" i="1" dirty="0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r>
              <a:rPr lang="en-US" altLang="en-US" sz="1800" dirty="0">
                <a:sym typeface="Wingdings" panose="05000000000000000000" pitchFamily="2" charset="2"/>
              </a:rPr>
              <a:t>for each</a:t>
            </a:r>
            <a:r>
              <a:rPr lang="en-US" altLang="en-US" sz="1800" i="1" dirty="0">
                <a:sym typeface="Wingdings" panose="05000000000000000000" pitchFamily="2" charset="2"/>
              </a:rPr>
              <a:t> v </a:t>
            </a:r>
            <a:r>
              <a:rPr lang="en-US" altLang="en-US" sz="1800" dirty="0">
                <a:sym typeface="Symbol" panose="05050102010706020507" pitchFamily="18" charset="2"/>
              </a:rPr>
              <a:t> </a:t>
            </a:r>
            <a:r>
              <a:rPr lang="en-US" altLang="en-US" sz="1800" i="1" dirty="0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i="1" dirty="0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		       color[v] </a:t>
            </a:r>
            <a:r>
              <a:rPr lang="en-US" altLang="en-US" sz="1800" i="1" dirty="0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       </a:t>
            </a:r>
            <a:r>
              <a:rPr lang="en-US" altLang="en-US" sz="1800" dirty="0">
                <a:sym typeface="Wingdings" panose="05000000000000000000" pitchFamily="2" charset="2"/>
              </a:rPr>
              <a:t>Push</a:t>
            </a:r>
            <a:r>
              <a:rPr lang="en-US" altLang="en-US" sz="1800" i="1" dirty="0">
                <a:sym typeface="Wingdings" panose="05000000000000000000" pitchFamily="2" charset="2"/>
              </a:rPr>
              <a:t>(</a:t>
            </a:r>
            <a:r>
              <a:rPr lang="en-US" altLang="en-US" sz="1800" i="1" dirty="0" err="1">
                <a:sym typeface="Wingdings" panose="05000000000000000000" pitchFamily="2" charset="2"/>
              </a:rPr>
              <a:t>S,v</a:t>
            </a:r>
            <a:r>
              <a:rPr lang="en-US" altLang="en-US" sz="1800" i="1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dirty="0">
                <a:sym typeface="Wingdings" panose="05000000000000000000" pitchFamily="2" charset="2"/>
              </a:rPr>
              <a:t>	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 dirty="0">
              <a:sym typeface="Symbol" panose="05050102010706020507" pitchFamily="18" charset="2"/>
            </a:endParaRPr>
          </a:p>
        </p:txBody>
      </p:sp>
      <p:sp>
        <p:nvSpPr>
          <p:cNvPr id="65541" name="Oval 4">
            <a:extLst>
              <a:ext uri="{FF2B5EF4-FFF2-40B4-BE49-F238E27FC236}">
                <a16:creationId xmlns:a16="http://schemas.microsoft.com/office/drawing/2014/main" id="{65509F42-DB1D-4FE1-AF36-691D69B25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42" name="Oval 5">
            <a:extLst>
              <a:ext uri="{FF2B5EF4-FFF2-40B4-BE49-F238E27FC236}">
                <a16:creationId xmlns:a16="http://schemas.microsoft.com/office/drawing/2014/main" id="{FC870265-BB9D-4382-9074-F447EF28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5543" name="Oval 6">
            <a:extLst>
              <a:ext uri="{FF2B5EF4-FFF2-40B4-BE49-F238E27FC236}">
                <a16:creationId xmlns:a16="http://schemas.microsoft.com/office/drawing/2014/main" id="{81F22405-6DDD-4174-8257-3ABBBC67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4" name="Oval 7">
            <a:extLst>
              <a:ext uri="{FF2B5EF4-FFF2-40B4-BE49-F238E27FC236}">
                <a16:creationId xmlns:a16="http://schemas.microsoft.com/office/drawing/2014/main" id="{D5A40C0B-554C-4142-8808-E5ABF444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5" name="Oval 8">
            <a:extLst>
              <a:ext uri="{FF2B5EF4-FFF2-40B4-BE49-F238E27FC236}">
                <a16:creationId xmlns:a16="http://schemas.microsoft.com/office/drawing/2014/main" id="{A53AF980-C3B4-46E2-860A-08E7D34A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5546" name="Oval 9">
            <a:extLst>
              <a:ext uri="{FF2B5EF4-FFF2-40B4-BE49-F238E27FC236}">
                <a16:creationId xmlns:a16="http://schemas.microsoft.com/office/drawing/2014/main" id="{FB89B590-81EF-4EB0-8D4C-C6FE62E41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5547" name="AutoShape 10">
            <a:extLst>
              <a:ext uri="{FF2B5EF4-FFF2-40B4-BE49-F238E27FC236}">
                <a16:creationId xmlns:a16="http://schemas.microsoft.com/office/drawing/2014/main" id="{2D4C7743-43D6-4E27-B41D-F60EF7570BA9}"/>
              </a:ext>
            </a:extLst>
          </p:cNvPr>
          <p:cNvCxnSpPr>
            <a:cxnSpLocks noChangeShapeType="1"/>
            <a:stCxn id="65541" idx="7"/>
            <a:endCxn id="6554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1">
            <a:extLst>
              <a:ext uri="{FF2B5EF4-FFF2-40B4-BE49-F238E27FC236}">
                <a16:creationId xmlns:a16="http://schemas.microsoft.com/office/drawing/2014/main" id="{8DA427A5-6DCE-4087-94E1-3CF19C1F7AB7}"/>
              </a:ext>
            </a:extLst>
          </p:cNvPr>
          <p:cNvCxnSpPr>
            <a:cxnSpLocks noChangeShapeType="1"/>
            <a:stCxn id="65541" idx="6"/>
            <a:endCxn id="6554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2">
            <a:extLst>
              <a:ext uri="{FF2B5EF4-FFF2-40B4-BE49-F238E27FC236}">
                <a16:creationId xmlns:a16="http://schemas.microsoft.com/office/drawing/2014/main" id="{C5A519A2-9FF2-4B99-AB64-E10EEA2E61E5}"/>
              </a:ext>
            </a:extLst>
          </p:cNvPr>
          <p:cNvCxnSpPr>
            <a:cxnSpLocks noChangeShapeType="1"/>
            <a:stCxn id="65541" idx="4"/>
            <a:endCxn id="6554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3">
            <a:extLst>
              <a:ext uri="{FF2B5EF4-FFF2-40B4-BE49-F238E27FC236}">
                <a16:creationId xmlns:a16="http://schemas.microsoft.com/office/drawing/2014/main" id="{E99BA923-D661-4BB6-95E2-78986E70C751}"/>
              </a:ext>
            </a:extLst>
          </p:cNvPr>
          <p:cNvCxnSpPr>
            <a:cxnSpLocks noChangeShapeType="1"/>
            <a:stCxn id="65544" idx="6"/>
            <a:endCxn id="6554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4">
            <a:extLst>
              <a:ext uri="{FF2B5EF4-FFF2-40B4-BE49-F238E27FC236}">
                <a16:creationId xmlns:a16="http://schemas.microsoft.com/office/drawing/2014/main" id="{C9312735-8048-4527-9E54-94B523066F4B}"/>
              </a:ext>
            </a:extLst>
          </p:cNvPr>
          <p:cNvCxnSpPr>
            <a:cxnSpLocks noChangeShapeType="1"/>
            <a:stCxn id="65542" idx="6"/>
            <a:endCxn id="6554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5">
            <a:extLst>
              <a:ext uri="{FF2B5EF4-FFF2-40B4-BE49-F238E27FC236}">
                <a16:creationId xmlns:a16="http://schemas.microsoft.com/office/drawing/2014/main" id="{55AE606B-2438-4BAA-A335-E5F5D3098359}"/>
              </a:ext>
            </a:extLst>
          </p:cNvPr>
          <p:cNvCxnSpPr>
            <a:cxnSpLocks noChangeShapeType="1"/>
            <a:stCxn id="65545" idx="1"/>
            <a:endCxn id="6554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3" name="AutoShape 16">
            <a:extLst>
              <a:ext uri="{FF2B5EF4-FFF2-40B4-BE49-F238E27FC236}">
                <a16:creationId xmlns:a16="http://schemas.microsoft.com/office/drawing/2014/main" id="{368DF7AB-5944-4ED3-A5FE-D4B38D27AF50}"/>
              </a:ext>
            </a:extLst>
          </p:cNvPr>
          <p:cNvCxnSpPr>
            <a:cxnSpLocks noChangeShapeType="1"/>
            <a:stCxn id="65543" idx="0"/>
            <a:endCxn id="6554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4" name="AutoShape 17">
            <a:extLst>
              <a:ext uri="{FF2B5EF4-FFF2-40B4-BE49-F238E27FC236}">
                <a16:creationId xmlns:a16="http://schemas.microsoft.com/office/drawing/2014/main" id="{9C77989F-8291-4FC8-B455-5C632576BDF0}"/>
              </a:ext>
            </a:extLst>
          </p:cNvPr>
          <p:cNvCxnSpPr>
            <a:cxnSpLocks noChangeShapeType="1"/>
            <a:stCxn id="65545" idx="7"/>
            <a:endCxn id="6554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5" name="Line 18">
            <a:extLst>
              <a:ext uri="{FF2B5EF4-FFF2-40B4-BE49-F238E27FC236}">
                <a16:creationId xmlns:a16="http://schemas.microsoft.com/office/drawing/2014/main" id="{3C11F0C1-6B3E-4F7D-94E8-562410384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6" name="Text Box 19">
            <a:extLst>
              <a:ext uri="{FF2B5EF4-FFF2-40B4-BE49-F238E27FC236}">
                <a16:creationId xmlns:a16="http://schemas.microsoft.com/office/drawing/2014/main" id="{389750C3-7DCE-455B-88E4-5981C85C4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5557" name="Text Box 20">
            <a:extLst>
              <a:ext uri="{FF2B5EF4-FFF2-40B4-BE49-F238E27FC236}">
                <a16:creationId xmlns:a16="http://schemas.microsoft.com/office/drawing/2014/main" id="{CDD0AC73-83F3-47B8-BF76-9221B75E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5559" name="Slide Number Placeholder 2">
            <a:extLst>
              <a:ext uri="{FF2B5EF4-FFF2-40B4-BE49-F238E27FC236}">
                <a16:creationId xmlns:a16="http://schemas.microsoft.com/office/drawing/2014/main" id="{5C08FA22-90E5-4194-9ED3-AC40160B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226DE6-3A33-4A08-85F3-ACC55A185AFA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2">
            <a:extLst>
              <a:ext uri="{FF2B5EF4-FFF2-40B4-BE49-F238E27FC236}">
                <a16:creationId xmlns:a16="http://schemas.microsoft.com/office/drawing/2014/main" id="{677DDC37-B805-42B7-B5C2-B8774A15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3124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C962E9A-1418-4439-9EA8-61205045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7F3A8C8D-F776-43ED-8133-AF37D915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B77EC152-0781-4AAA-AC31-ED977589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566" name="Oval 6">
            <a:extLst>
              <a:ext uri="{FF2B5EF4-FFF2-40B4-BE49-F238E27FC236}">
                <a16:creationId xmlns:a16="http://schemas.microsoft.com/office/drawing/2014/main" id="{DC975FA0-330D-4BD5-918B-0C0912C2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67" name="Oval 7">
            <a:extLst>
              <a:ext uri="{FF2B5EF4-FFF2-40B4-BE49-F238E27FC236}">
                <a16:creationId xmlns:a16="http://schemas.microsoft.com/office/drawing/2014/main" id="{397581BA-A36E-4F5E-A5F1-889AE1B9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568" name="Oval 8">
            <a:extLst>
              <a:ext uri="{FF2B5EF4-FFF2-40B4-BE49-F238E27FC236}">
                <a16:creationId xmlns:a16="http://schemas.microsoft.com/office/drawing/2014/main" id="{8ADE07E4-94F6-483D-B3B7-85EF3094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69" name="Oval 9">
            <a:extLst>
              <a:ext uri="{FF2B5EF4-FFF2-40B4-BE49-F238E27FC236}">
                <a16:creationId xmlns:a16="http://schemas.microsoft.com/office/drawing/2014/main" id="{1EA6DEED-C0FA-4D55-8EA1-971A9C87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6570" name="Oval 10">
            <a:extLst>
              <a:ext uri="{FF2B5EF4-FFF2-40B4-BE49-F238E27FC236}">
                <a16:creationId xmlns:a16="http://schemas.microsoft.com/office/drawing/2014/main" id="{D6BA489F-7D38-410B-802F-08E29199E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6571" name="AutoShape 11">
            <a:extLst>
              <a:ext uri="{FF2B5EF4-FFF2-40B4-BE49-F238E27FC236}">
                <a16:creationId xmlns:a16="http://schemas.microsoft.com/office/drawing/2014/main" id="{704F99FA-67A9-4CBB-A940-0B70F93662A9}"/>
              </a:ext>
            </a:extLst>
          </p:cNvPr>
          <p:cNvCxnSpPr>
            <a:cxnSpLocks noChangeShapeType="1"/>
            <a:stCxn id="66565" idx="7"/>
            <a:endCxn id="6656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2" name="AutoShape 12">
            <a:extLst>
              <a:ext uri="{FF2B5EF4-FFF2-40B4-BE49-F238E27FC236}">
                <a16:creationId xmlns:a16="http://schemas.microsoft.com/office/drawing/2014/main" id="{DEB36598-DE3C-45C2-A868-AD9E4873A83C}"/>
              </a:ext>
            </a:extLst>
          </p:cNvPr>
          <p:cNvCxnSpPr>
            <a:cxnSpLocks noChangeShapeType="1"/>
            <a:stCxn id="66565" idx="6"/>
            <a:endCxn id="6656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3" name="AutoShape 13">
            <a:extLst>
              <a:ext uri="{FF2B5EF4-FFF2-40B4-BE49-F238E27FC236}">
                <a16:creationId xmlns:a16="http://schemas.microsoft.com/office/drawing/2014/main" id="{E13A386A-8AC1-4622-A89F-E458E831DC49}"/>
              </a:ext>
            </a:extLst>
          </p:cNvPr>
          <p:cNvCxnSpPr>
            <a:cxnSpLocks noChangeShapeType="1"/>
            <a:stCxn id="66565" idx="4"/>
            <a:endCxn id="6656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AutoShape 14">
            <a:extLst>
              <a:ext uri="{FF2B5EF4-FFF2-40B4-BE49-F238E27FC236}">
                <a16:creationId xmlns:a16="http://schemas.microsoft.com/office/drawing/2014/main" id="{B20DED9D-7D86-40BB-8B1F-EB77E31D93BF}"/>
              </a:ext>
            </a:extLst>
          </p:cNvPr>
          <p:cNvCxnSpPr>
            <a:cxnSpLocks noChangeShapeType="1"/>
            <a:stCxn id="66568" idx="6"/>
            <a:endCxn id="6657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AutoShape 15">
            <a:extLst>
              <a:ext uri="{FF2B5EF4-FFF2-40B4-BE49-F238E27FC236}">
                <a16:creationId xmlns:a16="http://schemas.microsoft.com/office/drawing/2014/main" id="{024A9FF4-E881-4F28-A9FA-4091BCC82CC5}"/>
              </a:ext>
            </a:extLst>
          </p:cNvPr>
          <p:cNvCxnSpPr>
            <a:cxnSpLocks noChangeShapeType="1"/>
            <a:stCxn id="66566" idx="6"/>
            <a:endCxn id="6656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AutoShape 16">
            <a:extLst>
              <a:ext uri="{FF2B5EF4-FFF2-40B4-BE49-F238E27FC236}">
                <a16:creationId xmlns:a16="http://schemas.microsoft.com/office/drawing/2014/main" id="{7C823111-6ADB-4CFC-BCBF-6089FD0AD737}"/>
              </a:ext>
            </a:extLst>
          </p:cNvPr>
          <p:cNvCxnSpPr>
            <a:cxnSpLocks noChangeShapeType="1"/>
            <a:stCxn id="66569" idx="1"/>
            <a:endCxn id="6656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AutoShape 17">
            <a:extLst>
              <a:ext uri="{FF2B5EF4-FFF2-40B4-BE49-F238E27FC236}">
                <a16:creationId xmlns:a16="http://schemas.microsoft.com/office/drawing/2014/main" id="{E9381B2B-D6C7-4874-897F-AD6093646B9B}"/>
              </a:ext>
            </a:extLst>
          </p:cNvPr>
          <p:cNvCxnSpPr>
            <a:cxnSpLocks noChangeShapeType="1"/>
            <a:stCxn id="66567" idx="0"/>
            <a:endCxn id="6656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AutoShape 18">
            <a:extLst>
              <a:ext uri="{FF2B5EF4-FFF2-40B4-BE49-F238E27FC236}">
                <a16:creationId xmlns:a16="http://schemas.microsoft.com/office/drawing/2014/main" id="{7C4C4B1E-02FE-4BEA-8DE8-5D6100E5D6F8}"/>
              </a:ext>
            </a:extLst>
          </p:cNvPr>
          <p:cNvCxnSpPr>
            <a:cxnSpLocks noChangeShapeType="1"/>
            <a:stCxn id="66569" idx="7"/>
            <a:endCxn id="6657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79" name="Line 19">
            <a:extLst>
              <a:ext uri="{FF2B5EF4-FFF2-40B4-BE49-F238E27FC236}">
                <a16:creationId xmlns:a16="http://schemas.microsoft.com/office/drawing/2014/main" id="{C129C1E1-BC60-44EA-B912-4D9FC186A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C8322D94-A565-49DA-B602-7F58E43F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741669CC-97F9-4937-A6DA-C4826515C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6582" name="Footer Placeholder 1">
            <a:extLst>
              <a:ext uri="{FF2B5EF4-FFF2-40B4-BE49-F238E27FC236}">
                <a16:creationId xmlns:a16="http://schemas.microsoft.com/office/drawing/2014/main" id="{953F5156-38D4-4865-9C0E-5B63C753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66583" name="Slide Number Placeholder 2">
            <a:extLst>
              <a:ext uri="{FF2B5EF4-FFF2-40B4-BE49-F238E27FC236}">
                <a16:creationId xmlns:a16="http://schemas.microsoft.com/office/drawing/2014/main" id="{C9042E9D-D0B9-4978-B8BE-FD545370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942C5-3CCC-4669-91F2-CA2D3827224E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358B880-60C6-47F9-A83D-D2B152A84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3124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322A886-0461-464A-8B00-721F9159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AA2CBECD-6859-47CB-94BC-5345F1A54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67589" name="Oval 5">
            <a:extLst>
              <a:ext uri="{FF2B5EF4-FFF2-40B4-BE49-F238E27FC236}">
                <a16:creationId xmlns:a16="http://schemas.microsoft.com/office/drawing/2014/main" id="{4B1A860E-8FE4-4AA5-B4C7-D4AAC54A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590" name="Oval 6">
            <a:extLst>
              <a:ext uri="{FF2B5EF4-FFF2-40B4-BE49-F238E27FC236}">
                <a16:creationId xmlns:a16="http://schemas.microsoft.com/office/drawing/2014/main" id="{F32568FE-D808-4389-B72C-099477733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591" name="Oval 7">
            <a:extLst>
              <a:ext uri="{FF2B5EF4-FFF2-40B4-BE49-F238E27FC236}">
                <a16:creationId xmlns:a16="http://schemas.microsoft.com/office/drawing/2014/main" id="{C6D578B2-CDB3-4910-A27F-BF367165A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592" name="Oval 8">
            <a:extLst>
              <a:ext uri="{FF2B5EF4-FFF2-40B4-BE49-F238E27FC236}">
                <a16:creationId xmlns:a16="http://schemas.microsoft.com/office/drawing/2014/main" id="{CCE17A9D-C26F-41DE-838F-B340F4B0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593" name="Oval 9">
            <a:extLst>
              <a:ext uri="{FF2B5EF4-FFF2-40B4-BE49-F238E27FC236}">
                <a16:creationId xmlns:a16="http://schemas.microsoft.com/office/drawing/2014/main" id="{55C4F11D-3988-49DA-93F6-8027C7AE6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7594" name="Oval 10">
            <a:extLst>
              <a:ext uri="{FF2B5EF4-FFF2-40B4-BE49-F238E27FC236}">
                <a16:creationId xmlns:a16="http://schemas.microsoft.com/office/drawing/2014/main" id="{DCC89814-1B14-46DD-B771-D5BC33918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7595" name="AutoShape 11">
            <a:extLst>
              <a:ext uri="{FF2B5EF4-FFF2-40B4-BE49-F238E27FC236}">
                <a16:creationId xmlns:a16="http://schemas.microsoft.com/office/drawing/2014/main" id="{0172BF5B-07FD-4736-A43A-4412014B3688}"/>
              </a:ext>
            </a:extLst>
          </p:cNvPr>
          <p:cNvCxnSpPr>
            <a:cxnSpLocks noChangeShapeType="1"/>
            <a:stCxn id="67589" idx="7"/>
            <a:endCxn id="6759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AutoShape 12">
            <a:extLst>
              <a:ext uri="{FF2B5EF4-FFF2-40B4-BE49-F238E27FC236}">
                <a16:creationId xmlns:a16="http://schemas.microsoft.com/office/drawing/2014/main" id="{44BBC994-D41E-4DF0-9C01-51E9E76104AA}"/>
              </a:ext>
            </a:extLst>
          </p:cNvPr>
          <p:cNvCxnSpPr>
            <a:cxnSpLocks noChangeShapeType="1"/>
            <a:stCxn id="67589" idx="6"/>
            <a:endCxn id="6759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AutoShape 13">
            <a:extLst>
              <a:ext uri="{FF2B5EF4-FFF2-40B4-BE49-F238E27FC236}">
                <a16:creationId xmlns:a16="http://schemas.microsoft.com/office/drawing/2014/main" id="{BD183F99-DAD6-4AE3-A69B-C476D5C586B1}"/>
              </a:ext>
            </a:extLst>
          </p:cNvPr>
          <p:cNvCxnSpPr>
            <a:cxnSpLocks noChangeShapeType="1"/>
            <a:stCxn id="67589" idx="4"/>
            <a:endCxn id="6759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AutoShape 14">
            <a:extLst>
              <a:ext uri="{FF2B5EF4-FFF2-40B4-BE49-F238E27FC236}">
                <a16:creationId xmlns:a16="http://schemas.microsoft.com/office/drawing/2014/main" id="{2BCDB277-46A5-4D17-89F9-7F86A8B62152}"/>
              </a:ext>
            </a:extLst>
          </p:cNvPr>
          <p:cNvCxnSpPr>
            <a:cxnSpLocks noChangeShapeType="1"/>
            <a:stCxn id="67592" idx="6"/>
            <a:endCxn id="6759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AutoShape 15">
            <a:extLst>
              <a:ext uri="{FF2B5EF4-FFF2-40B4-BE49-F238E27FC236}">
                <a16:creationId xmlns:a16="http://schemas.microsoft.com/office/drawing/2014/main" id="{782E5D9C-CBE6-49AF-886B-98A1F4BBAB64}"/>
              </a:ext>
            </a:extLst>
          </p:cNvPr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AutoShape 16">
            <a:extLst>
              <a:ext uri="{FF2B5EF4-FFF2-40B4-BE49-F238E27FC236}">
                <a16:creationId xmlns:a16="http://schemas.microsoft.com/office/drawing/2014/main" id="{88717C77-C369-47C1-8623-DEAD19DFEFDA}"/>
              </a:ext>
            </a:extLst>
          </p:cNvPr>
          <p:cNvCxnSpPr>
            <a:cxnSpLocks noChangeShapeType="1"/>
            <a:stCxn id="67593" idx="1"/>
            <a:endCxn id="6759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1" name="AutoShape 17">
            <a:extLst>
              <a:ext uri="{FF2B5EF4-FFF2-40B4-BE49-F238E27FC236}">
                <a16:creationId xmlns:a16="http://schemas.microsoft.com/office/drawing/2014/main" id="{2B0DA578-3D63-4216-A4E7-D205A4B643B6}"/>
              </a:ext>
            </a:extLst>
          </p:cNvPr>
          <p:cNvCxnSpPr>
            <a:cxnSpLocks noChangeShapeType="1"/>
            <a:stCxn id="67591" idx="0"/>
            <a:endCxn id="6759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18">
            <a:extLst>
              <a:ext uri="{FF2B5EF4-FFF2-40B4-BE49-F238E27FC236}">
                <a16:creationId xmlns:a16="http://schemas.microsoft.com/office/drawing/2014/main" id="{36EB1AA7-F5E3-4684-A716-A33399EE6003}"/>
              </a:ext>
            </a:extLst>
          </p:cNvPr>
          <p:cNvCxnSpPr>
            <a:cxnSpLocks noChangeShapeType="1"/>
            <a:stCxn id="67593" idx="7"/>
            <a:endCxn id="6759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3" name="Line 19">
            <a:extLst>
              <a:ext uri="{FF2B5EF4-FFF2-40B4-BE49-F238E27FC236}">
                <a16:creationId xmlns:a16="http://schemas.microsoft.com/office/drawing/2014/main" id="{9C7715CE-0E8E-4F98-9706-7A066D929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3600"/>
            <a:ext cx="685800" cy="76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CB2150F7-5FD5-4F2C-A9C0-C54DB7E8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793875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6A6547DB-A9D3-4D14-9310-6AAA8056E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7606" name="Rectangle 22">
            <a:extLst>
              <a:ext uri="{FF2B5EF4-FFF2-40B4-BE49-F238E27FC236}">
                <a16:creationId xmlns:a16="http://schemas.microsoft.com/office/drawing/2014/main" id="{C376002C-8AB4-4AB3-91D3-4DB053CE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7607" name="Footer Placeholder 1">
            <a:extLst>
              <a:ext uri="{FF2B5EF4-FFF2-40B4-BE49-F238E27FC236}">
                <a16:creationId xmlns:a16="http://schemas.microsoft.com/office/drawing/2014/main" id="{C25A2E4C-B5B3-498C-BBC1-45E74C8A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67608" name="Slide Number Placeholder 2">
            <a:extLst>
              <a:ext uri="{FF2B5EF4-FFF2-40B4-BE49-F238E27FC236}">
                <a16:creationId xmlns:a16="http://schemas.microsoft.com/office/drawing/2014/main" id="{1F7BF079-E607-4F40-A59D-E05717BB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9030E8-FE56-4908-B977-D67172FDD2A2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E95DE8F-5EFB-4863-A625-B0090A2F95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8DF9CDF-8567-459E-83C3-BFCB7FCE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71412AF6-82ED-4632-A21A-56DD2CA5C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68613" name="Oval 5">
            <a:extLst>
              <a:ext uri="{FF2B5EF4-FFF2-40B4-BE49-F238E27FC236}">
                <a16:creationId xmlns:a16="http://schemas.microsoft.com/office/drawing/2014/main" id="{FFE9A75B-E59C-4205-B005-85275A50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8614" name="Oval 6">
            <a:extLst>
              <a:ext uri="{FF2B5EF4-FFF2-40B4-BE49-F238E27FC236}">
                <a16:creationId xmlns:a16="http://schemas.microsoft.com/office/drawing/2014/main" id="{95750051-F2F8-47EF-95C3-DBE5816A0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8615" name="Oval 7">
            <a:extLst>
              <a:ext uri="{FF2B5EF4-FFF2-40B4-BE49-F238E27FC236}">
                <a16:creationId xmlns:a16="http://schemas.microsoft.com/office/drawing/2014/main" id="{80FA3D20-0141-45CE-BB60-153FF497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8616" name="Oval 8">
            <a:extLst>
              <a:ext uri="{FF2B5EF4-FFF2-40B4-BE49-F238E27FC236}">
                <a16:creationId xmlns:a16="http://schemas.microsoft.com/office/drawing/2014/main" id="{BB5701AE-C81A-4743-B09D-0E0D0D01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617" name="Oval 9">
            <a:extLst>
              <a:ext uri="{FF2B5EF4-FFF2-40B4-BE49-F238E27FC236}">
                <a16:creationId xmlns:a16="http://schemas.microsoft.com/office/drawing/2014/main" id="{C1C99933-7ED1-4952-A197-00F39CF8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8618" name="Oval 10">
            <a:extLst>
              <a:ext uri="{FF2B5EF4-FFF2-40B4-BE49-F238E27FC236}">
                <a16:creationId xmlns:a16="http://schemas.microsoft.com/office/drawing/2014/main" id="{368F9793-E731-4FFB-AE67-C5C17816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8619" name="AutoShape 11">
            <a:extLst>
              <a:ext uri="{FF2B5EF4-FFF2-40B4-BE49-F238E27FC236}">
                <a16:creationId xmlns:a16="http://schemas.microsoft.com/office/drawing/2014/main" id="{E71F39E9-6301-42CF-9FE0-9FC970C0A776}"/>
              </a:ext>
            </a:extLst>
          </p:cNvPr>
          <p:cNvCxnSpPr>
            <a:cxnSpLocks noChangeShapeType="1"/>
            <a:stCxn id="68613" idx="7"/>
            <a:endCxn id="6861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0" name="AutoShape 12">
            <a:extLst>
              <a:ext uri="{FF2B5EF4-FFF2-40B4-BE49-F238E27FC236}">
                <a16:creationId xmlns:a16="http://schemas.microsoft.com/office/drawing/2014/main" id="{EFF4C515-D7FF-4716-84D4-BBADFA033253}"/>
              </a:ext>
            </a:extLst>
          </p:cNvPr>
          <p:cNvCxnSpPr>
            <a:cxnSpLocks noChangeShapeType="1"/>
            <a:stCxn id="68613" idx="6"/>
            <a:endCxn id="6861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1" name="AutoShape 13">
            <a:extLst>
              <a:ext uri="{FF2B5EF4-FFF2-40B4-BE49-F238E27FC236}">
                <a16:creationId xmlns:a16="http://schemas.microsoft.com/office/drawing/2014/main" id="{B5C2C583-65EC-4D96-9697-C772993E6A61}"/>
              </a:ext>
            </a:extLst>
          </p:cNvPr>
          <p:cNvCxnSpPr>
            <a:cxnSpLocks noChangeShapeType="1"/>
            <a:stCxn id="68613" idx="4"/>
            <a:endCxn id="6861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2" name="AutoShape 14">
            <a:extLst>
              <a:ext uri="{FF2B5EF4-FFF2-40B4-BE49-F238E27FC236}">
                <a16:creationId xmlns:a16="http://schemas.microsoft.com/office/drawing/2014/main" id="{E8D392A9-4535-4B03-AD94-CFC25E94C112}"/>
              </a:ext>
            </a:extLst>
          </p:cNvPr>
          <p:cNvCxnSpPr>
            <a:cxnSpLocks noChangeShapeType="1"/>
            <a:stCxn id="68616" idx="6"/>
            <a:endCxn id="6861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3" name="AutoShape 15">
            <a:extLst>
              <a:ext uri="{FF2B5EF4-FFF2-40B4-BE49-F238E27FC236}">
                <a16:creationId xmlns:a16="http://schemas.microsoft.com/office/drawing/2014/main" id="{10762B44-C9C7-4388-AAEB-9C9324C6B88F}"/>
              </a:ext>
            </a:extLst>
          </p:cNvPr>
          <p:cNvCxnSpPr>
            <a:cxnSpLocks noChangeShapeType="1"/>
            <a:stCxn id="68614" idx="6"/>
            <a:endCxn id="6861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4" name="AutoShape 16">
            <a:extLst>
              <a:ext uri="{FF2B5EF4-FFF2-40B4-BE49-F238E27FC236}">
                <a16:creationId xmlns:a16="http://schemas.microsoft.com/office/drawing/2014/main" id="{2857190F-6939-47D4-9092-70C66C0C4D48}"/>
              </a:ext>
            </a:extLst>
          </p:cNvPr>
          <p:cNvCxnSpPr>
            <a:cxnSpLocks noChangeShapeType="1"/>
            <a:stCxn id="68617" idx="1"/>
            <a:endCxn id="6861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5" name="AutoShape 17">
            <a:extLst>
              <a:ext uri="{FF2B5EF4-FFF2-40B4-BE49-F238E27FC236}">
                <a16:creationId xmlns:a16="http://schemas.microsoft.com/office/drawing/2014/main" id="{09AC9299-4B48-48D2-AE0E-D9592CC35111}"/>
              </a:ext>
            </a:extLst>
          </p:cNvPr>
          <p:cNvCxnSpPr>
            <a:cxnSpLocks noChangeShapeType="1"/>
            <a:stCxn id="68615" idx="0"/>
            <a:endCxn id="6861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6" name="AutoShape 18">
            <a:extLst>
              <a:ext uri="{FF2B5EF4-FFF2-40B4-BE49-F238E27FC236}">
                <a16:creationId xmlns:a16="http://schemas.microsoft.com/office/drawing/2014/main" id="{BB8126A6-A534-4863-956A-8082674667F2}"/>
              </a:ext>
            </a:extLst>
          </p:cNvPr>
          <p:cNvCxnSpPr>
            <a:cxnSpLocks noChangeShapeType="1"/>
            <a:stCxn id="68617" idx="7"/>
            <a:endCxn id="6861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7" name="Line 19">
            <a:extLst>
              <a:ext uri="{FF2B5EF4-FFF2-40B4-BE49-F238E27FC236}">
                <a16:creationId xmlns:a16="http://schemas.microsoft.com/office/drawing/2014/main" id="{79393BFC-8341-4D57-A3FA-53BABCAB4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702435E8-4FF4-47F3-AC2F-BBCD4B197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93A3EDF4-B9D3-41DC-A188-F4FB9066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8630" name="Footer Placeholder 1">
            <a:extLst>
              <a:ext uri="{FF2B5EF4-FFF2-40B4-BE49-F238E27FC236}">
                <a16:creationId xmlns:a16="http://schemas.microsoft.com/office/drawing/2014/main" id="{21153AE2-B35B-426B-9B1B-6EC5BA5D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68631" name="Slide Number Placeholder 2">
            <a:extLst>
              <a:ext uri="{FF2B5EF4-FFF2-40B4-BE49-F238E27FC236}">
                <a16:creationId xmlns:a16="http://schemas.microsoft.com/office/drawing/2014/main" id="{81D6234E-DCFE-4FC1-9292-9A84516E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6CCEC-AE1F-4071-B635-1C1CA65CAC8F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7B542D0-2519-4B36-9DFD-156361F1F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33514FA-9B68-40D1-8D82-D709ADEA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2DE70E7C-BEB0-4B62-9792-443DBAB2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69637" name="Oval 5">
            <a:extLst>
              <a:ext uri="{FF2B5EF4-FFF2-40B4-BE49-F238E27FC236}">
                <a16:creationId xmlns:a16="http://schemas.microsoft.com/office/drawing/2014/main" id="{7D110EC2-C6EC-4289-9452-0892CCF7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9638" name="Oval 6">
            <a:extLst>
              <a:ext uri="{FF2B5EF4-FFF2-40B4-BE49-F238E27FC236}">
                <a16:creationId xmlns:a16="http://schemas.microsoft.com/office/drawing/2014/main" id="{8484C154-3280-42C8-A3E6-889E56BE2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9639" name="Oval 7">
            <a:extLst>
              <a:ext uri="{FF2B5EF4-FFF2-40B4-BE49-F238E27FC236}">
                <a16:creationId xmlns:a16="http://schemas.microsoft.com/office/drawing/2014/main" id="{878355FA-E42E-4EA3-8E34-03B754FC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9640" name="Oval 8">
            <a:extLst>
              <a:ext uri="{FF2B5EF4-FFF2-40B4-BE49-F238E27FC236}">
                <a16:creationId xmlns:a16="http://schemas.microsoft.com/office/drawing/2014/main" id="{9EA14DBA-ECF9-4A1D-B724-A5F5CB7F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41" name="Oval 9">
            <a:extLst>
              <a:ext uri="{FF2B5EF4-FFF2-40B4-BE49-F238E27FC236}">
                <a16:creationId xmlns:a16="http://schemas.microsoft.com/office/drawing/2014/main" id="{1006EEDF-0969-4C5F-84AD-0751028E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6ABF726C-E458-4277-8700-5835D7C2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69643" name="AutoShape 11">
            <a:extLst>
              <a:ext uri="{FF2B5EF4-FFF2-40B4-BE49-F238E27FC236}">
                <a16:creationId xmlns:a16="http://schemas.microsoft.com/office/drawing/2014/main" id="{03100946-7ECF-42CF-9875-697CEFB6BC25}"/>
              </a:ext>
            </a:extLst>
          </p:cNvPr>
          <p:cNvCxnSpPr>
            <a:cxnSpLocks noChangeShapeType="1"/>
            <a:stCxn id="69637" idx="7"/>
            <a:endCxn id="6964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4" name="AutoShape 12">
            <a:extLst>
              <a:ext uri="{FF2B5EF4-FFF2-40B4-BE49-F238E27FC236}">
                <a16:creationId xmlns:a16="http://schemas.microsoft.com/office/drawing/2014/main" id="{18C780B7-AC0C-4519-961E-379F348C85BA}"/>
              </a:ext>
            </a:extLst>
          </p:cNvPr>
          <p:cNvCxnSpPr>
            <a:cxnSpLocks noChangeShapeType="1"/>
            <a:stCxn id="69637" idx="6"/>
            <a:endCxn id="6963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5" name="AutoShape 13">
            <a:extLst>
              <a:ext uri="{FF2B5EF4-FFF2-40B4-BE49-F238E27FC236}">
                <a16:creationId xmlns:a16="http://schemas.microsoft.com/office/drawing/2014/main" id="{D48AEE16-9D18-4709-BF3F-6E07545A233F}"/>
              </a:ext>
            </a:extLst>
          </p:cNvPr>
          <p:cNvCxnSpPr>
            <a:cxnSpLocks noChangeShapeType="1"/>
            <a:stCxn id="69637" idx="4"/>
            <a:endCxn id="6963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6" name="AutoShape 14">
            <a:extLst>
              <a:ext uri="{FF2B5EF4-FFF2-40B4-BE49-F238E27FC236}">
                <a16:creationId xmlns:a16="http://schemas.microsoft.com/office/drawing/2014/main" id="{5CB1707D-E107-49BE-BDED-26C3BA8324F1}"/>
              </a:ext>
            </a:extLst>
          </p:cNvPr>
          <p:cNvCxnSpPr>
            <a:cxnSpLocks noChangeShapeType="1"/>
            <a:stCxn id="69640" idx="6"/>
            <a:endCxn id="6964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7" name="AutoShape 15">
            <a:extLst>
              <a:ext uri="{FF2B5EF4-FFF2-40B4-BE49-F238E27FC236}">
                <a16:creationId xmlns:a16="http://schemas.microsoft.com/office/drawing/2014/main" id="{845E129D-4481-445F-8190-392A65C800E5}"/>
              </a:ext>
            </a:extLst>
          </p:cNvPr>
          <p:cNvCxnSpPr>
            <a:cxnSpLocks noChangeShapeType="1"/>
            <a:stCxn id="69638" idx="6"/>
            <a:endCxn id="6964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8" name="AutoShape 16">
            <a:extLst>
              <a:ext uri="{FF2B5EF4-FFF2-40B4-BE49-F238E27FC236}">
                <a16:creationId xmlns:a16="http://schemas.microsoft.com/office/drawing/2014/main" id="{36BCE5E4-9DA4-4B9F-85CD-3070FBFA5FE1}"/>
              </a:ext>
            </a:extLst>
          </p:cNvPr>
          <p:cNvCxnSpPr>
            <a:cxnSpLocks noChangeShapeType="1"/>
            <a:stCxn id="69641" idx="1"/>
            <a:endCxn id="6963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9" name="AutoShape 17">
            <a:extLst>
              <a:ext uri="{FF2B5EF4-FFF2-40B4-BE49-F238E27FC236}">
                <a16:creationId xmlns:a16="http://schemas.microsoft.com/office/drawing/2014/main" id="{DA09A222-7640-4373-AAB9-F1AE41DEB210}"/>
              </a:ext>
            </a:extLst>
          </p:cNvPr>
          <p:cNvCxnSpPr>
            <a:cxnSpLocks noChangeShapeType="1"/>
            <a:stCxn id="69639" idx="0"/>
            <a:endCxn id="6964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50" name="AutoShape 18">
            <a:extLst>
              <a:ext uri="{FF2B5EF4-FFF2-40B4-BE49-F238E27FC236}">
                <a16:creationId xmlns:a16="http://schemas.microsoft.com/office/drawing/2014/main" id="{0DA86243-535A-4445-A8CC-876CD7E482FE}"/>
              </a:ext>
            </a:extLst>
          </p:cNvPr>
          <p:cNvCxnSpPr>
            <a:cxnSpLocks noChangeShapeType="1"/>
            <a:stCxn id="69641" idx="7"/>
            <a:endCxn id="6964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Line 19">
            <a:extLst>
              <a:ext uri="{FF2B5EF4-FFF2-40B4-BE49-F238E27FC236}">
                <a16:creationId xmlns:a16="http://schemas.microsoft.com/office/drawing/2014/main" id="{8709CBEC-F840-4B46-B491-3CD6742D7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A592416-424F-4BF6-B489-79FB9C35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1F29A839-1F12-4B99-A133-7F5E48F3D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69654" name="Rectangle 22">
            <a:extLst>
              <a:ext uri="{FF2B5EF4-FFF2-40B4-BE49-F238E27FC236}">
                <a16:creationId xmlns:a16="http://schemas.microsoft.com/office/drawing/2014/main" id="{8DEF866A-5C63-4313-8742-A5DED956C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9655" name="Footer Placeholder 1">
            <a:extLst>
              <a:ext uri="{FF2B5EF4-FFF2-40B4-BE49-F238E27FC236}">
                <a16:creationId xmlns:a16="http://schemas.microsoft.com/office/drawing/2014/main" id="{EEE2D20A-B606-4CEC-98F6-B9ED2C35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69656" name="Slide Number Placeholder 2">
            <a:extLst>
              <a:ext uri="{FF2B5EF4-FFF2-40B4-BE49-F238E27FC236}">
                <a16:creationId xmlns:a16="http://schemas.microsoft.com/office/drawing/2014/main" id="{060ACCA1-E513-4816-B44D-5F10F0BD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DCF209-E38F-4614-9E92-23A95BFEA7D6}" type="slidenum">
              <a:rPr lang="en-US" altLang="en-US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31CB2A6-0451-4370-A628-1576D9DE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D921904-7DEC-4A42-9CE5-A8FA63EB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2BC78FF2-7652-44CD-8274-7B74CF80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0661" name="Oval 5">
            <a:extLst>
              <a:ext uri="{FF2B5EF4-FFF2-40B4-BE49-F238E27FC236}">
                <a16:creationId xmlns:a16="http://schemas.microsoft.com/office/drawing/2014/main" id="{E7F55A80-248B-4693-9A1D-C3D23DA0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0662" name="Oval 6">
            <a:extLst>
              <a:ext uri="{FF2B5EF4-FFF2-40B4-BE49-F238E27FC236}">
                <a16:creationId xmlns:a16="http://schemas.microsoft.com/office/drawing/2014/main" id="{F4FE8765-4405-4D32-881D-B135E35D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63" name="Oval 7">
            <a:extLst>
              <a:ext uri="{FF2B5EF4-FFF2-40B4-BE49-F238E27FC236}">
                <a16:creationId xmlns:a16="http://schemas.microsoft.com/office/drawing/2014/main" id="{880FF950-BAC7-4FB9-AA84-65FF4092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64" name="Oval 8">
            <a:extLst>
              <a:ext uri="{FF2B5EF4-FFF2-40B4-BE49-F238E27FC236}">
                <a16:creationId xmlns:a16="http://schemas.microsoft.com/office/drawing/2014/main" id="{D358240D-55E9-4EAF-8EF6-93ED97017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65" name="Oval 9">
            <a:extLst>
              <a:ext uri="{FF2B5EF4-FFF2-40B4-BE49-F238E27FC236}">
                <a16:creationId xmlns:a16="http://schemas.microsoft.com/office/drawing/2014/main" id="{4866BFCD-ED9C-46C1-9555-8C374D16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0666" name="Oval 10">
            <a:extLst>
              <a:ext uri="{FF2B5EF4-FFF2-40B4-BE49-F238E27FC236}">
                <a16:creationId xmlns:a16="http://schemas.microsoft.com/office/drawing/2014/main" id="{33FAE020-1B9F-4DE3-B305-B6413AEFC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0667" name="AutoShape 11">
            <a:extLst>
              <a:ext uri="{FF2B5EF4-FFF2-40B4-BE49-F238E27FC236}">
                <a16:creationId xmlns:a16="http://schemas.microsoft.com/office/drawing/2014/main" id="{2149101D-3DE7-43E3-A8E4-C13EB18C62CE}"/>
              </a:ext>
            </a:extLst>
          </p:cNvPr>
          <p:cNvCxnSpPr>
            <a:cxnSpLocks noChangeShapeType="1"/>
            <a:stCxn id="70661" idx="7"/>
            <a:endCxn id="7066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8" name="AutoShape 12">
            <a:extLst>
              <a:ext uri="{FF2B5EF4-FFF2-40B4-BE49-F238E27FC236}">
                <a16:creationId xmlns:a16="http://schemas.microsoft.com/office/drawing/2014/main" id="{5816D098-6F94-4C13-BAE6-222186A1EF5A}"/>
              </a:ext>
            </a:extLst>
          </p:cNvPr>
          <p:cNvCxnSpPr>
            <a:cxnSpLocks noChangeShapeType="1"/>
            <a:stCxn id="70661" idx="6"/>
            <a:endCxn id="7066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9" name="AutoShape 13">
            <a:extLst>
              <a:ext uri="{FF2B5EF4-FFF2-40B4-BE49-F238E27FC236}">
                <a16:creationId xmlns:a16="http://schemas.microsoft.com/office/drawing/2014/main" id="{DA8E8FCD-B032-41C6-8BC3-93A9CCAE0E16}"/>
              </a:ext>
            </a:extLst>
          </p:cNvPr>
          <p:cNvCxnSpPr>
            <a:cxnSpLocks noChangeShapeType="1"/>
            <a:stCxn id="70661" idx="4"/>
            <a:endCxn id="7066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14">
            <a:extLst>
              <a:ext uri="{FF2B5EF4-FFF2-40B4-BE49-F238E27FC236}">
                <a16:creationId xmlns:a16="http://schemas.microsoft.com/office/drawing/2014/main" id="{07F205B0-A2FE-4297-8BC7-9F803156084B}"/>
              </a:ext>
            </a:extLst>
          </p:cNvPr>
          <p:cNvCxnSpPr>
            <a:cxnSpLocks noChangeShapeType="1"/>
            <a:stCxn id="70664" idx="6"/>
            <a:endCxn id="7066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AutoShape 15">
            <a:extLst>
              <a:ext uri="{FF2B5EF4-FFF2-40B4-BE49-F238E27FC236}">
                <a16:creationId xmlns:a16="http://schemas.microsoft.com/office/drawing/2014/main" id="{61A13C6E-8C3F-4160-B5BA-74308CDC540E}"/>
              </a:ext>
            </a:extLst>
          </p:cNvPr>
          <p:cNvCxnSpPr>
            <a:cxnSpLocks noChangeShapeType="1"/>
            <a:stCxn id="70662" idx="6"/>
            <a:endCxn id="7066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16">
            <a:extLst>
              <a:ext uri="{FF2B5EF4-FFF2-40B4-BE49-F238E27FC236}">
                <a16:creationId xmlns:a16="http://schemas.microsoft.com/office/drawing/2014/main" id="{1DAABD3F-E64B-4D88-87CB-63923831D64F}"/>
              </a:ext>
            </a:extLst>
          </p:cNvPr>
          <p:cNvCxnSpPr>
            <a:cxnSpLocks noChangeShapeType="1"/>
            <a:stCxn id="70665" idx="1"/>
            <a:endCxn id="7066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AutoShape 17">
            <a:extLst>
              <a:ext uri="{FF2B5EF4-FFF2-40B4-BE49-F238E27FC236}">
                <a16:creationId xmlns:a16="http://schemas.microsoft.com/office/drawing/2014/main" id="{CB8ED1D3-125E-4ECB-80F6-1AE4390AF591}"/>
              </a:ext>
            </a:extLst>
          </p:cNvPr>
          <p:cNvCxnSpPr>
            <a:cxnSpLocks noChangeShapeType="1"/>
            <a:stCxn id="70663" idx="0"/>
            <a:endCxn id="7066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AutoShape 18">
            <a:extLst>
              <a:ext uri="{FF2B5EF4-FFF2-40B4-BE49-F238E27FC236}">
                <a16:creationId xmlns:a16="http://schemas.microsoft.com/office/drawing/2014/main" id="{388A71D2-7E1E-4D5A-9196-C6B441898824}"/>
              </a:ext>
            </a:extLst>
          </p:cNvPr>
          <p:cNvCxnSpPr>
            <a:cxnSpLocks noChangeShapeType="1"/>
            <a:stCxn id="70665" idx="7"/>
            <a:endCxn id="7066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75" name="Line 19">
            <a:extLst>
              <a:ext uri="{FF2B5EF4-FFF2-40B4-BE49-F238E27FC236}">
                <a16:creationId xmlns:a16="http://schemas.microsoft.com/office/drawing/2014/main" id="{6DE1291C-B65D-4471-AEA6-836591C0B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0DE84277-6327-4930-A2D2-F9F99EC18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3BA1CCAA-7A67-4FE2-A689-4FD5853FA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0678" name="Rectangle 22">
            <a:extLst>
              <a:ext uri="{FF2B5EF4-FFF2-40B4-BE49-F238E27FC236}">
                <a16:creationId xmlns:a16="http://schemas.microsoft.com/office/drawing/2014/main" id="{CF8CC43D-72E1-445E-8851-77E139F72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79" name="Rectangle 23">
            <a:extLst>
              <a:ext uri="{FF2B5EF4-FFF2-40B4-BE49-F238E27FC236}">
                <a16:creationId xmlns:a16="http://schemas.microsoft.com/office/drawing/2014/main" id="{D8724BBE-B133-4E16-837C-59A4C6886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BB323939-E349-40CE-BC72-7ECE41BB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0681" name="Footer Placeholder 1">
            <a:extLst>
              <a:ext uri="{FF2B5EF4-FFF2-40B4-BE49-F238E27FC236}">
                <a16:creationId xmlns:a16="http://schemas.microsoft.com/office/drawing/2014/main" id="{2B6B1C05-E121-4DF0-8E56-86948CF8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0682" name="Slide Number Placeholder 2">
            <a:extLst>
              <a:ext uri="{FF2B5EF4-FFF2-40B4-BE49-F238E27FC236}">
                <a16:creationId xmlns:a16="http://schemas.microsoft.com/office/drawing/2014/main" id="{6866A01A-D1AF-4584-9B93-A83F4296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7DD18-4105-4531-84F0-A0189ABEE117}" type="slidenum">
              <a:rPr lang="en-US" altLang="en-US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B54EBD9-5FA5-47B3-AB0B-FEF7CC97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B2A5278-F947-45CB-AC0A-FDC44D35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9BD40A81-D9E5-49EA-BE18-FB1D3882D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1685" name="Oval 5">
            <a:extLst>
              <a:ext uri="{FF2B5EF4-FFF2-40B4-BE49-F238E27FC236}">
                <a16:creationId xmlns:a16="http://schemas.microsoft.com/office/drawing/2014/main" id="{FB8891DD-8DAE-4C45-B16E-0965995E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1686" name="Oval 6">
            <a:extLst>
              <a:ext uri="{FF2B5EF4-FFF2-40B4-BE49-F238E27FC236}">
                <a16:creationId xmlns:a16="http://schemas.microsoft.com/office/drawing/2014/main" id="{F37A5E0F-ABD9-499A-951A-EA478562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687" name="Oval 7">
            <a:extLst>
              <a:ext uri="{FF2B5EF4-FFF2-40B4-BE49-F238E27FC236}">
                <a16:creationId xmlns:a16="http://schemas.microsoft.com/office/drawing/2014/main" id="{F06016EC-6BDE-4D4B-B9E6-396DDD0AC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688" name="Oval 8">
            <a:extLst>
              <a:ext uri="{FF2B5EF4-FFF2-40B4-BE49-F238E27FC236}">
                <a16:creationId xmlns:a16="http://schemas.microsoft.com/office/drawing/2014/main" id="{8F4A22BD-0CF5-404D-AFB2-28A0B4D6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689" name="Oval 9">
            <a:extLst>
              <a:ext uri="{FF2B5EF4-FFF2-40B4-BE49-F238E27FC236}">
                <a16:creationId xmlns:a16="http://schemas.microsoft.com/office/drawing/2014/main" id="{CFD32DC9-7D45-43D6-AB62-064C47AAB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690" name="Oval 10">
            <a:extLst>
              <a:ext uri="{FF2B5EF4-FFF2-40B4-BE49-F238E27FC236}">
                <a16:creationId xmlns:a16="http://schemas.microsoft.com/office/drawing/2014/main" id="{75CF2CC6-9338-4958-A71C-4EC5C1B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1691" name="AutoShape 11">
            <a:extLst>
              <a:ext uri="{FF2B5EF4-FFF2-40B4-BE49-F238E27FC236}">
                <a16:creationId xmlns:a16="http://schemas.microsoft.com/office/drawing/2014/main" id="{303C5CA5-E8DF-4FC4-82B3-A4C13D9FFFE4}"/>
              </a:ext>
            </a:extLst>
          </p:cNvPr>
          <p:cNvCxnSpPr>
            <a:cxnSpLocks noChangeShapeType="1"/>
            <a:stCxn id="71685" idx="7"/>
            <a:endCxn id="7168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2" name="AutoShape 12">
            <a:extLst>
              <a:ext uri="{FF2B5EF4-FFF2-40B4-BE49-F238E27FC236}">
                <a16:creationId xmlns:a16="http://schemas.microsoft.com/office/drawing/2014/main" id="{5DFCC38B-87C7-49A3-8EA4-26FAE7B70713}"/>
              </a:ext>
            </a:extLst>
          </p:cNvPr>
          <p:cNvCxnSpPr>
            <a:cxnSpLocks noChangeShapeType="1"/>
            <a:stCxn id="71685" idx="6"/>
            <a:endCxn id="7168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AutoShape 13">
            <a:extLst>
              <a:ext uri="{FF2B5EF4-FFF2-40B4-BE49-F238E27FC236}">
                <a16:creationId xmlns:a16="http://schemas.microsoft.com/office/drawing/2014/main" id="{74F2495B-7E36-4C74-89C9-DDCD0708E3C4}"/>
              </a:ext>
            </a:extLst>
          </p:cNvPr>
          <p:cNvCxnSpPr>
            <a:cxnSpLocks noChangeShapeType="1"/>
            <a:stCxn id="71685" idx="4"/>
            <a:endCxn id="7168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AutoShape 14">
            <a:extLst>
              <a:ext uri="{FF2B5EF4-FFF2-40B4-BE49-F238E27FC236}">
                <a16:creationId xmlns:a16="http://schemas.microsoft.com/office/drawing/2014/main" id="{7167C7BA-6474-4B36-8B2D-30B2F87F093D}"/>
              </a:ext>
            </a:extLst>
          </p:cNvPr>
          <p:cNvCxnSpPr>
            <a:cxnSpLocks noChangeShapeType="1"/>
            <a:stCxn id="71688" idx="6"/>
            <a:endCxn id="7169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5" name="AutoShape 15">
            <a:extLst>
              <a:ext uri="{FF2B5EF4-FFF2-40B4-BE49-F238E27FC236}">
                <a16:creationId xmlns:a16="http://schemas.microsoft.com/office/drawing/2014/main" id="{EF8FFFB4-DB01-4C26-9BC2-E6DC11C392C4}"/>
              </a:ext>
            </a:extLst>
          </p:cNvPr>
          <p:cNvCxnSpPr>
            <a:cxnSpLocks noChangeShapeType="1"/>
            <a:stCxn id="71686" idx="6"/>
            <a:endCxn id="7168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6" name="AutoShape 16">
            <a:extLst>
              <a:ext uri="{FF2B5EF4-FFF2-40B4-BE49-F238E27FC236}">
                <a16:creationId xmlns:a16="http://schemas.microsoft.com/office/drawing/2014/main" id="{E83D0BC9-0777-4F2B-B5DD-9834FDC23D31}"/>
              </a:ext>
            </a:extLst>
          </p:cNvPr>
          <p:cNvCxnSpPr>
            <a:cxnSpLocks noChangeShapeType="1"/>
            <a:stCxn id="71689" idx="1"/>
            <a:endCxn id="7168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7" name="AutoShape 17">
            <a:extLst>
              <a:ext uri="{FF2B5EF4-FFF2-40B4-BE49-F238E27FC236}">
                <a16:creationId xmlns:a16="http://schemas.microsoft.com/office/drawing/2014/main" id="{BD953360-6E17-4462-80EB-A149CD2C5779}"/>
              </a:ext>
            </a:extLst>
          </p:cNvPr>
          <p:cNvCxnSpPr>
            <a:cxnSpLocks noChangeShapeType="1"/>
            <a:stCxn id="71687" idx="0"/>
            <a:endCxn id="7168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8" name="AutoShape 18">
            <a:extLst>
              <a:ext uri="{FF2B5EF4-FFF2-40B4-BE49-F238E27FC236}">
                <a16:creationId xmlns:a16="http://schemas.microsoft.com/office/drawing/2014/main" id="{FD22ED41-CC3E-4807-B1EC-3FD2A94B60E6}"/>
              </a:ext>
            </a:extLst>
          </p:cNvPr>
          <p:cNvCxnSpPr>
            <a:cxnSpLocks noChangeShapeType="1"/>
            <a:stCxn id="71689" idx="7"/>
            <a:endCxn id="7169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9" name="Line 19">
            <a:extLst>
              <a:ext uri="{FF2B5EF4-FFF2-40B4-BE49-F238E27FC236}">
                <a16:creationId xmlns:a16="http://schemas.microsoft.com/office/drawing/2014/main" id="{1E591FAC-B16E-431C-8B1D-15646A5E68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F8F89303-2417-4DC3-A30C-08DB2D9A0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95AD4587-0E34-492B-8538-9E873AD9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1702" name="Rectangle 22">
            <a:extLst>
              <a:ext uri="{FF2B5EF4-FFF2-40B4-BE49-F238E27FC236}">
                <a16:creationId xmlns:a16="http://schemas.microsoft.com/office/drawing/2014/main" id="{CEDFA338-55F6-4DDA-94A2-E0BE5291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703" name="Rectangle 23">
            <a:extLst>
              <a:ext uri="{FF2B5EF4-FFF2-40B4-BE49-F238E27FC236}">
                <a16:creationId xmlns:a16="http://schemas.microsoft.com/office/drawing/2014/main" id="{E49CC177-4D63-42AC-89B4-175310EA1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04" name="Rectangle 24">
            <a:extLst>
              <a:ext uri="{FF2B5EF4-FFF2-40B4-BE49-F238E27FC236}">
                <a16:creationId xmlns:a16="http://schemas.microsoft.com/office/drawing/2014/main" id="{561BAC56-A67E-452E-9B2F-A21E1D826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1705" name="Footer Placeholder 1">
            <a:extLst>
              <a:ext uri="{FF2B5EF4-FFF2-40B4-BE49-F238E27FC236}">
                <a16:creationId xmlns:a16="http://schemas.microsoft.com/office/drawing/2014/main" id="{C9B2EB68-FF64-4DF4-BB12-B381AFB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1706" name="Slide Number Placeholder 2">
            <a:extLst>
              <a:ext uri="{FF2B5EF4-FFF2-40B4-BE49-F238E27FC236}">
                <a16:creationId xmlns:a16="http://schemas.microsoft.com/office/drawing/2014/main" id="{B400584D-A7C9-43FA-A3E8-95DBC23E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010B67-2C01-4353-A475-B2B4BA8FCF01}" type="slidenum">
              <a:rPr lang="en-US" altLang="en-US">
                <a:latin typeface="Times New Roman" panose="02020603050405020304" pitchFamily="18" charset="0"/>
              </a:rPr>
              <a:pPr/>
              <a:t>58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50C88CC-A7F2-4AC7-9F6E-1B5EC6B741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AE0E637-B155-481C-9592-9C4C9FB4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D34BD28C-BE88-4FF3-8698-7EFD8BAA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E221E948-3EED-432A-8E27-BB86DE93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76437587-27D4-42E6-A67B-B60A46FC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5FDEE2F0-324F-4EBC-9BCD-732A2EDA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B970F167-510D-4BFA-A0E5-09FAF7037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A6483382-C10E-4040-B124-38D1AC83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17F187D8-9928-469C-A819-9CD79C33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3739" name="AutoShape 11">
            <a:extLst>
              <a:ext uri="{FF2B5EF4-FFF2-40B4-BE49-F238E27FC236}">
                <a16:creationId xmlns:a16="http://schemas.microsoft.com/office/drawing/2014/main" id="{210F6477-50AC-40D9-A2FF-D1F189680121}"/>
              </a:ext>
            </a:extLst>
          </p:cNvPr>
          <p:cNvCxnSpPr>
            <a:cxnSpLocks noChangeShapeType="1"/>
            <a:stCxn id="73733" idx="7"/>
            <a:endCxn id="7373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2">
            <a:extLst>
              <a:ext uri="{FF2B5EF4-FFF2-40B4-BE49-F238E27FC236}">
                <a16:creationId xmlns:a16="http://schemas.microsoft.com/office/drawing/2014/main" id="{D2FD9C25-F44D-4CAF-A32A-B0E678504CE7}"/>
              </a:ext>
            </a:extLst>
          </p:cNvPr>
          <p:cNvCxnSpPr>
            <a:cxnSpLocks noChangeShapeType="1"/>
            <a:stCxn id="73733" idx="6"/>
            <a:endCxn id="7373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3">
            <a:extLst>
              <a:ext uri="{FF2B5EF4-FFF2-40B4-BE49-F238E27FC236}">
                <a16:creationId xmlns:a16="http://schemas.microsoft.com/office/drawing/2014/main" id="{05BE0766-FED9-4990-8AFA-B965806A5BE2}"/>
              </a:ext>
            </a:extLst>
          </p:cNvPr>
          <p:cNvCxnSpPr>
            <a:cxnSpLocks noChangeShapeType="1"/>
            <a:stCxn id="73733" idx="4"/>
            <a:endCxn id="7373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4">
            <a:extLst>
              <a:ext uri="{FF2B5EF4-FFF2-40B4-BE49-F238E27FC236}">
                <a16:creationId xmlns:a16="http://schemas.microsoft.com/office/drawing/2014/main" id="{B2D00D31-5F41-4927-AAEE-57D6EE2AAB3E}"/>
              </a:ext>
            </a:extLst>
          </p:cNvPr>
          <p:cNvCxnSpPr>
            <a:cxnSpLocks noChangeShapeType="1"/>
            <a:stCxn id="73736" idx="6"/>
            <a:endCxn id="7373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5">
            <a:extLst>
              <a:ext uri="{FF2B5EF4-FFF2-40B4-BE49-F238E27FC236}">
                <a16:creationId xmlns:a16="http://schemas.microsoft.com/office/drawing/2014/main" id="{D8D9DA9A-1A0B-4D30-9835-41286E451528}"/>
              </a:ext>
            </a:extLst>
          </p:cNvPr>
          <p:cNvCxnSpPr>
            <a:cxnSpLocks noChangeShapeType="1"/>
            <a:stCxn id="73734" idx="6"/>
            <a:endCxn id="7373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4" name="AutoShape 16">
            <a:extLst>
              <a:ext uri="{FF2B5EF4-FFF2-40B4-BE49-F238E27FC236}">
                <a16:creationId xmlns:a16="http://schemas.microsoft.com/office/drawing/2014/main" id="{2DE33853-5137-4E4F-A5FE-733D52DE47D3}"/>
              </a:ext>
            </a:extLst>
          </p:cNvPr>
          <p:cNvCxnSpPr>
            <a:cxnSpLocks noChangeShapeType="1"/>
            <a:stCxn id="73737" idx="1"/>
            <a:endCxn id="7373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5" name="AutoShape 17">
            <a:extLst>
              <a:ext uri="{FF2B5EF4-FFF2-40B4-BE49-F238E27FC236}">
                <a16:creationId xmlns:a16="http://schemas.microsoft.com/office/drawing/2014/main" id="{B4CF8907-31DA-4460-B936-3C69AD92838A}"/>
              </a:ext>
            </a:extLst>
          </p:cNvPr>
          <p:cNvCxnSpPr>
            <a:cxnSpLocks noChangeShapeType="1"/>
            <a:stCxn id="73735" idx="0"/>
            <a:endCxn id="7373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6" name="AutoShape 18">
            <a:extLst>
              <a:ext uri="{FF2B5EF4-FFF2-40B4-BE49-F238E27FC236}">
                <a16:creationId xmlns:a16="http://schemas.microsoft.com/office/drawing/2014/main" id="{92F29390-D31C-4EAC-9FDB-41A893B6950C}"/>
              </a:ext>
            </a:extLst>
          </p:cNvPr>
          <p:cNvCxnSpPr>
            <a:cxnSpLocks noChangeShapeType="1"/>
            <a:stCxn id="73737" idx="7"/>
            <a:endCxn id="7373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7" name="Line 19">
            <a:extLst>
              <a:ext uri="{FF2B5EF4-FFF2-40B4-BE49-F238E27FC236}">
                <a16:creationId xmlns:a16="http://schemas.microsoft.com/office/drawing/2014/main" id="{2582D666-3360-4CB2-A72E-42720EC30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09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7D69F34-08DA-4C38-8528-5A0B37714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2667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75EC4093-80C1-4965-AF66-93E91D34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3750" name="Rectangle 22">
            <a:extLst>
              <a:ext uri="{FF2B5EF4-FFF2-40B4-BE49-F238E27FC236}">
                <a16:creationId xmlns:a16="http://schemas.microsoft.com/office/drawing/2014/main" id="{807F087E-F5B9-4AFB-ADB2-C67A27ED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3751" name="Rectangle 23">
            <a:extLst>
              <a:ext uri="{FF2B5EF4-FFF2-40B4-BE49-F238E27FC236}">
                <a16:creationId xmlns:a16="http://schemas.microsoft.com/office/drawing/2014/main" id="{1DD3EC2E-5B6A-4D9C-AD28-FFE678164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3752" name="Rectangle 24">
            <a:extLst>
              <a:ext uri="{FF2B5EF4-FFF2-40B4-BE49-F238E27FC236}">
                <a16:creationId xmlns:a16="http://schemas.microsoft.com/office/drawing/2014/main" id="{A4E787B2-CAB0-4FC9-876A-0A958A60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753" name="Footer Placeholder 1">
            <a:extLst>
              <a:ext uri="{FF2B5EF4-FFF2-40B4-BE49-F238E27FC236}">
                <a16:creationId xmlns:a16="http://schemas.microsoft.com/office/drawing/2014/main" id="{BF6A19C6-8CC9-4CF3-A90E-99A81E4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3754" name="Slide Number Placeholder 2">
            <a:extLst>
              <a:ext uri="{FF2B5EF4-FFF2-40B4-BE49-F238E27FC236}">
                <a16:creationId xmlns:a16="http://schemas.microsoft.com/office/drawing/2014/main" id="{CB051CB5-05D4-4679-8E45-62019536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EA3AE-7F67-40DB-AFDD-4B5F28EE147C}" type="slidenum">
              <a:rPr lang="en-US" altLang="en-US">
                <a:latin typeface="Times New Roman" panose="02020603050405020304" pitchFamily="18" charset="0"/>
              </a:rPr>
              <a:pPr/>
              <a:t>59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705CA8-7DF1-4B8A-B37C-E8566B0D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Directed And Undirected Graphs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C6D11E7-398A-403A-82D8-960C2809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016875" cy="1165225"/>
          </a:xfrm>
        </p:spPr>
        <p:txBody>
          <a:bodyPr/>
          <a:lstStyle/>
          <a:p>
            <a:pPr eaLnBrk="1" hangingPunct="1"/>
            <a:endParaRPr lang="en-US" altLang="en-US" b="1"/>
          </a:p>
          <a:p>
            <a:pPr lvl="1" eaLnBrk="1" hangingPunct="1"/>
            <a:endParaRPr lang="en-US" altLang="en-US"/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9915382E-900F-42AC-ACBC-2C642B53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50152E-8A95-48D8-8728-8C3982E9284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1269" name="Group 48">
            <a:extLst>
              <a:ext uri="{FF2B5EF4-FFF2-40B4-BE49-F238E27FC236}">
                <a16:creationId xmlns:a16="http://schemas.microsoft.com/office/drawing/2014/main" id="{5FF4AADB-E138-4138-A2DE-0B6EBC8FBCB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209800"/>
            <a:ext cx="3962400" cy="3373438"/>
            <a:chOff x="2784" y="1584"/>
            <a:chExt cx="2496" cy="2125"/>
          </a:xfrm>
        </p:grpSpPr>
        <p:sp>
          <p:nvSpPr>
            <p:cNvPr id="11284" name="AutoShape 5">
              <a:extLst>
                <a:ext uri="{FF2B5EF4-FFF2-40B4-BE49-F238E27FC236}">
                  <a16:creationId xmlns:a16="http://schemas.microsoft.com/office/drawing/2014/main" id="{B44733BD-3D00-48FD-BDDC-5F4DBC50D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673"/>
              <a:ext cx="918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Nantes</a:t>
              </a:r>
            </a:p>
          </p:txBody>
        </p:sp>
        <p:sp>
          <p:nvSpPr>
            <p:cNvPr id="11285" name="AutoShape 6">
              <a:extLst>
                <a:ext uri="{FF2B5EF4-FFF2-40B4-BE49-F238E27FC236}">
                  <a16:creationId xmlns:a16="http://schemas.microsoft.com/office/drawing/2014/main" id="{5ABF5351-BC30-4912-A8A8-3A08ABF4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676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Paris</a:t>
              </a:r>
            </a:p>
          </p:txBody>
        </p:sp>
        <p:sp>
          <p:nvSpPr>
            <p:cNvPr id="11286" name="AutoShape 7">
              <a:extLst>
                <a:ext uri="{FF2B5EF4-FFF2-40B4-BE49-F238E27FC236}">
                  <a16:creationId xmlns:a16="http://schemas.microsoft.com/office/drawing/2014/main" id="{862C8147-5125-4EBA-8C3D-8911E9577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270"/>
              <a:ext cx="656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Lyon</a:t>
              </a:r>
            </a:p>
          </p:txBody>
        </p:sp>
        <p:sp>
          <p:nvSpPr>
            <p:cNvPr id="11287" name="AutoShape 8">
              <a:extLst>
                <a:ext uri="{FF2B5EF4-FFF2-40B4-BE49-F238E27FC236}">
                  <a16:creationId xmlns:a16="http://schemas.microsoft.com/office/drawing/2014/main" id="{4CBD3B06-F1F2-41AF-9FF2-DDA342C69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2132"/>
              <a:ext cx="919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Grenoble</a:t>
              </a:r>
            </a:p>
          </p:txBody>
        </p:sp>
        <p:sp>
          <p:nvSpPr>
            <p:cNvPr id="11288" name="AutoShape 10">
              <a:extLst>
                <a:ext uri="{FF2B5EF4-FFF2-40B4-BE49-F238E27FC236}">
                  <a16:creationId xmlns:a16="http://schemas.microsoft.com/office/drawing/2014/main" id="{1CABB1D1-905F-4454-8D6E-007C9A989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683"/>
              <a:ext cx="613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Bordeaux</a:t>
              </a:r>
            </a:p>
          </p:txBody>
        </p:sp>
        <p:sp>
          <p:nvSpPr>
            <p:cNvPr id="11289" name="AutoShape 11">
              <a:extLst>
                <a:ext uri="{FF2B5EF4-FFF2-40B4-BE49-F238E27FC236}">
                  <a16:creationId xmlns:a16="http://schemas.microsoft.com/office/drawing/2014/main" id="{03C6D08E-FE42-463C-8263-D6D115EE3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3096"/>
              <a:ext cx="1095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Marseille</a:t>
              </a:r>
            </a:p>
          </p:txBody>
        </p:sp>
        <p:sp>
          <p:nvSpPr>
            <p:cNvPr id="11290" name="AutoShape 12">
              <a:extLst>
                <a:ext uri="{FF2B5EF4-FFF2-40B4-BE49-F238E27FC236}">
                  <a16:creationId xmlns:a16="http://schemas.microsoft.com/office/drawing/2014/main" id="{D17AA48B-241F-4178-AF68-D01880FC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637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Monaco</a:t>
              </a:r>
            </a:p>
          </p:txBody>
        </p:sp>
        <p:sp>
          <p:nvSpPr>
            <p:cNvPr id="11291" name="Line 13">
              <a:extLst>
                <a:ext uri="{FF2B5EF4-FFF2-40B4-BE49-F238E27FC236}">
                  <a16:creationId xmlns:a16="http://schemas.microsoft.com/office/drawing/2014/main" id="{BB1DA6A0-8C43-457D-A4C6-562E682A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1859"/>
              <a:ext cx="0" cy="8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2" name="Line 14">
              <a:extLst>
                <a:ext uri="{FF2B5EF4-FFF2-40B4-BE49-F238E27FC236}">
                  <a16:creationId xmlns:a16="http://schemas.microsoft.com/office/drawing/2014/main" id="{5398A000-2133-4F4F-8E6E-BBA387EA7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3" y="1859"/>
              <a:ext cx="351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3" name="Line 15">
              <a:extLst>
                <a:ext uri="{FF2B5EF4-FFF2-40B4-BE49-F238E27FC236}">
                  <a16:creationId xmlns:a16="http://schemas.microsoft.com/office/drawing/2014/main" id="{DA9CAD5F-FA13-42BE-B347-D92110038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" y="1859"/>
              <a:ext cx="526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4" name="Line 16">
              <a:extLst>
                <a:ext uri="{FF2B5EF4-FFF2-40B4-BE49-F238E27FC236}">
                  <a16:creationId xmlns:a16="http://schemas.microsoft.com/office/drawing/2014/main" id="{24E98553-2F73-43BF-885A-C6C8A4C64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0" y="2181"/>
              <a:ext cx="35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5" name="Line 17">
              <a:extLst>
                <a:ext uri="{FF2B5EF4-FFF2-40B4-BE49-F238E27FC236}">
                  <a16:creationId xmlns:a16="http://schemas.microsoft.com/office/drawing/2014/main" id="{2E780C0F-BC85-43D6-94BF-B7D2624FC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456"/>
              <a:ext cx="613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6" name="Line 18">
              <a:extLst>
                <a:ext uri="{FF2B5EF4-FFF2-40B4-BE49-F238E27FC236}">
                  <a16:creationId xmlns:a16="http://schemas.microsoft.com/office/drawing/2014/main" id="{5CCF2C9D-F2E3-4E77-96A0-72F1137E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2456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7" name="Line 19">
              <a:extLst>
                <a:ext uri="{FF2B5EF4-FFF2-40B4-BE49-F238E27FC236}">
                  <a16:creationId xmlns:a16="http://schemas.microsoft.com/office/drawing/2014/main" id="{2138A47C-B4D8-4273-BF83-19898DD7F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" y="2456"/>
              <a:ext cx="35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98" name="Text Box 21">
              <a:extLst>
                <a:ext uri="{FF2B5EF4-FFF2-40B4-BE49-F238E27FC236}">
                  <a16:creationId xmlns:a16="http://schemas.microsoft.com/office/drawing/2014/main" id="{1370D7D7-4489-48FA-B0A4-554249241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158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400</a:t>
              </a:r>
            </a:p>
          </p:txBody>
        </p:sp>
        <p:sp>
          <p:nvSpPr>
            <p:cNvPr id="11299" name="Line 22">
              <a:extLst>
                <a:ext uri="{FF2B5EF4-FFF2-40B4-BE49-F238E27FC236}">
                  <a16:creationId xmlns:a16="http://schemas.microsoft.com/office/drawing/2014/main" id="{544B290B-C7A9-4153-8F33-E957C90C6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1768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00" name="Text Box 23">
              <a:extLst>
                <a:ext uri="{FF2B5EF4-FFF2-40B4-BE49-F238E27FC236}">
                  <a16:creationId xmlns:a16="http://schemas.microsoft.com/office/drawing/2014/main" id="{6C0949CF-D099-488B-A1D9-4E5C7DCD7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81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340</a:t>
              </a:r>
            </a:p>
          </p:txBody>
        </p:sp>
        <p:sp>
          <p:nvSpPr>
            <p:cNvPr id="11301" name="Text Box 24">
              <a:extLst>
                <a:ext uri="{FF2B5EF4-FFF2-40B4-BE49-F238E27FC236}">
                  <a16:creationId xmlns:a16="http://schemas.microsoft.com/office/drawing/2014/main" id="{298B511E-6FB5-40FA-A885-3274F4D44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590</a:t>
              </a:r>
            </a:p>
          </p:txBody>
        </p:sp>
        <p:sp>
          <p:nvSpPr>
            <p:cNvPr id="11302" name="Text Box 25">
              <a:extLst>
                <a:ext uri="{FF2B5EF4-FFF2-40B4-BE49-F238E27FC236}">
                  <a16:creationId xmlns:a16="http://schemas.microsoft.com/office/drawing/2014/main" id="{72BD8500-4CAE-4A92-A621-5526FF48D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2410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420</a:t>
              </a:r>
            </a:p>
          </p:txBody>
        </p:sp>
        <p:sp>
          <p:nvSpPr>
            <p:cNvPr id="11303" name="Text Box 26">
              <a:extLst>
                <a:ext uri="{FF2B5EF4-FFF2-40B4-BE49-F238E27FC236}">
                  <a16:creationId xmlns:a16="http://schemas.microsoft.com/office/drawing/2014/main" id="{E79FA2BA-A519-4788-89DF-44971BD98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1905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350</a:t>
              </a:r>
            </a:p>
          </p:txBody>
        </p:sp>
        <p:sp>
          <p:nvSpPr>
            <p:cNvPr id="11304" name="Text Box 27">
              <a:extLst>
                <a:ext uri="{FF2B5EF4-FFF2-40B4-BE49-F238E27FC236}">
                  <a16:creationId xmlns:a16="http://schemas.microsoft.com/office/drawing/2014/main" id="{09E2A274-345F-4E8E-9AB7-0AA4FDB8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120</a:t>
              </a:r>
            </a:p>
          </p:txBody>
        </p:sp>
        <p:sp>
          <p:nvSpPr>
            <p:cNvPr id="11305" name="Text Box 28">
              <a:extLst>
                <a:ext uri="{FF2B5EF4-FFF2-40B4-BE49-F238E27FC236}">
                  <a16:creationId xmlns:a16="http://schemas.microsoft.com/office/drawing/2014/main" id="{AC1DB659-7027-4514-98F5-66F900833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364"/>
              <a:ext cx="3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320</a:t>
              </a:r>
            </a:p>
          </p:txBody>
        </p:sp>
        <p:sp>
          <p:nvSpPr>
            <p:cNvPr id="11306" name="Text Box 29">
              <a:extLst>
                <a:ext uri="{FF2B5EF4-FFF2-40B4-BE49-F238E27FC236}">
                  <a16:creationId xmlns:a16="http://schemas.microsoft.com/office/drawing/2014/main" id="{8EF3300F-F318-47AE-B4A0-3A7D69884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2668"/>
              <a:ext cx="3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510</a:t>
              </a:r>
            </a:p>
          </p:txBody>
        </p:sp>
        <p:sp>
          <p:nvSpPr>
            <p:cNvPr id="11307" name="Text Box 30">
              <a:extLst>
                <a:ext uri="{FF2B5EF4-FFF2-40B4-BE49-F238E27FC236}">
                  <a16:creationId xmlns:a16="http://schemas.microsoft.com/office/drawing/2014/main" id="{AC1E689D-C129-493B-92E1-50A536705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421"/>
              <a:ext cx="1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An undirected graph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D84D31FD-ECAC-417C-A698-866F769F542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09800"/>
            <a:ext cx="2667000" cy="3375025"/>
            <a:chOff x="336" y="1680"/>
            <a:chExt cx="1872" cy="2331"/>
          </a:xfrm>
        </p:grpSpPr>
        <p:sp>
          <p:nvSpPr>
            <p:cNvPr id="11271" name="AutoShape 33">
              <a:extLst>
                <a:ext uri="{FF2B5EF4-FFF2-40B4-BE49-F238E27FC236}">
                  <a16:creationId xmlns:a16="http://schemas.microsoft.com/office/drawing/2014/main" id="{AA869C03-AC4D-4D7D-A275-B9077F919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680"/>
              <a:ext cx="480" cy="192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start</a:t>
              </a:r>
            </a:p>
          </p:txBody>
        </p:sp>
        <p:sp>
          <p:nvSpPr>
            <p:cNvPr id="11272" name="AutoShape 34">
              <a:extLst>
                <a:ext uri="{FF2B5EF4-FFF2-40B4-BE49-F238E27FC236}">
                  <a16:creationId xmlns:a16="http://schemas.microsoft.com/office/drawing/2014/main" id="{3ABA8AD2-B4A0-4E46-8AF3-408C00D1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816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fill pan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with water</a:t>
              </a:r>
            </a:p>
          </p:txBody>
        </p:sp>
        <p:sp>
          <p:nvSpPr>
            <p:cNvPr id="11273" name="AutoShape 35">
              <a:extLst>
                <a:ext uri="{FF2B5EF4-FFF2-40B4-BE49-F238E27FC236}">
                  <a16:creationId xmlns:a16="http://schemas.microsoft.com/office/drawing/2014/main" id="{79D55702-84A2-4BB0-9623-AC0E23F1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864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take egg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from fridge</a:t>
              </a:r>
            </a:p>
          </p:txBody>
        </p:sp>
        <p:sp>
          <p:nvSpPr>
            <p:cNvPr id="11274" name="AutoShape 36">
              <a:extLst>
                <a:ext uri="{FF2B5EF4-FFF2-40B4-BE49-F238E27FC236}">
                  <a16:creationId xmlns:a16="http://schemas.microsoft.com/office/drawing/2014/main" id="{389EAFE8-3E67-4D3D-B1DB-958A2B4B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40"/>
              <a:ext cx="768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break egg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into pan</a:t>
              </a:r>
            </a:p>
          </p:txBody>
        </p:sp>
        <p:sp>
          <p:nvSpPr>
            <p:cNvPr id="11275" name="AutoShape 37">
              <a:extLst>
                <a:ext uri="{FF2B5EF4-FFF2-40B4-BE49-F238E27FC236}">
                  <a16:creationId xmlns:a16="http://schemas.microsoft.com/office/drawing/2014/main" id="{2A38BD82-0A78-47FB-9661-2E9C97048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216"/>
              <a:ext cx="624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boil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water</a:t>
              </a:r>
            </a:p>
          </p:txBody>
        </p:sp>
        <p:sp>
          <p:nvSpPr>
            <p:cNvPr id="11276" name="AutoShape 38">
              <a:extLst>
                <a:ext uri="{FF2B5EF4-FFF2-40B4-BE49-F238E27FC236}">
                  <a16:creationId xmlns:a16="http://schemas.microsoft.com/office/drawing/2014/main" id="{C8DD5010-B945-4E2D-829C-E577E6743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40"/>
              <a:ext cx="816" cy="384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add salt</a:t>
              </a:r>
              <a:br>
                <a:rPr lang="en-US" altLang="en-US" sz="1400">
                  <a:latin typeface="Verdana" panose="020B0604030504040204" pitchFamily="34" charset="0"/>
                </a:rPr>
              </a:br>
              <a:r>
                <a:rPr lang="en-US" altLang="en-US" sz="1400">
                  <a:latin typeface="Verdana" panose="020B0604030504040204" pitchFamily="34" charset="0"/>
                </a:rPr>
                <a:t>to water</a:t>
              </a:r>
            </a:p>
          </p:txBody>
        </p:sp>
        <p:sp>
          <p:nvSpPr>
            <p:cNvPr id="11277" name="Text Box 39">
              <a:extLst>
                <a:ext uri="{FF2B5EF4-FFF2-40B4-BE49-F238E27FC236}">
                  <a16:creationId xmlns:a16="http://schemas.microsoft.com/office/drawing/2014/main" id="{95C1DFCC-360D-4D48-8B90-8FAAB478D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695"/>
              <a:ext cx="163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A directed graph</a:t>
              </a:r>
            </a:p>
          </p:txBody>
        </p:sp>
        <p:sp>
          <p:nvSpPr>
            <p:cNvPr id="11278" name="Line 40">
              <a:extLst>
                <a:ext uri="{FF2B5EF4-FFF2-40B4-BE49-F238E27FC236}">
                  <a16:creationId xmlns:a16="http://schemas.microsoft.com/office/drawing/2014/main" id="{A5BC90BF-D461-4CD5-B2B7-7A21B4D4E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872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41">
              <a:extLst>
                <a:ext uri="{FF2B5EF4-FFF2-40B4-BE49-F238E27FC236}">
                  <a16:creationId xmlns:a16="http://schemas.microsoft.com/office/drawing/2014/main" id="{55004D74-EAAB-4D9F-87C9-A43D46F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7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0" name="Line 42">
              <a:extLst>
                <a:ext uri="{FF2B5EF4-FFF2-40B4-BE49-F238E27FC236}">
                  <a16:creationId xmlns:a16="http://schemas.microsoft.com/office/drawing/2014/main" id="{D4470BE0-05A0-4C77-9223-BE90C1CC4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1" name="Line 43">
              <a:extLst>
                <a:ext uri="{FF2B5EF4-FFF2-40B4-BE49-F238E27FC236}">
                  <a16:creationId xmlns:a16="http://schemas.microsoft.com/office/drawing/2014/main" id="{5D4790BC-7EA2-47A9-9F46-3E2B662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2" name="Line 44">
              <a:extLst>
                <a:ext uri="{FF2B5EF4-FFF2-40B4-BE49-F238E27FC236}">
                  <a16:creationId xmlns:a16="http://schemas.microsoft.com/office/drawing/2014/main" id="{29EBD207-3EE3-4D88-8463-A77B74D65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83" name="Line 45">
              <a:extLst>
                <a:ext uri="{FF2B5EF4-FFF2-40B4-BE49-F238E27FC236}">
                  <a16:creationId xmlns:a16="http://schemas.microsoft.com/office/drawing/2014/main" id="{AED60FF9-6BCA-4B41-B23D-2A0EDFDE5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7280642-D745-4B34-89BF-68859827FAA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1FC1A5E-4872-48B7-8E41-F51246B8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7AC52B90-A226-4DC3-9DE4-984751B0B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5781" name="Oval 5">
            <a:extLst>
              <a:ext uri="{FF2B5EF4-FFF2-40B4-BE49-F238E27FC236}">
                <a16:creationId xmlns:a16="http://schemas.microsoft.com/office/drawing/2014/main" id="{D8BFCAAD-6CFF-4B23-B921-355EF80D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5782" name="Oval 6">
            <a:extLst>
              <a:ext uri="{FF2B5EF4-FFF2-40B4-BE49-F238E27FC236}">
                <a16:creationId xmlns:a16="http://schemas.microsoft.com/office/drawing/2014/main" id="{3C81927C-2572-4ED8-9074-E7BF1764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83" name="Oval 7">
            <a:extLst>
              <a:ext uri="{FF2B5EF4-FFF2-40B4-BE49-F238E27FC236}">
                <a16:creationId xmlns:a16="http://schemas.microsoft.com/office/drawing/2014/main" id="{738E1868-6F32-4411-8599-B2D9AD146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784" name="Oval 8">
            <a:extLst>
              <a:ext uri="{FF2B5EF4-FFF2-40B4-BE49-F238E27FC236}">
                <a16:creationId xmlns:a16="http://schemas.microsoft.com/office/drawing/2014/main" id="{D01400ED-922A-4C90-9A36-CD3E831C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785" name="Oval 9">
            <a:extLst>
              <a:ext uri="{FF2B5EF4-FFF2-40B4-BE49-F238E27FC236}">
                <a16:creationId xmlns:a16="http://schemas.microsoft.com/office/drawing/2014/main" id="{E4ADB7FD-365C-41E0-8645-269CBA11B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786" name="Oval 10">
            <a:extLst>
              <a:ext uri="{FF2B5EF4-FFF2-40B4-BE49-F238E27FC236}">
                <a16:creationId xmlns:a16="http://schemas.microsoft.com/office/drawing/2014/main" id="{E69BDD6A-B603-401F-ACBE-AF7E7FEA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5787" name="AutoShape 11">
            <a:extLst>
              <a:ext uri="{FF2B5EF4-FFF2-40B4-BE49-F238E27FC236}">
                <a16:creationId xmlns:a16="http://schemas.microsoft.com/office/drawing/2014/main" id="{B1A7B116-4657-45E1-BE10-F919B2D44562}"/>
              </a:ext>
            </a:extLst>
          </p:cNvPr>
          <p:cNvCxnSpPr>
            <a:cxnSpLocks noChangeShapeType="1"/>
            <a:stCxn id="75781" idx="7"/>
            <a:endCxn id="7578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8" name="AutoShape 12">
            <a:extLst>
              <a:ext uri="{FF2B5EF4-FFF2-40B4-BE49-F238E27FC236}">
                <a16:creationId xmlns:a16="http://schemas.microsoft.com/office/drawing/2014/main" id="{54B301DF-3813-4E34-B946-BB2DA429F174}"/>
              </a:ext>
            </a:extLst>
          </p:cNvPr>
          <p:cNvCxnSpPr>
            <a:cxnSpLocks noChangeShapeType="1"/>
            <a:stCxn id="75781" idx="6"/>
            <a:endCxn id="7578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9" name="AutoShape 13">
            <a:extLst>
              <a:ext uri="{FF2B5EF4-FFF2-40B4-BE49-F238E27FC236}">
                <a16:creationId xmlns:a16="http://schemas.microsoft.com/office/drawing/2014/main" id="{907DA889-5D1C-4815-BA57-CEA312475353}"/>
              </a:ext>
            </a:extLst>
          </p:cNvPr>
          <p:cNvCxnSpPr>
            <a:cxnSpLocks noChangeShapeType="1"/>
            <a:stCxn id="75781" idx="4"/>
            <a:endCxn id="7578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0" name="AutoShape 14">
            <a:extLst>
              <a:ext uri="{FF2B5EF4-FFF2-40B4-BE49-F238E27FC236}">
                <a16:creationId xmlns:a16="http://schemas.microsoft.com/office/drawing/2014/main" id="{6E2D8571-7DCC-43C4-AF4A-9F07F161C89D}"/>
              </a:ext>
            </a:extLst>
          </p:cNvPr>
          <p:cNvCxnSpPr>
            <a:cxnSpLocks noChangeShapeType="1"/>
            <a:stCxn id="75784" idx="6"/>
            <a:endCxn id="7578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AutoShape 15">
            <a:extLst>
              <a:ext uri="{FF2B5EF4-FFF2-40B4-BE49-F238E27FC236}">
                <a16:creationId xmlns:a16="http://schemas.microsoft.com/office/drawing/2014/main" id="{9DD10595-ED3B-4509-A088-3CCE7E4162CC}"/>
              </a:ext>
            </a:extLst>
          </p:cNvPr>
          <p:cNvCxnSpPr>
            <a:cxnSpLocks noChangeShapeType="1"/>
            <a:stCxn id="75782" idx="6"/>
            <a:endCxn id="7578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2" name="AutoShape 16">
            <a:extLst>
              <a:ext uri="{FF2B5EF4-FFF2-40B4-BE49-F238E27FC236}">
                <a16:creationId xmlns:a16="http://schemas.microsoft.com/office/drawing/2014/main" id="{DF73B081-4360-4C25-A1EC-45E56E0724AD}"/>
              </a:ext>
            </a:extLst>
          </p:cNvPr>
          <p:cNvCxnSpPr>
            <a:cxnSpLocks noChangeShapeType="1"/>
            <a:stCxn id="75785" idx="1"/>
            <a:endCxn id="7578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3" name="AutoShape 17">
            <a:extLst>
              <a:ext uri="{FF2B5EF4-FFF2-40B4-BE49-F238E27FC236}">
                <a16:creationId xmlns:a16="http://schemas.microsoft.com/office/drawing/2014/main" id="{861E44FD-3C5C-4079-872B-69780D8ACB99}"/>
              </a:ext>
            </a:extLst>
          </p:cNvPr>
          <p:cNvCxnSpPr>
            <a:cxnSpLocks noChangeShapeType="1"/>
            <a:stCxn id="75783" idx="0"/>
            <a:endCxn id="7578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4" name="AutoShape 18">
            <a:extLst>
              <a:ext uri="{FF2B5EF4-FFF2-40B4-BE49-F238E27FC236}">
                <a16:creationId xmlns:a16="http://schemas.microsoft.com/office/drawing/2014/main" id="{FA5B4C6A-FF44-4965-A584-79036E455C7F}"/>
              </a:ext>
            </a:extLst>
          </p:cNvPr>
          <p:cNvCxnSpPr>
            <a:cxnSpLocks noChangeShapeType="1"/>
            <a:stCxn id="75785" idx="7"/>
            <a:endCxn id="7578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95" name="Line 19">
            <a:extLst>
              <a:ext uri="{FF2B5EF4-FFF2-40B4-BE49-F238E27FC236}">
                <a16:creationId xmlns:a16="http://schemas.microsoft.com/office/drawing/2014/main" id="{68484CED-DB1F-4D33-AB2A-8963BF682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14CE8045-F61F-4F09-A859-770E02F3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9CC6AADE-C082-40BF-B322-F64C2520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5798" name="Rectangle 22">
            <a:extLst>
              <a:ext uri="{FF2B5EF4-FFF2-40B4-BE49-F238E27FC236}">
                <a16:creationId xmlns:a16="http://schemas.microsoft.com/office/drawing/2014/main" id="{44F93FFF-CD0B-40E5-92A2-270C072C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5799" name="Rectangle 23">
            <a:extLst>
              <a:ext uri="{FF2B5EF4-FFF2-40B4-BE49-F238E27FC236}">
                <a16:creationId xmlns:a16="http://schemas.microsoft.com/office/drawing/2014/main" id="{9491002F-4699-4FA0-97F3-3C266602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800" name="Rectangle 24">
            <a:extLst>
              <a:ext uri="{FF2B5EF4-FFF2-40B4-BE49-F238E27FC236}">
                <a16:creationId xmlns:a16="http://schemas.microsoft.com/office/drawing/2014/main" id="{7542120B-54F4-475F-9ABD-0F868ECA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801" name="Footer Placeholder 1">
            <a:extLst>
              <a:ext uri="{FF2B5EF4-FFF2-40B4-BE49-F238E27FC236}">
                <a16:creationId xmlns:a16="http://schemas.microsoft.com/office/drawing/2014/main" id="{404E4894-15B9-4B74-A94E-3832C528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5802" name="Slide Number Placeholder 2">
            <a:extLst>
              <a:ext uri="{FF2B5EF4-FFF2-40B4-BE49-F238E27FC236}">
                <a16:creationId xmlns:a16="http://schemas.microsoft.com/office/drawing/2014/main" id="{77B747AC-B7B8-44A6-ACC4-691D280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B69531-0E7E-4634-B1FF-6D308CB8AC2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0ACFC07-BFDE-4820-842B-9AD1FEF5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3B6CCDD-A7B9-4836-8E6D-A49FA22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EE58A30A-4293-4B4F-B556-331B48518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6805" name="Oval 5">
            <a:extLst>
              <a:ext uri="{FF2B5EF4-FFF2-40B4-BE49-F238E27FC236}">
                <a16:creationId xmlns:a16="http://schemas.microsoft.com/office/drawing/2014/main" id="{6ADB0732-0A7F-41D9-820F-1B918096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6806" name="Oval 6">
            <a:extLst>
              <a:ext uri="{FF2B5EF4-FFF2-40B4-BE49-F238E27FC236}">
                <a16:creationId xmlns:a16="http://schemas.microsoft.com/office/drawing/2014/main" id="{5BC317A3-4E78-43A7-AC99-162C611A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6807" name="Oval 7">
            <a:extLst>
              <a:ext uri="{FF2B5EF4-FFF2-40B4-BE49-F238E27FC236}">
                <a16:creationId xmlns:a16="http://schemas.microsoft.com/office/drawing/2014/main" id="{A65001E1-54AA-4420-853E-147CC054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08" name="Oval 8">
            <a:extLst>
              <a:ext uri="{FF2B5EF4-FFF2-40B4-BE49-F238E27FC236}">
                <a16:creationId xmlns:a16="http://schemas.microsoft.com/office/drawing/2014/main" id="{4319B973-65AE-4EC0-B2A1-6F1580BA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809" name="Oval 9">
            <a:extLst>
              <a:ext uri="{FF2B5EF4-FFF2-40B4-BE49-F238E27FC236}">
                <a16:creationId xmlns:a16="http://schemas.microsoft.com/office/drawing/2014/main" id="{BE9525CE-4AAD-48C1-B7A1-29E89D46E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6810" name="Oval 10">
            <a:extLst>
              <a:ext uri="{FF2B5EF4-FFF2-40B4-BE49-F238E27FC236}">
                <a16:creationId xmlns:a16="http://schemas.microsoft.com/office/drawing/2014/main" id="{E436DEC7-AA4E-49B7-A760-71FC7AA6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6811" name="AutoShape 11">
            <a:extLst>
              <a:ext uri="{FF2B5EF4-FFF2-40B4-BE49-F238E27FC236}">
                <a16:creationId xmlns:a16="http://schemas.microsoft.com/office/drawing/2014/main" id="{C3D0F9AD-AA0D-4BC7-BB75-0CFB0C91A0B8}"/>
              </a:ext>
            </a:extLst>
          </p:cNvPr>
          <p:cNvCxnSpPr>
            <a:cxnSpLocks noChangeShapeType="1"/>
            <a:stCxn id="76805" idx="7"/>
            <a:endCxn id="7680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2" name="AutoShape 12">
            <a:extLst>
              <a:ext uri="{FF2B5EF4-FFF2-40B4-BE49-F238E27FC236}">
                <a16:creationId xmlns:a16="http://schemas.microsoft.com/office/drawing/2014/main" id="{D7B4EB15-B9D8-4E02-A873-F8A691F65F97}"/>
              </a:ext>
            </a:extLst>
          </p:cNvPr>
          <p:cNvCxnSpPr>
            <a:cxnSpLocks noChangeShapeType="1"/>
            <a:stCxn id="76805" idx="6"/>
            <a:endCxn id="7680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3" name="AutoShape 13">
            <a:extLst>
              <a:ext uri="{FF2B5EF4-FFF2-40B4-BE49-F238E27FC236}">
                <a16:creationId xmlns:a16="http://schemas.microsoft.com/office/drawing/2014/main" id="{5F184986-5039-4737-B4AD-2616FD75F75B}"/>
              </a:ext>
            </a:extLst>
          </p:cNvPr>
          <p:cNvCxnSpPr>
            <a:cxnSpLocks noChangeShapeType="1"/>
            <a:stCxn id="76805" idx="4"/>
            <a:endCxn id="7680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4" name="AutoShape 14">
            <a:extLst>
              <a:ext uri="{FF2B5EF4-FFF2-40B4-BE49-F238E27FC236}">
                <a16:creationId xmlns:a16="http://schemas.microsoft.com/office/drawing/2014/main" id="{3DC158FB-27E1-458E-BAAF-20E135D829A8}"/>
              </a:ext>
            </a:extLst>
          </p:cNvPr>
          <p:cNvCxnSpPr>
            <a:cxnSpLocks noChangeShapeType="1"/>
            <a:stCxn id="76808" idx="6"/>
            <a:endCxn id="7681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15">
            <a:extLst>
              <a:ext uri="{FF2B5EF4-FFF2-40B4-BE49-F238E27FC236}">
                <a16:creationId xmlns:a16="http://schemas.microsoft.com/office/drawing/2014/main" id="{5130283A-4AF9-4CC5-AB98-7917A499D165}"/>
              </a:ext>
            </a:extLst>
          </p:cNvPr>
          <p:cNvCxnSpPr>
            <a:cxnSpLocks noChangeShapeType="1"/>
            <a:stCxn id="76806" idx="6"/>
            <a:endCxn id="7680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AutoShape 16">
            <a:extLst>
              <a:ext uri="{FF2B5EF4-FFF2-40B4-BE49-F238E27FC236}">
                <a16:creationId xmlns:a16="http://schemas.microsoft.com/office/drawing/2014/main" id="{7D52D47F-1D6D-419A-BB0E-985283FC506A}"/>
              </a:ext>
            </a:extLst>
          </p:cNvPr>
          <p:cNvCxnSpPr>
            <a:cxnSpLocks noChangeShapeType="1"/>
            <a:stCxn id="76809" idx="1"/>
            <a:endCxn id="7680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AutoShape 17">
            <a:extLst>
              <a:ext uri="{FF2B5EF4-FFF2-40B4-BE49-F238E27FC236}">
                <a16:creationId xmlns:a16="http://schemas.microsoft.com/office/drawing/2014/main" id="{9FA28EB0-BE2F-49FC-8EE4-D81183741130}"/>
              </a:ext>
            </a:extLst>
          </p:cNvPr>
          <p:cNvCxnSpPr>
            <a:cxnSpLocks noChangeShapeType="1"/>
            <a:stCxn id="76807" idx="0"/>
            <a:endCxn id="7680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AutoShape 18">
            <a:extLst>
              <a:ext uri="{FF2B5EF4-FFF2-40B4-BE49-F238E27FC236}">
                <a16:creationId xmlns:a16="http://schemas.microsoft.com/office/drawing/2014/main" id="{190127C5-1D7B-4B84-9994-E9876CFD48B1}"/>
              </a:ext>
            </a:extLst>
          </p:cNvPr>
          <p:cNvCxnSpPr>
            <a:cxnSpLocks noChangeShapeType="1"/>
            <a:stCxn id="76809" idx="7"/>
            <a:endCxn id="7681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9" name="Line 19">
            <a:extLst>
              <a:ext uri="{FF2B5EF4-FFF2-40B4-BE49-F238E27FC236}">
                <a16:creationId xmlns:a16="http://schemas.microsoft.com/office/drawing/2014/main" id="{2B43933D-FD61-45EC-80CC-6E0FB32B0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B1196FDB-B294-4554-8A40-CA3297B54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6821" name="Text Box 21">
            <a:extLst>
              <a:ext uri="{FF2B5EF4-FFF2-40B4-BE49-F238E27FC236}">
                <a16:creationId xmlns:a16="http://schemas.microsoft.com/office/drawing/2014/main" id="{17E5DF9A-E4D6-4D29-BADF-EC24F40E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3682C0E-8E17-41AD-ABA4-E3D415941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90B7799D-9874-43AC-99A0-4031E3B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A03F18D7-671A-4D9C-A786-6FA87772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545641A4-4598-48E1-B752-5F6C9B7E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6826" name="Footer Placeholder 1">
            <a:extLst>
              <a:ext uri="{FF2B5EF4-FFF2-40B4-BE49-F238E27FC236}">
                <a16:creationId xmlns:a16="http://schemas.microsoft.com/office/drawing/2014/main" id="{52685C26-3185-4989-868A-BAE0B8CD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6827" name="Slide Number Placeholder 2">
            <a:extLst>
              <a:ext uri="{FF2B5EF4-FFF2-40B4-BE49-F238E27FC236}">
                <a16:creationId xmlns:a16="http://schemas.microsoft.com/office/drawing/2014/main" id="{7CDCFE55-1CEC-491E-ACB8-09368E90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DD8BAF-1CE6-4388-B918-D6408A5901DD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CAE351E-4083-48AA-B5F3-44EB7E236E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161E61F-05CA-457F-BAE2-7A016B2A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33BF060-C5B3-4861-BFE6-B2F315FFC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25008EB1-64A0-4E3C-8B8D-8832525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129869B3-2324-4550-AA45-B2953115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1FD90D6-DA73-4A1E-9265-965D38AD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298DE182-E111-41C7-9A4F-ECAC3DC3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33" name="Oval 9">
            <a:extLst>
              <a:ext uri="{FF2B5EF4-FFF2-40B4-BE49-F238E27FC236}">
                <a16:creationId xmlns:a16="http://schemas.microsoft.com/office/drawing/2014/main" id="{029CED69-FCE7-4C87-B85C-9A77C51C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7834" name="Oval 10">
            <a:extLst>
              <a:ext uri="{FF2B5EF4-FFF2-40B4-BE49-F238E27FC236}">
                <a16:creationId xmlns:a16="http://schemas.microsoft.com/office/drawing/2014/main" id="{FE4A2974-A427-4E6E-8C23-F405298C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7835" name="AutoShape 11">
            <a:extLst>
              <a:ext uri="{FF2B5EF4-FFF2-40B4-BE49-F238E27FC236}">
                <a16:creationId xmlns:a16="http://schemas.microsoft.com/office/drawing/2014/main" id="{88839158-1560-471D-947C-1F6F9994AD57}"/>
              </a:ext>
            </a:extLst>
          </p:cNvPr>
          <p:cNvCxnSpPr>
            <a:cxnSpLocks noChangeShapeType="1"/>
            <a:stCxn id="77829" idx="7"/>
            <a:endCxn id="7783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AutoShape 12">
            <a:extLst>
              <a:ext uri="{FF2B5EF4-FFF2-40B4-BE49-F238E27FC236}">
                <a16:creationId xmlns:a16="http://schemas.microsoft.com/office/drawing/2014/main" id="{9658E2CB-2DC5-42A9-B173-F1F1E4166AE6}"/>
              </a:ext>
            </a:extLst>
          </p:cNvPr>
          <p:cNvCxnSpPr>
            <a:cxnSpLocks noChangeShapeType="1"/>
            <a:stCxn id="77829" idx="6"/>
            <a:endCxn id="7783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13">
            <a:extLst>
              <a:ext uri="{FF2B5EF4-FFF2-40B4-BE49-F238E27FC236}">
                <a16:creationId xmlns:a16="http://schemas.microsoft.com/office/drawing/2014/main" id="{81BFB444-0DD8-476F-BA15-9AEAC96513AE}"/>
              </a:ext>
            </a:extLst>
          </p:cNvPr>
          <p:cNvCxnSpPr>
            <a:cxnSpLocks noChangeShapeType="1"/>
            <a:stCxn id="77829" idx="4"/>
            <a:endCxn id="7783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8" name="AutoShape 14">
            <a:extLst>
              <a:ext uri="{FF2B5EF4-FFF2-40B4-BE49-F238E27FC236}">
                <a16:creationId xmlns:a16="http://schemas.microsoft.com/office/drawing/2014/main" id="{F7EA1602-E584-4D14-B6F9-627363B9F7CB}"/>
              </a:ext>
            </a:extLst>
          </p:cNvPr>
          <p:cNvCxnSpPr>
            <a:cxnSpLocks noChangeShapeType="1"/>
            <a:stCxn id="77832" idx="6"/>
            <a:endCxn id="7783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AutoShape 15">
            <a:extLst>
              <a:ext uri="{FF2B5EF4-FFF2-40B4-BE49-F238E27FC236}">
                <a16:creationId xmlns:a16="http://schemas.microsoft.com/office/drawing/2014/main" id="{0732038F-DFFE-4D7B-9C89-5F959DF4004D}"/>
              </a:ext>
            </a:extLst>
          </p:cNvPr>
          <p:cNvCxnSpPr>
            <a:cxnSpLocks noChangeShapeType="1"/>
            <a:stCxn id="77830" idx="6"/>
            <a:endCxn id="7783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0" name="AutoShape 16">
            <a:extLst>
              <a:ext uri="{FF2B5EF4-FFF2-40B4-BE49-F238E27FC236}">
                <a16:creationId xmlns:a16="http://schemas.microsoft.com/office/drawing/2014/main" id="{E6918A89-D89A-4A37-A78E-13DA0A1048C1}"/>
              </a:ext>
            </a:extLst>
          </p:cNvPr>
          <p:cNvCxnSpPr>
            <a:cxnSpLocks noChangeShapeType="1"/>
            <a:stCxn id="77833" idx="1"/>
            <a:endCxn id="7783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1" name="AutoShape 17">
            <a:extLst>
              <a:ext uri="{FF2B5EF4-FFF2-40B4-BE49-F238E27FC236}">
                <a16:creationId xmlns:a16="http://schemas.microsoft.com/office/drawing/2014/main" id="{27C1F5D1-132C-4375-9684-42FEA1170E4D}"/>
              </a:ext>
            </a:extLst>
          </p:cNvPr>
          <p:cNvCxnSpPr>
            <a:cxnSpLocks noChangeShapeType="1"/>
            <a:stCxn id="77831" idx="0"/>
            <a:endCxn id="7783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2" name="AutoShape 18">
            <a:extLst>
              <a:ext uri="{FF2B5EF4-FFF2-40B4-BE49-F238E27FC236}">
                <a16:creationId xmlns:a16="http://schemas.microsoft.com/office/drawing/2014/main" id="{E958B84D-ECF7-4332-8BB0-A27C2DC477A6}"/>
              </a:ext>
            </a:extLst>
          </p:cNvPr>
          <p:cNvCxnSpPr>
            <a:cxnSpLocks noChangeShapeType="1"/>
            <a:stCxn id="77833" idx="7"/>
            <a:endCxn id="7783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43" name="Line 19">
            <a:extLst>
              <a:ext uri="{FF2B5EF4-FFF2-40B4-BE49-F238E27FC236}">
                <a16:creationId xmlns:a16="http://schemas.microsoft.com/office/drawing/2014/main" id="{FFAED5D2-7E4E-4C6B-9C27-AD417776F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0D798229-7DC5-41CF-ACBD-0D6A05E7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B518A9C4-231D-4596-9F5A-563D259B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7846" name="Rectangle 22">
            <a:extLst>
              <a:ext uri="{FF2B5EF4-FFF2-40B4-BE49-F238E27FC236}">
                <a16:creationId xmlns:a16="http://schemas.microsoft.com/office/drawing/2014/main" id="{0CA4D525-D047-41FA-8D89-5C69124C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7847" name="Rectangle 23">
            <a:extLst>
              <a:ext uri="{FF2B5EF4-FFF2-40B4-BE49-F238E27FC236}">
                <a16:creationId xmlns:a16="http://schemas.microsoft.com/office/drawing/2014/main" id="{27944C58-AA17-42AF-919A-D09B55B4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7848" name="Rectangle 24">
            <a:extLst>
              <a:ext uri="{FF2B5EF4-FFF2-40B4-BE49-F238E27FC236}">
                <a16:creationId xmlns:a16="http://schemas.microsoft.com/office/drawing/2014/main" id="{FC3D278B-1E4D-4635-B4FD-CE6E8B94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7849" name="Rectangle 25">
            <a:extLst>
              <a:ext uri="{FF2B5EF4-FFF2-40B4-BE49-F238E27FC236}">
                <a16:creationId xmlns:a16="http://schemas.microsoft.com/office/drawing/2014/main" id="{4D343779-D6FA-4AA3-A0E2-88A860E0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7850" name="Footer Placeholder 1">
            <a:extLst>
              <a:ext uri="{FF2B5EF4-FFF2-40B4-BE49-F238E27FC236}">
                <a16:creationId xmlns:a16="http://schemas.microsoft.com/office/drawing/2014/main" id="{4CB34380-F7A4-400E-92AC-05E1889A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7851" name="Slide Number Placeholder 2">
            <a:extLst>
              <a:ext uri="{FF2B5EF4-FFF2-40B4-BE49-F238E27FC236}">
                <a16:creationId xmlns:a16="http://schemas.microsoft.com/office/drawing/2014/main" id="{BCC6B310-2F87-4115-8F20-E0BB1BDE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E7C251-DE74-4414-9AAB-1120490E5A4D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2">
            <a:extLst>
              <a:ext uri="{FF2B5EF4-FFF2-40B4-BE49-F238E27FC236}">
                <a16:creationId xmlns:a16="http://schemas.microsoft.com/office/drawing/2014/main" id="{FA906AB8-BF06-4CE9-9953-3DD152CB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334E97E-6E63-4016-ACF2-349A799162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49CB034-AEB7-4F42-809F-54C4EAD2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B2E23875-994D-4A22-BDE9-6C47027F8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8854" name="Oval 5">
            <a:extLst>
              <a:ext uri="{FF2B5EF4-FFF2-40B4-BE49-F238E27FC236}">
                <a16:creationId xmlns:a16="http://schemas.microsoft.com/office/drawing/2014/main" id="{D2883D2C-CD4A-4F0C-84FE-28748A36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8855" name="Oval 6">
            <a:extLst>
              <a:ext uri="{FF2B5EF4-FFF2-40B4-BE49-F238E27FC236}">
                <a16:creationId xmlns:a16="http://schemas.microsoft.com/office/drawing/2014/main" id="{CB7B6847-A835-4CB2-B6D1-D1E6AE02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856" name="Oval 7">
            <a:extLst>
              <a:ext uri="{FF2B5EF4-FFF2-40B4-BE49-F238E27FC236}">
                <a16:creationId xmlns:a16="http://schemas.microsoft.com/office/drawing/2014/main" id="{6E6D089B-8ED8-4EE9-85BA-AD3D3282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57" name="Oval 8">
            <a:extLst>
              <a:ext uri="{FF2B5EF4-FFF2-40B4-BE49-F238E27FC236}">
                <a16:creationId xmlns:a16="http://schemas.microsoft.com/office/drawing/2014/main" id="{B9FFF350-5F00-46CE-BAE1-7FC194B5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58" name="Oval 9">
            <a:extLst>
              <a:ext uri="{FF2B5EF4-FFF2-40B4-BE49-F238E27FC236}">
                <a16:creationId xmlns:a16="http://schemas.microsoft.com/office/drawing/2014/main" id="{E1519A34-DFFD-4909-A986-337FCD6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59" name="Oval 10">
            <a:extLst>
              <a:ext uri="{FF2B5EF4-FFF2-40B4-BE49-F238E27FC236}">
                <a16:creationId xmlns:a16="http://schemas.microsoft.com/office/drawing/2014/main" id="{206FA752-4413-4CF0-94A5-9E8EFF43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8860" name="AutoShape 11">
            <a:extLst>
              <a:ext uri="{FF2B5EF4-FFF2-40B4-BE49-F238E27FC236}">
                <a16:creationId xmlns:a16="http://schemas.microsoft.com/office/drawing/2014/main" id="{23AC88CD-3578-402B-A5E3-09B2FCB8ED96}"/>
              </a:ext>
            </a:extLst>
          </p:cNvPr>
          <p:cNvCxnSpPr>
            <a:cxnSpLocks noChangeShapeType="1"/>
            <a:stCxn id="78854" idx="7"/>
            <a:endCxn id="78857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AutoShape 12">
            <a:extLst>
              <a:ext uri="{FF2B5EF4-FFF2-40B4-BE49-F238E27FC236}">
                <a16:creationId xmlns:a16="http://schemas.microsoft.com/office/drawing/2014/main" id="{EE832FF9-E5C2-47F2-AFF8-58DB61385E2C}"/>
              </a:ext>
            </a:extLst>
          </p:cNvPr>
          <p:cNvCxnSpPr>
            <a:cxnSpLocks noChangeShapeType="1"/>
            <a:stCxn id="78854" idx="6"/>
            <a:endCxn id="78856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2" name="AutoShape 13">
            <a:extLst>
              <a:ext uri="{FF2B5EF4-FFF2-40B4-BE49-F238E27FC236}">
                <a16:creationId xmlns:a16="http://schemas.microsoft.com/office/drawing/2014/main" id="{FD40CDA1-4103-465C-A087-49AB3D329586}"/>
              </a:ext>
            </a:extLst>
          </p:cNvPr>
          <p:cNvCxnSpPr>
            <a:cxnSpLocks noChangeShapeType="1"/>
            <a:stCxn id="78854" idx="4"/>
            <a:endCxn id="78855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3" name="AutoShape 14">
            <a:extLst>
              <a:ext uri="{FF2B5EF4-FFF2-40B4-BE49-F238E27FC236}">
                <a16:creationId xmlns:a16="http://schemas.microsoft.com/office/drawing/2014/main" id="{EC2DEFE5-9ACC-4C49-87A1-705005B949C3}"/>
              </a:ext>
            </a:extLst>
          </p:cNvPr>
          <p:cNvCxnSpPr>
            <a:cxnSpLocks noChangeShapeType="1"/>
            <a:stCxn id="78857" idx="6"/>
            <a:endCxn id="78859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4" name="AutoShape 15">
            <a:extLst>
              <a:ext uri="{FF2B5EF4-FFF2-40B4-BE49-F238E27FC236}">
                <a16:creationId xmlns:a16="http://schemas.microsoft.com/office/drawing/2014/main" id="{E6EBD873-8C40-47E8-8C0A-CCBA0436CF37}"/>
              </a:ext>
            </a:extLst>
          </p:cNvPr>
          <p:cNvCxnSpPr>
            <a:cxnSpLocks noChangeShapeType="1"/>
            <a:stCxn id="78855" idx="6"/>
            <a:endCxn id="78858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5" name="AutoShape 16">
            <a:extLst>
              <a:ext uri="{FF2B5EF4-FFF2-40B4-BE49-F238E27FC236}">
                <a16:creationId xmlns:a16="http://schemas.microsoft.com/office/drawing/2014/main" id="{3DDC147B-A0AE-4FA0-8A69-8AB0D738DF6A}"/>
              </a:ext>
            </a:extLst>
          </p:cNvPr>
          <p:cNvCxnSpPr>
            <a:cxnSpLocks noChangeShapeType="1"/>
            <a:stCxn id="78858" idx="1"/>
            <a:endCxn id="78856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AutoShape 17">
            <a:extLst>
              <a:ext uri="{FF2B5EF4-FFF2-40B4-BE49-F238E27FC236}">
                <a16:creationId xmlns:a16="http://schemas.microsoft.com/office/drawing/2014/main" id="{DAEC7629-F778-4A5F-AE06-3416ADBD9488}"/>
              </a:ext>
            </a:extLst>
          </p:cNvPr>
          <p:cNvCxnSpPr>
            <a:cxnSpLocks noChangeShapeType="1"/>
            <a:stCxn id="78856" idx="0"/>
            <a:endCxn id="78857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AutoShape 18">
            <a:extLst>
              <a:ext uri="{FF2B5EF4-FFF2-40B4-BE49-F238E27FC236}">
                <a16:creationId xmlns:a16="http://schemas.microsoft.com/office/drawing/2014/main" id="{F4E17B25-9D45-49DD-BB73-200C4C6E2F5A}"/>
              </a:ext>
            </a:extLst>
          </p:cNvPr>
          <p:cNvCxnSpPr>
            <a:cxnSpLocks noChangeShapeType="1"/>
            <a:stCxn id="78858" idx="7"/>
            <a:endCxn id="78859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8" name="Line 19">
            <a:extLst>
              <a:ext uri="{FF2B5EF4-FFF2-40B4-BE49-F238E27FC236}">
                <a16:creationId xmlns:a16="http://schemas.microsoft.com/office/drawing/2014/main" id="{684B2D07-9B6E-4560-97BA-667972A922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69" name="Text Box 20">
            <a:extLst>
              <a:ext uri="{FF2B5EF4-FFF2-40B4-BE49-F238E27FC236}">
                <a16:creationId xmlns:a16="http://schemas.microsoft.com/office/drawing/2014/main" id="{A3A76E69-99CC-4DEA-94F6-61F1216D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8870" name="Text Box 21">
            <a:extLst>
              <a:ext uri="{FF2B5EF4-FFF2-40B4-BE49-F238E27FC236}">
                <a16:creationId xmlns:a16="http://schemas.microsoft.com/office/drawing/2014/main" id="{9CDA1F3D-2142-46E3-BBF5-0AC65E3A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8871" name="Rectangle 25">
            <a:extLst>
              <a:ext uri="{FF2B5EF4-FFF2-40B4-BE49-F238E27FC236}">
                <a16:creationId xmlns:a16="http://schemas.microsoft.com/office/drawing/2014/main" id="{0A734564-B83C-499A-A5B0-AF1C3097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8872" name="Rectangle 23">
            <a:extLst>
              <a:ext uri="{FF2B5EF4-FFF2-40B4-BE49-F238E27FC236}">
                <a16:creationId xmlns:a16="http://schemas.microsoft.com/office/drawing/2014/main" id="{74A52D5F-25C6-45D6-B0FD-5780C468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8873" name="Rectangle 24">
            <a:extLst>
              <a:ext uri="{FF2B5EF4-FFF2-40B4-BE49-F238E27FC236}">
                <a16:creationId xmlns:a16="http://schemas.microsoft.com/office/drawing/2014/main" id="{E7D00F15-FA91-460D-9C38-B086B891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874" name="Footer Placeholder 1">
            <a:extLst>
              <a:ext uri="{FF2B5EF4-FFF2-40B4-BE49-F238E27FC236}">
                <a16:creationId xmlns:a16="http://schemas.microsoft.com/office/drawing/2014/main" id="{B5C5BEC0-3B9F-4840-AFA2-60E0D85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8875" name="Slide Number Placeholder 2">
            <a:extLst>
              <a:ext uri="{FF2B5EF4-FFF2-40B4-BE49-F238E27FC236}">
                <a16:creationId xmlns:a16="http://schemas.microsoft.com/office/drawing/2014/main" id="{6961A634-9F26-4E25-BEA9-4D236A53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DFDFB-F58F-4A29-869E-D034CECA3405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BFFB8FA-6066-4F14-B057-4CDCBEA1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A2E98CB-F602-4F21-AC06-1A5A7A6D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3124200" cy="1828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1D94D30-3E80-4D92-A26F-C358D63E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B8186BA0-CD28-40F7-B9B6-8217FAB4F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79878" name="Oval 6">
            <a:extLst>
              <a:ext uri="{FF2B5EF4-FFF2-40B4-BE49-F238E27FC236}">
                <a16:creationId xmlns:a16="http://schemas.microsoft.com/office/drawing/2014/main" id="{05628E9F-9C08-4459-B0D3-B30173BC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9879" name="Oval 7">
            <a:extLst>
              <a:ext uri="{FF2B5EF4-FFF2-40B4-BE49-F238E27FC236}">
                <a16:creationId xmlns:a16="http://schemas.microsoft.com/office/drawing/2014/main" id="{0425C986-57E1-4810-9150-FB939DF9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9880" name="Oval 8">
            <a:extLst>
              <a:ext uri="{FF2B5EF4-FFF2-40B4-BE49-F238E27FC236}">
                <a16:creationId xmlns:a16="http://schemas.microsoft.com/office/drawing/2014/main" id="{D8C05A5A-7CF9-44BC-8696-D9B51ACE1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881" name="Oval 9">
            <a:extLst>
              <a:ext uri="{FF2B5EF4-FFF2-40B4-BE49-F238E27FC236}">
                <a16:creationId xmlns:a16="http://schemas.microsoft.com/office/drawing/2014/main" id="{1950EB06-7187-4BB2-892D-32B74B37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82" name="Oval 10">
            <a:extLst>
              <a:ext uri="{FF2B5EF4-FFF2-40B4-BE49-F238E27FC236}">
                <a16:creationId xmlns:a16="http://schemas.microsoft.com/office/drawing/2014/main" id="{6AEECA3D-3F4E-4593-BD9C-A12D198B8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83" name="Oval 11">
            <a:extLst>
              <a:ext uri="{FF2B5EF4-FFF2-40B4-BE49-F238E27FC236}">
                <a16:creationId xmlns:a16="http://schemas.microsoft.com/office/drawing/2014/main" id="{F64F7457-7AB5-4E5E-AE7C-E790E707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79884" name="AutoShape 12">
            <a:extLst>
              <a:ext uri="{FF2B5EF4-FFF2-40B4-BE49-F238E27FC236}">
                <a16:creationId xmlns:a16="http://schemas.microsoft.com/office/drawing/2014/main" id="{5E5DF154-D89F-4AC1-B492-D82E95BEABFE}"/>
              </a:ext>
            </a:extLst>
          </p:cNvPr>
          <p:cNvCxnSpPr>
            <a:cxnSpLocks noChangeShapeType="1"/>
            <a:stCxn id="79878" idx="7"/>
            <a:endCxn id="79881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AutoShape 13">
            <a:extLst>
              <a:ext uri="{FF2B5EF4-FFF2-40B4-BE49-F238E27FC236}">
                <a16:creationId xmlns:a16="http://schemas.microsoft.com/office/drawing/2014/main" id="{72E5B052-C169-4516-8859-CB8843E73A5D}"/>
              </a:ext>
            </a:extLst>
          </p:cNvPr>
          <p:cNvCxnSpPr>
            <a:cxnSpLocks noChangeShapeType="1"/>
            <a:stCxn id="79878" idx="6"/>
            <a:endCxn id="79880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6" name="AutoShape 14">
            <a:extLst>
              <a:ext uri="{FF2B5EF4-FFF2-40B4-BE49-F238E27FC236}">
                <a16:creationId xmlns:a16="http://schemas.microsoft.com/office/drawing/2014/main" id="{480F5DF4-2973-4229-9460-C02D2AC2D280}"/>
              </a:ext>
            </a:extLst>
          </p:cNvPr>
          <p:cNvCxnSpPr>
            <a:cxnSpLocks noChangeShapeType="1"/>
            <a:stCxn id="79878" idx="4"/>
            <a:endCxn id="79879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7" name="AutoShape 15">
            <a:extLst>
              <a:ext uri="{FF2B5EF4-FFF2-40B4-BE49-F238E27FC236}">
                <a16:creationId xmlns:a16="http://schemas.microsoft.com/office/drawing/2014/main" id="{22A6B051-3079-4F74-897C-A890E83FFAFE}"/>
              </a:ext>
            </a:extLst>
          </p:cNvPr>
          <p:cNvCxnSpPr>
            <a:cxnSpLocks noChangeShapeType="1"/>
            <a:stCxn id="79881" idx="6"/>
            <a:endCxn id="79883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8" name="AutoShape 16">
            <a:extLst>
              <a:ext uri="{FF2B5EF4-FFF2-40B4-BE49-F238E27FC236}">
                <a16:creationId xmlns:a16="http://schemas.microsoft.com/office/drawing/2014/main" id="{34A78D29-9FB1-4D19-9255-8CCAB84A8FF3}"/>
              </a:ext>
            </a:extLst>
          </p:cNvPr>
          <p:cNvCxnSpPr>
            <a:cxnSpLocks noChangeShapeType="1"/>
            <a:stCxn id="79879" idx="6"/>
            <a:endCxn id="79882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9" name="AutoShape 17">
            <a:extLst>
              <a:ext uri="{FF2B5EF4-FFF2-40B4-BE49-F238E27FC236}">
                <a16:creationId xmlns:a16="http://schemas.microsoft.com/office/drawing/2014/main" id="{C1D41319-D3C6-43B2-A515-420C47393687}"/>
              </a:ext>
            </a:extLst>
          </p:cNvPr>
          <p:cNvCxnSpPr>
            <a:cxnSpLocks noChangeShapeType="1"/>
            <a:stCxn id="79882" idx="1"/>
            <a:endCxn id="79880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0" name="AutoShape 18">
            <a:extLst>
              <a:ext uri="{FF2B5EF4-FFF2-40B4-BE49-F238E27FC236}">
                <a16:creationId xmlns:a16="http://schemas.microsoft.com/office/drawing/2014/main" id="{98581F24-CC29-4EB1-B637-FAF35B9F98AE}"/>
              </a:ext>
            </a:extLst>
          </p:cNvPr>
          <p:cNvCxnSpPr>
            <a:cxnSpLocks noChangeShapeType="1"/>
            <a:stCxn id="79880" idx="0"/>
            <a:endCxn id="79881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91" name="AutoShape 19">
            <a:extLst>
              <a:ext uri="{FF2B5EF4-FFF2-40B4-BE49-F238E27FC236}">
                <a16:creationId xmlns:a16="http://schemas.microsoft.com/office/drawing/2014/main" id="{1F43E677-373C-4668-910F-A5E6E76BA425}"/>
              </a:ext>
            </a:extLst>
          </p:cNvPr>
          <p:cNvCxnSpPr>
            <a:cxnSpLocks noChangeShapeType="1"/>
            <a:stCxn id="79882" idx="7"/>
            <a:endCxn id="79883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892" name="Line 20">
            <a:extLst>
              <a:ext uri="{FF2B5EF4-FFF2-40B4-BE49-F238E27FC236}">
                <a16:creationId xmlns:a16="http://schemas.microsoft.com/office/drawing/2014/main" id="{093F9FA0-4104-4677-8595-AEE2CEC4DD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39A42D3A-3179-4712-82E9-B352FA430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EDA849AC-68D6-4E60-A103-D0F9CA11B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79895" name="Rectangle 23">
            <a:extLst>
              <a:ext uri="{FF2B5EF4-FFF2-40B4-BE49-F238E27FC236}">
                <a16:creationId xmlns:a16="http://schemas.microsoft.com/office/drawing/2014/main" id="{01530877-36FA-4085-A65F-7BE47960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9896" name="Rectangle 24">
            <a:extLst>
              <a:ext uri="{FF2B5EF4-FFF2-40B4-BE49-F238E27FC236}">
                <a16:creationId xmlns:a16="http://schemas.microsoft.com/office/drawing/2014/main" id="{5B61F028-8AA8-4883-B4DB-CA0F5DF6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9897" name="Rectangle 25">
            <a:extLst>
              <a:ext uri="{FF2B5EF4-FFF2-40B4-BE49-F238E27FC236}">
                <a16:creationId xmlns:a16="http://schemas.microsoft.com/office/drawing/2014/main" id="{CB6C0F60-42E5-4AC1-906F-FE6627DDF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9898" name="Rectangle 26">
            <a:extLst>
              <a:ext uri="{FF2B5EF4-FFF2-40B4-BE49-F238E27FC236}">
                <a16:creationId xmlns:a16="http://schemas.microsoft.com/office/drawing/2014/main" id="{A0998B6C-EDC5-41D1-B2E5-A7929669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899" name="Footer Placeholder 1">
            <a:extLst>
              <a:ext uri="{FF2B5EF4-FFF2-40B4-BE49-F238E27FC236}">
                <a16:creationId xmlns:a16="http://schemas.microsoft.com/office/drawing/2014/main" id="{C2FC83CE-68C2-4AA0-AA5E-6353BA31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79900" name="Slide Number Placeholder 2">
            <a:extLst>
              <a:ext uri="{FF2B5EF4-FFF2-40B4-BE49-F238E27FC236}">
                <a16:creationId xmlns:a16="http://schemas.microsoft.com/office/drawing/2014/main" id="{F371B6F3-7CF1-439A-B141-6CC9503C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3A0CA-8AF2-46F8-B787-7E5ED4A105BF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65CE807-EE63-46D9-8431-1003358C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D7570B3-57E9-48D7-96A4-F3BDEC2AFF6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DADEB77-BBFE-4365-8975-C19A5B3A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9BFCE4C6-A5ED-40A0-B55F-A5848621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0902" name="Oval 6">
            <a:extLst>
              <a:ext uri="{FF2B5EF4-FFF2-40B4-BE49-F238E27FC236}">
                <a16:creationId xmlns:a16="http://schemas.microsoft.com/office/drawing/2014/main" id="{A9A1302B-E370-4499-9BED-51331C67C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0903" name="Oval 7">
            <a:extLst>
              <a:ext uri="{FF2B5EF4-FFF2-40B4-BE49-F238E27FC236}">
                <a16:creationId xmlns:a16="http://schemas.microsoft.com/office/drawing/2014/main" id="{9470FD93-41DF-49E1-8A83-A0E8E2976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0904" name="Oval 8">
            <a:extLst>
              <a:ext uri="{FF2B5EF4-FFF2-40B4-BE49-F238E27FC236}">
                <a16:creationId xmlns:a16="http://schemas.microsoft.com/office/drawing/2014/main" id="{C557224C-5BB1-4C4F-A0F2-9679093C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0905" name="Oval 9">
            <a:extLst>
              <a:ext uri="{FF2B5EF4-FFF2-40B4-BE49-F238E27FC236}">
                <a16:creationId xmlns:a16="http://schemas.microsoft.com/office/drawing/2014/main" id="{222FDAE4-B8DE-4BAE-9D34-CCE0F359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906" name="Oval 10">
            <a:extLst>
              <a:ext uri="{FF2B5EF4-FFF2-40B4-BE49-F238E27FC236}">
                <a16:creationId xmlns:a16="http://schemas.microsoft.com/office/drawing/2014/main" id="{7CEDC45F-73C6-4AB4-AF89-41CD1DD1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907" name="Oval 11">
            <a:extLst>
              <a:ext uri="{FF2B5EF4-FFF2-40B4-BE49-F238E27FC236}">
                <a16:creationId xmlns:a16="http://schemas.microsoft.com/office/drawing/2014/main" id="{754F23E8-B6A7-49EA-A125-F7EB624E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0908" name="AutoShape 12">
            <a:extLst>
              <a:ext uri="{FF2B5EF4-FFF2-40B4-BE49-F238E27FC236}">
                <a16:creationId xmlns:a16="http://schemas.microsoft.com/office/drawing/2014/main" id="{1965C65E-03DF-4CAD-BF30-DC4415B57D1F}"/>
              </a:ext>
            </a:extLst>
          </p:cNvPr>
          <p:cNvCxnSpPr>
            <a:cxnSpLocks noChangeShapeType="1"/>
            <a:stCxn id="80902" idx="7"/>
            <a:endCxn id="80905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AutoShape 13">
            <a:extLst>
              <a:ext uri="{FF2B5EF4-FFF2-40B4-BE49-F238E27FC236}">
                <a16:creationId xmlns:a16="http://schemas.microsoft.com/office/drawing/2014/main" id="{1283A6C3-DCB2-4DB3-99B9-98B5BCC4573C}"/>
              </a:ext>
            </a:extLst>
          </p:cNvPr>
          <p:cNvCxnSpPr>
            <a:cxnSpLocks noChangeShapeType="1"/>
            <a:stCxn id="80902" idx="6"/>
            <a:endCxn id="80904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AutoShape 14">
            <a:extLst>
              <a:ext uri="{FF2B5EF4-FFF2-40B4-BE49-F238E27FC236}">
                <a16:creationId xmlns:a16="http://schemas.microsoft.com/office/drawing/2014/main" id="{2207261D-50B9-4CF6-B6C5-E04865D53C10}"/>
              </a:ext>
            </a:extLst>
          </p:cNvPr>
          <p:cNvCxnSpPr>
            <a:cxnSpLocks noChangeShapeType="1"/>
            <a:stCxn id="80902" idx="4"/>
            <a:endCxn id="80903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1" name="AutoShape 15">
            <a:extLst>
              <a:ext uri="{FF2B5EF4-FFF2-40B4-BE49-F238E27FC236}">
                <a16:creationId xmlns:a16="http://schemas.microsoft.com/office/drawing/2014/main" id="{FA10A316-2A97-49B1-A665-095E2E12AB07}"/>
              </a:ext>
            </a:extLst>
          </p:cNvPr>
          <p:cNvCxnSpPr>
            <a:cxnSpLocks noChangeShapeType="1"/>
            <a:stCxn id="80905" idx="6"/>
            <a:endCxn id="80907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2" name="AutoShape 16">
            <a:extLst>
              <a:ext uri="{FF2B5EF4-FFF2-40B4-BE49-F238E27FC236}">
                <a16:creationId xmlns:a16="http://schemas.microsoft.com/office/drawing/2014/main" id="{634A5D68-7176-49AC-88FA-29C78E3C15F2}"/>
              </a:ext>
            </a:extLst>
          </p:cNvPr>
          <p:cNvCxnSpPr>
            <a:cxnSpLocks noChangeShapeType="1"/>
            <a:stCxn id="80903" idx="6"/>
            <a:endCxn id="80906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3" name="AutoShape 17">
            <a:extLst>
              <a:ext uri="{FF2B5EF4-FFF2-40B4-BE49-F238E27FC236}">
                <a16:creationId xmlns:a16="http://schemas.microsoft.com/office/drawing/2014/main" id="{194F8872-2E84-4FF3-AA57-09217A070E5E}"/>
              </a:ext>
            </a:extLst>
          </p:cNvPr>
          <p:cNvCxnSpPr>
            <a:cxnSpLocks noChangeShapeType="1"/>
            <a:stCxn id="80906" idx="1"/>
            <a:endCxn id="80904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4" name="AutoShape 18">
            <a:extLst>
              <a:ext uri="{FF2B5EF4-FFF2-40B4-BE49-F238E27FC236}">
                <a16:creationId xmlns:a16="http://schemas.microsoft.com/office/drawing/2014/main" id="{B6B461C1-1E64-4AD0-A5D7-23FCD6277496}"/>
              </a:ext>
            </a:extLst>
          </p:cNvPr>
          <p:cNvCxnSpPr>
            <a:cxnSpLocks noChangeShapeType="1"/>
            <a:stCxn id="80904" idx="0"/>
            <a:endCxn id="80905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5" name="AutoShape 19">
            <a:extLst>
              <a:ext uri="{FF2B5EF4-FFF2-40B4-BE49-F238E27FC236}">
                <a16:creationId xmlns:a16="http://schemas.microsoft.com/office/drawing/2014/main" id="{138CF976-EA63-4200-891B-D2BC405001B7}"/>
              </a:ext>
            </a:extLst>
          </p:cNvPr>
          <p:cNvCxnSpPr>
            <a:cxnSpLocks noChangeShapeType="1"/>
            <a:stCxn id="80906" idx="7"/>
            <a:endCxn id="80907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6" name="Line 20">
            <a:extLst>
              <a:ext uri="{FF2B5EF4-FFF2-40B4-BE49-F238E27FC236}">
                <a16:creationId xmlns:a16="http://schemas.microsoft.com/office/drawing/2014/main" id="{509F377F-F06C-432A-8518-A52CBE559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971800"/>
            <a:ext cx="457200" cy="457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Text Box 21">
            <a:extLst>
              <a:ext uri="{FF2B5EF4-FFF2-40B4-BE49-F238E27FC236}">
                <a16:creationId xmlns:a16="http://schemas.microsoft.com/office/drawing/2014/main" id="{F172185F-6BEA-4A81-8CCF-708C0A79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276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0918" name="Text Box 22">
            <a:extLst>
              <a:ext uri="{FF2B5EF4-FFF2-40B4-BE49-F238E27FC236}">
                <a16:creationId xmlns:a16="http://schemas.microsoft.com/office/drawing/2014/main" id="{988EEC3C-C112-496F-AFC2-77081DC8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0919" name="Rectangle 23">
            <a:extLst>
              <a:ext uri="{FF2B5EF4-FFF2-40B4-BE49-F238E27FC236}">
                <a16:creationId xmlns:a16="http://schemas.microsoft.com/office/drawing/2014/main" id="{FAE1148F-8457-4671-9B7A-783D525B1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920" name="Rectangle 24">
            <a:extLst>
              <a:ext uri="{FF2B5EF4-FFF2-40B4-BE49-F238E27FC236}">
                <a16:creationId xmlns:a16="http://schemas.microsoft.com/office/drawing/2014/main" id="{5B0DDBE7-0EC4-4D68-A644-4E111052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0921" name="Rectangle 25">
            <a:extLst>
              <a:ext uri="{FF2B5EF4-FFF2-40B4-BE49-F238E27FC236}">
                <a16:creationId xmlns:a16="http://schemas.microsoft.com/office/drawing/2014/main" id="{C5D463DB-527B-4F50-B572-A59417FB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0922" name="Rectangle 26">
            <a:extLst>
              <a:ext uri="{FF2B5EF4-FFF2-40B4-BE49-F238E27FC236}">
                <a16:creationId xmlns:a16="http://schemas.microsoft.com/office/drawing/2014/main" id="{E7318120-6A94-4A61-B6CB-F6D45776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0923" name="Footer Placeholder 1">
            <a:extLst>
              <a:ext uri="{FF2B5EF4-FFF2-40B4-BE49-F238E27FC236}">
                <a16:creationId xmlns:a16="http://schemas.microsoft.com/office/drawing/2014/main" id="{A2378675-E3E5-4998-B294-92B5039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0924" name="Slide Number Placeholder 2">
            <a:extLst>
              <a:ext uri="{FF2B5EF4-FFF2-40B4-BE49-F238E27FC236}">
                <a16:creationId xmlns:a16="http://schemas.microsoft.com/office/drawing/2014/main" id="{982E6392-3B10-42E3-A44C-B58F871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EA8A9-A067-4C04-9748-A41B9776953E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7">
            <a:extLst>
              <a:ext uri="{FF2B5EF4-FFF2-40B4-BE49-F238E27FC236}">
                <a16:creationId xmlns:a16="http://schemas.microsoft.com/office/drawing/2014/main" id="{3A30B808-31AA-4DC7-9211-9B554D3B172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1923" name="Rectangle 4">
            <a:extLst>
              <a:ext uri="{FF2B5EF4-FFF2-40B4-BE49-F238E27FC236}">
                <a16:creationId xmlns:a16="http://schemas.microsoft.com/office/drawing/2014/main" id="{4923AE75-0605-49F1-85C8-30CE5081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1924" name="Rectangle 5">
            <a:extLst>
              <a:ext uri="{FF2B5EF4-FFF2-40B4-BE49-F238E27FC236}">
                <a16:creationId xmlns:a16="http://schemas.microsoft.com/office/drawing/2014/main" id="{11C68BB3-EC01-4F52-95F4-71F93175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1925" name="Oval 6">
            <a:extLst>
              <a:ext uri="{FF2B5EF4-FFF2-40B4-BE49-F238E27FC236}">
                <a16:creationId xmlns:a16="http://schemas.microsoft.com/office/drawing/2014/main" id="{AA135808-9FF9-4386-8598-16190794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1926" name="Oval 7">
            <a:extLst>
              <a:ext uri="{FF2B5EF4-FFF2-40B4-BE49-F238E27FC236}">
                <a16:creationId xmlns:a16="http://schemas.microsoft.com/office/drawing/2014/main" id="{C50EE185-18F1-4C32-A5A2-43E360BD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27" name="Oval 8">
            <a:extLst>
              <a:ext uri="{FF2B5EF4-FFF2-40B4-BE49-F238E27FC236}">
                <a16:creationId xmlns:a16="http://schemas.microsoft.com/office/drawing/2014/main" id="{23DFD877-38E3-4D8B-ABA5-A43A11592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8" name="Oval 9">
            <a:extLst>
              <a:ext uri="{FF2B5EF4-FFF2-40B4-BE49-F238E27FC236}">
                <a16:creationId xmlns:a16="http://schemas.microsoft.com/office/drawing/2014/main" id="{1C35BD77-8FC1-4073-8FD3-A5A5E0BD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29" name="Oval 10">
            <a:extLst>
              <a:ext uri="{FF2B5EF4-FFF2-40B4-BE49-F238E27FC236}">
                <a16:creationId xmlns:a16="http://schemas.microsoft.com/office/drawing/2014/main" id="{1A205AD3-2F70-4112-BCB8-A91EA802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30" name="Oval 11">
            <a:extLst>
              <a:ext uri="{FF2B5EF4-FFF2-40B4-BE49-F238E27FC236}">
                <a16:creationId xmlns:a16="http://schemas.microsoft.com/office/drawing/2014/main" id="{3DDFE7A7-861D-484B-B351-03176428C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1931" name="AutoShape 12">
            <a:extLst>
              <a:ext uri="{FF2B5EF4-FFF2-40B4-BE49-F238E27FC236}">
                <a16:creationId xmlns:a16="http://schemas.microsoft.com/office/drawing/2014/main" id="{75E84B55-19E5-40D9-ACD4-7A2D60366271}"/>
              </a:ext>
            </a:extLst>
          </p:cNvPr>
          <p:cNvCxnSpPr>
            <a:cxnSpLocks noChangeShapeType="1"/>
            <a:stCxn id="81925" idx="7"/>
            <a:endCxn id="8192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3">
            <a:extLst>
              <a:ext uri="{FF2B5EF4-FFF2-40B4-BE49-F238E27FC236}">
                <a16:creationId xmlns:a16="http://schemas.microsoft.com/office/drawing/2014/main" id="{C41BB043-797D-4FD6-82A3-07B77DE0A466}"/>
              </a:ext>
            </a:extLst>
          </p:cNvPr>
          <p:cNvCxnSpPr>
            <a:cxnSpLocks noChangeShapeType="1"/>
            <a:stCxn id="81925" idx="6"/>
            <a:endCxn id="8192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4">
            <a:extLst>
              <a:ext uri="{FF2B5EF4-FFF2-40B4-BE49-F238E27FC236}">
                <a16:creationId xmlns:a16="http://schemas.microsoft.com/office/drawing/2014/main" id="{617D0C9E-F591-4FB2-B42C-B69A2820ABF0}"/>
              </a:ext>
            </a:extLst>
          </p:cNvPr>
          <p:cNvCxnSpPr>
            <a:cxnSpLocks noChangeShapeType="1"/>
            <a:stCxn id="81925" idx="4"/>
            <a:endCxn id="8192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5">
            <a:extLst>
              <a:ext uri="{FF2B5EF4-FFF2-40B4-BE49-F238E27FC236}">
                <a16:creationId xmlns:a16="http://schemas.microsoft.com/office/drawing/2014/main" id="{42F84C7C-CE59-450A-A959-E8832D23735F}"/>
              </a:ext>
            </a:extLst>
          </p:cNvPr>
          <p:cNvCxnSpPr>
            <a:cxnSpLocks noChangeShapeType="1"/>
            <a:stCxn id="81928" idx="6"/>
            <a:endCxn id="8193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6">
            <a:extLst>
              <a:ext uri="{FF2B5EF4-FFF2-40B4-BE49-F238E27FC236}">
                <a16:creationId xmlns:a16="http://schemas.microsoft.com/office/drawing/2014/main" id="{A6B8DA90-AFD0-47A8-8E69-01C13276A40E}"/>
              </a:ext>
            </a:extLst>
          </p:cNvPr>
          <p:cNvCxnSpPr>
            <a:cxnSpLocks noChangeShapeType="1"/>
            <a:stCxn id="81926" idx="6"/>
            <a:endCxn id="8192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6" name="AutoShape 17">
            <a:extLst>
              <a:ext uri="{FF2B5EF4-FFF2-40B4-BE49-F238E27FC236}">
                <a16:creationId xmlns:a16="http://schemas.microsoft.com/office/drawing/2014/main" id="{E22AA05E-D2B6-4952-8518-532EBCE571D7}"/>
              </a:ext>
            </a:extLst>
          </p:cNvPr>
          <p:cNvCxnSpPr>
            <a:cxnSpLocks noChangeShapeType="1"/>
            <a:stCxn id="81929" idx="1"/>
            <a:endCxn id="8192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7" name="AutoShape 18">
            <a:extLst>
              <a:ext uri="{FF2B5EF4-FFF2-40B4-BE49-F238E27FC236}">
                <a16:creationId xmlns:a16="http://schemas.microsoft.com/office/drawing/2014/main" id="{155C48AE-F4FE-4B2F-8BB1-9260F03B2398}"/>
              </a:ext>
            </a:extLst>
          </p:cNvPr>
          <p:cNvCxnSpPr>
            <a:cxnSpLocks noChangeShapeType="1"/>
            <a:stCxn id="81927" idx="0"/>
            <a:endCxn id="8192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8" name="AutoShape 19">
            <a:extLst>
              <a:ext uri="{FF2B5EF4-FFF2-40B4-BE49-F238E27FC236}">
                <a16:creationId xmlns:a16="http://schemas.microsoft.com/office/drawing/2014/main" id="{AA76474F-946B-4366-B141-1ADED084E9CC}"/>
              </a:ext>
            </a:extLst>
          </p:cNvPr>
          <p:cNvCxnSpPr>
            <a:cxnSpLocks noChangeShapeType="1"/>
            <a:stCxn id="81929" idx="7"/>
            <a:endCxn id="8193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9" name="Line 20">
            <a:extLst>
              <a:ext uri="{FF2B5EF4-FFF2-40B4-BE49-F238E27FC236}">
                <a16:creationId xmlns:a16="http://schemas.microsoft.com/office/drawing/2014/main" id="{DF1126A3-A417-4809-BAE3-95157FE9E3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9050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0" name="Text Box 21">
            <a:extLst>
              <a:ext uri="{FF2B5EF4-FFF2-40B4-BE49-F238E27FC236}">
                <a16:creationId xmlns:a16="http://schemas.microsoft.com/office/drawing/2014/main" id="{37BBDBE1-6A07-43E3-85C7-0C182CF4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1941" name="Text Box 22">
            <a:extLst>
              <a:ext uri="{FF2B5EF4-FFF2-40B4-BE49-F238E27FC236}">
                <a16:creationId xmlns:a16="http://schemas.microsoft.com/office/drawing/2014/main" id="{61AA6ED5-B983-4D3B-9CB2-00704056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1942" name="Rectangle 26">
            <a:extLst>
              <a:ext uri="{FF2B5EF4-FFF2-40B4-BE49-F238E27FC236}">
                <a16:creationId xmlns:a16="http://schemas.microsoft.com/office/drawing/2014/main" id="{2DD12C11-C125-4B65-AEF8-948B33C93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1943" name="Rectangle 2">
            <a:extLst>
              <a:ext uri="{FF2B5EF4-FFF2-40B4-BE49-F238E27FC236}">
                <a16:creationId xmlns:a16="http://schemas.microsoft.com/office/drawing/2014/main" id="{32DEDB4E-A0B3-48C7-8996-BDE4A654C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1944" name="Rectangle 23">
            <a:extLst>
              <a:ext uri="{FF2B5EF4-FFF2-40B4-BE49-F238E27FC236}">
                <a16:creationId xmlns:a16="http://schemas.microsoft.com/office/drawing/2014/main" id="{464FD3DA-12B1-4BE7-ABA4-BA10FA4A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1945" name="Rectangle 24">
            <a:extLst>
              <a:ext uri="{FF2B5EF4-FFF2-40B4-BE49-F238E27FC236}">
                <a16:creationId xmlns:a16="http://schemas.microsoft.com/office/drawing/2014/main" id="{75953B0E-09C2-48BF-B985-A240A8960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46" name="Rectangle 25">
            <a:extLst>
              <a:ext uri="{FF2B5EF4-FFF2-40B4-BE49-F238E27FC236}">
                <a16:creationId xmlns:a16="http://schemas.microsoft.com/office/drawing/2014/main" id="{47C8400F-51D2-4714-8917-6F7B8EDC7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947" name="Footer Placeholder 1">
            <a:extLst>
              <a:ext uri="{FF2B5EF4-FFF2-40B4-BE49-F238E27FC236}">
                <a16:creationId xmlns:a16="http://schemas.microsoft.com/office/drawing/2014/main" id="{4D3DCD0A-C2EA-4A0C-BBDF-C815EC6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1948" name="Slide Number Placeholder 2">
            <a:extLst>
              <a:ext uri="{FF2B5EF4-FFF2-40B4-BE49-F238E27FC236}">
                <a16:creationId xmlns:a16="http://schemas.microsoft.com/office/drawing/2014/main" id="{B62CC0C1-37ED-4E7D-8DF9-675AAB8E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748CA5-D6F1-45BF-BFE2-7E813C455FDB}" type="slidenum">
              <a:rPr lang="en-US" altLang="en-US">
                <a:latin typeface="Times New Roman" panose="02020603050405020304" pitchFamily="18" charset="0"/>
              </a:rPr>
              <a:pPr/>
              <a:t>66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9" name="Oval 6">
            <a:extLst>
              <a:ext uri="{FF2B5EF4-FFF2-40B4-BE49-F238E27FC236}">
                <a16:creationId xmlns:a16="http://schemas.microsoft.com/office/drawing/2014/main" id="{40112531-F05D-4FF4-9E72-7D35545B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E23CFA9-C6A9-4F27-A541-67E2DCF547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713DA1D-DCAC-4EA2-848C-D66E2313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2FBD2CD9-878E-4113-87D0-29B63261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2949" name="Oval 5">
            <a:extLst>
              <a:ext uri="{FF2B5EF4-FFF2-40B4-BE49-F238E27FC236}">
                <a16:creationId xmlns:a16="http://schemas.microsoft.com/office/drawing/2014/main" id="{FC6EC7C3-7674-4B11-9C61-16F90135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2950" name="Oval 6">
            <a:extLst>
              <a:ext uri="{FF2B5EF4-FFF2-40B4-BE49-F238E27FC236}">
                <a16:creationId xmlns:a16="http://schemas.microsoft.com/office/drawing/2014/main" id="{57FB1624-09FF-4483-9742-BAA06F02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51" name="Oval 7">
            <a:extLst>
              <a:ext uri="{FF2B5EF4-FFF2-40B4-BE49-F238E27FC236}">
                <a16:creationId xmlns:a16="http://schemas.microsoft.com/office/drawing/2014/main" id="{69569AB6-C98D-4320-AA8D-CFE326F3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2" name="Oval 8">
            <a:extLst>
              <a:ext uri="{FF2B5EF4-FFF2-40B4-BE49-F238E27FC236}">
                <a16:creationId xmlns:a16="http://schemas.microsoft.com/office/drawing/2014/main" id="{892FD4AF-0AF9-4B84-B20E-84E1A63F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53" name="Oval 9">
            <a:extLst>
              <a:ext uri="{FF2B5EF4-FFF2-40B4-BE49-F238E27FC236}">
                <a16:creationId xmlns:a16="http://schemas.microsoft.com/office/drawing/2014/main" id="{DF61537A-44E7-4EF1-BF80-D28ED7BA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954" name="Oval 10">
            <a:extLst>
              <a:ext uri="{FF2B5EF4-FFF2-40B4-BE49-F238E27FC236}">
                <a16:creationId xmlns:a16="http://schemas.microsoft.com/office/drawing/2014/main" id="{BB26FA4B-4973-4A89-A269-DDF1AC8F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2955" name="AutoShape 11">
            <a:extLst>
              <a:ext uri="{FF2B5EF4-FFF2-40B4-BE49-F238E27FC236}">
                <a16:creationId xmlns:a16="http://schemas.microsoft.com/office/drawing/2014/main" id="{C64EE1A0-8857-4CE5-96AE-64D3694899FC}"/>
              </a:ext>
            </a:extLst>
          </p:cNvPr>
          <p:cNvCxnSpPr>
            <a:cxnSpLocks noChangeShapeType="1"/>
            <a:stCxn id="82949" idx="7"/>
            <a:endCxn id="82952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6" name="AutoShape 12">
            <a:extLst>
              <a:ext uri="{FF2B5EF4-FFF2-40B4-BE49-F238E27FC236}">
                <a16:creationId xmlns:a16="http://schemas.microsoft.com/office/drawing/2014/main" id="{62182483-8206-44D3-8204-1516F16FC430}"/>
              </a:ext>
            </a:extLst>
          </p:cNvPr>
          <p:cNvCxnSpPr>
            <a:cxnSpLocks noChangeShapeType="1"/>
            <a:stCxn id="82949" idx="6"/>
            <a:endCxn id="82951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3">
            <a:extLst>
              <a:ext uri="{FF2B5EF4-FFF2-40B4-BE49-F238E27FC236}">
                <a16:creationId xmlns:a16="http://schemas.microsoft.com/office/drawing/2014/main" id="{0721F58C-6E4E-4089-86DC-32BA9FC4550E}"/>
              </a:ext>
            </a:extLst>
          </p:cNvPr>
          <p:cNvCxnSpPr>
            <a:cxnSpLocks noChangeShapeType="1"/>
            <a:stCxn id="82949" idx="4"/>
            <a:endCxn id="82950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4">
            <a:extLst>
              <a:ext uri="{FF2B5EF4-FFF2-40B4-BE49-F238E27FC236}">
                <a16:creationId xmlns:a16="http://schemas.microsoft.com/office/drawing/2014/main" id="{F8F8819E-DCC9-4052-84E6-44A24CD545D1}"/>
              </a:ext>
            </a:extLst>
          </p:cNvPr>
          <p:cNvCxnSpPr>
            <a:cxnSpLocks noChangeShapeType="1"/>
            <a:stCxn id="82952" idx="6"/>
            <a:endCxn id="82954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5">
            <a:extLst>
              <a:ext uri="{FF2B5EF4-FFF2-40B4-BE49-F238E27FC236}">
                <a16:creationId xmlns:a16="http://schemas.microsoft.com/office/drawing/2014/main" id="{BA1B07EA-3CA7-4F59-9A78-83EE5031B4C9}"/>
              </a:ext>
            </a:extLst>
          </p:cNvPr>
          <p:cNvCxnSpPr>
            <a:cxnSpLocks noChangeShapeType="1"/>
            <a:stCxn id="82950" idx="6"/>
            <a:endCxn id="82953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6">
            <a:extLst>
              <a:ext uri="{FF2B5EF4-FFF2-40B4-BE49-F238E27FC236}">
                <a16:creationId xmlns:a16="http://schemas.microsoft.com/office/drawing/2014/main" id="{4558C3E9-1F1A-421D-81F4-9F455BF10431}"/>
              </a:ext>
            </a:extLst>
          </p:cNvPr>
          <p:cNvCxnSpPr>
            <a:cxnSpLocks noChangeShapeType="1"/>
            <a:stCxn id="82953" idx="1"/>
            <a:endCxn id="82951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7">
            <a:extLst>
              <a:ext uri="{FF2B5EF4-FFF2-40B4-BE49-F238E27FC236}">
                <a16:creationId xmlns:a16="http://schemas.microsoft.com/office/drawing/2014/main" id="{2FCBE00E-16AA-4B35-82E6-AC27A47B82D4}"/>
              </a:ext>
            </a:extLst>
          </p:cNvPr>
          <p:cNvCxnSpPr>
            <a:cxnSpLocks noChangeShapeType="1"/>
            <a:stCxn id="82951" idx="0"/>
            <a:endCxn id="82952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8">
            <a:extLst>
              <a:ext uri="{FF2B5EF4-FFF2-40B4-BE49-F238E27FC236}">
                <a16:creationId xmlns:a16="http://schemas.microsoft.com/office/drawing/2014/main" id="{5B49A66F-7782-41B2-AD3E-9997F9E73A3A}"/>
              </a:ext>
            </a:extLst>
          </p:cNvPr>
          <p:cNvCxnSpPr>
            <a:cxnSpLocks noChangeShapeType="1"/>
            <a:stCxn id="82953" idx="7"/>
            <a:endCxn id="82954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3" name="Line 19">
            <a:extLst>
              <a:ext uri="{FF2B5EF4-FFF2-40B4-BE49-F238E27FC236}">
                <a16:creationId xmlns:a16="http://schemas.microsoft.com/office/drawing/2014/main" id="{554B2C29-DBD3-4573-A778-ABFFEDF57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905000"/>
            <a:ext cx="0" cy="533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4" name="Text Box 20">
            <a:extLst>
              <a:ext uri="{FF2B5EF4-FFF2-40B4-BE49-F238E27FC236}">
                <a16:creationId xmlns:a16="http://schemas.microsoft.com/office/drawing/2014/main" id="{4A94C38D-B234-481B-BCA8-79FCAE93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C6B028D2-5EBE-4DA1-A8E3-4A3DD01B8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2966" name="Rectangle 22">
            <a:extLst>
              <a:ext uri="{FF2B5EF4-FFF2-40B4-BE49-F238E27FC236}">
                <a16:creationId xmlns:a16="http://schemas.microsoft.com/office/drawing/2014/main" id="{76289E8A-F45F-4C9A-9D64-58C27E66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967" name="Rectangle 23">
            <a:extLst>
              <a:ext uri="{FF2B5EF4-FFF2-40B4-BE49-F238E27FC236}">
                <a16:creationId xmlns:a16="http://schemas.microsoft.com/office/drawing/2014/main" id="{5D94DEFE-99DB-4023-B4B7-731A06CC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68" name="Rectangle 24">
            <a:extLst>
              <a:ext uri="{FF2B5EF4-FFF2-40B4-BE49-F238E27FC236}">
                <a16:creationId xmlns:a16="http://schemas.microsoft.com/office/drawing/2014/main" id="{9A6D331E-16F3-4AF1-BB05-C3474956D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2969" name="Rectangle 25">
            <a:extLst>
              <a:ext uri="{FF2B5EF4-FFF2-40B4-BE49-F238E27FC236}">
                <a16:creationId xmlns:a16="http://schemas.microsoft.com/office/drawing/2014/main" id="{C0F75632-E2BD-4533-AFB5-1CE2F3FA5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70" name="Rectangle 26">
            <a:extLst>
              <a:ext uri="{FF2B5EF4-FFF2-40B4-BE49-F238E27FC236}">
                <a16:creationId xmlns:a16="http://schemas.microsoft.com/office/drawing/2014/main" id="{C4D6BEB8-451B-409A-AFAA-EBBC3C83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71" name="Footer Placeholder 1">
            <a:extLst>
              <a:ext uri="{FF2B5EF4-FFF2-40B4-BE49-F238E27FC236}">
                <a16:creationId xmlns:a16="http://schemas.microsoft.com/office/drawing/2014/main" id="{F3B7EC9E-770C-4632-90C4-BE6FD857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2972" name="Slide Number Placeholder 2">
            <a:extLst>
              <a:ext uri="{FF2B5EF4-FFF2-40B4-BE49-F238E27FC236}">
                <a16:creationId xmlns:a16="http://schemas.microsoft.com/office/drawing/2014/main" id="{4D98AEF3-2F81-4BA2-AC3F-3969CDC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E34C7-AECE-4298-94D3-DEFBBF4D2357}" type="slidenum">
              <a:rPr lang="en-US" altLang="en-US">
                <a:latin typeface="Times New Roman" panose="02020603050405020304" pitchFamily="18" charset="0"/>
              </a:rPr>
              <a:pPr/>
              <a:t>67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73" name="Oval 6">
            <a:extLst>
              <a:ext uri="{FF2B5EF4-FFF2-40B4-BE49-F238E27FC236}">
                <a16:creationId xmlns:a16="http://schemas.microsoft.com/office/drawing/2014/main" id="{027C3E55-1F99-4D6C-80D8-CD0D5A7BD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BE740A0-08E2-4EFA-BA3B-8702DF98364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843E359-B091-4813-9B56-1DE4FD89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94358456-8525-4A34-AC39-8A2B751F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3973" name="Oval 5">
            <a:extLst>
              <a:ext uri="{FF2B5EF4-FFF2-40B4-BE49-F238E27FC236}">
                <a16:creationId xmlns:a16="http://schemas.microsoft.com/office/drawing/2014/main" id="{325EDE8C-3BC8-4CAD-B3D6-AD1F112CF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74" name="Oval 6">
            <a:extLst>
              <a:ext uri="{FF2B5EF4-FFF2-40B4-BE49-F238E27FC236}">
                <a16:creationId xmlns:a16="http://schemas.microsoft.com/office/drawing/2014/main" id="{1E8D908C-8DF0-4A61-969F-A6FF23D8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75" name="Oval 7">
            <a:extLst>
              <a:ext uri="{FF2B5EF4-FFF2-40B4-BE49-F238E27FC236}">
                <a16:creationId xmlns:a16="http://schemas.microsoft.com/office/drawing/2014/main" id="{A11A71C5-61DF-420A-BB8C-FE8E31A5A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976" name="Oval 8">
            <a:extLst>
              <a:ext uri="{FF2B5EF4-FFF2-40B4-BE49-F238E27FC236}">
                <a16:creationId xmlns:a16="http://schemas.microsoft.com/office/drawing/2014/main" id="{16D8BCC7-6F34-4EC7-9769-3FB3BF98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77" name="Oval 9">
            <a:extLst>
              <a:ext uri="{FF2B5EF4-FFF2-40B4-BE49-F238E27FC236}">
                <a16:creationId xmlns:a16="http://schemas.microsoft.com/office/drawing/2014/main" id="{25A5A5DD-0EE2-4ADC-A032-BD024410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78" name="Oval 10">
            <a:extLst>
              <a:ext uri="{FF2B5EF4-FFF2-40B4-BE49-F238E27FC236}">
                <a16:creationId xmlns:a16="http://schemas.microsoft.com/office/drawing/2014/main" id="{28444E21-5F5A-4F54-B558-1FDF68FB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3979" name="AutoShape 11">
            <a:extLst>
              <a:ext uri="{FF2B5EF4-FFF2-40B4-BE49-F238E27FC236}">
                <a16:creationId xmlns:a16="http://schemas.microsoft.com/office/drawing/2014/main" id="{1131137B-BE09-490D-8F39-6AA0394D8270}"/>
              </a:ext>
            </a:extLst>
          </p:cNvPr>
          <p:cNvCxnSpPr>
            <a:cxnSpLocks noChangeShapeType="1"/>
            <a:stCxn id="83973" idx="7"/>
            <a:endCxn id="83976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12">
            <a:extLst>
              <a:ext uri="{FF2B5EF4-FFF2-40B4-BE49-F238E27FC236}">
                <a16:creationId xmlns:a16="http://schemas.microsoft.com/office/drawing/2014/main" id="{A37F6AC8-AD78-4069-898E-8F487856312F}"/>
              </a:ext>
            </a:extLst>
          </p:cNvPr>
          <p:cNvCxnSpPr>
            <a:cxnSpLocks noChangeShapeType="1"/>
            <a:stCxn id="83973" idx="6"/>
            <a:endCxn id="83975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13">
            <a:extLst>
              <a:ext uri="{FF2B5EF4-FFF2-40B4-BE49-F238E27FC236}">
                <a16:creationId xmlns:a16="http://schemas.microsoft.com/office/drawing/2014/main" id="{BE6F2FB4-8D06-4CA4-B48B-46C4EDE3FB96}"/>
              </a:ext>
            </a:extLst>
          </p:cNvPr>
          <p:cNvCxnSpPr>
            <a:cxnSpLocks noChangeShapeType="1"/>
            <a:stCxn id="83973" idx="4"/>
            <a:endCxn id="83974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14">
            <a:extLst>
              <a:ext uri="{FF2B5EF4-FFF2-40B4-BE49-F238E27FC236}">
                <a16:creationId xmlns:a16="http://schemas.microsoft.com/office/drawing/2014/main" id="{A694D26C-8661-4B53-B236-660C1880063F}"/>
              </a:ext>
            </a:extLst>
          </p:cNvPr>
          <p:cNvCxnSpPr>
            <a:cxnSpLocks noChangeShapeType="1"/>
            <a:stCxn id="83976" idx="6"/>
            <a:endCxn id="83978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3" name="AutoShape 15">
            <a:extLst>
              <a:ext uri="{FF2B5EF4-FFF2-40B4-BE49-F238E27FC236}">
                <a16:creationId xmlns:a16="http://schemas.microsoft.com/office/drawing/2014/main" id="{CE87444F-FCDC-4883-97DE-1A9A6ABA340E}"/>
              </a:ext>
            </a:extLst>
          </p:cNvPr>
          <p:cNvCxnSpPr>
            <a:cxnSpLocks noChangeShapeType="1"/>
            <a:stCxn id="83974" idx="6"/>
            <a:endCxn id="83977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4" name="AutoShape 16">
            <a:extLst>
              <a:ext uri="{FF2B5EF4-FFF2-40B4-BE49-F238E27FC236}">
                <a16:creationId xmlns:a16="http://schemas.microsoft.com/office/drawing/2014/main" id="{A2AFD032-2256-4381-93EA-EA7D136F4BD9}"/>
              </a:ext>
            </a:extLst>
          </p:cNvPr>
          <p:cNvCxnSpPr>
            <a:cxnSpLocks noChangeShapeType="1"/>
            <a:stCxn id="83977" idx="1"/>
            <a:endCxn id="83975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5" name="AutoShape 17">
            <a:extLst>
              <a:ext uri="{FF2B5EF4-FFF2-40B4-BE49-F238E27FC236}">
                <a16:creationId xmlns:a16="http://schemas.microsoft.com/office/drawing/2014/main" id="{AA85E5A6-DFD6-41F3-BB5F-127760FC9BED}"/>
              </a:ext>
            </a:extLst>
          </p:cNvPr>
          <p:cNvCxnSpPr>
            <a:cxnSpLocks noChangeShapeType="1"/>
            <a:stCxn id="83975" idx="0"/>
            <a:endCxn id="83976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6" name="AutoShape 18">
            <a:extLst>
              <a:ext uri="{FF2B5EF4-FFF2-40B4-BE49-F238E27FC236}">
                <a16:creationId xmlns:a16="http://schemas.microsoft.com/office/drawing/2014/main" id="{1A7F96BE-1B95-45DF-B265-7A34478C0AAC}"/>
              </a:ext>
            </a:extLst>
          </p:cNvPr>
          <p:cNvCxnSpPr>
            <a:cxnSpLocks noChangeShapeType="1"/>
            <a:stCxn id="83977" idx="7"/>
            <a:endCxn id="83978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7" name="Line 19">
            <a:extLst>
              <a:ext uri="{FF2B5EF4-FFF2-40B4-BE49-F238E27FC236}">
                <a16:creationId xmlns:a16="http://schemas.microsoft.com/office/drawing/2014/main" id="{209653D1-B5F4-41B4-BCE2-38683BA19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2133600"/>
            <a:ext cx="15240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ED6C2AA3-F521-40EA-9484-DAE40DDA8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1DC983B8-766A-499F-A027-B2F9D0F10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3990" name="Rectangle 22">
            <a:extLst>
              <a:ext uri="{FF2B5EF4-FFF2-40B4-BE49-F238E27FC236}">
                <a16:creationId xmlns:a16="http://schemas.microsoft.com/office/drawing/2014/main" id="{74D8B394-A7E1-4E52-8203-DA75CCDE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91" name="Rectangle 23">
            <a:extLst>
              <a:ext uri="{FF2B5EF4-FFF2-40B4-BE49-F238E27FC236}">
                <a16:creationId xmlns:a16="http://schemas.microsoft.com/office/drawing/2014/main" id="{5D735ADE-3DA5-400C-90F5-6B77858B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376B6305-EEAC-487E-9A38-53C0EF8D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3993" name="Rectangle 25">
            <a:extLst>
              <a:ext uri="{FF2B5EF4-FFF2-40B4-BE49-F238E27FC236}">
                <a16:creationId xmlns:a16="http://schemas.microsoft.com/office/drawing/2014/main" id="{908837BF-6A53-4A73-A232-8E6496BA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3994" name="Rectangle 26">
            <a:extLst>
              <a:ext uri="{FF2B5EF4-FFF2-40B4-BE49-F238E27FC236}">
                <a16:creationId xmlns:a16="http://schemas.microsoft.com/office/drawing/2014/main" id="{B57C71CF-2A23-411A-B105-63B685F66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3995" name="Footer Placeholder 1">
            <a:extLst>
              <a:ext uri="{FF2B5EF4-FFF2-40B4-BE49-F238E27FC236}">
                <a16:creationId xmlns:a16="http://schemas.microsoft.com/office/drawing/2014/main" id="{AB155771-814D-4167-A935-BC881E90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3996" name="Slide Number Placeholder 2">
            <a:extLst>
              <a:ext uri="{FF2B5EF4-FFF2-40B4-BE49-F238E27FC236}">
                <a16:creationId xmlns:a16="http://schemas.microsoft.com/office/drawing/2014/main" id="{A38CFC13-A893-4339-850B-E331906B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76A874-245D-4FB7-8E6B-011685F4DCE2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97" name="Oval 6">
            <a:extLst>
              <a:ext uri="{FF2B5EF4-FFF2-40B4-BE49-F238E27FC236}">
                <a16:creationId xmlns:a16="http://schemas.microsoft.com/office/drawing/2014/main" id="{E8A5C11E-9A4E-4BBE-895D-02E69024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3998" name="Oval 6">
            <a:extLst>
              <a:ext uri="{FF2B5EF4-FFF2-40B4-BE49-F238E27FC236}">
                <a16:creationId xmlns:a16="http://schemas.microsoft.com/office/drawing/2014/main" id="{3DF153D3-2972-4606-A808-8C6ADD1F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7962FD9-64B2-4F32-9805-9DC5B3D914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9DDD747-9FA8-4E5F-AA17-222F1923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2DD54E1C-7F29-42E9-8FFB-AA6DD85B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4997" name="Oval 5">
            <a:extLst>
              <a:ext uri="{FF2B5EF4-FFF2-40B4-BE49-F238E27FC236}">
                <a16:creationId xmlns:a16="http://schemas.microsoft.com/office/drawing/2014/main" id="{34BAA894-DD30-4B19-AAF1-45C0B2B5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3691B2E0-1C96-453F-97A1-79608C2C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4999" name="Oval 7">
            <a:extLst>
              <a:ext uri="{FF2B5EF4-FFF2-40B4-BE49-F238E27FC236}">
                <a16:creationId xmlns:a16="http://schemas.microsoft.com/office/drawing/2014/main" id="{261D1347-452A-45FE-AA19-C9154A4D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79E65178-B2D6-4C9B-A363-999E011C6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01" name="Oval 9">
            <a:extLst>
              <a:ext uri="{FF2B5EF4-FFF2-40B4-BE49-F238E27FC236}">
                <a16:creationId xmlns:a16="http://schemas.microsoft.com/office/drawing/2014/main" id="{1F7D7633-EFDE-4A8C-AA92-42E043D6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002" name="Oval 10">
            <a:extLst>
              <a:ext uri="{FF2B5EF4-FFF2-40B4-BE49-F238E27FC236}">
                <a16:creationId xmlns:a16="http://schemas.microsoft.com/office/drawing/2014/main" id="{C8BECF74-B5CD-40D7-9C05-B2DC6EA9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5003" name="AutoShape 11">
            <a:extLst>
              <a:ext uri="{FF2B5EF4-FFF2-40B4-BE49-F238E27FC236}">
                <a16:creationId xmlns:a16="http://schemas.microsoft.com/office/drawing/2014/main" id="{B8AC0B10-42C4-442B-993E-8D45FD9D3EC4}"/>
              </a:ext>
            </a:extLst>
          </p:cNvPr>
          <p:cNvCxnSpPr>
            <a:cxnSpLocks noChangeShapeType="1"/>
            <a:stCxn id="84997" idx="7"/>
            <a:endCxn id="85000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4" name="AutoShape 12">
            <a:extLst>
              <a:ext uri="{FF2B5EF4-FFF2-40B4-BE49-F238E27FC236}">
                <a16:creationId xmlns:a16="http://schemas.microsoft.com/office/drawing/2014/main" id="{5A5B5A20-7A02-4E1D-90A0-2573D10FDA31}"/>
              </a:ext>
            </a:extLst>
          </p:cNvPr>
          <p:cNvCxnSpPr>
            <a:cxnSpLocks noChangeShapeType="1"/>
            <a:stCxn id="84997" idx="6"/>
            <a:endCxn id="84999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AutoShape 13">
            <a:extLst>
              <a:ext uri="{FF2B5EF4-FFF2-40B4-BE49-F238E27FC236}">
                <a16:creationId xmlns:a16="http://schemas.microsoft.com/office/drawing/2014/main" id="{7419ADF0-8058-4CAE-B0AD-9A85D03AE520}"/>
              </a:ext>
            </a:extLst>
          </p:cNvPr>
          <p:cNvCxnSpPr>
            <a:cxnSpLocks noChangeShapeType="1"/>
            <a:stCxn id="84997" idx="4"/>
            <a:endCxn id="84998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1F1780-7882-42FA-AEA2-72F04A7E7849}"/>
              </a:ext>
            </a:extLst>
          </p:cNvPr>
          <p:cNvCxnSpPr>
            <a:cxnSpLocks noChangeShapeType="1"/>
            <a:stCxn id="85000" idx="6"/>
            <a:endCxn id="85002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5">
            <a:extLst>
              <a:ext uri="{FF2B5EF4-FFF2-40B4-BE49-F238E27FC236}">
                <a16:creationId xmlns:a16="http://schemas.microsoft.com/office/drawing/2014/main" id="{4CC789B8-C774-45C9-9A82-230C0E1AEB08}"/>
              </a:ext>
            </a:extLst>
          </p:cNvPr>
          <p:cNvCxnSpPr>
            <a:cxnSpLocks noChangeShapeType="1"/>
            <a:stCxn id="84998" idx="6"/>
            <a:endCxn id="85001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6">
            <a:extLst>
              <a:ext uri="{FF2B5EF4-FFF2-40B4-BE49-F238E27FC236}">
                <a16:creationId xmlns:a16="http://schemas.microsoft.com/office/drawing/2014/main" id="{76F659D5-607D-4CC4-8E4B-42546A0586F0}"/>
              </a:ext>
            </a:extLst>
          </p:cNvPr>
          <p:cNvCxnSpPr>
            <a:cxnSpLocks noChangeShapeType="1"/>
            <a:stCxn id="85001" idx="1"/>
            <a:endCxn id="84999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7">
            <a:extLst>
              <a:ext uri="{FF2B5EF4-FFF2-40B4-BE49-F238E27FC236}">
                <a16:creationId xmlns:a16="http://schemas.microsoft.com/office/drawing/2014/main" id="{18D4DA61-0817-43A3-B446-433355500496}"/>
              </a:ext>
            </a:extLst>
          </p:cNvPr>
          <p:cNvCxnSpPr>
            <a:cxnSpLocks noChangeShapeType="1"/>
            <a:stCxn id="84999" idx="0"/>
            <a:endCxn id="85000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18">
            <a:extLst>
              <a:ext uri="{FF2B5EF4-FFF2-40B4-BE49-F238E27FC236}">
                <a16:creationId xmlns:a16="http://schemas.microsoft.com/office/drawing/2014/main" id="{CDC8D1A5-BF4A-4D21-B266-01F1624AFF9B}"/>
              </a:ext>
            </a:extLst>
          </p:cNvPr>
          <p:cNvCxnSpPr>
            <a:cxnSpLocks noChangeShapeType="1"/>
            <a:stCxn id="85001" idx="7"/>
            <a:endCxn id="85002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1" name="Line 19">
            <a:extLst>
              <a:ext uri="{FF2B5EF4-FFF2-40B4-BE49-F238E27FC236}">
                <a16:creationId xmlns:a16="http://schemas.microsoft.com/office/drawing/2014/main" id="{ABC3A2EE-26EA-4A8B-8228-C8BF802CB7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2133600"/>
            <a:ext cx="1524000" cy="304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Text Box 20">
            <a:extLst>
              <a:ext uri="{FF2B5EF4-FFF2-40B4-BE49-F238E27FC236}">
                <a16:creationId xmlns:a16="http://schemas.microsoft.com/office/drawing/2014/main" id="{1380FD0E-587A-43F0-8B5A-8DA82A9D0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5013" name="Text Box 21">
            <a:extLst>
              <a:ext uri="{FF2B5EF4-FFF2-40B4-BE49-F238E27FC236}">
                <a16:creationId xmlns:a16="http://schemas.microsoft.com/office/drawing/2014/main" id="{8AC4F7C8-E4CA-4B10-934F-01FD348A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5014" name="Rectangle 22">
            <a:extLst>
              <a:ext uri="{FF2B5EF4-FFF2-40B4-BE49-F238E27FC236}">
                <a16:creationId xmlns:a16="http://schemas.microsoft.com/office/drawing/2014/main" id="{ED9C0AC2-0B74-4615-A324-14C01B16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5015" name="Rectangle 23">
            <a:extLst>
              <a:ext uri="{FF2B5EF4-FFF2-40B4-BE49-F238E27FC236}">
                <a16:creationId xmlns:a16="http://schemas.microsoft.com/office/drawing/2014/main" id="{140B3748-8EEC-49B7-BEB8-3F72FF8C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5016" name="Rectangle 24">
            <a:extLst>
              <a:ext uri="{FF2B5EF4-FFF2-40B4-BE49-F238E27FC236}">
                <a16:creationId xmlns:a16="http://schemas.microsoft.com/office/drawing/2014/main" id="{85F52FE1-20C2-483A-8356-373E4696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5017" name="Rectangle 25">
            <a:extLst>
              <a:ext uri="{FF2B5EF4-FFF2-40B4-BE49-F238E27FC236}">
                <a16:creationId xmlns:a16="http://schemas.microsoft.com/office/drawing/2014/main" id="{296A5FFC-A355-4526-AF3C-C2AC12E2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5018" name="Rectangle 26">
            <a:extLst>
              <a:ext uri="{FF2B5EF4-FFF2-40B4-BE49-F238E27FC236}">
                <a16:creationId xmlns:a16="http://schemas.microsoft.com/office/drawing/2014/main" id="{73F0665A-D3B4-4CAA-B7B2-68C44FD2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5019" name="Footer Placeholder 1">
            <a:extLst>
              <a:ext uri="{FF2B5EF4-FFF2-40B4-BE49-F238E27FC236}">
                <a16:creationId xmlns:a16="http://schemas.microsoft.com/office/drawing/2014/main" id="{FE6E459B-00F8-49B6-860A-1C8ABB3E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5020" name="Slide Number Placeholder 2">
            <a:extLst>
              <a:ext uri="{FF2B5EF4-FFF2-40B4-BE49-F238E27FC236}">
                <a16:creationId xmlns:a16="http://schemas.microsoft.com/office/drawing/2014/main" id="{35D3333C-16B4-4F36-A9C0-08021F3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BD212A-2EC8-49BE-B320-A7F07F994951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5021" name="Oval 6">
            <a:extLst>
              <a:ext uri="{FF2B5EF4-FFF2-40B4-BE49-F238E27FC236}">
                <a16:creationId xmlns:a16="http://schemas.microsoft.com/office/drawing/2014/main" id="{D64C2F47-5FBA-49F3-9C2E-D273F0F1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5022" name="Oval 6">
            <a:extLst>
              <a:ext uri="{FF2B5EF4-FFF2-40B4-BE49-F238E27FC236}">
                <a16:creationId xmlns:a16="http://schemas.microsoft.com/office/drawing/2014/main" id="{50EC0FAD-A346-4C21-A68D-632F2108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6804B83-5C4D-4787-9BC5-EC5F5D54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Size and Degree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CD6DE77-1453-4956-A947-EF45E311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size</a:t>
            </a:r>
            <a:r>
              <a:rPr lang="en-US" altLang="en-US" sz="2000"/>
              <a:t> of a graph is the number of </a:t>
            </a:r>
            <a:r>
              <a:rPr lang="en-US" altLang="en-US" sz="2000" i="1"/>
              <a:t>edges</a:t>
            </a:r>
            <a:r>
              <a:rPr lang="en-US" altLang="en-US" sz="2000"/>
              <a:t> in it</a:t>
            </a:r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empty graph </a:t>
            </a:r>
            <a:r>
              <a:rPr lang="en-US" altLang="en-US" sz="2000"/>
              <a:t>has size zero (no nodes)</a:t>
            </a:r>
          </a:p>
          <a:p>
            <a:pPr eaLnBrk="1" hangingPunct="1"/>
            <a:r>
              <a:rPr lang="en-US" altLang="en-US" sz="2000"/>
              <a:t>If two nodes are connected by an edge, they are </a:t>
            </a:r>
            <a:r>
              <a:rPr lang="en-US" altLang="en-US" sz="2000" b="1">
                <a:solidFill>
                  <a:schemeClr val="tx2"/>
                </a:solidFill>
              </a:rPr>
              <a:t>neighbors</a:t>
            </a:r>
            <a:r>
              <a:rPr lang="en-US" altLang="en-US" sz="2000"/>
              <a:t> (and the nodes are </a:t>
            </a:r>
            <a:r>
              <a:rPr lang="en-US" altLang="en-US" sz="2000">
                <a:solidFill>
                  <a:schemeClr val="tx2"/>
                </a:solidFill>
              </a:rPr>
              <a:t>a</a:t>
            </a:r>
            <a:r>
              <a:rPr lang="en-US" altLang="en-US" sz="2000" b="1">
                <a:solidFill>
                  <a:schemeClr val="tx2"/>
                </a:solidFill>
              </a:rPr>
              <a:t>djacent</a:t>
            </a:r>
            <a:r>
              <a:rPr lang="en-US" altLang="en-US" sz="2000">
                <a:solidFill>
                  <a:schemeClr val="tx2"/>
                </a:solidFill>
              </a:rPr>
              <a:t> </a:t>
            </a:r>
            <a:r>
              <a:rPr lang="en-US" altLang="en-US" sz="2000"/>
              <a:t>to each other)</a:t>
            </a:r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degree of a node </a:t>
            </a:r>
            <a:r>
              <a:rPr lang="en-US" altLang="en-US" sz="2000"/>
              <a:t>is the number of edges it has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endParaRPr lang="en-US" altLang="en-US" sz="2000"/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8D6BD8E9-E1C5-4F24-9788-76D4CF18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81CF7-9CA5-4C19-9060-6E24E94E73C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EC91506-1390-4880-80C8-F1929AB0B1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35052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5FCACDC-BB2C-441E-9CB0-DC42DF8C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45290A35-C672-41A9-9341-DCFA942B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6021" name="Oval 5">
            <a:extLst>
              <a:ext uri="{FF2B5EF4-FFF2-40B4-BE49-F238E27FC236}">
                <a16:creationId xmlns:a16="http://schemas.microsoft.com/office/drawing/2014/main" id="{812644A9-A587-40C0-BC43-53A09108C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22" name="Oval 6">
            <a:extLst>
              <a:ext uri="{FF2B5EF4-FFF2-40B4-BE49-F238E27FC236}">
                <a16:creationId xmlns:a16="http://schemas.microsoft.com/office/drawing/2014/main" id="{5AEEC4A7-FB93-4C64-A443-0CC621E7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6023" name="Oval 7">
            <a:extLst>
              <a:ext uri="{FF2B5EF4-FFF2-40B4-BE49-F238E27FC236}">
                <a16:creationId xmlns:a16="http://schemas.microsoft.com/office/drawing/2014/main" id="{092E70A1-1D0C-41C3-BA7A-14BA47D2C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6024" name="Oval 8">
            <a:extLst>
              <a:ext uri="{FF2B5EF4-FFF2-40B4-BE49-F238E27FC236}">
                <a16:creationId xmlns:a16="http://schemas.microsoft.com/office/drawing/2014/main" id="{4834BF27-6013-408B-A9E1-8C67617B3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6025" name="Oval 9">
            <a:extLst>
              <a:ext uri="{FF2B5EF4-FFF2-40B4-BE49-F238E27FC236}">
                <a16:creationId xmlns:a16="http://schemas.microsoft.com/office/drawing/2014/main" id="{8CE347F2-B7B9-4562-BC11-3441DA7F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DBF77D41-ECDE-4262-AD8F-4AAD21B2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6027" name="AutoShape 11">
            <a:extLst>
              <a:ext uri="{FF2B5EF4-FFF2-40B4-BE49-F238E27FC236}">
                <a16:creationId xmlns:a16="http://schemas.microsoft.com/office/drawing/2014/main" id="{F99B216E-BFB0-435A-AE44-64190D0AC77A}"/>
              </a:ext>
            </a:extLst>
          </p:cNvPr>
          <p:cNvCxnSpPr>
            <a:cxnSpLocks noChangeShapeType="1"/>
            <a:stCxn id="86021" idx="7"/>
            <a:endCxn id="86024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12">
            <a:extLst>
              <a:ext uri="{FF2B5EF4-FFF2-40B4-BE49-F238E27FC236}">
                <a16:creationId xmlns:a16="http://schemas.microsoft.com/office/drawing/2014/main" id="{1351284B-5044-419B-BCC5-C43E389F38E7}"/>
              </a:ext>
            </a:extLst>
          </p:cNvPr>
          <p:cNvCxnSpPr>
            <a:cxnSpLocks noChangeShapeType="1"/>
            <a:stCxn id="86021" idx="6"/>
            <a:endCxn id="86023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13">
            <a:extLst>
              <a:ext uri="{FF2B5EF4-FFF2-40B4-BE49-F238E27FC236}">
                <a16:creationId xmlns:a16="http://schemas.microsoft.com/office/drawing/2014/main" id="{5782CC84-2C85-46E7-982C-A7DB7B131F5A}"/>
              </a:ext>
            </a:extLst>
          </p:cNvPr>
          <p:cNvCxnSpPr>
            <a:cxnSpLocks noChangeShapeType="1"/>
            <a:stCxn id="86021" idx="4"/>
            <a:endCxn id="86022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14">
            <a:extLst>
              <a:ext uri="{FF2B5EF4-FFF2-40B4-BE49-F238E27FC236}">
                <a16:creationId xmlns:a16="http://schemas.microsoft.com/office/drawing/2014/main" id="{65885EDF-C9B4-4E5A-8B2F-89CB2FC6E3CD}"/>
              </a:ext>
            </a:extLst>
          </p:cNvPr>
          <p:cNvCxnSpPr>
            <a:cxnSpLocks noChangeShapeType="1"/>
            <a:stCxn id="86024" idx="6"/>
            <a:endCxn id="86026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15">
            <a:extLst>
              <a:ext uri="{FF2B5EF4-FFF2-40B4-BE49-F238E27FC236}">
                <a16:creationId xmlns:a16="http://schemas.microsoft.com/office/drawing/2014/main" id="{FE3944CF-BB0B-48F4-9195-F3DC74AF944B}"/>
              </a:ext>
            </a:extLst>
          </p:cNvPr>
          <p:cNvCxnSpPr>
            <a:cxnSpLocks noChangeShapeType="1"/>
            <a:stCxn id="86022" idx="6"/>
            <a:endCxn id="86025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2" name="AutoShape 16">
            <a:extLst>
              <a:ext uri="{FF2B5EF4-FFF2-40B4-BE49-F238E27FC236}">
                <a16:creationId xmlns:a16="http://schemas.microsoft.com/office/drawing/2014/main" id="{CE6D0AB5-84F0-4442-B48E-51FA5FB77178}"/>
              </a:ext>
            </a:extLst>
          </p:cNvPr>
          <p:cNvCxnSpPr>
            <a:cxnSpLocks noChangeShapeType="1"/>
            <a:stCxn id="86025" idx="1"/>
            <a:endCxn id="86023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3" name="AutoShape 17">
            <a:extLst>
              <a:ext uri="{FF2B5EF4-FFF2-40B4-BE49-F238E27FC236}">
                <a16:creationId xmlns:a16="http://schemas.microsoft.com/office/drawing/2014/main" id="{11613219-3DBA-4ACF-881A-C4235C0541B0}"/>
              </a:ext>
            </a:extLst>
          </p:cNvPr>
          <p:cNvCxnSpPr>
            <a:cxnSpLocks noChangeShapeType="1"/>
            <a:stCxn id="86023" idx="0"/>
            <a:endCxn id="86024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4" name="AutoShape 18">
            <a:extLst>
              <a:ext uri="{FF2B5EF4-FFF2-40B4-BE49-F238E27FC236}">
                <a16:creationId xmlns:a16="http://schemas.microsoft.com/office/drawing/2014/main" id="{CFFF3C32-30AE-475E-9D63-9F9EE6EBC1D7}"/>
              </a:ext>
            </a:extLst>
          </p:cNvPr>
          <p:cNvCxnSpPr>
            <a:cxnSpLocks noChangeShapeType="1"/>
            <a:stCxn id="86025" idx="7"/>
            <a:endCxn id="86026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5" name="Line 19">
            <a:extLst>
              <a:ext uri="{FF2B5EF4-FFF2-40B4-BE49-F238E27FC236}">
                <a16:creationId xmlns:a16="http://schemas.microsoft.com/office/drawing/2014/main" id="{372D09DB-3AD5-4B9F-BA27-68CEBAE87D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1828800"/>
            <a:ext cx="1143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8A6FB4E-EA54-49CA-B83D-A2D2F90E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0342CCA1-B330-4365-AD38-39ED175C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6038" name="Footer Placeholder 1">
            <a:extLst>
              <a:ext uri="{FF2B5EF4-FFF2-40B4-BE49-F238E27FC236}">
                <a16:creationId xmlns:a16="http://schemas.microsoft.com/office/drawing/2014/main" id="{E5DFD671-89B3-48E9-BFEB-B283D9FA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6039" name="Slide Number Placeholder 2">
            <a:extLst>
              <a:ext uri="{FF2B5EF4-FFF2-40B4-BE49-F238E27FC236}">
                <a16:creationId xmlns:a16="http://schemas.microsoft.com/office/drawing/2014/main" id="{70C6ED8B-42BA-4182-8E7A-AA14A175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F8E1F-95E2-415E-ADEE-C1DE37A02620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40" name="Oval 6">
            <a:extLst>
              <a:ext uri="{FF2B5EF4-FFF2-40B4-BE49-F238E27FC236}">
                <a16:creationId xmlns:a16="http://schemas.microsoft.com/office/drawing/2014/main" id="{02B0E376-0BE9-42F2-970D-3E2A52E8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41" name="Oval 6">
            <a:extLst>
              <a:ext uri="{FF2B5EF4-FFF2-40B4-BE49-F238E27FC236}">
                <a16:creationId xmlns:a16="http://schemas.microsoft.com/office/drawing/2014/main" id="{E9FE7727-A6FA-42CF-8059-973711CA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6042" name="Oval 6">
            <a:extLst>
              <a:ext uri="{FF2B5EF4-FFF2-40B4-BE49-F238E27FC236}">
                <a16:creationId xmlns:a16="http://schemas.microsoft.com/office/drawing/2014/main" id="{6FE6B442-B1EE-420F-9309-4BA312BB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2DC681C-9E8A-4460-AC4B-799E0C43773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14400" y="5638800"/>
            <a:ext cx="31242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B02DBD0-1418-49A4-8942-3903EB05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Depth First Algorithm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6089D8-464E-4239-9280-D704ADB5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Given graph </a:t>
            </a:r>
            <a:r>
              <a:rPr lang="en-US" altLang="en-US" sz="1800" i="1"/>
              <a:t>G=(V,E)</a:t>
            </a:r>
            <a:r>
              <a:rPr lang="en-US" altLang="en-US" sz="1800"/>
              <a:t> and source vertex </a:t>
            </a:r>
            <a:r>
              <a:rPr lang="en-US" altLang="en-US" sz="1800" i="1"/>
              <a:t>s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Create a stack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For each vertex</a:t>
            </a:r>
            <a:r>
              <a:rPr lang="en-US" altLang="en-US" sz="1800" i="1">
                <a:sym typeface="Symbol" panose="05050102010706020507" pitchFamily="18" charset="2"/>
              </a:rPr>
              <a:t> 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V –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 color[u] </a:t>
            </a:r>
            <a:r>
              <a:rPr lang="en-US" altLang="en-US" sz="1800" i="1">
                <a:sym typeface="Wingdings" panose="05000000000000000000" pitchFamily="2" charset="2"/>
              </a:rPr>
              <a:t> white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color[s] 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S {s}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sym typeface="Wingdings" panose="05000000000000000000" pitchFamily="2" charset="2"/>
              </a:rPr>
              <a:t>While</a:t>
            </a:r>
            <a:r>
              <a:rPr lang="en-US" altLang="en-US" sz="1800" i="1">
                <a:sym typeface="Wingdings" panose="05000000000000000000" pitchFamily="2" charset="2"/>
              </a:rPr>
              <a:t> S </a:t>
            </a:r>
            <a:r>
              <a:rPr lang="en-US" altLang="en-US" sz="1800" i="1">
                <a:sym typeface="Symbol" panose="05050102010706020507" pitchFamily="18" charset="2"/>
              </a:rPr>
              <a:t> 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u = </a:t>
            </a:r>
            <a:r>
              <a:rPr lang="en-US" altLang="en-US" sz="1800">
                <a:sym typeface="Wingdings" panose="05000000000000000000" pitchFamily="2" charset="2"/>
              </a:rPr>
              <a:t>Pop</a:t>
            </a:r>
            <a:r>
              <a:rPr lang="en-US" altLang="en-US" sz="1800" i="1">
                <a:sym typeface="Wingdings" panose="05000000000000000000" pitchFamily="2" charset="2"/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r>
              <a:rPr lang="en-US" altLang="en-US" sz="1800">
                <a:sym typeface="Wingdings" panose="05000000000000000000" pitchFamily="2" charset="2"/>
              </a:rPr>
              <a:t>for each</a:t>
            </a:r>
            <a:r>
              <a:rPr lang="en-US" altLang="en-US" sz="1800" i="1">
                <a:sym typeface="Wingdings" panose="05000000000000000000" pitchFamily="2" charset="2"/>
              </a:rPr>
              <a:t> v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Adjacent[u]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</a:t>
            </a:r>
            <a:r>
              <a:rPr lang="en-US" altLang="en-US" sz="1800">
                <a:sym typeface="Symbol" panose="05050102010706020507" pitchFamily="18" charset="2"/>
              </a:rPr>
              <a:t>if </a:t>
            </a:r>
            <a:r>
              <a:rPr lang="en-US" altLang="en-US" sz="1800" i="1">
                <a:sym typeface="Symbol" panose="05050102010706020507" pitchFamily="18" charset="2"/>
              </a:rPr>
              <a:t>color[v] = white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Symbol" panose="05050102010706020507" pitchFamily="18" charset="2"/>
              </a:rPr>
              <a:t>		       color[v] </a:t>
            </a:r>
            <a:r>
              <a:rPr lang="en-US" altLang="en-US" sz="1800" i="1">
                <a:sym typeface="Wingdings" panose="05000000000000000000" pitchFamily="2" charset="2"/>
              </a:rPr>
              <a:t> gray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       </a:t>
            </a:r>
            <a:r>
              <a:rPr lang="en-US" altLang="en-US" sz="1800">
                <a:sym typeface="Wingdings" panose="05000000000000000000" pitchFamily="2" charset="2"/>
              </a:rPr>
              <a:t>Push</a:t>
            </a:r>
            <a:r>
              <a:rPr lang="en-US" altLang="en-US" sz="1800" i="1">
                <a:sym typeface="Wingdings" panose="05000000000000000000" pitchFamily="2" charset="2"/>
              </a:rPr>
              <a:t>(S,v)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color[u]  black;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>
                <a:sym typeface="Wingdings" panose="05000000000000000000" pitchFamily="2" charset="2"/>
              </a:rPr>
              <a:t>	</a:t>
            </a:r>
            <a:endParaRPr lang="en-US" altLang="en-US" sz="1800" i="1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7045" name="Oval 5">
            <a:extLst>
              <a:ext uri="{FF2B5EF4-FFF2-40B4-BE49-F238E27FC236}">
                <a16:creationId xmlns:a16="http://schemas.microsoft.com/office/drawing/2014/main" id="{556EC6DB-46B7-46C7-BE06-3218F515B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81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46" name="Oval 6">
            <a:extLst>
              <a:ext uri="{FF2B5EF4-FFF2-40B4-BE49-F238E27FC236}">
                <a16:creationId xmlns:a16="http://schemas.microsoft.com/office/drawing/2014/main" id="{939EEB2F-877E-4FA9-BEE1-BD6AAA6E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047" name="Oval 7">
            <a:extLst>
              <a:ext uri="{FF2B5EF4-FFF2-40B4-BE49-F238E27FC236}">
                <a16:creationId xmlns:a16="http://schemas.microsoft.com/office/drawing/2014/main" id="{8929AD1C-B7AD-4C41-98F3-7D9D500F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7048" name="Oval 8">
            <a:extLst>
              <a:ext uri="{FF2B5EF4-FFF2-40B4-BE49-F238E27FC236}">
                <a16:creationId xmlns:a16="http://schemas.microsoft.com/office/drawing/2014/main" id="{D2A919C1-E821-43F3-B35C-A1ADEFA9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049" name="Oval 9">
            <a:extLst>
              <a:ext uri="{FF2B5EF4-FFF2-40B4-BE49-F238E27FC236}">
                <a16:creationId xmlns:a16="http://schemas.microsoft.com/office/drawing/2014/main" id="{F78766A4-9EF1-40CE-94CE-F428E94A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7050" name="Oval 10">
            <a:extLst>
              <a:ext uri="{FF2B5EF4-FFF2-40B4-BE49-F238E27FC236}">
                <a16:creationId xmlns:a16="http://schemas.microsoft.com/office/drawing/2014/main" id="{7FB80FEF-6FA3-4FEB-8B7E-EE2E95967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87051" name="AutoShape 11">
            <a:extLst>
              <a:ext uri="{FF2B5EF4-FFF2-40B4-BE49-F238E27FC236}">
                <a16:creationId xmlns:a16="http://schemas.microsoft.com/office/drawing/2014/main" id="{1457E7D5-56E0-4764-9139-73ED71B9FEBF}"/>
              </a:ext>
            </a:extLst>
          </p:cNvPr>
          <p:cNvCxnSpPr>
            <a:cxnSpLocks noChangeShapeType="1"/>
            <a:stCxn id="87045" idx="7"/>
            <a:endCxn id="87048" idx="2"/>
          </p:cNvCxnSpPr>
          <p:nvPr/>
        </p:nvCxnSpPr>
        <p:spPr bwMode="auto">
          <a:xfrm rot="-5400000">
            <a:off x="6097587" y="1276351"/>
            <a:ext cx="474663" cy="10461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2" name="AutoShape 12">
            <a:extLst>
              <a:ext uri="{FF2B5EF4-FFF2-40B4-BE49-F238E27FC236}">
                <a16:creationId xmlns:a16="http://schemas.microsoft.com/office/drawing/2014/main" id="{70EBAA6B-52D3-4596-ABCF-7FC46EDFC3CC}"/>
              </a:ext>
            </a:extLst>
          </p:cNvPr>
          <p:cNvCxnSpPr>
            <a:cxnSpLocks noChangeShapeType="1"/>
            <a:stCxn id="87045" idx="6"/>
            <a:endCxn id="87047" idx="2"/>
          </p:cNvCxnSpPr>
          <p:nvPr/>
        </p:nvCxnSpPr>
        <p:spPr bwMode="auto">
          <a:xfrm>
            <a:off x="5867400" y="2171700"/>
            <a:ext cx="533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13">
            <a:extLst>
              <a:ext uri="{FF2B5EF4-FFF2-40B4-BE49-F238E27FC236}">
                <a16:creationId xmlns:a16="http://schemas.microsoft.com/office/drawing/2014/main" id="{EA401E6B-4149-4CC6-A9A5-F10CE69CE114}"/>
              </a:ext>
            </a:extLst>
          </p:cNvPr>
          <p:cNvCxnSpPr>
            <a:cxnSpLocks noChangeShapeType="1"/>
            <a:stCxn id="87045" idx="4"/>
            <a:endCxn id="87046" idx="2"/>
          </p:cNvCxnSpPr>
          <p:nvPr/>
        </p:nvCxnSpPr>
        <p:spPr bwMode="auto">
          <a:xfrm rot="16200000" flipH="1">
            <a:off x="5524500" y="2514600"/>
            <a:ext cx="571500" cy="266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14">
            <a:extLst>
              <a:ext uri="{FF2B5EF4-FFF2-40B4-BE49-F238E27FC236}">
                <a16:creationId xmlns:a16="http://schemas.microsoft.com/office/drawing/2014/main" id="{AA3519A5-A7C8-4949-AEAF-FA396385352E}"/>
              </a:ext>
            </a:extLst>
          </p:cNvPr>
          <p:cNvCxnSpPr>
            <a:cxnSpLocks noChangeShapeType="1"/>
            <a:stCxn id="87048" idx="6"/>
            <a:endCxn id="87050" idx="2"/>
          </p:cNvCxnSpPr>
          <p:nvPr/>
        </p:nvCxnSpPr>
        <p:spPr bwMode="auto">
          <a:xfrm>
            <a:off x="7239000" y="1562100"/>
            <a:ext cx="762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5" name="AutoShape 15">
            <a:extLst>
              <a:ext uri="{FF2B5EF4-FFF2-40B4-BE49-F238E27FC236}">
                <a16:creationId xmlns:a16="http://schemas.microsoft.com/office/drawing/2014/main" id="{C6A3B413-F91D-48AB-9A7A-91061000117B}"/>
              </a:ext>
            </a:extLst>
          </p:cNvPr>
          <p:cNvCxnSpPr>
            <a:cxnSpLocks noChangeShapeType="1"/>
            <a:stCxn id="87046" idx="6"/>
            <a:endCxn id="87049" idx="2"/>
          </p:cNvCxnSpPr>
          <p:nvPr/>
        </p:nvCxnSpPr>
        <p:spPr bwMode="auto">
          <a:xfrm flipV="1">
            <a:off x="6324600" y="2781300"/>
            <a:ext cx="990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6" name="AutoShape 16">
            <a:extLst>
              <a:ext uri="{FF2B5EF4-FFF2-40B4-BE49-F238E27FC236}">
                <a16:creationId xmlns:a16="http://schemas.microsoft.com/office/drawing/2014/main" id="{F08C09D2-78AD-4225-8795-D66DFC4CBC01}"/>
              </a:ext>
            </a:extLst>
          </p:cNvPr>
          <p:cNvCxnSpPr>
            <a:cxnSpLocks noChangeShapeType="1"/>
            <a:stCxn id="87049" idx="1"/>
            <a:endCxn id="87047" idx="6"/>
          </p:cNvCxnSpPr>
          <p:nvPr/>
        </p:nvCxnSpPr>
        <p:spPr bwMode="auto">
          <a:xfrm flipH="1" flipV="1">
            <a:off x="6781800" y="2247900"/>
            <a:ext cx="588963" cy="398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7" name="AutoShape 17">
            <a:extLst>
              <a:ext uri="{FF2B5EF4-FFF2-40B4-BE49-F238E27FC236}">
                <a16:creationId xmlns:a16="http://schemas.microsoft.com/office/drawing/2014/main" id="{6BFC1306-BF90-4F8F-B578-E69B37B016CB}"/>
              </a:ext>
            </a:extLst>
          </p:cNvPr>
          <p:cNvCxnSpPr>
            <a:cxnSpLocks noChangeShapeType="1"/>
            <a:stCxn id="87047" idx="0"/>
            <a:endCxn id="87048" idx="3"/>
          </p:cNvCxnSpPr>
          <p:nvPr/>
        </p:nvCxnSpPr>
        <p:spPr bwMode="auto">
          <a:xfrm flipV="1">
            <a:off x="6591300" y="1697038"/>
            <a:ext cx="322263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8" name="AutoShape 18">
            <a:extLst>
              <a:ext uri="{FF2B5EF4-FFF2-40B4-BE49-F238E27FC236}">
                <a16:creationId xmlns:a16="http://schemas.microsoft.com/office/drawing/2014/main" id="{ADED19E8-E298-46EA-8A9E-4D6B69D89ACD}"/>
              </a:ext>
            </a:extLst>
          </p:cNvPr>
          <p:cNvCxnSpPr>
            <a:cxnSpLocks noChangeShapeType="1"/>
            <a:stCxn id="87049" idx="7"/>
            <a:endCxn id="87050" idx="4"/>
          </p:cNvCxnSpPr>
          <p:nvPr/>
        </p:nvCxnSpPr>
        <p:spPr bwMode="auto">
          <a:xfrm flipV="1">
            <a:off x="7640638" y="1828800"/>
            <a:ext cx="550862" cy="817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9" name="Line 19">
            <a:extLst>
              <a:ext uri="{FF2B5EF4-FFF2-40B4-BE49-F238E27FC236}">
                <a16:creationId xmlns:a16="http://schemas.microsoft.com/office/drawing/2014/main" id="{6FEC6E8E-01EB-4C65-9C36-6FEFFD1012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1828800"/>
            <a:ext cx="114300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0">
            <a:extLst>
              <a:ext uri="{FF2B5EF4-FFF2-40B4-BE49-F238E27FC236}">
                <a16:creationId xmlns:a16="http://schemas.microsoft.com/office/drawing/2014/main" id="{2398998A-1FA2-4E6C-9662-371CB5E45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8C3958F5-30FF-41A0-8BD0-3AD0E412C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900488"/>
            <a:ext cx="1160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i="1">
                <a:latin typeface="Times New Roman" panose="02020603050405020304" pitchFamily="18" charset="0"/>
              </a:rPr>
              <a:t>S = </a:t>
            </a:r>
            <a:r>
              <a:rPr lang="en-US" altLang="en-US" sz="2800" i="1"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</a:p>
        </p:txBody>
      </p:sp>
      <p:sp>
        <p:nvSpPr>
          <p:cNvPr id="87062" name="Footer Placeholder 1">
            <a:extLst>
              <a:ext uri="{FF2B5EF4-FFF2-40B4-BE49-F238E27FC236}">
                <a16:creationId xmlns:a16="http://schemas.microsoft.com/office/drawing/2014/main" id="{042319AF-2A0A-4C7C-B1D9-196E38C5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Analysis of Algo and Design</a:t>
            </a:r>
          </a:p>
        </p:txBody>
      </p:sp>
      <p:sp>
        <p:nvSpPr>
          <p:cNvPr id="87063" name="Slide Number Placeholder 2">
            <a:extLst>
              <a:ext uri="{FF2B5EF4-FFF2-40B4-BE49-F238E27FC236}">
                <a16:creationId xmlns:a16="http://schemas.microsoft.com/office/drawing/2014/main" id="{7288DA83-1528-4491-BF22-F9527FF7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1DE51E-5AB9-4C98-943C-F977505E3C14}" type="slidenum">
              <a:rPr lang="en-US" altLang="en-US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64" name="Oval 6">
            <a:extLst>
              <a:ext uri="{FF2B5EF4-FFF2-40B4-BE49-F238E27FC236}">
                <a16:creationId xmlns:a16="http://schemas.microsoft.com/office/drawing/2014/main" id="{2FEF644F-5976-4911-AEA5-5951A3BB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5" name="Oval 6">
            <a:extLst>
              <a:ext uri="{FF2B5EF4-FFF2-40B4-BE49-F238E27FC236}">
                <a16:creationId xmlns:a16="http://schemas.microsoft.com/office/drawing/2014/main" id="{9B7DC094-0B7F-44AE-B778-CC97CFD1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6" name="Oval 6">
            <a:extLst>
              <a:ext uri="{FF2B5EF4-FFF2-40B4-BE49-F238E27FC236}">
                <a16:creationId xmlns:a16="http://schemas.microsoft.com/office/drawing/2014/main" id="{78144318-5D3D-47A9-A50D-A58371C1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067" name="Oval 6">
            <a:extLst>
              <a:ext uri="{FF2B5EF4-FFF2-40B4-BE49-F238E27FC236}">
                <a16:creationId xmlns:a16="http://schemas.microsoft.com/office/drawing/2014/main" id="{DF0AD334-D34D-4AB3-A523-CC5D0235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71600"/>
            <a:ext cx="381000" cy="381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F14DC49-422B-4295-8C3A-D32665B0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356278" cy="841375"/>
          </a:xfrm>
        </p:spPr>
        <p:txBody>
          <a:bodyPr/>
          <a:lstStyle/>
          <a:p>
            <a:r>
              <a:rPr lang="en-US" altLang="en-US" dirty="0"/>
              <a:t>Analysis Of DFS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F4ECEF3A-9ADA-476F-B40B-3C96F2A206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14800" cy="4572000"/>
          </a:xfrm>
        </p:spPr>
        <p:txBody>
          <a:bodyPr/>
          <a:lstStyle/>
          <a:p>
            <a:pPr algn="just"/>
            <a:r>
              <a:rPr lang="en-US" altLang="en-US" sz="2000" dirty="0"/>
              <a:t>The for-loop inside the while-loop is executed at most |E| times if G is a directed graph or 2|E| times if G is undirected. In Directed graph we examine (</a:t>
            </a:r>
            <a:r>
              <a:rPr lang="en-US" altLang="en-US" sz="2000" i="1" dirty="0"/>
              <a:t>u</a:t>
            </a:r>
            <a:r>
              <a:rPr lang="en-US" altLang="en-US" sz="2000" dirty="0"/>
              <a:t>, </a:t>
            </a:r>
            <a:r>
              <a:rPr lang="en-US" altLang="en-US" sz="2000" i="1" dirty="0"/>
              <a:t>v</a:t>
            </a:r>
            <a:r>
              <a:rPr lang="en-US" altLang="en-US" sz="2000" dirty="0"/>
              <a:t>) only when </a:t>
            </a:r>
            <a:r>
              <a:rPr lang="en-US" altLang="en-US" sz="2000" i="1" dirty="0"/>
              <a:t>u</a:t>
            </a:r>
            <a:r>
              <a:rPr lang="en-US" altLang="en-US" sz="2000" dirty="0"/>
              <a:t> is dequeued. Therefore, every edge examined at most once if directed, at most twice if undirected. So, we have O(E).</a:t>
            </a:r>
          </a:p>
          <a:p>
            <a:pPr algn="just"/>
            <a:r>
              <a:rPr lang="en-US" altLang="en-US" sz="2000" dirty="0"/>
              <a:t>Therefore, the total running time for depth-first search traversal is O(V + E).</a:t>
            </a:r>
          </a:p>
          <a:p>
            <a:pPr algn="just"/>
            <a:r>
              <a:rPr lang="en-US" altLang="en-US" sz="2000" dirty="0"/>
              <a:t>If adjacency matrix is used as a container analysis will be O(V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algn="just"/>
            <a:endParaRPr lang="en-US" altLang="en-US" sz="2400" dirty="0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EB263BF5-F710-4926-BA6D-CEF08B61FC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A528E-61D5-45AD-B2B2-362A281CB15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72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A1E9DE-5CEA-43A0-B753-1C394CC1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47800"/>
            <a:ext cx="293667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2E8E48BE-8DAC-411F-AA87-E91BF783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V+E ?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3C2FF013-D652-4703-A912-7808D490AE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v1 + (incident edges) + v2 + (incident edges) + .... + vn + (incident edges)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(v1 + v2 + ... + vn) + [(incident_edges v1) + (incident_edges v2) + ... + (incident_edges vn)]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FDC188DC-E1E7-4855-BE24-09D68AA6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DFS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88091136-4F19-48D3-8672-A99112CD31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Topological ordering</a:t>
            </a:r>
          </a:p>
          <a:p>
            <a:r>
              <a:rPr lang="en-US" altLang="en-US"/>
              <a:t>Finding cycle in directed graph</a:t>
            </a:r>
          </a:p>
          <a:p>
            <a:r>
              <a:rPr lang="en-US" altLang="en-US"/>
              <a:t>Find strongly connected components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61B24-C00B-4A02-B131-2E7DD0A6F12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04800"/>
          <a:ext cx="8458200" cy="6069014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106376754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94745482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27062111"/>
                    </a:ext>
                  </a:extLst>
                </a:gridCol>
              </a:tblGrid>
              <a:tr h="10143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</a:rPr>
                        <a:t>BASIS FOR COMPARISON</a:t>
                      </a:r>
                      <a:br>
                        <a:rPr lang="en-US" sz="2000" b="1" cap="all">
                          <a:effectLst/>
                        </a:rPr>
                      </a:br>
                      <a:endParaRPr lang="en-US" sz="2000" b="1" cap="all">
                        <a:effectLst/>
                      </a:endParaRP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 dirty="0">
                          <a:effectLst/>
                        </a:rPr>
                        <a:t>BFS</a:t>
                      </a: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cap="all">
                          <a:effectLst/>
                        </a:rPr>
                        <a:t>DFS</a:t>
                      </a:r>
                    </a:p>
                  </a:txBody>
                  <a:tcPr marL="49913" marR="49913" marT="49918" marB="499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62672"/>
                  </a:ext>
                </a:extLst>
              </a:tr>
              <a:tr h="4928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Basic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Vertex-based algorithm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Edge-based algorithm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68056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Data structure used to store the nodes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Queue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Stack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71086"/>
                  </a:ext>
                </a:extLst>
              </a:tr>
              <a:tr h="4046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Memory consumption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Inefficient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Efficient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19216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Structure of the constructed tree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Wide and short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Narrow and long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84283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Traversing fashion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Oldest unvisited vertices are explored at first.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Vertices along the edge are explored in the beginning.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2399"/>
                  </a:ext>
                </a:extLst>
              </a:tr>
              <a:tr h="7094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Optimality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Optimal for finding the shortest distance, not in cost.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optimal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34144"/>
                  </a:ext>
                </a:extLst>
              </a:tr>
              <a:tr h="131916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Application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Examines bipartite graph, connected component and shortest path present in a graph.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Examines two-edge connected graph, strongly connected graph, acyclic graph and topological order.</a:t>
                      </a:r>
                    </a:p>
                  </a:txBody>
                  <a:tcPr marL="49913" marR="49913" marT="49918" marB="4991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321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17932DCA-39A4-40C7-9AE4-300B93B7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222222"/>
                </a:solidFill>
                <a:latin typeface="Raleway"/>
              </a:rPr>
              <a:t>Key Differences Between BFS/DFS</a:t>
            </a:r>
            <a:endParaRPr lang="en-US" altLang="en-US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491CBDDA-8C55-418F-B764-8CE93A5CFB5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6850" y="1641475"/>
            <a:ext cx="8915400" cy="4572000"/>
          </a:xfrm>
        </p:spPr>
        <p:txBody>
          <a:bodyPr/>
          <a:lstStyle/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222222"/>
                </a:solidFill>
                <a:latin typeface="Verdana" panose="020B0604030504040204" pitchFamily="34" charset="0"/>
              </a:rPr>
              <a:t>BFS is vertex-based algorithm while DFS is an edge-based algorithm.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222222"/>
                </a:solidFill>
                <a:latin typeface="Verdana" panose="020B0604030504040204" pitchFamily="34" charset="0"/>
              </a:rPr>
              <a:t>Queue data structure is used in BFS. On the other hand, DFS uses stack or recursion.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222222"/>
                </a:solidFill>
                <a:latin typeface="Verdana" panose="020B0604030504040204" pitchFamily="34" charset="0"/>
              </a:rPr>
              <a:t>Memory space is efficiently utilized in DFS while space utilization in BFS is not effective.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222222"/>
                </a:solidFill>
                <a:latin typeface="Verdana" panose="020B0604030504040204" pitchFamily="34" charset="0"/>
              </a:rPr>
              <a:t>BFS is optimal algorithm while DFS is not optimal.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en-US" altLang="en-US">
                <a:solidFill>
                  <a:srgbClr val="222222"/>
                </a:solidFill>
                <a:latin typeface="Verdana" panose="020B0604030504040204" pitchFamily="34" charset="0"/>
              </a:rPr>
              <a:t>DFS constructs narrow and long trees. As against, BFS constructs wide and short tree.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1F788FD4-C367-457E-B6BA-7C355195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09800"/>
            <a:ext cx="7772400" cy="1143000"/>
          </a:xfrm>
        </p:spPr>
        <p:txBody>
          <a:bodyPr/>
          <a:lstStyle/>
          <a:p>
            <a:r>
              <a:rPr lang="en-US" altLang="en-US"/>
              <a:t>Task : Print cycles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E4B8104-9BBB-4C50-B7BF-9DD5E8F4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80F57CC-D54A-4FB9-B6A7-94CEF14EED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 sz="2000"/>
              <a:t>For directed graphs,</a:t>
            </a:r>
          </a:p>
          <a:p>
            <a:pPr lvl="1" eaLnBrk="1" hangingPunct="1"/>
            <a:r>
              <a:rPr lang="en-US" altLang="en-US" sz="2000"/>
              <a:t>In a directed graph vertex v is adjacent to u, if there is an edge leaving u and coming to v.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/>
          </a:p>
          <a:p>
            <a:pPr lvl="4">
              <a:buFontTx/>
              <a:buNone/>
            </a:pPr>
            <a:r>
              <a:rPr lang="en-US" altLang="en-US" sz="1200"/>
              <a:t>v is adjacent to u. </a:t>
            </a:r>
          </a:p>
          <a:p>
            <a:pPr lvl="4">
              <a:buFontTx/>
              <a:buNone/>
            </a:pPr>
            <a:r>
              <a:rPr lang="en-US" altLang="en-US" sz="1200"/>
              <a:t>u is adjacent to w</a:t>
            </a:r>
            <a:endParaRPr lang="en-US" altLang="en-US" sz="1400"/>
          </a:p>
          <a:p>
            <a:pPr lvl="1" eaLnBrk="1" hangingPunct="1"/>
            <a:r>
              <a:rPr lang="en-US" altLang="en-US" sz="2000"/>
              <a:t>If a directed edge goes from node S to node D, we call S the </a:t>
            </a:r>
            <a:r>
              <a:rPr lang="en-US" altLang="en-US" sz="2000">
                <a:solidFill>
                  <a:schemeClr val="tx2"/>
                </a:solidFill>
              </a:rPr>
              <a:t>source</a:t>
            </a:r>
            <a:r>
              <a:rPr lang="en-US" altLang="en-US" sz="2000"/>
              <a:t> and D the </a:t>
            </a:r>
            <a:r>
              <a:rPr lang="en-US" altLang="en-US" sz="2000">
                <a:solidFill>
                  <a:schemeClr val="tx2"/>
                </a:solidFill>
              </a:rPr>
              <a:t>destination</a:t>
            </a:r>
            <a:r>
              <a:rPr lang="en-US" altLang="en-US" sz="2000"/>
              <a:t> of the edge</a:t>
            </a:r>
          </a:p>
          <a:p>
            <a:pPr lvl="2" eaLnBrk="1" hangingPunct="1"/>
            <a:r>
              <a:rPr lang="en-US" altLang="en-US"/>
              <a:t>The edge is an </a:t>
            </a:r>
            <a:r>
              <a:rPr lang="en-US" altLang="en-US" b="1">
                <a:solidFill>
                  <a:schemeClr val="tx2"/>
                </a:solidFill>
              </a:rPr>
              <a:t>out-edge</a:t>
            </a:r>
            <a:r>
              <a:rPr lang="en-US" altLang="en-US"/>
              <a:t> of S and an </a:t>
            </a:r>
            <a:r>
              <a:rPr lang="en-US" altLang="en-US" b="1">
                <a:solidFill>
                  <a:schemeClr val="tx2"/>
                </a:solidFill>
              </a:rPr>
              <a:t>in-edge</a:t>
            </a:r>
            <a:r>
              <a:rPr lang="en-US" altLang="en-US"/>
              <a:t> of D</a:t>
            </a:r>
          </a:p>
          <a:p>
            <a:pPr lvl="2" eaLnBrk="1" hangingPunct="1"/>
            <a:r>
              <a:rPr lang="en-US" altLang="en-US"/>
              <a:t>S is a </a:t>
            </a:r>
            <a:r>
              <a:rPr lang="en-US" altLang="en-US" b="1">
                <a:solidFill>
                  <a:schemeClr val="tx2"/>
                </a:solidFill>
              </a:rPr>
              <a:t>predecessor</a:t>
            </a:r>
            <a:r>
              <a:rPr lang="en-US" altLang="en-US"/>
              <a:t> of D, and D is a </a:t>
            </a:r>
            <a:r>
              <a:rPr lang="en-US" altLang="en-US" b="1">
                <a:solidFill>
                  <a:schemeClr val="tx2"/>
                </a:solidFill>
              </a:rPr>
              <a:t>successor</a:t>
            </a:r>
            <a:r>
              <a:rPr lang="en-US" altLang="en-US"/>
              <a:t> of S</a:t>
            </a:r>
          </a:p>
          <a:p>
            <a:pPr lvl="1"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in-degree</a:t>
            </a:r>
            <a:r>
              <a:rPr lang="en-US" altLang="en-US" sz="2000"/>
              <a:t> of a node is the number of in-edges it has</a:t>
            </a:r>
          </a:p>
          <a:p>
            <a:pPr lvl="1"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out-degree</a:t>
            </a:r>
            <a:r>
              <a:rPr lang="en-US" altLang="en-US" sz="2000"/>
              <a:t> of a node is the number of out-edges it has</a:t>
            </a:r>
          </a:p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B580EA2-C843-4EF4-BCAB-F9B9798B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5F5383-A782-4A04-81DB-0B02FEF76DF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17" name="Oval 11">
            <a:extLst>
              <a:ext uri="{FF2B5EF4-FFF2-40B4-BE49-F238E27FC236}">
                <a16:creationId xmlns:a16="http://schemas.microsoft.com/office/drawing/2014/main" id="{B054A436-E447-4007-9D47-CACEAE31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19400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318" name="Oval 12">
            <a:extLst>
              <a:ext uri="{FF2B5EF4-FFF2-40B4-BE49-F238E27FC236}">
                <a16:creationId xmlns:a16="http://schemas.microsoft.com/office/drawing/2014/main" id="{9DCA0DD9-F943-407B-8A03-45CB8E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3810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</a:t>
            </a:r>
          </a:p>
        </p:txBody>
      </p:sp>
      <p:sp>
        <p:nvSpPr>
          <p:cNvPr id="13319" name="Oval 13">
            <a:extLst>
              <a:ext uri="{FF2B5EF4-FFF2-40B4-BE49-F238E27FC236}">
                <a16:creationId xmlns:a16="http://schemas.microsoft.com/office/drawing/2014/main" id="{34956E47-B1A2-4989-A333-B78DDC6F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</a:t>
            </a:r>
          </a:p>
        </p:txBody>
      </p:sp>
      <p:cxnSp>
        <p:nvCxnSpPr>
          <p:cNvPr id="13320" name="AutoShape 14">
            <a:extLst>
              <a:ext uri="{FF2B5EF4-FFF2-40B4-BE49-F238E27FC236}">
                <a16:creationId xmlns:a16="http://schemas.microsoft.com/office/drawing/2014/main" id="{7349D37A-4D90-462B-B300-BC6401F4CBE2}"/>
              </a:ext>
            </a:extLst>
          </p:cNvPr>
          <p:cNvCxnSpPr>
            <a:cxnSpLocks noChangeShapeType="1"/>
            <a:stCxn id="13318" idx="0"/>
            <a:endCxn id="13319" idx="5"/>
          </p:cNvCxnSpPr>
          <p:nvPr/>
        </p:nvCxnSpPr>
        <p:spPr bwMode="auto">
          <a:xfrm rot="16200000" flipV="1">
            <a:off x="5112544" y="2483644"/>
            <a:ext cx="196850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15">
            <a:extLst>
              <a:ext uri="{FF2B5EF4-FFF2-40B4-BE49-F238E27FC236}">
                <a16:creationId xmlns:a16="http://schemas.microsoft.com/office/drawing/2014/main" id="{C142A960-4CA7-40EC-811A-0FF71AC98E8E}"/>
              </a:ext>
            </a:extLst>
          </p:cNvPr>
          <p:cNvCxnSpPr>
            <a:cxnSpLocks noChangeShapeType="1"/>
            <a:stCxn id="13317" idx="7"/>
            <a:endCxn id="13319" idx="3"/>
          </p:cNvCxnSpPr>
          <p:nvPr/>
        </p:nvCxnSpPr>
        <p:spPr bwMode="auto">
          <a:xfrm rot="5400000" flipH="1" flipV="1">
            <a:off x="4407694" y="2567781"/>
            <a:ext cx="241300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11">
            <a:extLst>
              <a:ext uri="{FF2B5EF4-FFF2-40B4-BE49-F238E27FC236}">
                <a16:creationId xmlns:a16="http://schemas.microsoft.com/office/drawing/2014/main" id="{353DED3B-F86B-4FE6-9CAE-2393FFD1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14800"/>
            <a:ext cx="4572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13323" name="Oval 13">
            <a:extLst>
              <a:ext uri="{FF2B5EF4-FFF2-40B4-BE49-F238E27FC236}">
                <a16:creationId xmlns:a16="http://schemas.microsoft.com/office/drawing/2014/main" id="{4B36351A-F1CC-429B-AF20-F92E02BC2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657600"/>
            <a:ext cx="3810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08050" algn="l"/>
                <a:tab pos="1370013" algn="l"/>
                <a:tab pos="1830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cxnSp>
        <p:nvCxnSpPr>
          <p:cNvPr id="13324" name="AutoShape 15">
            <a:extLst>
              <a:ext uri="{FF2B5EF4-FFF2-40B4-BE49-F238E27FC236}">
                <a16:creationId xmlns:a16="http://schemas.microsoft.com/office/drawing/2014/main" id="{9E25301A-93DB-4ECF-B48E-99C606E47B47}"/>
              </a:ext>
            </a:extLst>
          </p:cNvPr>
          <p:cNvCxnSpPr>
            <a:cxnSpLocks noChangeShapeType="1"/>
            <a:stCxn id="13322" idx="7"/>
            <a:endCxn id="13323" idx="3"/>
          </p:cNvCxnSpPr>
          <p:nvPr/>
        </p:nvCxnSpPr>
        <p:spPr bwMode="auto">
          <a:xfrm rot="5400000" flipH="1" flipV="1">
            <a:off x="8027194" y="3977481"/>
            <a:ext cx="241300" cy="1222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2F201AE-3CB4-4638-81B8-5A9637CA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and Cycle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C156AE4-1C3E-4AF2-A59B-0AA2E4FF6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700" y="1524000"/>
            <a:ext cx="8059738" cy="1617663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In </a:t>
            </a:r>
            <a:r>
              <a:rPr lang="en-US" altLang="en-US" sz="1600">
                <a:hlinkClick r:id="rId3" tooltip="Graph theory"/>
              </a:rPr>
              <a:t>graph theory</a:t>
            </a:r>
            <a:r>
              <a:rPr lang="en-US" altLang="en-US" sz="1600"/>
              <a:t>, a </a:t>
            </a:r>
            <a:r>
              <a:rPr lang="en-US" altLang="en-US" sz="1600" b="1" i="1"/>
              <a:t>path</a:t>
            </a:r>
            <a:r>
              <a:rPr lang="en-US" altLang="en-US" sz="1600"/>
              <a:t> in a </a:t>
            </a:r>
            <a:r>
              <a:rPr lang="en-US" altLang="en-US" sz="1600">
                <a:hlinkClick r:id="rId4" tooltip="Graph (mathematics)"/>
              </a:rPr>
              <a:t>graph</a:t>
            </a:r>
            <a:r>
              <a:rPr lang="en-US" altLang="en-US" sz="1600"/>
              <a:t> is a </a:t>
            </a:r>
            <a:r>
              <a:rPr lang="en-US" altLang="en-US" sz="1600">
                <a:hlinkClick r:id="rId5" tooltip="Sequence"/>
              </a:rPr>
              <a:t>sequence</a:t>
            </a:r>
            <a:r>
              <a:rPr lang="en-US" altLang="en-US" sz="1600"/>
              <a:t> of </a:t>
            </a:r>
            <a:r>
              <a:rPr lang="en-US" altLang="en-US" sz="1600">
                <a:hlinkClick r:id="rId6" tooltip="Edge (graph theory)"/>
              </a:rPr>
              <a:t>edges</a:t>
            </a:r>
            <a:r>
              <a:rPr lang="en-US" altLang="en-US" sz="1600"/>
              <a:t> which connect a sequence of </a:t>
            </a:r>
            <a:r>
              <a:rPr lang="en-US" altLang="en-US" sz="1600">
                <a:hlinkClick r:id="rId7" tooltip="Vertex (graph theory)"/>
              </a:rPr>
              <a:t>vertices</a:t>
            </a:r>
            <a:r>
              <a:rPr lang="en-US" altLang="en-US" sz="1600"/>
              <a:t>. Path has a first vertex, called its </a:t>
            </a:r>
            <a:r>
              <a:rPr lang="en-US" altLang="en-US" sz="1600" i="1"/>
              <a:t>start vertex</a:t>
            </a:r>
            <a:r>
              <a:rPr lang="en-US" altLang="en-US" sz="1600"/>
              <a:t>, and a last vertex, called its </a:t>
            </a:r>
            <a:r>
              <a:rPr lang="en-US" altLang="en-US" sz="1600" i="1"/>
              <a:t>end vertex</a:t>
            </a:r>
            <a:r>
              <a:rPr lang="en-US" altLang="en-US" sz="1600"/>
              <a:t>. Both of them are called </a:t>
            </a:r>
            <a:r>
              <a:rPr lang="en-US" altLang="en-US" sz="1600" i="1"/>
              <a:t>terminal vertices</a:t>
            </a:r>
            <a:r>
              <a:rPr lang="en-US" altLang="en-US" sz="1600"/>
              <a:t> of the path.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A </a:t>
            </a:r>
            <a:r>
              <a:rPr lang="en-US" altLang="en-US" sz="1600" b="1" i="1">
                <a:solidFill>
                  <a:schemeClr val="tx2"/>
                </a:solidFill>
              </a:rPr>
              <a:t>cycle</a:t>
            </a:r>
            <a:r>
              <a:rPr lang="en-US" altLang="en-US" sz="1600"/>
              <a:t> is a path whose first and last nodes are the same</a:t>
            </a:r>
          </a:p>
        </p:txBody>
      </p:sp>
      <p:sp>
        <p:nvSpPr>
          <p:cNvPr id="14340" name="Rectangle 30">
            <a:extLst>
              <a:ext uri="{FF2B5EF4-FFF2-40B4-BE49-F238E27FC236}">
                <a16:creationId xmlns:a16="http://schemas.microsoft.com/office/drawing/2014/main" id="{A09FBF4B-BC1F-4B7A-9E3A-814C3CC0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3408363"/>
            <a:ext cx="3733800" cy="2992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</a:t>
            </a:r>
            <a:r>
              <a:rPr lang="en-US" altLang="en-US" sz="1800">
                <a:solidFill>
                  <a:schemeClr val="accent2"/>
                </a:solidFill>
              </a:rPr>
              <a:t>(Paris, Nantes, Bordeaux, Lyon)</a:t>
            </a:r>
            <a:r>
              <a:rPr lang="en-US" altLang="en-US" sz="2000"/>
              <a:t> is a path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</a:t>
            </a:r>
            <a:r>
              <a:rPr lang="en-US" altLang="en-US" sz="1800">
                <a:solidFill>
                  <a:schemeClr val="accent2"/>
                </a:solidFill>
              </a:rPr>
              <a:t>(Paris, Nantes, Lyon, Paris)</a:t>
            </a:r>
            <a:r>
              <a:rPr lang="en-US" altLang="en-US" sz="2000"/>
              <a:t> is a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tx2"/>
                </a:solidFill>
              </a:rPr>
              <a:t>cyclic graph</a:t>
            </a:r>
            <a:r>
              <a:rPr lang="en-US" altLang="en-US" sz="2000"/>
              <a:t> contains at least one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</a:t>
            </a:r>
            <a:r>
              <a:rPr lang="en-US" altLang="en-US" sz="2000">
                <a:solidFill>
                  <a:schemeClr val="tx2"/>
                </a:solidFill>
              </a:rPr>
              <a:t>acyclic graph</a:t>
            </a:r>
            <a:r>
              <a:rPr lang="en-US" altLang="en-US" sz="2000"/>
              <a:t> does not contain any cycles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A4EE183A-3636-4650-8582-926F174F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538557-650C-4548-B2B9-4D9B1D0A4D7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4342" name="Group 31">
            <a:extLst>
              <a:ext uri="{FF2B5EF4-FFF2-40B4-BE49-F238E27FC236}">
                <a16:creationId xmlns:a16="http://schemas.microsoft.com/office/drawing/2014/main" id="{122C6DE9-79EB-47AE-9021-B11FE6DA359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3962400" cy="3373438"/>
            <a:chOff x="2784" y="1584"/>
            <a:chExt cx="2496" cy="2125"/>
          </a:xfrm>
        </p:grpSpPr>
        <p:sp>
          <p:nvSpPr>
            <p:cNvPr id="14343" name="AutoShape 32">
              <a:extLst>
                <a:ext uri="{FF2B5EF4-FFF2-40B4-BE49-F238E27FC236}">
                  <a16:creationId xmlns:a16="http://schemas.microsoft.com/office/drawing/2014/main" id="{2A04835B-A76D-4F60-B63B-2B28F93C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673"/>
              <a:ext cx="918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Nantes</a:t>
              </a:r>
            </a:p>
          </p:txBody>
        </p:sp>
        <p:sp>
          <p:nvSpPr>
            <p:cNvPr id="14344" name="AutoShape 33">
              <a:extLst>
                <a:ext uri="{FF2B5EF4-FFF2-40B4-BE49-F238E27FC236}">
                  <a16:creationId xmlns:a16="http://schemas.microsoft.com/office/drawing/2014/main" id="{6A1297E9-E33F-45FC-B2A9-7D28876A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676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Paris</a:t>
              </a:r>
            </a:p>
          </p:txBody>
        </p:sp>
        <p:sp>
          <p:nvSpPr>
            <p:cNvPr id="14345" name="AutoShape 34">
              <a:extLst>
                <a:ext uri="{FF2B5EF4-FFF2-40B4-BE49-F238E27FC236}">
                  <a16:creationId xmlns:a16="http://schemas.microsoft.com/office/drawing/2014/main" id="{BECFC7D1-4085-47DB-998D-294792101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2270"/>
              <a:ext cx="656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Lyon</a:t>
              </a:r>
            </a:p>
          </p:txBody>
        </p:sp>
        <p:sp>
          <p:nvSpPr>
            <p:cNvPr id="14346" name="AutoShape 35">
              <a:extLst>
                <a:ext uri="{FF2B5EF4-FFF2-40B4-BE49-F238E27FC236}">
                  <a16:creationId xmlns:a16="http://schemas.microsoft.com/office/drawing/2014/main" id="{249E14CD-F8C5-4212-B49B-E453193B4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2132"/>
              <a:ext cx="919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Grenoble</a:t>
              </a:r>
            </a:p>
          </p:txBody>
        </p:sp>
        <p:sp>
          <p:nvSpPr>
            <p:cNvPr id="14347" name="AutoShape 36">
              <a:extLst>
                <a:ext uri="{FF2B5EF4-FFF2-40B4-BE49-F238E27FC236}">
                  <a16:creationId xmlns:a16="http://schemas.microsoft.com/office/drawing/2014/main" id="{55A52DE7-9FDD-4CBB-8E56-D1B202D8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683"/>
              <a:ext cx="613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Bordeaux</a:t>
              </a:r>
            </a:p>
          </p:txBody>
        </p:sp>
        <p:sp>
          <p:nvSpPr>
            <p:cNvPr id="14348" name="AutoShape 37">
              <a:extLst>
                <a:ext uri="{FF2B5EF4-FFF2-40B4-BE49-F238E27FC236}">
                  <a16:creationId xmlns:a16="http://schemas.microsoft.com/office/drawing/2014/main" id="{CD97D938-B965-4CAB-B5D8-8FAF4D5E0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3096"/>
              <a:ext cx="1095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Marseille</a:t>
              </a:r>
            </a:p>
          </p:txBody>
        </p:sp>
        <p:sp>
          <p:nvSpPr>
            <p:cNvPr id="14349" name="AutoShape 38">
              <a:extLst>
                <a:ext uri="{FF2B5EF4-FFF2-40B4-BE49-F238E27FC236}">
                  <a16:creationId xmlns:a16="http://schemas.microsoft.com/office/drawing/2014/main" id="{8AB3A4FF-2402-4D5A-86C0-D4F5A427C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2637"/>
              <a:ext cx="657" cy="18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Verdana" panose="020B0604030504040204" pitchFamily="34" charset="0"/>
                </a:rPr>
                <a:t>Monaco</a:t>
              </a:r>
            </a:p>
          </p:txBody>
        </p:sp>
        <p:sp>
          <p:nvSpPr>
            <p:cNvPr id="14350" name="Line 39">
              <a:extLst>
                <a:ext uri="{FF2B5EF4-FFF2-40B4-BE49-F238E27FC236}">
                  <a16:creationId xmlns:a16="http://schemas.microsoft.com/office/drawing/2014/main" id="{F2CC736A-AFEF-41C9-B350-96F7A6C49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1859"/>
              <a:ext cx="0" cy="8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1" name="Line 40">
              <a:extLst>
                <a:ext uri="{FF2B5EF4-FFF2-40B4-BE49-F238E27FC236}">
                  <a16:creationId xmlns:a16="http://schemas.microsoft.com/office/drawing/2014/main" id="{1B7E83D8-5C89-4A8C-A155-0867F80D7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3" y="1859"/>
              <a:ext cx="351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2" name="Line 41">
              <a:extLst>
                <a:ext uri="{FF2B5EF4-FFF2-40B4-BE49-F238E27FC236}">
                  <a16:creationId xmlns:a16="http://schemas.microsoft.com/office/drawing/2014/main" id="{D12FA803-010E-4906-935D-017973583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1" y="1859"/>
              <a:ext cx="526" cy="4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3" name="Line 42">
              <a:extLst>
                <a:ext uri="{FF2B5EF4-FFF2-40B4-BE49-F238E27FC236}">
                  <a16:creationId xmlns:a16="http://schemas.microsoft.com/office/drawing/2014/main" id="{575B1C03-C88A-462A-B165-B650BB9D7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0" y="2181"/>
              <a:ext cx="350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4" name="Line 43">
              <a:extLst>
                <a:ext uri="{FF2B5EF4-FFF2-40B4-BE49-F238E27FC236}">
                  <a16:creationId xmlns:a16="http://schemas.microsoft.com/office/drawing/2014/main" id="{EAA757F1-B1D7-4930-9128-EFA5C074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456"/>
              <a:ext cx="613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5" name="Line 44">
              <a:extLst>
                <a:ext uri="{FF2B5EF4-FFF2-40B4-BE49-F238E27FC236}">
                  <a16:creationId xmlns:a16="http://schemas.microsoft.com/office/drawing/2014/main" id="{DBC25DBA-FCD0-4F99-A574-847FA10F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" y="2456"/>
              <a:ext cx="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6" name="Line 45">
              <a:extLst>
                <a:ext uri="{FF2B5EF4-FFF2-40B4-BE49-F238E27FC236}">
                  <a16:creationId xmlns:a16="http://schemas.microsoft.com/office/drawing/2014/main" id="{3586DE8E-DC44-4A78-8F67-94A66F851B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" y="2456"/>
              <a:ext cx="35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7" name="Text Box 46">
              <a:extLst>
                <a:ext uri="{FF2B5EF4-FFF2-40B4-BE49-F238E27FC236}">
                  <a16:creationId xmlns:a16="http://schemas.microsoft.com/office/drawing/2014/main" id="{4147FDE0-EF24-475F-BC63-BB39AEEB5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" y="1584"/>
              <a:ext cx="3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400</a:t>
              </a:r>
            </a:p>
          </p:txBody>
        </p:sp>
        <p:sp>
          <p:nvSpPr>
            <p:cNvPr id="14358" name="Line 47">
              <a:extLst>
                <a:ext uri="{FF2B5EF4-FFF2-40B4-BE49-F238E27FC236}">
                  <a16:creationId xmlns:a16="http://schemas.microsoft.com/office/drawing/2014/main" id="{EBB6D933-DAC1-49E2-A685-DD3A56CF7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1768"/>
              <a:ext cx="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59" name="Text Box 48">
              <a:extLst>
                <a:ext uri="{FF2B5EF4-FFF2-40B4-BE49-F238E27FC236}">
                  <a16:creationId xmlns:a16="http://schemas.microsoft.com/office/drawing/2014/main" id="{5D1F8A0F-4CAF-41BA-99E0-4EBE619EB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81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340</a:t>
              </a:r>
            </a:p>
          </p:txBody>
        </p:sp>
        <p:sp>
          <p:nvSpPr>
            <p:cNvPr id="14360" name="Text Box 49">
              <a:extLst>
                <a:ext uri="{FF2B5EF4-FFF2-40B4-BE49-F238E27FC236}">
                  <a16:creationId xmlns:a16="http://schemas.microsoft.com/office/drawing/2014/main" id="{DB160F00-5636-477F-BB69-CA538B691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590</a:t>
              </a:r>
            </a:p>
          </p:txBody>
        </p:sp>
        <p:sp>
          <p:nvSpPr>
            <p:cNvPr id="14361" name="Text Box 50">
              <a:extLst>
                <a:ext uri="{FF2B5EF4-FFF2-40B4-BE49-F238E27FC236}">
                  <a16:creationId xmlns:a16="http://schemas.microsoft.com/office/drawing/2014/main" id="{2816A153-7325-41E9-A971-17FC3DF07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2410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420</a:t>
              </a:r>
            </a:p>
          </p:txBody>
        </p:sp>
        <p:sp>
          <p:nvSpPr>
            <p:cNvPr id="14362" name="Text Box 51">
              <a:extLst>
                <a:ext uri="{FF2B5EF4-FFF2-40B4-BE49-F238E27FC236}">
                  <a16:creationId xmlns:a16="http://schemas.microsoft.com/office/drawing/2014/main" id="{04A2FACD-42E8-447F-B730-8972353A6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" y="1905"/>
              <a:ext cx="35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350</a:t>
              </a:r>
            </a:p>
          </p:txBody>
        </p:sp>
        <p:sp>
          <p:nvSpPr>
            <p:cNvPr id="14363" name="Text Box 52">
              <a:extLst>
                <a:ext uri="{FF2B5EF4-FFF2-40B4-BE49-F238E27FC236}">
                  <a16:creationId xmlns:a16="http://schemas.microsoft.com/office/drawing/2014/main" id="{EAD9E2E8-7E3C-49FB-B99B-EA6D76363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2043"/>
              <a:ext cx="3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120</a:t>
              </a:r>
            </a:p>
          </p:txBody>
        </p:sp>
        <p:sp>
          <p:nvSpPr>
            <p:cNvPr id="14364" name="Text Box 53">
              <a:extLst>
                <a:ext uri="{FF2B5EF4-FFF2-40B4-BE49-F238E27FC236}">
                  <a16:creationId xmlns:a16="http://schemas.microsoft.com/office/drawing/2014/main" id="{7D988AB2-7B4C-4832-B2A0-31BD5F81D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364"/>
              <a:ext cx="351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320</a:t>
              </a:r>
            </a:p>
          </p:txBody>
        </p:sp>
        <p:sp>
          <p:nvSpPr>
            <p:cNvPr id="14365" name="Text Box 54">
              <a:extLst>
                <a:ext uri="{FF2B5EF4-FFF2-40B4-BE49-F238E27FC236}">
                  <a16:creationId xmlns:a16="http://schemas.microsoft.com/office/drawing/2014/main" id="{2D752916-A7C8-45E5-87CE-5B9A952C2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2668"/>
              <a:ext cx="3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>
                  <a:latin typeface="Verdana" panose="020B0604030504040204" pitchFamily="34" charset="0"/>
                </a:rPr>
                <a:t>510</a:t>
              </a:r>
            </a:p>
          </p:txBody>
        </p:sp>
        <p:sp>
          <p:nvSpPr>
            <p:cNvPr id="14366" name="Text Box 55">
              <a:extLst>
                <a:ext uri="{FF2B5EF4-FFF2-40B4-BE49-F238E27FC236}">
                  <a16:creationId xmlns:a16="http://schemas.microsoft.com/office/drawing/2014/main" id="{BDC786DA-A6D7-4E0D-B474-ABC80A633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421"/>
              <a:ext cx="17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An undirected graph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7954</Words>
  <Application>Microsoft Office PowerPoint</Application>
  <PresentationFormat>On-screen Show (4:3)</PresentationFormat>
  <Paragraphs>1822</Paragraphs>
  <Slides>77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Arial</vt:lpstr>
      <vt:lpstr>Calibri</vt:lpstr>
      <vt:lpstr>Courier New</vt:lpstr>
      <vt:lpstr>Franklin Gothic Book</vt:lpstr>
      <vt:lpstr>Georgia</vt:lpstr>
      <vt:lpstr>Perpetua</vt:lpstr>
      <vt:lpstr>Raleway</vt:lpstr>
      <vt:lpstr>Times</vt:lpstr>
      <vt:lpstr>Times New Roman</vt:lpstr>
      <vt:lpstr>Verdana</vt:lpstr>
      <vt:lpstr>Wingdings 2</vt:lpstr>
      <vt:lpstr>Σψμβολ</vt:lpstr>
      <vt:lpstr>Equity</vt:lpstr>
      <vt:lpstr>Equation</vt:lpstr>
      <vt:lpstr>PowerPoint Presentation</vt:lpstr>
      <vt:lpstr>Today’s Lecture</vt:lpstr>
      <vt:lpstr>PowerPoint Presentation</vt:lpstr>
      <vt:lpstr>Graph definitions</vt:lpstr>
      <vt:lpstr>Directed And Undirected Graphs</vt:lpstr>
      <vt:lpstr>Directed And Undirected Graphs</vt:lpstr>
      <vt:lpstr>Size and Degree</vt:lpstr>
      <vt:lpstr>PowerPoint Presentation</vt:lpstr>
      <vt:lpstr>Path and Cycle </vt:lpstr>
      <vt:lpstr>Graph Representation</vt:lpstr>
      <vt:lpstr>Adjacency-matrix representation I</vt:lpstr>
      <vt:lpstr>Adjacency-matrix representation II</vt:lpstr>
      <vt:lpstr>Adjacency Lists Representation</vt:lpstr>
      <vt:lpstr>PowerPoint Presentation</vt:lpstr>
      <vt:lpstr>                                                                                </vt:lpstr>
      <vt:lpstr>Pros and Cons of Adjacency Lists</vt:lpstr>
      <vt:lpstr>Graphs</vt:lpstr>
      <vt:lpstr>PowerPoint Presentation</vt:lpstr>
      <vt:lpstr>PowerPoint Presentation</vt:lpstr>
      <vt:lpstr>Paths and Cycles</vt:lpstr>
      <vt:lpstr>Trees and Forests</vt:lpstr>
      <vt:lpstr>Graph Traversal</vt:lpstr>
      <vt:lpstr>Graph Search</vt:lpstr>
      <vt:lpstr>Graph Search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Breadth First Algorithm</vt:lpstr>
      <vt:lpstr>PowerPoint Presentation</vt:lpstr>
      <vt:lpstr> Task Example of Undirected Graph</vt:lpstr>
      <vt:lpstr>Analysis Of BFS </vt:lpstr>
      <vt:lpstr>PowerPoint Presentation</vt:lpstr>
      <vt:lpstr>Graph Search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Depth First Algorithm</vt:lpstr>
      <vt:lpstr>Analysis Of DFS</vt:lpstr>
      <vt:lpstr>V+E ?</vt:lpstr>
      <vt:lpstr>Application of DFS</vt:lpstr>
      <vt:lpstr>PowerPoint Presentation</vt:lpstr>
      <vt:lpstr>Key Differences Between BFS/DFS</vt:lpstr>
      <vt:lpstr>Task : Print cycles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2020-04-05T12:17:20Z</dcterms:created>
  <dcterms:modified xsi:type="dcterms:W3CDTF">2021-06-14T05:07:38Z</dcterms:modified>
</cp:coreProperties>
</file>