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99" r:id="rId1"/>
  </p:sldMasterIdLst>
  <p:notesMasterIdLst>
    <p:notesMasterId r:id="rId35"/>
  </p:notesMasterIdLst>
  <p:sldIdLst>
    <p:sldId id="278" r:id="rId2"/>
    <p:sldId id="426" r:id="rId3"/>
    <p:sldId id="427" r:id="rId4"/>
    <p:sldId id="428" r:id="rId5"/>
    <p:sldId id="429" r:id="rId6"/>
    <p:sldId id="430" r:id="rId7"/>
    <p:sldId id="431" r:id="rId8"/>
    <p:sldId id="432" r:id="rId9"/>
    <p:sldId id="433" r:id="rId10"/>
    <p:sldId id="434" r:id="rId11"/>
    <p:sldId id="435" r:id="rId12"/>
    <p:sldId id="436" r:id="rId13"/>
    <p:sldId id="445" r:id="rId14"/>
    <p:sldId id="437" r:id="rId15"/>
    <p:sldId id="440" r:id="rId16"/>
    <p:sldId id="441" r:id="rId17"/>
    <p:sldId id="442" r:id="rId18"/>
    <p:sldId id="443" r:id="rId19"/>
    <p:sldId id="444" r:id="rId20"/>
    <p:sldId id="446" r:id="rId21"/>
    <p:sldId id="447" r:id="rId22"/>
    <p:sldId id="451" r:id="rId23"/>
    <p:sldId id="453" r:id="rId24"/>
    <p:sldId id="454" r:id="rId25"/>
    <p:sldId id="455" r:id="rId26"/>
    <p:sldId id="468" r:id="rId27"/>
    <p:sldId id="458" r:id="rId28"/>
    <p:sldId id="469" r:id="rId29"/>
    <p:sldId id="470" r:id="rId30"/>
    <p:sldId id="471" r:id="rId31"/>
    <p:sldId id="472" r:id="rId32"/>
    <p:sldId id="473" r:id="rId33"/>
    <p:sldId id="485"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003366"/>
    <a:srgbClr val="D1B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76000" autoAdjust="0"/>
  </p:normalViewPr>
  <p:slideViewPr>
    <p:cSldViewPr>
      <p:cViewPr varScale="1">
        <p:scale>
          <a:sx n="56" d="100"/>
          <a:sy n="56" d="100"/>
        </p:scale>
        <p:origin x="1812" y="60"/>
      </p:cViewPr>
      <p:guideLst>
        <p:guide orient="horz" pos="2160"/>
        <p:guide pos="2880"/>
      </p:guideLst>
    </p:cSldViewPr>
  </p:slideViewPr>
  <p:outlineViewPr>
    <p:cViewPr>
      <p:scale>
        <a:sx n="33" d="100"/>
        <a:sy n="33" d="100"/>
      </p:scale>
      <p:origin x="0" y="851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550CCF-9471-49D3-A7A1-B1C14DE4986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91368DBB-B069-477F-8AC2-B60C3002312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028C3AF-32DD-48D3-A4EE-2152BBDF3405}" type="datetimeFigureOut">
              <a:rPr lang="en-US"/>
              <a:pPr>
                <a:defRPr/>
              </a:pPr>
              <a:t>14-Jun-21</a:t>
            </a:fld>
            <a:endParaRPr lang="en-US"/>
          </a:p>
        </p:txBody>
      </p:sp>
      <p:sp>
        <p:nvSpPr>
          <p:cNvPr id="4" name="Slide Image Placeholder 3">
            <a:extLst>
              <a:ext uri="{FF2B5EF4-FFF2-40B4-BE49-F238E27FC236}">
                <a16:creationId xmlns:a16="http://schemas.microsoft.com/office/drawing/2014/main" id="{E5CEA067-58EF-45F2-8BC2-10850F188C5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7327EE3-96EC-4ECE-BB75-1E40EFDFDD5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95A420E-4227-4EE3-8D69-75BEBDE37D1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C1DEA16-44CF-49F4-8003-23C29EE2F87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765AC88-1ACF-47F9-888D-9344F4E3D3A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C9AE298-9426-4FFE-A8E9-0ED62A2942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62D74680-5C95-4F16-AAB2-7219E14A2C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220" name="Slide Number Placeholder 3">
            <a:extLst>
              <a:ext uri="{FF2B5EF4-FFF2-40B4-BE49-F238E27FC236}">
                <a16:creationId xmlns:a16="http://schemas.microsoft.com/office/drawing/2014/main" id="{01BDA4FF-4FAE-4AC2-93D1-4FF193AA6E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69F441-6CF8-4A7E-ACEE-960084F13BB1}" type="slidenum">
              <a:rPr lang="en-US" altLang="en-US"/>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3E4EE8CA-A663-4BA9-805D-E05A116220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57A575F2-EC0C-40B1-A58F-B41B92775A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A7AD6FA7-79A3-4C2C-A283-5E17501F61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286C78-9296-444D-8EE8-C54C7D4E0E65}" type="slidenum">
              <a:rPr lang="en-US" altLang="en-US"/>
              <a:pPr/>
              <a:t>24</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C11BC35-BB10-428E-B538-FF6DB0E359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7BEDA8E0-D7B7-4AA3-8923-42425F7486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CDD73603-E559-4A5E-849D-A0A839D09D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D4595A-E48B-4E20-A104-DD51763F8337}" type="slidenum">
              <a:rPr lang="en-US" altLang="en-US"/>
              <a:pPr/>
              <a:t>25</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98DD6E8-AC93-41B9-9411-06870C04C4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9ECF1E87-646F-4057-B564-313B6B755B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44B4198A-7F4E-4843-82E3-DACC7085D7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25222A-DAB2-44A5-A340-532945B210A5}" type="slidenum">
              <a:rPr lang="en-US" altLang="en-US"/>
              <a:pPr/>
              <a:t>26</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F661CFD4-BC28-4111-9BFB-9531773189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E7B09709-5340-41B3-9795-5F3177D19D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A3F1EF88-79AA-4711-ACB6-B1608CD4BF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F8CCA9-1D3E-4C45-85B8-BFA423716741}" type="slidenum">
              <a:rPr lang="en-US" altLang="en-US"/>
              <a:pPr/>
              <a:t>29</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1CD677CF-D340-46D0-9BDB-DE75F4EA2D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7DDF014C-57EA-4419-9D35-5FE5CA1105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a:extLst>
              <a:ext uri="{FF2B5EF4-FFF2-40B4-BE49-F238E27FC236}">
                <a16:creationId xmlns:a16="http://schemas.microsoft.com/office/drawing/2014/main" id="{C7DFD2E8-9567-444F-95A2-A2CB88CB9C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929F11A3-7A81-4D28-A852-E21527A0BD76}" type="slidenum">
              <a:rPr lang="en-US" altLang="en-US">
                <a:latin typeface="Calibri" panose="020F0502020204030204" pitchFamily="34" charset="0"/>
              </a:rPr>
              <a:pPr/>
              <a:t>30</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AA4A516A-9124-471B-A844-CA5F942D29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2160DF74-F2C6-43E6-BD05-5FE153671E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AA1D6EDD-F8A0-4E7D-8253-0BCEF773BB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533ED1-091A-475D-8051-842E97B897F0}" type="slidenum">
              <a:rPr lang="en-US" altLang="en-US"/>
              <a:pPr/>
              <a:t>31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F73D8A75-8F4A-4B10-8139-8792ED30C8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1BE53B0C-D37B-4ACF-8C47-E1B8B1549E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316" name="Slide Number Placeholder 3">
            <a:extLst>
              <a:ext uri="{FF2B5EF4-FFF2-40B4-BE49-F238E27FC236}">
                <a16:creationId xmlns:a16="http://schemas.microsoft.com/office/drawing/2014/main" id="{35F6931A-3973-444A-AB7A-78656EBF07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10AF08-6B9C-4739-8612-7BAB9A31ECF4}" type="slidenum">
              <a:rPr lang="en-US" altLang="en-US"/>
              <a:pPr/>
              <a:t>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725CAD8A-129B-4CE1-90CB-4F23697E8E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C65BF0DC-F3B0-4B71-9045-396B510409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0A37CC60-60BE-42D5-984C-392CC2D37E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5B49D7-71B4-499D-81DF-DE70234ACEDF}" type="slidenum">
              <a:rPr lang="en-US" altLang="en-US"/>
              <a:pPr/>
              <a:t>7</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5BD8E755-6C1A-4545-9505-8129D26E00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4FB1A91E-D543-4D2E-808F-FDCC8B7C2E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70101F37-8FBA-47CD-A280-D343451FE2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B0D801-A198-428D-98BD-B3D73EEE0B90}" type="slidenum">
              <a:rPr lang="en-US" altLang="en-US"/>
              <a:pPr/>
              <a:t>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DE503674-08B4-4D33-94D1-E528DA49D1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4E60936F-8FF3-4B27-ADF4-824A480102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74BFE510-AB47-49B0-A781-A61BFB2648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5ED431-9D5C-455A-A149-2CF73B028869}" type="slidenum">
              <a:rPr lang="en-US" altLang="en-US"/>
              <a:pPr/>
              <a:t>9</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42536B07-1E94-452B-A3EC-5535D7E878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7A2F0D5C-D51A-4488-8B70-D9C23444EF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556" name="Slide Number Placeholder 3">
            <a:extLst>
              <a:ext uri="{FF2B5EF4-FFF2-40B4-BE49-F238E27FC236}">
                <a16:creationId xmlns:a16="http://schemas.microsoft.com/office/drawing/2014/main" id="{BA455F43-73FF-4FD1-B3C2-2018F43BA7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CF5695-DFDE-480F-9C48-65851FBA92A1}" type="slidenum">
              <a:rPr lang="en-US" altLang="en-US"/>
              <a:pPr/>
              <a:t>11</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E5C3696C-52FA-4AE3-8D18-714ECAAEF4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CCFC1307-0791-44B3-B2F1-34641929EA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a:extLst>
              <a:ext uri="{FF2B5EF4-FFF2-40B4-BE49-F238E27FC236}">
                <a16:creationId xmlns:a16="http://schemas.microsoft.com/office/drawing/2014/main" id="{287386B8-22B0-459F-97D0-32024FB11A4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D54FA5-7F2D-4982-ACA0-301BFC9D7043}" type="slidenum">
              <a:rPr lang="en-US" altLang="en-US"/>
              <a:pPr/>
              <a:t>12</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098AD548-CA44-4279-B2FB-CB27990582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7F392124-7FC3-4D82-B73C-495954406F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652" name="Slide Number Placeholder 3">
            <a:extLst>
              <a:ext uri="{FF2B5EF4-FFF2-40B4-BE49-F238E27FC236}">
                <a16:creationId xmlns:a16="http://schemas.microsoft.com/office/drawing/2014/main" id="{6AA94832-DFEF-4373-93B4-A4051C920D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D7C19D-A8F0-4A25-BD12-5CC4007E7E75}" type="slidenum">
              <a:rPr lang="en-US" altLang="en-US"/>
              <a:pPr/>
              <a:t>13</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62879A1D-3DF4-4FD1-A1BC-1BC4AF648B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F03854C5-AA2E-48A6-A485-0DD5324DF8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844" name="Slide Number Placeholder 3">
            <a:extLst>
              <a:ext uri="{FF2B5EF4-FFF2-40B4-BE49-F238E27FC236}">
                <a16:creationId xmlns:a16="http://schemas.microsoft.com/office/drawing/2014/main" id="{ABB12CF4-EFC3-4A3B-8E33-5837317D96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E50626-55DA-4A82-956A-87560A8D6E27}" type="slidenum">
              <a:rPr lang="en-US" altLang="en-US"/>
              <a:pPr/>
              <a:t>20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AEEBD-76C3-4D8D-A889-137BF56CDD37}"/>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10">
            <a:extLst>
              <a:ext uri="{FF2B5EF4-FFF2-40B4-BE49-F238E27FC236}">
                <a16:creationId xmlns:a16="http://schemas.microsoft.com/office/drawing/2014/main" id="{F4ADE89E-1015-4134-A8D0-D419A5EA1406}"/>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2049AF24-E847-4F6D-A738-48059BB24934}"/>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E5452D8E-5CE4-4A1A-9AC1-5CDA8109FFED}"/>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a:extLst>
              <a:ext uri="{FF2B5EF4-FFF2-40B4-BE49-F238E27FC236}">
                <a16:creationId xmlns:a16="http://schemas.microsoft.com/office/drawing/2014/main" id="{D17088A6-5F76-45BC-B425-D0E190697CE0}"/>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a:extLst>
              <a:ext uri="{FF2B5EF4-FFF2-40B4-BE49-F238E27FC236}">
                <a16:creationId xmlns:a16="http://schemas.microsoft.com/office/drawing/2014/main" id="{2965A52B-8482-433F-BB60-F84296F3FA2A}"/>
              </a:ext>
            </a:extLst>
          </p:cNvPr>
          <p:cNvSpPr>
            <a:spLocks noGrp="1"/>
          </p:cNvSpPr>
          <p:nvPr>
            <p:ph type="dt" sz="half" idx="10"/>
          </p:nvPr>
        </p:nvSpPr>
        <p:spPr/>
        <p:txBody>
          <a:bodyPr/>
          <a:lstStyle>
            <a:lvl1pPr>
              <a:defRPr/>
            </a:lvl1pPr>
          </a:lstStyle>
          <a:p>
            <a:pPr>
              <a:defRPr/>
            </a:pPr>
            <a:endParaRPr lang="en-US"/>
          </a:p>
        </p:txBody>
      </p:sp>
      <p:sp>
        <p:nvSpPr>
          <p:cNvPr id="12" name="Footer Placeholder 16">
            <a:extLst>
              <a:ext uri="{FF2B5EF4-FFF2-40B4-BE49-F238E27FC236}">
                <a16:creationId xmlns:a16="http://schemas.microsoft.com/office/drawing/2014/main" id="{3DABC9CA-9767-4B13-BF1B-526059F641DB}"/>
              </a:ext>
            </a:extLst>
          </p:cNvPr>
          <p:cNvSpPr>
            <a:spLocks noGrp="1"/>
          </p:cNvSpPr>
          <p:nvPr>
            <p:ph type="ftr" sz="quarter" idx="11"/>
          </p:nvPr>
        </p:nvSpPr>
        <p:spPr/>
        <p:txBody>
          <a:bodyPr/>
          <a:lstStyle>
            <a:lvl1pPr>
              <a:defRPr/>
            </a:lvl1pPr>
          </a:lstStyle>
          <a:p>
            <a:pPr>
              <a:defRPr/>
            </a:pPr>
            <a:endParaRPr lang="en-US"/>
          </a:p>
        </p:txBody>
      </p:sp>
      <p:sp>
        <p:nvSpPr>
          <p:cNvPr id="13" name="Slide Number Placeholder 28">
            <a:extLst>
              <a:ext uri="{FF2B5EF4-FFF2-40B4-BE49-F238E27FC236}">
                <a16:creationId xmlns:a16="http://schemas.microsoft.com/office/drawing/2014/main" id="{4645E22C-F2E0-4BB8-A94D-933749382919}"/>
              </a:ext>
            </a:extLst>
          </p:cNvPr>
          <p:cNvSpPr>
            <a:spLocks noGrp="1"/>
          </p:cNvSpPr>
          <p:nvPr>
            <p:ph type="sldNum" sz="quarter" idx="12"/>
          </p:nvPr>
        </p:nvSpPr>
        <p:spPr/>
        <p:txBody>
          <a:bodyPr/>
          <a:lstStyle>
            <a:lvl1pPr>
              <a:defRPr smtClean="0"/>
            </a:lvl1pPr>
          </a:lstStyle>
          <a:p>
            <a:pPr>
              <a:defRPr/>
            </a:pPr>
            <a:fld id="{4B1EED55-0715-472B-B48D-244C3BCF4FA4}" type="slidenum">
              <a:rPr lang="en-US" altLang="en-US"/>
              <a:pPr>
                <a:defRPr/>
              </a:pPr>
              <a:t>‹#›</a:t>
            </a:fld>
            <a:endParaRPr lang="en-US" altLang="en-US"/>
          </a:p>
        </p:txBody>
      </p:sp>
    </p:spTree>
    <p:extLst>
      <p:ext uri="{BB962C8B-B14F-4D97-AF65-F5344CB8AC3E}">
        <p14:creationId xmlns:p14="http://schemas.microsoft.com/office/powerpoint/2010/main" val="36553051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BDD3578-D676-45E2-80FC-5EF341B1588B}"/>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65F593CA-A459-422D-B6DA-AA62C6B39F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8149DA74-8484-421B-B74A-A88B2543DAD6}"/>
              </a:ext>
            </a:extLst>
          </p:cNvPr>
          <p:cNvSpPr>
            <a:spLocks noGrp="1"/>
          </p:cNvSpPr>
          <p:nvPr>
            <p:ph type="sldNum" sz="quarter" idx="12"/>
          </p:nvPr>
        </p:nvSpPr>
        <p:spPr/>
        <p:txBody>
          <a:bodyPr/>
          <a:lstStyle>
            <a:lvl1pPr>
              <a:defRPr/>
            </a:lvl1pPr>
          </a:lstStyle>
          <a:p>
            <a:pPr>
              <a:defRPr/>
            </a:pPr>
            <a:fld id="{D649839F-9023-4840-B406-47F4CE468051}" type="slidenum">
              <a:rPr lang="en-US" altLang="en-US"/>
              <a:pPr>
                <a:defRPr/>
              </a:pPr>
              <a:t>‹#›</a:t>
            </a:fld>
            <a:endParaRPr lang="en-US" altLang="en-US"/>
          </a:p>
        </p:txBody>
      </p:sp>
    </p:spTree>
    <p:extLst>
      <p:ext uri="{BB962C8B-B14F-4D97-AF65-F5344CB8AC3E}">
        <p14:creationId xmlns:p14="http://schemas.microsoft.com/office/powerpoint/2010/main" val="226598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B3B221DD-3F27-4BA1-955D-8F83BA528B9B}"/>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F4161B70-0445-45C3-B602-68AE128E40C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3478A43C-7444-48A8-A378-8B051319A6D6}"/>
              </a:ext>
            </a:extLst>
          </p:cNvPr>
          <p:cNvSpPr>
            <a:spLocks noGrp="1"/>
          </p:cNvSpPr>
          <p:nvPr>
            <p:ph type="sldNum" sz="quarter" idx="12"/>
          </p:nvPr>
        </p:nvSpPr>
        <p:spPr/>
        <p:txBody>
          <a:bodyPr/>
          <a:lstStyle>
            <a:lvl1pPr>
              <a:defRPr/>
            </a:lvl1pPr>
          </a:lstStyle>
          <a:p>
            <a:pPr>
              <a:defRPr/>
            </a:pPr>
            <a:fld id="{E93EF716-0A05-43FB-85A6-F1DB6C3B5DF7}" type="slidenum">
              <a:rPr lang="en-US" altLang="en-US"/>
              <a:pPr>
                <a:defRPr/>
              </a:pPr>
              <a:t>‹#›</a:t>
            </a:fld>
            <a:endParaRPr lang="en-US" altLang="en-US"/>
          </a:p>
        </p:txBody>
      </p:sp>
    </p:spTree>
    <p:extLst>
      <p:ext uri="{BB962C8B-B14F-4D97-AF65-F5344CB8AC3E}">
        <p14:creationId xmlns:p14="http://schemas.microsoft.com/office/powerpoint/2010/main" val="142962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4DA820B5-54FC-46BD-A337-0312021EABCD}"/>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B6D8E609-6710-46F8-BCDB-3F924F4DF0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37233E41-6531-47C7-AF60-7C957DE832CA}"/>
              </a:ext>
            </a:extLst>
          </p:cNvPr>
          <p:cNvSpPr>
            <a:spLocks noGrp="1"/>
          </p:cNvSpPr>
          <p:nvPr>
            <p:ph type="sldNum" sz="quarter" idx="12"/>
          </p:nvPr>
        </p:nvSpPr>
        <p:spPr/>
        <p:txBody>
          <a:bodyPr/>
          <a:lstStyle>
            <a:lvl1pPr>
              <a:defRPr/>
            </a:lvl1pPr>
          </a:lstStyle>
          <a:p>
            <a:pPr>
              <a:defRPr/>
            </a:pPr>
            <a:fld id="{F3BE10B1-062A-4C5E-A8EE-BA0BD1CD9C67}" type="slidenum">
              <a:rPr lang="en-US" altLang="en-US"/>
              <a:pPr>
                <a:defRPr/>
              </a:pPr>
              <a:t>‹#›</a:t>
            </a:fld>
            <a:endParaRPr lang="en-US" altLang="en-US"/>
          </a:p>
        </p:txBody>
      </p:sp>
    </p:spTree>
    <p:extLst>
      <p:ext uri="{BB962C8B-B14F-4D97-AF65-F5344CB8AC3E}">
        <p14:creationId xmlns:p14="http://schemas.microsoft.com/office/powerpoint/2010/main" val="44471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3DD011-C9E1-413D-B121-DD2FB46FEBB7}"/>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10">
            <a:extLst>
              <a:ext uri="{FF2B5EF4-FFF2-40B4-BE49-F238E27FC236}">
                <a16:creationId xmlns:a16="http://schemas.microsoft.com/office/drawing/2014/main" id="{E1F526FC-3F84-42E3-8A1E-8713F7C091A9}"/>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B588E1FF-FE0A-4154-B745-A1D790B6190A}"/>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92951CC8-E8B8-4345-8E37-B709C9E4FD45}"/>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88869394-2C5A-4782-8E76-941C2AAF171E}"/>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BCD565B1-0E53-4E3D-9501-459B4E86A423}"/>
              </a:ext>
            </a:extLst>
          </p:cNvPr>
          <p:cNvSpPr>
            <a:spLocks noGrp="1"/>
          </p:cNvSpPr>
          <p:nvPr>
            <p:ph type="dt" sz="half" idx="10"/>
          </p:nvPr>
        </p:nvSpPr>
        <p:spPr/>
        <p:txBody>
          <a:bodyPr/>
          <a:lstStyle>
            <a:lvl1pPr>
              <a:defRPr/>
            </a:lvl1pPr>
          </a:lstStyle>
          <a:p>
            <a:pPr>
              <a:defRPr/>
            </a:pPr>
            <a:endParaRPr lang="en-US"/>
          </a:p>
        </p:txBody>
      </p:sp>
      <p:sp>
        <p:nvSpPr>
          <p:cNvPr id="10" name="Footer Placeholder 4">
            <a:extLst>
              <a:ext uri="{FF2B5EF4-FFF2-40B4-BE49-F238E27FC236}">
                <a16:creationId xmlns:a16="http://schemas.microsoft.com/office/drawing/2014/main" id="{86478F7E-8C97-4589-A9BD-E46930962E41}"/>
              </a:ext>
            </a:extLst>
          </p:cNvPr>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0B46D997-C404-48AB-AADC-779F1CA609B1}"/>
              </a:ext>
            </a:extLst>
          </p:cNvPr>
          <p:cNvSpPr>
            <a:spLocks noGrp="1"/>
          </p:cNvSpPr>
          <p:nvPr>
            <p:ph type="sldNum" sz="quarter" idx="12"/>
          </p:nvPr>
        </p:nvSpPr>
        <p:spPr>
          <a:xfrm>
            <a:off x="146050" y="6208713"/>
            <a:ext cx="457200" cy="457200"/>
          </a:xfrm>
        </p:spPr>
        <p:txBody>
          <a:bodyPr/>
          <a:lstStyle>
            <a:lvl1pPr>
              <a:defRPr smtClean="0"/>
            </a:lvl1pPr>
          </a:lstStyle>
          <a:p>
            <a:pPr>
              <a:defRPr/>
            </a:pPr>
            <a:fld id="{3E9D7D3A-3E11-4158-8BBC-14B6A019ADA5}" type="slidenum">
              <a:rPr lang="en-US" altLang="en-US"/>
              <a:pPr>
                <a:defRPr/>
              </a:pPr>
              <a:t>‹#›</a:t>
            </a:fld>
            <a:endParaRPr lang="en-US" altLang="en-US"/>
          </a:p>
        </p:txBody>
      </p:sp>
    </p:spTree>
    <p:extLst>
      <p:ext uri="{BB962C8B-B14F-4D97-AF65-F5344CB8AC3E}">
        <p14:creationId xmlns:p14="http://schemas.microsoft.com/office/powerpoint/2010/main" val="352906697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02F9B3D2-3576-424A-8906-DD42B3177C2E}"/>
              </a:ext>
            </a:extLst>
          </p:cNvPr>
          <p:cNvSpPr>
            <a:spLocks noGrp="1"/>
          </p:cNvSpPr>
          <p:nvPr>
            <p:ph type="dt" sz="half" idx="10"/>
          </p:nvPr>
        </p:nvSpPr>
        <p:spPr/>
        <p:txBody>
          <a:bodyPr/>
          <a:lstStyle>
            <a:lvl1pPr>
              <a:defRPr/>
            </a:lvl1pPr>
          </a:lstStyle>
          <a:p>
            <a:pPr>
              <a:defRPr/>
            </a:pPr>
            <a:endParaRPr lang="en-US"/>
          </a:p>
        </p:txBody>
      </p:sp>
      <p:sp>
        <p:nvSpPr>
          <p:cNvPr id="6" name="Footer Placeholder 2">
            <a:extLst>
              <a:ext uri="{FF2B5EF4-FFF2-40B4-BE49-F238E27FC236}">
                <a16:creationId xmlns:a16="http://schemas.microsoft.com/office/drawing/2014/main" id="{5FB98312-E048-40F7-8DCA-13B05DB9323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CA3435E4-1B32-4A13-89AE-E846CD83CC3A}"/>
              </a:ext>
            </a:extLst>
          </p:cNvPr>
          <p:cNvSpPr>
            <a:spLocks noGrp="1"/>
          </p:cNvSpPr>
          <p:nvPr>
            <p:ph type="sldNum" sz="quarter" idx="12"/>
          </p:nvPr>
        </p:nvSpPr>
        <p:spPr/>
        <p:txBody>
          <a:bodyPr/>
          <a:lstStyle>
            <a:lvl1pPr>
              <a:defRPr/>
            </a:lvl1pPr>
          </a:lstStyle>
          <a:p>
            <a:pPr>
              <a:defRPr/>
            </a:pPr>
            <a:fld id="{92857601-9924-4688-B6C3-19CAC5AB61F3}" type="slidenum">
              <a:rPr lang="en-US" altLang="en-US"/>
              <a:pPr>
                <a:defRPr/>
              </a:pPr>
              <a:t>‹#›</a:t>
            </a:fld>
            <a:endParaRPr lang="en-US" altLang="en-US"/>
          </a:p>
        </p:txBody>
      </p:sp>
    </p:spTree>
    <p:extLst>
      <p:ext uri="{BB962C8B-B14F-4D97-AF65-F5344CB8AC3E}">
        <p14:creationId xmlns:p14="http://schemas.microsoft.com/office/powerpoint/2010/main" val="148335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7B78AE48-9969-4877-B479-91431FCB20FE}"/>
              </a:ext>
            </a:extLst>
          </p:cNvPr>
          <p:cNvSpPr>
            <a:spLocks noGrp="1"/>
          </p:cNvSpPr>
          <p:nvPr>
            <p:ph type="dt" sz="half" idx="10"/>
          </p:nvPr>
        </p:nvSpPr>
        <p:spPr/>
        <p:txBody>
          <a:bodyPr/>
          <a:lstStyle>
            <a:lvl1pPr>
              <a:defRPr/>
            </a:lvl1pPr>
          </a:lstStyle>
          <a:p>
            <a:pPr>
              <a:defRPr/>
            </a:pPr>
            <a:endParaRPr lang="en-US"/>
          </a:p>
        </p:txBody>
      </p:sp>
      <p:sp>
        <p:nvSpPr>
          <p:cNvPr id="8" name="Footer Placeholder 2">
            <a:extLst>
              <a:ext uri="{FF2B5EF4-FFF2-40B4-BE49-F238E27FC236}">
                <a16:creationId xmlns:a16="http://schemas.microsoft.com/office/drawing/2014/main" id="{D340B963-1EF4-4480-B54D-6D0B287960A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DFD16969-D2D1-40DC-9810-CD5C4255DC23}"/>
              </a:ext>
            </a:extLst>
          </p:cNvPr>
          <p:cNvSpPr>
            <a:spLocks noGrp="1"/>
          </p:cNvSpPr>
          <p:nvPr>
            <p:ph type="sldNum" sz="quarter" idx="12"/>
          </p:nvPr>
        </p:nvSpPr>
        <p:spPr/>
        <p:txBody>
          <a:bodyPr/>
          <a:lstStyle>
            <a:lvl1pPr>
              <a:defRPr/>
            </a:lvl1pPr>
          </a:lstStyle>
          <a:p>
            <a:pPr>
              <a:defRPr/>
            </a:pPr>
            <a:fld id="{8C044CCC-B9CE-4D2E-805B-5C62C08CCECB}" type="slidenum">
              <a:rPr lang="en-US" altLang="en-US"/>
              <a:pPr>
                <a:defRPr/>
              </a:pPr>
              <a:t>‹#›</a:t>
            </a:fld>
            <a:endParaRPr lang="en-US" altLang="en-US"/>
          </a:p>
        </p:txBody>
      </p:sp>
    </p:spTree>
    <p:extLst>
      <p:ext uri="{BB962C8B-B14F-4D97-AF65-F5344CB8AC3E}">
        <p14:creationId xmlns:p14="http://schemas.microsoft.com/office/powerpoint/2010/main" val="349190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D3DCF952-F786-4B20-AB8D-C50494D55D9C}"/>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AF7522E0-07E6-4DD0-B65C-56B5441EFFA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C413E35C-0CB1-49A4-859C-333BBB680F99}"/>
              </a:ext>
            </a:extLst>
          </p:cNvPr>
          <p:cNvSpPr>
            <a:spLocks noGrp="1"/>
          </p:cNvSpPr>
          <p:nvPr>
            <p:ph type="sldNum" sz="quarter" idx="12"/>
          </p:nvPr>
        </p:nvSpPr>
        <p:spPr/>
        <p:txBody>
          <a:bodyPr/>
          <a:lstStyle>
            <a:lvl1pPr>
              <a:defRPr/>
            </a:lvl1pPr>
          </a:lstStyle>
          <a:p>
            <a:pPr>
              <a:defRPr/>
            </a:pPr>
            <a:fld id="{2BA833B1-5CE0-4388-8B45-55799F657073}" type="slidenum">
              <a:rPr lang="en-US" altLang="en-US"/>
              <a:pPr>
                <a:defRPr/>
              </a:pPr>
              <a:t>‹#›</a:t>
            </a:fld>
            <a:endParaRPr lang="en-US" altLang="en-US"/>
          </a:p>
        </p:txBody>
      </p:sp>
    </p:spTree>
    <p:extLst>
      <p:ext uri="{BB962C8B-B14F-4D97-AF65-F5344CB8AC3E}">
        <p14:creationId xmlns:p14="http://schemas.microsoft.com/office/powerpoint/2010/main" val="353295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F9980C23-9237-4D90-8BC7-ED2520C0B805}"/>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5EF193E8-ABF2-40CE-92B8-EFE9FC57DB0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B9E8AACB-924A-4331-BFA0-AD69FC28507A}"/>
              </a:ext>
            </a:extLst>
          </p:cNvPr>
          <p:cNvSpPr>
            <a:spLocks noGrp="1"/>
          </p:cNvSpPr>
          <p:nvPr>
            <p:ph type="sldNum" sz="quarter" idx="12"/>
          </p:nvPr>
        </p:nvSpPr>
        <p:spPr/>
        <p:txBody>
          <a:bodyPr/>
          <a:lstStyle>
            <a:lvl1pPr>
              <a:defRPr/>
            </a:lvl1pPr>
          </a:lstStyle>
          <a:p>
            <a:pPr>
              <a:defRPr/>
            </a:pPr>
            <a:fld id="{64E2E040-13AE-4F0C-AB83-D40BDCC04EE1}" type="slidenum">
              <a:rPr lang="en-US" altLang="en-US"/>
              <a:pPr>
                <a:defRPr/>
              </a:pPr>
              <a:t>‹#›</a:t>
            </a:fld>
            <a:endParaRPr lang="en-US" altLang="en-US"/>
          </a:p>
        </p:txBody>
      </p:sp>
    </p:spTree>
    <p:extLst>
      <p:ext uri="{BB962C8B-B14F-4D97-AF65-F5344CB8AC3E}">
        <p14:creationId xmlns:p14="http://schemas.microsoft.com/office/powerpoint/2010/main" val="385971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A28887-8C44-49EC-95EF-7BB677A6DD62}"/>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10">
            <a:extLst>
              <a:ext uri="{FF2B5EF4-FFF2-40B4-BE49-F238E27FC236}">
                <a16:creationId xmlns:a16="http://schemas.microsoft.com/office/drawing/2014/main" id="{EFBCCF1E-1FBB-4584-AD24-3C628264CA78}"/>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D3B15F7D-B968-4DB3-9D0E-30ED44D1B259}"/>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0806DC70-7611-4DEC-9E0A-406F4BC6C14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7F5C673A-8117-4CD5-B4C9-7A2B2F373C6F}"/>
              </a:ext>
            </a:extLst>
          </p:cNvPr>
          <p:cNvSpPr>
            <a:spLocks noGrp="1"/>
          </p:cNvSpPr>
          <p:nvPr>
            <p:ph type="sldNum" sz="quarter" idx="12"/>
          </p:nvPr>
        </p:nvSpPr>
        <p:spPr/>
        <p:txBody>
          <a:bodyPr/>
          <a:lstStyle>
            <a:lvl1pPr>
              <a:defRPr smtClean="0"/>
            </a:lvl1pPr>
          </a:lstStyle>
          <a:p>
            <a:pPr>
              <a:defRPr/>
            </a:pPr>
            <a:fld id="{B66FAA0A-A6E3-4985-9D2C-DC91E9DC107F}" type="slidenum">
              <a:rPr lang="en-US" altLang="en-US"/>
              <a:pPr>
                <a:defRPr/>
              </a:pPr>
              <a:t>‹#›</a:t>
            </a:fld>
            <a:endParaRPr lang="en-US" altLang="en-US"/>
          </a:p>
        </p:txBody>
      </p:sp>
    </p:spTree>
    <p:extLst>
      <p:ext uri="{BB962C8B-B14F-4D97-AF65-F5344CB8AC3E}">
        <p14:creationId xmlns:p14="http://schemas.microsoft.com/office/powerpoint/2010/main" val="208645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BF08C66-FD8D-42B8-8B57-46D56C770C1D}"/>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992DBBE3-1CC2-4170-9C5F-AB4892143A2B}"/>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AEF8899F-DA6B-49BF-99D0-77CD21BC1885}"/>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14D2B6B6-CDE7-43E9-8AED-16B837F54538}"/>
              </a:ext>
            </a:extLst>
          </p:cNvPr>
          <p:cNvSpPr>
            <a:spLocks noGrp="1"/>
          </p:cNvSpPr>
          <p:nvPr>
            <p:ph type="dt" sz="half" idx="10"/>
          </p:nvPr>
        </p:nvSpPr>
        <p:spPr/>
        <p:txBody>
          <a:bodyPr/>
          <a:lstStyle>
            <a:lvl1pPr>
              <a:defRPr/>
            </a:lvl1pPr>
          </a:lstStyle>
          <a:p>
            <a:pPr>
              <a:defRPr/>
            </a:pPr>
            <a:endParaRPr lang="en-US"/>
          </a:p>
        </p:txBody>
      </p:sp>
      <p:sp>
        <p:nvSpPr>
          <p:cNvPr id="9" name="Footer Placeholder 5">
            <a:extLst>
              <a:ext uri="{FF2B5EF4-FFF2-40B4-BE49-F238E27FC236}">
                <a16:creationId xmlns:a16="http://schemas.microsoft.com/office/drawing/2014/main" id="{DEE835AB-E3F9-4C37-8841-FF0C23061C06}"/>
              </a:ext>
            </a:extLst>
          </p:cNvPr>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5BB3AA4E-8B70-4F9C-B097-90DA8328847F}"/>
              </a:ext>
            </a:extLst>
          </p:cNvPr>
          <p:cNvSpPr>
            <a:spLocks noGrp="1"/>
          </p:cNvSpPr>
          <p:nvPr>
            <p:ph type="sldNum" sz="quarter" idx="12"/>
          </p:nvPr>
        </p:nvSpPr>
        <p:spPr>
          <a:xfrm>
            <a:off x="146050" y="6208713"/>
            <a:ext cx="457200" cy="457200"/>
          </a:xfrm>
        </p:spPr>
        <p:txBody>
          <a:bodyPr/>
          <a:lstStyle>
            <a:lvl1pPr>
              <a:defRPr smtClean="0"/>
            </a:lvl1pPr>
          </a:lstStyle>
          <a:p>
            <a:pPr>
              <a:defRPr/>
            </a:pPr>
            <a:fld id="{EEA62C67-DF70-49AA-AB72-FBFC0D608678}" type="slidenum">
              <a:rPr lang="en-US" altLang="en-US"/>
              <a:pPr>
                <a:defRPr/>
              </a:pPr>
              <a:t>‹#›</a:t>
            </a:fld>
            <a:endParaRPr lang="en-US" altLang="en-US"/>
          </a:p>
        </p:txBody>
      </p:sp>
    </p:spTree>
    <p:extLst>
      <p:ext uri="{BB962C8B-B14F-4D97-AF65-F5344CB8AC3E}">
        <p14:creationId xmlns:p14="http://schemas.microsoft.com/office/powerpoint/2010/main" val="28163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DCBB1A-11CB-40FD-9F51-833135C0EC37}"/>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524DBF42-89C8-495A-BC12-5C236A835E3C}"/>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635F8769-473C-4F0C-B010-C466DECD22E8}"/>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BF1959E6-D7C3-4AC5-A316-866C3C321D84}"/>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EF9B00A7-3D1B-437A-9724-7D151DB14901}"/>
              </a:ext>
            </a:extLst>
          </p:cNvPr>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charset="0"/>
              </a:defRPr>
            </a:lvl1pPr>
          </a:lstStyle>
          <a:p>
            <a:pPr>
              <a:defRPr/>
            </a:pPr>
            <a:endParaRPr lang="en-US"/>
          </a:p>
        </p:txBody>
      </p:sp>
      <p:sp>
        <p:nvSpPr>
          <p:cNvPr id="3" name="Footer Placeholder 2">
            <a:extLst>
              <a:ext uri="{FF2B5EF4-FFF2-40B4-BE49-F238E27FC236}">
                <a16:creationId xmlns:a16="http://schemas.microsoft.com/office/drawing/2014/main" id="{B57821D5-4C87-4FFC-9978-B1A7D5B72BC7}"/>
              </a:ext>
            </a:extLst>
          </p:cNvPr>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defRPr>
            </a:lvl1pPr>
          </a:lstStyle>
          <a:p>
            <a:pPr>
              <a:defRPr/>
            </a:pPr>
            <a:endParaRPr lang="en-US"/>
          </a:p>
        </p:txBody>
      </p:sp>
      <p:sp>
        <p:nvSpPr>
          <p:cNvPr id="23" name="Slide Number Placeholder 22">
            <a:extLst>
              <a:ext uri="{FF2B5EF4-FFF2-40B4-BE49-F238E27FC236}">
                <a16:creationId xmlns:a16="http://schemas.microsoft.com/office/drawing/2014/main" id="{B6EB013D-9173-41AF-8A00-E3A066EF7562}"/>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smtClean="0">
                <a:solidFill>
                  <a:srgbClr val="FFFFFF"/>
                </a:solidFill>
                <a:latin typeface="Franklin Gothic Book" panose="020B0503020102020204" pitchFamily="34" charset="0"/>
              </a:defRPr>
            </a:lvl1pPr>
          </a:lstStyle>
          <a:p>
            <a:pPr>
              <a:defRPr/>
            </a:pPr>
            <a:fld id="{974BE571-7088-4B7F-B328-56D3736086E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776" r:id="rId1"/>
    <p:sldLayoutId id="2147484769" r:id="rId2"/>
    <p:sldLayoutId id="2147484777" r:id="rId3"/>
    <p:sldLayoutId id="2147484770" r:id="rId4"/>
    <p:sldLayoutId id="2147484771" r:id="rId5"/>
    <p:sldLayoutId id="2147484772" r:id="rId6"/>
    <p:sldLayoutId id="2147484773" r:id="rId7"/>
    <p:sldLayoutId id="2147484778" r:id="rId8"/>
    <p:sldLayoutId id="2147484779" r:id="rId9"/>
    <p:sldLayoutId id="2147484774" r:id="rId10"/>
    <p:sldLayoutId id="2147484775"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a:defRPr>
      </a:lvl2pPr>
      <a:lvl3pPr algn="l" rtl="0" eaLnBrk="0" fontAlgn="base" hangingPunct="0">
        <a:spcBef>
          <a:spcPct val="0"/>
        </a:spcBef>
        <a:spcAft>
          <a:spcPct val="0"/>
        </a:spcAft>
        <a:defRPr sz="4000">
          <a:solidFill>
            <a:schemeClr val="tx2"/>
          </a:solidFill>
          <a:latin typeface="Franklin Gothic Book"/>
        </a:defRPr>
      </a:lvl3pPr>
      <a:lvl4pPr algn="l" rtl="0" eaLnBrk="0" fontAlgn="base" hangingPunct="0">
        <a:spcBef>
          <a:spcPct val="0"/>
        </a:spcBef>
        <a:spcAft>
          <a:spcPct val="0"/>
        </a:spcAft>
        <a:defRPr sz="4000">
          <a:solidFill>
            <a:schemeClr val="tx2"/>
          </a:solidFill>
          <a:latin typeface="Franklin Gothic Book"/>
        </a:defRPr>
      </a:lvl4pPr>
      <a:lvl5pPr algn="l" rtl="0" eaLnBrk="0" fontAlgn="base" hangingPunct="0">
        <a:spcBef>
          <a:spcPct val="0"/>
        </a:spcBef>
        <a:spcAft>
          <a:spcPct val="0"/>
        </a:spcAft>
        <a:defRPr sz="4000">
          <a:solidFill>
            <a:schemeClr val="tx2"/>
          </a:solidFill>
          <a:latin typeface="Franklin Gothic Book"/>
        </a:defRPr>
      </a:lvl5pPr>
      <a:lvl6pPr marL="457200" algn="l" rtl="0" fontAlgn="base">
        <a:spcBef>
          <a:spcPct val="0"/>
        </a:spcBef>
        <a:spcAft>
          <a:spcPct val="0"/>
        </a:spcAft>
        <a:defRPr sz="4000">
          <a:solidFill>
            <a:schemeClr val="tx2"/>
          </a:solidFill>
          <a:latin typeface="Franklin Gothic Book"/>
        </a:defRPr>
      </a:lvl6pPr>
      <a:lvl7pPr marL="914400" algn="l" rtl="0" fontAlgn="base">
        <a:spcBef>
          <a:spcPct val="0"/>
        </a:spcBef>
        <a:spcAft>
          <a:spcPct val="0"/>
        </a:spcAft>
        <a:defRPr sz="4000">
          <a:solidFill>
            <a:schemeClr val="tx2"/>
          </a:solidFill>
          <a:latin typeface="Franklin Gothic Book"/>
        </a:defRPr>
      </a:lvl7pPr>
      <a:lvl8pPr marL="1371600" algn="l" rtl="0" fontAlgn="base">
        <a:spcBef>
          <a:spcPct val="0"/>
        </a:spcBef>
        <a:spcAft>
          <a:spcPct val="0"/>
        </a:spcAft>
        <a:defRPr sz="4000">
          <a:solidFill>
            <a:schemeClr val="tx2"/>
          </a:solidFill>
          <a:latin typeface="Franklin Gothic Book"/>
        </a:defRPr>
      </a:lvl8pPr>
      <a:lvl9pPr marL="1828800" algn="l" rtl="0" fontAlgn="base">
        <a:spcBef>
          <a:spcPct val="0"/>
        </a:spcBef>
        <a:spcAft>
          <a:spcPct val="0"/>
        </a:spcAft>
        <a:defRPr sz="4000">
          <a:solidFill>
            <a:schemeClr val="tx2"/>
          </a:solidFill>
          <a:latin typeface="Franklin Gothic Book"/>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Bor%C5%AFvka's_algorithm" TargetMode="External"/><Relationship Id="rId2" Type="http://schemas.openxmlformats.org/officeDocument/2006/relationships/hyperlink" Target="https://en.wikipedia.org/wiki/Kruskal's_algorithm" TargetMode="External"/><Relationship Id="rId1" Type="http://schemas.openxmlformats.org/officeDocument/2006/relationships/slideLayout" Target="../slideLayouts/slideLayout2.xml"/><Relationship Id="rId5" Type="http://schemas.openxmlformats.org/officeDocument/2006/relationships/hyperlink" Target="https://en.wikipedia.org/wiki/Connected_component_(graph_theory)" TargetMode="External"/><Relationship Id="rId4" Type="http://schemas.openxmlformats.org/officeDocument/2006/relationships/hyperlink" Target="https://en.wikipedia.org/wiki/Prim's_algorithm#cite_note-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18BCE25-4E32-4E89-8AFD-5BF74BFE4C40}"/>
              </a:ext>
            </a:extLst>
          </p:cNvPr>
          <p:cNvSpPr>
            <a:spLocks noGrp="1"/>
          </p:cNvSpPr>
          <p:nvPr>
            <p:ph type="ctrTitle"/>
          </p:nvPr>
        </p:nvSpPr>
        <p:spPr>
          <a:xfrm>
            <a:off x="468313" y="1412875"/>
            <a:ext cx="8229600" cy="1635125"/>
          </a:xfrm>
        </p:spPr>
        <p:txBody>
          <a:bodyPr>
            <a:normAutofit fontScale="90000"/>
          </a:bodyPr>
          <a:lstStyle/>
          <a:p>
            <a:pPr eaLnBrk="1" fontAlgn="auto" hangingPunct="1">
              <a:lnSpc>
                <a:spcPts val="4140"/>
              </a:lnSpc>
              <a:spcAft>
                <a:spcPts val="0"/>
              </a:spcAft>
              <a:defRPr/>
            </a:pPr>
            <a:br>
              <a:rPr b="1">
                <a:solidFill>
                  <a:srgbClr val="FFC000"/>
                </a:solidFill>
              </a:rPr>
            </a:br>
            <a:br>
              <a:rPr sz="7300" b="1">
                <a:solidFill>
                  <a:srgbClr val="FFC000"/>
                </a:solidFill>
                <a:latin typeface="French Script MT" pitchFamily="66" charset="0"/>
              </a:rPr>
            </a:br>
            <a:br>
              <a:rPr sz="7300" b="1">
                <a:solidFill>
                  <a:srgbClr val="FFC000"/>
                </a:solidFill>
                <a:latin typeface="French Script MT" pitchFamily="66" charset="0"/>
              </a:rPr>
            </a:br>
            <a:br>
              <a:rPr lang="th-TH" sz="7300" b="1">
                <a:solidFill>
                  <a:srgbClr val="FFC000"/>
                </a:solidFill>
                <a:latin typeface="French Script MT" pitchFamily="66" charset="0"/>
              </a:rPr>
            </a:br>
            <a:br>
              <a:rPr sz="7300" b="1">
                <a:solidFill>
                  <a:srgbClr val="FFC000"/>
                </a:solidFill>
                <a:latin typeface="French Script MT" pitchFamily="66" charset="0"/>
              </a:rPr>
            </a:br>
            <a:r>
              <a:rPr sz="7300" b="1">
                <a:solidFill>
                  <a:srgbClr val="FFC000"/>
                </a:solidFill>
                <a:latin typeface="French Script MT" pitchFamily="66" charset="0"/>
              </a:rPr>
              <a:t>Lecture</a:t>
            </a:r>
            <a:br>
              <a:rPr sz="7300" b="1">
                <a:solidFill>
                  <a:srgbClr val="FFC000"/>
                </a:solidFill>
                <a:latin typeface="French Script MT" pitchFamily="66" charset="0"/>
              </a:rPr>
            </a:br>
            <a:br>
              <a:rPr b="1">
                <a:solidFill>
                  <a:srgbClr val="FFC000"/>
                </a:solidFill>
              </a:rPr>
            </a:br>
            <a:br>
              <a:rPr b="1">
                <a:solidFill>
                  <a:srgbClr val="FFC000"/>
                </a:solidFill>
              </a:rPr>
            </a:br>
            <a:r>
              <a:rPr lang="en-CA" sz="5300" b="1">
                <a:solidFill>
                  <a:srgbClr val="562213"/>
                </a:solidFill>
                <a:latin typeface="French Script MT" pitchFamily="66" charset="0"/>
              </a:rPr>
              <a:t>Graph Continues</a:t>
            </a:r>
            <a:br>
              <a:rPr lang="en-CA" sz="5300" b="1">
                <a:solidFill>
                  <a:srgbClr val="562213"/>
                </a:solidFill>
                <a:latin typeface="French Script MT" pitchFamily="66" charset="0"/>
              </a:rPr>
            </a:br>
            <a:br>
              <a:rPr lang="en-CA" sz="5300" b="1">
                <a:solidFill>
                  <a:srgbClr val="562213"/>
                </a:solidFill>
                <a:latin typeface="French Script MT" pitchFamily="66" charset="0"/>
                <a:cs typeface="Gill Sans MT Bold"/>
              </a:rPr>
            </a:br>
            <a:endParaRPr sz="5300">
              <a:solidFill>
                <a:srgbClr val="FFC000"/>
              </a:solidFill>
              <a:latin typeface="French Script MT" pitchFamily="66" charset="0"/>
            </a:endParaRPr>
          </a:p>
        </p:txBody>
      </p:sp>
      <p:sp>
        <p:nvSpPr>
          <p:cNvPr id="7171" name="Slide Number Placeholder 1">
            <a:extLst>
              <a:ext uri="{FF2B5EF4-FFF2-40B4-BE49-F238E27FC236}">
                <a16:creationId xmlns:a16="http://schemas.microsoft.com/office/drawing/2014/main" id="{1DFFDED3-2640-4049-AC02-131737985A31}"/>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6113E1-89AC-4008-B81F-82488CF2CF27}" type="slidenum">
              <a:rPr lang="en-US" altLang="en-US">
                <a:solidFill>
                  <a:srgbClr val="FFFFFF"/>
                </a:solidFill>
                <a:latin typeface="Franklin Gothic Book" panose="020B0503020102020204" pitchFamily="34" charset="0"/>
              </a:rPr>
              <a:pPr/>
              <a:t>1</a:t>
            </a:fld>
            <a:endParaRPr lang="en-US" altLang="en-US">
              <a:solidFill>
                <a:srgbClr val="FFFFFF"/>
              </a:solidFill>
              <a:latin typeface="Franklin Gothic Book" panose="020B0503020102020204" pitchFamily="34" charset="0"/>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754AB02-B570-4B4B-9FE1-4590237169FB}"/>
              </a:ext>
            </a:extLst>
          </p:cNvPr>
          <p:cNvSpPr>
            <a:spLocks noGrp="1"/>
          </p:cNvSpPr>
          <p:nvPr>
            <p:ph type="title"/>
          </p:nvPr>
        </p:nvSpPr>
        <p:spPr/>
        <p:txBody>
          <a:bodyPr/>
          <a:lstStyle/>
          <a:p>
            <a:r>
              <a:rPr lang="en-US" altLang="en-US"/>
              <a:t>Prim’s Algorithm</a:t>
            </a:r>
          </a:p>
        </p:txBody>
      </p:sp>
      <p:sp>
        <p:nvSpPr>
          <p:cNvPr id="3" name="Content Placeholder 2">
            <a:extLst>
              <a:ext uri="{FF2B5EF4-FFF2-40B4-BE49-F238E27FC236}">
                <a16:creationId xmlns:a16="http://schemas.microsoft.com/office/drawing/2014/main" id="{46379A84-7AEC-4FE8-B07E-9C970683668A}"/>
              </a:ext>
            </a:extLst>
          </p:cNvPr>
          <p:cNvSpPr>
            <a:spLocks noGrp="1"/>
          </p:cNvSpPr>
          <p:nvPr>
            <p:ph sz="quarter" idx="1"/>
          </p:nvPr>
        </p:nvSpPr>
        <p:spPr/>
        <p:txBody>
          <a:bodyPr/>
          <a:lstStyle/>
          <a:p>
            <a:pPr algn="just">
              <a:defRPr/>
            </a:pPr>
            <a:endParaRPr lang="en-US" altLang="en-US" sz="1050" dirty="0">
              <a:solidFill>
                <a:schemeClr val="tx1">
                  <a:lumMod val="85000"/>
                  <a:lumOff val="15000"/>
                </a:schemeClr>
              </a:solidFill>
            </a:endParaRPr>
          </a:p>
          <a:p>
            <a:pPr algn="just">
              <a:defRPr/>
            </a:pPr>
            <a:r>
              <a:rPr lang="en-US" altLang="en-US" sz="2200" dirty="0">
                <a:solidFill>
                  <a:schemeClr val="tx2"/>
                </a:solidFill>
                <a:cs typeface="新細明體"/>
              </a:rPr>
              <a:t>In this case we start with a source node, say ‘s’. We maintain an array of the distance of each node from the MST being built. </a:t>
            </a:r>
          </a:p>
          <a:p>
            <a:pPr algn="just">
              <a:defRPr/>
            </a:pPr>
            <a:endParaRPr lang="en-US" altLang="en-US" sz="2200" dirty="0">
              <a:solidFill>
                <a:schemeClr val="tx2"/>
              </a:solidFill>
              <a:cs typeface="新細明體"/>
            </a:endParaRPr>
          </a:p>
          <a:p>
            <a:pPr algn="just">
              <a:defRPr/>
            </a:pPr>
            <a:r>
              <a:rPr lang="en-US" altLang="en-US" sz="2200" dirty="0">
                <a:solidFill>
                  <a:schemeClr val="tx2"/>
                </a:solidFill>
                <a:cs typeface="新細明體"/>
              </a:rPr>
              <a:t>We also maintain an array of the predecessor of each node. When a node has not yet been selected into the MST it’s predecessor is NULL. </a:t>
            </a:r>
          </a:p>
          <a:p>
            <a:pPr algn="just">
              <a:defRPr/>
            </a:pPr>
            <a:endParaRPr lang="en-US" altLang="en-US" sz="2200" dirty="0">
              <a:solidFill>
                <a:schemeClr val="tx2"/>
              </a:solidFill>
              <a:cs typeface="新細明體"/>
            </a:endParaRPr>
          </a:p>
          <a:p>
            <a:pPr algn="just">
              <a:defRPr/>
            </a:pPr>
            <a:r>
              <a:rPr lang="en-US" altLang="en-US" sz="2200" dirty="0">
                <a:solidFill>
                  <a:schemeClr val="tx2"/>
                </a:solidFill>
                <a:cs typeface="新細明體"/>
              </a:rPr>
              <a:t>Initially we set all distances as infinity except that of the source which is set to zero. </a:t>
            </a:r>
          </a:p>
          <a:p>
            <a:pPr algn="just">
              <a:defRPr/>
            </a:pPr>
            <a:endParaRPr lang="en-US" altLang="en-US" sz="1050" dirty="0">
              <a:solidFill>
                <a:schemeClr val="tx1">
                  <a:lumMod val="85000"/>
                  <a:lumOff val="15000"/>
                </a:schemeClr>
              </a:solidFill>
            </a:endParaRPr>
          </a:p>
          <a:p>
            <a:pPr algn="just">
              <a:defRPr/>
            </a:pPr>
            <a:endParaRPr lang="en-US" sz="1050" dirty="0">
              <a:solidFill>
                <a:schemeClr val="tx1">
                  <a:lumMod val="85000"/>
                  <a:lumOff val="15000"/>
                </a:schemeClr>
              </a:solidFill>
            </a:endParaRPr>
          </a:p>
        </p:txBody>
      </p:sp>
      <p:sp>
        <p:nvSpPr>
          <p:cNvPr id="21508" name="Slide Number Placeholder 3">
            <a:extLst>
              <a:ext uri="{FF2B5EF4-FFF2-40B4-BE49-F238E27FC236}">
                <a16:creationId xmlns:a16="http://schemas.microsoft.com/office/drawing/2014/main" id="{F10A8249-E28B-4AFA-BF69-A331E3E8C29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25230D-ECAD-432C-A301-21F18DD10228}" type="slidenum">
              <a:rPr lang="en-US" altLang="en-US">
                <a:solidFill>
                  <a:srgbClr val="FFFFFF"/>
                </a:solidFill>
                <a:latin typeface="Franklin Gothic Book" panose="020B0503020102020204" pitchFamily="34" charset="0"/>
              </a:rPr>
              <a:pPr/>
              <a:t>10</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ED876E69-5BF8-4832-ACFE-5BA1F4A6EE0F}"/>
              </a:ext>
            </a:extLst>
          </p:cNvPr>
          <p:cNvSpPr>
            <a:spLocks noGrp="1"/>
          </p:cNvSpPr>
          <p:nvPr>
            <p:ph type="title"/>
          </p:nvPr>
        </p:nvSpPr>
        <p:spPr/>
        <p:txBody>
          <a:bodyPr/>
          <a:lstStyle/>
          <a:p>
            <a:r>
              <a:rPr lang="en-US" altLang="en-US"/>
              <a:t>Steps:</a:t>
            </a:r>
          </a:p>
        </p:txBody>
      </p:sp>
      <p:sp>
        <p:nvSpPr>
          <p:cNvPr id="22531" name="Content Placeholder 2">
            <a:extLst>
              <a:ext uri="{FF2B5EF4-FFF2-40B4-BE49-F238E27FC236}">
                <a16:creationId xmlns:a16="http://schemas.microsoft.com/office/drawing/2014/main" id="{01423C8B-46D6-4862-A0E4-F1AC1043BA0F}"/>
              </a:ext>
            </a:extLst>
          </p:cNvPr>
          <p:cNvSpPr>
            <a:spLocks noGrp="1"/>
          </p:cNvSpPr>
          <p:nvPr>
            <p:ph sz="quarter" idx="1"/>
          </p:nvPr>
        </p:nvSpPr>
        <p:spPr/>
        <p:txBody>
          <a:bodyPr/>
          <a:lstStyle/>
          <a:p>
            <a:pPr algn="just"/>
            <a:r>
              <a:rPr lang="en-US" altLang="en-US" sz="2000">
                <a:solidFill>
                  <a:schemeClr val="tx2"/>
                </a:solidFill>
                <a:ea typeface="新細明體" panose="02020500000000000000" pitchFamily="18" charset="-120"/>
              </a:rPr>
              <a:t>We now start the iterations. </a:t>
            </a:r>
          </a:p>
          <a:p>
            <a:pPr algn="just"/>
            <a:r>
              <a:rPr lang="en-US" altLang="en-US" sz="2000">
                <a:solidFill>
                  <a:schemeClr val="tx2"/>
                </a:solidFill>
                <a:ea typeface="新細明體" panose="02020500000000000000" pitchFamily="18" charset="-120"/>
              </a:rPr>
              <a:t>We select the node that has the least distance, say ‘u’. In the first loop, the source is selected because its distance is zero. In subsequent iterations this process ensures that the minimum weight edge is selected. We now include the node in the tree. </a:t>
            </a:r>
          </a:p>
          <a:p>
            <a:pPr algn="just"/>
            <a:r>
              <a:rPr lang="en-US" altLang="en-US" sz="2000">
                <a:solidFill>
                  <a:schemeClr val="tx2"/>
                </a:solidFill>
                <a:ea typeface="新細明體" panose="02020500000000000000" pitchFamily="18" charset="-120"/>
              </a:rPr>
              <a:t>Then we relax all the nodes connected to the node. This means that we see for each node v connected to u whether the distance of v is greater than the weight of edge (u,v). If it is, we assign w(u,v) to the distance of v.</a:t>
            </a:r>
          </a:p>
          <a:p>
            <a:pPr algn="just"/>
            <a:r>
              <a:rPr lang="en-US" altLang="en-US" sz="2000">
                <a:solidFill>
                  <a:schemeClr val="tx2"/>
                </a:solidFill>
                <a:ea typeface="新細明體" panose="02020500000000000000" pitchFamily="18" charset="-120"/>
              </a:rPr>
              <a:t> This step ensures that after each new node is added to the tree, the distance of the remaining nodes from the tree is updated. </a:t>
            </a:r>
          </a:p>
          <a:p>
            <a:pPr algn="just"/>
            <a:r>
              <a:rPr lang="en-US" altLang="en-US" sz="2000">
                <a:solidFill>
                  <a:schemeClr val="tx2"/>
                </a:solidFill>
                <a:ea typeface="新細明體" panose="02020500000000000000" pitchFamily="18" charset="-120"/>
              </a:rPr>
              <a:t>Thus when we have all the edges in the tree, our minimum spanning tree is ready.</a:t>
            </a:r>
          </a:p>
        </p:txBody>
      </p:sp>
      <p:sp>
        <p:nvSpPr>
          <p:cNvPr id="22532" name="Slide Number Placeholder 3">
            <a:extLst>
              <a:ext uri="{FF2B5EF4-FFF2-40B4-BE49-F238E27FC236}">
                <a16:creationId xmlns:a16="http://schemas.microsoft.com/office/drawing/2014/main" id="{31922200-1573-4A34-B315-7E8EB05546F5}"/>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3510CF-C532-4CCE-891C-54C32D0E08BE}" type="slidenum">
              <a:rPr lang="en-US" altLang="en-US">
                <a:solidFill>
                  <a:srgbClr val="FFFFFF"/>
                </a:solidFill>
                <a:latin typeface="Franklin Gothic Book" panose="020B0503020102020204" pitchFamily="34" charset="0"/>
              </a:rPr>
              <a:pPr/>
              <a:t>11</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EE33F8A-09CB-418E-A351-20AF6E202205}"/>
              </a:ext>
            </a:extLst>
          </p:cNvPr>
          <p:cNvSpPr>
            <a:spLocks noGrp="1"/>
          </p:cNvSpPr>
          <p:nvPr>
            <p:ph type="title"/>
          </p:nvPr>
        </p:nvSpPr>
        <p:spPr/>
        <p:txBody>
          <a:bodyPr/>
          <a:lstStyle/>
          <a:p>
            <a:pPr eaLnBrk="1" hangingPunct="1"/>
            <a:r>
              <a:rPr lang="en-US" altLang="en-US"/>
              <a:t>PRIM’S Algorithm </a:t>
            </a:r>
          </a:p>
        </p:txBody>
      </p:sp>
      <p:sp>
        <p:nvSpPr>
          <p:cNvPr id="33796" name="Rectangle 3">
            <a:extLst>
              <a:ext uri="{FF2B5EF4-FFF2-40B4-BE49-F238E27FC236}">
                <a16:creationId xmlns:a16="http://schemas.microsoft.com/office/drawing/2014/main" id="{7332FDB8-DC86-4909-8C7F-452924DEC52C}"/>
              </a:ext>
            </a:extLst>
          </p:cNvPr>
          <p:cNvSpPr>
            <a:spLocks noChangeArrowheads="1"/>
          </p:cNvSpPr>
          <p:nvPr/>
        </p:nvSpPr>
        <p:spPr bwMode="auto">
          <a:xfrm>
            <a:off x="685800" y="1219200"/>
            <a:ext cx="8001000" cy="5940425"/>
          </a:xfrm>
          <a:prstGeom prst="rect">
            <a:avLst/>
          </a:prstGeom>
          <a:noFill/>
          <a:ln w="9525">
            <a:noFill/>
            <a:miter lim="800000"/>
            <a:headEnd/>
            <a:tailEnd/>
          </a:ln>
        </p:spPr>
        <p:txBody>
          <a:bodyPr lIns="91418" tIns="45709" rIns="91418" bIns="45709">
            <a:spAutoFit/>
          </a:bodyPr>
          <a:lstStyle/>
          <a:p>
            <a:pPr>
              <a:defRPr/>
            </a:pPr>
            <a:endParaRPr lang="en-US" altLang="en-US" sz="2000" dirty="0">
              <a:solidFill>
                <a:schemeClr val="bg2">
                  <a:lumMod val="25000"/>
                </a:schemeClr>
              </a:solidFill>
            </a:endParaRPr>
          </a:p>
          <a:p>
            <a:pPr>
              <a:defRPr/>
            </a:pPr>
            <a:endParaRPr lang="en-US" altLang="en-US" sz="2000" dirty="0">
              <a:solidFill>
                <a:schemeClr val="bg2">
                  <a:lumMod val="25000"/>
                </a:schemeClr>
              </a:solidFill>
            </a:endParaRPr>
          </a:p>
          <a:p>
            <a:pPr>
              <a:defRPr/>
            </a:pPr>
            <a:r>
              <a:rPr lang="en-US" altLang="en-US" sz="2000" b="1" dirty="0">
                <a:solidFill>
                  <a:schemeClr val="bg2">
                    <a:lumMod val="25000"/>
                  </a:schemeClr>
                </a:solidFill>
                <a:latin typeface="+mn-lt"/>
              </a:rPr>
              <a:t>PRIM(G, w, r) </a:t>
            </a:r>
          </a:p>
          <a:p>
            <a:pPr marL="457200" indent="-457200">
              <a:buFont typeface="+mj-lt"/>
              <a:buAutoNum type="arabicPeriod"/>
              <a:defRPr/>
            </a:pPr>
            <a:r>
              <a:rPr lang="en-US" altLang="en-US" sz="2000" b="1" dirty="0">
                <a:solidFill>
                  <a:schemeClr val="bg2">
                    <a:lumMod val="25000"/>
                  </a:schemeClr>
                </a:solidFill>
                <a:latin typeface="+mn-lt"/>
              </a:rPr>
              <a:t>for each u belongs to V [G] </a:t>
            </a:r>
          </a:p>
          <a:p>
            <a:pPr marL="457200" indent="-457200">
              <a:buFont typeface="+mj-lt"/>
              <a:buAutoNum type="arabicPeriod"/>
              <a:defRPr/>
            </a:pPr>
            <a:r>
              <a:rPr lang="en-US" altLang="en-US" sz="2000" b="1" dirty="0">
                <a:solidFill>
                  <a:schemeClr val="bg2">
                    <a:lumMod val="25000"/>
                  </a:schemeClr>
                </a:solidFill>
                <a:latin typeface="+mn-lt"/>
              </a:rPr>
              <a:t>do key[u] ← ∞ </a:t>
            </a:r>
          </a:p>
          <a:p>
            <a:pPr marL="457200" indent="-457200">
              <a:buFont typeface="+mj-lt"/>
              <a:buAutoNum type="arabicPeriod"/>
              <a:defRPr/>
            </a:pPr>
            <a:r>
              <a:rPr lang="en-US" altLang="en-US" sz="2000" b="1" dirty="0">
                <a:solidFill>
                  <a:schemeClr val="bg2">
                    <a:lumMod val="25000"/>
                  </a:schemeClr>
                </a:solidFill>
                <a:latin typeface="+mn-lt"/>
              </a:rPr>
              <a:t>      </a:t>
            </a:r>
            <a:r>
              <a:rPr lang="el-GR" altLang="en-US" sz="2000" b="1" dirty="0">
                <a:solidFill>
                  <a:schemeClr val="bg2">
                    <a:lumMod val="25000"/>
                  </a:schemeClr>
                </a:solidFill>
                <a:latin typeface="+mn-lt"/>
              </a:rPr>
              <a:t>π[</a:t>
            </a:r>
            <a:r>
              <a:rPr lang="en-US" altLang="en-US" sz="2000" b="1" dirty="0">
                <a:solidFill>
                  <a:schemeClr val="bg2">
                    <a:lumMod val="25000"/>
                  </a:schemeClr>
                </a:solidFill>
                <a:latin typeface="+mn-lt"/>
              </a:rPr>
              <a:t>u] ← NIL </a:t>
            </a:r>
          </a:p>
          <a:p>
            <a:pPr marL="457200" indent="-457200">
              <a:buFont typeface="+mj-lt"/>
              <a:buAutoNum type="arabicPeriod"/>
              <a:defRPr/>
            </a:pPr>
            <a:r>
              <a:rPr lang="en-US" altLang="en-US" sz="2000" b="1" dirty="0">
                <a:solidFill>
                  <a:schemeClr val="bg2">
                    <a:lumMod val="25000"/>
                  </a:schemeClr>
                </a:solidFill>
                <a:latin typeface="+mn-lt"/>
              </a:rPr>
              <a:t>key[r] ← 0 </a:t>
            </a:r>
          </a:p>
          <a:p>
            <a:pPr marL="457200" indent="-457200">
              <a:buFont typeface="+mj-lt"/>
              <a:buAutoNum type="arabicPeriod"/>
              <a:defRPr/>
            </a:pPr>
            <a:r>
              <a:rPr lang="en-US" altLang="en-US" sz="2000" b="1" dirty="0">
                <a:solidFill>
                  <a:schemeClr val="bg2">
                    <a:lumMod val="25000"/>
                  </a:schemeClr>
                </a:solidFill>
                <a:latin typeface="+mn-lt"/>
              </a:rPr>
              <a:t>Q ← V [G] // build min heap </a:t>
            </a:r>
          </a:p>
          <a:p>
            <a:pPr marL="457200" indent="-457200">
              <a:buFont typeface="+mj-lt"/>
              <a:buAutoNum type="arabicPeriod"/>
              <a:defRPr/>
            </a:pPr>
            <a:r>
              <a:rPr lang="en-US" altLang="en-US" sz="2000" b="1" dirty="0">
                <a:solidFill>
                  <a:schemeClr val="bg2">
                    <a:lumMod val="25000"/>
                  </a:schemeClr>
                </a:solidFill>
                <a:latin typeface="+mn-lt"/>
              </a:rPr>
              <a:t>while Q ≠ Ø </a:t>
            </a:r>
          </a:p>
          <a:p>
            <a:pPr marL="457200" indent="-457200">
              <a:buFont typeface="+mj-lt"/>
              <a:buAutoNum type="arabicPeriod"/>
              <a:defRPr/>
            </a:pPr>
            <a:r>
              <a:rPr lang="en-US" altLang="en-US" sz="2000" b="1" dirty="0">
                <a:solidFill>
                  <a:schemeClr val="bg2">
                    <a:lumMod val="25000"/>
                  </a:schemeClr>
                </a:solidFill>
                <a:latin typeface="+mn-lt"/>
              </a:rPr>
              <a:t>do u ← EXTRACT-MIN(Q)  </a:t>
            </a:r>
          </a:p>
          <a:p>
            <a:pPr marL="457200" indent="-457200">
              <a:buFont typeface="+mj-lt"/>
              <a:buAutoNum type="arabicPeriod"/>
              <a:defRPr/>
            </a:pPr>
            <a:r>
              <a:rPr lang="en-US" altLang="en-US" sz="2000" b="1" dirty="0">
                <a:solidFill>
                  <a:schemeClr val="bg2">
                    <a:lumMod val="25000"/>
                  </a:schemeClr>
                </a:solidFill>
                <a:latin typeface="+mn-lt"/>
              </a:rPr>
              <a:t>      for each v belongs to </a:t>
            </a:r>
            <a:r>
              <a:rPr lang="en-US" altLang="en-US" sz="2000" b="1" dirty="0" err="1">
                <a:solidFill>
                  <a:schemeClr val="bg2">
                    <a:lumMod val="25000"/>
                  </a:schemeClr>
                </a:solidFill>
                <a:latin typeface="+mn-lt"/>
              </a:rPr>
              <a:t>Adj</a:t>
            </a:r>
            <a:r>
              <a:rPr lang="en-US" altLang="en-US" sz="2000" b="1" dirty="0">
                <a:solidFill>
                  <a:schemeClr val="bg2">
                    <a:lumMod val="25000"/>
                  </a:schemeClr>
                </a:solidFill>
                <a:latin typeface="+mn-lt"/>
              </a:rPr>
              <a:t>[u] </a:t>
            </a:r>
          </a:p>
          <a:p>
            <a:pPr marL="457200" indent="-457200">
              <a:buFont typeface="+mj-lt"/>
              <a:buAutoNum type="arabicPeriod"/>
              <a:defRPr/>
            </a:pPr>
            <a:r>
              <a:rPr lang="en-US" altLang="en-US" sz="2000" b="1" dirty="0">
                <a:solidFill>
                  <a:schemeClr val="bg2">
                    <a:lumMod val="25000"/>
                  </a:schemeClr>
                </a:solidFill>
                <a:latin typeface="+mn-lt"/>
              </a:rPr>
              <a:t>       do if v belongs to Q and w(u, v) &lt; key[v] </a:t>
            </a:r>
          </a:p>
          <a:p>
            <a:pPr marL="457200" indent="-457200">
              <a:buFont typeface="+mj-lt"/>
              <a:buAutoNum type="arabicPeriod"/>
              <a:defRPr/>
            </a:pPr>
            <a:r>
              <a:rPr lang="en-US" altLang="en-US" sz="2000" b="1" dirty="0">
                <a:solidFill>
                  <a:schemeClr val="bg2">
                    <a:lumMod val="25000"/>
                  </a:schemeClr>
                </a:solidFill>
                <a:latin typeface="+mn-lt"/>
              </a:rPr>
              <a:t>               then </a:t>
            </a:r>
            <a:r>
              <a:rPr lang="el-GR" altLang="en-US" sz="2000" b="1" dirty="0">
                <a:solidFill>
                  <a:schemeClr val="bg2">
                    <a:lumMod val="25000"/>
                  </a:schemeClr>
                </a:solidFill>
                <a:latin typeface="+mn-lt"/>
              </a:rPr>
              <a:t>π[</a:t>
            </a:r>
            <a:r>
              <a:rPr lang="en-US" altLang="en-US" sz="2000" b="1" dirty="0">
                <a:solidFill>
                  <a:schemeClr val="bg2">
                    <a:lumMod val="25000"/>
                  </a:schemeClr>
                </a:solidFill>
                <a:latin typeface="+mn-lt"/>
              </a:rPr>
              <a:t>v] ← u </a:t>
            </a:r>
          </a:p>
          <a:p>
            <a:pPr marL="457200" indent="-457200">
              <a:buFont typeface="+mj-lt"/>
              <a:buAutoNum type="arabicPeriod"/>
              <a:defRPr/>
            </a:pPr>
            <a:r>
              <a:rPr lang="en-US" altLang="en-US" sz="2000" b="1" dirty="0">
                <a:solidFill>
                  <a:schemeClr val="bg2">
                    <a:lumMod val="25000"/>
                  </a:schemeClr>
                </a:solidFill>
                <a:latin typeface="+mn-lt"/>
              </a:rPr>
              <a:t>                       key[v] ← w(u, v) </a:t>
            </a:r>
          </a:p>
          <a:p>
            <a:pPr marL="457200" indent="-457200">
              <a:defRPr/>
            </a:pPr>
            <a:r>
              <a:rPr lang="en-US" altLang="en-US" sz="2000" b="1" dirty="0">
                <a:solidFill>
                  <a:schemeClr val="bg2">
                    <a:lumMod val="25000"/>
                  </a:schemeClr>
                </a:solidFill>
                <a:latin typeface="+mn-lt"/>
              </a:rPr>
              <a:t>                            // modify node and maintain heap property </a:t>
            </a:r>
          </a:p>
          <a:p>
            <a:pPr>
              <a:defRPr/>
            </a:pPr>
            <a:endParaRPr lang="en-US" altLang="en-US" sz="2000" i="1" dirty="0">
              <a:solidFill>
                <a:schemeClr val="bg2">
                  <a:lumMod val="25000"/>
                </a:schemeClr>
              </a:solidFill>
            </a:endParaRPr>
          </a:p>
          <a:p>
            <a:pPr>
              <a:defRPr/>
            </a:pPr>
            <a:endParaRPr lang="en-US" altLang="en-US" sz="2000" i="1" dirty="0">
              <a:solidFill>
                <a:schemeClr val="bg2">
                  <a:lumMod val="25000"/>
                </a:schemeClr>
              </a:solidFill>
            </a:endParaRPr>
          </a:p>
          <a:p>
            <a:pPr>
              <a:defRPr/>
            </a:pPr>
            <a:endParaRPr lang="en-US" altLang="en-US" sz="2000" i="1" dirty="0">
              <a:solidFill>
                <a:schemeClr val="bg2">
                  <a:lumMod val="25000"/>
                </a:schemeClr>
              </a:solidFill>
            </a:endParaRPr>
          </a:p>
          <a:p>
            <a:pPr>
              <a:defRPr/>
            </a:pPr>
            <a:endParaRPr lang="en-US" altLang="en-US" sz="2000" dirty="0">
              <a:solidFill>
                <a:schemeClr val="bg2">
                  <a:lumMod val="2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F55368A-AD1E-4EEF-AE12-68AF9D7AF30E}"/>
              </a:ext>
            </a:extLst>
          </p:cNvPr>
          <p:cNvSpPr>
            <a:spLocks noGrp="1"/>
          </p:cNvSpPr>
          <p:nvPr>
            <p:ph type="title"/>
          </p:nvPr>
        </p:nvSpPr>
        <p:spPr/>
        <p:txBody>
          <a:bodyPr/>
          <a:lstStyle/>
          <a:p>
            <a:r>
              <a:rPr lang="en-US" altLang="en-US"/>
              <a:t>Analysis</a:t>
            </a:r>
          </a:p>
        </p:txBody>
      </p:sp>
      <p:sp>
        <p:nvSpPr>
          <p:cNvPr id="26627" name="Slide Number Placeholder 3">
            <a:extLst>
              <a:ext uri="{FF2B5EF4-FFF2-40B4-BE49-F238E27FC236}">
                <a16:creationId xmlns:a16="http://schemas.microsoft.com/office/drawing/2014/main" id="{F4B1EDE0-51CD-489E-9633-60FA8E27D32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D360C3-23BC-4BD8-9A24-8A59905E7424}" type="slidenum">
              <a:rPr lang="en-US" altLang="en-US">
                <a:solidFill>
                  <a:srgbClr val="FFFFFF"/>
                </a:solidFill>
                <a:latin typeface="Franklin Gothic Book" panose="020B0503020102020204" pitchFamily="34" charset="0"/>
              </a:rPr>
              <a:pPr/>
              <a:t>13</a:t>
            </a:fld>
            <a:endParaRPr lang="en-US" altLang="en-US">
              <a:solidFill>
                <a:srgbClr val="FFFFFF"/>
              </a:solidFill>
              <a:latin typeface="Franklin Gothic Book" panose="020B0503020102020204" pitchFamily="34" charset="0"/>
            </a:endParaRPr>
          </a:p>
        </p:txBody>
      </p:sp>
      <p:sp>
        <p:nvSpPr>
          <p:cNvPr id="21508" name="Content Placeholder 5">
            <a:extLst>
              <a:ext uri="{FF2B5EF4-FFF2-40B4-BE49-F238E27FC236}">
                <a16:creationId xmlns:a16="http://schemas.microsoft.com/office/drawing/2014/main" id="{EBDF2867-0EA2-4B78-A06C-0E7626A61039}"/>
              </a:ext>
            </a:extLst>
          </p:cNvPr>
          <p:cNvSpPr>
            <a:spLocks noGrp="1"/>
          </p:cNvSpPr>
          <p:nvPr>
            <p:ph sz="quarter" idx="1"/>
          </p:nvPr>
        </p:nvSpPr>
        <p:spPr/>
        <p:txBody>
          <a:bodyPr/>
          <a:lstStyle/>
          <a:p>
            <a:pPr>
              <a:defRPr/>
            </a:pPr>
            <a:r>
              <a:rPr lang="en-US" altLang="en-US" sz="1800" dirty="0">
                <a:solidFill>
                  <a:schemeClr val="bg2">
                    <a:lumMod val="25000"/>
                  </a:schemeClr>
                </a:solidFill>
              </a:rPr>
              <a:t>O(E </a:t>
            </a:r>
            <a:r>
              <a:rPr lang="en-US" altLang="en-US" sz="1800" dirty="0" err="1">
                <a:solidFill>
                  <a:schemeClr val="bg2">
                    <a:lumMod val="25000"/>
                  </a:schemeClr>
                </a:solidFill>
              </a:rPr>
              <a:t>logV</a:t>
            </a:r>
            <a:r>
              <a:rPr lang="en-US" altLang="en-US" sz="1800" dirty="0">
                <a:solidFill>
                  <a:schemeClr val="bg2">
                    <a:lumMod val="25000"/>
                  </a:schemeClr>
                </a:solidFill>
              </a:rPr>
              <a:t>)</a:t>
            </a:r>
          </a:p>
          <a:p>
            <a:pPr lvl="1">
              <a:defRPr/>
            </a:pPr>
            <a:r>
              <a:rPr lang="en-US" altLang="en-US" sz="1800" dirty="0">
                <a:solidFill>
                  <a:schemeClr val="bg2">
                    <a:lumMod val="25000"/>
                  </a:schemeClr>
                </a:solidFill>
              </a:rPr>
              <a:t>1-3  =&gt; O(V)</a:t>
            </a:r>
          </a:p>
          <a:p>
            <a:pPr lvl="1">
              <a:defRPr/>
            </a:pPr>
            <a:r>
              <a:rPr lang="en-US" altLang="en-US" sz="1800" dirty="0">
                <a:solidFill>
                  <a:schemeClr val="bg2">
                    <a:lumMod val="25000"/>
                  </a:schemeClr>
                </a:solidFill>
              </a:rPr>
              <a:t>7-10     =&gt;(O(E </a:t>
            </a:r>
            <a:r>
              <a:rPr lang="en-US" altLang="en-US" sz="1800" dirty="0" err="1">
                <a:solidFill>
                  <a:schemeClr val="bg2">
                    <a:lumMod val="25000"/>
                  </a:schemeClr>
                </a:solidFill>
              </a:rPr>
              <a:t>logV</a:t>
            </a:r>
            <a:r>
              <a:rPr lang="en-US" altLang="en-US" sz="1800" dirty="0">
                <a:solidFill>
                  <a:schemeClr val="bg2">
                    <a:lumMod val="25000"/>
                  </a:schemeClr>
                </a:solidFill>
              </a:rPr>
              <a:t> + V log V)</a:t>
            </a:r>
          </a:p>
          <a:p>
            <a:pPr lvl="1">
              <a:defRPr/>
            </a:pPr>
            <a:endParaRPr lang="en-US" altLang="en-US" sz="1800" dirty="0">
              <a:solidFill>
                <a:schemeClr val="bg2">
                  <a:lumMod val="25000"/>
                </a:schemeClr>
              </a:solidFill>
            </a:endParaRPr>
          </a:p>
          <a:p>
            <a:pPr lvl="1">
              <a:defRPr/>
            </a:pPr>
            <a:endParaRPr lang="en-US" altLang="en-US" sz="1200" dirty="0">
              <a:solidFill>
                <a:schemeClr val="bg2">
                  <a:lumMod val="25000"/>
                </a:schemeClr>
              </a:solidFill>
            </a:endParaRPr>
          </a:p>
          <a:p>
            <a:pPr>
              <a:defRPr/>
            </a:pPr>
            <a:r>
              <a:rPr lang="en-US" sz="1600" dirty="0">
                <a:latin typeface="Calibri" panose="020F0502020204030204" pitchFamily="34" charset="0"/>
                <a:cs typeface="Calibri" panose="020F0502020204030204" pitchFamily="34" charset="0"/>
              </a:rPr>
              <a:t>Time required for one call to EXTRACT-MIN(Q)=O(log V)[using min priority queue].</a:t>
            </a:r>
          </a:p>
          <a:p>
            <a:pPr>
              <a:defRPr/>
            </a:pPr>
            <a:r>
              <a:rPr lang="en-US" sz="1600" dirty="0">
                <a:latin typeface="Calibri" panose="020F0502020204030204" pitchFamily="34" charset="0"/>
                <a:cs typeface="Calibri" panose="020F0502020204030204" pitchFamily="34" charset="0"/>
              </a:rPr>
              <a:t>The while loop  is executing total V times.so EXTRACT-MIN(Q) is called V times.so total time required for EXTRACT-MIN(Q)=O(</a:t>
            </a:r>
            <a:r>
              <a:rPr lang="en-US" sz="1600" dirty="0" err="1">
                <a:latin typeface="Calibri" panose="020F0502020204030204" pitchFamily="34" charset="0"/>
                <a:cs typeface="Calibri" panose="020F0502020204030204" pitchFamily="34" charset="0"/>
              </a:rPr>
              <a:t>VlogV</a:t>
            </a:r>
            <a:r>
              <a:rPr lang="en-US" sz="1600" dirty="0">
                <a:latin typeface="Calibri" panose="020F0502020204030204" pitchFamily="34" charset="0"/>
                <a:cs typeface="Calibri" panose="020F0502020204030204" pitchFamily="34" charset="0"/>
              </a:rPr>
              <a:t>).</a:t>
            </a:r>
          </a:p>
          <a:p>
            <a:pPr>
              <a:defRPr/>
            </a:pPr>
            <a:r>
              <a:rPr lang="en-US" sz="1600" dirty="0">
                <a:latin typeface="Calibri" panose="020F0502020204030204" pitchFamily="34" charset="0"/>
                <a:cs typeface="Calibri" panose="020F0502020204030204" pitchFamily="34" charset="0"/>
              </a:rPr>
              <a:t>The for loop  is executing total 2E times(as total length of all the adjacency lists=2E for undirected graph).Time required for executing line 11=O(log v)[using DECREASE_KEY operation on the min heap).Line 11 is executing total 2E times.so total time required to execute line 11=O(2Elog V)=O(</a:t>
            </a:r>
            <a:r>
              <a:rPr lang="en-US" sz="1600" dirty="0" err="1">
                <a:latin typeface="Calibri" panose="020F0502020204030204" pitchFamily="34" charset="0"/>
                <a:cs typeface="Calibri" panose="020F0502020204030204" pitchFamily="34" charset="0"/>
              </a:rPr>
              <a:t>Elog</a:t>
            </a:r>
            <a:r>
              <a:rPr lang="en-US" sz="1600" dirty="0">
                <a:latin typeface="Calibri" panose="020F0502020204030204" pitchFamily="34" charset="0"/>
                <a:cs typeface="Calibri" panose="020F0502020204030204" pitchFamily="34" charset="0"/>
              </a:rPr>
              <a:t> v).</a:t>
            </a:r>
          </a:p>
          <a:p>
            <a:pPr>
              <a:defRPr/>
            </a:pPr>
            <a:r>
              <a:rPr lang="en-US" sz="1600" dirty="0">
                <a:latin typeface="Calibri" panose="020F0502020204030204" pitchFamily="34" charset="0"/>
                <a:cs typeface="Calibri" panose="020F0502020204030204" pitchFamily="34" charset="0"/>
              </a:rPr>
              <a:t>The for loop at line 1 will be executed for V times. using BUILD_HEAP procedure, to perform lines 1 to 5,it will require O(V) times</a:t>
            </a:r>
          </a:p>
          <a:p>
            <a:pPr>
              <a:defRPr/>
            </a:pPr>
            <a:r>
              <a:rPr lang="en-US" sz="1600" dirty="0">
                <a:latin typeface="Calibri" panose="020F0502020204030204" pitchFamily="34" charset="0"/>
                <a:cs typeface="Calibri" panose="020F0502020204030204" pitchFamily="34" charset="0"/>
              </a:rPr>
              <a:t>Total time complexity O(</a:t>
            </a:r>
            <a:r>
              <a:rPr lang="en-US" sz="1600" dirty="0" err="1">
                <a:latin typeface="Calibri" panose="020F0502020204030204" pitchFamily="34" charset="0"/>
                <a:cs typeface="Calibri" panose="020F0502020204030204" pitchFamily="34" charset="0"/>
              </a:rPr>
              <a:t>VlogV+ElogV+V</a:t>
            </a:r>
            <a:r>
              <a:rPr lang="en-US" sz="1600" dirty="0">
                <a:latin typeface="Calibri" panose="020F0502020204030204" pitchFamily="34" charset="0"/>
                <a:cs typeface="Calibri" panose="020F0502020204030204" pitchFamily="34" charset="0"/>
              </a:rPr>
              <a:t>)=O(</a:t>
            </a:r>
            <a:r>
              <a:rPr lang="en-US" sz="1600" dirty="0" err="1">
                <a:latin typeface="Calibri" panose="020F0502020204030204" pitchFamily="34" charset="0"/>
                <a:cs typeface="Calibri" panose="020F0502020204030204" pitchFamily="34" charset="0"/>
              </a:rPr>
              <a:t>ElogV</a:t>
            </a:r>
            <a:r>
              <a:rPr lang="en-US" sz="1600" dirty="0">
                <a:latin typeface="Calibri" panose="020F0502020204030204" pitchFamily="34" charset="0"/>
                <a:cs typeface="Calibri" panose="020F0502020204030204" pitchFamily="34" charset="0"/>
              </a:rPr>
              <a:t>)</a:t>
            </a:r>
          </a:p>
          <a:p>
            <a:pPr>
              <a:defRPr/>
            </a:pPr>
            <a:endParaRPr lang="en-US" sz="1600" dirty="0">
              <a:latin typeface="Calibri" panose="020F0502020204030204" pitchFamily="34" charset="0"/>
              <a:cs typeface="Calibri" panose="020F0502020204030204" pitchFamily="34" charset="0"/>
            </a:endParaRPr>
          </a:p>
          <a:p>
            <a:pPr>
              <a:defRPr/>
            </a:pPr>
            <a:r>
              <a:rPr lang="en-US" sz="1600" b="1" dirty="0">
                <a:latin typeface="Calibri" panose="020F0502020204030204" pitchFamily="34" charset="0"/>
                <a:cs typeface="Calibri" panose="020F0502020204030204" pitchFamily="34" charset="0"/>
              </a:rPr>
              <a:t>NOTE: Prims work fine for negative weight edges</a:t>
            </a:r>
          </a:p>
          <a:p>
            <a:pPr marL="0" indent="0">
              <a:buFont typeface="Wingdings 2" panose="05020102010507070707" pitchFamily="18" charset="2"/>
              <a:buNone/>
              <a:defRPr/>
            </a:pPr>
            <a:br>
              <a:rPr lang="en-US" dirty="0"/>
            </a:br>
            <a:endParaRPr lang="en-US" altLang="en-US" sz="1800" dirty="0">
              <a:solidFill>
                <a:schemeClr val="bg2">
                  <a:lumMod val="25000"/>
                </a:schemeClr>
              </a:solidFill>
            </a:endParaRPr>
          </a:p>
        </p:txBody>
      </p:sp>
      <p:pic>
        <p:nvPicPr>
          <p:cNvPr id="26629" name="Picture 1">
            <a:extLst>
              <a:ext uri="{FF2B5EF4-FFF2-40B4-BE49-F238E27FC236}">
                <a16:creationId xmlns:a16="http://schemas.microsoft.com/office/drawing/2014/main" id="{07A1A0A1-897D-4B87-87F6-31C64EBF8E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89450" y="250825"/>
            <a:ext cx="473075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8">
                                            <p:txEl>
                                              <p:pRg st="1" end="1"/>
                                            </p:txEl>
                                          </p:spTgt>
                                        </p:tgtEl>
                                        <p:attrNameLst>
                                          <p:attrName>style.visibility</p:attrName>
                                        </p:attrNameLst>
                                      </p:cBhvr>
                                      <p:to>
                                        <p:strVal val="visible"/>
                                      </p:to>
                                    </p:set>
                                    <p:anim calcmode="lin" valueType="num">
                                      <p:cBhvr additive="base">
                                        <p:cTn id="13"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8">
                                            <p:txEl>
                                              <p:pRg st="2" end="2"/>
                                            </p:txEl>
                                          </p:spTgt>
                                        </p:tgtEl>
                                        <p:attrNameLst>
                                          <p:attrName>style.visibility</p:attrName>
                                        </p:attrNameLst>
                                      </p:cBhvr>
                                      <p:to>
                                        <p:strVal val="visible"/>
                                      </p:to>
                                    </p:set>
                                    <p:anim calcmode="lin" valueType="num">
                                      <p:cBhvr additive="base">
                                        <p:cTn id="19" dur="500" fill="hold"/>
                                        <p:tgtEl>
                                          <p:spTgt spid="215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8">
                                            <p:txEl>
                                              <p:pRg st="5" end="5"/>
                                            </p:txEl>
                                          </p:spTgt>
                                        </p:tgtEl>
                                        <p:attrNameLst>
                                          <p:attrName>style.visibility</p:attrName>
                                        </p:attrNameLst>
                                      </p:cBhvr>
                                      <p:to>
                                        <p:strVal val="visible"/>
                                      </p:to>
                                    </p:set>
                                    <p:anim calcmode="lin" valueType="num">
                                      <p:cBhvr additive="base">
                                        <p:cTn id="25" dur="500" fill="hold"/>
                                        <p:tgtEl>
                                          <p:spTgt spid="2150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508">
                                            <p:txEl>
                                              <p:pRg st="6" end="6"/>
                                            </p:txEl>
                                          </p:spTgt>
                                        </p:tgtEl>
                                        <p:attrNameLst>
                                          <p:attrName>style.visibility</p:attrName>
                                        </p:attrNameLst>
                                      </p:cBhvr>
                                      <p:to>
                                        <p:strVal val="visible"/>
                                      </p:to>
                                    </p:set>
                                    <p:anim calcmode="lin" valueType="num">
                                      <p:cBhvr additive="base">
                                        <p:cTn id="29" dur="500" fill="hold"/>
                                        <p:tgtEl>
                                          <p:spTgt spid="2150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0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1508">
                                            <p:txEl>
                                              <p:pRg st="7" end="7"/>
                                            </p:txEl>
                                          </p:spTgt>
                                        </p:tgtEl>
                                        <p:attrNameLst>
                                          <p:attrName>style.visibility</p:attrName>
                                        </p:attrNameLst>
                                      </p:cBhvr>
                                      <p:to>
                                        <p:strVal val="visible"/>
                                      </p:to>
                                    </p:set>
                                    <p:anim calcmode="lin" valueType="num">
                                      <p:cBhvr additive="base">
                                        <p:cTn id="33" dur="500" fill="hold"/>
                                        <p:tgtEl>
                                          <p:spTgt spid="2150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50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508">
                                            <p:txEl>
                                              <p:pRg st="8" end="8"/>
                                            </p:txEl>
                                          </p:spTgt>
                                        </p:tgtEl>
                                        <p:attrNameLst>
                                          <p:attrName>style.visibility</p:attrName>
                                        </p:attrNameLst>
                                      </p:cBhvr>
                                      <p:to>
                                        <p:strVal val="visible"/>
                                      </p:to>
                                    </p:set>
                                    <p:anim calcmode="lin" valueType="num">
                                      <p:cBhvr additive="base">
                                        <p:cTn id="37" dur="500" fill="hold"/>
                                        <p:tgtEl>
                                          <p:spTgt spid="2150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508">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508">
                                            <p:txEl>
                                              <p:pRg st="9" end="9"/>
                                            </p:txEl>
                                          </p:spTgt>
                                        </p:tgtEl>
                                        <p:attrNameLst>
                                          <p:attrName>style.visibility</p:attrName>
                                        </p:attrNameLst>
                                      </p:cBhvr>
                                      <p:to>
                                        <p:strVal val="visible"/>
                                      </p:to>
                                    </p:set>
                                    <p:anim calcmode="lin" valueType="num">
                                      <p:cBhvr additive="base">
                                        <p:cTn id="41" dur="500" fill="hold"/>
                                        <p:tgtEl>
                                          <p:spTgt spid="21508">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508">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508">
                                            <p:txEl>
                                              <p:pRg st="11" end="11"/>
                                            </p:txEl>
                                          </p:spTgt>
                                        </p:tgtEl>
                                        <p:attrNameLst>
                                          <p:attrName>style.visibility</p:attrName>
                                        </p:attrNameLst>
                                      </p:cBhvr>
                                      <p:to>
                                        <p:strVal val="visible"/>
                                      </p:to>
                                    </p:set>
                                    <p:anim calcmode="lin" valueType="num">
                                      <p:cBhvr additive="base">
                                        <p:cTn id="45" dur="500" fill="hold"/>
                                        <p:tgtEl>
                                          <p:spTgt spid="21508">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150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285FAE3-4A33-4059-A2AA-9A5EB82C21DA}"/>
              </a:ext>
            </a:extLst>
          </p:cNvPr>
          <p:cNvSpPr>
            <a:spLocks noGrp="1"/>
          </p:cNvSpPr>
          <p:nvPr>
            <p:ph type="title"/>
          </p:nvPr>
        </p:nvSpPr>
        <p:spPr/>
        <p:txBody>
          <a:bodyPr/>
          <a:lstStyle/>
          <a:p>
            <a:r>
              <a:rPr lang="en-US" altLang="en-US"/>
              <a:t>Example</a:t>
            </a:r>
          </a:p>
        </p:txBody>
      </p:sp>
      <p:sp>
        <p:nvSpPr>
          <p:cNvPr id="28675" name="Slide Number Placeholder 3">
            <a:extLst>
              <a:ext uri="{FF2B5EF4-FFF2-40B4-BE49-F238E27FC236}">
                <a16:creationId xmlns:a16="http://schemas.microsoft.com/office/drawing/2014/main" id="{53D147DD-323E-439A-8C80-6581CEA4DE5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A1BF18-3F1D-4084-AFD3-86123B47FECF}" type="slidenum">
              <a:rPr lang="en-US" altLang="en-US">
                <a:solidFill>
                  <a:srgbClr val="FFFFFF"/>
                </a:solidFill>
                <a:latin typeface="Franklin Gothic Book" panose="020B0503020102020204" pitchFamily="34" charset="0"/>
              </a:rPr>
              <a:pPr/>
              <a:t>14</a:t>
            </a:fld>
            <a:endParaRPr lang="en-US" altLang="en-US">
              <a:solidFill>
                <a:srgbClr val="FFFFFF"/>
              </a:solidFill>
              <a:latin typeface="Franklin Gothic Book" panose="020B0503020102020204" pitchFamily="34" charset="0"/>
            </a:endParaRPr>
          </a:p>
        </p:txBody>
      </p:sp>
      <p:pic>
        <p:nvPicPr>
          <p:cNvPr id="28676" name="Content Placeholder 4">
            <a:extLst>
              <a:ext uri="{FF2B5EF4-FFF2-40B4-BE49-F238E27FC236}">
                <a16:creationId xmlns:a16="http://schemas.microsoft.com/office/drawing/2014/main" id="{95BCCD41-805F-4A76-A9F3-F46A80C0DA5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066800" y="2133600"/>
            <a:ext cx="7050088" cy="2590800"/>
          </a:xfrm>
        </p:spPr>
      </p:pic>
      <p:sp>
        <p:nvSpPr>
          <p:cNvPr id="28677" name="TextBox 4">
            <a:extLst>
              <a:ext uri="{FF2B5EF4-FFF2-40B4-BE49-F238E27FC236}">
                <a16:creationId xmlns:a16="http://schemas.microsoft.com/office/drawing/2014/main" id="{ED2B7889-43A9-46A7-A2FF-2D0F26006CA0}"/>
              </a:ext>
            </a:extLst>
          </p:cNvPr>
          <p:cNvSpPr txBox="1">
            <a:spLocks noChangeArrowheads="1"/>
          </p:cNvSpPr>
          <p:nvPr/>
        </p:nvSpPr>
        <p:spPr bwMode="auto">
          <a:xfrm>
            <a:off x="3581400" y="274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a:extLst>
              <a:ext uri="{FF2B5EF4-FFF2-40B4-BE49-F238E27FC236}">
                <a16:creationId xmlns:a16="http://schemas.microsoft.com/office/drawing/2014/main" id="{A9F18528-B64E-4129-B5A8-D79E52DEB67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FF2901-6417-4B51-8082-02D594100A5A}" type="slidenum">
              <a:rPr lang="en-US" altLang="en-US">
                <a:solidFill>
                  <a:srgbClr val="FFFFFF"/>
                </a:solidFill>
                <a:latin typeface="Franklin Gothic Book" panose="020B0503020102020204" pitchFamily="34" charset="0"/>
              </a:rPr>
              <a:pPr/>
              <a:t>15</a:t>
            </a:fld>
            <a:endParaRPr lang="en-US" altLang="en-US">
              <a:solidFill>
                <a:srgbClr val="FFFFFF"/>
              </a:solidFill>
              <a:latin typeface="Franklin Gothic Book" panose="020B0503020102020204" pitchFamily="34" charset="0"/>
            </a:endParaRPr>
          </a:p>
        </p:txBody>
      </p:sp>
      <p:pic>
        <p:nvPicPr>
          <p:cNvPr id="29699" name="Picture 2">
            <a:extLst>
              <a:ext uri="{FF2B5EF4-FFF2-40B4-BE49-F238E27FC236}">
                <a16:creationId xmlns:a16="http://schemas.microsoft.com/office/drawing/2014/main" id="{2B82184C-E93C-405C-81DC-E67F406B51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7513" y="1066800"/>
            <a:ext cx="53689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3">
            <a:extLst>
              <a:ext uri="{FF2B5EF4-FFF2-40B4-BE49-F238E27FC236}">
                <a16:creationId xmlns:a16="http://schemas.microsoft.com/office/drawing/2014/main" id="{FFD523BC-0167-4F4C-8219-8702D67E51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33763"/>
            <a:ext cx="55181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13487011-C886-419C-9B43-A111AFC8255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204DD2-E50B-49CB-BFC1-07FAD67CFC47}" type="slidenum">
              <a:rPr lang="en-US" altLang="en-US">
                <a:solidFill>
                  <a:srgbClr val="FFFFFF"/>
                </a:solidFill>
                <a:latin typeface="Franklin Gothic Book" panose="020B0503020102020204" pitchFamily="34" charset="0"/>
              </a:rPr>
              <a:pPr/>
              <a:t>16</a:t>
            </a:fld>
            <a:endParaRPr lang="en-US" altLang="en-US">
              <a:solidFill>
                <a:srgbClr val="FFFFFF"/>
              </a:solidFill>
              <a:latin typeface="Franklin Gothic Book" panose="020B0503020102020204" pitchFamily="34" charset="0"/>
            </a:endParaRPr>
          </a:p>
        </p:txBody>
      </p:sp>
      <p:pic>
        <p:nvPicPr>
          <p:cNvPr id="30723" name="Picture 2">
            <a:extLst>
              <a:ext uri="{FF2B5EF4-FFF2-40B4-BE49-F238E27FC236}">
                <a16:creationId xmlns:a16="http://schemas.microsoft.com/office/drawing/2014/main" id="{ADB2EA4B-8596-4361-982E-F020CE6FFF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33400"/>
            <a:ext cx="6534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3">
            <a:extLst>
              <a:ext uri="{FF2B5EF4-FFF2-40B4-BE49-F238E27FC236}">
                <a16:creationId xmlns:a16="http://schemas.microsoft.com/office/drawing/2014/main" id="{2A581A90-974C-4CBC-8BD9-4A9A3D0A29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81400"/>
            <a:ext cx="65659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additive="base">
                                        <p:cTn id="7" dur="500" fill="hold"/>
                                        <p:tgtEl>
                                          <p:spTgt spid="65540"/>
                                        </p:tgtEl>
                                        <p:attrNameLst>
                                          <p:attrName>ppt_x</p:attrName>
                                        </p:attrNameLst>
                                      </p:cBhvr>
                                      <p:tavLst>
                                        <p:tav tm="0">
                                          <p:val>
                                            <p:strVal val="#ppt_x"/>
                                          </p:val>
                                        </p:tav>
                                        <p:tav tm="100000">
                                          <p:val>
                                            <p:strVal val="#ppt_x"/>
                                          </p:val>
                                        </p:tav>
                                      </p:tavLst>
                                    </p:anim>
                                    <p:anim calcmode="lin" valueType="num">
                                      <p:cBhvr additive="base">
                                        <p:cTn id="8" dur="500" fill="hold"/>
                                        <p:tgtEl>
                                          <p:spTgt spid="65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a:extLst>
              <a:ext uri="{FF2B5EF4-FFF2-40B4-BE49-F238E27FC236}">
                <a16:creationId xmlns:a16="http://schemas.microsoft.com/office/drawing/2014/main" id="{B7516421-9C73-4BA4-889D-908D1727EC28}"/>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0A1C75-D116-4948-BDC9-9B6370663CC1}" type="slidenum">
              <a:rPr lang="en-US" altLang="en-US">
                <a:solidFill>
                  <a:srgbClr val="FFFFFF"/>
                </a:solidFill>
                <a:latin typeface="Franklin Gothic Book" panose="020B0503020102020204" pitchFamily="34" charset="0"/>
              </a:rPr>
              <a:pPr/>
              <a:t>17</a:t>
            </a:fld>
            <a:endParaRPr lang="en-US" altLang="en-US">
              <a:solidFill>
                <a:srgbClr val="FFFFFF"/>
              </a:solidFill>
              <a:latin typeface="Franklin Gothic Book" panose="020B0503020102020204" pitchFamily="34" charset="0"/>
            </a:endParaRPr>
          </a:p>
        </p:txBody>
      </p:sp>
      <p:pic>
        <p:nvPicPr>
          <p:cNvPr id="31747" name="Picture 2">
            <a:extLst>
              <a:ext uri="{FF2B5EF4-FFF2-40B4-BE49-F238E27FC236}">
                <a16:creationId xmlns:a16="http://schemas.microsoft.com/office/drawing/2014/main" id="{FAA2F075-6BCB-4650-8132-60F3EBF729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643096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3">
            <a:extLst>
              <a:ext uri="{FF2B5EF4-FFF2-40B4-BE49-F238E27FC236}">
                <a16:creationId xmlns:a16="http://schemas.microsoft.com/office/drawing/2014/main" id="{EBB57BE8-2D2A-417F-ACC2-BBEF4BEAEB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733800"/>
            <a:ext cx="632460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Box 2">
            <a:extLst>
              <a:ext uri="{FF2B5EF4-FFF2-40B4-BE49-F238E27FC236}">
                <a16:creationId xmlns:a16="http://schemas.microsoft.com/office/drawing/2014/main" id="{98885634-46C4-41EB-87C9-1965E10192B2}"/>
              </a:ext>
            </a:extLst>
          </p:cNvPr>
          <p:cNvSpPr txBox="1">
            <a:spLocks noChangeArrowheads="1"/>
          </p:cNvSpPr>
          <p:nvPr/>
        </p:nvSpPr>
        <p:spPr bwMode="auto">
          <a:xfrm>
            <a:off x="4365625" y="4365625"/>
            <a:ext cx="30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2</a:t>
            </a:r>
          </a:p>
        </p:txBody>
      </p:sp>
      <p:sp>
        <p:nvSpPr>
          <p:cNvPr id="31750" name="TextBox 6">
            <a:extLst>
              <a:ext uri="{FF2B5EF4-FFF2-40B4-BE49-F238E27FC236}">
                <a16:creationId xmlns:a16="http://schemas.microsoft.com/office/drawing/2014/main" id="{16CD101C-3187-4F0A-A5A8-90C55038C532}"/>
              </a:ext>
            </a:extLst>
          </p:cNvPr>
          <p:cNvSpPr txBox="1">
            <a:spLocks noChangeArrowheads="1"/>
          </p:cNvSpPr>
          <p:nvPr/>
        </p:nvSpPr>
        <p:spPr bwMode="auto">
          <a:xfrm>
            <a:off x="3995738" y="1698625"/>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fade">
                                      <p:cBhvr>
                                        <p:cTn id="7" dur="1000"/>
                                        <p:tgtEl>
                                          <p:spTgt spid="66564"/>
                                        </p:tgtEl>
                                      </p:cBhvr>
                                    </p:animEffect>
                                    <p:anim calcmode="lin" valueType="num">
                                      <p:cBhvr>
                                        <p:cTn id="8" dur="1000" fill="hold"/>
                                        <p:tgtEl>
                                          <p:spTgt spid="66564"/>
                                        </p:tgtEl>
                                        <p:attrNameLst>
                                          <p:attrName>ppt_x</p:attrName>
                                        </p:attrNameLst>
                                      </p:cBhvr>
                                      <p:tavLst>
                                        <p:tav tm="0">
                                          <p:val>
                                            <p:strVal val="#ppt_x"/>
                                          </p:val>
                                        </p:tav>
                                        <p:tav tm="100000">
                                          <p:val>
                                            <p:strVal val="#ppt_x"/>
                                          </p:val>
                                        </p:tav>
                                      </p:tavLst>
                                    </p:anim>
                                    <p:anim calcmode="lin" valueType="num">
                                      <p:cBhvr>
                                        <p:cTn id="9" dur="1000" fill="hold"/>
                                        <p:tgtEl>
                                          <p:spTgt spid="665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755519F7-177E-4C99-85D0-CA89F1D17DF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C05982-1A54-499B-A558-E52240BD6B90}" type="slidenum">
              <a:rPr lang="en-US" altLang="en-US">
                <a:solidFill>
                  <a:srgbClr val="FFFFFF"/>
                </a:solidFill>
                <a:latin typeface="Franklin Gothic Book" panose="020B0503020102020204" pitchFamily="34" charset="0"/>
              </a:rPr>
              <a:pPr/>
              <a:t>18</a:t>
            </a:fld>
            <a:endParaRPr lang="en-US" altLang="en-US">
              <a:solidFill>
                <a:srgbClr val="FFFFFF"/>
              </a:solidFill>
              <a:latin typeface="Franklin Gothic Book" panose="020B0503020102020204" pitchFamily="34" charset="0"/>
            </a:endParaRPr>
          </a:p>
        </p:txBody>
      </p:sp>
      <p:pic>
        <p:nvPicPr>
          <p:cNvPr id="32771" name="Picture 2">
            <a:extLst>
              <a:ext uri="{FF2B5EF4-FFF2-40B4-BE49-F238E27FC236}">
                <a16:creationId xmlns:a16="http://schemas.microsoft.com/office/drawing/2014/main" id="{E51E0107-A353-4105-B326-0F87A7914C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66800"/>
            <a:ext cx="629126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6">
            <a:extLst>
              <a:ext uri="{FF2B5EF4-FFF2-40B4-BE49-F238E27FC236}">
                <a16:creationId xmlns:a16="http://schemas.microsoft.com/office/drawing/2014/main" id="{FD9D8228-02DC-44B1-80EB-5EC099AF72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2450" y="3962400"/>
            <a:ext cx="57769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ppt_x"/>
                                          </p:val>
                                        </p:tav>
                                        <p:tav tm="100000">
                                          <p:val>
                                            <p:strVal val="#ppt_x"/>
                                          </p:val>
                                        </p:tav>
                                      </p:tavLst>
                                    </p:anim>
                                    <p:anim calcmode="lin" valueType="num">
                                      <p:cBhvr additive="base">
                                        <p:cTn id="8"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a:extLst>
              <a:ext uri="{FF2B5EF4-FFF2-40B4-BE49-F238E27FC236}">
                <a16:creationId xmlns:a16="http://schemas.microsoft.com/office/drawing/2014/main" id="{AC94FF4B-B183-4045-98BD-C465EFC209A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5C4C98-4C9B-4749-80FB-EAD3CFE815BD}" type="slidenum">
              <a:rPr lang="en-US" altLang="en-US">
                <a:solidFill>
                  <a:srgbClr val="FFFFFF"/>
                </a:solidFill>
                <a:latin typeface="Franklin Gothic Book" panose="020B0503020102020204" pitchFamily="34" charset="0"/>
              </a:rPr>
              <a:pPr/>
              <a:t>19</a:t>
            </a:fld>
            <a:endParaRPr lang="en-US" altLang="en-US">
              <a:solidFill>
                <a:srgbClr val="FFFFFF"/>
              </a:solidFill>
              <a:latin typeface="Franklin Gothic Book" panose="020B0503020102020204" pitchFamily="34" charset="0"/>
            </a:endParaRPr>
          </a:p>
        </p:txBody>
      </p:sp>
      <p:pic>
        <p:nvPicPr>
          <p:cNvPr id="33795" name="Picture 2">
            <a:extLst>
              <a:ext uri="{FF2B5EF4-FFF2-40B4-BE49-F238E27FC236}">
                <a16:creationId xmlns:a16="http://schemas.microsoft.com/office/drawing/2014/main" id="{1513384C-49DA-4D19-8F8A-E42558669D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762000"/>
            <a:ext cx="58531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3">
            <a:extLst>
              <a:ext uri="{FF2B5EF4-FFF2-40B4-BE49-F238E27FC236}">
                <a16:creationId xmlns:a16="http://schemas.microsoft.com/office/drawing/2014/main" id="{4DD46726-ED2F-4B14-9018-A53BA4917AAB}"/>
              </a:ext>
            </a:extLst>
          </p:cNvPr>
          <p:cNvSpPr txBox="1">
            <a:spLocks noChangeArrowheads="1"/>
          </p:cNvSpPr>
          <p:nvPr/>
        </p:nvSpPr>
        <p:spPr bwMode="auto">
          <a:xfrm>
            <a:off x="381000" y="1600200"/>
            <a:ext cx="99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Safe Edges</a:t>
            </a:r>
          </a:p>
        </p:txBody>
      </p:sp>
      <p:sp>
        <p:nvSpPr>
          <p:cNvPr id="33797" name="TextBox 4">
            <a:extLst>
              <a:ext uri="{FF2B5EF4-FFF2-40B4-BE49-F238E27FC236}">
                <a16:creationId xmlns:a16="http://schemas.microsoft.com/office/drawing/2014/main" id="{99E9A012-E640-4F1A-AF97-CE0BE0CEA3F9}"/>
              </a:ext>
            </a:extLst>
          </p:cNvPr>
          <p:cNvSpPr txBox="1">
            <a:spLocks noChangeArrowheads="1"/>
          </p:cNvSpPr>
          <p:nvPr/>
        </p:nvSpPr>
        <p:spPr bwMode="auto">
          <a:xfrm>
            <a:off x="3962400" y="1406525"/>
            <a:ext cx="30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0B38E46-C696-4F52-A11C-FB0B0110928B}"/>
              </a:ext>
            </a:extLst>
          </p:cNvPr>
          <p:cNvSpPr>
            <a:spLocks noGrp="1"/>
          </p:cNvSpPr>
          <p:nvPr>
            <p:ph type="title"/>
          </p:nvPr>
        </p:nvSpPr>
        <p:spPr/>
        <p:txBody>
          <a:bodyPr/>
          <a:lstStyle/>
          <a:p>
            <a:pPr eaLnBrk="1" hangingPunct="1">
              <a:defRPr/>
            </a:pPr>
            <a:r>
              <a:rPr lang="en-US" altLang="en-US" sz="3200" dirty="0">
                <a:latin typeface="+mn-lt"/>
                <a:ea typeface="+mn-ea"/>
                <a:cs typeface="新細明體"/>
              </a:rPr>
              <a:t>Minimum Spanning Tree</a:t>
            </a:r>
          </a:p>
        </p:txBody>
      </p:sp>
      <p:sp>
        <p:nvSpPr>
          <p:cNvPr id="8195" name="Content Placeholder 2">
            <a:extLst>
              <a:ext uri="{FF2B5EF4-FFF2-40B4-BE49-F238E27FC236}">
                <a16:creationId xmlns:a16="http://schemas.microsoft.com/office/drawing/2014/main" id="{4BCB12BD-0855-4CB6-910D-B46B61DF1113}"/>
              </a:ext>
            </a:extLst>
          </p:cNvPr>
          <p:cNvSpPr>
            <a:spLocks noGrp="1"/>
          </p:cNvSpPr>
          <p:nvPr>
            <p:ph idx="1"/>
          </p:nvPr>
        </p:nvSpPr>
        <p:spPr/>
        <p:txBody>
          <a:bodyPr/>
          <a:lstStyle/>
          <a:p>
            <a:pPr marL="341313" indent="-341313" algn="just" defTabSz="912813" eaLnBrk="1" hangingPunct="1">
              <a:buFont typeface="Arial" panose="020B0604020202020204" pitchFamily="34" charset="0"/>
              <a:buChar char="•"/>
              <a:defRPr/>
            </a:pPr>
            <a:endParaRPr lang="en-US" altLang="en-US" dirty="0"/>
          </a:p>
          <a:p>
            <a:pPr marL="341313" indent="-341313" algn="just" defTabSz="912813" eaLnBrk="1" hangingPunct="1">
              <a:buFont typeface="Arial" panose="020B0604020202020204" pitchFamily="34" charset="0"/>
              <a:buChar char="•"/>
              <a:defRPr/>
            </a:pPr>
            <a:r>
              <a:rPr lang="en-US" altLang="zh-TW" sz="2400" dirty="0">
                <a:highlight>
                  <a:srgbClr val="FFFF00"/>
                </a:highlight>
              </a:rPr>
              <a:t>A</a:t>
            </a:r>
            <a:r>
              <a:rPr lang="en-US" altLang="zh-TW" sz="2400" b="1" dirty="0">
                <a:highlight>
                  <a:srgbClr val="FFFF00"/>
                </a:highlight>
              </a:rPr>
              <a:t> tree </a:t>
            </a:r>
            <a:r>
              <a:rPr lang="en-US" altLang="zh-TW" sz="2400" dirty="0">
                <a:highlight>
                  <a:srgbClr val="FFFF00"/>
                </a:highlight>
              </a:rPr>
              <a:t>is a connected graph without cycles. </a:t>
            </a:r>
          </a:p>
          <a:p>
            <a:pPr marL="341313" indent="-341313" algn="just" defTabSz="912813" eaLnBrk="1" hangingPunct="1">
              <a:buFont typeface="Arial" panose="020B0604020202020204" pitchFamily="34" charset="0"/>
              <a:buChar char="•"/>
              <a:defRPr/>
            </a:pPr>
            <a:r>
              <a:rPr lang="en-US" altLang="zh-TW" sz="2400" dirty="0"/>
              <a:t>A subgraph that spans (reaches out to) all vertices of a graph is called a </a:t>
            </a:r>
            <a:r>
              <a:rPr lang="en-US" altLang="zh-TW" sz="2400" b="1" dirty="0"/>
              <a:t>spanning subgraph. </a:t>
            </a:r>
          </a:p>
          <a:p>
            <a:pPr marL="341313" indent="-341313" algn="just" defTabSz="912813" eaLnBrk="1" hangingPunct="1">
              <a:buFont typeface="Arial" panose="020B0604020202020204" pitchFamily="34" charset="0"/>
              <a:buChar char="•"/>
              <a:defRPr/>
            </a:pPr>
            <a:r>
              <a:rPr lang="en-US" altLang="zh-TW" sz="2400" dirty="0"/>
              <a:t>A subgraph that is a tree and that spans (reaches out to) all vertices of the original graph is called a </a:t>
            </a:r>
            <a:r>
              <a:rPr lang="en-US" altLang="zh-TW" sz="2400" b="1" dirty="0"/>
              <a:t>spanning tree. </a:t>
            </a:r>
          </a:p>
          <a:p>
            <a:pPr marL="341313" indent="-341313" algn="just" defTabSz="912813" eaLnBrk="1" hangingPunct="1">
              <a:buFont typeface="Arial" panose="020B0604020202020204" pitchFamily="34" charset="0"/>
              <a:buChar char="•"/>
              <a:defRPr/>
            </a:pPr>
            <a:r>
              <a:rPr lang="en-US" altLang="zh-TW" sz="2400" dirty="0"/>
              <a:t>Among all the spanning trees of a weighted and connected graph, the one (possibly more) with the least total weight is called a </a:t>
            </a:r>
            <a:r>
              <a:rPr lang="en-US" altLang="zh-TW" sz="2400" b="1" dirty="0"/>
              <a:t>minimum spanning tree (MST).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80149D1-549B-4EA4-B4FB-6D322A8899AD}"/>
              </a:ext>
            </a:extLst>
          </p:cNvPr>
          <p:cNvSpPr>
            <a:spLocks noGrp="1"/>
          </p:cNvSpPr>
          <p:nvPr>
            <p:ph type="title"/>
          </p:nvPr>
        </p:nvSpPr>
        <p:spPr/>
        <p:txBody>
          <a:bodyPr/>
          <a:lstStyle/>
          <a:p>
            <a:r>
              <a:rPr lang="en-US" altLang="en-US"/>
              <a:t>Task :</a:t>
            </a:r>
          </a:p>
        </p:txBody>
      </p:sp>
      <p:sp>
        <p:nvSpPr>
          <p:cNvPr id="34819" name="Slide Number Placeholder 3">
            <a:extLst>
              <a:ext uri="{FF2B5EF4-FFF2-40B4-BE49-F238E27FC236}">
                <a16:creationId xmlns:a16="http://schemas.microsoft.com/office/drawing/2014/main" id="{684CBC03-BB4A-41E5-A76D-C5282AD1C3F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D6D738-2047-4F30-A55E-01C4D3BE8497}" type="slidenum">
              <a:rPr lang="en-US" altLang="en-US">
                <a:solidFill>
                  <a:srgbClr val="FFFFFF"/>
                </a:solidFill>
                <a:latin typeface="Franklin Gothic Book" panose="020B0503020102020204" pitchFamily="34" charset="0"/>
              </a:rPr>
              <a:pPr/>
              <a:t>20</a:t>
            </a:fld>
            <a:endParaRPr lang="en-US" altLang="en-US">
              <a:solidFill>
                <a:srgbClr val="FFFFFF"/>
              </a:solidFill>
              <a:latin typeface="Franklin Gothic Book" panose="020B0503020102020204" pitchFamily="34" charset="0"/>
            </a:endParaRPr>
          </a:p>
        </p:txBody>
      </p:sp>
      <p:pic>
        <p:nvPicPr>
          <p:cNvPr id="34820" name="Picture 2">
            <a:extLst>
              <a:ext uri="{FF2B5EF4-FFF2-40B4-BE49-F238E27FC236}">
                <a16:creationId xmlns:a16="http://schemas.microsoft.com/office/drawing/2014/main" id="{7DFC8115-95C2-4037-97DB-56FD3156170B}"/>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828800" y="2819400"/>
            <a:ext cx="4659313" cy="3397250"/>
          </a:xfrm>
          <a:noFill/>
        </p:spPr>
      </p:pic>
      <p:pic>
        <p:nvPicPr>
          <p:cNvPr id="34821" name="Picture 5">
            <a:extLst>
              <a:ext uri="{FF2B5EF4-FFF2-40B4-BE49-F238E27FC236}">
                <a16:creationId xmlns:a16="http://schemas.microsoft.com/office/drawing/2014/main" id="{F69F61D0-4969-42AF-B0DC-80468DE54B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228600"/>
            <a:ext cx="2857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22B09DA-6BD3-41ED-90C2-1883F22E1983}"/>
              </a:ext>
            </a:extLst>
          </p:cNvPr>
          <p:cNvSpPr>
            <a:spLocks noGrp="1"/>
          </p:cNvSpPr>
          <p:nvPr>
            <p:ph type="ctrTitle"/>
          </p:nvPr>
        </p:nvSpPr>
        <p:spPr>
          <a:xfrm>
            <a:off x="468313" y="1412875"/>
            <a:ext cx="8229600" cy="1635125"/>
          </a:xfrm>
        </p:spPr>
        <p:txBody>
          <a:bodyPr>
            <a:normAutofit fontScale="90000"/>
          </a:bodyPr>
          <a:lstStyle/>
          <a:p>
            <a:pPr eaLnBrk="1" fontAlgn="auto" hangingPunct="1">
              <a:lnSpc>
                <a:spcPts val="4140"/>
              </a:lnSpc>
              <a:spcAft>
                <a:spcPts val="0"/>
              </a:spcAft>
              <a:defRPr/>
            </a:pPr>
            <a:br>
              <a:rPr b="1">
                <a:solidFill>
                  <a:srgbClr val="FFC000"/>
                </a:solidFill>
              </a:rPr>
            </a:br>
            <a:br>
              <a:rPr sz="7300" b="1">
                <a:solidFill>
                  <a:srgbClr val="FFC000"/>
                </a:solidFill>
                <a:latin typeface="French Script MT" pitchFamily="66" charset="0"/>
              </a:rPr>
            </a:br>
            <a:br>
              <a:rPr sz="7300" b="1">
                <a:solidFill>
                  <a:srgbClr val="FFC000"/>
                </a:solidFill>
                <a:latin typeface="French Script MT" pitchFamily="66" charset="0"/>
              </a:rPr>
            </a:br>
            <a:br>
              <a:rPr lang="th-TH" sz="7300" b="1">
                <a:solidFill>
                  <a:srgbClr val="FFC000"/>
                </a:solidFill>
                <a:latin typeface="French Script MT" pitchFamily="66" charset="0"/>
              </a:rPr>
            </a:br>
            <a:br>
              <a:rPr sz="7300" b="1">
                <a:solidFill>
                  <a:srgbClr val="FFC000"/>
                </a:solidFill>
                <a:latin typeface="French Script MT" pitchFamily="66" charset="0"/>
              </a:rPr>
            </a:br>
            <a:r>
              <a:rPr sz="7300" b="1">
                <a:solidFill>
                  <a:srgbClr val="FFC000"/>
                </a:solidFill>
                <a:latin typeface="French Script MT" pitchFamily="66" charset="0"/>
              </a:rPr>
              <a:t>Lecture</a:t>
            </a:r>
            <a:br>
              <a:rPr sz="7300" b="1">
                <a:solidFill>
                  <a:srgbClr val="FFC000"/>
                </a:solidFill>
                <a:latin typeface="French Script MT" pitchFamily="66" charset="0"/>
              </a:rPr>
            </a:br>
            <a:br>
              <a:rPr b="1">
                <a:solidFill>
                  <a:srgbClr val="FFC000"/>
                </a:solidFill>
              </a:rPr>
            </a:br>
            <a:br>
              <a:rPr b="1">
                <a:solidFill>
                  <a:srgbClr val="FFC000"/>
                </a:solidFill>
              </a:rPr>
            </a:br>
            <a:r>
              <a:rPr lang="en-CA" sz="5300" b="1">
                <a:solidFill>
                  <a:srgbClr val="562213"/>
                </a:solidFill>
                <a:latin typeface="French Script MT" pitchFamily="66" charset="0"/>
              </a:rPr>
              <a:t>Graph Continues</a:t>
            </a:r>
            <a:br>
              <a:rPr lang="en-CA" sz="5300" b="1">
                <a:solidFill>
                  <a:srgbClr val="562213"/>
                </a:solidFill>
                <a:latin typeface="French Script MT" pitchFamily="66" charset="0"/>
              </a:rPr>
            </a:br>
            <a:br>
              <a:rPr lang="en-CA" sz="5300" b="1">
                <a:solidFill>
                  <a:srgbClr val="562213"/>
                </a:solidFill>
                <a:latin typeface="French Script MT" pitchFamily="66" charset="0"/>
                <a:cs typeface="Gill Sans MT Bold"/>
              </a:rPr>
            </a:br>
            <a:endParaRPr sz="5300">
              <a:solidFill>
                <a:srgbClr val="FFC000"/>
              </a:solidFill>
              <a:latin typeface="French Script MT" pitchFamily="66" charset="0"/>
            </a:endParaRPr>
          </a:p>
        </p:txBody>
      </p:sp>
      <p:sp>
        <p:nvSpPr>
          <p:cNvPr id="36867" name="Slide Number Placeholder 1">
            <a:extLst>
              <a:ext uri="{FF2B5EF4-FFF2-40B4-BE49-F238E27FC236}">
                <a16:creationId xmlns:a16="http://schemas.microsoft.com/office/drawing/2014/main" id="{9594376A-9CF0-4588-9FFE-E12B525EAD4D}"/>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AA9728-08C7-46E0-A783-F903B2860C40}" type="slidenum">
              <a:rPr lang="en-US" altLang="en-US">
                <a:solidFill>
                  <a:srgbClr val="FFFFFF"/>
                </a:solidFill>
                <a:latin typeface="Franklin Gothic Book" panose="020B0503020102020204" pitchFamily="34" charset="0"/>
              </a:rPr>
              <a:pPr/>
              <a:t>21</a:t>
            </a:fld>
            <a:endParaRPr lang="en-US" altLang="en-US">
              <a:solidFill>
                <a:srgbClr val="FFFFFF"/>
              </a:solidFill>
              <a:latin typeface="Franklin Gothic Book" panose="020B0503020102020204" pitchFamily="34" charset="0"/>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A47CF54-8DBA-49BC-A13E-C8FDC7B126CA}"/>
              </a:ext>
            </a:extLst>
          </p:cNvPr>
          <p:cNvSpPr>
            <a:spLocks noGrp="1"/>
          </p:cNvSpPr>
          <p:nvPr>
            <p:ph type="title"/>
          </p:nvPr>
        </p:nvSpPr>
        <p:spPr/>
        <p:txBody>
          <a:bodyPr/>
          <a:lstStyle/>
          <a:p>
            <a:r>
              <a:rPr lang="en-US" altLang="en-US">
                <a:solidFill>
                  <a:srgbClr val="FF0000"/>
                </a:solidFill>
              </a:rPr>
              <a:t>KRUSKAL’S ALGORITHM </a:t>
            </a:r>
            <a:endParaRPr lang="en-GB" altLang="en-US">
              <a:solidFill>
                <a:srgbClr val="FF0000"/>
              </a:solidFill>
            </a:endParaRPr>
          </a:p>
        </p:txBody>
      </p:sp>
      <p:sp>
        <p:nvSpPr>
          <p:cNvPr id="37891" name="Content Placeholder 2">
            <a:extLst>
              <a:ext uri="{FF2B5EF4-FFF2-40B4-BE49-F238E27FC236}">
                <a16:creationId xmlns:a16="http://schemas.microsoft.com/office/drawing/2014/main" id="{051D1A76-C8E3-4A8C-9357-4126304D6C31}"/>
              </a:ext>
            </a:extLst>
          </p:cNvPr>
          <p:cNvSpPr>
            <a:spLocks noGrp="1"/>
          </p:cNvSpPr>
          <p:nvPr>
            <p:ph sz="quarter" idx="1"/>
          </p:nvPr>
        </p:nvSpPr>
        <p:spPr/>
        <p:txBody>
          <a:bodyPr/>
          <a:lstStyle/>
          <a:p>
            <a:pPr lvl="2" eaLnBrk="1" hangingPunct="1"/>
            <a:endParaRPr lang="en-GB" altLang="en-US"/>
          </a:p>
          <a:p>
            <a:endParaRPr lang="en-GB" altLang="en-US" sz="2400"/>
          </a:p>
          <a:p>
            <a:endParaRPr lang="en-US" altLang="en-US" sz="2400"/>
          </a:p>
        </p:txBody>
      </p:sp>
      <p:sp>
        <p:nvSpPr>
          <p:cNvPr id="37892" name="Slide Number Placeholder 3">
            <a:extLst>
              <a:ext uri="{FF2B5EF4-FFF2-40B4-BE49-F238E27FC236}">
                <a16:creationId xmlns:a16="http://schemas.microsoft.com/office/drawing/2014/main" id="{20D4142C-8105-414F-AAC3-58E4CB194993}"/>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F8D455-0505-46C4-9018-AAA0310258A5}" type="slidenum">
              <a:rPr lang="en-US" altLang="en-US">
                <a:solidFill>
                  <a:srgbClr val="FFFFFF"/>
                </a:solidFill>
                <a:latin typeface="Franklin Gothic Book" panose="020B0503020102020204" pitchFamily="34" charset="0"/>
              </a:rPr>
              <a:pPr/>
              <a:t>22</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8CDB-A776-4526-964F-EF67B1D05E78}"/>
              </a:ext>
            </a:extLst>
          </p:cNvPr>
          <p:cNvSpPr>
            <a:spLocks noGrp="1"/>
          </p:cNvSpPr>
          <p:nvPr>
            <p:ph type="title"/>
          </p:nvPr>
        </p:nvSpPr>
        <p:spPr/>
        <p:txBody>
          <a:bodyPr/>
          <a:lstStyle/>
          <a:p>
            <a:pPr>
              <a:defRPr/>
            </a:pPr>
            <a:r>
              <a:rPr lang="en-US" altLang="en-US" sz="3200" dirty="0" err="1">
                <a:latin typeface="+mn-lt"/>
                <a:ea typeface="+mn-ea"/>
                <a:cs typeface="新細明體"/>
              </a:rPr>
              <a:t>Kruskal's</a:t>
            </a:r>
            <a:r>
              <a:rPr lang="en-US" altLang="en-US" sz="3200" dirty="0">
                <a:latin typeface="+mn-lt"/>
                <a:ea typeface="+mn-ea"/>
                <a:cs typeface="新細明體"/>
              </a:rPr>
              <a:t> algorithm </a:t>
            </a:r>
          </a:p>
        </p:txBody>
      </p:sp>
      <p:sp>
        <p:nvSpPr>
          <p:cNvPr id="38915" name="Content Placeholder 2">
            <a:extLst>
              <a:ext uri="{FF2B5EF4-FFF2-40B4-BE49-F238E27FC236}">
                <a16:creationId xmlns:a16="http://schemas.microsoft.com/office/drawing/2014/main" id="{CE7A5D5E-CC2C-4BE9-9E59-994F65FB3E0B}"/>
              </a:ext>
            </a:extLst>
          </p:cNvPr>
          <p:cNvSpPr>
            <a:spLocks noGrp="1"/>
          </p:cNvSpPr>
          <p:nvPr>
            <p:ph sz="quarter" idx="1"/>
          </p:nvPr>
        </p:nvSpPr>
        <p:spPr/>
        <p:txBody>
          <a:bodyPr/>
          <a:lstStyle/>
          <a:p>
            <a:pPr eaLnBrk="1" hangingPunct="1"/>
            <a:endParaRPr lang="en-US" altLang="en-US"/>
          </a:p>
          <a:p>
            <a:pPr eaLnBrk="1" hangingPunct="1"/>
            <a:r>
              <a:rPr lang="en-US" altLang="en-US" sz="2200">
                <a:ea typeface="新細明體" panose="02020500000000000000" pitchFamily="18" charset="-120"/>
              </a:rPr>
              <a:t>In graph theory this algorithm  finds a minimum spanning tree for a </a:t>
            </a:r>
            <a:r>
              <a:rPr lang="en-US" altLang="en-US" sz="2200" b="1">
                <a:ea typeface="新細明體" panose="02020500000000000000" pitchFamily="18" charset="-120"/>
              </a:rPr>
              <a:t>connected weighted undirected graph</a:t>
            </a:r>
            <a:r>
              <a:rPr lang="en-US" altLang="en-US" sz="2200">
                <a:ea typeface="新細明體" panose="02020500000000000000" pitchFamily="18" charset="-120"/>
              </a:rPr>
              <a:t>.</a:t>
            </a:r>
          </a:p>
          <a:p>
            <a:pPr eaLnBrk="1" hangingPunct="1">
              <a:buFont typeface="Wingdings 2" panose="05020102010507070707" pitchFamily="18" charset="2"/>
              <a:buNone/>
            </a:pPr>
            <a:endParaRPr lang="en-US" altLang="en-US" sz="2200">
              <a:ea typeface="新細明體" panose="02020500000000000000" pitchFamily="18" charset="-120"/>
            </a:endParaRPr>
          </a:p>
          <a:p>
            <a:pPr eaLnBrk="1" hangingPunct="1"/>
            <a:r>
              <a:rPr lang="en-US" altLang="en-US" sz="2200">
                <a:ea typeface="新細明體" panose="02020500000000000000" pitchFamily="18" charset="-120"/>
              </a:rPr>
              <a:t> This means it finds a subset of the edges that forms a tree that includes every vertex, where the total weight of all the edges in the tree is minimized. </a:t>
            </a:r>
          </a:p>
          <a:p>
            <a:endParaRPr lang="en-US" altLang="en-US"/>
          </a:p>
        </p:txBody>
      </p:sp>
      <p:sp>
        <p:nvSpPr>
          <p:cNvPr id="38916" name="Slide Number Placeholder 3">
            <a:extLst>
              <a:ext uri="{FF2B5EF4-FFF2-40B4-BE49-F238E27FC236}">
                <a16:creationId xmlns:a16="http://schemas.microsoft.com/office/drawing/2014/main" id="{2BA4B5F9-ADF7-4062-B54C-3BAA45FB3BF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A1A6BA-193C-439A-A3C9-52DE599A0268}" type="slidenum">
              <a:rPr lang="en-US" altLang="en-US">
                <a:solidFill>
                  <a:srgbClr val="FFFFFF"/>
                </a:solidFill>
                <a:latin typeface="Franklin Gothic Book" panose="020B0503020102020204" pitchFamily="34" charset="0"/>
              </a:rPr>
              <a:pPr/>
              <a:t>23</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2A18-9749-4B84-99C5-EEB4A38252EB}"/>
              </a:ext>
            </a:extLst>
          </p:cNvPr>
          <p:cNvSpPr>
            <a:spLocks noGrp="1"/>
          </p:cNvSpPr>
          <p:nvPr>
            <p:ph type="title"/>
          </p:nvPr>
        </p:nvSpPr>
        <p:spPr/>
        <p:txBody>
          <a:bodyPr/>
          <a:lstStyle/>
          <a:p>
            <a:pPr>
              <a:defRPr/>
            </a:pPr>
            <a:r>
              <a:rPr lang="en-US" altLang="en-US" sz="3200" dirty="0" err="1">
                <a:latin typeface="+mn-lt"/>
                <a:ea typeface="+mn-ea"/>
                <a:cs typeface="新細明體"/>
              </a:rPr>
              <a:t>Kruskal's</a:t>
            </a:r>
            <a:r>
              <a:rPr lang="en-US" altLang="en-US" sz="3200" dirty="0">
                <a:latin typeface="+mn-lt"/>
                <a:ea typeface="+mn-ea"/>
                <a:cs typeface="新細明體"/>
              </a:rPr>
              <a:t> algorithm </a:t>
            </a:r>
          </a:p>
        </p:txBody>
      </p:sp>
      <p:sp>
        <p:nvSpPr>
          <p:cNvPr id="39939" name="Content Placeholder 2">
            <a:extLst>
              <a:ext uri="{FF2B5EF4-FFF2-40B4-BE49-F238E27FC236}">
                <a16:creationId xmlns:a16="http://schemas.microsoft.com/office/drawing/2014/main" id="{F27AE5B6-39C8-4725-B6DE-E21A566A1929}"/>
              </a:ext>
            </a:extLst>
          </p:cNvPr>
          <p:cNvSpPr>
            <a:spLocks noGrp="1"/>
          </p:cNvSpPr>
          <p:nvPr>
            <p:ph sz="quarter" idx="1"/>
          </p:nvPr>
        </p:nvSpPr>
        <p:spPr/>
        <p:txBody>
          <a:bodyPr/>
          <a:lstStyle/>
          <a:p>
            <a:pPr algn="just" eaLnBrk="1" hangingPunct="1">
              <a:buFont typeface="Wingdings 2" panose="05020102010507070707" pitchFamily="18" charset="2"/>
              <a:buNone/>
            </a:pPr>
            <a:endParaRPr lang="en-CA" altLang="en-US" sz="1800">
              <a:solidFill>
                <a:schemeClr val="tx2"/>
              </a:solidFill>
              <a:ea typeface="新細明體" panose="02020500000000000000" pitchFamily="18" charset="-120"/>
            </a:endParaRPr>
          </a:p>
          <a:p>
            <a:pPr algn="just" eaLnBrk="1" hangingPunct="1">
              <a:lnSpc>
                <a:spcPct val="125000"/>
              </a:lnSpc>
            </a:pPr>
            <a:r>
              <a:rPr lang="en-US" altLang="el-GR" sz="1800">
                <a:ea typeface="新細明體" panose="02020500000000000000" pitchFamily="18" charset="-120"/>
              </a:rPr>
              <a:t>This algorithm creates a forest of trees. </a:t>
            </a:r>
          </a:p>
          <a:p>
            <a:pPr algn="just" eaLnBrk="1" hangingPunct="1">
              <a:lnSpc>
                <a:spcPct val="125000"/>
              </a:lnSpc>
            </a:pPr>
            <a:r>
              <a:rPr lang="en-US" altLang="el-GR" sz="1800">
                <a:ea typeface="新細明體" panose="02020500000000000000" pitchFamily="18" charset="-120"/>
              </a:rPr>
              <a:t>Initially the forest consists of n single node trees (and no edges). </a:t>
            </a:r>
          </a:p>
          <a:p>
            <a:pPr algn="just" eaLnBrk="1" hangingPunct="1">
              <a:lnSpc>
                <a:spcPct val="125000"/>
              </a:lnSpc>
            </a:pPr>
            <a:r>
              <a:rPr lang="en-US" altLang="el-GR" sz="1800">
                <a:ea typeface="新細明體" panose="02020500000000000000" pitchFamily="18" charset="-120"/>
              </a:rPr>
              <a:t>At each step, we add one </a:t>
            </a:r>
            <a:r>
              <a:rPr lang="en-CA" altLang="en-US" sz="1800">
                <a:ea typeface="新細明體" panose="02020500000000000000" pitchFamily="18" charset="-120"/>
              </a:rPr>
              <a:t> </a:t>
            </a:r>
            <a:r>
              <a:rPr lang="en-US" altLang="el-GR" sz="1800">
                <a:ea typeface="新細明體" panose="02020500000000000000" pitchFamily="18" charset="-120"/>
              </a:rPr>
              <a:t>edge (the cheapest one) so that it joins two trees together. </a:t>
            </a:r>
          </a:p>
          <a:p>
            <a:pPr algn="just" eaLnBrk="1" hangingPunct="1">
              <a:lnSpc>
                <a:spcPct val="125000"/>
              </a:lnSpc>
            </a:pPr>
            <a:r>
              <a:rPr lang="en-US" altLang="el-GR" sz="1800">
                <a:ea typeface="新細明體" panose="02020500000000000000" pitchFamily="18" charset="-120"/>
              </a:rPr>
              <a:t>If it were to form a cycle, it would simply link two nodes that were already part of a single connected tree, so that this edge would not be needed.</a:t>
            </a:r>
          </a:p>
          <a:p>
            <a:pPr algn="just" eaLnBrk="1" hangingPunct="1"/>
            <a:endParaRPr lang="en-CA" altLang="en-US" sz="1800">
              <a:solidFill>
                <a:schemeClr val="tx2"/>
              </a:solidFill>
              <a:ea typeface="新細明體" panose="02020500000000000000" pitchFamily="18" charset="-120"/>
            </a:endParaRPr>
          </a:p>
          <a:p>
            <a:pPr algn="just" eaLnBrk="1" hangingPunct="1"/>
            <a:endParaRPr lang="en-CA" altLang="en-US" sz="1800">
              <a:solidFill>
                <a:schemeClr val="tx2"/>
              </a:solidFill>
              <a:ea typeface="新細明體" panose="02020500000000000000" pitchFamily="18" charset="-120"/>
            </a:endParaRPr>
          </a:p>
          <a:p>
            <a:pPr algn="just" eaLnBrk="1" hangingPunct="1"/>
            <a:endParaRPr lang="en-CA" altLang="en-US" sz="1800">
              <a:solidFill>
                <a:schemeClr val="tx2"/>
              </a:solidFill>
              <a:ea typeface="新細明體" panose="02020500000000000000" pitchFamily="18" charset="-120"/>
            </a:endParaRPr>
          </a:p>
          <a:p>
            <a:pPr algn="just" eaLnBrk="1" hangingPunct="1"/>
            <a:endParaRPr lang="en-CA" altLang="en-US" sz="1800">
              <a:solidFill>
                <a:schemeClr val="tx2"/>
              </a:solidFill>
              <a:ea typeface="新細明體" panose="02020500000000000000" pitchFamily="18" charset="-120"/>
            </a:endParaRPr>
          </a:p>
          <a:p>
            <a:pPr algn="just" eaLnBrk="1" hangingPunct="1"/>
            <a:endParaRPr lang="en-CA" altLang="en-US" sz="1800">
              <a:solidFill>
                <a:schemeClr val="tx2"/>
              </a:solidFill>
              <a:ea typeface="新細明體" panose="02020500000000000000" pitchFamily="18" charset="-120"/>
            </a:endParaRPr>
          </a:p>
          <a:p>
            <a:pPr algn="just" eaLnBrk="1" hangingPunct="1"/>
            <a:endParaRPr lang="en-US" altLang="en-US" sz="1800">
              <a:solidFill>
                <a:schemeClr val="tx2"/>
              </a:solidFill>
              <a:ea typeface="新細明體" panose="02020500000000000000" pitchFamily="18" charset="-120"/>
            </a:endParaRPr>
          </a:p>
          <a:p>
            <a:pPr algn="just"/>
            <a:endParaRPr lang="en-US" altLang="en-US" sz="1800"/>
          </a:p>
        </p:txBody>
      </p:sp>
      <p:sp>
        <p:nvSpPr>
          <p:cNvPr id="39940" name="Slide Number Placeholder 3">
            <a:extLst>
              <a:ext uri="{FF2B5EF4-FFF2-40B4-BE49-F238E27FC236}">
                <a16:creationId xmlns:a16="http://schemas.microsoft.com/office/drawing/2014/main" id="{C003A1E3-4162-4A01-B90E-BEF3C13BF09B}"/>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09C26A-DE67-4B86-BEE8-3884D83249E6}" type="slidenum">
              <a:rPr lang="en-US" altLang="en-US">
                <a:solidFill>
                  <a:srgbClr val="FFFFFF"/>
                </a:solidFill>
                <a:latin typeface="Franklin Gothic Book" panose="020B0503020102020204" pitchFamily="34" charset="0"/>
              </a:rPr>
              <a:pPr/>
              <a:t>24</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EB2D7CF-55B2-46E7-B69A-8F80630C59C3}"/>
              </a:ext>
            </a:extLst>
          </p:cNvPr>
          <p:cNvSpPr>
            <a:spLocks noGrp="1"/>
          </p:cNvSpPr>
          <p:nvPr>
            <p:ph type="title"/>
          </p:nvPr>
        </p:nvSpPr>
        <p:spPr/>
        <p:txBody>
          <a:bodyPr/>
          <a:lstStyle/>
          <a:p>
            <a:pPr eaLnBrk="1" hangingPunct="1">
              <a:defRPr/>
            </a:pPr>
            <a:r>
              <a:rPr lang="en-US" altLang="en-US" sz="3200" dirty="0">
                <a:latin typeface="+mn-lt"/>
                <a:ea typeface="+mn-ea"/>
                <a:cs typeface="新細明體"/>
              </a:rPr>
              <a:t>MST-KRUSKAL(G)</a:t>
            </a:r>
          </a:p>
        </p:txBody>
      </p:sp>
      <p:pic>
        <p:nvPicPr>
          <p:cNvPr id="41987" name="Content Placeholder 3">
            <a:extLst>
              <a:ext uri="{FF2B5EF4-FFF2-40B4-BE49-F238E27FC236}">
                <a16:creationId xmlns:a16="http://schemas.microsoft.com/office/drawing/2014/main" id="{86237EC0-5E1F-4BDB-A30F-E2924A4492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2201863"/>
            <a:ext cx="7046913" cy="2903537"/>
          </a:xfrm>
        </p:spPr>
      </p:pic>
      <p:sp>
        <p:nvSpPr>
          <p:cNvPr id="5" name="TextBox 4">
            <a:extLst>
              <a:ext uri="{FF2B5EF4-FFF2-40B4-BE49-F238E27FC236}">
                <a16:creationId xmlns:a16="http://schemas.microsoft.com/office/drawing/2014/main" id="{A0126790-EEF8-45FB-B9D5-37A9B0166AC6}"/>
              </a:ext>
            </a:extLst>
          </p:cNvPr>
          <p:cNvSpPr txBox="1"/>
          <p:nvPr/>
        </p:nvSpPr>
        <p:spPr>
          <a:xfrm>
            <a:off x="4191000" y="4267200"/>
            <a:ext cx="2286000" cy="276225"/>
          </a:xfrm>
          <a:prstGeom prst="rect">
            <a:avLst/>
          </a:prstGeom>
          <a:noFill/>
        </p:spPr>
        <p:txBody>
          <a:bodyPr>
            <a:spAutoFit/>
          </a:bodyPr>
          <a:lstStyle/>
          <a:p>
            <a:pPr>
              <a:defRPr/>
            </a:pPr>
            <a:r>
              <a:rPr lang="en-US" sz="1200" dirty="0">
                <a:solidFill>
                  <a:schemeClr val="bg1">
                    <a:lumMod val="50000"/>
                  </a:schemeClr>
                </a:solidFill>
              </a:rPr>
              <a:t>//edge is added in A</a:t>
            </a:r>
          </a:p>
        </p:txBody>
      </p:sp>
      <p:sp>
        <p:nvSpPr>
          <p:cNvPr id="4" name="TextBox 3">
            <a:extLst>
              <a:ext uri="{FF2B5EF4-FFF2-40B4-BE49-F238E27FC236}">
                <a16:creationId xmlns:a16="http://schemas.microsoft.com/office/drawing/2014/main" id="{AE4EB172-7E94-4D4D-B2CC-46CEA466A21F}"/>
              </a:ext>
            </a:extLst>
          </p:cNvPr>
          <p:cNvSpPr txBox="1"/>
          <p:nvPr/>
        </p:nvSpPr>
        <p:spPr>
          <a:xfrm>
            <a:off x="3733800" y="4495800"/>
            <a:ext cx="4419600" cy="323850"/>
          </a:xfrm>
          <a:prstGeom prst="rect">
            <a:avLst/>
          </a:prstGeom>
          <a:noFill/>
        </p:spPr>
        <p:txBody>
          <a:bodyPr>
            <a:spAutoFit/>
          </a:bodyPr>
          <a:lstStyle/>
          <a:p>
            <a:pPr>
              <a:defRPr/>
            </a:pPr>
            <a:r>
              <a:rPr lang="en-US" sz="1500" b="1" dirty="0">
                <a:solidFill>
                  <a:schemeClr val="tx1">
                    <a:lumMod val="50000"/>
                    <a:lumOff val="50000"/>
                  </a:schemeClr>
                </a:solidFill>
                <a:latin typeface="Book Antiqua" pitchFamily="18" charset="0"/>
              </a:rPr>
              <a:t>Merge two tree/sets </a:t>
            </a:r>
            <a:r>
              <a:rPr lang="en-US" sz="1500" b="1" dirty="0" err="1">
                <a:solidFill>
                  <a:schemeClr val="tx1">
                    <a:lumMod val="50000"/>
                    <a:lumOff val="50000"/>
                  </a:schemeClr>
                </a:solidFill>
                <a:latin typeface="Book Antiqua" pitchFamily="18" charset="0"/>
              </a:rPr>
              <a:t>i.e</a:t>
            </a:r>
            <a:r>
              <a:rPr lang="en-US" sz="1500" b="1" dirty="0">
                <a:solidFill>
                  <a:schemeClr val="tx1">
                    <a:lumMod val="50000"/>
                    <a:lumOff val="50000"/>
                  </a:schemeClr>
                </a:solidFill>
                <a:latin typeface="Book Antiqua" pitchFamily="18" charset="0"/>
              </a:rPr>
              <a:t> take union of both sets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3D30F01-E984-4083-A21A-0382811D9D12}"/>
              </a:ext>
            </a:extLst>
          </p:cNvPr>
          <p:cNvSpPr>
            <a:spLocks noGrp="1"/>
          </p:cNvSpPr>
          <p:nvPr>
            <p:ph type="title"/>
          </p:nvPr>
        </p:nvSpPr>
        <p:spPr>
          <a:xfrm>
            <a:off x="762000" y="304800"/>
            <a:ext cx="7772400" cy="731838"/>
          </a:xfrm>
        </p:spPr>
        <p:txBody>
          <a:bodyPr/>
          <a:lstStyle/>
          <a:p>
            <a:r>
              <a:rPr lang="en-US" altLang="en-US" dirty="0"/>
              <a:t>Analysis </a:t>
            </a:r>
            <a:r>
              <a:rPr lang="en-US" altLang="en-US" b="1" dirty="0">
                <a:ea typeface="新細明體" panose="02020500000000000000" pitchFamily="18" charset="-120"/>
              </a:rPr>
              <a:t>O(E log V)</a:t>
            </a:r>
            <a:endParaRPr lang="en-US" altLang="en-US" dirty="0"/>
          </a:p>
        </p:txBody>
      </p:sp>
      <p:sp>
        <p:nvSpPr>
          <p:cNvPr id="44035" name="Content Placeholder 2">
            <a:extLst>
              <a:ext uri="{FF2B5EF4-FFF2-40B4-BE49-F238E27FC236}">
                <a16:creationId xmlns:a16="http://schemas.microsoft.com/office/drawing/2014/main" id="{1F1F560E-4845-4947-8578-6E327A829F4F}"/>
              </a:ext>
            </a:extLst>
          </p:cNvPr>
          <p:cNvSpPr>
            <a:spLocks noGrp="1"/>
          </p:cNvSpPr>
          <p:nvPr>
            <p:ph sz="quarter" idx="1"/>
          </p:nvPr>
        </p:nvSpPr>
        <p:spPr>
          <a:xfrm>
            <a:off x="784225" y="1036638"/>
            <a:ext cx="4425950" cy="2049462"/>
          </a:xfrm>
        </p:spPr>
        <p:txBody>
          <a:bodyPr/>
          <a:lstStyle/>
          <a:p>
            <a:r>
              <a:rPr lang="en-US" altLang="en-US" sz="2000" dirty="0">
                <a:ea typeface="新細明體" panose="02020500000000000000" pitchFamily="18" charset="-120"/>
              </a:rPr>
              <a:t>O (E log (E))</a:t>
            </a:r>
            <a:endParaRPr lang="en-US" altLang="en-US" dirty="0">
              <a:ea typeface="新細明體" panose="02020500000000000000" pitchFamily="18" charset="-120"/>
            </a:endParaRPr>
          </a:p>
          <a:p>
            <a:pPr lvl="2"/>
            <a:r>
              <a:rPr lang="en-US" altLang="en-US" dirty="0">
                <a:ea typeface="新細明體" panose="02020500000000000000" pitchFamily="18" charset="-120"/>
              </a:rPr>
              <a:t>Line  1 : O(1) </a:t>
            </a:r>
          </a:p>
          <a:p>
            <a:pPr lvl="2"/>
            <a:r>
              <a:rPr lang="en-US" altLang="en-US" dirty="0">
                <a:ea typeface="新細明體" panose="02020500000000000000" pitchFamily="18" charset="-120"/>
              </a:rPr>
              <a:t>Line 2-3: (O(V)) </a:t>
            </a:r>
          </a:p>
          <a:p>
            <a:pPr lvl="2"/>
            <a:r>
              <a:rPr lang="en-US" altLang="en-US" dirty="0">
                <a:ea typeface="新細明體" panose="02020500000000000000" pitchFamily="18" charset="-120"/>
              </a:rPr>
              <a:t>Line 4: Sorting algorithm O(E log E)</a:t>
            </a:r>
          </a:p>
          <a:p>
            <a:pPr lvl="2"/>
            <a:r>
              <a:rPr lang="en-US" altLang="en-US" dirty="0">
                <a:ea typeface="新細明體" panose="02020500000000000000" pitchFamily="18" charset="-120"/>
              </a:rPr>
              <a:t>Line 5-8 :O(E log V)</a:t>
            </a:r>
            <a:endParaRPr lang="en-US" altLang="en-US" dirty="0"/>
          </a:p>
          <a:p>
            <a:pPr lvl="1"/>
            <a:endParaRPr lang="en-US" altLang="en-US" dirty="0"/>
          </a:p>
          <a:p>
            <a:pPr lvl="1"/>
            <a:endParaRPr lang="en-US" altLang="en-US" dirty="0"/>
          </a:p>
        </p:txBody>
      </p:sp>
      <p:sp>
        <p:nvSpPr>
          <p:cNvPr id="44036" name="Slide Number Placeholder 3">
            <a:extLst>
              <a:ext uri="{FF2B5EF4-FFF2-40B4-BE49-F238E27FC236}">
                <a16:creationId xmlns:a16="http://schemas.microsoft.com/office/drawing/2014/main" id="{80E0CF1B-D966-4440-A332-FA9CC38A0D0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4AD4BA-99B9-46BF-B844-5732ADDA3DDE}" type="slidenum">
              <a:rPr lang="en-US" altLang="en-US">
                <a:solidFill>
                  <a:srgbClr val="FFFFFF"/>
                </a:solidFill>
                <a:latin typeface="Franklin Gothic Book" panose="020B0503020102020204" pitchFamily="34" charset="0"/>
              </a:rPr>
              <a:pPr/>
              <a:t>26</a:t>
            </a:fld>
            <a:endParaRPr lang="en-US" altLang="en-US">
              <a:solidFill>
                <a:srgbClr val="FFFFFF"/>
              </a:solidFill>
              <a:latin typeface="Franklin Gothic Book" panose="020B0503020102020204" pitchFamily="34" charset="0"/>
            </a:endParaRPr>
          </a:p>
        </p:txBody>
      </p:sp>
      <p:pic>
        <p:nvPicPr>
          <p:cNvPr id="44037" name="Content Placeholder 3">
            <a:extLst>
              <a:ext uri="{FF2B5EF4-FFF2-40B4-BE49-F238E27FC236}">
                <a16:creationId xmlns:a16="http://schemas.microsoft.com/office/drawing/2014/main" id="{59F35F09-6242-405C-B897-37B3935EA0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6450" y="3063875"/>
            <a:ext cx="80010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4BAD2907-F680-4D73-B6A3-F121CF0F5633}"/>
              </a:ext>
            </a:extLst>
          </p:cNvPr>
          <p:cNvSpPr>
            <a:spLocks noGrp="1"/>
          </p:cNvSpPr>
          <p:nvPr>
            <p:ph type="title"/>
          </p:nvPr>
        </p:nvSpPr>
        <p:spPr/>
        <p:txBody>
          <a:bodyPr/>
          <a:lstStyle/>
          <a:p>
            <a:r>
              <a:rPr lang="en-US" altLang="en-US"/>
              <a:t>Example</a:t>
            </a:r>
          </a:p>
        </p:txBody>
      </p:sp>
      <p:pic>
        <p:nvPicPr>
          <p:cNvPr id="46083" name="Content Placeholder 4">
            <a:extLst>
              <a:ext uri="{FF2B5EF4-FFF2-40B4-BE49-F238E27FC236}">
                <a16:creationId xmlns:a16="http://schemas.microsoft.com/office/drawing/2014/main" id="{A3FDEAD5-F76E-40A3-B2A9-AD4349CE27E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931988" y="2209800"/>
            <a:ext cx="4951412" cy="2438400"/>
          </a:xfrm>
        </p:spPr>
      </p:pic>
      <p:sp>
        <p:nvSpPr>
          <p:cNvPr id="46084" name="Slide Number Placeholder 3">
            <a:extLst>
              <a:ext uri="{FF2B5EF4-FFF2-40B4-BE49-F238E27FC236}">
                <a16:creationId xmlns:a16="http://schemas.microsoft.com/office/drawing/2014/main" id="{065F44E4-8540-4FD6-BF73-D0A543988D3C}"/>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776AA3-AA8F-4FEC-927A-371A0111D877}" type="slidenum">
              <a:rPr lang="en-US" altLang="en-US">
                <a:solidFill>
                  <a:srgbClr val="FFFFFF"/>
                </a:solidFill>
                <a:latin typeface="Franklin Gothic Book" panose="020B0503020102020204" pitchFamily="34" charset="0"/>
              </a:rPr>
              <a:pPr/>
              <a:t>27</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1F28D655-410E-4ACD-8B9C-CAB1DAD25451}"/>
              </a:ext>
            </a:extLst>
          </p:cNvPr>
          <p:cNvSpPr>
            <a:spLocks noGrp="1"/>
          </p:cNvSpPr>
          <p:nvPr>
            <p:ph type="title"/>
          </p:nvPr>
        </p:nvSpPr>
        <p:spPr/>
        <p:txBody>
          <a:bodyPr/>
          <a:lstStyle/>
          <a:p>
            <a:r>
              <a:rPr lang="en-US" altLang="en-US"/>
              <a:t>Example</a:t>
            </a:r>
          </a:p>
        </p:txBody>
      </p:sp>
      <p:pic>
        <p:nvPicPr>
          <p:cNvPr id="47107" name="Content Placeholder 4">
            <a:extLst>
              <a:ext uri="{FF2B5EF4-FFF2-40B4-BE49-F238E27FC236}">
                <a16:creationId xmlns:a16="http://schemas.microsoft.com/office/drawing/2014/main" id="{5047CC63-4B71-47AE-91F5-645AE5D8FA5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95400" y="2133600"/>
            <a:ext cx="5638800" cy="2295525"/>
          </a:xfrm>
        </p:spPr>
      </p:pic>
      <p:sp>
        <p:nvSpPr>
          <p:cNvPr id="47108" name="Slide Number Placeholder 3">
            <a:extLst>
              <a:ext uri="{FF2B5EF4-FFF2-40B4-BE49-F238E27FC236}">
                <a16:creationId xmlns:a16="http://schemas.microsoft.com/office/drawing/2014/main" id="{0F7C3FB2-64E5-43F9-947C-9EF787C65095}"/>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B3E8C9-22B0-4909-8554-E079A5C6D686}" type="slidenum">
              <a:rPr lang="en-US" altLang="en-US">
                <a:solidFill>
                  <a:srgbClr val="FFFFFF"/>
                </a:solidFill>
                <a:latin typeface="Franklin Gothic Book" panose="020B0503020102020204" pitchFamily="34" charset="0"/>
              </a:rPr>
              <a:pPr/>
              <a:t>28</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809502C-CD36-4C30-9198-BBA178405F31}"/>
              </a:ext>
            </a:extLst>
          </p:cNvPr>
          <p:cNvSpPr>
            <a:spLocks noGrp="1"/>
          </p:cNvSpPr>
          <p:nvPr>
            <p:ph type="title"/>
          </p:nvPr>
        </p:nvSpPr>
        <p:spPr/>
        <p:txBody>
          <a:bodyPr/>
          <a:lstStyle/>
          <a:p>
            <a:pPr eaLnBrk="1" hangingPunct="1"/>
            <a:endParaRPr lang="en-US" altLang="en-US"/>
          </a:p>
        </p:txBody>
      </p:sp>
      <p:pic>
        <p:nvPicPr>
          <p:cNvPr id="48131" name="Picture 2">
            <a:extLst>
              <a:ext uri="{FF2B5EF4-FFF2-40B4-BE49-F238E27FC236}">
                <a16:creationId xmlns:a16="http://schemas.microsoft.com/office/drawing/2014/main" id="{496F0E8A-BB26-4D95-BA3D-D93A2932125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175" y="0"/>
            <a:ext cx="8680450" cy="684847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7E31688-018D-4743-A0EE-AE085B19A83E}"/>
              </a:ext>
            </a:extLst>
          </p:cNvPr>
          <p:cNvSpPr>
            <a:spLocks noGrp="1"/>
          </p:cNvSpPr>
          <p:nvPr>
            <p:ph type="title"/>
          </p:nvPr>
        </p:nvSpPr>
        <p:spPr/>
        <p:txBody>
          <a:bodyPr/>
          <a:lstStyle/>
          <a:p>
            <a:r>
              <a:rPr lang="en-US" altLang="en-US"/>
              <a:t>sub graph</a:t>
            </a:r>
          </a:p>
        </p:txBody>
      </p:sp>
      <p:pic>
        <p:nvPicPr>
          <p:cNvPr id="10243" name="Content Placeholder 4">
            <a:extLst>
              <a:ext uri="{FF2B5EF4-FFF2-40B4-BE49-F238E27FC236}">
                <a16:creationId xmlns:a16="http://schemas.microsoft.com/office/drawing/2014/main" id="{6F80DD8D-5490-4D86-9F4A-231A351B549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95400" y="2514600"/>
            <a:ext cx="6176963" cy="2767013"/>
          </a:xfrm>
        </p:spPr>
      </p:pic>
      <p:sp>
        <p:nvSpPr>
          <p:cNvPr id="10244" name="Slide Number Placeholder 3">
            <a:extLst>
              <a:ext uri="{FF2B5EF4-FFF2-40B4-BE49-F238E27FC236}">
                <a16:creationId xmlns:a16="http://schemas.microsoft.com/office/drawing/2014/main" id="{79B0A23A-9154-4C2C-BC4D-C7FDF10177F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C71B36-2696-4645-A312-3BC6B773DFAC}" type="slidenum">
              <a:rPr lang="en-US" altLang="en-US">
                <a:solidFill>
                  <a:srgbClr val="FFFFFF"/>
                </a:solidFill>
                <a:latin typeface="Franklin Gothic Book" panose="020B0503020102020204" pitchFamily="34" charset="0"/>
              </a:rPr>
              <a:pPr/>
              <a:t>3</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C70070BE-BFC7-4C9F-B9A2-56B17FC81D8E}"/>
              </a:ext>
            </a:extLst>
          </p:cNvPr>
          <p:cNvSpPr>
            <a:spLocks noGrp="1"/>
          </p:cNvSpPr>
          <p:nvPr>
            <p:ph type="title"/>
          </p:nvPr>
        </p:nvSpPr>
        <p:spPr/>
        <p:txBody>
          <a:bodyPr/>
          <a:lstStyle/>
          <a:p>
            <a:pPr eaLnBrk="1" hangingPunct="1"/>
            <a:endParaRPr lang="en-US" altLang="en-US"/>
          </a:p>
        </p:txBody>
      </p:sp>
      <p:sp>
        <p:nvSpPr>
          <p:cNvPr id="50179" name="Content Placeholder 2">
            <a:extLst>
              <a:ext uri="{FF2B5EF4-FFF2-40B4-BE49-F238E27FC236}">
                <a16:creationId xmlns:a16="http://schemas.microsoft.com/office/drawing/2014/main" id="{7B884CB3-B910-4ACC-8251-5863554212DE}"/>
              </a:ext>
            </a:extLst>
          </p:cNvPr>
          <p:cNvSpPr>
            <a:spLocks noGrp="1"/>
          </p:cNvSpPr>
          <p:nvPr>
            <p:ph idx="1"/>
          </p:nvPr>
        </p:nvSpPr>
        <p:spPr/>
        <p:txBody>
          <a:bodyPr/>
          <a:lstStyle/>
          <a:p>
            <a:pPr eaLnBrk="1" hangingPunct="1"/>
            <a:endParaRPr lang="en-US" altLang="en-US"/>
          </a:p>
        </p:txBody>
      </p:sp>
      <p:pic>
        <p:nvPicPr>
          <p:cNvPr id="50180" name="Picture 2">
            <a:extLst>
              <a:ext uri="{FF2B5EF4-FFF2-40B4-BE49-F238E27FC236}">
                <a16:creationId xmlns:a16="http://schemas.microsoft.com/office/drawing/2014/main" id="{17F0329F-C749-4B64-8BC7-E050C6CDB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0"/>
            <a:ext cx="8226425"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D51EF24-B0A8-4BB5-A8DE-D977EDB73B2D}"/>
              </a:ext>
            </a:extLst>
          </p:cNvPr>
          <p:cNvSpPr>
            <a:spLocks noGrp="1"/>
          </p:cNvSpPr>
          <p:nvPr>
            <p:ph type="title"/>
          </p:nvPr>
        </p:nvSpPr>
        <p:spPr/>
        <p:txBody>
          <a:bodyPr/>
          <a:lstStyle/>
          <a:p>
            <a:pPr eaLnBrk="1" hangingPunct="1"/>
            <a:endParaRPr lang="en-US" altLang="en-US"/>
          </a:p>
        </p:txBody>
      </p:sp>
      <p:pic>
        <p:nvPicPr>
          <p:cNvPr id="52227" name="Picture 2">
            <a:extLst>
              <a:ext uri="{FF2B5EF4-FFF2-40B4-BE49-F238E27FC236}">
                <a16:creationId xmlns:a16="http://schemas.microsoft.com/office/drawing/2014/main" id="{B9CFBCB2-0F37-4481-BD26-994613E891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0"/>
            <a:ext cx="8001000" cy="70104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7864230-9620-4B7F-88C4-A023AB0AFAB0}"/>
              </a:ext>
            </a:extLst>
          </p:cNvPr>
          <p:cNvSpPr>
            <a:spLocks noGrp="1"/>
          </p:cNvSpPr>
          <p:nvPr>
            <p:ph type="title"/>
          </p:nvPr>
        </p:nvSpPr>
        <p:spPr>
          <a:xfrm>
            <a:off x="226158" y="396875"/>
            <a:ext cx="6889750" cy="1949450"/>
          </a:xfrm>
        </p:spPr>
        <p:txBody>
          <a:bodyPr/>
          <a:lstStyle/>
          <a:p>
            <a:pPr>
              <a:defRPr/>
            </a:pPr>
            <a:r>
              <a:rPr lang="en-US" altLang="en-US" sz="2400" dirty="0">
                <a:highlight>
                  <a:srgbClr val="FFFF00"/>
                </a:highlight>
              </a:rPr>
              <a:t>Task, Apply Prims and Kruskal algorithm.</a:t>
            </a:r>
            <a:br>
              <a:rPr lang="en-US" altLang="en-US" sz="2400" dirty="0">
                <a:highlight>
                  <a:srgbClr val="FFFF00"/>
                </a:highlight>
              </a:rPr>
            </a:br>
            <a:r>
              <a:rPr lang="en-US" altLang="en-US" sz="2400" dirty="0">
                <a:highlight>
                  <a:srgbClr val="FFFF00"/>
                </a:highlight>
              </a:rPr>
              <a:t>Do all work on Paper. Starting point is A node.</a:t>
            </a:r>
            <a:br>
              <a:rPr lang="en-US" altLang="en-US" sz="2400" dirty="0">
                <a:highlight>
                  <a:srgbClr val="FFFF00"/>
                </a:highlight>
              </a:rPr>
            </a:br>
            <a:br>
              <a:rPr lang="en-US" altLang="en-US" sz="2400" dirty="0">
                <a:highlight>
                  <a:srgbClr val="FFFF00"/>
                </a:highlight>
              </a:rPr>
            </a:br>
            <a:endParaRPr lang="en-US" altLang="en-US" sz="2400" dirty="0">
              <a:highlight>
                <a:srgbClr val="FFFF00"/>
              </a:highlight>
            </a:endParaRPr>
          </a:p>
        </p:txBody>
      </p:sp>
      <p:sp>
        <p:nvSpPr>
          <p:cNvPr id="54275" name="Slide Number Placeholder 3">
            <a:extLst>
              <a:ext uri="{FF2B5EF4-FFF2-40B4-BE49-F238E27FC236}">
                <a16:creationId xmlns:a16="http://schemas.microsoft.com/office/drawing/2014/main" id="{E66C2F1B-6460-4B5C-B7BA-C134C16498FD}"/>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D8721C-728B-423A-9084-E9FFA72B6F59}" type="slidenum">
              <a:rPr lang="en-US" altLang="en-US">
                <a:solidFill>
                  <a:srgbClr val="FFFFFF"/>
                </a:solidFill>
                <a:latin typeface="Franklin Gothic Book" panose="020B0503020102020204" pitchFamily="34" charset="0"/>
              </a:rPr>
              <a:pPr/>
              <a:t>32</a:t>
            </a:fld>
            <a:endParaRPr lang="en-US" altLang="en-US">
              <a:solidFill>
                <a:srgbClr val="FFFFFF"/>
              </a:solidFill>
              <a:latin typeface="Franklin Gothic Book" panose="020B0503020102020204" pitchFamily="34" charset="0"/>
            </a:endParaRPr>
          </a:p>
        </p:txBody>
      </p:sp>
      <p:pic>
        <p:nvPicPr>
          <p:cNvPr id="54276" name="Picture 2">
            <a:extLst>
              <a:ext uri="{FF2B5EF4-FFF2-40B4-BE49-F238E27FC236}">
                <a16:creationId xmlns:a16="http://schemas.microsoft.com/office/drawing/2014/main" id="{059852B8-F5AC-4B89-B13C-65136483FDE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828800" y="2819400"/>
            <a:ext cx="4659313" cy="3397250"/>
          </a:xfrm>
          <a:noFill/>
        </p:spPr>
      </p:pic>
      <p:pic>
        <p:nvPicPr>
          <p:cNvPr id="54277" name="Picture 5">
            <a:extLst>
              <a:ext uri="{FF2B5EF4-FFF2-40B4-BE49-F238E27FC236}">
                <a16:creationId xmlns:a16="http://schemas.microsoft.com/office/drawing/2014/main" id="{375A91C1-9BB3-40E5-B38C-1C05C8B9E3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2057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E6764806-3E41-4146-8686-08811DFB3AB0}"/>
              </a:ext>
            </a:extLst>
          </p:cNvPr>
          <p:cNvSpPr>
            <a:spLocks noGrp="1"/>
          </p:cNvSpPr>
          <p:nvPr>
            <p:ph type="title"/>
          </p:nvPr>
        </p:nvSpPr>
        <p:spPr/>
        <p:txBody>
          <a:bodyPr/>
          <a:lstStyle/>
          <a:p>
            <a:endParaRPr lang="en-US" altLang="en-US"/>
          </a:p>
        </p:txBody>
      </p:sp>
      <p:sp>
        <p:nvSpPr>
          <p:cNvPr id="55299" name="Content Placeholder 2">
            <a:extLst>
              <a:ext uri="{FF2B5EF4-FFF2-40B4-BE49-F238E27FC236}">
                <a16:creationId xmlns:a16="http://schemas.microsoft.com/office/drawing/2014/main" id="{0A717DDE-F820-434F-B978-AB33AAF3FE21}"/>
              </a:ext>
            </a:extLst>
          </p:cNvPr>
          <p:cNvSpPr>
            <a:spLocks noGrp="1"/>
          </p:cNvSpPr>
          <p:nvPr>
            <p:ph sz="quarter" idx="1"/>
          </p:nvPr>
        </p:nvSpPr>
        <p:spPr>
          <a:xfrm>
            <a:off x="0" y="1447800"/>
            <a:ext cx="9144000" cy="4572000"/>
          </a:xfrm>
        </p:spPr>
        <p:txBody>
          <a:bodyPr/>
          <a:lstStyle/>
          <a:p>
            <a:r>
              <a:rPr lang="en-US" altLang="en-US"/>
              <a:t>Prim's algorithm is significantly faster in the limit when you've got a really dense graph with many more edges than vertices. Kruskal performs better in typical situations (sparse graphs) because it uses simpler data structures.</a:t>
            </a:r>
          </a:p>
          <a:p>
            <a:r>
              <a:rPr lang="en-US" altLang="en-US"/>
              <a:t>If we stop the algorithm in middle prim's algorithm always generates connected tree, but kruskal on the other hand can give disconnected tree or forest</a:t>
            </a:r>
          </a:p>
          <a:p>
            <a:r>
              <a:rPr lang="en-US" altLang="en-US"/>
              <a:t>Other well-known algorithms for this problem include </a:t>
            </a:r>
            <a:r>
              <a:rPr lang="en-US" altLang="en-US">
                <a:hlinkClick r:id="rId2" tooltip="Kruskal's algorithm"/>
              </a:rPr>
              <a:t>Kruskal's algorithm</a:t>
            </a:r>
            <a:r>
              <a:rPr lang="en-US" altLang="en-US"/>
              <a:t> and </a:t>
            </a:r>
            <a:r>
              <a:rPr lang="en-US" altLang="en-US">
                <a:hlinkClick r:id="rId3" tooltip="Borůvka's algorithm"/>
              </a:rPr>
              <a:t>Borůvka's algorithm</a:t>
            </a:r>
            <a:r>
              <a:rPr lang="en-US" altLang="en-US"/>
              <a:t>.</a:t>
            </a:r>
            <a:r>
              <a:rPr lang="en-US" altLang="en-US" baseline="30000">
                <a:hlinkClick r:id="rId4"/>
              </a:rPr>
              <a:t>[8]</a:t>
            </a:r>
            <a:r>
              <a:rPr lang="en-US" altLang="en-US"/>
              <a:t> These algorithms find the minimum spanning forest in a possibly disconnected graph; in contrast, the most basic form of Prim's algorithm only finds minimum spanning trees in connected graphs. However, running Prim's algorithm separately for each </a:t>
            </a:r>
            <a:r>
              <a:rPr lang="en-US" altLang="en-US">
                <a:hlinkClick r:id="rId5" tooltip="Connected component (graph theory)"/>
              </a:rPr>
              <a:t>connected component</a:t>
            </a:r>
            <a:r>
              <a:rPr lang="en-US" altLang="en-US"/>
              <a:t> of the graph</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0E5245B-1A6C-4308-864B-419B077129F8}"/>
              </a:ext>
            </a:extLst>
          </p:cNvPr>
          <p:cNvSpPr>
            <a:spLocks noGrp="1"/>
          </p:cNvSpPr>
          <p:nvPr>
            <p:ph type="title"/>
          </p:nvPr>
        </p:nvSpPr>
        <p:spPr/>
        <p:txBody>
          <a:bodyPr/>
          <a:lstStyle/>
          <a:p>
            <a:r>
              <a:rPr lang="en-US" altLang="en-US"/>
              <a:t>Example</a:t>
            </a:r>
          </a:p>
        </p:txBody>
      </p:sp>
      <p:pic>
        <p:nvPicPr>
          <p:cNvPr id="11267" name="Content Placeholder 4">
            <a:extLst>
              <a:ext uri="{FF2B5EF4-FFF2-40B4-BE49-F238E27FC236}">
                <a16:creationId xmlns:a16="http://schemas.microsoft.com/office/drawing/2014/main" id="{DC78767C-B2A7-4E3D-B747-9D351549D1B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276600" y="1143000"/>
            <a:ext cx="2847975" cy="2000250"/>
          </a:xfrm>
        </p:spPr>
      </p:pic>
      <p:sp>
        <p:nvSpPr>
          <p:cNvPr id="11268" name="Slide Number Placeholder 3">
            <a:extLst>
              <a:ext uri="{FF2B5EF4-FFF2-40B4-BE49-F238E27FC236}">
                <a16:creationId xmlns:a16="http://schemas.microsoft.com/office/drawing/2014/main" id="{90B9E936-F2C8-4FE8-A721-364D315AB701}"/>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B31DFA-0231-4EE6-B449-3DE02D898AD8}" type="slidenum">
              <a:rPr lang="en-US" altLang="en-US">
                <a:solidFill>
                  <a:srgbClr val="FFFFFF"/>
                </a:solidFill>
                <a:latin typeface="Franklin Gothic Book" panose="020B0503020102020204" pitchFamily="34" charset="0"/>
              </a:rPr>
              <a:pPr/>
              <a:t>4</a:t>
            </a:fld>
            <a:endParaRPr lang="en-US" altLang="en-US">
              <a:solidFill>
                <a:srgbClr val="FFFFFF"/>
              </a:solidFill>
              <a:latin typeface="Franklin Gothic Book" panose="020B0503020102020204" pitchFamily="34" charset="0"/>
            </a:endParaRPr>
          </a:p>
        </p:txBody>
      </p:sp>
      <p:pic>
        <p:nvPicPr>
          <p:cNvPr id="11269" name="Picture 5">
            <a:extLst>
              <a:ext uri="{FF2B5EF4-FFF2-40B4-BE49-F238E27FC236}">
                <a16:creationId xmlns:a16="http://schemas.microsoft.com/office/drawing/2014/main" id="{9506CE23-247B-4DB9-B714-AE22E108D0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81400"/>
            <a:ext cx="54578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22285FD-163A-4D14-AE1F-6FB75032D0E1}"/>
              </a:ext>
            </a:extLst>
          </p:cNvPr>
          <p:cNvSpPr>
            <a:spLocks noGrp="1"/>
          </p:cNvSpPr>
          <p:nvPr>
            <p:ph type="title"/>
          </p:nvPr>
        </p:nvSpPr>
        <p:spPr/>
        <p:txBody>
          <a:bodyPr/>
          <a:lstStyle/>
          <a:p>
            <a:endParaRPr lang="en-US" altLang="en-US"/>
          </a:p>
        </p:txBody>
      </p:sp>
      <p:pic>
        <p:nvPicPr>
          <p:cNvPr id="12291" name="Content Placeholder 4">
            <a:extLst>
              <a:ext uri="{FF2B5EF4-FFF2-40B4-BE49-F238E27FC236}">
                <a16:creationId xmlns:a16="http://schemas.microsoft.com/office/drawing/2014/main" id="{875C6E90-CD6C-45B3-A87D-58893A94E83A}"/>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2438400" y="1752600"/>
            <a:ext cx="2838450" cy="2314575"/>
          </a:xfrm>
        </p:spPr>
      </p:pic>
      <p:sp>
        <p:nvSpPr>
          <p:cNvPr id="12292" name="Slide Number Placeholder 3">
            <a:extLst>
              <a:ext uri="{FF2B5EF4-FFF2-40B4-BE49-F238E27FC236}">
                <a16:creationId xmlns:a16="http://schemas.microsoft.com/office/drawing/2014/main" id="{47C36B94-54E5-4766-A6E8-F40244E15E8F}"/>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1EDF98-02EC-45BE-A4C4-8FC2BA5C4562}" type="slidenum">
              <a:rPr lang="en-US" altLang="en-US">
                <a:solidFill>
                  <a:srgbClr val="FFFFFF"/>
                </a:solidFill>
                <a:latin typeface="Franklin Gothic Book" panose="020B0503020102020204" pitchFamily="34" charset="0"/>
              </a:rPr>
              <a:pPr/>
              <a:t>5</a:t>
            </a:fld>
            <a:endParaRPr lang="en-US" altLang="en-US">
              <a:solidFill>
                <a:srgbClr val="FFFFFF"/>
              </a:solidFill>
              <a:latin typeface="Franklin Gothic Book" panose="020B0503020102020204" pitchFamily="34" charset="0"/>
            </a:endParaRPr>
          </a:p>
        </p:txBody>
      </p:sp>
      <p:pic>
        <p:nvPicPr>
          <p:cNvPr id="12293" name="Picture 5">
            <a:extLst>
              <a:ext uri="{FF2B5EF4-FFF2-40B4-BE49-F238E27FC236}">
                <a16:creationId xmlns:a16="http://schemas.microsoft.com/office/drawing/2014/main" id="{E09A982D-FA38-4DC3-93B7-2627CDC4D5B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267200"/>
            <a:ext cx="46386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707E3B5-FA27-47D0-8B83-256DABFD2923}"/>
              </a:ext>
            </a:extLst>
          </p:cNvPr>
          <p:cNvSpPr>
            <a:spLocks noGrp="1"/>
          </p:cNvSpPr>
          <p:nvPr>
            <p:ph type="title"/>
          </p:nvPr>
        </p:nvSpPr>
        <p:spPr/>
        <p:txBody>
          <a:bodyPr/>
          <a:lstStyle/>
          <a:p>
            <a:endParaRPr lang="en-US" altLang="en-US"/>
          </a:p>
        </p:txBody>
      </p:sp>
      <p:sp>
        <p:nvSpPr>
          <p:cNvPr id="14339" name="Content Placeholder 2">
            <a:extLst>
              <a:ext uri="{FF2B5EF4-FFF2-40B4-BE49-F238E27FC236}">
                <a16:creationId xmlns:a16="http://schemas.microsoft.com/office/drawing/2014/main" id="{061C994D-87C1-487B-867C-2123061B4BA0}"/>
              </a:ext>
            </a:extLst>
          </p:cNvPr>
          <p:cNvSpPr>
            <a:spLocks noGrp="1"/>
          </p:cNvSpPr>
          <p:nvPr>
            <p:ph sz="quarter" idx="1"/>
          </p:nvPr>
        </p:nvSpPr>
        <p:spPr/>
        <p:txBody>
          <a:bodyPr/>
          <a:lstStyle/>
          <a:p>
            <a:r>
              <a:rPr lang="en-US" altLang="zh-TW" sz="2200"/>
              <a:t>Length of spanning tree :</a:t>
            </a:r>
          </a:p>
          <a:p>
            <a:pPr lvl="1"/>
            <a:r>
              <a:rPr lang="en-US" altLang="zh-TW" sz="2200"/>
              <a:t>Sum of all weights of edges of spanning tree</a:t>
            </a:r>
          </a:p>
          <a:p>
            <a:pPr lvl="1"/>
            <a:r>
              <a:rPr lang="en-US" altLang="zh-TW" sz="2200"/>
              <a:t>In previous example it is 6</a:t>
            </a:r>
          </a:p>
        </p:txBody>
      </p:sp>
      <p:sp>
        <p:nvSpPr>
          <p:cNvPr id="14340" name="Slide Number Placeholder 3">
            <a:extLst>
              <a:ext uri="{FF2B5EF4-FFF2-40B4-BE49-F238E27FC236}">
                <a16:creationId xmlns:a16="http://schemas.microsoft.com/office/drawing/2014/main" id="{C3E41C7D-B6EA-4B9A-8A76-6FFDEF0D04FA}"/>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E5E170-2B9D-43C2-AA4F-F66A2FC1905D}" type="slidenum">
              <a:rPr lang="en-US" altLang="en-US">
                <a:solidFill>
                  <a:srgbClr val="FFFFFF"/>
                </a:solidFill>
                <a:latin typeface="Franklin Gothic Book" panose="020B0503020102020204" pitchFamily="34" charset="0"/>
              </a:rPr>
              <a:pPr/>
              <a:t>6</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A3D7153-1253-41DB-88A1-196B5D9ADAC0}"/>
              </a:ext>
            </a:extLst>
          </p:cNvPr>
          <p:cNvSpPr>
            <a:spLocks noGrp="1"/>
          </p:cNvSpPr>
          <p:nvPr>
            <p:ph type="title"/>
          </p:nvPr>
        </p:nvSpPr>
        <p:spPr/>
        <p:txBody>
          <a:bodyPr/>
          <a:lstStyle/>
          <a:p>
            <a:r>
              <a:rPr lang="en-US" altLang="en-US"/>
              <a:t>Application</a:t>
            </a:r>
          </a:p>
        </p:txBody>
      </p:sp>
      <p:sp>
        <p:nvSpPr>
          <p:cNvPr id="15363" name="Content Placeholder 2">
            <a:extLst>
              <a:ext uri="{FF2B5EF4-FFF2-40B4-BE49-F238E27FC236}">
                <a16:creationId xmlns:a16="http://schemas.microsoft.com/office/drawing/2014/main" id="{22349005-14E3-4DDD-B471-DFDF06E85AD2}"/>
              </a:ext>
            </a:extLst>
          </p:cNvPr>
          <p:cNvSpPr>
            <a:spLocks noGrp="1"/>
          </p:cNvSpPr>
          <p:nvPr>
            <p:ph sz="quarter" idx="1"/>
          </p:nvPr>
        </p:nvSpPr>
        <p:spPr/>
        <p:txBody>
          <a:bodyPr/>
          <a:lstStyle/>
          <a:p>
            <a:pPr algn="just"/>
            <a:endParaRPr lang="en-US" altLang="en-US"/>
          </a:p>
          <a:p>
            <a:pPr algn="just"/>
            <a:r>
              <a:rPr lang="en-US" altLang="en-US"/>
              <a:t>Minimum spanning trees have direct applications in the design of networks, including computer networks, telecommunications networks, transportation networks, and water supply networks</a:t>
            </a:r>
          </a:p>
          <a:p>
            <a:pPr algn="just"/>
            <a:endParaRPr lang="en-US" altLang="en-US"/>
          </a:p>
        </p:txBody>
      </p:sp>
      <p:sp>
        <p:nvSpPr>
          <p:cNvPr id="15364" name="Slide Number Placeholder 3">
            <a:extLst>
              <a:ext uri="{FF2B5EF4-FFF2-40B4-BE49-F238E27FC236}">
                <a16:creationId xmlns:a16="http://schemas.microsoft.com/office/drawing/2014/main" id="{305DDC1C-C006-44E4-8ED1-BE8B1D0475E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4282B6-7AC1-48E7-8BB9-98AB775D14D6}" type="slidenum">
              <a:rPr lang="en-US" altLang="en-US">
                <a:solidFill>
                  <a:srgbClr val="FFFFFF"/>
                </a:solidFill>
                <a:latin typeface="Franklin Gothic Book" panose="020B0503020102020204" pitchFamily="34" charset="0"/>
              </a:rPr>
              <a:pPr/>
              <a:t>7</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DEF2EA9-E1A4-4C07-8B3C-D617DBBE8E9B}"/>
              </a:ext>
            </a:extLst>
          </p:cNvPr>
          <p:cNvSpPr>
            <a:spLocks noGrp="1"/>
          </p:cNvSpPr>
          <p:nvPr>
            <p:ph type="title"/>
          </p:nvPr>
        </p:nvSpPr>
        <p:spPr/>
        <p:txBody>
          <a:bodyPr/>
          <a:lstStyle/>
          <a:p>
            <a:r>
              <a:rPr lang="en-US" altLang="en-US"/>
              <a:t>Shortest Path vs Spanning Tree</a:t>
            </a:r>
          </a:p>
        </p:txBody>
      </p:sp>
      <p:sp>
        <p:nvSpPr>
          <p:cNvPr id="3" name="Content Placeholder 2">
            <a:extLst>
              <a:ext uri="{FF2B5EF4-FFF2-40B4-BE49-F238E27FC236}">
                <a16:creationId xmlns:a16="http://schemas.microsoft.com/office/drawing/2014/main" id="{2A411CA5-2921-4A3C-A5C0-631DDA8CEB21}"/>
              </a:ext>
            </a:extLst>
          </p:cNvPr>
          <p:cNvSpPr>
            <a:spLocks noGrp="1"/>
          </p:cNvSpPr>
          <p:nvPr>
            <p:ph sz="quarter" idx="1"/>
          </p:nvPr>
        </p:nvSpPr>
        <p:spPr/>
        <p:txBody>
          <a:bodyPr/>
          <a:lstStyle/>
          <a:p>
            <a:pPr algn="just">
              <a:defRPr/>
            </a:pPr>
            <a:r>
              <a:rPr lang="en-US" dirty="0"/>
              <a:t>In MST, requirement is to reach each vertex once (create graph tree) and total (collective) cost of reaching each vertex is required to be minimum among all possible combinations.</a:t>
            </a:r>
          </a:p>
          <a:p>
            <a:pPr algn="just">
              <a:defRPr/>
            </a:pPr>
            <a:r>
              <a:rPr lang="en-US" dirty="0"/>
              <a:t>In Shortest Path, requirement is to reach destination vertex from source vertex with lowest possible cost (shortest weight). So here we do not worry about reaching each vertex instead only focus on source and destination vertices and that’s where lies the difference.</a:t>
            </a:r>
          </a:p>
          <a:p>
            <a:pPr marL="0" indent="0" algn="just">
              <a:buFont typeface="Wingdings 2" panose="05020102010507070707" pitchFamily="18" charset="2"/>
              <a:buNone/>
              <a:defRPr/>
            </a:pPr>
            <a:r>
              <a:rPr lang="en-US" dirty="0"/>
              <a:t> </a:t>
            </a:r>
          </a:p>
        </p:txBody>
      </p:sp>
      <p:sp>
        <p:nvSpPr>
          <p:cNvPr id="17412" name="Slide Number Placeholder 3">
            <a:extLst>
              <a:ext uri="{FF2B5EF4-FFF2-40B4-BE49-F238E27FC236}">
                <a16:creationId xmlns:a16="http://schemas.microsoft.com/office/drawing/2014/main" id="{85B3EA1C-190D-4A45-9365-EC058CAAA112}"/>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1C1FE7-2351-4CFD-8BBD-061770A496F4}" type="slidenum">
              <a:rPr lang="en-US" altLang="en-US">
                <a:solidFill>
                  <a:srgbClr val="FFFFFF"/>
                </a:solidFill>
                <a:latin typeface="Franklin Gothic Book" panose="020B0503020102020204" pitchFamily="34" charset="0"/>
              </a:rPr>
              <a:pPr/>
              <a:t>8</a:t>
            </a:fld>
            <a:endParaRPr lang="en-US" altLang="en-US">
              <a:solidFill>
                <a:srgbClr val="FFFFFF"/>
              </a:solidFill>
              <a:latin typeface="Franklin Gothic Book" panose="020B0503020102020204" pitchFamily="34" charset="0"/>
            </a:endParaRPr>
          </a:p>
        </p:txBody>
      </p:sp>
      <p:sp>
        <p:nvSpPr>
          <p:cNvPr id="5" name="Oval 4">
            <a:extLst>
              <a:ext uri="{FF2B5EF4-FFF2-40B4-BE49-F238E27FC236}">
                <a16:creationId xmlns:a16="http://schemas.microsoft.com/office/drawing/2014/main" id="{C6B71796-7E65-40EE-AD77-3484F0CB6B9F}"/>
              </a:ext>
            </a:extLst>
          </p:cNvPr>
          <p:cNvSpPr/>
          <p:nvPr/>
        </p:nvSpPr>
        <p:spPr>
          <a:xfrm>
            <a:off x="2667000" y="49530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a:t>
            </a:r>
          </a:p>
        </p:txBody>
      </p:sp>
      <p:sp>
        <p:nvSpPr>
          <p:cNvPr id="6" name="Oval 5">
            <a:extLst>
              <a:ext uri="{FF2B5EF4-FFF2-40B4-BE49-F238E27FC236}">
                <a16:creationId xmlns:a16="http://schemas.microsoft.com/office/drawing/2014/main" id="{BCC22CE3-1A86-4E00-9094-1470C462AA7A}"/>
              </a:ext>
            </a:extLst>
          </p:cNvPr>
          <p:cNvSpPr/>
          <p:nvPr/>
        </p:nvSpPr>
        <p:spPr>
          <a:xfrm>
            <a:off x="3962400" y="49530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B</a:t>
            </a:r>
          </a:p>
        </p:txBody>
      </p:sp>
      <p:sp>
        <p:nvSpPr>
          <p:cNvPr id="7" name="Oval 6">
            <a:extLst>
              <a:ext uri="{FF2B5EF4-FFF2-40B4-BE49-F238E27FC236}">
                <a16:creationId xmlns:a16="http://schemas.microsoft.com/office/drawing/2014/main" id="{36A1595B-DE3F-4197-8D58-60CD872702F6}"/>
              </a:ext>
            </a:extLst>
          </p:cNvPr>
          <p:cNvSpPr/>
          <p:nvPr/>
        </p:nvSpPr>
        <p:spPr>
          <a:xfrm>
            <a:off x="3429000" y="5959929"/>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C</a:t>
            </a:r>
          </a:p>
        </p:txBody>
      </p:sp>
      <p:cxnSp>
        <p:nvCxnSpPr>
          <p:cNvPr id="9" name="Straight Connector 8">
            <a:extLst>
              <a:ext uri="{FF2B5EF4-FFF2-40B4-BE49-F238E27FC236}">
                <a16:creationId xmlns:a16="http://schemas.microsoft.com/office/drawing/2014/main" id="{E99AE53A-D125-4906-AED3-12A699B5D6F7}"/>
              </a:ext>
            </a:extLst>
          </p:cNvPr>
          <p:cNvCxnSpPr/>
          <p:nvPr/>
        </p:nvCxnSpPr>
        <p:spPr>
          <a:xfrm>
            <a:off x="2971800" y="514350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057C335-23C8-4F07-9C0E-59755A815938}"/>
              </a:ext>
            </a:extLst>
          </p:cNvPr>
          <p:cNvCxnSpPr>
            <a:endCxn id="7" idx="7"/>
          </p:cNvCxnSpPr>
          <p:nvPr/>
        </p:nvCxnSpPr>
        <p:spPr>
          <a:xfrm flipH="1">
            <a:off x="3689350" y="5334000"/>
            <a:ext cx="425450" cy="681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6F38E75-8B14-4271-8DC1-AF9780DF0CAA}"/>
              </a:ext>
            </a:extLst>
          </p:cNvPr>
          <p:cNvCxnSpPr>
            <a:stCxn id="5" idx="4"/>
            <a:endCxn id="7" idx="1"/>
          </p:cNvCxnSpPr>
          <p:nvPr/>
        </p:nvCxnSpPr>
        <p:spPr>
          <a:xfrm>
            <a:off x="2819400" y="5334000"/>
            <a:ext cx="654050" cy="681038"/>
          </a:xfrm>
          <a:prstGeom prst="line">
            <a:avLst/>
          </a:prstGeom>
        </p:spPr>
        <p:style>
          <a:lnRef idx="1">
            <a:schemeClr val="accent1"/>
          </a:lnRef>
          <a:fillRef idx="0">
            <a:schemeClr val="accent1"/>
          </a:fillRef>
          <a:effectRef idx="0">
            <a:schemeClr val="accent1"/>
          </a:effectRef>
          <a:fontRef idx="minor">
            <a:schemeClr val="tx1"/>
          </a:fontRef>
        </p:style>
      </p:cxnSp>
      <p:sp>
        <p:nvSpPr>
          <p:cNvPr id="17419" name="TextBox 14">
            <a:extLst>
              <a:ext uri="{FF2B5EF4-FFF2-40B4-BE49-F238E27FC236}">
                <a16:creationId xmlns:a16="http://schemas.microsoft.com/office/drawing/2014/main" id="{99CDEBC0-E0D1-40A4-AB2F-775A95D0DA6D}"/>
              </a:ext>
            </a:extLst>
          </p:cNvPr>
          <p:cNvSpPr txBox="1">
            <a:spLocks noChangeArrowheads="1"/>
          </p:cNvSpPr>
          <p:nvPr/>
        </p:nvSpPr>
        <p:spPr bwMode="auto">
          <a:xfrm>
            <a:off x="3154363" y="4768850"/>
            <a:ext cx="549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p>
        </p:txBody>
      </p:sp>
      <p:sp>
        <p:nvSpPr>
          <p:cNvPr id="17420" name="TextBox 15">
            <a:extLst>
              <a:ext uri="{FF2B5EF4-FFF2-40B4-BE49-F238E27FC236}">
                <a16:creationId xmlns:a16="http://schemas.microsoft.com/office/drawing/2014/main" id="{22194E05-20AC-4DEF-8176-BC3B4E642679}"/>
              </a:ext>
            </a:extLst>
          </p:cNvPr>
          <p:cNvSpPr txBox="1">
            <a:spLocks noChangeArrowheads="1"/>
          </p:cNvSpPr>
          <p:nvPr/>
        </p:nvSpPr>
        <p:spPr bwMode="auto">
          <a:xfrm>
            <a:off x="4130675" y="5489575"/>
            <a:ext cx="549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p>
        </p:txBody>
      </p:sp>
      <p:sp>
        <p:nvSpPr>
          <p:cNvPr id="17421" name="TextBox 16">
            <a:extLst>
              <a:ext uri="{FF2B5EF4-FFF2-40B4-BE49-F238E27FC236}">
                <a16:creationId xmlns:a16="http://schemas.microsoft.com/office/drawing/2014/main" id="{93141BF2-619E-4048-906A-B2D5690C64C4}"/>
              </a:ext>
            </a:extLst>
          </p:cNvPr>
          <p:cNvSpPr txBox="1">
            <a:spLocks noChangeArrowheads="1"/>
          </p:cNvSpPr>
          <p:nvPr/>
        </p:nvSpPr>
        <p:spPr bwMode="auto">
          <a:xfrm>
            <a:off x="2554288" y="5591175"/>
            <a:ext cx="549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7230D92-A72F-43E5-9745-36E6B1BD06CA}"/>
              </a:ext>
            </a:extLst>
          </p:cNvPr>
          <p:cNvSpPr>
            <a:spLocks noGrp="1"/>
          </p:cNvSpPr>
          <p:nvPr>
            <p:ph type="title"/>
          </p:nvPr>
        </p:nvSpPr>
        <p:spPr/>
        <p:txBody>
          <a:bodyPr/>
          <a:lstStyle/>
          <a:p>
            <a:r>
              <a:rPr lang="en-US" altLang="en-US"/>
              <a:t>Prim’s Algorithm</a:t>
            </a:r>
          </a:p>
        </p:txBody>
      </p:sp>
      <p:sp>
        <p:nvSpPr>
          <p:cNvPr id="19459" name="Content Placeholder 2">
            <a:extLst>
              <a:ext uri="{FF2B5EF4-FFF2-40B4-BE49-F238E27FC236}">
                <a16:creationId xmlns:a16="http://schemas.microsoft.com/office/drawing/2014/main" id="{87882F59-DDDA-47B2-AD33-010A09436D78}"/>
              </a:ext>
            </a:extLst>
          </p:cNvPr>
          <p:cNvSpPr>
            <a:spLocks noGrp="1"/>
          </p:cNvSpPr>
          <p:nvPr>
            <p:ph sz="quarter" idx="1"/>
          </p:nvPr>
        </p:nvSpPr>
        <p:spPr/>
        <p:txBody>
          <a:bodyPr/>
          <a:lstStyle/>
          <a:p>
            <a:endParaRPr lang="en-US" altLang="en-US"/>
          </a:p>
          <a:p>
            <a:r>
              <a:rPr lang="en-US" altLang="zh-TW" sz="2200">
                <a:solidFill>
                  <a:schemeClr val="tx2"/>
                </a:solidFill>
              </a:rPr>
              <a:t>An algorithm for determining minimal spanning tree in connected undirected weighted graph</a:t>
            </a:r>
          </a:p>
        </p:txBody>
      </p:sp>
      <p:sp>
        <p:nvSpPr>
          <p:cNvPr id="19460" name="Slide Number Placeholder 3">
            <a:extLst>
              <a:ext uri="{FF2B5EF4-FFF2-40B4-BE49-F238E27FC236}">
                <a16:creationId xmlns:a16="http://schemas.microsoft.com/office/drawing/2014/main" id="{0A5FD74F-3BA2-48D0-BDDB-037A9802755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460F8F-4D17-4B2A-86F0-829E02C3188A}" type="slidenum">
              <a:rPr lang="en-US" altLang="en-US">
                <a:solidFill>
                  <a:srgbClr val="FFFFFF"/>
                </a:solidFill>
                <a:latin typeface="Franklin Gothic Book" panose="020B0503020102020204" pitchFamily="34" charset="0"/>
              </a:rPr>
              <a:pPr/>
              <a:t>9</a:t>
            </a:fld>
            <a:endParaRPr lang="en-US" altLang="en-US">
              <a:solidFill>
                <a:srgbClr val="FFFFFF"/>
              </a:solidFill>
              <a:latin typeface="Franklin Gothic Book" panose="020B05030201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1241</Words>
  <Application>Microsoft Office PowerPoint</Application>
  <PresentationFormat>On-screen Show (4:3)</PresentationFormat>
  <Paragraphs>155</Paragraphs>
  <Slides>33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Book Antiqua</vt:lpstr>
      <vt:lpstr>Calibri</vt:lpstr>
      <vt:lpstr>Cambria</vt:lpstr>
      <vt:lpstr>Franklin Gothic Book</vt:lpstr>
      <vt:lpstr>French Script MT</vt:lpstr>
      <vt:lpstr>Perpetua</vt:lpstr>
      <vt:lpstr>Wingdings 2</vt:lpstr>
      <vt:lpstr>Equity</vt:lpstr>
      <vt:lpstr>     Lecture   Graph Continues  </vt:lpstr>
      <vt:lpstr>Minimum Spanning Tree</vt:lpstr>
      <vt:lpstr>sub graph</vt:lpstr>
      <vt:lpstr>Example</vt:lpstr>
      <vt:lpstr>PowerPoint Presentation</vt:lpstr>
      <vt:lpstr>PowerPoint Presentation</vt:lpstr>
      <vt:lpstr>Application</vt:lpstr>
      <vt:lpstr>Shortest Path vs Spanning Tree</vt:lpstr>
      <vt:lpstr>Prim’s Algorithm</vt:lpstr>
      <vt:lpstr>Prim’s Algorithm</vt:lpstr>
      <vt:lpstr>Steps:</vt:lpstr>
      <vt:lpstr>PRIM’S Algorithm </vt:lpstr>
      <vt:lpstr>Analysis</vt:lpstr>
      <vt:lpstr>Example</vt:lpstr>
      <vt:lpstr>PowerPoint Presentation</vt:lpstr>
      <vt:lpstr>PowerPoint Presentation</vt:lpstr>
      <vt:lpstr>PowerPoint Presentation</vt:lpstr>
      <vt:lpstr>PowerPoint Presentation</vt:lpstr>
      <vt:lpstr>PowerPoint Presentation</vt:lpstr>
      <vt:lpstr>Task :</vt:lpstr>
      <vt:lpstr>     Lecture   Graph Continues  </vt:lpstr>
      <vt:lpstr>KRUSKAL’S ALGORITHM </vt:lpstr>
      <vt:lpstr>Kruskal's algorithm </vt:lpstr>
      <vt:lpstr>Kruskal's algorithm </vt:lpstr>
      <vt:lpstr>MST-KRUSKAL(G)</vt:lpstr>
      <vt:lpstr>Analysis O(E log V)</vt:lpstr>
      <vt:lpstr>Example</vt:lpstr>
      <vt:lpstr>Example</vt:lpstr>
      <vt:lpstr>PowerPoint Presentation</vt:lpstr>
      <vt:lpstr>PowerPoint Presentation</vt:lpstr>
      <vt:lpstr>PowerPoint Presentation</vt:lpstr>
      <vt:lpstr>Task, Apply Prims and Kruskal algorithm. Do all work on Paper. Starting point is A node.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2020-04-08T13:59:41Z</dcterms:created>
  <dcterms:modified xsi:type="dcterms:W3CDTF">2021-06-14T05:07:58Z</dcterms:modified>
</cp:coreProperties>
</file>