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748" r:id="rId2"/>
    <p:sldId id="256" r:id="rId3"/>
    <p:sldId id="270" r:id="rId4"/>
    <p:sldId id="271" r:id="rId5"/>
    <p:sldId id="276" r:id="rId6"/>
    <p:sldId id="258" r:id="rId7"/>
    <p:sldId id="277" r:id="rId8"/>
    <p:sldId id="259" r:id="rId9"/>
    <p:sldId id="260" r:id="rId10"/>
    <p:sldId id="261" r:id="rId11"/>
    <p:sldId id="262" r:id="rId12"/>
    <p:sldId id="263" r:id="rId13"/>
    <p:sldId id="264" r:id="rId14"/>
    <p:sldId id="272" r:id="rId15"/>
    <p:sldId id="273" r:id="rId16"/>
    <p:sldId id="278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0C772-5DE6-446F-8F1B-F440175391BA}" type="datetimeFigureOut">
              <a:rPr lang="en-US" smtClean="0"/>
              <a:t>04-May-21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46F55-894A-4BF9-894D-4D4B3393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6230F09-1CEC-4272-A2D1-4C2D4A521B4A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026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514600"/>
            <a:ext cx="7412165" cy="1152149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CS302</a:t>
            </a:r>
            <a:br>
              <a:rPr lang="en-US" altLang="en-US" sz="3600" dirty="0"/>
            </a:br>
            <a:r>
              <a:rPr lang="en-US" altLang="en-US" sz="3600" dirty="0"/>
              <a:t>Design and Analysis of Algorithm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506183" y="388244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Garamond" panose="02020404030301010803" pitchFamily="18" charset="0"/>
                <a:ea typeface="宋体" panose="02010600030101010101" pitchFamily="2" charset="-12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7877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27539" y="33187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to find the max </a:t>
            </a:r>
            <a:r>
              <a:rPr lang="en-US" sz="2400" dirty="0" err="1"/>
              <a:t>subarray</a:t>
            </a:r>
            <a:r>
              <a:rPr lang="en-US" sz="2400" dirty="0"/>
              <a:t> crossing the midpoint?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25262" y="1066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82462" y="1066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39662" y="1066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85139" y="1066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82462" y="19050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79631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Sum=-4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42847" y="26670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00047" y="26670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79631" y="27490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Sum=-3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78669" y="27490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57247" y="3657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67200" y="37396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92416" y="441376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6269" y="450757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49616" y="441376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2569" y="450757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09" y="5823466"/>
            <a:ext cx="324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largest crossing </a:t>
            </a:r>
            <a:r>
              <a:rPr lang="en-US" dirty="0" err="1"/>
              <a:t>subarray</a:t>
            </a:r>
            <a:r>
              <a:rPr lang="en-US" dirty="0"/>
              <a:t> is 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884402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left part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800" y="3657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right 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F2AF-C78E-46C5-8059-0957604B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06406 0.45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250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06406 0.4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0.05191 0.19537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976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0.04357 0.1953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29" grpId="0" animBg="1"/>
      <p:bldP spid="29" grpId="1" animBg="1"/>
      <p:bldP spid="30" grpId="0" animBg="1"/>
      <p:bldP spid="30" grpId="1" animBg="1"/>
      <p:bldP spid="31" grpId="0"/>
      <p:bldP spid="32" grpId="0"/>
      <p:bldP spid="33" grpId="0" animBg="1"/>
      <p:bldP spid="34" grpId="0"/>
      <p:bldP spid="35" grpId="0" animBg="1"/>
      <p:bldP spid="35" grpId="1" animBg="1"/>
      <p:bldP spid="36" grpId="0"/>
      <p:bldP spid="37" grpId="0" animBg="1"/>
      <p:bldP spid="37" grpId="1" animBg="1"/>
      <p:bldP spid="38" grpId="0"/>
      <p:bldP spid="39" grpId="0"/>
      <p:bldP spid="3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36987" y="171302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4187" y="171302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751387" y="171302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6864" y="171302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9541" y="1795055"/>
            <a:ext cx="446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FindMaxSub</a:t>
            </a:r>
            <a:r>
              <a:rPr lang="en-US" dirty="0"/>
              <a:t> (                                            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7817" y="2554180"/>
            <a:ext cx="490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Find the max in left sub arrays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71954" y="3544780"/>
            <a:ext cx="490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Find the max in right sub arrays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71955" y="4491611"/>
            <a:ext cx="490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Find the max in crossing sub arrays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1264" y="5906980"/>
            <a:ext cx="490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Choose the largest one from those 3 as the final result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119449" y="2502878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576649" y="2502878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72004" y="2584912"/>
            <a:ext cx="32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FindMaxSub</a:t>
            </a:r>
            <a:r>
              <a:rPr lang="en-US" dirty="0"/>
              <a:t> (                         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137032" y="346274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594232" y="346274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89587" y="3544780"/>
            <a:ext cx="32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FindMaxSub</a:t>
            </a:r>
            <a:r>
              <a:rPr lang="en-US" dirty="0"/>
              <a:t> (                       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01010" y="4992580"/>
            <a:ext cx="490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                      once, and scan                    once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57502" y="491054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14702" y="491054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328141" y="488132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785341" y="488132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The whole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AAC948-E7D3-47A8-B568-D414580E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6" grpId="0"/>
      <p:bldP spid="77" grpId="0" animBg="1"/>
      <p:bldP spid="78" grpId="0" animBg="1"/>
      <p:bldP spid="79" grpId="0"/>
      <p:bldP spid="81" grpId="0" animBg="1"/>
      <p:bldP spid="82" grpId="0" animBg="1"/>
      <p:bldP spid="83" grpId="0" animBg="1"/>
      <p:bldP spid="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Maximum-</a:t>
            </a:r>
            <a:r>
              <a:rPr lang="en-US" dirty="0" err="1"/>
              <a:t>subarray</a:t>
            </a:r>
            <a:r>
              <a:rPr lang="en-US" dirty="0"/>
              <a:t> problem – divide-and-conquer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Input: array A[</a:t>
            </a:r>
            <a:r>
              <a:rPr lang="en-US" dirty="0" err="1"/>
              <a:t>i</a:t>
            </a:r>
            <a:r>
              <a:rPr lang="en-US" dirty="0"/>
              <a:t>, …, j]</a:t>
            </a:r>
          </a:p>
          <a:p>
            <a:r>
              <a:rPr lang="en-US" dirty="0" err="1"/>
              <a:t>Ouput</a:t>
            </a:r>
            <a:r>
              <a:rPr lang="en-US" dirty="0"/>
              <a:t>: sum of maximum-</a:t>
            </a:r>
            <a:r>
              <a:rPr lang="en-US" dirty="0" err="1"/>
              <a:t>subarray</a:t>
            </a:r>
            <a:r>
              <a:rPr lang="en-US" dirty="0"/>
              <a:t>, start point of maximum-</a:t>
            </a:r>
            <a:r>
              <a:rPr lang="en-US" dirty="0" err="1"/>
              <a:t>subarray</a:t>
            </a:r>
            <a:r>
              <a:rPr lang="en-US" dirty="0"/>
              <a:t>, end point of maximum-</a:t>
            </a:r>
            <a:r>
              <a:rPr lang="en-US" dirty="0" err="1"/>
              <a:t>subarray</a:t>
            </a:r>
            <a:endParaRPr lang="en-US" dirty="0"/>
          </a:p>
          <a:p>
            <a:r>
              <a:rPr lang="en-US" b="1" dirty="0" err="1"/>
              <a:t>FindMaxSubarray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if(j&lt;=</a:t>
            </a:r>
            <a:r>
              <a:rPr lang="en-US" dirty="0" err="1"/>
              <a:t>i</a:t>
            </a:r>
            <a:r>
              <a:rPr lang="en-US" dirty="0"/>
              <a:t>) return (A[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i</a:t>
            </a:r>
            <a:r>
              <a:rPr lang="en-US" dirty="0"/>
              <a:t>, j);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mid = floor(</a:t>
            </a:r>
            <a:r>
              <a:rPr lang="en-US" dirty="0" err="1"/>
              <a:t>i+j</a:t>
            </a:r>
            <a:r>
              <a:rPr lang="en-US" dirty="0"/>
              <a:t>);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</a:t>
            </a:r>
            <a:r>
              <a:rPr lang="en-US" dirty="0" err="1"/>
              <a:t>sumCross</a:t>
            </a:r>
            <a:r>
              <a:rPr lang="en-US" dirty="0"/>
              <a:t>, </a:t>
            </a:r>
            <a:r>
              <a:rPr lang="en-US" dirty="0" err="1"/>
              <a:t>startCross</a:t>
            </a:r>
            <a:r>
              <a:rPr lang="en-US" dirty="0"/>
              <a:t>, </a:t>
            </a:r>
            <a:r>
              <a:rPr lang="en-US" dirty="0" err="1"/>
              <a:t>endCross</a:t>
            </a:r>
            <a:r>
              <a:rPr lang="en-US" dirty="0"/>
              <a:t>) = </a:t>
            </a:r>
            <a:r>
              <a:rPr lang="en-US" b="1" dirty="0" err="1"/>
              <a:t>FindMaxCrossingSubarray</a:t>
            </a:r>
            <a:r>
              <a:rPr lang="en-US" dirty="0"/>
              <a:t>(A, </a:t>
            </a:r>
            <a:r>
              <a:rPr lang="en-US" dirty="0" err="1"/>
              <a:t>i</a:t>
            </a:r>
            <a:r>
              <a:rPr lang="en-US" dirty="0"/>
              <a:t>, j, mid);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</a:t>
            </a:r>
            <a:r>
              <a:rPr lang="en-US" dirty="0" err="1"/>
              <a:t>sumLeft</a:t>
            </a:r>
            <a:r>
              <a:rPr lang="en-US" dirty="0"/>
              <a:t>, </a:t>
            </a:r>
            <a:r>
              <a:rPr lang="en-US" dirty="0" err="1"/>
              <a:t>startLeft</a:t>
            </a:r>
            <a:r>
              <a:rPr lang="en-US" dirty="0"/>
              <a:t>, </a:t>
            </a:r>
            <a:r>
              <a:rPr lang="en-US" dirty="0" err="1"/>
              <a:t>endLeft</a:t>
            </a:r>
            <a:r>
              <a:rPr lang="en-US" dirty="0"/>
              <a:t>) = </a:t>
            </a:r>
            <a:r>
              <a:rPr lang="en-US" b="1" dirty="0" err="1"/>
              <a:t>FindMaxSubarray</a:t>
            </a:r>
            <a:r>
              <a:rPr lang="en-US" dirty="0"/>
              <a:t>(A, </a:t>
            </a:r>
            <a:r>
              <a:rPr lang="en-US" dirty="0" err="1"/>
              <a:t>i</a:t>
            </a:r>
            <a:r>
              <a:rPr lang="en-US" dirty="0"/>
              <a:t>, mid);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</a:t>
            </a:r>
            <a:r>
              <a:rPr lang="en-US" dirty="0" err="1"/>
              <a:t>sumRight</a:t>
            </a:r>
            <a:r>
              <a:rPr lang="en-US" dirty="0"/>
              <a:t>, </a:t>
            </a:r>
            <a:r>
              <a:rPr lang="en-US" dirty="0" err="1"/>
              <a:t>startRight</a:t>
            </a:r>
            <a:r>
              <a:rPr lang="en-US" dirty="0"/>
              <a:t>, </a:t>
            </a:r>
            <a:r>
              <a:rPr lang="en-US" dirty="0" err="1"/>
              <a:t>endRight</a:t>
            </a:r>
            <a:r>
              <a:rPr lang="en-US" dirty="0"/>
              <a:t>) = </a:t>
            </a:r>
            <a:r>
              <a:rPr lang="en-US" b="1" dirty="0" err="1"/>
              <a:t>FindMaxSubarray</a:t>
            </a:r>
            <a:r>
              <a:rPr lang="en-US" dirty="0"/>
              <a:t>(A, mid+1, j);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the largest one from those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092" y="578238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20897" y="5644522"/>
                <a:ext cx="2987806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sz="2400" dirty="0"/>
                  <a:t>(n)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97" y="5644522"/>
                <a:ext cx="2987806" cy="645048"/>
              </a:xfrm>
              <a:prstGeom prst="rect">
                <a:avLst/>
              </a:prstGeom>
              <a:blipFill rotWithShape="1">
                <a:blip r:embed="rId2"/>
                <a:stretch>
                  <a:fillRect r="-204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43600" y="5736213"/>
                <a:ext cx="1368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𝑛𝑙𝑔𝑛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736213"/>
                <a:ext cx="136819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39483-5253-4B5C-97AD-F11C0E39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Maximum-</a:t>
            </a:r>
            <a:r>
              <a:rPr lang="en-US" dirty="0" err="1"/>
              <a:t>subarray</a:t>
            </a:r>
            <a:r>
              <a:rPr lang="en-US" dirty="0"/>
              <a:t> problem – divide-and-conquer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FindMaxCrossingSubarray</a:t>
            </a:r>
            <a:r>
              <a:rPr lang="en-US" b="1" dirty="0"/>
              <a:t>(A, </a:t>
            </a:r>
            <a:r>
              <a:rPr lang="en-US" b="1" dirty="0" err="1"/>
              <a:t>i</a:t>
            </a:r>
            <a:r>
              <a:rPr lang="en-US" b="1" dirty="0"/>
              <a:t>, j, mid)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A[</a:t>
            </a:r>
            <a:r>
              <a:rPr lang="en-US" dirty="0" err="1"/>
              <a:t>i</a:t>
            </a:r>
            <a:r>
              <a:rPr lang="en-US" dirty="0"/>
              <a:t>, mid] once, find the largest A[left, mid]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A[mid+1, j] once, find the largest A[mid+1, right]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(sum of A[left, mid] and A[mid+1, right], left, right)</a:t>
            </a:r>
          </a:p>
        </p:txBody>
      </p:sp>
      <p:pic>
        <p:nvPicPr>
          <p:cNvPr id="4" name="Picture 2" descr="C:\Users\Haydon\AppData\Local\Microsoft\Windows\Temporary Internet Files\Content.IE5\CQ2N7MRP\MC90012096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06" y="4782066"/>
            <a:ext cx="931520" cy="139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2592" y="6077466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Try it in C++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DB6EB-3363-45EC-8353-E65292AD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Maximum sub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7, -2, 14, -7, 4, -3, 5,0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07DD0-341B-4468-85EC-A553A999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7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899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B0B87-EF54-40BF-9E03-21168F3A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be solve in O(n)??????</a:t>
            </a:r>
          </a:p>
        </p:txBody>
      </p:sp>
      <p:pic>
        <p:nvPicPr>
          <p:cNvPr id="5122" name="Picture 2" descr="Image result for possible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111635" cy="500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861B5-D6B2-470B-A4F4-A2EA1C77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Kadanes</a:t>
            </a:r>
            <a:r>
              <a:rPr lang="en-US" dirty="0"/>
              <a:t>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638"/>
            <a:ext cx="8077199" cy="43791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4EB6DD-67BA-437A-AB30-E3DD351D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8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476500"/>
            <a:ext cx="6353175" cy="1905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F2B73-C220-4DC4-822F-6C0A8FAE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5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Maximum-subarray problem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F83C94-B621-436E-B822-1EEC6948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err="1"/>
              <a:t>Subarray</a:t>
            </a:r>
            <a:r>
              <a:rPr lang="en-US" dirty="0"/>
              <a:t>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buy a unit of stock, only </a:t>
            </a:r>
            <a:r>
              <a:rPr lang="en-US" i="1" dirty="0"/>
              <a:t>one</a:t>
            </a:r>
            <a:r>
              <a:rPr lang="en-US" dirty="0"/>
              <a:t> time, then sell it at a later date</a:t>
            </a:r>
          </a:p>
          <a:p>
            <a:pPr lvl="1"/>
            <a:r>
              <a:rPr lang="en-US" dirty="0"/>
              <a:t>Buy/sell at end of day</a:t>
            </a:r>
          </a:p>
          <a:p>
            <a:endParaRPr lang="en-US" dirty="0"/>
          </a:p>
          <a:p>
            <a:r>
              <a:rPr lang="en-US" dirty="0"/>
              <a:t>Strategy: buy low, sell high</a:t>
            </a:r>
          </a:p>
          <a:p>
            <a:endParaRPr lang="en-US" dirty="0"/>
          </a:p>
          <a:p>
            <a:r>
              <a:rPr lang="en-US" dirty="0"/>
              <a:t>Assume you know future prices</a:t>
            </a:r>
          </a:p>
          <a:p>
            <a:endParaRPr lang="en-US" dirty="0"/>
          </a:p>
          <a:p>
            <a:r>
              <a:rPr lang="en-US" dirty="0"/>
              <a:t>Can you maximize profit by buying at lowest price and selling at highest price?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69CE1-FFD1-40F2-8A32-253FAB71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3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Look at the daily in </a:t>
            </a:r>
            <a:r>
              <a:rPr lang="en-US" b="1" dirty="0"/>
              <a:t>price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price on days</a:t>
            </a:r>
          </a:p>
          <a:p>
            <a:pPr lvl="1"/>
            <a:r>
              <a:rPr lang="en-US" sz="2000" dirty="0"/>
              <a:t>(</a:t>
            </a:r>
            <a:r>
              <a:rPr lang="en-US" sz="2000" b="1" dirty="0"/>
              <a:t>88 initial price then 100, 97, 73, 93, 90, 74, 51, 69, 89, 82, 94, </a:t>
            </a:r>
            <a:r>
              <a:rPr lang="en-US" sz="2000" dirty="0"/>
              <a:t>…..)</a:t>
            </a:r>
          </a:p>
          <a:p>
            <a:pPr lvl="1"/>
            <a:r>
              <a:rPr lang="en-US" dirty="0"/>
              <a:t>Find contiguous subarray with largest sum</a:t>
            </a:r>
          </a:p>
          <a:p>
            <a:pPr lvl="2"/>
            <a:r>
              <a:rPr lang="en-US" b="1" dirty="0"/>
              <a:t>maximum </a:t>
            </a:r>
            <a:r>
              <a:rPr lang="en-US" b="1" dirty="0" err="1"/>
              <a:t>subarray</a:t>
            </a:r>
            <a:endParaRPr lang="en-US" b="1" dirty="0"/>
          </a:p>
          <a:p>
            <a:pPr lvl="1"/>
            <a:r>
              <a:rPr lang="en-US" dirty="0"/>
              <a:t>E.g.: when to buy and when to sale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697F8-FF59-4686-8311-3FC8E470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1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Find sequence of days so that: </a:t>
            </a:r>
          </a:p>
          <a:p>
            <a:pPr lvl="1"/>
            <a:r>
              <a:rPr lang="en-US" dirty="0"/>
              <a:t>the net change from last to first is maximized</a:t>
            </a:r>
          </a:p>
          <a:p>
            <a:r>
              <a:rPr lang="en-US" dirty="0"/>
              <a:t>Look at the daily </a:t>
            </a:r>
            <a:r>
              <a:rPr lang="en-US" b="1" dirty="0"/>
              <a:t>change in price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price on days</a:t>
            </a:r>
          </a:p>
          <a:p>
            <a:pPr lvl="1"/>
            <a:r>
              <a:rPr lang="en-US" sz="2400" b="1" dirty="0"/>
              <a:t>(88 initial price then 100, 97, 73, 93, 90, 74, 51, 69, 89, 82, 94, …..)</a:t>
            </a:r>
          </a:p>
          <a:p>
            <a:pPr lvl="1"/>
            <a:r>
              <a:rPr lang="en-US" dirty="0"/>
              <a:t>Change on day </a:t>
            </a:r>
            <a:r>
              <a:rPr lang="en-US" i="1" dirty="0"/>
              <a:t>i</a:t>
            </a:r>
            <a:r>
              <a:rPr lang="en-US" dirty="0"/>
              <a:t>: price day </a:t>
            </a:r>
            <a:r>
              <a:rPr lang="en-US" i="1" dirty="0" err="1"/>
              <a:t>i</a:t>
            </a:r>
            <a:r>
              <a:rPr lang="en-US" dirty="0"/>
              <a:t> minus price day </a:t>
            </a:r>
            <a:r>
              <a:rPr lang="en-US" i="1" dirty="0"/>
              <a:t>i</a:t>
            </a:r>
            <a:r>
              <a:rPr lang="en-US" dirty="0"/>
              <a:t>-1</a:t>
            </a:r>
          </a:p>
          <a:p>
            <a:pPr lvl="1"/>
            <a:r>
              <a:rPr lang="en-US" dirty="0"/>
              <a:t>We now have an array of changes (numbers), e.g.</a:t>
            </a:r>
          </a:p>
          <a:p>
            <a:pPr lvl="2">
              <a:buNone/>
            </a:pPr>
            <a:r>
              <a:rPr lang="en-US" b="1" dirty="0"/>
              <a:t>12,-3,-24,20,-3,-16,-23,18,20,-7,12,-5,-22,14,-4,6 </a:t>
            </a:r>
          </a:p>
          <a:p>
            <a:pPr lvl="1"/>
            <a:r>
              <a:rPr lang="en-US" dirty="0"/>
              <a:t>Find contiguous </a:t>
            </a:r>
            <a:r>
              <a:rPr lang="en-US" dirty="0" err="1"/>
              <a:t>subarray</a:t>
            </a:r>
            <a:r>
              <a:rPr lang="en-US" dirty="0"/>
              <a:t> with largest sum</a:t>
            </a:r>
          </a:p>
          <a:p>
            <a:pPr lvl="2"/>
            <a:r>
              <a:rPr lang="en-US" b="1" dirty="0"/>
              <a:t>maximum </a:t>
            </a:r>
            <a:r>
              <a:rPr lang="en-US" b="1" dirty="0" err="1"/>
              <a:t>subarray</a:t>
            </a:r>
            <a:endParaRPr lang="en-US" b="1" dirty="0"/>
          </a:p>
          <a:p>
            <a:pPr lvl="1"/>
            <a:r>
              <a:rPr lang="en-US" dirty="0"/>
              <a:t>E.g.: when to buy and when to sale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0E83A-CB79-40E8-B31C-7C4D4BEE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262" y="5334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2462" y="5334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9662" y="5334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5139" y="5334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1970" y="615434"/>
            <a:ext cx="150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array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70" y="134223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sub arrays: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07677" y="1178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53154" y="17115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27939" y="2268414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08585" y="2801814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076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648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824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96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51385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6862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842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414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986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64877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22077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67554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369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41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513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96862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17123" y="1260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70231" y="17935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7123" y="23270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17123" y="28604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17123" y="33938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5400" y="3927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05400" y="51112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76092" y="57208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05400" y="62747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01970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Max!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05000" y="4645269"/>
            <a:ext cx="16177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019799" y="557407"/>
            <a:ext cx="28545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What is a maximum </a:t>
            </a:r>
            <a:r>
              <a:rPr lang="en-US" sz="4000" dirty="0" err="1"/>
              <a:t>subarray</a:t>
            </a:r>
            <a:r>
              <a:rPr lang="en-US" sz="4000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3585" y="2701305"/>
            <a:ext cx="220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subarray</a:t>
            </a:r>
            <a:r>
              <a:rPr lang="en-US" sz="2800" dirty="0"/>
              <a:t> with the largest sum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54615" y="4378569"/>
            <a:ext cx="220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brute-force T(n)?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342183" y="5965502"/>
                <a:ext cx="2209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183" y="5965502"/>
                <a:ext cx="220980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510" t="-1058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15398"/>
              </p:ext>
            </p:extLst>
          </p:nvPr>
        </p:nvGraphicFramePr>
        <p:xfrm>
          <a:off x="1101970" y="62576"/>
          <a:ext cx="6096000" cy="4728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209570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25160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043645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908964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0724195"/>
                    </a:ext>
                  </a:extLst>
                </a:gridCol>
              </a:tblGrid>
              <a:tr h="472803">
                <a:tc>
                  <a:txBody>
                    <a:bodyPr/>
                    <a:lstStyle/>
                    <a:p>
                      <a:r>
                        <a:rPr lang="en-US" dirty="0"/>
                        <a:t>10 (</a:t>
                      </a:r>
                      <a:r>
                        <a:rPr lang="en-US" dirty="0" err="1"/>
                        <a:t>Init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3389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15F1E-1B15-4139-A656-102C6FF7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3" grpId="0"/>
      <p:bldP spid="47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any sugg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34673"/>
            <a:ext cx="7801952" cy="405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760D0-72BA-4DE4-9256-0B7887BE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3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Maximum-</a:t>
            </a:r>
            <a:r>
              <a:rPr lang="en-US" dirty="0" err="1"/>
              <a:t>subarray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do it in a divide-and-conquer manner?</a:t>
            </a:r>
          </a:p>
          <a:p>
            <a:r>
              <a:rPr lang="en-US" dirty="0"/>
              <a:t>Yes, we 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F7A3D-DAE6-4FF1-AE32-DF396AED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2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24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96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5139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460075"/>
            <a:ext cx="154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array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70" y="134223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sub arrays: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07677" y="1178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73669" y="1711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51385" y="22449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08585" y="2822303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076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648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824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96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51385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6862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842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414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986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64877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22077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67554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369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41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513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96862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05400" y="1260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70231" y="17935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7123" y="23270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17123" y="28604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17123" y="33938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5400" y="3927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05400" y="51112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76092" y="57208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05400" y="62747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357470"/>
            <a:ext cx="28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 target array into 2 arrays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22077" y="152400"/>
            <a:ext cx="17585" cy="6858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67400" y="1147244"/>
            <a:ext cx="28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then have 3 types of </a:t>
            </a:r>
            <a:r>
              <a:rPr lang="en-US" dirty="0" err="1"/>
              <a:t>subarrays</a:t>
            </a:r>
            <a:r>
              <a:rPr lang="en-US" dirty="0"/>
              <a:t>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67400" y="2003837"/>
            <a:ext cx="28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ones belong to the left array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67400" y="2721903"/>
            <a:ext cx="28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The ones belong to the right array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67400" y="3439969"/>
            <a:ext cx="28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ones crossing the mid point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746" y="1875637"/>
            <a:ext cx="222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 can be then solved by: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7746" y="2639951"/>
            <a:ext cx="24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Find the max in left sub arrays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519" y="3409347"/>
            <a:ext cx="24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Find the max in right sub arrays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81200" y="1711569"/>
            <a:ext cx="803031" cy="93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837592" y="3927203"/>
            <a:ext cx="1861039" cy="718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8519" y="4137437"/>
            <a:ext cx="24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Find the max in crossing sub arrays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635370" y="4783768"/>
            <a:ext cx="1160951" cy="1433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8519" y="5755681"/>
            <a:ext cx="2488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Choose the largest one from those 3 as the final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50F55-3317-4DDE-B0F2-A13A02AA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2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  <p:bldP spid="49" grpId="0"/>
      <p:bldP spid="50" grpId="0"/>
      <p:bldP spid="51" grpId="0"/>
      <p:bldP spid="9" grpId="0"/>
      <p:bldP spid="52" grpId="0"/>
      <p:bldP spid="53" grpId="0"/>
      <p:bldP spid="55" grpId="0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Microsoft Office PowerPoint</Application>
  <PresentationFormat>On-screen Show (4:3)</PresentationFormat>
  <Paragraphs>210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Garamond</vt:lpstr>
      <vt:lpstr>Times New Roman</vt:lpstr>
      <vt:lpstr>Wingdings</vt:lpstr>
      <vt:lpstr>Office Theme</vt:lpstr>
      <vt:lpstr>CS302 Design and Analysis of Algorithm </vt:lpstr>
      <vt:lpstr>PowerPoint Presentation</vt:lpstr>
      <vt:lpstr>Maximum Subarray Problem</vt:lpstr>
      <vt:lpstr>Problem</vt:lpstr>
      <vt:lpstr>Transformation</vt:lpstr>
      <vt:lpstr>PowerPoint Presentation</vt:lpstr>
      <vt:lpstr>PowerPoint Presentation</vt:lpstr>
      <vt:lpstr>Maximum-subarray</vt:lpstr>
      <vt:lpstr>PowerPoint Presentation</vt:lpstr>
      <vt:lpstr>PowerPoint Presentation</vt:lpstr>
      <vt:lpstr>The whole algorithm</vt:lpstr>
      <vt:lpstr>Maximum-subarray problem – divide-and-conquer algorithm</vt:lpstr>
      <vt:lpstr>Maximum-subarray problem – divide-and-conquer algorithm</vt:lpstr>
      <vt:lpstr>Example on Maximum sub array</vt:lpstr>
      <vt:lpstr>PowerPoint Presentation</vt:lpstr>
      <vt:lpstr>Can be solve in O(n)??????</vt:lpstr>
      <vt:lpstr>Kadanes Algorithm</vt:lpstr>
      <vt:lpstr>Time complexity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2019-10-19T08:04:16Z</dcterms:created>
  <dcterms:modified xsi:type="dcterms:W3CDTF">2021-05-04T08:50:21Z</dcterms:modified>
</cp:coreProperties>
</file>