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F5EC-57FB-4654-B77B-39676FB1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C0C8-3D08-4BC2-86B1-2DA524763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CEEF-E796-4C6F-83F1-8D7EA635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1F9C-923A-4021-8B38-99370E67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5FD1-94B0-41C9-84D2-CE5CD88C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D2B6-6BDD-4E63-AB44-B7FE884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4769-6A74-4A8A-BC4B-C1EB4C44A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BF0B-6516-4266-9B55-D8FABD0A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DC5C-CB9E-4D68-9F42-5FC0604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25F1-B7BA-475B-AC74-242A991D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7AD1C-7328-402A-8055-A076E0299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4A38-F431-4FC3-8AB7-9D2680F6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85A2-82B8-4E9F-B876-9E8F225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C5EE-06D8-4066-A14A-C968BB9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EE0F-094A-47AB-B121-E81E34C4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F212-879D-4970-A68E-AE51E86C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D2BE-B5C0-49E2-9978-D54ADF6D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A2FA-7648-4EC1-8437-E902302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3C62-4532-4567-9B59-3D9EF9B8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F72D-2199-4200-86BB-F99A39B1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FB6D-762B-40B8-A6F9-7AB5BD5B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2D3D-23B1-41FC-A94D-9B67BA01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5E13-ED71-4A21-8F4D-6CFF6646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A8E0-21B6-4E97-8CB4-0BFF7903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D549-4F6C-4442-97F2-F99C2EC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F76-404E-44BC-85F8-7A46F90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80CB-3C1D-44A6-A733-83577E157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D90C-115E-493E-9F68-97E37D12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213F-C8A0-4980-8FDD-444F9D59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1600-78BE-4BB7-879E-090836D3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D8F38-8CF7-4E3D-A236-3A38B0A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ECB4-47E6-41EC-B16A-CDBC6037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B8D8-228A-41A6-873F-DD732F2F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41AE-BD1B-4B4A-8659-87883349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477AD-248E-4F31-88B6-79EE00B5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F4E3-5B93-4D39-AE6D-CA4BB5D2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9C0BB-2271-43B4-BADD-8B7E92E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C6D98-0F52-4028-8161-E8697F1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BFC67-DC86-405D-9FF3-34AC8C0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52B7-DF7E-481D-9027-B82A64E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D4082-F542-4E39-AFB0-E40AFA13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9475E-B01A-4051-9B0E-F7EE7B2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4C2EA-6CB8-4B1B-B284-D4CF5AA9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4627E-287D-4144-B990-BC0E2E16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1AEA-9636-47AE-A803-5D2FD942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2F77-F2C3-49C4-AB4A-AABA6B28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C1E-96C9-4FB3-810F-18D50178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A921-A587-4AF5-933B-30CCDF29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0F381-096C-4E25-8A06-2A57C220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E033-7487-4F7C-B327-49B8A19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7861-D20F-41E4-B5AC-FA774F90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45B0-C8F8-46AD-ACDF-513B002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2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6197-5214-4240-A058-2A2A918B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8ECE3-590A-48F7-A346-332F744A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98382-F35F-4725-BDC7-44CCBFB4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CB1C-C1D3-4733-A4E2-F42D08F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3810-DEBD-459F-BF65-834E230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9898-6B8C-4968-82AF-036E14BC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54B6D-60BA-4103-9119-161CF57F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52AF-6B29-4464-9D1C-2FA14F4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72D6-B85A-48B0-8743-0FA80ADF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EF27-DB79-4101-BA13-A2E3201C50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5383-A964-4169-A50E-837FCCC2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B273-06C7-4BF8-8612-09A21EB3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AE08-FBDF-4454-A6EE-704A5E01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9B4-F092-495F-A2F0-15BBC53E8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1FEC-9D63-4E96-8794-306F208DA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Nasreen Akhtar</a:t>
            </a:r>
          </a:p>
        </p:txBody>
      </p:sp>
    </p:spTree>
    <p:extLst>
      <p:ext uri="{BB962C8B-B14F-4D97-AF65-F5344CB8AC3E}">
        <p14:creationId xmlns:p14="http://schemas.microsoft.com/office/powerpoint/2010/main" val="39384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197866"/>
                  </p:ext>
                </p:extLst>
              </p:nvPr>
            </p:nvGraphicFramePr>
            <p:xfrm>
              <a:off x="1366982" y="2202102"/>
              <a:ext cx="950883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652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197866"/>
                  </p:ext>
                </p:extLst>
              </p:nvPr>
            </p:nvGraphicFramePr>
            <p:xfrm>
              <a:off x="1366982" y="2202102"/>
              <a:ext cx="950883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29" t="-8197" r="-35785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864" t="-8197" r="-19645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56" t="-8197" r="-8444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667" t="-8197" r="-133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652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638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349012"/>
                  </p:ext>
                </p:extLst>
              </p:nvPr>
            </p:nvGraphicFramePr>
            <p:xfrm>
              <a:off x="979054" y="2273063"/>
              <a:ext cx="355138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673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581891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581891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595745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652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349012"/>
                  </p:ext>
                </p:extLst>
              </p:nvPr>
            </p:nvGraphicFramePr>
            <p:xfrm>
              <a:off x="979054" y="2273063"/>
              <a:ext cx="355138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673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581891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581891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595745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789" t="-8197" r="-30421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00" t="-8197" r="-20104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165" t="-8197" r="-11208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6939" t="-8197" r="-408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652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731021-E40B-4930-9891-604033C4413A}"/>
              </a:ext>
            </a:extLst>
          </p:cNvPr>
          <p:cNvSpPr txBox="1"/>
          <p:nvPr/>
        </p:nvSpPr>
        <p:spPr>
          <a:xfrm>
            <a:off x="997527" y="169068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that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0ED9C-EE2A-4263-831F-262D2412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02" y="2273063"/>
            <a:ext cx="4819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39481-4AA4-45A3-8B75-1D17292D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59" y="2050473"/>
            <a:ext cx="9412559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AAC5D-4832-40AB-BC17-F42EC448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TABLE HAVING 12 ROWS.</a:t>
            </a:r>
          </a:p>
          <a:p>
            <a:r>
              <a:rPr lang="en-US" dirty="0"/>
              <a:t>Each row for a single state</a:t>
            </a:r>
          </a:p>
          <a:p>
            <a:r>
              <a:rPr lang="en-US" dirty="0"/>
              <a:t>Label column with name of input and empty transition</a:t>
            </a:r>
          </a:p>
          <a:p>
            <a:r>
              <a:rPr lang="en-US" dirty="0"/>
              <a:t>Check transition of all input and enter it in table</a:t>
            </a:r>
          </a:p>
        </p:txBody>
      </p:sp>
    </p:spTree>
    <p:extLst>
      <p:ext uri="{BB962C8B-B14F-4D97-AF65-F5344CB8AC3E}">
        <p14:creationId xmlns:p14="http://schemas.microsoft.com/office/powerpoint/2010/main" val="203394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4D7C545-E9A1-457F-81EA-D0ECADF50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60168"/>
                  </p:ext>
                </p:extLst>
              </p:nvPr>
            </p:nvGraphicFramePr>
            <p:xfrm>
              <a:off x="1159164" y="1343120"/>
              <a:ext cx="9411852" cy="5251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1">
                      <a:extLst>
                        <a:ext uri="{9D8B030D-6E8A-4147-A177-3AD203B41FA5}">
                          <a16:colId xmlns:a16="http://schemas.microsoft.com/office/drawing/2014/main" val="1429152365"/>
                        </a:ext>
                      </a:extLst>
                    </a:gridCol>
                    <a:gridCol w="1191490">
                      <a:extLst>
                        <a:ext uri="{9D8B030D-6E8A-4147-A177-3AD203B41FA5}">
                          <a16:colId xmlns:a16="http://schemas.microsoft.com/office/drawing/2014/main" val="1701826187"/>
                        </a:ext>
                      </a:extLst>
                    </a:gridCol>
                    <a:gridCol w="1274619">
                      <a:extLst>
                        <a:ext uri="{9D8B030D-6E8A-4147-A177-3AD203B41FA5}">
                          <a16:colId xmlns:a16="http://schemas.microsoft.com/office/drawing/2014/main" val="3758533965"/>
                        </a:ext>
                      </a:extLst>
                    </a:gridCol>
                    <a:gridCol w="1316181">
                      <a:extLst>
                        <a:ext uri="{9D8B030D-6E8A-4147-A177-3AD203B41FA5}">
                          <a16:colId xmlns:a16="http://schemas.microsoft.com/office/drawing/2014/main" val="3045268541"/>
                        </a:ext>
                      </a:extLst>
                    </a:gridCol>
                    <a:gridCol w="1191491">
                      <a:extLst>
                        <a:ext uri="{9D8B030D-6E8A-4147-A177-3AD203B41FA5}">
                          <a16:colId xmlns:a16="http://schemas.microsoft.com/office/drawing/2014/main" val="2285265320"/>
                        </a:ext>
                      </a:extLst>
                    </a:gridCol>
                    <a:gridCol w="3449780">
                      <a:extLst>
                        <a:ext uri="{9D8B030D-6E8A-4147-A177-3AD203B41FA5}">
                          <a16:colId xmlns:a16="http://schemas.microsoft.com/office/drawing/2014/main" val="3645730486"/>
                        </a:ext>
                      </a:extLst>
                    </a:gridCol>
                  </a:tblGrid>
                  <a:tr h="40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474491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89815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046144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{3,5,9,6,4,1}-------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336156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{4,1}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629057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5668593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{7}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{6}-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590235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{7,8,4,1,5,9,6}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440411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912228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{9}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427306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143737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743922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8587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4D7C545-E9A1-457F-81EA-D0ECADF50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60168"/>
                  </p:ext>
                </p:extLst>
              </p:nvPr>
            </p:nvGraphicFramePr>
            <p:xfrm>
              <a:off x="1159164" y="1343120"/>
              <a:ext cx="9411852" cy="5251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1">
                      <a:extLst>
                        <a:ext uri="{9D8B030D-6E8A-4147-A177-3AD203B41FA5}">
                          <a16:colId xmlns:a16="http://schemas.microsoft.com/office/drawing/2014/main" val="1429152365"/>
                        </a:ext>
                      </a:extLst>
                    </a:gridCol>
                    <a:gridCol w="1191490">
                      <a:extLst>
                        <a:ext uri="{9D8B030D-6E8A-4147-A177-3AD203B41FA5}">
                          <a16:colId xmlns:a16="http://schemas.microsoft.com/office/drawing/2014/main" val="1701826187"/>
                        </a:ext>
                      </a:extLst>
                    </a:gridCol>
                    <a:gridCol w="1274619">
                      <a:extLst>
                        <a:ext uri="{9D8B030D-6E8A-4147-A177-3AD203B41FA5}">
                          <a16:colId xmlns:a16="http://schemas.microsoft.com/office/drawing/2014/main" val="3758533965"/>
                        </a:ext>
                      </a:extLst>
                    </a:gridCol>
                    <a:gridCol w="1316181">
                      <a:extLst>
                        <a:ext uri="{9D8B030D-6E8A-4147-A177-3AD203B41FA5}">
                          <a16:colId xmlns:a16="http://schemas.microsoft.com/office/drawing/2014/main" val="3045268541"/>
                        </a:ext>
                      </a:extLst>
                    </a:gridCol>
                    <a:gridCol w="1191491">
                      <a:extLst>
                        <a:ext uri="{9D8B030D-6E8A-4147-A177-3AD203B41FA5}">
                          <a16:colId xmlns:a16="http://schemas.microsoft.com/office/drawing/2014/main" val="2285265320"/>
                        </a:ext>
                      </a:extLst>
                    </a:gridCol>
                    <a:gridCol w="3449780">
                      <a:extLst>
                        <a:ext uri="{9D8B030D-6E8A-4147-A177-3AD203B41FA5}">
                          <a16:colId xmlns:a16="http://schemas.microsoft.com/office/drawing/2014/main" val="3645730486"/>
                        </a:ext>
                      </a:extLst>
                    </a:gridCol>
                  </a:tblGrid>
                  <a:tr h="40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3145" t="-7576" r="-707" b="-12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474491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89815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046144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{3,5,9,6,4,1}-------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336156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{4,1}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629057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5668593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{7}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{6}-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590235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{7,8,4,1,5,9,6}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440411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912228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{9}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427306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143737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{11}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743922"/>
                      </a:ext>
                    </a:extLst>
                  </a:tr>
                  <a:tr h="4039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8587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724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AAC5D-4832-40AB-BC17-F42EC448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the start state </a:t>
            </a:r>
          </a:p>
          <a:p>
            <a:r>
              <a:rPr lang="en-US" dirty="0"/>
              <a:t>Check empty transition of each input </a:t>
            </a:r>
            <a:r>
              <a:rPr lang="en-US" dirty="0" err="1"/>
              <a:t>alphbet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27352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1450109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803236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27352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1450109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803236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29" t="-8197" r="-357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975" t="-8197" r="-32100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348" t="-8197" r="-660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667" t="-8197" r="-133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061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410048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410048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29" t="-8197" r="-357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864" t="-8197" r="-1964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56" t="-8197" r="-8444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667" t="-8197" r="-133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07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80539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80539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29" t="-8197" r="-357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864" t="-8197" r="-1964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56" t="-8197" r="-8444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667" t="-8197" r="-133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67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DF05-0160-4501-8DA4-7847CA5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to convert NFA to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848905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29267C-9E94-409C-9BA9-F847A4225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848905"/>
                  </p:ext>
                </p:extLst>
              </p:nvPr>
            </p:nvGraphicFramePr>
            <p:xfrm>
              <a:off x="1366982" y="2202102"/>
              <a:ext cx="95088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582">
                      <a:extLst>
                        <a:ext uri="{9D8B030D-6E8A-4147-A177-3AD203B41FA5}">
                          <a16:colId xmlns:a16="http://schemas.microsoft.com/office/drawing/2014/main" val="372694846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993519934"/>
                        </a:ext>
                      </a:extLst>
                    </a:gridCol>
                    <a:gridCol w="2064327">
                      <a:extLst>
                        <a:ext uri="{9D8B030D-6E8A-4147-A177-3AD203B41FA5}">
                          <a16:colId xmlns:a16="http://schemas.microsoft.com/office/drawing/2014/main" val="261006831"/>
                        </a:ext>
                      </a:extLst>
                    </a:gridCol>
                    <a:gridCol w="2189018">
                      <a:extLst>
                        <a:ext uri="{9D8B030D-6E8A-4147-A177-3AD203B41FA5}">
                          <a16:colId xmlns:a16="http://schemas.microsoft.com/office/drawing/2014/main" val="1184939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81740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29" t="-8197" r="-3578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864" t="-8197" r="-19645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56" t="-8197" r="-8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667" t="-8197" r="-133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85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{3,5,9,6,4,1}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{2}---+D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69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{12,8,4,1,5,9,6}---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6557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{10,11}---B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{6,7,8,4,1,5,9}-----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6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{2}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337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505</Words>
  <Application>Microsoft Office PowerPoint</Application>
  <PresentationFormat>Widescreen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Finite Automata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  <vt:lpstr>2nd method to convert NFA to 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Ms Nasreen</dc:creator>
  <cp:lastModifiedBy>Ms Nasreen</cp:lastModifiedBy>
  <cp:revision>4</cp:revision>
  <dcterms:created xsi:type="dcterms:W3CDTF">2019-09-23T16:38:16Z</dcterms:created>
  <dcterms:modified xsi:type="dcterms:W3CDTF">2019-09-23T17:05:39Z</dcterms:modified>
</cp:coreProperties>
</file>