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5" r:id="rId11"/>
    <p:sldId id="316" r:id="rId12"/>
    <p:sldId id="309" r:id="rId13"/>
    <p:sldId id="310" r:id="rId14"/>
    <p:sldId id="311" r:id="rId15"/>
    <p:sldId id="312" r:id="rId16"/>
    <p:sldId id="313" r:id="rId17"/>
    <p:sldId id="314" r:id="rId18"/>
    <p:sldId id="28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October 07,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b="0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7543801" cy="563511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10 ; i &lt;= 9 ; i++)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initial statement sets </a:t>
            </a:r>
            <a:r>
              <a:rPr lang="en-US" sz="1400" dirty="0" err="1"/>
              <a:t>i</a:t>
            </a:r>
            <a:r>
              <a:rPr lang="en-US" sz="1400" dirty="0"/>
              <a:t> to 10. Because initially the loop condition (</a:t>
            </a:r>
            <a:r>
              <a:rPr lang="en-US" sz="1400" dirty="0" err="1"/>
              <a:t>i</a:t>
            </a:r>
            <a:r>
              <a:rPr lang="en-US" sz="1400" dirty="0"/>
              <a:t> &lt;= 9) is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/>
              <a:t>. Nothing happens.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9 ; i &gt;= 10 ; i--)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initial statement sets </a:t>
            </a:r>
            <a:r>
              <a:rPr lang="en-US" sz="1400" dirty="0" err="1"/>
              <a:t>i</a:t>
            </a:r>
            <a:r>
              <a:rPr lang="en-US" sz="1400" dirty="0"/>
              <a:t> to 9. Because initially the loop condition (</a:t>
            </a:r>
            <a:r>
              <a:rPr lang="en-US" sz="1400" dirty="0" err="1"/>
              <a:t>i</a:t>
            </a:r>
            <a:r>
              <a:rPr lang="en-US" sz="1400" dirty="0"/>
              <a:t> &gt;= 10) is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/>
              <a:t>. Nothing happens.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10 ; i &lt;= 10 ; i++)	</a:t>
            </a:r>
            <a:r>
              <a:rPr lang="nn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3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initial statement sets </a:t>
            </a:r>
            <a:r>
              <a:rPr lang="en-US" sz="1400" dirty="0" err="1"/>
              <a:t>i</a:t>
            </a:r>
            <a:r>
              <a:rPr lang="en-US" sz="1400" dirty="0"/>
              <a:t> to 10. Because initially the loop condition (</a:t>
            </a:r>
            <a:r>
              <a:rPr lang="en-US" sz="1400" dirty="0" err="1"/>
              <a:t>i</a:t>
            </a:r>
            <a:r>
              <a:rPr lang="en-US" sz="1400" dirty="0"/>
              <a:t> &lt;= 10) is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highlight>
                  <a:srgbClr val="FFFFFF"/>
                </a:highlight>
              </a:rPr>
              <a:t>, so the output statement in Line 2 executes, which outputs 10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1 ; i &lt;= 10 ; i++);	</a:t>
            </a:r>
            <a:r>
              <a:rPr lang="nn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3</a:t>
            </a:r>
          </a:p>
          <a:p>
            <a:pPr marL="0" indent="0">
              <a:buNone/>
            </a:pPr>
            <a:r>
              <a:rPr lang="en-US" sz="1400" dirty="0"/>
              <a:t>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has no effect on the output statement in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</a:t>
            </a:r>
            <a:r>
              <a:rPr lang="en-US" sz="1400" dirty="0"/>
              <a:t>. The semicolon at the end of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ends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loop; the action of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is thus empty. The output statement is all by itself and hence runs only once.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 ; ; i++)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because the loop condition is omitted from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statement, the loop statement is always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/>
              <a:t>. This is an infinite loop.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Loop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Can </a:t>
            </a:r>
            <a:r>
              <a:rPr lang="en-US" b="1" dirty="0"/>
              <a:t>define variables in initialization code</a:t>
            </a:r>
          </a:p>
          <a:p>
            <a:pPr lvl="1" algn="just"/>
            <a:r>
              <a:rPr lang="en-US" dirty="0"/>
              <a:t>Their scope is the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pPr algn="just"/>
            <a:r>
              <a:rPr lang="en-US" dirty="0"/>
              <a:t>Initialization code, test, or update code can </a:t>
            </a:r>
            <a:r>
              <a:rPr lang="en-US" b="1" dirty="0"/>
              <a:t>contain more than one statement</a:t>
            </a:r>
          </a:p>
          <a:p>
            <a:pPr lvl="1" algn="just"/>
            <a:r>
              <a:rPr lang="en-US" dirty="0"/>
              <a:t>Separate statements with commas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0, num = 1; num &lt;= 10; num++)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0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More </a:t>
            </a:r>
            <a:r>
              <a:rPr lang="en-US" sz="3600" b="0" dirty="0"/>
              <a:t>for</a:t>
            </a:r>
            <a:r>
              <a:rPr lang="en-US" sz="3600" dirty="0"/>
              <a:t> Loop Modifications </a:t>
            </a:r>
            <a:br>
              <a:rPr lang="en-US" sz="3600" dirty="0"/>
            </a:br>
            <a:r>
              <a:rPr lang="en-US" sz="3600" dirty="0"/>
              <a:t>(These are 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omit initialization if already done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0, num = 1;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Can omit update if done in loop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(sum = 0, num = 1; num &lt;= 10;)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/>
              <a:t>Can omit test – may cause an infinite loop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(sum = 0, num = 1;; num++)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4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9" y="1390152"/>
            <a:ext cx="8255488" cy="225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9" y="3738294"/>
            <a:ext cx="8255488" cy="255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4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the Fibonacci numbers using </a:t>
            </a:r>
            <a:r>
              <a:rPr lang="en-US" b="1" dirty="0"/>
              <a:t>for </a:t>
            </a:r>
            <a:r>
              <a:rPr lang="en-US" dirty="0"/>
              <a:t>loop.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7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7894321" cy="523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previous1 = 1, previous2 = 1, counter = 3, current ; 	counter &lt;=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counter++)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current = previous2 + previous1;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previous1 = previous2;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previous2 = current;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for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1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Vs </a:t>
            </a:r>
            <a:r>
              <a:rPr lang="en-US" b="0" dirty="0"/>
              <a:t>while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381394"/>
            <a:ext cx="8323876" cy="272678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8" y="4240579"/>
            <a:ext cx="8323551" cy="19758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A72AE6D-A4CE-4935-B246-6F07BE0A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Looping (Repetition)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general form of the for statement is:</a:t>
            </a:r>
          </a:p>
          <a:p>
            <a:pPr marL="0" indent="0" algn="just">
              <a:buNone/>
            </a:pPr>
            <a:r>
              <a:rPr lang="en-US" dirty="0"/>
              <a:t>	 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initial statement</a:t>
            </a:r>
            <a:r>
              <a:rPr lang="en-US" dirty="0"/>
              <a:t>, </a:t>
            </a:r>
            <a:r>
              <a:rPr lang="en-US" b="1" dirty="0"/>
              <a:t>loop condition</a:t>
            </a:r>
            <a:r>
              <a:rPr lang="en-US" dirty="0"/>
              <a:t>, and </a:t>
            </a:r>
            <a:r>
              <a:rPr lang="en-US" b="1" dirty="0"/>
              <a:t>update statement </a:t>
            </a:r>
            <a:r>
              <a:rPr lang="en-US" dirty="0"/>
              <a:t>are called </a:t>
            </a:r>
            <a:r>
              <a:rPr lang="en-US" b="1" dirty="0"/>
              <a:t>for</a:t>
            </a:r>
            <a:r>
              <a:rPr lang="en-US" dirty="0"/>
              <a:t> loop control statements</a:t>
            </a:r>
          </a:p>
          <a:p>
            <a:pPr lvl="1" algn="just"/>
            <a:r>
              <a:rPr lang="en-US" b="1" dirty="0"/>
              <a:t>initial statement </a:t>
            </a:r>
            <a:r>
              <a:rPr lang="en-US" dirty="0"/>
              <a:t>usually initializes a variable (called the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loop control</a:t>
            </a:r>
            <a:r>
              <a:rPr lang="en-US" dirty="0"/>
              <a:t>, or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variable)</a:t>
            </a:r>
          </a:p>
          <a:p>
            <a:pPr algn="just"/>
            <a:r>
              <a:rPr lang="en-US" dirty="0"/>
              <a:t>In C++, </a:t>
            </a:r>
            <a:r>
              <a:rPr lang="en-US" b="1" dirty="0"/>
              <a:t>for</a:t>
            </a:r>
            <a:r>
              <a:rPr lang="en-US" dirty="0"/>
              <a:t> is a reserved word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788140"/>
            <a:ext cx="7219950" cy="714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5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893" y="1312516"/>
            <a:ext cx="8323876" cy="492194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int sum = 0, num;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for (num = 1; num &lt;= 10; num++)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sum += num;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cout &lt;&lt; "Sum of numbers 1 – 10 is "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&lt;&lt; sum &lt;&lt; endl;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5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for Loop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The following for loop output Hello! And a star (on separate lines) five times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5; i++)</a:t>
            </a:r>
            <a:endParaRPr lang="nn-NO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1800" dirty="0"/>
              <a:t>Consider the following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5; i++)</a:t>
            </a:r>
            <a:endParaRPr lang="nn-NO" sz="1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/>
              <a:t>This loop outputs Hello! Five times and the star only once. Note that the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 controls only the first output statement because the two output statements are not made into a compound statement. Therefore, the first output statement executes five times because the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 body executes five times. After the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 executes, the second output statement executes only once. The indentation, which is ignored by the compiler, is nevertheless misleading.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1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b="0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following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loop executes five empty statements: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5; i++);		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//Line2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The semicolon at the end of the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statement (before the output statement, Line) terminates the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loop. The action of this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loop empty, that is, null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Loop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</a:t>
            </a:r>
            <a:r>
              <a:rPr lang="en-US" b="1" dirty="0"/>
              <a:t>test</a:t>
            </a:r>
            <a:r>
              <a:rPr lang="en-US" dirty="0"/>
              <a:t> is </a:t>
            </a:r>
            <a:r>
              <a:rPr lang="en-US" b="1" dirty="0"/>
              <a:t>false</a:t>
            </a:r>
            <a:r>
              <a:rPr lang="en-US" dirty="0"/>
              <a:t> the first time it is evaluated, the body of the loop will not be executed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update</a:t>
            </a:r>
            <a:r>
              <a:rPr lang="en-US" dirty="0"/>
              <a:t> expression can </a:t>
            </a:r>
            <a:r>
              <a:rPr lang="en-US" b="1" dirty="0"/>
              <a:t>increment</a:t>
            </a:r>
            <a:r>
              <a:rPr lang="en-US" dirty="0"/>
              <a:t> or </a:t>
            </a:r>
            <a:r>
              <a:rPr lang="en-US" b="1" dirty="0"/>
              <a:t>decrement</a:t>
            </a:r>
            <a:r>
              <a:rPr lang="en-US" dirty="0"/>
              <a:t> by any amount</a:t>
            </a:r>
          </a:p>
          <a:p>
            <a:pPr algn="just"/>
            <a:r>
              <a:rPr lang="en-US" dirty="0"/>
              <a:t>Variables used in the initialization section </a:t>
            </a:r>
            <a:r>
              <a:rPr lang="en-US" b="1" dirty="0"/>
              <a:t>should not be modified</a:t>
            </a:r>
            <a:r>
              <a:rPr lang="en-US" dirty="0"/>
              <a:t> in the body of the loop</a:t>
            </a:r>
          </a:p>
          <a:p>
            <a:pPr algn="just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00218"/>
            <a:ext cx="7543800" cy="35163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C++ allows you to use fractional values for loop control variables of the double type </a:t>
            </a:r>
          </a:p>
          <a:p>
            <a:pPr algn="just"/>
            <a:r>
              <a:rPr lang="en-US" sz="2800" dirty="0"/>
              <a:t>Results may differ</a:t>
            </a:r>
          </a:p>
          <a:p>
            <a:pPr algn="just"/>
            <a:r>
              <a:rPr lang="en-US" sz="2800" dirty="0"/>
              <a:t>The following is a semantic error: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following is a legal for loop: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99659"/>
            <a:ext cx="5029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CS118- FALL 2019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07/10/2019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734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4424</TotalTime>
  <Words>472</Words>
  <Application>Microsoft Office PowerPoint</Application>
  <PresentationFormat>On-screen Show (4:3)</PresentationFormat>
  <Paragraphs>176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for Looping (Repetition) Structure</vt:lpstr>
      <vt:lpstr>for Looping (Repetition) Structure (cont'd.)</vt:lpstr>
      <vt:lpstr>for Loop Example</vt:lpstr>
      <vt:lpstr>More for Loop</vt:lpstr>
      <vt:lpstr>More for Loop</vt:lpstr>
      <vt:lpstr>for Loop Notes</vt:lpstr>
      <vt:lpstr>for Looping (Repetition) Structure (cont'd.)</vt:lpstr>
      <vt:lpstr>for Looping (Repetition) Structure (cont'd.)</vt:lpstr>
      <vt:lpstr>More for Loop</vt:lpstr>
      <vt:lpstr>PowerPoint Presentation</vt:lpstr>
      <vt:lpstr>for Loop Modifications</vt:lpstr>
      <vt:lpstr>More for Loop Modifications  (These are NOT Recommended)</vt:lpstr>
      <vt:lpstr>for Looping (Repetition) Structure (cont'd.)</vt:lpstr>
      <vt:lpstr>Example</vt:lpstr>
      <vt:lpstr>Example</vt:lpstr>
      <vt:lpstr>for Vs while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1610</cp:revision>
  <cp:lastPrinted>2017-09-07T06:56:55Z</cp:lastPrinted>
  <dcterms:created xsi:type="dcterms:W3CDTF">2017-08-16T18:35:02Z</dcterms:created>
  <dcterms:modified xsi:type="dcterms:W3CDTF">2019-10-10T06:07:44Z</dcterms:modified>
</cp:coreProperties>
</file>