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3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35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2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98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9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6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3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0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199" y="1021651"/>
            <a:ext cx="9691511" cy="25089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INTERNET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8267" y="3801535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Instructor: </a:t>
            </a:r>
            <a:r>
              <a:rPr lang="en-US" b="1" dirty="0" err="1" smtClean="0">
                <a:solidFill>
                  <a:srgbClr val="FF0000"/>
                </a:solidFill>
              </a:rPr>
              <a:t>Ms.HAFSA</a:t>
            </a:r>
            <a:r>
              <a:rPr lang="en-US" b="1" dirty="0" smtClean="0">
                <a:solidFill>
                  <a:srgbClr val="FF0000"/>
                </a:solidFill>
              </a:rPr>
              <a:t> ZAHRA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Date: 23-03-2020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63" y="1104586"/>
            <a:ext cx="8283281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800" b="1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sz="2800" b="1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333" y="2258748"/>
            <a:ext cx="11017956" cy="237449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32740" marR="5080" indent="-320040" algn="just">
              <a:lnSpc>
                <a:spcPct val="90000"/>
              </a:lnSpc>
              <a:spcBef>
                <a:spcPts val="359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22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Virus: 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can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 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your system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deleted. </a:t>
            </a:r>
            <a:r>
              <a:rPr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to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e–mail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Clr>
                <a:srgbClr val="DD8046"/>
              </a:buClr>
              <a:buFont typeface="Wingdings"/>
              <a:buChar char=""/>
            </a:pPr>
            <a:endParaRPr sz="3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6350" indent="-320040" algn="just">
              <a:lnSpc>
                <a:spcPct val="9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22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 </a:t>
            </a:r>
            <a:r>
              <a:rPr sz="22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Time: 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  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surfing,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 has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 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realized.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to 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sedentary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lifestyles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exacerbates the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6" y="1122707"/>
            <a:ext cx="6770569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sz="28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800" b="1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inued</a:t>
            </a:r>
            <a:r>
              <a:rPr sz="2800" b="1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955" y="2066499"/>
            <a:ext cx="11390488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 algn="just"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3375" algn="l"/>
              </a:tabLst>
            </a:pPr>
            <a:r>
              <a:rPr sz="2400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Immoral </a:t>
            </a:r>
            <a:r>
              <a:rPr sz="24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websites: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immoral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found,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letting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 indirectly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 the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</a:t>
            </a:r>
            <a:r>
              <a:rPr sz="2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Clr>
                <a:srgbClr val="DD8046"/>
              </a:buClr>
              <a:buFont typeface="Wingdings"/>
              <a:buChar char=""/>
            </a:pPr>
            <a:endParaRPr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6350" indent="-320040" algn="just">
              <a:spcBef>
                <a:spcPts val="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3375" algn="l"/>
              </a:tabLst>
            </a:pPr>
            <a:r>
              <a:rPr sz="2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Information: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misconception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many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colect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676" y="1088840"/>
            <a:ext cx="7097946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sz="28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1689" y="1960480"/>
            <a:ext cx="8345311" cy="413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8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142" y="826531"/>
            <a:ext cx="660123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32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b="1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en-US" sz="32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internet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756" y="1749777"/>
            <a:ext cx="10724444" cy="3476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9525" indent="-110489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Internet covers almost every aspect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life,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can think </a:t>
            </a:r>
            <a:r>
              <a:rPr sz="2200" dirty="0">
                <a:latin typeface="Times New Roman"/>
                <a:cs typeface="Times New Roman"/>
              </a:rPr>
              <a:t>of. </a:t>
            </a:r>
            <a:r>
              <a:rPr sz="2200" spc="-5" dirty="0">
                <a:latin typeface="Times New Roman"/>
                <a:cs typeface="Times New Roman"/>
              </a:rPr>
              <a:t>Here,  we will discuss some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advantages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Internet: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32740" marR="5715" indent="-320040" algn="just"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E-mail: </a:t>
            </a:r>
            <a:r>
              <a:rPr sz="2200" dirty="0">
                <a:latin typeface="Times New Roman"/>
                <a:cs typeface="Times New Roman"/>
              </a:rPr>
              <a:t>E-mail </a:t>
            </a:r>
            <a:r>
              <a:rPr sz="2200" spc="-5" dirty="0">
                <a:latin typeface="Times New Roman"/>
                <a:cs typeface="Times New Roman"/>
              </a:rPr>
              <a:t>is an </a:t>
            </a:r>
            <a:r>
              <a:rPr sz="2200" dirty="0">
                <a:latin typeface="Times New Roman"/>
                <a:cs typeface="Times New Roman"/>
              </a:rPr>
              <a:t>online </a:t>
            </a:r>
            <a:r>
              <a:rPr sz="2200" spc="-5" dirty="0">
                <a:latin typeface="Times New Roman"/>
                <a:cs typeface="Times New Roman"/>
              </a:rPr>
              <a:t>correspondence system. </a:t>
            </a:r>
            <a:r>
              <a:rPr sz="2200" spc="-25" dirty="0">
                <a:latin typeface="Times New Roman"/>
                <a:cs typeface="Times New Roman"/>
              </a:rPr>
              <a:t>With </a:t>
            </a:r>
            <a:r>
              <a:rPr sz="2200" spc="-5" dirty="0">
                <a:latin typeface="Times New Roman"/>
                <a:cs typeface="Times New Roman"/>
              </a:rPr>
              <a:t>e-mail 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10" dirty="0">
                <a:latin typeface="Times New Roman"/>
                <a:cs typeface="Times New Roman"/>
              </a:rPr>
              <a:t>can send </a:t>
            </a:r>
            <a:r>
              <a:rPr sz="2200" spc="-5" dirty="0">
                <a:latin typeface="Times New Roman"/>
                <a:cs typeface="Times New Roman"/>
              </a:rPr>
              <a:t>and receive instant electronic </a:t>
            </a:r>
            <a:r>
              <a:rPr sz="2200" spc="-10" dirty="0">
                <a:latin typeface="Times New Roman"/>
                <a:cs typeface="Times New Roman"/>
              </a:rPr>
              <a:t>messages, </a:t>
            </a:r>
            <a:r>
              <a:rPr sz="2200" spc="-5" dirty="0">
                <a:latin typeface="Times New Roman"/>
                <a:cs typeface="Times New Roman"/>
              </a:rPr>
              <a:t>which works  like writing letters. </a:t>
            </a:r>
            <a:r>
              <a:rPr sz="2200" spc="-60" dirty="0">
                <a:latin typeface="Times New Roman"/>
                <a:cs typeface="Times New Roman"/>
              </a:rPr>
              <a:t>Your </a:t>
            </a:r>
            <a:r>
              <a:rPr sz="2200" spc="-5" dirty="0">
                <a:latin typeface="Times New Roman"/>
                <a:cs typeface="Times New Roman"/>
              </a:rPr>
              <a:t>messages are delivered instantly to people  </a:t>
            </a:r>
            <a:r>
              <a:rPr sz="2200" dirty="0">
                <a:latin typeface="Times New Roman"/>
                <a:cs typeface="Times New Roman"/>
              </a:rPr>
              <a:t>anywhere </a:t>
            </a:r>
            <a:r>
              <a:rPr sz="2200" spc="-5" dirty="0">
                <a:latin typeface="Times New Roman"/>
                <a:cs typeface="Times New Roman"/>
              </a:rPr>
              <a:t>in the world, </a:t>
            </a:r>
            <a:r>
              <a:rPr sz="2200" dirty="0">
                <a:latin typeface="Times New Roman"/>
                <a:cs typeface="Times New Roman"/>
              </a:rPr>
              <a:t>unlike </a:t>
            </a:r>
            <a:r>
              <a:rPr sz="2200" spc="-5" dirty="0">
                <a:latin typeface="Times New Roman"/>
                <a:cs typeface="Times New Roman"/>
              </a:rPr>
              <a:t>traditional </a:t>
            </a:r>
            <a:r>
              <a:rPr sz="2200" spc="-10" dirty="0">
                <a:latin typeface="Times New Roman"/>
                <a:cs typeface="Times New Roman"/>
              </a:rPr>
              <a:t>mail </a:t>
            </a:r>
            <a:r>
              <a:rPr sz="2200" spc="-5" dirty="0">
                <a:latin typeface="Times New Roman"/>
                <a:cs typeface="Times New Roman"/>
              </a:rPr>
              <a:t>that takes a lot of  </a:t>
            </a:r>
            <a:r>
              <a:rPr sz="2200" spc="-10" dirty="0">
                <a:latin typeface="Times New Roman"/>
                <a:cs typeface="Times New Roman"/>
              </a:rPr>
              <a:t>time</a:t>
            </a:r>
            <a:r>
              <a:rPr sz="2200" spc="-10" dirty="0" smtClean="0">
                <a:latin typeface="Times New Roman"/>
                <a:cs typeface="Times New Roman"/>
              </a:rPr>
              <a:t>.</a:t>
            </a:r>
            <a:endParaRPr lang="en-US" sz="2200" spc="-10" dirty="0" smtClean="0">
              <a:latin typeface="Times New Roman"/>
              <a:cs typeface="Times New Roman"/>
            </a:endParaRPr>
          </a:p>
          <a:p>
            <a:pPr marL="332740" marR="5715" indent="-320040" algn="just"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332740" marR="5080" indent="-320040" algn="just">
              <a:spcBef>
                <a:spcPts val="700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Online </a:t>
            </a:r>
            <a:r>
              <a:rPr sz="2200" b="1" dirty="0">
                <a:latin typeface="Times New Roman"/>
                <a:cs typeface="Times New Roman"/>
              </a:rPr>
              <a:t>Chat: </a:t>
            </a:r>
            <a:r>
              <a:rPr sz="2200" spc="-5" dirty="0">
                <a:latin typeface="Times New Roman"/>
                <a:cs typeface="Times New Roman"/>
              </a:rPr>
              <a:t>There </a:t>
            </a:r>
            <a:r>
              <a:rPr sz="2200" dirty="0">
                <a:latin typeface="Times New Roman"/>
                <a:cs typeface="Times New Roman"/>
              </a:rPr>
              <a:t>are </a:t>
            </a:r>
            <a:r>
              <a:rPr sz="2200" spc="-5" dirty="0">
                <a:latin typeface="Times New Roman"/>
                <a:cs typeface="Times New Roman"/>
              </a:rPr>
              <a:t>many ‘chat </a:t>
            </a:r>
            <a:r>
              <a:rPr sz="2200" spc="-10" dirty="0">
                <a:latin typeface="Times New Roman"/>
                <a:cs typeface="Times New Roman"/>
              </a:rPr>
              <a:t>rooms’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web that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 </a:t>
            </a:r>
            <a:r>
              <a:rPr sz="2200" spc="-10" dirty="0">
                <a:latin typeface="Times New Roman"/>
                <a:cs typeface="Times New Roman"/>
              </a:rPr>
              <a:t>accessed </a:t>
            </a:r>
            <a:r>
              <a:rPr sz="2200" spc="-5" dirty="0">
                <a:latin typeface="Times New Roman"/>
                <a:cs typeface="Times New Roman"/>
              </a:rPr>
              <a:t>to meet new people, </a:t>
            </a:r>
            <a:r>
              <a:rPr sz="2200" spc="-10" dirty="0">
                <a:latin typeface="Times New Roman"/>
                <a:cs typeface="Times New Roman"/>
              </a:rPr>
              <a:t>make </a:t>
            </a:r>
            <a:r>
              <a:rPr sz="2200" spc="-5" dirty="0">
                <a:latin typeface="Times New Roman"/>
                <a:cs typeface="Times New Roman"/>
              </a:rPr>
              <a:t>new friends, as well as to </a:t>
            </a:r>
            <a:r>
              <a:rPr sz="2200" spc="-10" dirty="0">
                <a:latin typeface="Times New Roman"/>
                <a:cs typeface="Times New Roman"/>
              </a:rPr>
              <a:t>stay  </a:t>
            </a:r>
            <a:r>
              <a:rPr sz="2200" spc="-5" dirty="0">
                <a:latin typeface="Times New Roman"/>
                <a:cs typeface="Times New Roman"/>
              </a:rPr>
              <a:t>in touch with old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friends.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04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611" y="1009309"/>
            <a:ext cx="6962479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32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b="1" spc="-2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b="1" spc="-2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inued</a:t>
            </a:r>
            <a:r>
              <a:rPr sz="3200" b="1" spc="-2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667" y="1969360"/>
            <a:ext cx="10893777" cy="2920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149225" indent="-320040">
              <a:spcBef>
                <a:spcPts val="9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Shopping: </a:t>
            </a:r>
            <a:r>
              <a:rPr sz="2200" spc="-5" dirty="0">
                <a:latin typeface="Times New Roman"/>
                <a:cs typeface="Times New Roman"/>
              </a:rPr>
              <a:t>Along with getting information on the Internet,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can  also shop online. There are </a:t>
            </a:r>
            <a:r>
              <a:rPr sz="2200" spc="-10" dirty="0">
                <a:latin typeface="Times New Roman"/>
                <a:cs typeface="Times New Roman"/>
              </a:rPr>
              <a:t>many </a:t>
            </a:r>
            <a:r>
              <a:rPr sz="2200" spc="-5" dirty="0">
                <a:latin typeface="Times New Roman"/>
                <a:cs typeface="Times New Roman"/>
              </a:rPr>
              <a:t>online stores and sites that can </a:t>
            </a:r>
            <a:r>
              <a:rPr sz="2200" dirty="0">
                <a:latin typeface="Times New Roman"/>
                <a:cs typeface="Times New Roman"/>
              </a:rPr>
              <a:t>be  </a:t>
            </a:r>
            <a:r>
              <a:rPr sz="2200" spc="-5" dirty="0">
                <a:latin typeface="Times New Roman"/>
                <a:cs typeface="Times New Roman"/>
              </a:rPr>
              <a:t>used to </a:t>
            </a:r>
            <a:r>
              <a:rPr sz="2200" dirty="0">
                <a:latin typeface="Times New Roman"/>
                <a:cs typeface="Times New Roman"/>
              </a:rPr>
              <a:t>look </a:t>
            </a:r>
            <a:r>
              <a:rPr sz="2200" spc="-5" dirty="0">
                <a:latin typeface="Times New Roman"/>
                <a:cs typeface="Times New Roman"/>
              </a:rPr>
              <a:t>for products as well as </a:t>
            </a:r>
            <a:r>
              <a:rPr sz="2200" dirty="0">
                <a:latin typeface="Times New Roman"/>
                <a:cs typeface="Times New Roman"/>
              </a:rPr>
              <a:t>buy </a:t>
            </a:r>
            <a:r>
              <a:rPr sz="2200" spc="-5" dirty="0">
                <a:latin typeface="Times New Roman"/>
                <a:cs typeface="Times New Roman"/>
              </a:rPr>
              <a:t>them using </a:t>
            </a:r>
            <a:r>
              <a:rPr sz="2200" dirty="0">
                <a:latin typeface="Times New Roman"/>
                <a:cs typeface="Times New Roman"/>
              </a:rPr>
              <a:t>your </a:t>
            </a:r>
            <a:r>
              <a:rPr sz="2200" spc="-5" dirty="0">
                <a:latin typeface="Times New Roman"/>
                <a:cs typeface="Times New Roman"/>
              </a:rPr>
              <a:t>credit  card. </a:t>
            </a:r>
            <a:r>
              <a:rPr sz="2200" spc="-80" dirty="0">
                <a:latin typeface="Times New Roman"/>
                <a:cs typeface="Times New Roman"/>
              </a:rPr>
              <a:t>You </a:t>
            </a:r>
            <a:r>
              <a:rPr sz="2200" dirty="0">
                <a:latin typeface="Times New Roman"/>
                <a:cs typeface="Times New Roman"/>
              </a:rPr>
              <a:t>do not </a:t>
            </a:r>
            <a:r>
              <a:rPr sz="2200" spc="-5" dirty="0">
                <a:latin typeface="Times New Roman"/>
                <a:cs typeface="Times New Roman"/>
              </a:rPr>
              <a:t>need to leave </a:t>
            </a:r>
            <a:r>
              <a:rPr sz="2200" dirty="0">
                <a:latin typeface="Times New Roman"/>
                <a:cs typeface="Times New Roman"/>
              </a:rPr>
              <a:t>your </a:t>
            </a:r>
            <a:r>
              <a:rPr sz="2200" spc="-5" dirty="0">
                <a:latin typeface="Times New Roman"/>
                <a:cs typeface="Times New Roman"/>
              </a:rPr>
              <a:t>house and can </a:t>
            </a:r>
            <a:r>
              <a:rPr sz="2200" dirty="0">
                <a:latin typeface="Times New Roman"/>
                <a:cs typeface="Times New Roman"/>
              </a:rPr>
              <a:t>do </a:t>
            </a:r>
            <a:r>
              <a:rPr sz="2200" spc="-5" dirty="0">
                <a:latin typeface="Times New Roman"/>
                <a:cs typeface="Times New Roman"/>
              </a:rPr>
              <a:t>all </a:t>
            </a:r>
            <a:r>
              <a:rPr sz="2200" dirty="0">
                <a:latin typeface="Times New Roman"/>
                <a:cs typeface="Times New Roman"/>
              </a:rPr>
              <a:t>your  </a:t>
            </a:r>
            <a:r>
              <a:rPr sz="2200" spc="-5" dirty="0">
                <a:latin typeface="Times New Roman"/>
                <a:cs typeface="Times New Roman"/>
              </a:rPr>
              <a:t>shopping from the convenience of </a:t>
            </a:r>
            <a:r>
              <a:rPr sz="2200" dirty="0">
                <a:latin typeface="Times New Roman"/>
                <a:cs typeface="Times New Roman"/>
              </a:rPr>
              <a:t>your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home.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Clr>
                <a:srgbClr val="DD804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marR="5080" indent="-320040" algn="just"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Access Information: </a:t>
            </a:r>
            <a:r>
              <a:rPr sz="2200" spc="-5" dirty="0">
                <a:latin typeface="Times New Roman"/>
                <a:cs typeface="Times New Roman"/>
              </a:rPr>
              <a:t>The Internet is a virtual treasure trove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information. Any kind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information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10" dirty="0">
                <a:latin typeface="Times New Roman"/>
                <a:cs typeface="Times New Roman"/>
              </a:rPr>
              <a:t>any </a:t>
            </a:r>
            <a:r>
              <a:rPr sz="2200" spc="-5" dirty="0">
                <a:latin typeface="Times New Roman"/>
                <a:cs typeface="Times New Roman"/>
              </a:rPr>
              <a:t>topic under the sun </a:t>
            </a:r>
            <a:r>
              <a:rPr sz="2200" spc="-20" dirty="0">
                <a:latin typeface="Times New Roman"/>
                <a:cs typeface="Times New Roman"/>
              </a:rPr>
              <a:t>is  </a:t>
            </a:r>
            <a:r>
              <a:rPr sz="2200" spc="-5" dirty="0">
                <a:latin typeface="Times New Roman"/>
                <a:cs typeface="Times New Roman"/>
              </a:rPr>
              <a:t>available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Internet. </a:t>
            </a:r>
            <a:r>
              <a:rPr sz="2200" spc="-5" dirty="0">
                <a:latin typeface="Times New Roman"/>
                <a:cs typeface="Times New Roman"/>
              </a:rPr>
              <a:t>The ‘search engines’ </a:t>
            </a:r>
            <a:r>
              <a:rPr sz="2200" spc="-10" dirty="0">
                <a:latin typeface="Times New Roman"/>
                <a:cs typeface="Times New Roman"/>
              </a:rPr>
              <a:t>on the </a:t>
            </a:r>
            <a:r>
              <a:rPr sz="2200" spc="-5" dirty="0">
                <a:latin typeface="Times New Roman"/>
                <a:cs typeface="Times New Roman"/>
              </a:rPr>
              <a:t>Internet can  help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to find data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any subject that </a:t>
            </a:r>
            <a:r>
              <a:rPr sz="2200" dirty="0">
                <a:latin typeface="Times New Roman"/>
                <a:cs typeface="Times New Roman"/>
              </a:rPr>
              <a:t>you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need.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855" y="648600"/>
            <a:ext cx="7097945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32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b="1" spc="-2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b="1" spc="-2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inued</a:t>
            </a:r>
            <a:r>
              <a:rPr b="1" spc="-275" dirty="0" smtClean="0">
                <a:latin typeface="Trebuchet MS"/>
                <a:cs typeface="Trebuchet MS"/>
              </a:rPr>
              <a:t>)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1624712"/>
            <a:ext cx="10747022" cy="379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 algn="just">
              <a:spcBef>
                <a:spcPts val="9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Downloading </a:t>
            </a:r>
            <a:r>
              <a:rPr sz="2200" b="1" spc="-10" dirty="0">
                <a:latin typeface="Times New Roman"/>
                <a:cs typeface="Times New Roman"/>
              </a:rPr>
              <a:t>Software: </a:t>
            </a:r>
            <a:r>
              <a:rPr sz="2200" spc="-5" dirty="0">
                <a:latin typeface="Times New Roman"/>
                <a:cs typeface="Times New Roman"/>
              </a:rPr>
              <a:t>This is </a:t>
            </a:r>
            <a:r>
              <a:rPr sz="2200" dirty="0">
                <a:latin typeface="Times New Roman"/>
                <a:cs typeface="Times New Roman"/>
              </a:rPr>
              <a:t>one 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happening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fun  things </a:t>
            </a:r>
            <a:r>
              <a:rPr sz="2200" spc="-10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do </a:t>
            </a:r>
            <a:r>
              <a:rPr sz="2200" spc="-5" dirty="0">
                <a:latin typeface="Times New Roman"/>
                <a:cs typeface="Times New Roman"/>
              </a:rPr>
              <a:t>via the Internet. </a:t>
            </a:r>
            <a:r>
              <a:rPr sz="2200" spc="-75" dirty="0">
                <a:latin typeface="Times New Roman"/>
                <a:cs typeface="Times New Roman"/>
              </a:rPr>
              <a:t>You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download </a:t>
            </a:r>
            <a:r>
              <a:rPr sz="2200" spc="-5" dirty="0" smtClean="0">
                <a:latin typeface="Times New Roman"/>
                <a:cs typeface="Times New Roman"/>
              </a:rPr>
              <a:t>innumerable  </a:t>
            </a:r>
            <a:r>
              <a:rPr sz="2200" spc="-5" dirty="0">
                <a:latin typeface="Times New Roman"/>
                <a:cs typeface="Times New Roman"/>
              </a:rPr>
              <a:t>games, </a:t>
            </a:r>
            <a:r>
              <a:rPr sz="2200" spc="-10" dirty="0">
                <a:latin typeface="Times New Roman"/>
                <a:cs typeface="Times New Roman"/>
              </a:rPr>
              <a:t>music, </a:t>
            </a:r>
            <a:r>
              <a:rPr sz="2200" dirty="0">
                <a:latin typeface="Times New Roman"/>
                <a:cs typeface="Times New Roman"/>
              </a:rPr>
              <a:t>videos, </a:t>
            </a:r>
            <a:r>
              <a:rPr sz="2200" spc="-5" dirty="0">
                <a:latin typeface="Times New Roman"/>
                <a:cs typeface="Times New Roman"/>
              </a:rPr>
              <a:t>movies,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a host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other entertainment  software from the Internet,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of which are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free.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  <a:buClr>
                <a:srgbClr val="DD804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marR="5080" indent="-320040" algn="just"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Sharing Information: </a:t>
            </a:r>
            <a:r>
              <a:rPr sz="2200" spc="-5" dirty="0">
                <a:latin typeface="Times New Roman"/>
                <a:cs typeface="Times New Roman"/>
              </a:rPr>
              <a:t>One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share information with other people  </a:t>
            </a:r>
            <a:r>
              <a:rPr sz="2200" dirty="0">
                <a:latin typeface="Times New Roman"/>
                <a:cs typeface="Times New Roman"/>
              </a:rPr>
              <a:t>around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world. </a:t>
            </a:r>
            <a:r>
              <a:rPr sz="2200" spc="-5" dirty="0">
                <a:latin typeface="Times New Roman"/>
                <a:cs typeface="Times New Roman"/>
              </a:rPr>
              <a:t>Sharing information </a:t>
            </a:r>
            <a:r>
              <a:rPr sz="2200" dirty="0">
                <a:latin typeface="Times New Roman"/>
                <a:cs typeface="Times New Roman"/>
              </a:rPr>
              <a:t>through </a:t>
            </a:r>
            <a:r>
              <a:rPr sz="2200" spc="-5" dirty="0">
                <a:latin typeface="Times New Roman"/>
                <a:cs typeface="Times New Roman"/>
              </a:rPr>
              <a:t>internet is very </a:t>
            </a:r>
            <a:r>
              <a:rPr sz="2200" spc="-35" dirty="0">
                <a:latin typeface="Times New Roman"/>
                <a:cs typeface="Times New Roman"/>
              </a:rPr>
              <a:t>easy,  </a:t>
            </a:r>
            <a:r>
              <a:rPr sz="2200" spc="-5" dirty="0">
                <a:latin typeface="Times New Roman"/>
                <a:cs typeface="Times New Roman"/>
              </a:rPr>
              <a:t>cheap and a fast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marR="5080" indent="-320040" algn="just"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2200" b="1" dirty="0">
                <a:latin typeface="Times New Roman"/>
                <a:cs typeface="Times New Roman"/>
              </a:rPr>
              <a:t>Communication: </a:t>
            </a:r>
            <a:r>
              <a:rPr sz="2200" spc="-5" dirty="0">
                <a:latin typeface="Times New Roman"/>
                <a:cs typeface="Times New Roman"/>
              </a:rPr>
              <a:t>Internet allows </a:t>
            </a:r>
            <a:r>
              <a:rPr sz="2200" dirty="0">
                <a:latin typeface="Times New Roman"/>
                <a:cs typeface="Times New Roman"/>
              </a:rPr>
              <a:t>us </a:t>
            </a:r>
            <a:r>
              <a:rPr sz="2200" spc="-5" dirty="0">
                <a:latin typeface="Times New Roman"/>
                <a:cs typeface="Times New Roman"/>
              </a:rPr>
              <a:t>to communicate with the  people sitting at remote locations. </a:t>
            </a:r>
            <a:r>
              <a:rPr sz="2200" spc="-5" dirty="0">
                <a:latin typeface="Times New Roman"/>
                <a:cs typeface="Times New Roman"/>
              </a:rPr>
              <a:t>There are various apps available 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wed that uses Internet as a medium for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communication.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17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477" y="919000"/>
            <a:ext cx="7064079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32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533" y="1818835"/>
            <a:ext cx="10600267" cy="362240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32740" indent="-320040">
              <a:spcBef>
                <a:spcPts val="434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Internet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Surfing:</a:t>
            </a:r>
            <a:endParaRPr sz="2200" dirty="0">
              <a:latin typeface="Times New Roman"/>
              <a:cs typeface="Times New Roman"/>
            </a:endParaRPr>
          </a:p>
          <a:p>
            <a:pPr marL="332740" marR="5080" algn="just">
              <a:lnSpc>
                <a:spcPct val="90000"/>
              </a:lnSpc>
              <a:spcBef>
                <a:spcPts val="600"/>
              </a:spcBef>
            </a:pPr>
            <a:r>
              <a:rPr sz="2200" spc="-5" dirty="0">
                <a:latin typeface="Times New Roman"/>
                <a:cs typeface="Times New Roman"/>
              </a:rPr>
              <a:t>One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surf for </a:t>
            </a:r>
            <a:r>
              <a:rPr sz="2200" spc="-5" dirty="0">
                <a:latin typeface="Times New Roman"/>
                <a:cs typeface="Times New Roman"/>
              </a:rPr>
              <a:t>any kind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information over the </a:t>
            </a:r>
            <a:r>
              <a:rPr sz="2200" dirty="0">
                <a:latin typeface="Times New Roman"/>
                <a:cs typeface="Times New Roman"/>
              </a:rPr>
              <a:t>internet.  </a:t>
            </a:r>
            <a:r>
              <a:rPr sz="2200" spc="-5" dirty="0">
                <a:latin typeface="Times New Roman"/>
                <a:cs typeface="Times New Roman"/>
              </a:rPr>
              <a:t>Information regarding various topics such as </a:t>
            </a:r>
            <a:r>
              <a:rPr sz="2200" spc="-30" dirty="0">
                <a:latin typeface="Times New Roman"/>
                <a:cs typeface="Times New Roman"/>
              </a:rPr>
              <a:t>Technology, </a:t>
            </a:r>
            <a:r>
              <a:rPr sz="2200" spc="-5" dirty="0">
                <a:latin typeface="Times New Roman"/>
                <a:cs typeface="Times New Roman"/>
              </a:rPr>
              <a:t>Health &amp;  Science, Social Studies, Geographical Information, Information  </a:t>
            </a:r>
            <a:r>
              <a:rPr sz="2200" spc="-30" dirty="0">
                <a:latin typeface="Times New Roman"/>
                <a:cs typeface="Times New Roman"/>
              </a:rPr>
              <a:t>Technology, </a:t>
            </a:r>
            <a:r>
              <a:rPr sz="2200" spc="-5" dirty="0">
                <a:latin typeface="Times New Roman"/>
                <a:cs typeface="Times New Roman"/>
              </a:rPr>
              <a:t>Products etc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surfed with help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search  engine.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lang="en-US" sz="3050" dirty="0" smtClean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332740" indent="-320040">
              <a:buClr>
                <a:srgbClr val="DD8046"/>
              </a:buClr>
              <a:buSzPct val="59090"/>
              <a:buFont typeface="Wingdings"/>
              <a:buChar char=""/>
              <a:tabLst>
                <a:tab pos="332740" algn="l"/>
                <a:tab pos="333375" algn="l"/>
                <a:tab pos="2938780" algn="l"/>
                <a:tab pos="362204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Operates 24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hours,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latin typeface="Times New Roman"/>
                <a:cs typeface="Times New Roman"/>
              </a:rPr>
              <a:t>7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days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a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week:</a:t>
            </a:r>
            <a:endParaRPr sz="2200" dirty="0">
              <a:latin typeface="Times New Roman"/>
              <a:cs typeface="Times New Roman"/>
            </a:endParaRPr>
          </a:p>
          <a:p>
            <a:pPr marL="332740" marR="5715" algn="just">
              <a:lnSpc>
                <a:spcPct val="90000"/>
              </a:lnSpc>
            </a:pPr>
            <a:r>
              <a:rPr sz="2200" spc="-80" dirty="0" smtClean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don't </a:t>
            </a:r>
            <a:r>
              <a:rPr sz="2200" dirty="0">
                <a:latin typeface="Times New Roman"/>
                <a:cs typeface="Times New Roman"/>
              </a:rPr>
              <a:t>need </a:t>
            </a:r>
            <a:r>
              <a:rPr sz="2200" spc="-5" dirty="0">
                <a:latin typeface="Times New Roman"/>
                <a:cs typeface="Times New Roman"/>
              </a:rPr>
              <a:t>to wait </a:t>
            </a:r>
            <a:r>
              <a:rPr sz="2200" dirty="0">
                <a:latin typeface="Times New Roman"/>
                <a:cs typeface="Times New Roman"/>
              </a:rPr>
              <a:t>until </a:t>
            </a:r>
            <a:r>
              <a:rPr sz="2200" spc="-5" dirty="0">
                <a:latin typeface="Times New Roman"/>
                <a:cs typeface="Times New Roman"/>
              </a:rPr>
              <a:t>resources are available to conduct  business. </a:t>
            </a:r>
            <a:r>
              <a:rPr sz="2200" spc="-5" dirty="0">
                <a:latin typeface="Times New Roman"/>
                <a:cs typeface="Times New Roman"/>
              </a:rPr>
              <a:t>From a consumer's perspective as well </a:t>
            </a:r>
            <a:r>
              <a:rPr sz="2200" spc="-10" dirty="0">
                <a:latin typeface="Times New Roman"/>
                <a:cs typeface="Times New Roman"/>
              </a:rPr>
              <a:t>as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provider's  business can be consummated at any time. </a:t>
            </a:r>
            <a:r>
              <a:rPr sz="2200" spc="-5" dirty="0">
                <a:latin typeface="Times New Roman"/>
                <a:cs typeface="Times New Roman"/>
              </a:rPr>
              <a:t>The fact that the Internet  is operational at all </a:t>
            </a:r>
            <a:r>
              <a:rPr sz="2200" dirty="0">
                <a:latin typeface="Times New Roman"/>
                <a:cs typeface="Times New Roman"/>
              </a:rPr>
              <a:t>times </a:t>
            </a:r>
            <a:r>
              <a:rPr sz="2200" spc="-10" dirty="0">
                <a:latin typeface="Times New Roman"/>
                <a:cs typeface="Times New Roman"/>
              </a:rPr>
              <a:t>makes </a:t>
            </a: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efficient business  machine to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date.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9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607" y="940189"/>
            <a:ext cx="657606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36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089" y="1793818"/>
            <a:ext cx="11119554" cy="39413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32740" marR="5080" indent="-53340">
              <a:lnSpc>
                <a:spcPct val="70000"/>
              </a:lnSpc>
              <a:spcBef>
                <a:spcPts val="670"/>
              </a:spcBef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communication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-3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5080" indent="-53340">
              <a:lnSpc>
                <a:spcPct val="70000"/>
              </a:lnSpc>
              <a:spcBef>
                <a:spcPts val="670"/>
              </a:spcBef>
            </a:pPr>
            <a:r>
              <a:rPr lang="en-US" sz="2400" b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“Medium </a:t>
            </a:r>
            <a:r>
              <a:rPr lang="en-US" sz="2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entertainment”.</a:t>
            </a:r>
          </a:p>
          <a:p>
            <a:pPr marL="332740" marR="5080" indent="-53340">
              <a:lnSpc>
                <a:spcPct val="70000"/>
              </a:lnSpc>
              <a:spcBef>
                <a:spcPts val="670"/>
              </a:spcBef>
            </a:pP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3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5080" indent="-53340">
              <a:lnSpc>
                <a:spcPct val="70000"/>
              </a:lnSpc>
              <a:spcBef>
                <a:spcPts val="670"/>
              </a:spcBef>
            </a:pP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for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32740" indent="-320040">
              <a:spcBef>
                <a:spcPts val="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400" b="1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indent="-320040">
              <a:spcBef>
                <a:spcPts val="13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400" b="1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indent="-320040">
              <a:spcBef>
                <a:spcPts val="12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indent="-320040">
              <a:spcBef>
                <a:spcPts val="12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indent="-320040">
              <a:spcBef>
                <a:spcPts val="13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</a:t>
            </a:r>
            <a:r>
              <a:rPr lang="en-US" sz="2400" b="1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5"/>
              </a:spcBef>
              <a:buClr>
                <a:srgbClr val="DD8046"/>
              </a:buClr>
              <a:buFont typeface="Wingdings"/>
              <a:buChar char="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44" y="730506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36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929271"/>
            <a:ext cx="11664244" cy="4928729"/>
          </a:xfrm>
        </p:spPr>
        <p:txBody>
          <a:bodyPr/>
          <a:lstStyle/>
          <a:p>
            <a:pPr marL="323215"/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indent="-320040"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indent="-320040">
              <a:spcBef>
                <a:spcPts val="12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Matrimonial</a:t>
            </a:r>
            <a:r>
              <a:rPr lang="en-US"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indent="-320040">
              <a:spcBef>
                <a:spcPts val="13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indent="-320040">
              <a:spcBef>
                <a:spcPts val="12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en-US"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indent="-320040">
              <a:spcBef>
                <a:spcPts val="12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9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056" y="879487"/>
            <a:ext cx="687216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32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8100" y="1831405"/>
            <a:ext cx="7663543" cy="388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63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092" y="1083357"/>
            <a:ext cx="7358972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3200" b="1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INTERNET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288" y="2133600"/>
            <a:ext cx="10871201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6985" indent="-73660" algn="just">
              <a:spcBef>
                <a:spcPts val="95"/>
              </a:spcBef>
            </a:pP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information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5080" indent="-320040" algn="just">
              <a:buClr>
                <a:srgbClr val="DD8046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2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  <a:r>
              <a:rPr sz="2400"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Information: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number.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such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 credit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</a:t>
            </a:r>
            <a:r>
              <a:rPr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  <a:buChar char="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5080" indent="-320040" algn="just"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2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Spamming: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Spamming.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Spamming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e-mails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bulk.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obstruction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4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</TotalTime>
  <Words>772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Trebuchet MS</vt:lpstr>
      <vt:lpstr>Wingdings</vt:lpstr>
      <vt:lpstr>Vapor Trail</vt:lpstr>
      <vt:lpstr>Advantages and DISADVANTAGES OF INTERNET</vt:lpstr>
      <vt:lpstr>Advantages of internet</vt:lpstr>
      <vt:lpstr>Advantages (Continued)</vt:lpstr>
      <vt:lpstr>Advantages (Continued)</vt:lpstr>
      <vt:lpstr>Advantages (Continued)</vt:lpstr>
      <vt:lpstr>Advantages (Continued)</vt:lpstr>
      <vt:lpstr>Advantages (Continued)</vt:lpstr>
      <vt:lpstr>Advantages (Continued)</vt:lpstr>
      <vt:lpstr>Disadvantages OF INTERNET</vt:lpstr>
      <vt:lpstr>Disadvantages (Continued)</vt:lpstr>
      <vt:lpstr>Disadvantages (Continued)</vt:lpstr>
      <vt:lpstr>Disadvantages (Continued)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DISADVANTAGES OF INTERNET</dc:title>
  <dc:creator>hira zafar</dc:creator>
  <cp:lastModifiedBy>hira zafar</cp:lastModifiedBy>
  <cp:revision>18</cp:revision>
  <dcterms:created xsi:type="dcterms:W3CDTF">2020-03-22T12:47:32Z</dcterms:created>
  <dcterms:modified xsi:type="dcterms:W3CDTF">2020-03-22T13:34:04Z</dcterms:modified>
</cp:coreProperties>
</file>