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5"/>
  </p:notesMasterIdLst>
  <p:sldIdLst>
    <p:sldId id="256" r:id="rId2"/>
    <p:sldId id="267" r:id="rId3"/>
    <p:sldId id="269" r:id="rId4"/>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1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A00C54-A4E6-4E71-A1E1-90C8FB070BE2}" type="datetimeFigureOut">
              <a:rPr lang="en-US" smtClean="0"/>
              <a:t>4/14/2020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847B5C-82C0-4372-8D96-F2C48AC7FF3D}" type="slidenum">
              <a:rPr lang="en-US" smtClean="0"/>
              <a:t>‹#›</a:t>
            </a:fld>
            <a:endParaRPr lang="en-US"/>
          </a:p>
        </p:txBody>
      </p:sp>
    </p:spTree>
    <p:extLst>
      <p:ext uri="{BB962C8B-B14F-4D97-AF65-F5344CB8AC3E}">
        <p14:creationId xmlns:p14="http://schemas.microsoft.com/office/powerpoint/2010/main" val="4214245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279182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4/14/2020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113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714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4/14/2020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1362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4/14/2020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696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4/14/2020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3386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537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2010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1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4/14/2020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8669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062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4/14/2020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9622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0175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0289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122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653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7072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341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4/14/2020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8674842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hardwarezone.com.my/feature-heres-step-step-guide-installing-windows-1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0888" y="1815571"/>
            <a:ext cx="11266311" cy="1729139"/>
          </a:xfrm>
        </p:spPr>
        <p:txBody>
          <a:bodyPr>
            <a:normAutofit fontScale="90000"/>
          </a:bodyPr>
          <a:lstStyle/>
          <a:p>
            <a:pPr algn="ctr"/>
            <a:r>
              <a:rPr lang="en-US" sz="4000" b="1" dirty="0" smtClean="0">
                <a:latin typeface="Times New Roman" panose="02020603050405020304" pitchFamily="18" charset="0"/>
                <a:cs typeface="Times New Roman" panose="02020603050405020304" pitchFamily="18" charset="0"/>
              </a:rPr>
              <a:t>A step-by-step </a:t>
            </a:r>
            <a:r>
              <a:rPr lang="en-US" sz="4000" b="1" dirty="0">
                <a:latin typeface="Times New Roman" panose="02020603050405020304" pitchFamily="18" charset="0"/>
                <a:cs typeface="Times New Roman" panose="02020603050405020304" pitchFamily="18" charset="0"/>
              </a:rPr>
              <a:t>guide to installing Windows 10</a:t>
            </a:r>
            <a:br>
              <a:rPr lang="en-US" sz="4000" b="1"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82533" y="3544710"/>
            <a:ext cx="9448800" cy="685800"/>
          </a:xfrm>
        </p:spPr>
        <p:txBody>
          <a:bodyPr>
            <a:normAutofit fontScale="92500" lnSpcReduction="10000"/>
          </a:bodyPr>
          <a:lstStyle/>
          <a:p>
            <a:r>
              <a:rPr lang="en-US" b="1" dirty="0" smtClean="0">
                <a:solidFill>
                  <a:srgbClr val="FF0000"/>
                </a:solidFill>
              </a:rPr>
              <a:t>Instructor: Ms. HAFSA ZAHRA</a:t>
            </a:r>
          </a:p>
          <a:p>
            <a:r>
              <a:rPr lang="en-US" b="1" dirty="0" smtClean="0">
                <a:solidFill>
                  <a:srgbClr val="FF0000"/>
                </a:solidFill>
              </a:rPr>
              <a:t>Date: 23-03-2020</a:t>
            </a:r>
          </a:p>
          <a:p>
            <a:endParaRPr lang="en-US" dirty="0"/>
          </a:p>
        </p:txBody>
      </p:sp>
    </p:spTree>
    <p:extLst>
      <p:ext uri="{BB962C8B-B14F-4D97-AF65-F5344CB8AC3E}">
        <p14:creationId xmlns:p14="http://schemas.microsoft.com/office/powerpoint/2010/main" val="379999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0837" y="110836"/>
            <a:ext cx="11762508" cy="6594763"/>
          </a:xfrm>
          <a:prstGeom prst="rect">
            <a:avLst/>
          </a:prstGeom>
        </p:spPr>
      </p:pic>
    </p:spTree>
    <p:extLst>
      <p:ext uri="{BB962C8B-B14F-4D97-AF65-F5344CB8AC3E}">
        <p14:creationId xmlns:p14="http://schemas.microsoft.com/office/powerpoint/2010/main" val="2543432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81891" y="124691"/>
            <a:ext cx="11111346" cy="6733309"/>
          </a:xfrm>
          <a:prstGeom prst="rect">
            <a:avLst/>
          </a:prstGeom>
        </p:spPr>
      </p:pic>
    </p:spTree>
    <p:extLst>
      <p:ext uri="{BB962C8B-B14F-4D97-AF65-F5344CB8AC3E}">
        <p14:creationId xmlns:p14="http://schemas.microsoft.com/office/powerpoint/2010/main" val="782401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80508" y="152400"/>
            <a:ext cx="8811491" cy="6580909"/>
          </a:xfrm>
          <a:prstGeom prst="rect">
            <a:avLst/>
          </a:prstGeom>
        </p:spPr>
      </p:pic>
      <p:sp>
        <p:nvSpPr>
          <p:cNvPr id="5" name="Rectangle 4"/>
          <p:cNvSpPr/>
          <p:nvPr/>
        </p:nvSpPr>
        <p:spPr>
          <a:xfrm>
            <a:off x="304799" y="1486104"/>
            <a:ext cx="3075710" cy="4247317"/>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Step 8:</a:t>
            </a:r>
            <a:r>
              <a:rPr lang="en-US" dirty="0">
                <a:latin typeface="Times New Roman" panose="02020603050405020304" pitchFamily="18" charset="0"/>
                <a:cs typeface="Times New Roman" panose="02020603050405020304" pitchFamily="18" charset="0"/>
              </a:rPr>
              <a:t> Before you can start using Windows, there are some personalization, location, browser and protection, and connectivity and error reporting settings that you can adjust</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You can zip through all these by using the Express settings, which basically turn everything on, or you can hit the small print that says ‘Customize settings’ to customize them. We went for the latter</a:t>
            </a:r>
          </a:p>
        </p:txBody>
      </p:sp>
    </p:spTree>
    <p:extLst>
      <p:ext uri="{BB962C8B-B14F-4D97-AF65-F5344CB8AC3E}">
        <p14:creationId xmlns:p14="http://schemas.microsoft.com/office/powerpoint/2010/main" val="3399808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454" y="2299854"/>
            <a:ext cx="11762509" cy="3865419"/>
          </a:xfrm>
        </p:spPr>
        <p:txBody>
          <a:bodyPr/>
          <a:lstStyle/>
          <a:p>
            <a:pPr marL="0" indent="0">
              <a:buNone/>
            </a:pPr>
            <a:r>
              <a:rPr lang="en-US" b="1" dirty="0" smtClean="0">
                <a:latin typeface="Times New Roman" panose="02020603050405020304" pitchFamily="18" charset="0"/>
                <a:cs typeface="Times New Roman" panose="02020603050405020304" pitchFamily="18" charset="0"/>
              </a:rPr>
              <a:t>Remaining steps (from step 9) can be followed by using shared link:</a:t>
            </a:r>
          </a:p>
          <a:p>
            <a:pPr marL="0" indent="0">
              <a:buNone/>
            </a:pPr>
            <a:endParaRPr lang="en-US" dirty="0" smtClean="0">
              <a:hlinkClick r:id="rId2" tooltip="hg"/>
            </a:endParaRPr>
          </a:p>
          <a:p>
            <a:pPr marL="0" indent="0">
              <a:buNone/>
            </a:pPr>
            <a:r>
              <a:rPr lang="en-US" dirty="0" smtClean="0">
                <a:hlinkClick r:id="rId2"/>
              </a:rPr>
              <a:t>https://www.hardwarezone.com.my/feature-heres-step-step-guide-installing-windows-10</a:t>
            </a:r>
            <a:endParaRPr lang="en-US" dirty="0" smtClean="0"/>
          </a:p>
          <a:p>
            <a:pPr marL="0" indent="0">
              <a:buNone/>
            </a:pPr>
            <a:endParaRPr lang="en-US" dirty="0" smtClean="0"/>
          </a:p>
        </p:txBody>
      </p:sp>
    </p:spTree>
    <p:extLst>
      <p:ext uri="{BB962C8B-B14F-4D97-AF65-F5344CB8AC3E}">
        <p14:creationId xmlns:p14="http://schemas.microsoft.com/office/powerpoint/2010/main" val="1823235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Object 1" descr="preencoded.png"/>
          <p:cNvPicPr>
            <a:picLocks noGrp="1" noChangeAspect="1"/>
          </p:cNvPicPr>
          <p:nvPr>
            <p:ph idx="1"/>
          </p:nvPr>
        </p:nvPicPr>
        <p:blipFill>
          <a:blip r:embed="rId2"/>
          <a:srcRect/>
          <a:stretch/>
        </p:blipFill>
        <p:spPr>
          <a:xfrm>
            <a:off x="485422" y="79022"/>
            <a:ext cx="11020778" cy="6572869"/>
          </a:xfrm>
          <a:prstGeom prst="rect">
            <a:avLst/>
          </a:prstGeom>
        </p:spPr>
      </p:pic>
    </p:spTree>
    <p:extLst>
      <p:ext uri="{BB962C8B-B14F-4D97-AF65-F5344CB8AC3E}">
        <p14:creationId xmlns:p14="http://schemas.microsoft.com/office/powerpoint/2010/main" val="1788421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228600" y="209550"/>
            <a:ext cx="11696700" cy="6400800"/>
          </a:xfrm>
          <a:prstGeom prst="rect">
            <a:avLst/>
          </a:prstGeom>
        </p:spPr>
      </p:pic>
    </p:spTree>
    <p:extLst>
      <p:ext uri="{BB962C8B-B14F-4D97-AF65-F5344CB8AC3E}">
        <p14:creationId xmlns:p14="http://schemas.microsoft.com/office/powerpoint/2010/main" val="2780923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8633" y="101600"/>
            <a:ext cx="10318045" cy="6756400"/>
          </a:xfrm>
          <a:prstGeom prst="rect">
            <a:avLst/>
          </a:prstGeom>
        </p:spPr>
      </p:pic>
    </p:spTree>
    <p:extLst>
      <p:ext uri="{BB962C8B-B14F-4D97-AF65-F5344CB8AC3E}">
        <p14:creationId xmlns:p14="http://schemas.microsoft.com/office/powerpoint/2010/main" val="1385619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97891" y="88900"/>
            <a:ext cx="10416209" cy="6654800"/>
          </a:xfrm>
          <a:prstGeom prst="rect">
            <a:avLst/>
          </a:prstGeom>
        </p:spPr>
      </p:pic>
    </p:spTree>
    <p:extLst>
      <p:ext uri="{BB962C8B-B14F-4D97-AF65-F5344CB8AC3E}">
        <p14:creationId xmlns:p14="http://schemas.microsoft.com/office/powerpoint/2010/main" val="3307939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633939"/>
            <a:ext cx="3086100" cy="6659965"/>
          </a:xfrm>
        </p:spPr>
        <p:txBody>
          <a:bodyPr>
            <a:normAutofit/>
          </a:bodyPr>
          <a:lstStyle/>
          <a:p>
            <a:pPr algn="l"/>
            <a:r>
              <a:rPr lang="en-US" sz="1600" cap="none" dirty="0" smtClean="0">
                <a:latin typeface="Times New Roman" panose="02020603050405020304" pitchFamily="18" charset="0"/>
                <a:cs typeface="Times New Roman" panose="02020603050405020304" pitchFamily="18" charset="0"/>
              </a:rPr>
              <a:t>1.</a:t>
            </a:r>
            <a:br>
              <a:rPr lang="en-US" sz="1600" cap="none" dirty="0" smtClean="0">
                <a:latin typeface="Times New Roman" panose="02020603050405020304" pitchFamily="18" charset="0"/>
                <a:cs typeface="Times New Roman" panose="02020603050405020304" pitchFamily="18" charset="0"/>
              </a:rPr>
            </a:br>
            <a:r>
              <a:rPr lang="en-US" sz="1600" cap="none" dirty="0" smtClean="0">
                <a:latin typeface="Times New Roman" panose="02020603050405020304" pitchFamily="18" charset="0"/>
                <a:cs typeface="Times New Roman" panose="02020603050405020304" pitchFamily="18" charset="0"/>
              </a:rPr>
              <a:t>If you choose the repair option, you will end up at a troubleshoot screen where you can choose to reset your PC and re-install windows or access more advanced troubleshooting options. </a:t>
            </a:r>
            <a:r>
              <a:rPr lang="en-US" sz="1600" cap="none" dirty="0">
                <a:latin typeface="Times New Roman" panose="02020603050405020304" pitchFamily="18" charset="0"/>
                <a:cs typeface="Times New Roman" panose="02020603050405020304" pitchFamily="18" charset="0"/>
              </a:rPr>
              <a:t/>
            </a:r>
            <a:br>
              <a:rPr lang="en-US" sz="1600" cap="none" dirty="0">
                <a:latin typeface="Times New Roman" panose="02020603050405020304" pitchFamily="18" charset="0"/>
                <a:cs typeface="Times New Roman" panose="02020603050405020304" pitchFamily="18" charset="0"/>
              </a:rPr>
            </a:br>
            <a:r>
              <a:rPr lang="en-US" sz="1600" cap="none" dirty="0" smtClean="0">
                <a:latin typeface="Times New Roman" panose="02020603050405020304" pitchFamily="18" charset="0"/>
                <a:cs typeface="Times New Roman" panose="02020603050405020304" pitchFamily="18" charset="0"/>
              </a:rPr>
              <a:t/>
            </a:r>
            <a:br>
              <a:rPr lang="en-US" sz="1600" cap="none" dirty="0" smtClean="0">
                <a:latin typeface="Times New Roman" panose="02020603050405020304" pitchFamily="18" charset="0"/>
                <a:cs typeface="Times New Roman" panose="02020603050405020304" pitchFamily="18" charset="0"/>
              </a:rPr>
            </a:br>
            <a:r>
              <a:rPr lang="en-US" sz="1600" cap="none" dirty="0" smtClean="0">
                <a:latin typeface="Times New Roman" panose="02020603050405020304" pitchFamily="18" charset="0"/>
                <a:cs typeface="Times New Roman" panose="02020603050405020304" pitchFamily="18" charset="0"/>
              </a:rPr>
              <a:t>2. </a:t>
            </a:r>
            <a:br>
              <a:rPr lang="en-US" sz="1600" cap="none" dirty="0" smtClean="0">
                <a:latin typeface="Times New Roman" panose="02020603050405020304" pitchFamily="18" charset="0"/>
                <a:cs typeface="Times New Roman" panose="02020603050405020304" pitchFamily="18" charset="0"/>
              </a:rPr>
            </a:br>
            <a:r>
              <a:rPr lang="en-US" sz="1600" cap="none" dirty="0" smtClean="0">
                <a:latin typeface="Times New Roman" panose="02020603050405020304" pitchFamily="18" charset="0"/>
                <a:cs typeface="Times New Roman" panose="02020603050405020304" pitchFamily="18" charset="0"/>
              </a:rPr>
              <a:t>For the latter, there are options for doing a system restore (if you’ve a restore point on your PC), image recovery, running commands in command prompt, and letting windows fix any startup problems.</a:t>
            </a:r>
            <a:br>
              <a:rPr lang="en-US" sz="1600" cap="none" dirty="0" smtClean="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a:r>
            <a:br>
              <a:rPr lang="en-US" sz="1600" cap="none" dirty="0">
                <a:latin typeface="Times New Roman" panose="02020603050405020304" pitchFamily="18" charset="0"/>
                <a:cs typeface="Times New Roman" panose="02020603050405020304" pitchFamily="18" charset="0"/>
              </a:rPr>
            </a:br>
            <a:r>
              <a:rPr lang="en-US" sz="1600" cap="none" dirty="0" smtClean="0">
                <a:latin typeface="Times New Roman" panose="02020603050405020304" pitchFamily="18" charset="0"/>
                <a:cs typeface="Times New Roman" panose="02020603050405020304" pitchFamily="18" charset="0"/>
              </a:rPr>
              <a:t>3.</a:t>
            </a:r>
            <a:br>
              <a:rPr lang="en-US" sz="1600" cap="none" dirty="0" smtClean="0">
                <a:latin typeface="Times New Roman" panose="02020603050405020304" pitchFamily="18" charset="0"/>
                <a:cs typeface="Times New Roman" panose="02020603050405020304" pitchFamily="18" charset="0"/>
              </a:rPr>
            </a:br>
            <a:r>
              <a:rPr lang="en-US" sz="1600" cap="none" dirty="0" smtClean="0">
                <a:latin typeface="Times New Roman" panose="02020603050405020304" pitchFamily="18" charset="0"/>
                <a:cs typeface="Times New Roman" panose="02020603050405020304" pitchFamily="18" charset="0"/>
              </a:rPr>
              <a:t>You can also get to the advanced startup options after installation via the</a:t>
            </a:r>
            <a:r>
              <a:rPr lang="en-US" sz="1600" cap="none" dirty="0">
                <a:latin typeface="Times New Roman" panose="02020603050405020304" pitchFamily="18" charset="0"/>
                <a:cs typeface="Times New Roman" panose="02020603050405020304" pitchFamily="18" charset="0"/>
              </a:rPr>
              <a:t> </a:t>
            </a:r>
            <a:r>
              <a:rPr lang="en-US" sz="1600" cap="none" dirty="0" smtClean="0">
                <a:latin typeface="Times New Roman" panose="02020603050405020304" pitchFamily="18" charset="0"/>
                <a:cs typeface="Times New Roman" panose="02020603050405020304" pitchFamily="18" charset="0"/>
              </a:rPr>
              <a:t>New settings app in Windows 10</a:t>
            </a:r>
            <a:endParaRPr lang="en-US" sz="1600" cap="none"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441700" y="293990"/>
            <a:ext cx="8839200" cy="6564010"/>
          </a:xfrm>
          <a:prstGeom prst="rect">
            <a:avLst/>
          </a:prstGeom>
        </p:spPr>
      </p:pic>
    </p:spTree>
    <p:extLst>
      <p:ext uri="{BB962C8B-B14F-4D97-AF65-F5344CB8AC3E}">
        <p14:creationId xmlns:p14="http://schemas.microsoft.com/office/powerpoint/2010/main" val="255059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140598" y="380698"/>
            <a:ext cx="8960580" cy="6705600"/>
          </a:xfrm>
          <a:prstGeom prst="rect">
            <a:avLst/>
          </a:prstGeom>
        </p:spPr>
      </p:pic>
      <p:sp>
        <p:nvSpPr>
          <p:cNvPr id="5" name="Rectangle 1"/>
          <p:cNvSpPr>
            <a:spLocks noChangeArrowheads="1"/>
          </p:cNvSpPr>
          <p:nvPr/>
        </p:nvSpPr>
        <p:spPr bwMode="auto">
          <a:xfrm>
            <a:off x="163006" y="1471341"/>
            <a:ext cx="322081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3: Traditionally, your Windows product key can be found on your online order info, in the confirmation email for your purchase, or on the DVD package ng. That said, this is more for a clean install.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If your device has been successfully upgraded to Windows 10, and you choose to wipe your device and do a clean install later, the device will reactivate without the need of a Windows 8.x product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36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046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9461" y="263236"/>
            <a:ext cx="11163048" cy="6368668"/>
          </a:xfrm>
          <a:prstGeom prst="rect">
            <a:avLst/>
          </a:prstGeom>
        </p:spPr>
      </p:pic>
    </p:spTree>
    <p:extLst>
      <p:ext uri="{BB962C8B-B14F-4D97-AF65-F5344CB8AC3E}">
        <p14:creationId xmlns:p14="http://schemas.microsoft.com/office/powerpoint/2010/main" val="3830472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28" y="1385455"/>
            <a:ext cx="3335860" cy="5195453"/>
          </a:xfrm>
        </p:spPr>
        <p:txBody>
          <a:bodyPr>
            <a:normAutofit fontScale="90000"/>
          </a:bodyPr>
          <a:lstStyle/>
          <a:p>
            <a:pPr algn="l"/>
            <a:r>
              <a:rPr lang="en-US" sz="2000" cap="none" dirty="0" smtClean="0">
                <a:latin typeface="Times New Roman" panose="02020603050405020304" pitchFamily="18" charset="0"/>
                <a:cs typeface="Times New Roman" panose="02020603050405020304" pitchFamily="18" charset="0"/>
              </a:rPr>
              <a:t>Step 5: Next, you’ll be presented with this screen, where you can choose to do either an upgrade (files, settings, and apps are moved to windows) or a custom install (files, settings, and apps aren’t moved). </a:t>
            </a:r>
            <a:br>
              <a:rPr lang="en-US" sz="2000" cap="none" dirty="0" smtClean="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a:r>
            <a:br>
              <a:rPr lang="en-US" sz="2000" cap="none" dirty="0">
                <a:latin typeface="Times New Roman" panose="02020603050405020304" pitchFamily="18" charset="0"/>
                <a:cs typeface="Times New Roman" panose="02020603050405020304" pitchFamily="18" charset="0"/>
              </a:rPr>
            </a:br>
            <a:r>
              <a:rPr lang="en-US" sz="2000" cap="none" dirty="0" smtClean="0">
                <a:latin typeface="Times New Roman" panose="02020603050405020304" pitchFamily="18" charset="0"/>
                <a:cs typeface="Times New Roman" panose="02020603050405020304" pitchFamily="18" charset="0"/>
              </a:rPr>
              <a:t>The latter is the one to choose if you prefer a clean install, which was what we did.</a:t>
            </a:r>
            <a:br>
              <a:rPr lang="en-US" sz="2000" cap="none" dirty="0" smtClean="0">
                <a:latin typeface="Times New Roman" panose="02020603050405020304" pitchFamily="18" charset="0"/>
                <a:cs typeface="Times New Roman" panose="02020603050405020304" pitchFamily="18" charset="0"/>
              </a:rPr>
            </a:br>
            <a:r>
              <a:rPr lang="en-US" sz="2000" cap="none" dirty="0" smtClean="0">
                <a:latin typeface="Times New Roman" panose="02020603050405020304" pitchFamily="18" charset="0"/>
                <a:cs typeface="Times New Roman" panose="02020603050405020304" pitchFamily="18" charset="0"/>
              </a:rPr>
              <a:t/>
            </a:r>
            <a:br>
              <a:rPr lang="en-US" sz="2000" cap="none" dirty="0" smtClean="0">
                <a:latin typeface="Times New Roman" panose="02020603050405020304" pitchFamily="18" charset="0"/>
                <a:cs typeface="Times New Roman" panose="02020603050405020304" pitchFamily="18" charset="0"/>
              </a:rPr>
            </a:br>
            <a:r>
              <a:rPr lang="en-US" sz="2000" cap="none" dirty="0" smtClean="0">
                <a:latin typeface="Times New Roman" panose="02020603050405020304" pitchFamily="18" charset="0"/>
                <a:cs typeface="Times New Roman" panose="02020603050405020304" pitchFamily="18" charset="0"/>
              </a:rPr>
              <a:t>(Note: if you're doing an upgrade, and you're running windows media center, windows 10 will remove it.)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571388" y="199220"/>
            <a:ext cx="8426648" cy="6381689"/>
          </a:xfrm>
          <a:prstGeom prst="rect">
            <a:avLst/>
          </a:prstGeom>
        </p:spPr>
      </p:pic>
    </p:spTree>
    <p:extLst>
      <p:ext uri="{BB962C8B-B14F-4D97-AF65-F5344CB8AC3E}">
        <p14:creationId xmlns:p14="http://schemas.microsoft.com/office/powerpoint/2010/main" val="3222266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1278</TotalTime>
  <Words>241</Words>
  <Application>Microsoft Office PowerPoint</Application>
  <PresentationFormat>Widescreen</PresentationFormat>
  <Paragraphs>16</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Times New Roman</vt:lpstr>
      <vt:lpstr>Vapor Trail</vt:lpstr>
      <vt:lpstr>A step-by-step guide to installing Windows 10 </vt:lpstr>
      <vt:lpstr>PowerPoint Presentation</vt:lpstr>
      <vt:lpstr>PowerPoint Presentation</vt:lpstr>
      <vt:lpstr>PowerPoint Presentation</vt:lpstr>
      <vt:lpstr>PowerPoint Presentation</vt:lpstr>
      <vt:lpstr>1. If you choose the repair option, you will end up at a troubleshoot screen where you can choose to reset your PC and re-install windows or access more advanced troubleshooting options.   2.  For the latter, there are options for doing a system restore (if you’ve a restore point on your PC), image recovery, running commands in command prompt, and letting windows fix any startup problems.  3. You can also get to the advanced startup options after installation via the New settings app in Windows 10</vt:lpstr>
      <vt:lpstr>PowerPoint Presentation</vt:lpstr>
      <vt:lpstr>PowerPoint Presentation</vt:lpstr>
      <vt:lpstr>Step 5: Next, you’ll be presented with this screen, where you can choose to do either an upgrade (files, settings, and apps are moved to windows) or a custom install (files, settings, and apps aren’t moved).   The latter is the one to choose if you prefer a clean install, which was what we did.  (Note: if you're doing an upgrade, and you're running windows media center, windows 10 will remove it.) </vt:lpstr>
      <vt:lpstr>PowerPoint Presentation</vt:lpstr>
      <vt:lpstr>PowerPoint Presentation</vt:lpstr>
      <vt:lpstr>PowerPoint Presentation</vt:lpstr>
      <vt:lpstr>PowerPoint Presentation</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step-by-step guide to installing Windows 10 </dc:title>
  <dc:creator>hira zafar</dc:creator>
  <cp:lastModifiedBy>hira zafar</cp:lastModifiedBy>
  <cp:revision>34</cp:revision>
  <dcterms:created xsi:type="dcterms:W3CDTF">2020-03-22T15:34:29Z</dcterms:created>
  <dcterms:modified xsi:type="dcterms:W3CDTF">2020-04-14T13:51:19Z</dcterms:modified>
</cp:coreProperties>
</file>