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7" r:id="rId1"/>
  </p:sldMasterIdLst>
  <p:sldIdLst>
    <p:sldId id="271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 autoAdjust="0"/>
    <p:restoredTop sz="94660"/>
  </p:normalViewPr>
  <p:slideViewPr>
    <p:cSldViewPr>
      <p:cViewPr varScale="1">
        <p:scale>
          <a:sx n="80" d="100"/>
          <a:sy n="80" d="100"/>
        </p:scale>
        <p:origin x="17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08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1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32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8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28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8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3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5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7772400" cy="166199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UNINSTALL  A SOFTWARE 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 COMPUTER?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276600"/>
            <a:ext cx="4792579" cy="60960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Ms.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Hafsa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Zahra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Date:23-03-2020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7832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Touninstall</a:t>
            </a:r>
            <a:r>
              <a:rPr sz="2400" b="1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855" y="683838"/>
            <a:ext cx="783209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spc="-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b="1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program"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"program 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features".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600200"/>
            <a:ext cx="80772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61499"/>
            <a:ext cx="76307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Touninstall</a:t>
            </a:r>
            <a:r>
              <a:rPr sz="2400" b="1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285" y="838200"/>
            <a:ext cx="798703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and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from</a:t>
            </a:r>
            <a:r>
              <a:rPr sz="2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"Uninstall"</a:t>
            </a:r>
            <a:r>
              <a:rPr sz="2400" b="1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6994" y="1958378"/>
            <a:ext cx="7162800" cy="4738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3" y="361499"/>
            <a:ext cx="76307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617" y="838200"/>
            <a:ext cx="795972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"Yes"</a:t>
            </a:r>
            <a:r>
              <a:rPr sz="2400" b="1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1981200"/>
            <a:ext cx="6176772" cy="3433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297" y="228600"/>
            <a:ext cx="779766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sz="24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402" y="1099644"/>
            <a:ext cx="777679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"Start"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screen,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typing 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"Control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Panel".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3201" y="1600715"/>
            <a:ext cx="6553200" cy="464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381000"/>
            <a:ext cx="989354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813638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2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"Control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Panel"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results.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"Programs 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Features"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055" y="2056759"/>
            <a:ext cx="7194672" cy="42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051" y="152400"/>
            <a:ext cx="76209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050" y="1066800"/>
            <a:ext cx="792353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"Uninstall"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1" y="1980559"/>
            <a:ext cx="7117548" cy="4115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5966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866" y="1263196"/>
            <a:ext cx="792353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"Uninstall"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8773" y="2144751"/>
            <a:ext cx="6871716" cy="4560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81000"/>
            <a:ext cx="7797662" cy="1151965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685800"/>
            <a:ext cx="8253230" cy="3462618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uninstall an unnecessary program from your computer to </a:t>
            </a:r>
            <a:r>
              <a:rPr lang="en-US" sz="2400" b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</a:t>
            </a:r>
            <a:r>
              <a:rPr lang="en-US" sz="2400" b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set 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instructions discussed in previous slides.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757" y="609600"/>
            <a:ext cx="69289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b="1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sz="2800" b="1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b="1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630993"/>
            <a:ext cx="8610600" cy="2331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241300" indent="-320040" algn="just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unwillingly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241300" indent="-320040" algn="just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38735" indent="-320040" algn="just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nowadays</a:t>
            </a:r>
            <a:r>
              <a:rPr lang="en-US"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potentially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which install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deceptive</a:t>
            </a:r>
            <a:r>
              <a:rPr sz="24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banner 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</a:t>
            </a:r>
            <a:r>
              <a:rPr sz="2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2218"/>
            <a:ext cx="7797662" cy="1151965"/>
          </a:xfrm>
        </p:spPr>
        <p:txBody>
          <a:bodyPr/>
          <a:lstStyle/>
          <a:p>
            <a:r>
              <a:rPr lang="en-US" sz="28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800" b="1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un-installation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838201"/>
            <a:ext cx="8686800" cy="4495800"/>
          </a:xfrm>
        </p:spPr>
        <p:txBody>
          <a:bodyPr/>
          <a:lstStyle/>
          <a:p>
            <a:pPr marL="332740" marR="255270" indent="-320040" algn="just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lang="en-US" sz="2400" cap="none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cap="none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lang="en-US" sz="2400" cap="none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cap="none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400" cap="none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sz="2400" cap="none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user's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consent  </a:t>
            </a:r>
            <a:r>
              <a:rPr lang="en-US" sz="2400" cap="none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 </a:t>
            </a:r>
            <a:r>
              <a:rPr lang="en-US" sz="2400" cap="none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</a:t>
            </a:r>
            <a:r>
              <a:rPr lang="en-US" sz="2400" cap="none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ads, </a:t>
            </a:r>
            <a:r>
              <a:rPr lang="en-US" sz="2400" cap="none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slows </a:t>
            </a:r>
            <a:r>
              <a:rPr lang="en-US" sz="2400" cap="none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 </a:t>
            </a:r>
            <a:r>
              <a:rPr lang="en-US" sz="2400" cap="none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user's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sz="2400" cap="none" spc="-4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cap="none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sz="2400" cap="none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</a:t>
            </a:r>
            <a:r>
              <a:rPr lang="en-US" sz="2400" cap="none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cap="none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400" cap="none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issues.</a:t>
            </a:r>
          </a:p>
          <a:p>
            <a:pPr marL="332740" marR="255270" indent="-320040" algn="just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2740" marR="5080" indent="-320040" algn="just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lang="en-US" sz="2400" cap="none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cap="none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US" sz="2400" cap="none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2400" cap="none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cap="none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lang="en-US" sz="2400" cap="none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unwanted</a:t>
            </a:r>
            <a:r>
              <a:rPr lang="en-US" sz="2400" cap="none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programs,</a:t>
            </a:r>
            <a:r>
              <a:rPr lang="en-US" sz="2400" cap="none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 </a:t>
            </a:r>
            <a:r>
              <a:rPr lang="en-US" sz="2400" cap="none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400" cap="none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advised </a:t>
            </a:r>
            <a:r>
              <a:rPr lang="en-US" sz="2400" cap="none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cap="none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400" cap="none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cap="none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cap="none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cap="none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 </a:t>
            </a:r>
            <a:r>
              <a:rPr lang="en-US" sz="2400" cap="none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cap="none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attentive </a:t>
            </a:r>
            <a:r>
              <a:rPr lang="en-US" sz="2400" cap="none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cap="none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</a:t>
            </a:r>
            <a:r>
              <a:rPr lang="en-US" sz="2400" cap="none" spc="-3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freeware.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4191"/>
            <a:ext cx="845322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sz="28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nstall</a:t>
            </a:r>
            <a:r>
              <a:rPr sz="28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8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b="1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4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800" b="1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484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2800" b="1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483" y="838200"/>
            <a:ext cx="788225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4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sz="24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 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"Start"</a:t>
            </a:r>
            <a:r>
              <a:rPr sz="2400" spc="-2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332" y="1981200"/>
            <a:ext cx="7695364" cy="3497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9220"/>
            <a:ext cx="816155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sz="28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80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b="1" spc="-4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4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28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XP: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992" y="732931"/>
            <a:ext cx="746061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24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"Settings", 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"Control</a:t>
            </a:r>
            <a:r>
              <a:rPr sz="24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Panel".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799" y="1647866"/>
            <a:ext cx="5715000" cy="4735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75449"/>
            <a:ext cx="76993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sz="24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4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XP: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97721"/>
            <a:ext cx="82296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sz="24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"Add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24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Programs".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1828800"/>
            <a:ext cx="6400800" cy="4230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46732"/>
            <a:ext cx="76993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sz="24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3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4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24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24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XP</a:t>
            </a:r>
            <a:r>
              <a:rPr sz="2400" b="1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645915"/>
            <a:ext cx="8382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"Add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Programs"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 select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"Change/Remove"</a:t>
            </a:r>
            <a:r>
              <a:rPr sz="24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766093"/>
            <a:ext cx="7780553" cy="4301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0775"/>
            <a:ext cx="816947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</a:t>
            </a:r>
            <a:r>
              <a:rPr lang="en-US" sz="2800" b="1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8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28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sz="2800" b="1" spc="-4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b="1" spc="-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352" y="914400"/>
            <a:ext cx="788225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(Start)</a:t>
            </a:r>
            <a:r>
              <a:rPr sz="2400" b="1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sz="2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785161"/>
            <a:ext cx="6431280" cy="3700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437" y="321598"/>
            <a:ext cx="76307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Touninstall</a:t>
            </a:r>
            <a:r>
              <a:rPr sz="2400" b="1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b="1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b="1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b="1" spc="-4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854242"/>
            <a:ext cx="89154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"Control  </a:t>
            </a:r>
            <a:r>
              <a:rPr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Panel".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1447800"/>
            <a:ext cx="6172200" cy="4945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81</TotalTime>
  <Words>517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Impact</vt:lpstr>
      <vt:lpstr>Times New Roman</vt:lpstr>
      <vt:lpstr>Wingdings</vt:lpstr>
      <vt:lpstr>Main Event</vt:lpstr>
      <vt:lpstr>HOW TO UNINSTALL  A SOFTWARE  FROM A COMPUTER?</vt:lpstr>
      <vt:lpstr>Software   un-installation</vt:lpstr>
      <vt:lpstr>Software   un-installation</vt:lpstr>
      <vt:lpstr>To uninstall  a program  from   Windows  xp :</vt:lpstr>
      <vt:lpstr>To uninstall  a program  from  Windows XP:</vt:lpstr>
      <vt:lpstr>To uninstall  A program  from     Windows   XP:</vt:lpstr>
      <vt:lpstr>To  uninstall   a program   from        Windows XP:</vt:lpstr>
      <vt:lpstr>To uninstall  a program  from  Windows 7 :</vt:lpstr>
      <vt:lpstr>Touninstall a program from   Windows 7:</vt:lpstr>
      <vt:lpstr>Touninstall a program from Windows 7:</vt:lpstr>
      <vt:lpstr>Touninstall a program from Windows 7:</vt:lpstr>
      <vt:lpstr>To  uninstall  a program from  Windows 7:</vt:lpstr>
      <vt:lpstr>To uninstall  a program  from  Windows 8  and Windows 10:</vt:lpstr>
      <vt:lpstr>To  uninstall  a program  from Windows 8  and  Windows 10:</vt:lpstr>
      <vt:lpstr>To  uninstall   a program   from     Windows 8  and Windows 10:</vt:lpstr>
      <vt:lpstr>To uninstall  a program  from  Windows 8  and Windows 10: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no.2</dc:title>
  <dc:creator>Administrator</dc:creator>
  <cp:lastModifiedBy>hira zafar</cp:lastModifiedBy>
  <cp:revision>25</cp:revision>
  <dcterms:created xsi:type="dcterms:W3CDTF">2020-03-20T12:59:47Z</dcterms:created>
  <dcterms:modified xsi:type="dcterms:W3CDTF">2020-03-22T19:51:12Z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2020-03-20T00:00:00Z</vt:filetime>
  </property>
</Properties>
</file>