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65DC04D-64CF-4642-9323-C9FF147753E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24A621-A983-4DBE-99EC-4CDB67D5778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32773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DC04D-64CF-4642-9323-C9FF147753E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A621-A983-4DBE-99EC-4CDB67D57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2281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DC04D-64CF-4642-9323-C9FF147753E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A621-A983-4DBE-99EC-4CDB67D57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9075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DC04D-64CF-4642-9323-C9FF147753E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A621-A983-4DBE-99EC-4CDB67D57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0555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5DC04D-64CF-4642-9323-C9FF147753E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24A621-A983-4DBE-99EC-4CDB67D577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68709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DC04D-64CF-4642-9323-C9FF147753E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A621-A983-4DBE-99EC-4CDB67D57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144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DC04D-64CF-4642-9323-C9FF147753E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A621-A983-4DBE-99EC-4CDB67D57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6040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DC04D-64CF-4642-9323-C9FF147753E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A621-A983-4DBE-99EC-4CDB67D57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1468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DC04D-64CF-4642-9323-C9FF147753E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A621-A983-4DBE-99EC-4CDB67D57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9605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5DC04D-64CF-4642-9323-C9FF147753E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24A621-A983-4DBE-99EC-4CDB67D577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9667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5DC04D-64CF-4642-9323-C9FF147753E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24A621-A983-4DBE-99EC-4CDB67D577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718580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65DC04D-64CF-4642-9323-C9FF147753E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E24A621-A983-4DBE-99EC-4CDB67D577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2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6DDD-7820-4A1B-BA18-3FA8D90F4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4474" y="2644727"/>
            <a:ext cx="7423052" cy="4881489"/>
          </a:xfrm>
        </p:spPr>
        <p:txBody>
          <a:bodyPr>
            <a:normAutofit fontScale="90000"/>
          </a:bodyPr>
          <a:lstStyle/>
          <a:p>
            <a:r>
              <a:rPr lang="en-US" sz="53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br>
              <a:rPr lang="en-US" sz="53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3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br>
              <a:rPr lang="en-US" sz="53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3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skills LAB</a:t>
            </a:r>
            <a:br>
              <a:rPr lang="en-US" sz="53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3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3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5G Wireless Technology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690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51D1-12EB-42E1-83CD-C0F48F49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43597"/>
            <a:ext cx="9601200" cy="1485900"/>
          </a:xfrm>
        </p:spPr>
        <p:txBody>
          <a:bodyPr/>
          <a:lstStyle/>
          <a:p>
            <a:r>
              <a:rPr lang="en-US" sz="6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5G?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DE4BAA-9428-4D52-A3B7-934868BFE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348" y="2400886"/>
            <a:ext cx="6369905" cy="38135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E619F7-2A5F-47D1-A57D-F0FF33B479DA}"/>
              </a:ext>
            </a:extLst>
          </p:cNvPr>
          <p:cNvSpPr txBox="1"/>
          <p:nvPr/>
        </p:nvSpPr>
        <p:spPr>
          <a:xfrm>
            <a:off x="1295400" y="2129497"/>
            <a:ext cx="438794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24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FCD8-8657-43F6-BA48-4112371D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5G works?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ACA3A1-1905-4AF5-A68C-8C6C5F643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610" y="2707444"/>
            <a:ext cx="6363307" cy="3581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328FB0-1FB6-4BA3-8EC4-11363BA05F7C}"/>
              </a:ext>
            </a:extLst>
          </p:cNvPr>
          <p:cNvSpPr txBox="1"/>
          <p:nvPr/>
        </p:nvSpPr>
        <p:spPr>
          <a:xfrm>
            <a:off x="1561514" y="2171700"/>
            <a:ext cx="3967089" cy="318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</a:p>
        </p:txBody>
      </p:sp>
    </p:spTree>
    <p:extLst>
      <p:ext uri="{BB962C8B-B14F-4D97-AF65-F5344CB8AC3E}">
        <p14:creationId xmlns:p14="http://schemas.microsoft.com/office/powerpoint/2010/main" val="324028492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AC8F-E7ED-47B8-AEFC-31925D77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Difference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27B531-9C87-438A-8521-447F6DB8F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730" y="2171700"/>
            <a:ext cx="6366933" cy="3581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A5950-1AD4-4009-A258-6AF03D344950}"/>
              </a:ext>
            </a:extLst>
          </p:cNvPr>
          <p:cNvSpPr txBox="1"/>
          <p:nvPr/>
        </p:nvSpPr>
        <p:spPr>
          <a:xfrm>
            <a:off x="1219201" y="2067950"/>
            <a:ext cx="4470530" cy="3468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</a:p>
          <a:p>
            <a:pPr>
              <a:lnSpc>
                <a:spcPct val="250000"/>
              </a:lnSpc>
            </a:pP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442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487D-275E-4FDA-B45D-DEBD3618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only about Speed!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84FC7-0F66-48FC-B3D3-F51EB3D79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740" y="2171700"/>
            <a:ext cx="5574163" cy="3581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BCA0AC-2DAF-4D26-8B86-4911326A0C42}"/>
              </a:ext>
            </a:extLst>
          </p:cNvPr>
          <p:cNvSpPr txBox="1"/>
          <p:nvPr/>
        </p:nvSpPr>
        <p:spPr>
          <a:xfrm>
            <a:off x="1505243" y="2171700"/>
            <a:ext cx="4740812" cy="1494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Latency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7258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3C02-FDF3-4722-AC2A-DE8C6DDA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Latency?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6EE0D1-E9CB-4029-93D9-F64CF2282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698" y="1807699"/>
            <a:ext cx="8250702" cy="4869388"/>
          </a:xfrm>
        </p:spPr>
      </p:pic>
    </p:spTree>
    <p:extLst>
      <p:ext uri="{BB962C8B-B14F-4D97-AF65-F5344CB8AC3E}">
        <p14:creationId xmlns:p14="http://schemas.microsoft.com/office/powerpoint/2010/main" val="287680538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53C6-1508-4299-A771-74B98B0D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5G do?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B91D7D-2C93-4C6B-A4E2-AC2FE4B01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660" y="2171699"/>
            <a:ext cx="6880691" cy="383520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5B5FCC-57BC-47EE-8BCD-65DB9B1413F4}"/>
              </a:ext>
            </a:extLst>
          </p:cNvPr>
          <p:cNvSpPr txBox="1"/>
          <p:nvPr/>
        </p:nvSpPr>
        <p:spPr>
          <a:xfrm>
            <a:off x="1097280" y="1941342"/>
            <a:ext cx="4009292" cy="430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Cars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Gaming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Streaming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handling of dense packets of users</a:t>
            </a:r>
          </a:p>
        </p:txBody>
      </p:sp>
    </p:spTree>
    <p:extLst>
      <p:ext uri="{BB962C8B-B14F-4D97-AF65-F5344CB8AC3E}">
        <p14:creationId xmlns:p14="http://schemas.microsoft.com/office/powerpoint/2010/main" val="146705487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194E-201D-4234-B442-5DED6E76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AEC708-48AC-45F5-996A-99E3A02BF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" y="435878"/>
            <a:ext cx="10642209" cy="5986243"/>
          </a:xfrm>
        </p:spPr>
      </p:pic>
    </p:spTree>
    <p:extLst>
      <p:ext uri="{BB962C8B-B14F-4D97-AF65-F5344CB8AC3E}">
        <p14:creationId xmlns:p14="http://schemas.microsoft.com/office/powerpoint/2010/main" val="28843710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55</TotalTime>
  <Words>60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Franklin Gothic Book</vt:lpstr>
      <vt:lpstr>Times New Roman</vt:lpstr>
      <vt:lpstr>Crop</vt:lpstr>
      <vt:lpstr>Communication  &amp;  Presentation skills LAB  5G Wireless Technology  </vt:lpstr>
      <vt:lpstr>What is 5G?</vt:lpstr>
      <vt:lpstr>How 5G works?</vt:lpstr>
      <vt:lpstr>Performance Difference</vt:lpstr>
      <vt:lpstr>Not only about Speed!</vt:lpstr>
      <vt:lpstr>What is Latency?</vt:lpstr>
      <vt:lpstr>What can 5G do?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 &amp;  Presentation skills LAB  5G Wireless Technology  </dc:title>
  <dc:creator>Abdulrehman Atif</dc:creator>
  <cp:lastModifiedBy>Abdulrehman Atif</cp:lastModifiedBy>
  <cp:revision>9</cp:revision>
  <dcterms:created xsi:type="dcterms:W3CDTF">2020-03-10T04:17:51Z</dcterms:created>
  <dcterms:modified xsi:type="dcterms:W3CDTF">2020-03-10T05:15:38Z</dcterms:modified>
</cp:coreProperties>
</file>