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1"/>
  </p:notesMasterIdLst>
  <p:sldIdLst>
    <p:sldId id="281" r:id="rId2"/>
    <p:sldId id="359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56" r:id="rId19"/>
    <p:sldId id="357" r:id="rId20"/>
    <p:sldId id="358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297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249" autoAdjust="0"/>
  </p:normalViewPr>
  <p:slideViewPr>
    <p:cSldViewPr snapToGrid="0">
      <p:cViewPr varScale="1">
        <p:scale>
          <a:sx n="75" d="100"/>
          <a:sy n="75" d="100"/>
        </p:scale>
        <p:origin x="1290" y="54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6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54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4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CS118 – Programming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Lecture # 22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Monday, November </a:t>
            </a:r>
            <a:r>
              <a:rPr lang="en-US" sz="1200" dirty="0" smtClean="0"/>
              <a:t>13, </a:t>
            </a:r>
            <a:r>
              <a:rPr lang="en-US" sz="1200" dirty="0"/>
              <a:t>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FALL 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FAST – NUCES, Faisalabad Campus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Course Instructor: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Ebad Majeed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Slides Credit:</a:t>
            </a:r>
          </a:p>
          <a:p>
            <a:pPr algn="r">
              <a:spcBef>
                <a:spcPts val="0"/>
              </a:spcBef>
            </a:pPr>
            <a:r>
              <a:rPr lang="en-US" sz="2000" b="1" dirty="0" err="1" smtClean="0"/>
              <a:t>Rizwan</a:t>
            </a:r>
            <a:r>
              <a:rPr lang="en-US" sz="2000" b="1" dirty="0" smtClean="0"/>
              <a:t> </a:t>
            </a:r>
            <a:r>
              <a:rPr lang="en-US" sz="2000" b="1" dirty="0"/>
              <a:t>Ul Haq</a:t>
            </a:r>
          </a:p>
        </p:txBody>
      </p:sp>
    </p:spTree>
    <p:extLst>
      <p:ext uri="{BB962C8B-B14F-4D97-AF65-F5344CB8AC3E}">
        <p14:creationId xmlns:p14="http://schemas.microsoft.com/office/powerpoint/2010/main" val="370576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Base Address of an Array and Array in Computer Memory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Suppose that you also have the following statement: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[5];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Then, in the statement: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does not determine whether the elements of </a:t>
            </a:r>
            <a:r>
              <a:rPr lang="en-US" b="1" dirty="0" err="1"/>
              <a:t>myList</a:t>
            </a:r>
            <a:r>
              <a:rPr lang="en-US" dirty="0"/>
              <a:t> are less than or equal to the corresponding elements of </a:t>
            </a:r>
            <a:r>
              <a:rPr lang="en-US" b="1" dirty="0" err="1"/>
              <a:t>yourList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565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Base Address of an Array and Array in Computer Memory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you declare an array, the only things about the array that the computer remembers are:</a:t>
            </a:r>
          </a:p>
          <a:p>
            <a:pPr lvl="1" algn="just"/>
            <a:r>
              <a:rPr lang="en-US" dirty="0"/>
              <a:t>Name of the array</a:t>
            </a:r>
          </a:p>
          <a:p>
            <a:pPr lvl="1" algn="just"/>
            <a:r>
              <a:rPr lang="en-US" dirty="0"/>
              <a:t>Its base address</a:t>
            </a:r>
          </a:p>
          <a:p>
            <a:pPr lvl="1" algn="just"/>
            <a:r>
              <a:rPr lang="en-US" dirty="0"/>
              <a:t>The data type of each component</a:t>
            </a:r>
          </a:p>
          <a:p>
            <a:pPr lvl="1" algn="just"/>
            <a:r>
              <a:rPr lang="en-US" dirty="0"/>
              <a:t>and (possibly) the number of components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127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Suppose you want to access the value of </a:t>
            </a:r>
            <a:r>
              <a:rPr lang="en-US" b="1" dirty="0" err="1"/>
              <a:t>myList</a:t>
            </a:r>
            <a:r>
              <a:rPr lang="en-US" b="1" dirty="0"/>
              <a:t>[3]</a:t>
            </a:r>
          </a:p>
          <a:p>
            <a:pPr algn="just"/>
            <a:r>
              <a:rPr lang="en-US" dirty="0"/>
              <a:t>Now, the base address of </a:t>
            </a:r>
            <a:r>
              <a:rPr lang="en-US" b="1" dirty="0" err="1"/>
              <a:t>myList</a:t>
            </a:r>
            <a:r>
              <a:rPr lang="en-US" b="1" dirty="0"/>
              <a:t> </a:t>
            </a:r>
            <a:r>
              <a:rPr lang="en-US" dirty="0"/>
              <a:t>is 1000</a:t>
            </a:r>
          </a:p>
          <a:p>
            <a:pPr lvl="1" algn="just"/>
            <a:r>
              <a:rPr lang="en-US" dirty="0"/>
              <a:t>Each component of </a:t>
            </a:r>
            <a:r>
              <a:rPr lang="en-US" b="1" dirty="0" err="1"/>
              <a:t>myList</a:t>
            </a:r>
            <a:r>
              <a:rPr lang="en-US" dirty="0"/>
              <a:t> is of type </a:t>
            </a:r>
            <a:r>
              <a:rPr lang="en-US" b="1" dirty="0" err="1"/>
              <a:t>int</a:t>
            </a:r>
            <a:r>
              <a:rPr lang="en-US" dirty="0"/>
              <a:t>, so it uses four bytes to store a value, and the index is 3</a:t>
            </a:r>
          </a:p>
          <a:p>
            <a:pPr algn="just"/>
            <a:r>
              <a:rPr lang="en-US" dirty="0"/>
              <a:t>To access the value of </a:t>
            </a:r>
            <a:r>
              <a:rPr lang="en-US" dirty="0" err="1"/>
              <a:t>myList</a:t>
            </a:r>
            <a:r>
              <a:rPr lang="en-US" dirty="0"/>
              <a:t>[3], the computer calculates the address </a:t>
            </a:r>
          </a:p>
          <a:p>
            <a:pPr marL="0" indent="0" algn="just">
              <a:buNone/>
            </a:pPr>
            <a:r>
              <a:rPr lang="en-US" dirty="0"/>
              <a:t>		1000 + 4 * 3 = 1000 + 12 = 1012</a:t>
            </a:r>
          </a:p>
          <a:p>
            <a:pPr algn="just"/>
            <a:r>
              <a:rPr lang="en-US" dirty="0"/>
              <a:t>That is, this is the starting address of </a:t>
            </a:r>
            <a:r>
              <a:rPr lang="en-US" dirty="0" err="1"/>
              <a:t>myList</a:t>
            </a:r>
            <a:r>
              <a:rPr lang="en-US" dirty="0"/>
              <a:t>[3]</a:t>
            </a:r>
          </a:p>
          <a:p>
            <a:pPr lvl="1" algn="just"/>
            <a:r>
              <a:rPr lang="en-US" dirty="0"/>
              <a:t>So, starting at 1012, the computer accesses the next four bytes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069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arrayAsParameter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list[],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list[2] = 28;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//Line 4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algn="just"/>
            <a:r>
              <a:rPr lang="en-US" dirty="0"/>
              <a:t>Suppose that you have the following call to this function:</a:t>
            </a:r>
          </a:p>
          <a:p>
            <a:pPr algn="just"/>
            <a:r>
              <a:rPr lang="en-US" dirty="0" err="1"/>
              <a:t>arrayAsParameter</a:t>
            </a:r>
            <a:r>
              <a:rPr lang="en-US" dirty="0"/>
              <a:t>(</a:t>
            </a:r>
            <a:r>
              <a:rPr lang="en-US" dirty="0" err="1"/>
              <a:t>myList</a:t>
            </a:r>
            <a:r>
              <a:rPr lang="en-US" dirty="0"/>
              <a:t>, 5);</a:t>
            </a:r>
          </a:p>
          <a:p>
            <a:pPr algn="just"/>
            <a:r>
              <a:rPr lang="en-US" dirty="0"/>
              <a:t>list[2] = 28;  This statement stores 28 into list[2]. To access list[2], the computer calculates the address as follows: 1000 + 4 * 2 = 1008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97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Functions Cannot Return a Value of the Type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C++ does not allow functions to return a value of the type array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583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Searching an Array for a Specific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search or linear search</a:t>
            </a:r>
          </a:p>
          <a:p>
            <a:pPr lvl="1"/>
            <a:r>
              <a:rPr lang="en-US" dirty="0"/>
              <a:t>Searching a list for a given item</a:t>
            </a:r>
          </a:p>
          <a:p>
            <a:pPr lvl="1"/>
            <a:r>
              <a:rPr lang="en-US" dirty="0"/>
              <a:t>Starting from the first array element</a:t>
            </a:r>
          </a:p>
          <a:p>
            <a:pPr lvl="1"/>
            <a:r>
              <a:rPr lang="en-US" dirty="0"/>
              <a:t>Compare </a:t>
            </a:r>
            <a:r>
              <a:rPr lang="en-US" b="1" dirty="0" err="1"/>
              <a:t>searchItem</a:t>
            </a:r>
            <a:r>
              <a:rPr lang="en-US" dirty="0"/>
              <a:t> with the elements in the array</a:t>
            </a:r>
          </a:p>
          <a:p>
            <a:pPr lvl="1"/>
            <a:r>
              <a:rPr lang="en-US" dirty="0"/>
              <a:t>Continue the search until either you find the item or no more data is left in the </a:t>
            </a:r>
            <a:r>
              <a:rPr lang="en-US" b="1" dirty="0"/>
              <a:t>list</a:t>
            </a:r>
            <a:r>
              <a:rPr lang="en-US" dirty="0"/>
              <a:t> to  compare with </a:t>
            </a:r>
            <a:r>
              <a:rPr lang="en-US" b="1" dirty="0" err="1"/>
              <a:t>searchItem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400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Searching an Array for a Specific Item (cont'd.)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214" y="1417636"/>
            <a:ext cx="8235236" cy="471170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93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785" y="155902"/>
            <a:ext cx="7768277" cy="658081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40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900" dirty="0"/>
              <a:t>Sort an unsorted array</a:t>
            </a:r>
          </a:p>
          <a:p>
            <a:r>
              <a:rPr lang="en-US" sz="2900" dirty="0"/>
              <a:t>Compares two adjacent items and if the item at index </a:t>
            </a:r>
            <a:r>
              <a:rPr lang="en-US" sz="2900" i="1" dirty="0" err="1"/>
              <a:t>i</a:t>
            </a:r>
            <a:r>
              <a:rPr lang="en-US" sz="2900" dirty="0"/>
              <a:t> is less than item at index </a:t>
            </a:r>
            <a:r>
              <a:rPr lang="en-US" sz="2900" i="1" dirty="0"/>
              <a:t>i+1</a:t>
            </a:r>
            <a:r>
              <a:rPr lang="en-US" sz="2900" dirty="0"/>
              <a:t> then swap those two</a:t>
            </a:r>
          </a:p>
          <a:p>
            <a:r>
              <a:rPr lang="en-US" sz="2900" dirty="0"/>
              <a:t>In this way largest element bubbles up to the end</a:t>
            </a:r>
          </a:p>
          <a:p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bubblesort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A[],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size; ++i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1 ; j &lt; size ; ++j)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(A[j-1] &gt; A[j])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temp = A[j-1]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A[j-1] = A[j];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A[j] = temp;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497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Bubble Sort (Second Pass)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22960" y="1868011"/>
          <a:ext cx="690372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r>
                        <a:rPr lang="en-US" b="1" dirty="0"/>
                        <a:t>First Pass with </a:t>
                      </a:r>
                      <a:r>
                        <a:rPr lang="en-US" b="1" dirty="0" err="1"/>
                        <a:t>i</a:t>
                      </a:r>
                      <a:r>
                        <a:rPr lang="en-US" b="1" dirty="0"/>
                        <a:t> = 0 and j = 1 to size-1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Exchange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24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30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30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Exchange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45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62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62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55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62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96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03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an integer array of size: 05. Write a program to find any negative number in the array. If found replace that negative number with 0.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067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Bubble Sort (First Pass)</a:t>
            </a:r>
          </a:p>
        </p:txBody>
      </p:sp>
      <p:graphicFrame>
        <p:nvGraphicFramePr>
          <p:cNvPr id="8" name="Content Placeholder 5"/>
          <p:cNvGraphicFramePr>
            <a:graphicFrameLocks noGrp="1"/>
          </p:cNvGraphicFramePr>
          <p:nvPr>
            <p:ph idx="1"/>
          </p:nvPr>
        </p:nvGraphicFramePr>
        <p:xfrm>
          <a:off x="822325" y="1605280"/>
          <a:ext cx="6900165" cy="505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2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72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72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72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72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72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7729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7729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53568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r>
                        <a:rPr lang="en-US" b="1" dirty="0"/>
                        <a:t>Second Pass with </a:t>
                      </a:r>
                      <a:r>
                        <a:rPr lang="en-US" b="1" dirty="0" err="1"/>
                        <a:t>i</a:t>
                      </a:r>
                      <a:r>
                        <a:rPr lang="en-US" b="1" dirty="0"/>
                        <a:t> = 1 and j = 1 to size-1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Exchange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24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Exchange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Exchange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45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Exchange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Exchange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728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algorithm finds the location of the smallest element in the unsorted portion of the list </a:t>
            </a:r>
          </a:p>
          <a:p>
            <a:pPr algn="just"/>
            <a:r>
              <a:rPr lang="en-US" dirty="0"/>
              <a:t>And moves it to the top of the unsorted portion of the list</a:t>
            </a:r>
          </a:p>
          <a:p>
            <a:pPr algn="just"/>
            <a:r>
              <a:rPr lang="en-US" dirty="0"/>
              <a:t>The first time, we locate the smallest item in the entire list</a:t>
            </a:r>
          </a:p>
          <a:p>
            <a:pPr algn="just"/>
            <a:r>
              <a:rPr lang="en-US" dirty="0"/>
              <a:t>The second time, we locate the smallest item in the list starting from the second element in the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303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Contd..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15257"/>
            <a:ext cx="7324725" cy="1647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974977"/>
            <a:ext cx="7162800" cy="33718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83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Contd..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144" y="2111375"/>
            <a:ext cx="7191375" cy="33242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340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unsorted portion of the list: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Find the location of the smallest element.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Move the smallest element to the beginning of the unsorted list.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77" y="3863183"/>
            <a:ext cx="8946246" cy="17430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9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a is similar to the algorithm for finding the index of the largest item in the list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566987"/>
            <a:ext cx="8591550" cy="17240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88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b swaps the contents of </a:t>
            </a:r>
            <a:r>
              <a:rPr lang="en-US" b="1" dirty="0"/>
              <a:t>list[</a:t>
            </a:r>
            <a:r>
              <a:rPr lang="en-US" b="1" dirty="0" err="1"/>
              <a:t>smallestIndex</a:t>
            </a:r>
            <a:r>
              <a:rPr lang="en-US" b="1" dirty="0"/>
              <a:t>]</a:t>
            </a:r>
            <a:r>
              <a:rPr lang="en-US" dirty="0"/>
              <a:t> with </a:t>
            </a:r>
            <a:r>
              <a:rPr lang="en-US" b="1" dirty="0"/>
              <a:t>list[index].</a:t>
            </a:r>
            <a:r>
              <a:rPr lang="en-US" dirty="0"/>
              <a:t> The following statements accomplish this task: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temp </a:t>
            </a:r>
            <a:r>
              <a:rPr lang="en-US"/>
              <a:t>= list[</a:t>
            </a:r>
            <a:r>
              <a:rPr lang="en-US" dirty="0" err="1"/>
              <a:t>smallestIndex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		list[</a:t>
            </a:r>
            <a:r>
              <a:rPr lang="en-US" dirty="0" err="1"/>
              <a:t>smallesIndex</a:t>
            </a:r>
            <a:r>
              <a:rPr lang="en-US" dirty="0"/>
              <a:t>]= list[index];</a:t>
            </a:r>
          </a:p>
          <a:p>
            <a:pPr marL="0" indent="0">
              <a:buNone/>
            </a:pPr>
            <a:r>
              <a:rPr lang="en-US" dirty="0"/>
              <a:t>		list[index] = temp;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433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 – 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function, </a:t>
            </a:r>
            <a:r>
              <a:rPr lang="en-US" b="1" dirty="0" err="1"/>
              <a:t>selectionSort</a:t>
            </a:r>
            <a:r>
              <a:rPr lang="en-US" dirty="0"/>
              <a:t>, implements the selection sort algorithm:</a:t>
            </a:r>
          </a:p>
        </p:txBody>
      </p:sp>
      <p:sp>
        <p:nvSpPr>
          <p:cNvPr id="9" name="Rectangle 8"/>
          <p:cNvSpPr/>
          <p:nvPr/>
        </p:nvSpPr>
        <p:spPr>
          <a:xfrm>
            <a:off x="200025" y="2026145"/>
            <a:ext cx="8743950" cy="48013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selectionSort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indent="457200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smallestIndex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index, location, temp;</a:t>
            </a:r>
          </a:p>
          <a:p>
            <a:pPr indent="457200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(index = 0; index &lt;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- 1; index++)</a:t>
            </a:r>
          </a:p>
          <a:p>
            <a:pPr indent="457200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indent="914400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smallestIndex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index;</a:t>
            </a:r>
          </a:p>
          <a:p>
            <a:pPr indent="914400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(location = index + 1; location &lt;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location++)</a:t>
            </a:r>
          </a:p>
          <a:p>
            <a:pPr indent="914400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indent="1371600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[location] &lt;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smallestIndex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pPr indent="1828800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smallestIndex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location;</a:t>
            </a:r>
          </a:p>
          <a:p>
            <a:pPr indent="914400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indent="914400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914400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 =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smallestIndex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indent="914400"/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smallestIndex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[index];</a:t>
            </a:r>
          </a:p>
          <a:p>
            <a:pPr indent="914400"/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[index] = temp;</a:t>
            </a:r>
          </a:p>
          <a:p>
            <a:pPr indent="457200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103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Contd..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903" y="957950"/>
            <a:ext cx="7785858" cy="56310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429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7" name="Content Placeholder 6" descr="http://content.presentermedia.com/files/animsp/00003000/3174/trapped_in_question_PA_md_wm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58" y="1424464"/>
            <a:ext cx="4434522" cy="443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8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as a parameter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Arrays are passed by reference only</a:t>
            </a:r>
          </a:p>
          <a:p>
            <a:pPr algn="just"/>
            <a:r>
              <a:rPr lang="en-US" dirty="0"/>
              <a:t>The symbol </a:t>
            </a:r>
            <a:r>
              <a:rPr lang="en-US" b="1" dirty="0"/>
              <a:t>&amp; </a:t>
            </a:r>
            <a:r>
              <a:rPr lang="en-US" dirty="0"/>
              <a:t>is not used when declaring an array as a formal parameter</a:t>
            </a:r>
          </a:p>
          <a:p>
            <a:pPr algn="just"/>
            <a:r>
              <a:rPr lang="en-US" dirty="0"/>
              <a:t>The size of the array is usually omitted</a:t>
            </a:r>
          </a:p>
          <a:p>
            <a:pPr algn="just"/>
            <a:r>
              <a:rPr lang="en-US" dirty="0"/>
              <a:t>If provided, it is ignored by the compiler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E.g.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83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as Parameters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initialize(</a:t>
            </a:r>
            <a:r>
              <a:rPr lang="en-US" dirty="0" err="1"/>
              <a:t>int</a:t>
            </a:r>
            <a:r>
              <a:rPr lang="en-US" dirty="0"/>
              <a:t> list[],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listSize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count;</a:t>
            </a:r>
          </a:p>
          <a:p>
            <a:pPr marL="0" indent="0">
              <a:buNone/>
            </a:pPr>
            <a:r>
              <a:rPr lang="en-US" dirty="0"/>
              <a:t>	for (count = 0 ; count &lt; </a:t>
            </a:r>
            <a:r>
              <a:rPr lang="en-US" dirty="0" err="1"/>
              <a:t>listSize</a:t>
            </a:r>
            <a:r>
              <a:rPr lang="en-US" dirty="0"/>
              <a:t> ; count++)</a:t>
            </a:r>
          </a:p>
          <a:p>
            <a:pPr marL="0" indent="0">
              <a:buNone/>
            </a:pPr>
            <a:r>
              <a:rPr lang="en-US" dirty="0"/>
              <a:t>		list[count] =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algn="just"/>
            <a:r>
              <a:rPr lang="en-US" dirty="0"/>
              <a:t>The first parameter of the function initialize is an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array of any size</a:t>
            </a:r>
          </a:p>
          <a:p>
            <a:pPr algn="just"/>
            <a:r>
              <a:rPr lang="en-US" dirty="0"/>
              <a:t>When the function initialize is called, the size of the actual array is passed as the second parameter of the function initialize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31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Passing an Entire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Use the array name, without any brackets, as the argument</a:t>
            </a:r>
          </a:p>
          <a:p>
            <a:pPr algn="just"/>
            <a:r>
              <a:rPr lang="en-US" dirty="0"/>
              <a:t>Can also pass the array size so the function knows how many elements to process</a:t>
            </a:r>
          </a:p>
          <a:p>
            <a:pPr algn="just"/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printGrades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prototype 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printGrades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A[],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size)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header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printGrades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(tests, 5);   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call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Constant Arrays as Formal Parameters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920" y="890421"/>
            <a:ext cx="7215824" cy="579661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20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Base Address of an Array and Array in Computer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base address of an array is the address, or memory location of the first array component</a:t>
            </a:r>
          </a:p>
          <a:p>
            <a:pPr algn="just"/>
            <a:r>
              <a:rPr lang="en-US" dirty="0"/>
              <a:t>If </a:t>
            </a:r>
            <a:r>
              <a:rPr lang="en-US" b="1" dirty="0"/>
              <a:t>list</a:t>
            </a:r>
            <a:r>
              <a:rPr lang="en-US" dirty="0"/>
              <a:t> is a one-dimensional array, its base address is the address of </a:t>
            </a:r>
            <a:r>
              <a:rPr lang="en-US" b="1" dirty="0"/>
              <a:t>list[0]</a:t>
            </a:r>
          </a:p>
          <a:p>
            <a:pPr algn="just"/>
            <a:r>
              <a:rPr lang="en-US" dirty="0"/>
              <a:t>When we pass an array as a parameter, the base address of the actual array is passed to the formal parameter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23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Base Address of an Array and Array in Computer Memory (cont’d.)</a:t>
            </a:r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526" y="1260479"/>
            <a:ext cx="7246612" cy="548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51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Base Address of an Array and Array in Computer Memory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Consider the following statement:</a:t>
            </a:r>
          </a:p>
          <a:p>
            <a:pPr lvl="1" algn="just"/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myList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 //Line 2</a:t>
            </a:r>
          </a:p>
          <a:p>
            <a:pPr algn="just"/>
            <a:r>
              <a:rPr lang="en-US" dirty="0"/>
              <a:t>This statement will not output the values of the components of </a:t>
            </a:r>
            <a:r>
              <a:rPr lang="en-US" b="1" dirty="0" err="1"/>
              <a:t>myList</a:t>
            </a:r>
            <a:endParaRPr lang="en-US" b="1" dirty="0"/>
          </a:p>
          <a:p>
            <a:pPr algn="just"/>
            <a:r>
              <a:rPr lang="en-US" dirty="0"/>
              <a:t>In fact, the statement outputs the </a:t>
            </a:r>
            <a:r>
              <a:rPr lang="en-US" b="1" dirty="0"/>
              <a:t>value of </a:t>
            </a:r>
            <a:r>
              <a:rPr lang="en-US" b="1" dirty="0" err="1"/>
              <a:t>myList</a:t>
            </a:r>
            <a:r>
              <a:rPr lang="en-US" dirty="0"/>
              <a:t>, which is the base address of the array</a:t>
            </a:r>
          </a:p>
          <a:p>
            <a:pPr algn="just"/>
            <a:r>
              <a:rPr lang="en-US" dirty="0"/>
              <a:t>This is why the statement will not generate a syntax error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13/11/2019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656416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5143</TotalTime>
  <Words>1125</Words>
  <Application>Microsoft Office PowerPoint</Application>
  <PresentationFormat>On-screen Show (4:3)</PresentationFormat>
  <Paragraphs>366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Consolas</vt:lpstr>
      <vt:lpstr>Wingdings 3</vt:lpstr>
      <vt:lpstr>1_Wisp</vt:lpstr>
      <vt:lpstr>CS118 – Programming Fundamentals</vt:lpstr>
      <vt:lpstr>Quiz 03</vt:lpstr>
      <vt:lpstr>Array as a parameter to Functions</vt:lpstr>
      <vt:lpstr>Arrays as Parameters to Functions</vt:lpstr>
      <vt:lpstr>Passing an Entire Array</vt:lpstr>
      <vt:lpstr>Constant Arrays as Formal Parameters</vt:lpstr>
      <vt:lpstr>Base Address of an Array and Array in Computer Memory</vt:lpstr>
      <vt:lpstr>Base Address of an Array and Array in Computer Memory (cont’d.)</vt:lpstr>
      <vt:lpstr>Base Address of an Array and Array in Computer Memory (cont’d.)</vt:lpstr>
      <vt:lpstr>Base Address of an Array and Array in Computer Memory (cont’d.)</vt:lpstr>
      <vt:lpstr>Base Address of an Array and Array in Computer Memory (cont’d.)</vt:lpstr>
      <vt:lpstr>Example</vt:lpstr>
      <vt:lpstr>Example</vt:lpstr>
      <vt:lpstr>Functions Cannot Return a Value of the Type Array</vt:lpstr>
      <vt:lpstr>Searching an Array for a Specific Item</vt:lpstr>
      <vt:lpstr>Searching an Array for a Specific Item (cont'd.)</vt:lpstr>
      <vt:lpstr>PowerPoint Presentation</vt:lpstr>
      <vt:lpstr>Bubble Sort</vt:lpstr>
      <vt:lpstr>Bubble Sort (Second Pass)</vt:lpstr>
      <vt:lpstr>Bubble Sort (First Pass)</vt:lpstr>
      <vt:lpstr>Selection Sort</vt:lpstr>
      <vt:lpstr>Contd..</vt:lpstr>
      <vt:lpstr>Contd..</vt:lpstr>
      <vt:lpstr>Selection Sort</vt:lpstr>
      <vt:lpstr>Contd..</vt:lpstr>
      <vt:lpstr>Contd..</vt:lpstr>
      <vt:lpstr>Algorithms – Selection Sort</vt:lpstr>
      <vt:lpstr>Contd..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Ebad Majeed</cp:lastModifiedBy>
  <cp:revision>1666</cp:revision>
  <cp:lastPrinted>2017-09-07T06:56:55Z</cp:lastPrinted>
  <dcterms:created xsi:type="dcterms:W3CDTF">2017-08-16T18:35:02Z</dcterms:created>
  <dcterms:modified xsi:type="dcterms:W3CDTF">2019-11-17T21:52:38Z</dcterms:modified>
</cp:coreProperties>
</file>