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sldIdLst>
    <p:sldId id="281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54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29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26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November 26,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782634"/>
            <a:ext cx="8323551" cy="607536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my_input_file.open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"myData.txt"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my_input_file.is_open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cannot be opened."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Contents: \n"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my_input_file.eof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my_input_file.get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7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get() function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my_input_file.close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308" y="1838961"/>
            <a:ext cx="3794973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Input File: myData.txt 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 a text file. Thank You.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708" y="5465941"/>
            <a:ext cx="3769573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Contents: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 a text file. Thank You.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231122" y="2919766"/>
            <a:ext cx="2571758" cy="154063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character will be printed twice???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782634"/>
            <a:ext cx="8323551" cy="607536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7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my_input_file.open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"myData.txt"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my_input_file.is_open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cannot be opened."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7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Contents: \n"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my_input_file.eof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my_input_file.get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7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get() function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my_input_file.eof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US" sz="1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  <a:tabLst>
                <a:tab pos="1371600" algn="l"/>
              </a:tabLst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my_input_file.close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308" y="1838961"/>
            <a:ext cx="3794973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Input File: myData.txt 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 a text file. Thank You.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708" y="5465941"/>
            <a:ext cx="3769573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Contents: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 a text file. Thank You.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197308" y="2459517"/>
            <a:ext cx="2571758" cy="1540631"/>
          </a:xfrm>
          <a:prstGeom prst="cloudCallout">
            <a:avLst>
              <a:gd name="adj1" fmla="val -89528"/>
              <a:gd name="adj2" fmla="val 97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860059"/>
            <a:ext cx="8323551" cy="582777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my_output_file.open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"myData.txt"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my_output_file.is_open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cannot open."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"Writing contents to file: \n"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038" y="5385657"/>
            <a:ext cx="3642423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Sample Output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Writing contents to file: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Trying to write in test file.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3038" y="1840793"/>
            <a:ext cx="3642423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Purpose: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program take input from user and full stop (.) to end.</a:t>
            </a:r>
          </a:p>
          <a:p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 write the entered data in a text file.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Programming: From Problem Analysis to Program Design, 5th Edition by D.S. Malik</a:t>
            </a:r>
          </a:p>
          <a:p>
            <a:pPr algn="just"/>
            <a:r>
              <a:rPr lang="en-US" dirty="0"/>
              <a:t>C++ How to Program, 8th Edition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pPr algn="just"/>
            <a:r>
              <a:rPr lang="en-US" dirty="0" err="1"/>
              <a:t>Cplusplus</a:t>
            </a:r>
            <a:r>
              <a:rPr lang="en-US" dirty="0"/>
              <a:t> [Online] http://www.cplusplus.com/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I/O Functions &amp;   Sample Programs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Problem - 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program, which reads an input file of employee’s i.e. “employeein.txt”, add 200 to the salary of each employee, and write the result in a new file “employeeout.txt”.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9926" y="4007735"/>
          <a:ext cx="87906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5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sample input file “employeein.txt”</a:t>
                      </a:r>
                      <a:endParaRPr lang="es-ES" sz="2000" b="1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s-ES" sz="2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Aamir</a:t>
                      </a:r>
                      <a:r>
                        <a:rPr lang="es-E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12000</a:t>
                      </a:r>
                    </a:p>
                    <a:p>
                      <a:r>
                        <a:rPr lang="es-E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Amara 15000</a:t>
                      </a:r>
                    </a:p>
                    <a:p>
                      <a:r>
                        <a:rPr lang="es-ES" sz="2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Adnan</a:t>
                      </a:r>
                      <a:r>
                        <a:rPr lang="es-E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13000</a:t>
                      </a:r>
                    </a:p>
                    <a:p>
                      <a:r>
                        <a:rPr lang="es-ES" sz="2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Afzal</a:t>
                      </a:r>
                      <a:r>
                        <a:rPr lang="es-E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2" indent="-342900"/>
                      <a:r>
                        <a:rPr lang="en-US" sz="20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output file “employeeout.txt”</a:t>
                      </a:r>
                      <a:endParaRPr lang="en-US" sz="2000" b="1" i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lvl="2" indent="-342900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     Salary</a:t>
                      </a:r>
                    </a:p>
                    <a:p>
                      <a:pPr marL="342900" lvl="2" indent="-342900"/>
                      <a:r>
                        <a:rPr lang="en-US" sz="20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Aamir</a:t>
                      </a:r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14000</a:t>
                      </a:r>
                    </a:p>
                    <a:p>
                      <a:pPr marL="342900" lvl="2" indent="-342900"/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Amara    17000</a:t>
                      </a:r>
                    </a:p>
                    <a:p>
                      <a:pPr marL="342900" lvl="2" indent="-342900"/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Adnan    15000</a:t>
                      </a:r>
                    </a:p>
                    <a:p>
                      <a:pPr marL="342900" lvl="2" indent="-342900"/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Afzal       13500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Employee Names and Salaries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Employ Name &amp; Updated Salary</a:t>
            </a:r>
          </a:p>
          <a:p>
            <a:r>
              <a:rPr lang="en-US" dirty="0"/>
              <a:t>Design of Algorithm</a:t>
            </a:r>
          </a:p>
          <a:p>
            <a:pPr lvl="1"/>
            <a:r>
              <a:rPr lang="en-US" dirty="0"/>
              <a:t>Define input &amp; output stream variables</a:t>
            </a:r>
          </a:p>
          <a:p>
            <a:pPr lvl="1"/>
            <a:r>
              <a:rPr lang="en-US" dirty="0"/>
              <a:t>Open input (employeein.txt) &amp; output (employeeout.txt) files</a:t>
            </a:r>
          </a:p>
          <a:p>
            <a:pPr lvl="1"/>
            <a:r>
              <a:rPr lang="en-US" dirty="0"/>
              <a:t>Get data from input file (Name , Salary) of each employee</a:t>
            </a:r>
          </a:p>
          <a:p>
            <a:pPr lvl="1"/>
            <a:r>
              <a:rPr lang="en-US" dirty="0"/>
              <a:t>Update salary by adding 2000 to original salary</a:t>
            </a:r>
          </a:p>
          <a:p>
            <a:pPr lvl="1"/>
            <a:r>
              <a:rPr lang="en-US" dirty="0"/>
              <a:t>Write Name and Updated Salary to output file of each employee</a:t>
            </a:r>
          </a:p>
          <a:p>
            <a:pPr lvl="1"/>
            <a:r>
              <a:rPr lang="en-US" dirty="0"/>
              <a:t>Close the files</a:t>
            </a:r>
          </a:p>
          <a:p>
            <a:pPr lvl="1"/>
            <a:r>
              <a:rPr lang="en-US" dirty="0"/>
              <a:t>Test Your program for different input files of same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9" y="957950"/>
            <a:ext cx="3822682" cy="563198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"employeein.txt"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"employeeout.txt"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"Can't open input file"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"Can't open Output file" 	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33901" y="957950"/>
            <a:ext cx="4286542" cy="5631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"Salary" 				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//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3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(!inData.eof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name;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salary;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name &lt;&lt;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 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salary+2000 &lt;&lt;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inData.close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outData.close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system(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"employeeout.txt"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430" y="3822134"/>
            <a:ext cx="3304409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Input File: </a:t>
            </a:r>
            <a:r>
              <a:rPr lang="en-US" sz="1600" b="1" dirty="0"/>
              <a:t>employeein</a:t>
            </a:r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.txt </a:t>
            </a:r>
          </a:p>
          <a:p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Aamir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Amara 15000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Adnan 13000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Afzal 11500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2431" y="5145573"/>
            <a:ext cx="3304409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FF"/>
                </a:highlight>
                <a:latin typeface="Consolas" panose="020B0609020204030204" pitchFamily="49" charset="0"/>
              </a:rPr>
              <a:t>Output File: employeeout.txt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	Salary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Aamir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14000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Amara	17000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Adnan	15000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Afzal	13000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Problem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//Sample Code#2 Input in file and Display data from file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Problem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 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out &lt;&lt; x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 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in &gt;&gt;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 file</a:t>
            </a:r>
          </a:p>
          <a:p>
            <a:pPr lvl="1"/>
            <a:r>
              <a:rPr lang="en-US" dirty="0"/>
              <a:t>Collection of bytes </a:t>
            </a:r>
          </a:p>
          <a:p>
            <a:pPr lvl="1"/>
            <a:r>
              <a:rPr lang="en-US" dirty="0"/>
              <a:t>Hold information</a:t>
            </a:r>
          </a:p>
          <a:p>
            <a:pPr lvl="1"/>
            <a:r>
              <a:rPr lang="en-US" dirty="0"/>
              <a:t>Stored permanently on a secondary storage device (e.g., disk)</a:t>
            </a:r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Text File: A stream of characters to process sequentially by a computer</a:t>
            </a:r>
          </a:p>
          <a:p>
            <a:pPr lvl="1"/>
            <a:r>
              <a:rPr lang="en-US" dirty="0"/>
              <a:t>Image: A visual presentation of any entity</a:t>
            </a:r>
          </a:p>
          <a:p>
            <a:pPr lvl="1"/>
            <a:r>
              <a:rPr lang="en-US" dirty="0"/>
              <a:t>Media: Audio/Video file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Problem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//single input string and display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//declaration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//inserting single string with //space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out &lt;&lt;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displaying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in,Name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system(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7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10321" y="1005961"/>
            <a:ext cx="4126722" cy="53491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//Append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Mode,Get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 data from 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inserStringData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DisplayAllData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inserStringData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DisplayAllData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69568" y="1007221"/>
            <a:ext cx="4126157" cy="544943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inserStringData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::app);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(counter!=10){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out &lt;&lt; name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++counter;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DisplayAllData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name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Problem - 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1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Material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http://www.tutorialspoint.com/cplusplus/cpp_files_streams.htm </a:t>
            </a:r>
          </a:p>
          <a:p>
            <a:r>
              <a:rPr lang="en-US" dirty="0"/>
              <a:t>http://www.cppforschool.com/tutorial/Files1.html </a:t>
            </a:r>
          </a:p>
          <a:p>
            <a:r>
              <a:rPr lang="en-US" dirty="0"/>
              <a:t>http://www.wellho.net/resources/ex.php4?item=c235/file01.cpp </a:t>
            </a:r>
          </a:p>
          <a:p>
            <a:r>
              <a:rPr lang="en-US" dirty="0"/>
              <a:t>http://msdn.microsoft.com/en-us/library/d3ccyysc.aspx </a:t>
            </a:r>
          </a:p>
          <a:p>
            <a:r>
              <a:rPr lang="en-US" dirty="0"/>
              <a:t>http://www.elearningbio.com/forum/images/RW_20131024105519PM_12_computer_science_notes_CH03_data_file_handling.pdf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Filing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Program</a:t>
            </a:r>
          </a:p>
          <a:p>
            <a:pPr lvl="1" algn="just"/>
            <a:r>
              <a:rPr lang="en-US" dirty="0"/>
              <a:t>A process of step by step instructions to perform specified task and to produce result on given input</a:t>
            </a:r>
          </a:p>
          <a:p>
            <a:pPr lvl="1" algn="just"/>
            <a:r>
              <a:rPr lang="en-US" dirty="0"/>
              <a:t>File can be used to provide input data to a program or receive output data from a program, or both</a:t>
            </a:r>
          </a:p>
          <a:p>
            <a:pPr lvl="1" algn="just"/>
            <a:r>
              <a:rPr lang="en-US" dirty="0"/>
              <a:t>Reading a file from secondary storage</a:t>
            </a:r>
          </a:p>
          <a:p>
            <a:pPr lvl="1" algn="just"/>
            <a:r>
              <a:rPr lang="en-US" dirty="0"/>
              <a:t>Writing a file permanently for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Why File Handling in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Convenient way to deal large quantities of data</a:t>
            </a:r>
          </a:p>
          <a:p>
            <a:pPr algn="just"/>
            <a:r>
              <a:rPr lang="en-US" dirty="0"/>
              <a:t>Store data permanently (until file is deleted)</a:t>
            </a:r>
          </a:p>
          <a:p>
            <a:pPr algn="just"/>
            <a:r>
              <a:rPr lang="en-US" dirty="0"/>
              <a:t>Avoid typing data into program multiple times</a:t>
            </a:r>
          </a:p>
          <a:p>
            <a:pPr algn="just"/>
            <a:r>
              <a:rPr lang="en-US" dirty="0"/>
              <a:t>Share data between programs</a:t>
            </a:r>
          </a:p>
          <a:p>
            <a:pPr algn="just"/>
            <a:r>
              <a:rPr lang="en-US" dirty="0"/>
              <a:t>Printable reports</a:t>
            </a:r>
          </a:p>
          <a:p>
            <a:pPr algn="just"/>
            <a:r>
              <a:rPr lang="en-US" dirty="0"/>
              <a:t>Programming languages provide significant support for file processing</a:t>
            </a:r>
          </a:p>
          <a:p>
            <a:pPr algn="just"/>
            <a:r>
              <a:rPr lang="en-US" dirty="0"/>
              <a:t>For file handling, we need to know:</a:t>
            </a:r>
          </a:p>
          <a:p>
            <a:pPr lvl="1" algn="just"/>
            <a:r>
              <a:rPr lang="en-US" dirty="0"/>
              <a:t>how to "connect" file to program</a:t>
            </a:r>
          </a:p>
          <a:p>
            <a:pPr lvl="1" algn="just"/>
            <a:r>
              <a:rPr lang="en-US" dirty="0"/>
              <a:t>how to tell the program to read data</a:t>
            </a:r>
          </a:p>
          <a:p>
            <a:pPr lvl="1" algn="just"/>
            <a:r>
              <a:rPr lang="en-US" dirty="0"/>
              <a:t>how to tell the program to write data</a:t>
            </a:r>
          </a:p>
          <a:p>
            <a:pPr lvl="1" algn="just"/>
            <a:r>
              <a:rPr lang="en-US" dirty="0"/>
              <a:t>error checking and handling </a:t>
            </a:r>
            <a:r>
              <a:rPr lang="en-US" b="1" dirty="0"/>
              <a:t>EOF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Console Input and output</a:t>
            </a:r>
          </a:p>
          <a:p>
            <a:r>
              <a:rPr lang="en-US" dirty="0"/>
              <a:t>Input from Keyboard</a:t>
            </a:r>
          </a:p>
          <a:p>
            <a:pPr lvl="1"/>
            <a:r>
              <a:rPr lang="en-US" dirty="0"/>
              <a:t>Large data Input</a:t>
            </a:r>
          </a:p>
          <a:p>
            <a:pPr lvl="1"/>
            <a:r>
              <a:rPr lang="en-US" dirty="0"/>
              <a:t>Typos mistakes</a:t>
            </a:r>
          </a:p>
          <a:p>
            <a:pPr lvl="1"/>
            <a:r>
              <a:rPr lang="en-US" dirty="0"/>
              <a:t>Time consuming &amp; inefficient</a:t>
            </a:r>
          </a:p>
          <a:p>
            <a:r>
              <a:rPr lang="en-US" dirty="0"/>
              <a:t>Screen Output </a:t>
            </a:r>
          </a:p>
          <a:p>
            <a:pPr lvl="1"/>
            <a:r>
              <a:rPr lang="en-US" dirty="0"/>
              <a:t>Limited view on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Handling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C++ supports file handling in an attractive way</a:t>
            </a:r>
          </a:p>
          <a:p>
            <a:pPr algn="just"/>
            <a:r>
              <a:rPr lang="en-US" dirty="0"/>
              <a:t>Streams are used to communicate with file</a:t>
            </a:r>
          </a:p>
          <a:p>
            <a:pPr lvl="1" algn="just"/>
            <a:r>
              <a:rPr lang="en-US" dirty="0"/>
              <a:t>Stream of bytes to do input and output to different devices</a:t>
            </a:r>
          </a:p>
          <a:p>
            <a:pPr algn="just"/>
            <a:r>
              <a:rPr lang="en-US" dirty="0"/>
              <a:t>A program can read data from file or write data to file</a:t>
            </a:r>
          </a:p>
          <a:p>
            <a:pPr algn="just"/>
            <a:r>
              <a:rPr lang="en-US" dirty="0"/>
              <a:t>File ends with </a:t>
            </a:r>
            <a:r>
              <a:rPr lang="en-US" b="1" i="1" dirty="0"/>
              <a:t>End-Of-File (EOF)</a:t>
            </a:r>
            <a:r>
              <a:rPr lang="en-US" dirty="0"/>
              <a:t> marker</a:t>
            </a:r>
          </a:p>
          <a:p>
            <a:pPr algn="just"/>
            <a:r>
              <a:rPr lang="en-US" dirty="0"/>
              <a:t>Five steps for file handling in C++ Language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Include </a:t>
            </a:r>
            <a:r>
              <a:rPr lang="en-US" b="1" dirty="0" err="1"/>
              <a:t>fstream</a:t>
            </a:r>
            <a:r>
              <a:rPr lang="en-US" b="1" dirty="0"/>
              <a:t> </a:t>
            </a:r>
            <a:r>
              <a:rPr lang="en-US" dirty="0"/>
              <a:t>header file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Declare file stream variable(s)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Associate the file stream variable(s) with the input/output source(s)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Performs Read/Write  operations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Close the file(s)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Hierarchy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ios</a:t>
            </a:r>
            <a:r>
              <a:rPr lang="en-US" sz="2000" dirty="0"/>
              <a:t> is the base &amp; abstract class</a:t>
            </a:r>
          </a:p>
          <a:p>
            <a:r>
              <a:rPr lang="en-US" sz="2000" dirty="0" err="1"/>
              <a:t>istream</a:t>
            </a:r>
            <a:r>
              <a:rPr lang="en-US" sz="2000" dirty="0"/>
              <a:t> and </a:t>
            </a:r>
            <a:r>
              <a:rPr lang="en-US" sz="2000" dirty="0" err="1"/>
              <a:t>ostream</a:t>
            </a:r>
            <a:r>
              <a:rPr lang="en-US" sz="2000" dirty="0"/>
              <a:t> inherit </a:t>
            </a:r>
            <a:r>
              <a:rPr lang="en-US" sz="2000" dirty="0" err="1"/>
              <a:t>ios</a:t>
            </a:r>
            <a:endParaRPr lang="en-US" sz="2000" dirty="0"/>
          </a:p>
          <a:p>
            <a:r>
              <a:rPr lang="en-US" sz="2000" dirty="0" err="1"/>
              <a:t>ifstream</a:t>
            </a:r>
            <a:r>
              <a:rPr lang="en-US" sz="2000" dirty="0"/>
              <a:t> inherits </a:t>
            </a:r>
            <a:r>
              <a:rPr lang="en-US" sz="2000" dirty="0" err="1"/>
              <a:t>istream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ofstream</a:t>
            </a:r>
            <a:r>
              <a:rPr lang="en-US" sz="2000" dirty="0"/>
              <a:t> inherits </a:t>
            </a:r>
            <a:r>
              <a:rPr lang="en-US" sz="2000" dirty="0" err="1"/>
              <a:t>ostream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iostream</a:t>
            </a:r>
            <a:r>
              <a:rPr lang="en-US" sz="2000" dirty="0"/>
              <a:t> inherits </a:t>
            </a:r>
            <a:r>
              <a:rPr lang="en-US" sz="2000" dirty="0" err="1"/>
              <a:t>istream</a:t>
            </a:r>
            <a:r>
              <a:rPr lang="en-US" sz="2000" dirty="0"/>
              <a:t> and </a:t>
            </a:r>
            <a:r>
              <a:rPr lang="en-US" sz="2000" dirty="0" err="1"/>
              <a:t>ostream</a:t>
            </a:r>
            <a:endParaRPr lang="en-US" sz="2000" dirty="0"/>
          </a:p>
          <a:p>
            <a:r>
              <a:rPr lang="en-US" sz="2000" dirty="0" err="1"/>
              <a:t>fstream</a:t>
            </a:r>
            <a:r>
              <a:rPr lang="en-US" sz="2000" dirty="0"/>
              <a:t> inherits </a:t>
            </a:r>
            <a:r>
              <a:rPr lang="en-US" sz="2000" dirty="0" err="1"/>
              <a:t>ifstream</a:t>
            </a:r>
            <a:r>
              <a:rPr lang="en-US" sz="2000" dirty="0"/>
              <a:t>, </a:t>
            </a:r>
            <a:r>
              <a:rPr lang="en-US" sz="2000" dirty="0" err="1"/>
              <a:t>iostream</a:t>
            </a:r>
            <a:r>
              <a:rPr lang="en-US" sz="2000" dirty="0"/>
              <a:t>, and </a:t>
            </a:r>
            <a:r>
              <a:rPr lang="en-US" sz="2000" dirty="0" err="1"/>
              <a:t>ofstream</a:t>
            </a:r>
            <a:r>
              <a:rPr lang="en-US" sz="2000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74206" y="1056957"/>
            <a:ext cx="6147500" cy="3561732"/>
            <a:chOff x="5863551" y="1303148"/>
            <a:chExt cx="6147500" cy="3561732"/>
          </a:xfrm>
        </p:grpSpPr>
        <p:sp>
          <p:nvSpPr>
            <p:cNvPr id="8" name="Rounded Rectangle 7"/>
            <p:cNvSpPr/>
            <p:nvPr/>
          </p:nvSpPr>
          <p:spPr>
            <a:xfrm>
              <a:off x="8251779" y="1303148"/>
              <a:ext cx="1183091" cy="494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ios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352444" y="2119203"/>
              <a:ext cx="1183091" cy="494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ostream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47518" y="2118158"/>
              <a:ext cx="1183091" cy="494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istream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51779" y="3017620"/>
              <a:ext cx="1183091" cy="494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iostream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535533" y="2977185"/>
              <a:ext cx="1475518" cy="758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ofstream</a:t>
              </a:r>
              <a:endParaRPr lang="en-US" sz="22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863551" y="2977185"/>
              <a:ext cx="1475518" cy="758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ifstream</a:t>
              </a:r>
              <a:endParaRPr lang="en-US" sz="22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105563" y="4106296"/>
              <a:ext cx="1475518" cy="758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fstream</a:t>
              </a:r>
              <a:endParaRPr lang="en-US" sz="2200" b="1" dirty="0"/>
            </a:p>
          </p:txBody>
        </p:sp>
        <p:cxnSp>
          <p:nvCxnSpPr>
            <p:cNvPr id="15" name="Elbow Connector 14"/>
            <p:cNvCxnSpPr>
              <a:stCxn id="8" idx="2"/>
              <a:endCxn id="9" idx="0"/>
            </p:cNvCxnSpPr>
            <p:nvPr/>
          </p:nvCxnSpPr>
          <p:spPr>
            <a:xfrm rot="16200000" flipH="1">
              <a:off x="9233059" y="1408274"/>
              <a:ext cx="321192" cy="11006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2"/>
              <a:endCxn id="10" idx="0"/>
            </p:cNvCxnSpPr>
            <p:nvPr/>
          </p:nvCxnSpPr>
          <p:spPr>
            <a:xfrm rot="5400000">
              <a:off x="8181122" y="1455954"/>
              <a:ext cx="320147" cy="10042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2"/>
              <a:endCxn id="14" idx="0"/>
            </p:cNvCxnSpPr>
            <p:nvPr/>
          </p:nvCxnSpPr>
          <p:spPr>
            <a:xfrm rot="5400000">
              <a:off x="9873044" y="2706047"/>
              <a:ext cx="370527" cy="24299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3" idx="2"/>
              <a:endCxn id="14" idx="0"/>
            </p:cNvCxnSpPr>
            <p:nvPr/>
          </p:nvCxnSpPr>
          <p:spPr>
            <a:xfrm rot="16200000" flipH="1">
              <a:off x="7537053" y="2800026"/>
              <a:ext cx="370527" cy="22420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0" idx="2"/>
              <a:endCxn id="11" idx="0"/>
            </p:cNvCxnSpPr>
            <p:nvPr/>
          </p:nvCxnSpPr>
          <p:spPr>
            <a:xfrm rot="16200000" flipH="1">
              <a:off x="8138895" y="2313189"/>
              <a:ext cx="404599" cy="10042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2"/>
              <a:endCxn id="11" idx="0"/>
            </p:cNvCxnSpPr>
            <p:nvPr/>
          </p:nvCxnSpPr>
          <p:spPr>
            <a:xfrm rot="5400000">
              <a:off x="9191881" y="2265511"/>
              <a:ext cx="403554" cy="11006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3"/>
              <a:endCxn id="12" idx="0"/>
            </p:cNvCxnSpPr>
            <p:nvPr/>
          </p:nvCxnSpPr>
          <p:spPr>
            <a:xfrm>
              <a:off x="10535535" y="2366633"/>
              <a:ext cx="737759" cy="610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" idx="1"/>
              <a:endCxn id="13" idx="0"/>
            </p:cNvCxnSpPr>
            <p:nvPr/>
          </p:nvCxnSpPr>
          <p:spPr>
            <a:xfrm rot="10800000" flipV="1">
              <a:off x="6601310" y="2365589"/>
              <a:ext cx="646206" cy="6115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14" idx="0"/>
            </p:cNvCxnSpPr>
            <p:nvPr/>
          </p:nvCxnSpPr>
          <p:spPr>
            <a:xfrm rot="5400000">
              <a:off x="8546418" y="3809388"/>
              <a:ext cx="59381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File Stream Functions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53725"/>
              </p:ext>
            </p:extLst>
          </p:nvPr>
        </p:nvGraphicFramePr>
        <p:xfrm>
          <a:off x="711200" y="1279525"/>
          <a:ext cx="8038905" cy="478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1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91440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91440"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open()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To open a file to read or write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is_open</a:t>
                      </a: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To test file either open or not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eof</a:t>
                      </a: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To check in reading a file either marker reach End-Of-File (EOF)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close()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To close the file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&gt;&gt; 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Read data from file in general (operator)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Write data in file in general (operator)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None/>
                        <a:tabLst/>
                      </a:pP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+mn-lt"/>
                        </a:rPr>
                        <a:t> Reading a single line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91440" marB="137160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Skelton for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7970521" cy="52338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header file/class for file stream objects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//Declare file stream variables such as the following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 input file stream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 output file stream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//Open the files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"prog.dat"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//open the input 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prog.out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//open the output 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//Code for data manipulation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//Close files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my_input_file.close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 the file associated with this stream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my_output_file.close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 the file associated with this stream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5434</TotalTime>
  <Words>1178</Words>
  <Application>Microsoft Office PowerPoint</Application>
  <PresentationFormat>On-screen Show (4:3)</PresentationFormat>
  <Paragraphs>416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Times New Roman</vt:lpstr>
      <vt:lpstr>Wingdings 2</vt:lpstr>
      <vt:lpstr>Wingdings 3</vt:lpstr>
      <vt:lpstr>1_Wisp</vt:lpstr>
      <vt:lpstr>CS118 – Programming Fundamentals</vt:lpstr>
      <vt:lpstr>What is a File?</vt:lpstr>
      <vt:lpstr>Filing in programming</vt:lpstr>
      <vt:lpstr>Why File Handling in programming?</vt:lpstr>
      <vt:lpstr>Cont’d</vt:lpstr>
      <vt:lpstr>File Handling in C++</vt:lpstr>
      <vt:lpstr>Streams Hierarchy in C++</vt:lpstr>
      <vt:lpstr>C++ File Stream Functions</vt:lpstr>
      <vt:lpstr>Program Skelton for File Processing</vt:lpstr>
      <vt:lpstr>Reading from a File</vt:lpstr>
      <vt:lpstr>Reading from a File</vt:lpstr>
      <vt:lpstr>Writing to a File</vt:lpstr>
      <vt:lpstr>References</vt:lpstr>
      <vt:lpstr>More I/O Functions &amp;   Sample Programs</vt:lpstr>
      <vt:lpstr>Sample Problem - I</vt:lpstr>
      <vt:lpstr>Analysis &amp; Design</vt:lpstr>
      <vt:lpstr>Solution</vt:lpstr>
      <vt:lpstr>Sample Problem - II</vt:lpstr>
      <vt:lpstr>Sample Problem - II</vt:lpstr>
      <vt:lpstr>Sample Problem - III</vt:lpstr>
      <vt:lpstr>Sample Problem - IV</vt:lpstr>
      <vt:lpstr>Reading Material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1709</cp:revision>
  <cp:lastPrinted>2017-09-07T06:56:55Z</cp:lastPrinted>
  <dcterms:created xsi:type="dcterms:W3CDTF">2017-08-16T18:35:02Z</dcterms:created>
  <dcterms:modified xsi:type="dcterms:W3CDTF">2019-12-02T06:51:11Z</dcterms:modified>
</cp:coreProperties>
</file>