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F1EFE-91AA-4A3B-B3DD-3F3F63859A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EA9291-E4F4-4F41-B5E8-395FFEFD87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B664E1-9F89-4274-B7BA-AF3D761CA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BA784-99CB-4157-AC78-6BE19DC43C56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FFBC76-DB50-41D3-AF14-036CBBA56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7A2BD9-37D0-45C2-81DA-588D9E8A8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57FF7-DC08-4D9F-BE7E-EDA326174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981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F0597-CCD7-4908-9F7C-B3B780D99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3B3F43-5E5A-4D0D-9DC9-013A8BD9E0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BFB3D8-DEFB-4C45-A33D-C146E8465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BA784-99CB-4157-AC78-6BE19DC43C56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375DFE-97FC-4899-BC59-8A2CC7132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FA00EA-1B58-4273-B9DB-CB0D94A1A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57FF7-DC08-4D9F-BE7E-EDA326174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860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47A1AA-0D4A-4D72-825A-02DB6D45D8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3A1B86-6247-436A-9B1E-24A1F6E14E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EE6C12-1D12-437A-8E00-BA5E9442F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BA784-99CB-4157-AC78-6BE19DC43C56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5945B9-F22F-4AE9-ACDB-81DF7FADC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24430A-27F3-49A2-B5C5-AB6FBD7D2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57FF7-DC08-4D9F-BE7E-EDA326174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383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C6532-E494-48F2-9307-58A5A5E2A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702299-ECB0-4995-868D-A30D020D7B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F1F598-B6DC-4BCC-9A10-1441AFBBE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BA784-99CB-4157-AC78-6BE19DC43C56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89697C-32D0-478F-AB9A-A36910218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0DB273-CF5A-464A-B26F-E5179317D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57FF7-DC08-4D9F-BE7E-EDA326174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532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E746B-9003-4869-9272-ACBCF9B6F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BEC683-ED84-41D9-9F33-A93FDDEBC4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CA8C38-AA99-42F7-B213-7574419E0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BA784-99CB-4157-AC78-6BE19DC43C56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AA8AC4-E60B-4BA9-B5DD-A3565E3BE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9DA486-BB9C-4D55-91DB-4A14D7440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57FF7-DC08-4D9F-BE7E-EDA326174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374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15519-DADF-4BF8-A12D-F676CE59D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CB1763-A797-433F-9714-9859887BC7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436E99-E1CD-459B-85A9-5109E4D968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632EC1-29E0-4636-B05B-FF8E75FD8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BA784-99CB-4157-AC78-6BE19DC43C56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A4D293-67F3-4D78-BF6F-2A721EAC6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96C07C-0B70-463C-A8DA-647C1F114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57FF7-DC08-4D9F-BE7E-EDA326174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600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0AE22-B812-4F9B-964C-E17F8437F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3C23C4-002C-4942-86F3-3A03810BD6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08EF89-F5C3-4ED9-8D4A-76276ADF41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F8BDFB-1090-4EC2-AD0A-D314DAE6D1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A92D7C-3A7A-4A87-8394-5AE1DAD74F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8F32E3-CC21-4884-8E00-14CF40E2F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BA784-99CB-4157-AC78-6BE19DC43C56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E006F9-D7C6-4885-851B-923AB7B8B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79DEE1-F7F2-44AF-B7B5-D57B12A92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57FF7-DC08-4D9F-BE7E-EDA326174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550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CEB22-479F-4A8E-86E0-EE3F65F18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C7A272-D561-4FCD-89DB-9D63AF33E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BA784-99CB-4157-AC78-6BE19DC43C56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A80253-4B1D-4B5C-80EC-7E9BCBF3E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08FA44-2B13-4304-BCC8-D907FB63D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57FF7-DC08-4D9F-BE7E-EDA326174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778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150C0D-B80B-4A1D-9597-23C078408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BA784-99CB-4157-AC78-6BE19DC43C56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1CEA1C-C501-446C-99D3-598CF9CEA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1FD207-878C-4B7D-AF22-FA52C36BC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57FF7-DC08-4D9F-BE7E-EDA326174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841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16774-6E7E-4F06-9430-23DA587B2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142820-F4DC-4AA7-B251-A659ED440E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E6B4EE-D6B3-485E-A4A0-F2BAE674A8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D3DE4C-094F-4888-B793-0E6A7AB58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BA784-99CB-4157-AC78-6BE19DC43C56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E5FCE7-FC26-4C0D-91FC-290428683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80FEBD-9867-48B2-879A-AC92920AC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57FF7-DC08-4D9F-BE7E-EDA326174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351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EE585-745C-4AD4-B458-1B8AA6A5F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403A47-56EB-451C-81BA-C1D03892D8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EDCA2A-80C1-42F0-AE36-7437C1660B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E898FD-21E1-4B84-9327-81395C944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BA784-99CB-4157-AC78-6BE19DC43C56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4249B5-C902-46B8-BBA1-03743A411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4E7D40-ED2D-46C0-9A9D-45CFC09A1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57FF7-DC08-4D9F-BE7E-EDA326174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408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C9778C-0EC5-4A2C-9DA7-C8EDE2591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8B4334-7B3B-4323-A26B-EFC82AC492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8D0ADA-1C69-429B-B3B9-7CBD232E7B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6BA784-99CB-4157-AC78-6BE19DC43C56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DA4CEB-E282-464D-8CAF-4F5EB1E056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09EF2A-39EE-420F-BBBB-7F4A350C67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C57FF7-DC08-4D9F-BE7E-EDA326174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748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AB7C0B5-0AE4-4D68-90FF-F3EFFB5CFA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37160"/>
            <a:ext cx="12192000" cy="713232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07F2D80-1428-42FD-A070-2DDF2D71DAA2}"/>
              </a:ext>
            </a:extLst>
          </p:cNvPr>
          <p:cNvSpPr txBox="1"/>
          <p:nvPr/>
        </p:nvSpPr>
        <p:spPr>
          <a:xfrm>
            <a:off x="4478739" y="5472751"/>
            <a:ext cx="323452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19F-0105 | Hassan Bin Tariq</a:t>
            </a:r>
          </a:p>
          <a:p>
            <a:r>
              <a:rPr lang="en-US" sz="2000" b="1" dirty="0"/>
              <a:t>19F-0143 | </a:t>
            </a:r>
            <a:r>
              <a:rPr lang="en-US" sz="2000" b="1" dirty="0" err="1"/>
              <a:t>Tehreem</a:t>
            </a:r>
            <a:r>
              <a:rPr lang="en-US" sz="2000" b="1" dirty="0"/>
              <a:t> Fatima</a:t>
            </a:r>
          </a:p>
          <a:p>
            <a:r>
              <a:rPr lang="en-US" sz="2000" b="1" dirty="0"/>
              <a:t>19F-0147 | Hareem Ai Malik</a:t>
            </a:r>
          </a:p>
        </p:txBody>
      </p:sp>
    </p:spTree>
    <p:extLst>
      <p:ext uri="{BB962C8B-B14F-4D97-AF65-F5344CB8AC3E}">
        <p14:creationId xmlns:p14="http://schemas.microsoft.com/office/powerpoint/2010/main" val="22155220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9164AFE-3086-42B8-84F8-F349EBB745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-126610"/>
            <a:ext cx="12192000" cy="594544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04B3C56-A3D1-4368-A3C9-4163C3D453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945447"/>
            <a:ext cx="12192000" cy="1039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5755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A64B0EF-FBDE-4966-A3CE-732B45CB80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4767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381959F-A336-473F-A304-88702AA8B0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1557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84EF4F0-C4FE-4520-99C9-062B54F126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7443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05AA071-3E05-4544-B514-BE1A9A786D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04194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0438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B9C2BD3A-0837-48D4-9E03-DA23F9320E3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40" r="6822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458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12CA770-FD7F-42E9-88B6-1F25B64F686A}"/>
              </a:ext>
            </a:extLst>
          </p:cNvPr>
          <p:cNvSpPr txBox="1"/>
          <p:nvPr/>
        </p:nvSpPr>
        <p:spPr>
          <a:xfrm>
            <a:off x="2947916" y="313899"/>
            <a:ext cx="59458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What are design patterns?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1C4B44-CD67-408C-AA1E-C7439700803F}"/>
              </a:ext>
            </a:extLst>
          </p:cNvPr>
          <p:cNvSpPr txBox="1"/>
          <p:nvPr/>
        </p:nvSpPr>
        <p:spPr>
          <a:xfrm>
            <a:off x="614149" y="1434068"/>
            <a:ext cx="713777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Reusable solutions to a general problem encountered in a particular context.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It should be kept as general as possible.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Should be proven beforehand.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Should be effective.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E5F0A9-2740-406B-8A0A-DCCAF65A2ABE}"/>
              </a:ext>
            </a:extLst>
          </p:cNvPr>
          <p:cNvSpPr txBox="1"/>
          <p:nvPr/>
        </p:nvSpPr>
        <p:spPr>
          <a:xfrm>
            <a:off x="2172268" y="4400897"/>
            <a:ext cx="784746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i="1" dirty="0">
                <a:latin typeface="Arial Black" panose="020B0A04020102020204" pitchFamily="34" charset="0"/>
              </a:rPr>
              <a:t>Studying patterns is an effective way to learn from the experience of others</a:t>
            </a:r>
            <a:r>
              <a:rPr lang="en-US" sz="4000" i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71705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1784B02-303A-434B-A417-BA5847AF4E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363371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4ED0020-39FF-436B-903C-DE22D06940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633716"/>
            <a:ext cx="12192000" cy="3224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720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A106925-0A78-4013-BB17-52660E1509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71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6C49E4B-6471-4754-A4E5-CBC7A938E9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73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7374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48BBAA3-0EA6-45E5-968C-D985917498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931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7122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0FF83AF-C355-456D-8F20-FB8148D6C2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797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0695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F733025-DB3D-4DBF-8CA0-C9384A6E55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4778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9E272E1-7E5B-4802-89D5-B5624CB4D5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16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3384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63</Words>
  <Application>Microsoft Office PowerPoint</Application>
  <PresentationFormat>Widescreen</PresentationFormat>
  <Paragraphs>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Arial Black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Hareem Ali Malik</dc:creator>
  <cp:lastModifiedBy>Hareem Ali Malik</cp:lastModifiedBy>
  <cp:revision>1</cp:revision>
  <dcterms:created xsi:type="dcterms:W3CDTF">2021-12-14T17:36:41Z</dcterms:created>
  <dcterms:modified xsi:type="dcterms:W3CDTF">2021-12-14T19:07:23Z</dcterms:modified>
</cp:coreProperties>
</file>