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21" r:id="rId9"/>
    <p:sldId id="32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“Goff Patterns”</a:t>
            </a:r>
            <a:br>
              <a:rPr lang="en-US" sz="6000" dirty="0"/>
            </a:br>
            <a:r>
              <a:rPr lang="en-US" sz="6000" dirty="0"/>
              <a:t> </a:t>
            </a:r>
            <a:r>
              <a:rPr lang="en-US" sz="2400" b="1" u="sng" dirty="0"/>
              <a:t>Singleton </a:t>
            </a:r>
            <a:r>
              <a:rPr lang="en-US" sz="2400" dirty="0"/>
              <a:t>   </a:t>
            </a:r>
            <a:r>
              <a:rPr lang="en-US" sz="2400" b="1" u="sng" dirty="0"/>
              <a:t>Composite</a:t>
            </a:r>
            <a:r>
              <a:rPr lang="en-US" sz="2400" dirty="0"/>
              <a:t>   </a:t>
            </a:r>
            <a:r>
              <a:rPr lang="en-US" sz="2400" b="1" u="sng" dirty="0"/>
              <a:t>Observer</a:t>
            </a:r>
            <a:endParaRPr lang="en-US" sz="6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432223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5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Shffan</a:t>
            </a:r>
            <a:r>
              <a:rPr lang="en-US" sz="25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Maqsood</a:t>
            </a:r>
          </a:p>
          <a:p>
            <a:pPr algn="ctr"/>
            <a:r>
              <a:rPr lang="en-US" sz="25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Athar Saeed</a:t>
            </a:r>
          </a:p>
          <a:p>
            <a:pPr algn="ctr"/>
            <a:r>
              <a:rPr lang="en-US" sz="25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 </a:t>
            </a:r>
            <a:r>
              <a:rPr lang="en-US" sz="25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Sohail</a:t>
            </a:r>
            <a:endParaRPr lang="en-US" sz="25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2C194-2F1D-4820-977F-AC47143D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52462"/>
            <a:ext cx="10144461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7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0EA4-0174-4276-AEA6-0C7CFBF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2B081-3A88-4ECB-B24C-676627B9B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69" y="2108200"/>
            <a:ext cx="7014588" cy="3760788"/>
          </a:xfrm>
        </p:spPr>
      </p:pic>
    </p:spTree>
    <p:extLst>
      <p:ext uri="{BB962C8B-B14F-4D97-AF65-F5344CB8AC3E}">
        <p14:creationId xmlns:p14="http://schemas.microsoft.com/office/powerpoint/2010/main" val="376424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0428-308B-461C-97AE-07C3D0D8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E9190-3CCC-4D28-B05F-DC5CEB45D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905" y="2108200"/>
            <a:ext cx="6682515" cy="3760788"/>
          </a:xfrm>
        </p:spPr>
      </p:pic>
    </p:spTree>
    <p:extLst>
      <p:ext uri="{BB962C8B-B14F-4D97-AF65-F5344CB8AC3E}">
        <p14:creationId xmlns:p14="http://schemas.microsoft.com/office/powerpoint/2010/main" val="308048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DAD4-BCE2-48F3-B0D6-156AD2A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B85C2-03FA-42D7-B857-323BD7469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13" y="2116931"/>
            <a:ext cx="8267700" cy="3743325"/>
          </a:xfrm>
        </p:spPr>
      </p:pic>
    </p:spTree>
    <p:extLst>
      <p:ext uri="{BB962C8B-B14F-4D97-AF65-F5344CB8AC3E}">
        <p14:creationId xmlns:p14="http://schemas.microsoft.com/office/powerpoint/2010/main" val="25465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9118951E-5943-4CDB-A8E6-98C8332E5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61" b="7553"/>
          <a:stretch/>
        </p:blipFill>
        <p:spPr>
          <a:xfrm>
            <a:off x="1173707" y="982640"/>
            <a:ext cx="10017457" cy="4138002"/>
          </a:xfrm>
        </p:spPr>
      </p:pic>
    </p:spTree>
    <p:extLst>
      <p:ext uri="{BB962C8B-B14F-4D97-AF65-F5344CB8AC3E}">
        <p14:creationId xmlns:p14="http://schemas.microsoft.com/office/powerpoint/2010/main" val="3182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Singleton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ABA94-0A1C-4910-B82D-66C82F54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0975" y="2516981"/>
            <a:ext cx="6810375" cy="2943225"/>
          </a:xfr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0711-B21B-414E-8C3C-966FB9DB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E3943-23BF-4EFB-991A-A69240DE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128" y="2108200"/>
            <a:ext cx="6622070" cy="3760788"/>
          </a:xfrm>
        </p:spPr>
      </p:pic>
    </p:spTree>
    <p:extLst>
      <p:ext uri="{BB962C8B-B14F-4D97-AF65-F5344CB8AC3E}">
        <p14:creationId xmlns:p14="http://schemas.microsoft.com/office/powerpoint/2010/main" val="278923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5DDF-222C-4CE9-9235-4B8D82F5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6E79E-6AC0-4693-B5CA-361BC33BE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517" y="2108200"/>
            <a:ext cx="7117291" cy="3760788"/>
          </a:xfrm>
        </p:spPr>
      </p:pic>
    </p:spTree>
    <p:extLst>
      <p:ext uri="{BB962C8B-B14F-4D97-AF65-F5344CB8AC3E}">
        <p14:creationId xmlns:p14="http://schemas.microsoft.com/office/powerpoint/2010/main" val="387743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EF1A-D328-402D-A159-42430590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84" y="127578"/>
            <a:ext cx="10058400" cy="667554"/>
          </a:xfrm>
        </p:spPr>
        <p:txBody>
          <a:bodyPr>
            <a:normAutofit/>
          </a:bodyPr>
          <a:lstStyle/>
          <a:p>
            <a:r>
              <a:rPr lang="en-US" sz="3600" dirty="0"/>
              <a:t>Example (Problem)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25FFE2-1549-459E-B2B3-C03E9DABD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698" y="1137959"/>
            <a:ext cx="10803172" cy="18479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“Instance Created!"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             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06F4CC-EF71-4442-B9C6-179D1C85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98" y="3275833"/>
            <a:ext cx="10803172" cy="25866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SingletonPatternDemo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</a:rPr>
              <a:t>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</a:rPr>
              <a:t>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EF1A-D328-402D-A159-42430590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84" y="127578"/>
            <a:ext cx="10058400" cy="667554"/>
          </a:xfrm>
        </p:spPr>
        <p:txBody>
          <a:bodyPr>
            <a:normAutofit/>
          </a:bodyPr>
          <a:lstStyle/>
          <a:p>
            <a:r>
              <a:rPr lang="en-US" sz="3600" dirty="0"/>
              <a:t>Example (Solution)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06F4CC-EF71-4442-B9C6-179D1C85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99" y="4636173"/>
            <a:ext cx="10803172" cy="11092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getInstance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948575-FC47-4E82-A1C1-1451DC83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99" y="1053011"/>
            <a:ext cx="10803172" cy="33252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   private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instance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   private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CFD_Campus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getInstance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                   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      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F932-BBA9-4FE0-8810-0F96990A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E963A-A9B3-4935-9464-CE939000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01" y="2108200"/>
            <a:ext cx="6428323" cy="3760788"/>
          </a:xfrm>
        </p:spPr>
      </p:pic>
    </p:spTree>
    <p:extLst>
      <p:ext uri="{BB962C8B-B14F-4D97-AF65-F5344CB8AC3E}">
        <p14:creationId xmlns:p14="http://schemas.microsoft.com/office/powerpoint/2010/main" val="162417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CB2-83FD-4B68-A255-DF5B665C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D13E62-2A59-4F52-8FDB-1465E4A9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50" y="2578894"/>
            <a:ext cx="8353425" cy="2819400"/>
          </a:xfrm>
        </p:spPr>
      </p:pic>
    </p:spTree>
    <p:extLst>
      <p:ext uri="{BB962C8B-B14F-4D97-AF65-F5344CB8AC3E}">
        <p14:creationId xmlns:p14="http://schemas.microsoft.com/office/powerpoint/2010/main" val="45563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CF6F-49CF-458A-B6F3-BB0100F2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8B8BE-A807-4008-AF7E-9ABAF0604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391" y="2108200"/>
            <a:ext cx="3897543" cy="3760788"/>
          </a:xfrm>
        </p:spPr>
      </p:pic>
    </p:spTree>
    <p:extLst>
      <p:ext uri="{BB962C8B-B14F-4D97-AF65-F5344CB8AC3E}">
        <p14:creationId xmlns:p14="http://schemas.microsoft.com/office/powerpoint/2010/main" val="3037348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{0DF50498-FFB1-4219-9F51-D000E8E71C34}tf33845126_win32</Template>
  <TotalTime>66</TotalTime>
  <Words>177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Courier New</vt:lpstr>
      <vt:lpstr>Franklin Gothic Book</vt:lpstr>
      <vt:lpstr>Times New Roman</vt:lpstr>
      <vt:lpstr>1_RetrospectVTI</vt:lpstr>
      <vt:lpstr>“Goff Patterns”  Singleton    Composite   Observer</vt:lpstr>
      <vt:lpstr>Singleton Pattern</vt:lpstr>
      <vt:lpstr>Singleton Pattern</vt:lpstr>
      <vt:lpstr>Singleton Pattern</vt:lpstr>
      <vt:lpstr>Example (Problem)</vt:lpstr>
      <vt:lpstr>Example (Solution)</vt:lpstr>
      <vt:lpstr>Composite Pattern</vt:lpstr>
      <vt:lpstr>Composite Pattern</vt:lpstr>
      <vt:lpstr>Composite Pattern</vt:lpstr>
      <vt:lpstr>PowerPoint Presentation</vt:lpstr>
      <vt:lpstr>Observer Pattern</vt:lpstr>
      <vt:lpstr>Observer Pattern</vt:lpstr>
      <vt:lpstr>Observer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“Goff Patterns”  Singleton    Composite   Observer</dc:title>
  <dc:creator>Umair Athar Saeed</dc:creator>
  <cp:lastModifiedBy>Shffan Maqsood</cp:lastModifiedBy>
  <cp:revision>3</cp:revision>
  <dcterms:created xsi:type="dcterms:W3CDTF">2021-12-14T16:15:48Z</dcterms:created>
  <dcterms:modified xsi:type="dcterms:W3CDTF">2021-12-15T00:25:00Z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