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5" r:id="rId6"/>
    <p:sldId id="264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C66566-A562-4832-854B-7A1B263819D0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42C23A-4C91-4CDC-AEF3-790B2CE2F1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854696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Waseem</a:t>
            </a:r>
            <a:r>
              <a:rPr lang="en-US" dirty="0" smtClean="0"/>
              <a:t> </a:t>
            </a:r>
            <a:r>
              <a:rPr lang="en-US" dirty="0" err="1" smtClean="0"/>
              <a:t>Akram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sz="4000" dirty="0" smtClean="0"/>
              <a:t>Computer science is the study of principles and use of computers</a:t>
            </a:r>
            <a:endParaRPr lang="en-US" sz="4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Applications of Computer Science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Health and Medicine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Education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Banks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Engineering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lgerian" pitchFamily="82" charset="0"/>
              </a:rPr>
              <a:t>Education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 Preparing time-table</a:t>
            </a:r>
            <a:r>
              <a:rPr lang="en-US" dirty="0" smtClean="0"/>
              <a:t>                                                                                      Computers help in preparing time-table, schedules, etc.</a:t>
            </a:r>
          </a:p>
        </p:txBody>
      </p:sp>
      <p:pic>
        <p:nvPicPr>
          <p:cNvPr id="4" name="Picture 3" descr="Kota-University-BSC-Part-II-Time-Table-2019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719272"/>
            <a:ext cx="2984661" cy="3138728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Education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Guidance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  Computer helps the teacher in providing information/data for guidance and reference.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bloginlineimage-spotlight-seminar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6250"/>
            <a:ext cx="3429000" cy="257175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Education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Problem-solving and creativity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 Computers can be used to develop Problem-solving ability and creativity among the students.</a:t>
            </a:r>
            <a:endParaRPr lang="en-US" dirty="0"/>
          </a:p>
        </p:txBody>
      </p:sp>
      <p:pic>
        <p:nvPicPr>
          <p:cNvPr id="5" name="Picture 4" descr="Framework_for_21st_Century_Lear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16" y="3810000"/>
            <a:ext cx="4339683" cy="2846832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Health and Medicine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Hospital information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Data Analysis in Medicine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Medical imaging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Laboratory Computing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Care of critically ill patients</a:t>
            </a:r>
          </a:p>
          <a:p>
            <a:endParaRPr lang="en-US" sz="2000" dirty="0"/>
          </a:p>
        </p:txBody>
      </p:sp>
      <p:sp>
        <p:nvSpPr>
          <p:cNvPr id="1026" name="AutoShape 2" descr="Image result for applications of computer in medicine image about medic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applications of computer in medicine image about medic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495800"/>
            <a:ext cx="2466975" cy="184785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81200"/>
            <a:ext cx="2619375" cy="174307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Artificial intelligence  in future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 Increase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Improve healthcare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Make humans smarter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Empower businesses</a:t>
            </a:r>
            <a:endParaRPr lang="en-US" dirty="0"/>
          </a:p>
        </p:txBody>
      </p:sp>
      <p:pic>
        <p:nvPicPr>
          <p:cNvPr id="4" name="Picture 3" descr="ev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3373345" cy="197691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000" dirty="0" smtClean="0">
                <a:latin typeface="Algerian" pitchFamily="82" charset="0"/>
              </a:rPr>
              <a:t>              </a:t>
            </a:r>
          </a:p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              </a:t>
            </a:r>
            <a:r>
              <a:rPr lang="en-US" sz="6000" dirty="0" smtClean="0">
                <a:latin typeface="Algerian" pitchFamily="82" charset="0"/>
              </a:rPr>
              <a:t>THANKS</a:t>
            </a:r>
            <a:endParaRPr lang="en-US" sz="6000" dirty="0" smtClean="0"/>
          </a:p>
          <a:p>
            <a:pPr>
              <a:buNone/>
            </a:pPr>
            <a:r>
              <a:rPr lang="en-US" sz="5400" dirty="0" smtClean="0">
                <a:latin typeface="Algerian" pitchFamily="82" charset="0"/>
              </a:rPr>
              <a:t>                  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</TotalTime>
  <Words>78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Calibri</vt:lpstr>
      <vt:lpstr>Constantia</vt:lpstr>
      <vt:lpstr>Wingdings</vt:lpstr>
      <vt:lpstr>Wingdings 2</vt:lpstr>
      <vt:lpstr>Flow</vt:lpstr>
      <vt:lpstr>Applications of Computer Science</vt:lpstr>
      <vt:lpstr>Computer science</vt:lpstr>
      <vt:lpstr>Applications of Computer Science</vt:lpstr>
      <vt:lpstr>Education</vt:lpstr>
      <vt:lpstr>Education</vt:lpstr>
      <vt:lpstr>Education</vt:lpstr>
      <vt:lpstr>Health and Medicine</vt:lpstr>
      <vt:lpstr>Artificial intelligence  in future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Computer Science</dc:title>
  <dc:creator>DELL</dc:creator>
  <cp:lastModifiedBy>zain ahsan</cp:lastModifiedBy>
  <cp:revision>30</cp:revision>
  <dcterms:created xsi:type="dcterms:W3CDTF">2019-09-12T19:58:24Z</dcterms:created>
  <dcterms:modified xsi:type="dcterms:W3CDTF">2020-01-13T17:00:27Z</dcterms:modified>
</cp:coreProperties>
</file>