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60"/>
  </p:normalViewPr>
  <p:slideViewPr>
    <p:cSldViewPr>
      <p:cViewPr varScale="1">
        <p:scale>
          <a:sx n="108" d="100"/>
          <a:sy n="108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1DDA60-6A08-4FC3-BC5C-467B23880B0B}" type="datetimeFigureOut">
              <a:rPr lang="en-US" smtClean="0"/>
              <a:pPr/>
              <a:t>9/13/2019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8E28F0-48B4-4046-A9A8-6B864E2A75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/>
              <a:t>Applications of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i="1" dirty="0"/>
              <a:t>A  new era of development </a:t>
            </a:r>
          </a:p>
        </p:txBody>
      </p:sp>
    </p:spTree>
  </p:cSld>
  <p:clrMapOvr>
    <a:masterClrMapping/>
  </p:clrMapOvr>
  <p:transition advTm="7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308292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dirty="0"/>
              <a:t>DEAR FELLOWS,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</a:t>
            </a:r>
            <a:r>
              <a:rPr lang="en-GB" dirty="0">
                <a:solidFill>
                  <a:srgbClr val="FF0000"/>
                </a:solidFill>
              </a:rPr>
              <a:t> Past Cannot</a:t>
            </a:r>
            <a:r>
              <a:rPr lang="en-GB" dirty="0"/>
              <a:t> Be </a:t>
            </a:r>
            <a:r>
              <a:rPr lang="en-GB" dirty="0">
                <a:solidFill>
                  <a:srgbClr val="FF0000"/>
                </a:solidFill>
              </a:rPr>
              <a:t>Changed</a:t>
            </a:r>
            <a:r>
              <a:rPr lang="en-GB" dirty="0"/>
              <a:t> .</a:t>
            </a:r>
            <a:br>
              <a:rPr lang="en-GB" dirty="0"/>
            </a:b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Future</a:t>
            </a:r>
            <a:r>
              <a:rPr lang="en-GB" dirty="0"/>
              <a:t> is yet in </a:t>
            </a:r>
            <a:r>
              <a:rPr lang="en-GB" dirty="0">
                <a:solidFill>
                  <a:srgbClr val="FF0000"/>
                </a:solidFill>
              </a:rPr>
              <a:t>your Power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29132"/>
            <a:ext cx="6829444" cy="1578159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Algerian" pitchFamily="82" charset="0"/>
              </a:rPr>
              <a:t>THANKYOU</a:t>
            </a:r>
          </a:p>
        </p:txBody>
      </p:sp>
    </p:spTree>
  </p:cSld>
  <p:clrMapOvr>
    <a:masterClrMapping/>
  </p:clrMapOvr>
  <p:transition advTm="7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  <a:p>
            <a:r>
              <a:rPr lang="en-GB" dirty="0"/>
              <a:t>Technology  has made an impact on many sports in the modern day.</a:t>
            </a:r>
          </a:p>
          <a:p>
            <a:r>
              <a:rPr lang="en-GB" dirty="0"/>
              <a:t>Technology ideas in the world of sport.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	Technology in Sports</a:t>
            </a:r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857628"/>
            <a:ext cx="2976955" cy="2143140"/>
          </a:xfrm>
          <a:prstGeom prst="rect">
            <a:avLst/>
          </a:prstGeom>
        </p:spPr>
      </p:pic>
      <p:pic>
        <p:nvPicPr>
          <p:cNvPr id="6" name="Picture 5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57628"/>
            <a:ext cx="3357586" cy="2143140"/>
          </a:xfrm>
          <a:prstGeom prst="rect">
            <a:avLst/>
          </a:prstGeom>
        </p:spPr>
      </p:pic>
    </p:spTree>
  </p:cSld>
  <p:clrMapOvr>
    <a:masterClrMapping/>
  </p:clrMapOvr>
  <p:transition advTm="7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GB" dirty="0"/>
              <a:t>Hawk-eye is the name of a computer and camera system which traces a ball's trajectory.</a:t>
            </a:r>
          </a:p>
          <a:p>
            <a:r>
              <a:rPr lang="en-GB" dirty="0"/>
              <a:t>The Hawk Eye uses a camera taking 600 frames a second on the goal-line.</a:t>
            </a:r>
          </a:p>
          <a:p>
            <a:r>
              <a:rPr lang="en-GB" dirty="0"/>
              <a:t>Which then analyzed by computer and sent to the referee's headset and a clear signal on his watch.</a:t>
            </a:r>
          </a:p>
          <a:p>
            <a:r>
              <a:rPr lang="en-GB" dirty="0"/>
              <a:t>This is also known as GOAL LINE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9209"/>
            <a:ext cx="8229600" cy="1143000"/>
          </a:xfrm>
        </p:spPr>
        <p:txBody>
          <a:bodyPr/>
          <a:lstStyle/>
          <a:p>
            <a:r>
              <a:rPr lang="en-GB" dirty="0"/>
              <a:t>Hawk eye Technology</a:t>
            </a: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6714419_105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10000"/>
          </a:blip>
          <a:stretch>
            <a:fillRect/>
          </a:stretch>
        </p:blipFill>
        <p:spPr>
          <a:xfrm>
            <a:off x="142844" y="1357298"/>
            <a:ext cx="5429288" cy="27146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Goal line Technology</a:t>
            </a:r>
          </a:p>
        </p:txBody>
      </p:sp>
      <p:pic>
        <p:nvPicPr>
          <p:cNvPr id="6" name="Picture 5" descr="goalref_teb_grafi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7" y="4286256"/>
            <a:ext cx="5757903" cy="2214578"/>
          </a:xfrm>
          <a:prstGeom prst="rect">
            <a:avLst/>
          </a:prstGeom>
        </p:spPr>
      </p:pic>
    </p:spTree>
  </p:cSld>
  <p:clrMapOvr>
    <a:masterClrMapping/>
  </p:clrMapOvr>
  <p:transition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an error is made by on field umpire, VAR OFFICIALS  help him to resolve issue.</a:t>
            </a:r>
          </a:p>
          <a:p>
            <a:r>
              <a:rPr lang="en-GB" dirty="0"/>
              <a:t>This technology increases the beauty of game with no illegal decisions.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Video Assistant Referee (VAR)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643314"/>
            <a:ext cx="3240204" cy="1814514"/>
          </a:xfrm>
          <a:prstGeom prst="rect">
            <a:avLst/>
          </a:prstGeom>
        </p:spPr>
      </p:pic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7" y="3633564"/>
            <a:ext cx="2928958" cy="1819385"/>
          </a:xfrm>
          <a:prstGeom prst="rect">
            <a:avLst/>
          </a:prstGeom>
        </p:spPr>
      </p:pic>
    </p:spTree>
  </p:cSld>
  <p:clrMapOvr>
    <a:masterClrMapping/>
  </p:clrMapOvr>
  <p:transition advTm="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OFFICIALS</a:t>
            </a:r>
          </a:p>
          <a:p>
            <a:endParaRPr lang="en-GB" dirty="0"/>
          </a:p>
        </p:txBody>
      </p:sp>
      <p:pic>
        <p:nvPicPr>
          <p:cNvPr id="5" name="Content Placeholder 4" descr="665003303001_5801183655001_5801194755001-v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456803"/>
            <a:ext cx="7480300" cy="4207669"/>
          </a:xfrm>
        </p:spPr>
      </p:pic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  <a:p>
            <a:r>
              <a:rPr lang="en-GB" b="1" dirty="0"/>
              <a:t>In the next few decades robot football could become common.</a:t>
            </a:r>
          </a:p>
          <a:p>
            <a:r>
              <a:rPr lang="en-GB" b="1" dirty="0"/>
              <a:t>Shirts might come with tiny cameras and fans could end up controlling players with smart-phones. </a:t>
            </a:r>
          </a:p>
          <a:p>
            <a:r>
              <a:rPr lang="en-GB" b="1" dirty="0"/>
              <a:t>It all sounds a little strange but technology is today turning ideas into reality..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FUTURE OF TECHNOLOGY IN FOOTBALL</a:t>
            </a:r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5000636"/>
            <a:ext cx="4343705" cy="1585914"/>
          </a:xfrm>
          <a:prstGeom prst="rect">
            <a:avLst/>
          </a:prstGeom>
        </p:spPr>
      </p:pic>
    </p:spTree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Live &amp; Virtual Stadium Experience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Temperature-controlled continental cheese room will be made.</a:t>
            </a:r>
          </a:p>
          <a:p>
            <a:r>
              <a:rPr lang="en-GB" dirty="0"/>
              <a:t>Boast vibrating </a:t>
            </a:r>
            <a:r>
              <a:rPr lang="en-GB" dirty="0" err="1"/>
              <a:t>seats,because</a:t>
            </a:r>
            <a:r>
              <a:rPr lang="en-GB" dirty="0"/>
              <a:t> simply watching football is no longer enough. </a:t>
            </a:r>
          </a:p>
          <a:p>
            <a:r>
              <a:rPr lang="en-GB" dirty="0"/>
              <a:t>It will  be enhanced using augmented reality apps linked to live in-game data.</a:t>
            </a:r>
          </a:p>
        </p:txBody>
      </p:sp>
      <p:pic>
        <p:nvPicPr>
          <p:cNvPr id="6" name="Picture 5" descr="image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4286256"/>
            <a:ext cx="4324360" cy="2143140"/>
          </a:xfrm>
          <a:prstGeom prst="rect">
            <a:avLst/>
          </a:prstGeom>
        </p:spPr>
      </p:pic>
    </p:spTree>
  </p:cSld>
  <p:clrMapOvr>
    <a:masterClrMapping/>
  </p:clrMapOvr>
  <p:transition advTm="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robotics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Will be like this</a:t>
            </a:r>
          </a:p>
          <a:p>
            <a:endParaRPr lang="en-GB" dirty="0"/>
          </a:p>
        </p:txBody>
      </p:sp>
      <p:pic>
        <p:nvPicPr>
          <p:cNvPr id="7" name="Content Placeholder 6" descr="Screen Shot 2012-11-26 at 12.33.16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7224" y="500042"/>
            <a:ext cx="7480300" cy="4207669"/>
          </a:xfrm>
        </p:spPr>
      </p:pic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607</TotalTime>
  <Words>197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Lucida Sans Unicode</vt:lpstr>
      <vt:lpstr>Verdana</vt:lpstr>
      <vt:lpstr>Wingdings</vt:lpstr>
      <vt:lpstr>Wingdings 2</vt:lpstr>
      <vt:lpstr>Wingdings 3</vt:lpstr>
      <vt:lpstr>Concourse</vt:lpstr>
      <vt:lpstr>Applications of Computer Science</vt:lpstr>
      <vt:lpstr> Technology in Sports</vt:lpstr>
      <vt:lpstr>Hawk eye Technology</vt:lpstr>
      <vt:lpstr>Goal line Technology</vt:lpstr>
      <vt:lpstr> Video Assistant Referee (VAR) </vt:lpstr>
      <vt:lpstr>VAR TEAM</vt:lpstr>
      <vt:lpstr>FUTURE OF TECHNOLOGY IN FOOTBALL</vt:lpstr>
      <vt:lpstr>Live &amp; Virtual Stadium Experience</vt:lpstr>
      <vt:lpstr>Irish robotics team</vt:lpstr>
      <vt:lpstr>DEAR FELLOWS,  The Past Cannot Be Changed . The Future is yet in your Power.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</dc:title>
  <dc:creator>zain ahsan</dc:creator>
  <cp:lastModifiedBy>f190229@NUCFD.edu.local</cp:lastModifiedBy>
  <cp:revision>37</cp:revision>
  <dcterms:created xsi:type="dcterms:W3CDTF">2019-09-02T13:18:21Z</dcterms:created>
  <dcterms:modified xsi:type="dcterms:W3CDTF">2019-09-13T04:49:56Z</dcterms:modified>
</cp:coreProperties>
</file>