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60" r:id="rId4"/>
    <p:sldId id="275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5C8A-04F3-40BC-B8D6-D007EABE2FC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27C5-DFCD-4E91-8131-80351CFB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5C8A-04F3-40BC-B8D6-D007EABE2FC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27C5-DFCD-4E91-8131-80351CFB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5C8A-04F3-40BC-B8D6-D007EABE2FC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27C5-DFCD-4E91-8131-80351CFB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5C8A-04F3-40BC-B8D6-D007EABE2FC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27C5-DFCD-4E91-8131-80351CFB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5C8A-04F3-40BC-B8D6-D007EABE2FC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27C5-DFCD-4E91-8131-80351CFB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5C8A-04F3-40BC-B8D6-D007EABE2FC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27C5-DFCD-4E91-8131-80351CFB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4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5C8A-04F3-40BC-B8D6-D007EABE2FC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27C5-DFCD-4E91-8131-80351CFB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5C8A-04F3-40BC-B8D6-D007EABE2FC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27C5-DFCD-4E91-8131-80351CFB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5C8A-04F3-40BC-B8D6-D007EABE2FC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27C5-DFCD-4E91-8131-80351CFB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0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5C8A-04F3-40BC-B8D6-D007EABE2FC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27C5-DFCD-4E91-8131-80351CFB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5C8A-04F3-40BC-B8D6-D007EABE2FC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27C5-DFCD-4E91-8131-80351CFB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5C8A-04F3-40BC-B8D6-D007EABE2FC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027C5-DFCD-4E91-8131-80351CFB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9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71711" y="4344909"/>
            <a:ext cx="20574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smtClean="0">
                <a:solidFill>
                  <a:srgbClr val="2C3036"/>
                </a:solidFill>
                <a:latin typeface="Times New Roman" pitchFamily="16" charset="0"/>
              </a:rPr>
              <a:t>Instructor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2C3036"/>
                </a:solidFill>
                <a:latin typeface="Times New Roman" pitchFamily="16" charset="0"/>
              </a:rPr>
              <a:t>Aliza Saeed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solidFill>
                <a:srgbClr val="2C3036"/>
              </a:solidFill>
              <a:latin typeface="Times New Roman" pitchFamily="16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100" b="1" dirty="0">
              <a:solidFill>
                <a:srgbClr val="2C3036"/>
              </a:solidFill>
              <a:latin typeface="Times New Roman" pitchFamily="16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31952" y="2297317"/>
            <a:ext cx="6629400" cy="828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  <a:buClr>
                <a:srgbClr val="414752"/>
              </a:buClr>
              <a:buFont typeface="Century Schoolbook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1" dirty="0">
                <a:solidFill>
                  <a:srgbClr val="414752"/>
                </a:solidFill>
                <a:latin typeface="Century Schoolbook" charset="0"/>
              </a:rPr>
              <a:t>LAB  </a:t>
            </a:r>
            <a:r>
              <a:rPr lang="en-GB" sz="4400" b="1" dirty="0" smtClean="0">
                <a:solidFill>
                  <a:srgbClr val="414752"/>
                </a:solidFill>
                <a:latin typeface="Century Schoolbook" charset="0"/>
              </a:rPr>
              <a:t>1</a:t>
            </a:r>
          </a:p>
          <a:p>
            <a:pPr algn="ctr">
              <a:lnSpc>
                <a:spcPct val="100000"/>
              </a:lnSpc>
              <a:buClr>
                <a:srgbClr val="414752"/>
              </a:buClr>
              <a:buFont typeface="Century Schoolbook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dirty="0" smtClean="0">
                <a:solidFill>
                  <a:srgbClr val="414752"/>
                </a:solidFill>
                <a:latin typeface="Century Schoolbook" charset="0"/>
              </a:rPr>
              <a:t> Installation of Linux (Ubuntu)</a:t>
            </a:r>
            <a:endParaRPr lang="en-GB" sz="2800" b="1" dirty="0">
              <a:solidFill>
                <a:srgbClr val="414752"/>
              </a:solidFill>
              <a:latin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9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nstalling Ubuntu on VMWare Player.&#10;â&#10;&#10;Select Downloaded 'iso' file for Ubuntu. &amp; click âNextâ&#10;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46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Installing Ubuntu on VMWare Player.&#10;â&#10;&#10;Fill in the required information &amp; continue the&#10;installation.&#10;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19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Installing Ubuntu on VMWare Player.&#10;â&#10;&#10;Select the directory where virtual machine files to be&#10;saved. Make sure you have s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0043"/>
            <a:ext cx="10515600" cy="58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25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Installing Ubuntu on VMWare Player.&#10;â&#10;&#10;Select amount of disk space for Ubuntu installation.&#10;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6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Installing Ubuntu on VMWare Player.&#10;â&#10;&#10;Click âCustomize Hardware...â to view virtual machine&#10;configuration.&#10;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96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Installing Ubuntu on VMWare Player.&#10;â&#10;&#10;We can now set amount of RAM, no of processors,&#10;network adapter, CD/DVD drives etc.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5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Installing Ubuntu on VMWare Player.&#10;â&#10;&#10;Once we click finish âUbuntuâ installation starts.&#10;&#10;â&#10;&#10;If you want to try Ubuntu L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6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Installing Ubuntu on VMWare Player.&#10;â&#10;&#10;Once installation is complete virtual machine will reboot&#10;&amp; ubuntu linux starts, w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10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Installing Ubuntu on VMWare Player.&#10;â&#10;&#10;Now you can enjoy your Ubuntu environment.&#10;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07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en-US" dirty="0">
                <a:solidFill>
                  <a:schemeClr val="bg1"/>
                </a:solidFill>
              </a:rPr>
              <a:t>(Ubuntu</a:t>
            </a:r>
            <a:r>
              <a:rPr lang="en-US" dirty="0" smtClean="0">
                <a:solidFill>
                  <a:schemeClr val="bg1"/>
                </a:solidFill>
              </a:rPr>
              <a:t>) Installation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nstalling Ubuntu with VMWare Player&#10;&#10;â&#10;&#10;The Steps involved are :&#10;&#10;ï¬&#10;&#10;Download &amp; install VMWare Player.&#10;&#10;ï¬&#10;&#10;Download Ubun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4"/>
            <a:ext cx="10515599" cy="581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603" y="632966"/>
            <a:ext cx="9144000" cy="1414775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Linux (Ubuntu) Installation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321005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VMware, Inc. is a subsidiary of Dell Technologies that provides </a:t>
            </a:r>
            <a:r>
              <a:rPr lang="en-US" dirty="0" smtClean="0">
                <a:solidFill>
                  <a:schemeClr val="bg1"/>
                </a:solidFill>
              </a:rPr>
              <a:t>cloud computing </a:t>
            </a:r>
            <a:r>
              <a:rPr lang="en-US" dirty="0">
                <a:solidFill>
                  <a:schemeClr val="bg1"/>
                </a:solidFill>
              </a:rPr>
              <a:t>and platform virtualization software and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Was the first commercially successful company to virtualize the x86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What is virtualization?&#10;&#10;â&#10;&#10;What is VMWare Player?&#10;â¢&#10;&#10;â&#10;&#10;VMware Player is a virtualization software&#10;package supplied 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38274"/>
            <a:ext cx="10515600" cy="586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nstalling VMWare Player&#10;&#10;â&#10;&#10;The installation of VMWare player is very simple.&#10;&#10;â&#10;&#10;Double click the downloaded setup fil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ownloading Ubuntu&#10;â&#10;&#10;Download the Ubuntu Desktop distribution from&#10;following URL&#10;&#10;http://www.ubuntu.com/download/desktop&#10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nstalling Ubuntu on VMWare Player.&#10;â&#10;&#10;Open the VMWare Player.&#10;&#10;â&#10;&#10;Now click the link âCreate New Virtual Machineâ&#10;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1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nstalling Ubuntu on VMWare Player.&#10;â&#10;&#10;Select option Installer disc image file &amp; click âBrowse...â&#10;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30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53</Words>
  <Application>Microsoft Office PowerPoint</Application>
  <PresentationFormat>Widescreen</PresentationFormat>
  <Paragraphs>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Times New Roman</vt:lpstr>
      <vt:lpstr>Wingdings</vt:lpstr>
      <vt:lpstr>Office Theme</vt:lpstr>
      <vt:lpstr>PowerPoint Presentation</vt:lpstr>
      <vt:lpstr>Linux (Ubuntu) Installation</vt:lpstr>
      <vt:lpstr>PowerPoint Presentation</vt:lpstr>
      <vt:lpstr>Linux (Ubuntu)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sumaira mustafa</dc:creator>
  <cp:lastModifiedBy>Hp</cp:lastModifiedBy>
  <cp:revision>10</cp:revision>
  <dcterms:created xsi:type="dcterms:W3CDTF">2018-09-01T19:25:40Z</dcterms:created>
  <dcterms:modified xsi:type="dcterms:W3CDTF">2019-06-12T06:30:13Z</dcterms:modified>
</cp:coreProperties>
</file>