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341" r:id="rId3"/>
    <p:sldId id="313" r:id="rId4"/>
    <p:sldId id="339" r:id="rId5"/>
    <p:sldId id="314" r:id="rId6"/>
    <p:sldId id="340" r:id="rId7"/>
    <p:sldId id="315" r:id="rId8"/>
    <p:sldId id="316" r:id="rId9"/>
    <p:sldId id="318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86535" autoAdjust="0"/>
  </p:normalViewPr>
  <p:slideViewPr>
    <p:cSldViewPr snapToGrid="0">
      <p:cViewPr varScale="1">
        <p:scale>
          <a:sx n="59" d="100"/>
          <a:sy n="59" d="100"/>
        </p:scale>
        <p:origin x="1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AF6B-C4FE-4EA1-A509-AF1069220BA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969C-D0A0-4992-B807-91821A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9969C-D0A0-4992-B807-91821ACE8A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A33DB5-A5DA-475A-BDB7-65576B8444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2B6276-AB4A-4CE7-910A-F2EE4ACAF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60766"/>
          </a:xfrm>
        </p:spPr>
        <p:txBody>
          <a:bodyPr/>
          <a:lstStyle/>
          <a:p>
            <a:r>
              <a:rPr lang="en-US" dirty="0" smtClean="0"/>
              <a:t>OS Lab 5- Shell Scripting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2BDE-7B5C-4B0F-AD64-FD2ADA6666F6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59480" y="3891566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2C3036"/>
                </a:solidFill>
                <a:latin typeface="Times New Roman" pitchFamily="16" charset="0"/>
              </a:rPr>
              <a:t>A</a:t>
            </a: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liza Saeed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0000"/>
                </a:solidFill>
                <a:latin typeface="Times New Roman" pitchFamily="16" charset="0"/>
              </a:rPr>
              <a:t>a</a:t>
            </a:r>
            <a:r>
              <a:rPr lang="en-GB" sz="2000" b="1" smtClean="0">
                <a:solidFill>
                  <a:srgbClr val="FF0000"/>
                </a:solidFill>
                <a:latin typeface="Times New Roman" pitchFamily="16" charset="0"/>
              </a:rPr>
              <a:t>liza.saeed@nu.edu.pk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5291" y="5267459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Basic for loop</a:t>
            </a:r>
          </a:p>
          <a:p>
            <a:r>
              <a:rPr lang="en-US" dirty="0"/>
              <a:t>declare -a names=("Stan </a:t>
            </a:r>
            <a:r>
              <a:rPr lang="en-US" dirty="0" err="1"/>
              <a:t>kil</a:t>
            </a:r>
            <a:r>
              <a:rPr lang="en-US" dirty="0"/>
              <a:t>" "Kyle" "</a:t>
            </a:r>
            <a:r>
              <a:rPr lang="en-US" dirty="0" err="1"/>
              <a:t>Cartman</a:t>
            </a:r>
            <a:r>
              <a:rPr lang="en-US" dirty="0"/>
              <a:t>")</a:t>
            </a:r>
          </a:p>
          <a:p>
            <a:r>
              <a:rPr lang="en-US" dirty="0"/>
              <a:t>for name in "${names[@]}"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echo $name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echo All done</a:t>
            </a:r>
          </a:p>
        </p:txBody>
      </p:sp>
    </p:spTree>
    <p:extLst>
      <p:ext uri="{BB962C8B-B14F-4D97-AF65-F5344CB8AC3E}">
        <p14:creationId xmlns:p14="http://schemas.microsoft.com/office/powerpoint/2010/main" val="15544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2819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array is a systematic arrangement of the same type of data. 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Shell script Array is a variable 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contains multiple values may be of same type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different type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array is zero-based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i.e.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indexing start with 0.</a:t>
            </a:r>
          </a:p>
        </p:txBody>
      </p:sp>
    </p:spTree>
    <p:extLst>
      <p:ext uri="{BB962C8B-B14F-4D97-AF65-F5344CB8AC3E}">
        <p14:creationId xmlns:p14="http://schemas.microsoft.com/office/powerpoint/2010/main" val="20881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5128"/>
            <a:ext cx="8267700" cy="217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24597"/>
            <a:ext cx="82677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13305"/>
            <a:ext cx="4000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33" y="1846263"/>
            <a:ext cx="87744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value of arrays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37" y="3354297"/>
            <a:ext cx="5419725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" y="1816418"/>
            <a:ext cx="36957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" y="3935322"/>
            <a:ext cx="5419725" cy="1504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71" y="2169591"/>
            <a:ext cx="6244999" cy="75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970" y="3078071"/>
            <a:ext cx="4569665" cy="14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value of 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328" y="1872343"/>
            <a:ext cx="575310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57" y="1872343"/>
            <a:ext cx="556260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51" y="4405993"/>
            <a:ext cx="3209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length of array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31" y="2079172"/>
            <a:ext cx="39433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51" y="3933825"/>
            <a:ext cx="2828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138" y="2200275"/>
            <a:ext cx="4210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09549"/>
            <a:ext cx="5270863" cy="4688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15" y="2322059"/>
            <a:ext cx="4695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90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905A6A7-E93D-43F8-8033-8348AD499E38}" vid="{AC61E5C4-7D41-4E0B-9EB7-D59521FA3B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4371</TotalTime>
  <Words>117</Words>
  <Application>Microsoft Office PowerPoint</Application>
  <PresentationFormat>Widescreen</PresentationFormat>
  <Paragraphs>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Tahoma</vt:lpstr>
      <vt:lpstr>Times New Roman</vt:lpstr>
      <vt:lpstr>Wingdings</vt:lpstr>
      <vt:lpstr>Theme1</vt:lpstr>
      <vt:lpstr>OS Lab 5- Shell Scripting </vt:lpstr>
      <vt:lpstr>Arrays</vt:lpstr>
      <vt:lpstr>Declaring an array</vt:lpstr>
      <vt:lpstr>Declaring an array</vt:lpstr>
      <vt:lpstr>Printing the value of arrays</vt:lpstr>
      <vt:lpstr>Printing the value of arrays</vt:lpstr>
      <vt:lpstr>Counting length of array elements</vt:lpstr>
      <vt:lpstr>Deletion </vt:lpstr>
      <vt:lpstr>2D arrays</vt:lpstr>
      <vt:lpstr>Managing strings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sumaira mustafa</dc:creator>
  <cp:lastModifiedBy>Hp</cp:lastModifiedBy>
  <cp:revision>85</cp:revision>
  <dcterms:created xsi:type="dcterms:W3CDTF">2018-10-09T04:50:08Z</dcterms:created>
  <dcterms:modified xsi:type="dcterms:W3CDTF">2021-04-15T06:08:42Z</dcterms:modified>
</cp:coreProperties>
</file>