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3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2359-086B-40C8-95DE-CDFD007D95F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58E4-8561-43FB-BD16-8C5717A5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491" y="480943"/>
            <a:ext cx="11267768" cy="382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the build-essential 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compile and execute a C program, you need to have the essential packages installed on your system. Enter the following command as root in your Linux Terminal: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build-essential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9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3896" y="1974278"/>
            <a:ext cx="10491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Write a simple C program</a:t>
            </a:r>
          </a:p>
          <a:p>
            <a:pPr fontAlgn="base"/>
            <a:r>
              <a:rPr lang="en-US" sz="4000" b="0" i="0" dirty="0" smtClean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installing the essential packages, let us write a simple C program.</a:t>
            </a:r>
            <a:endParaRPr lang="en-US" sz="40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28600"/>
            <a:ext cx="103441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333375"/>
            <a:ext cx="11641394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6" y="159928"/>
            <a:ext cx="9697679" cy="64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8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2020-03-01T11:42:02Z</dcterms:created>
  <dcterms:modified xsi:type="dcterms:W3CDTF">2020-03-01T11:47:44Z</dcterms:modified>
</cp:coreProperties>
</file>