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7B3D-6B0E-4BA3-AB64-3B7E1001D2AC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E098-4884-45F9-8BB3-5EAAD3CCDC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5501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7B3D-6B0E-4BA3-AB64-3B7E1001D2AC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E098-4884-45F9-8BB3-5EAAD3CCDC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8060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7B3D-6B0E-4BA3-AB64-3B7E1001D2AC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E098-4884-45F9-8BB3-5EAAD3CCDC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613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7B3D-6B0E-4BA3-AB64-3B7E1001D2AC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E098-4884-45F9-8BB3-5EAAD3CCDC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973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7B3D-6B0E-4BA3-AB64-3B7E1001D2AC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E098-4884-45F9-8BB3-5EAAD3CCDC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034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7B3D-6B0E-4BA3-AB64-3B7E1001D2AC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E098-4884-45F9-8BB3-5EAAD3CCDC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915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7B3D-6B0E-4BA3-AB64-3B7E1001D2AC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E098-4884-45F9-8BB3-5EAAD3CCDC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2903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7B3D-6B0E-4BA3-AB64-3B7E1001D2AC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E098-4884-45F9-8BB3-5EAAD3CCDC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529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7B3D-6B0E-4BA3-AB64-3B7E1001D2AC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E098-4884-45F9-8BB3-5EAAD3CCDC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129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7B3D-6B0E-4BA3-AB64-3B7E1001D2AC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E098-4884-45F9-8BB3-5EAAD3CCDC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5347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7B3D-6B0E-4BA3-AB64-3B7E1001D2AC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E098-4884-45F9-8BB3-5EAAD3CCDC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901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57B3D-6B0E-4BA3-AB64-3B7E1001D2AC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AE098-4884-45F9-8BB3-5EAAD3CCDC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4931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38399" y="396021"/>
            <a:ext cx="10058400" cy="24607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 smtClean="0"/>
              <a:t>OS Lab</a:t>
            </a:r>
          </a:p>
          <a:p>
            <a:pPr algn="ctr"/>
            <a:r>
              <a:rPr lang="en-US" sz="6000" b="1" dirty="0" smtClean="0"/>
              <a:t>Scheduling Algorithms-I</a:t>
            </a:r>
          </a:p>
        </p:txBody>
      </p:sp>
      <p:sp>
        <p:nvSpPr>
          <p:cNvPr id="3" name="Date Placeholder 6"/>
          <p:cNvSpPr>
            <a:spLocks noGrp="1"/>
          </p:cNvSpPr>
          <p:nvPr/>
        </p:nvSpPr>
        <p:spPr>
          <a:xfrm>
            <a:off x="1038399" y="6096854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6B2BDE-7B5C-4B0F-AD64-FD2ADA6666F6}" type="datetime1">
              <a:rPr lang="en-US" smtClean="0"/>
              <a:pPr/>
              <a:t>4/30/2020</a:t>
            </a:fld>
            <a:endParaRPr lang="en-US"/>
          </a:p>
        </p:txBody>
      </p:sp>
      <p:sp>
        <p:nvSpPr>
          <p:cNvPr id="4" name="Slide Number Placeholder 7"/>
          <p:cNvSpPr>
            <a:spLocks noGrp="1"/>
          </p:cNvSpPr>
          <p:nvPr/>
        </p:nvSpPr>
        <p:spPr>
          <a:xfrm>
            <a:off x="9841577" y="6096854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9C0EFF0-E5AC-4D4D-8249-F470C04F0EE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400599" y="3528635"/>
            <a:ext cx="5334000" cy="152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 smtClean="0">
                <a:solidFill>
                  <a:srgbClr val="2C3036"/>
                </a:solidFill>
                <a:latin typeface="Times New Roman" pitchFamily="16" charset="0"/>
              </a:rPr>
              <a:t>Instructor</a:t>
            </a:r>
            <a:endParaRPr lang="en-GB" sz="2000" b="1" dirty="0" smtClean="0">
              <a:solidFill>
                <a:srgbClr val="2C3036"/>
              </a:solidFill>
              <a:latin typeface="Times New Roman" pitchFamily="16" charset="0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err="1" smtClean="0">
                <a:solidFill>
                  <a:srgbClr val="2C3036"/>
                </a:solidFill>
                <a:latin typeface="Times New Roman" pitchFamily="16" charset="0"/>
              </a:rPr>
              <a:t>Saba</a:t>
            </a:r>
            <a:r>
              <a:rPr lang="en-GB" sz="2000" b="1" dirty="0" smtClean="0">
                <a:solidFill>
                  <a:srgbClr val="2C3036"/>
                </a:solidFill>
                <a:latin typeface="Times New Roman" pitchFamily="16" charset="0"/>
              </a:rPr>
              <a:t> Naseem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smtClean="0">
                <a:solidFill>
                  <a:srgbClr val="FF0000"/>
                </a:solidFill>
                <a:latin typeface="Times New Roman" pitchFamily="16" charset="0"/>
              </a:rPr>
              <a:t>saba.naseem@nu.edu.pk</a:t>
            </a:r>
            <a:endParaRPr lang="en-GB" sz="2000" b="1" dirty="0">
              <a:solidFill>
                <a:srgbClr val="FF0000"/>
              </a:solidFill>
              <a:latin typeface="Times New Roman" pitchFamily="16" charset="0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100" b="1" dirty="0">
              <a:solidFill>
                <a:srgbClr val="2C3036"/>
              </a:solidFill>
              <a:latin typeface="Times New Roman" pitchFamily="16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6410" y="4904528"/>
            <a:ext cx="1065459" cy="89722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9364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3458" y="675736"/>
            <a:ext cx="10668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 Scheduling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Turn Around Time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-Time Difference between completion time and arrival time.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Turn Around Time = Completion Time – Arrival Time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Waiting Time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time Difference between turn around time and burst time.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Waiting Time = Turn Around Time – Burst Time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Time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Amount of time it takes from when a request was submitted until the first response is produced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8280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3057" y="636749"/>
            <a:ext cx="1076632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CPU Scheduling Algorithms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FCFS Scheduling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SJF (preemptive and/or non-preemptive) Scheduling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Round Robin Scheduling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Priority Scheduling (Priority is assigned for each process. Process with highest priority is executed first and so on.) preemptive and/or non-preemptive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Multilevel Queue Scheduling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Multilevel Feedback Queue Scheduling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80822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850" y="1476592"/>
            <a:ext cx="4396402" cy="23199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6" y="3979452"/>
            <a:ext cx="9544050" cy="15144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62398" y="432755"/>
            <a:ext cx="35885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FCFS Scheduling</a:t>
            </a:r>
          </a:p>
        </p:txBody>
      </p:sp>
    </p:spTree>
    <p:extLst>
      <p:ext uri="{BB962C8B-B14F-4D97-AF65-F5344CB8AC3E}">
        <p14:creationId xmlns="" xmlns:p14="http://schemas.microsoft.com/office/powerpoint/2010/main" val="2602347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1120877"/>
            <a:ext cx="10315575" cy="46309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10581" y="334297"/>
            <a:ext cx="7266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SJF NON PREEMPTIVE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2338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10581" y="334297"/>
            <a:ext cx="7266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SJF PREEMPTIVE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885825"/>
            <a:ext cx="10629900" cy="50863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71153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129</Words>
  <Application>Microsoft Office PowerPoint</Application>
  <PresentationFormat>Custom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TEMAOS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asus</cp:lastModifiedBy>
  <cp:revision>15</cp:revision>
  <dcterms:created xsi:type="dcterms:W3CDTF">2019-07-16T09:10:01Z</dcterms:created>
  <dcterms:modified xsi:type="dcterms:W3CDTF">2020-04-30T21:38:32Z</dcterms:modified>
</cp:coreProperties>
</file>