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8" r:id="rId2"/>
    <p:sldId id="295" r:id="rId3"/>
    <p:sldId id="290" r:id="rId4"/>
    <p:sldId id="293" r:id="rId5"/>
    <p:sldId id="284" r:id="rId6"/>
    <p:sldId id="299" r:id="rId7"/>
    <p:sldId id="300" r:id="rId8"/>
    <p:sldId id="301" r:id="rId9"/>
    <p:sldId id="302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1E1F23"/>
    <a:srgbClr val="8D9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7"/>
    <p:restoredTop sz="94993"/>
  </p:normalViewPr>
  <p:slideViewPr>
    <p:cSldViewPr snapToGrid="0" snapToObjects="1" showGuides="1">
      <p:cViewPr varScale="1">
        <p:scale>
          <a:sx n="116" d="100"/>
          <a:sy n="116" d="100"/>
        </p:scale>
        <p:origin x="192" y="280"/>
      </p:cViewPr>
      <p:guideLst>
        <p:guide orient="horz" pos="2160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4F7CB-90B3-3340-B744-82F6D7844CFE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1E750-A083-C34A-971D-2B4B2FB9D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5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Lo..last</a:t>
            </a:r>
            <a:r>
              <a:rPr lang="en-US" dirty="0"/>
              <a:t> </a:t>
            </a:r>
            <a:r>
              <a:rPr lang="en-US" dirty="0" err="1"/>
              <a:t>walay</a:t>
            </a:r>
            <a:r>
              <a:rPr lang="en-US" dirty="0"/>
              <a:t> b implement </a:t>
            </a:r>
            <a:r>
              <a:rPr lang="en-US" dirty="0" err="1"/>
              <a:t>krnay</a:t>
            </a:r>
            <a:r>
              <a:rPr lang="en-US" dirty="0"/>
              <a:t> </a:t>
            </a:r>
            <a:r>
              <a:rPr lang="en-US" dirty="0" err="1"/>
              <a:t>hain</a:t>
            </a:r>
            <a:endParaRPr lang="en-US"/>
          </a:p>
          <a:p>
            <a:r>
              <a:rPr lang="en-US"/>
              <a:t>st</a:t>
            </a:r>
            <a:r>
              <a:rPr lang="en-US" dirty="0"/>
              <a:t> pet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E750-A083-C34A-971D-2B4B2FB9D3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6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07/09/2022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6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07/09/2022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94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07/09/2022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2860" r="10418" b="12370"/>
          <a:stretch>
            <a:fillRect/>
          </a:stretch>
        </p:blipFill>
        <p:spPr>
          <a:xfrm>
            <a:off x="795867" y="755050"/>
            <a:ext cx="4680551" cy="4680551"/>
          </a:xfrm>
          <a:custGeom>
            <a:avLst/>
            <a:gdLst>
              <a:gd name="connsiteX0" fmla="*/ 2340276 w 4680551"/>
              <a:gd name="connsiteY0" fmla="*/ 0 h 4680551"/>
              <a:gd name="connsiteX1" fmla="*/ 4680551 w 4680551"/>
              <a:gd name="connsiteY1" fmla="*/ 2340276 h 4680551"/>
              <a:gd name="connsiteX2" fmla="*/ 2340276 w 4680551"/>
              <a:gd name="connsiteY2" fmla="*/ 4680551 h 4680551"/>
              <a:gd name="connsiteX3" fmla="*/ 0 w 4680551"/>
              <a:gd name="connsiteY3" fmla="*/ 2340276 h 4680551"/>
              <a:gd name="connsiteX4" fmla="*/ 2340276 w 4680551"/>
              <a:gd name="connsiteY4" fmla="*/ 0 h 46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551" h="4680551">
                <a:moveTo>
                  <a:pt x="2340276" y="0"/>
                </a:moveTo>
                <a:cubicBezTo>
                  <a:pt x="3632774" y="0"/>
                  <a:pt x="4680551" y="1047777"/>
                  <a:pt x="4680551" y="2340276"/>
                </a:cubicBezTo>
                <a:cubicBezTo>
                  <a:pt x="4680551" y="3632774"/>
                  <a:pt x="3632774" y="4680551"/>
                  <a:pt x="2340276" y="4680551"/>
                </a:cubicBezTo>
                <a:cubicBezTo>
                  <a:pt x="1047777" y="4680551"/>
                  <a:pt x="0" y="3632774"/>
                  <a:pt x="0" y="2340276"/>
                </a:cubicBezTo>
                <a:cubicBezTo>
                  <a:pt x="0" y="1047777"/>
                  <a:pt x="1047777" y="0"/>
                  <a:pt x="234027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92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t="6252" r="32705" b="3079"/>
          <a:stretch>
            <a:fillRect/>
          </a:stretch>
        </p:blipFill>
        <p:spPr>
          <a:xfrm>
            <a:off x="672342" y="677334"/>
            <a:ext cx="3776133" cy="5503332"/>
          </a:xfrm>
          <a:custGeom>
            <a:avLst/>
            <a:gdLst>
              <a:gd name="connsiteX0" fmla="*/ 0 w 3776133"/>
              <a:gd name="connsiteY0" fmla="*/ 0 h 5503332"/>
              <a:gd name="connsiteX1" fmla="*/ 3776133 w 3776133"/>
              <a:gd name="connsiteY1" fmla="*/ 0 h 5503332"/>
              <a:gd name="connsiteX2" fmla="*/ 3776133 w 3776133"/>
              <a:gd name="connsiteY2" fmla="*/ 5472762 h 5503332"/>
              <a:gd name="connsiteX3" fmla="*/ 3753054 w 3776133"/>
              <a:gd name="connsiteY3" fmla="*/ 5503332 h 5503332"/>
              <a:gd name="connsiteX4" fmla="*/ 0 w 3776133"/>
              <a:gd name="connsiteY4" fmla="*/ 5503332 h 550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5503332">
                <a:moveTo>
                  <a:pt x="0" y="0"/>
                </a:moveTo>
                <a:lnTo>
                  <a:pt x="3776133" y="0"/>
                </a:lnTo>
                <a:lnTo>
                  <a:pt x="3776133" y="5472762"/>
                </a:lnTo>
                <a:lnTo>
                  <a:pt x="3753054" y="5503332"/>
                </a:lnTo>
                <a:lnTo>
                  <a:pt x="0" y="5503332"/>
                </a:lnTo>
                <a:close/>
              </a:path>
            </a:pathLst>
          </a:cu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2" t="20974" r="30579" b="26019"/>
          <a:stretch>
            <a:fillRect/>
          </a:stretch>
        </p:blipFill>
        <p:spPr>
          <a:xfrm>
            <a:off x="10346267" y="1820333"/>
            <a:ext cx="1845733" cy="3217333"/>
          </a:xfrm>
          <a:custGeom>
            <a:avLst/>
            <a:gdLst>
              <a:gd name="connsiteX0" fmla="*/ 0 w 1845733"/>
              <a:gd name="connsiteY0" fmla="*/ 0 h 3217333"/>
              <a:gd name="connsiteX1" fmla="*/ 1845733 w 1845733"/>
              <a:gd name="connsiteY1" fmla="*/ 0 h 3217333"/>
              <a:gd name="connsiteX2" fmla="*/ 1845733 w 1845733"/>
              <a:gd name="connsiteY2" fmla="*/ 3199461 h 3217333"/>
              <a:gd name="connsiteX3" fmla="*/ 1834452 w 1845733"/>
              <a:gd name="connsiteY3" fmla="*/ 3217333 h 3217333"/>
              <a:gd name="connsiteX4" fmla="*/ 0 w 1845733"/>
              <a:gd name="connsiteY4" fmla="*/ 3217333 h 321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5733" h="3217333">
                <a:moveTo>
                  <a:pt x="0" y="0"/>
                </a:moveTo>
                <a:lnTo>
                  <a:pt x="1845733" y="0"/>
                </a:lnTo>
                <a:lnTo>
                  <a:pt x="1845733" y="3199461"/>
                </a:lnTo>
                <a:lnTo>
                  <a:pt x="1834452" y="3217333"/>
                </a:lnTo>
                <a:lnTo>
                  <a:pt x="0" y="32173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7181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9" t="15946" r="20988" b="12774"/>
          <a:stretch>
            <a:fillRect/>
          </a:stretch>
        </p:blipFill>
        <p:spPr>
          <a:xfrm>
            <a:off x="1383542" y="1265767"/>
            <a:ext cx="3776133" cy="4326466"/>
          </a:xfrm>
          <a:custGeom>
            <a:avLst/>
            <a:gdLst>
              <a:gd name="connsiteX0" fmla="*/ 0 w 3776133"/>
              <a:gd name="connsiteY0" fmla="*/ 0 h 4326466"/>
              <a:gd name="connsiteX1" fmla="*/ 3776133 w 3776133"/>
              <a:gd name="connsiteY1" fmla="*/ 0 h 4326466"/>
              <a:gd name="connsiteX2" fmla="*/ 3776133 w 3776133"/>
              <a:gd name="connsiteY2" fmla="*/ 4302433 h 4326466"/>
              <a:gd name="connsiteX3" fmla="*/ 3753054 w 3776133"/>
              <a:gd name="connsiteY3" fmla="*/ 4326466 h 4326466"/>
              <a:gd name="connsiteX4" fmla="*/ 0 w 3776133"/>
              <a:gd name="connsiteY4" fmla="*/ 4326466 h 432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4326466">
                <a:moveTo>
                  <a:pt x="0" y="0"/>
                </a:moveTo>
                <a:lnTo>
                  <a:pt x="3776133" y="0"/>
                </a:lnTo>
                <a:lnTo>
                  <a:pt x="3776133" y="4302433"/>
                </a:lnTo>
                <a:lnTo>
                  <a:pt x="3753054" y="4326466"/>
                </a:lnTo>
                <a:lnTo>
                  <a:pt x="0" y="432646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019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38955" r="18893" b="25405"/>
          <a:stretch>
            <a:fillRect/>
          </a:stretch>
        </p:blipFill>
        <p:spPr>
          <a:xfrm>
            <a:off x="1383542" y="1265767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4" t="22004" r="24823" b="42356"/>
          <a:stretch>
            <a:fillRect/>
          </a:stretch>
        </p:blipFill>
        <p:spPr>
          <a:xfrm>
            <a:off x="1383542" y="3429000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616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8" t="25083" r="28342" b="27939"/>
          <a:stretch>
            <a:fillRect/>
          </a:stretch>
        </p:blipFill>
        <p:spPr>
          <a:xfrm>
            <a:off x="1947949" y="1820333"/>
            <a:ext cx="2765367" cy="2851421"/>
          </a:xfrm>
          <a:custGeom>
            <a:avLst/>
            <a:gdLst>
              <a:gd name="connsiteX0" fmla="*/ 0 w 2765367"/>
              <a:gd name="connsiteY0" fmla="*/ 0 h 2851421"/>
              <a:gd name="connsiteX1" fmla="*/ 2765367 w 2765367"/>
              <a:gd name="connsiteY1" fmla="*/ 0 h 2851421"/>
              <a:gd name="connsiteX2" fmla="*/ 2765367 w 2765367"/>
              <a:gd name="connsiteY2" fmla="*/ 2835582 h 2851421"/>
              <a:gd name="connsiteX3" fmla="*/ 2748466 w 2765367"/>
              <a:gd name="connsiteY3" fmla="*/ 2851421 h 2851421"/>
              <a:gd name="connsiteX4" fmla="*/ 0 w 2765367"/>
              <a:gd name="connsiteY4" fmla="*/ 2851421 h 285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851421">
                <a:moveTo>
                  <a:pt x="0" y="0"/>
                </a:moveTo>
                <a:lnTo>
                  <a:pt x="2765367" y="0"/>
                </a:lnTo>
                <a:lnTo>
                  <a:pt x="2765367" y="2835582"/>
                </a:lnTo>
                <a:lnTo>
                  <a:pt x="2748466" y="2851421"/>
                </a:lnTo>
                <a:lnTo>
                  <a:pt x="0" y="2851421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0" t="21522" r="50000" b="31500"/>
          <a:stretch>
            <a:fillRect/>
          </a:stretch>
        </p:blipFill>
        <p:spPr>
          <a:xfrm>
            <a:off x="7478683" y="1820333"/>
            <a:ext cx="2765367" cy="2851421"/>
          </a:xfrm>
          <a:custGeom>
            <a:avLst/>
            <a:gdLst>
              <a:gd name="connsiteX0" fmla="*/ 0 w 2765367"/>
              <a:gd name="connsiteY0" fmla="*/ 0 h 2851421"/>
              <a:gd name="connsiteX1" fmla="*/ 2765367 w 2765367"/>
              <a:gd name="connsiteY1" fmla="*/ 0 h 2851421"/>
              <a:gd name="connsiteX2" fmla="*/ 2765367 w 2765367"/>
              <a:gd name="connsiteY2" fmla="*/ 2835582 h 2851421"/>
              <a:gd name="connsiteX3" fmla="*/ 2748465 w 2765367"/>
              <a:gd name="connsiteY3" fmla="*/ 2851421 h 2851421"/>
              <a:gd name="connsiteX4" fmla="*/ 0 w 2765367"/>
              <a:gd name="connsiteY4" fmla="*/ 2851421 h 285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851421">
                <a:moveTo>
                  <a:pt x="0" y="0"/>
                </a:moveTo>
                <a:lnTo>
                  <a:pt x="2765367" y="0"/>
                </a:lnTo>
                <a:lnTo>
                  <a:pt x="2765367" y="2835582"/>
                </a:lnTo>
                <a:lnTo>
                  <a:pt x="2748465" y="2851421"/>
                </a:lnTo>
                <a:lnTo>
                  <a:pt x="0" y="2851421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6" t="23497" r="20033" b="29525"/>
          <a:stretch>
            <a:fillRect/>
          </a:stretch>
        </p:blipFill>
        <p:spPr>
          <a:xfrm>
            <a:off x="4713316" y="1820332"/>
            <a:ext cx="2765367" cy="2851421"/>
          </a:xfrm>
          <a:custGeom>
            <a:avLst/>
            <a:gdLst>
              <a:gd name="connsiteX0" fmla="*/ 0 w 2765367"/>
              <a:gd name="connsiteY0" fmla="*/ 0 h 2851421"/>
              <a:gd name="connsiteX1" fmla="*/ 2765367 w 2765367"/>
              <a:gd name="connsiteY1" fmla="*/ 0 h 2851421"/>
              <a:gd name="connsiteX2" fmla="*/ 2765367 w 2765367"/>
              <a:gd name="connsiteY2" fmla="*/ 2835582 h 2851421"/>
              <a:gd name="connsiteX3" fmla="*/ 2748466 w 2765367"/>
              <a:gd name="connsiteY3" fmla="*/ 2851421 h 2851421"/>
              <a:gd name="connsiteX4" fmla="*/ 0 w 2765367"/>
              <a:gd name="connsiteY4" fmla="*/ 2851421 h 285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851421">
                <a:moveTo>
                  <a:pt x="0" y="0"/>
                </a:moveTo>
                <a:lnTo>
                  <a:pt x="2765367" y="0"/>
                </a:lnTo>
                <a:lnTo>
                  <a:pt x="2765367" y="2835582"/>
                </a:lnTo>
                <a:lnTo>
                  <a:pt x="2748466" y="2851421"/>
                </a:lnTo>
                <a:lnTo>
                  <a:pt x="0" y="28514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849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14684" r="18893" b="14684"/>
          <a:stretch>
            <a:fillRect/>
          </a:stretch>
        </p:blipFill>
        <p:spPr>
          <a:xfrm>
            <a:off x="6919818" y="1285432"/>
            <a:ext cx="3776133" cy="4287135"/>
          </a:xfrm>
          <a:custGeom>
            <a:avLst/>
            <a:gdLst>
              <a:gd name="connsiteX0" fmla="*/ 0 w 3776133"/>
              <a:gd name="connsiteY0" fmla="*/ 0 h 4287135"/>
              <a:gd name="connsiteX1" fmla="*/ 3776133 w 3776133"/>
              <a:gd name="connsiteY1" fmla="*/ 0 h 4287135"/>
              <a:gd name="connsiteX2" fmla="*/ 3776133 w 3776133"/>
              <a:gd name="connsiteY2" fmla="*/ 4263321 h 4287135"/>
              <a:gd name="connsiteX3" fmla="*/ 3753054 w 3776133"/>
              <a:gd name="connsiteY3" fmla="*/ 4287135 h 4287135"/>
              <a:gd name="connsiteX4" fmla="*/ 0 w 3776133"/>
              <a:gd name="connsiteY4" fmla="*/ 4287135 h 428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4287135">
                <a:moveTo>
                  <a:pt x="0" y="0"/>
                </a:moveTo>
                <a:lnTo>
                  <a:pt x="3776133" y="0"/>
                </a:lnTo>
                <a:lnTo>
                  <a:pt x="3776133" y="4263321"/>
                </a:lnTo>
                <a:lnTo>
                  <a:pt x="3753054" y="4287135"/>
                </a:lnTo>
                <a:lnTo>
                  <a:pt x="0" y="428713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9573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7" t="2488" r="20007" b="8217"/>
          <a:stretch>
            <a:fillRect/>
          </a:stretch>
        </p:blipFill>
        <p:spPr>
          <a:xfrm>
            <a:off x="1712423" y="0"/>
            <a:ext cx="3640973" cy="5419898"/>
          </a:xfrm>
          <a:custGeom>
            <a:avLst/>
            <a:gdLst>
              <a:gd name="connsiteX0" fmla="*/ 0 w 3640973"/>
              <a:gd name="connsiteY0" fmla="*/ 0 h 5419898"/>
              <a:gd name="connsiteX1" fmla="*/ 3640973 w 3640973"/>
              <a:gd name="connsiteY1" fmla="*/ 0 h 5419898"/>
              <a:gd name="connsiteX2" fmla="*/ 3640973 w 3640973"/>
              <a:gd name="connsiteY2" fmla="*/ 5389791 h 5419898"/>
              <a:gd name="connsiteX3" fmla="*/ 3618720 w 3640973"/>
              <a:gd name="connsiteY3" fmla="*/ 5419898 h 5419898"/>
              <a:gd name="connsiteX4" fmla="*/ 0 w 3640973"/>
              <a:gd name="connsiteY4" fmla="*/ 5419898 h 541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973" h="5419898">
                <a:moveTo>
                  <a:pt x="0" y="0"/>
                </a:moveTo>
                <a:lnTo>
                  <a:pt x="3640973" y="0"/>
                </a:lnTo>
                <a:lnTo>
                  <a:pt x="3640973" y="5389791"/>
                </a:lnTo>
                <a:lnTo>
                  <a:pt x="3618720" y="5419898"/>
                </a:lnTo>
                <a:lnTo>
                  <a:pt x="0" y="54198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1378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0" t="37275" r="27220" b="25200"/>
          <a:stretch>
            <a:fillRect/>
          </a:stretch>
        </p:blipFill>
        <p:spPr>
          <a:xfrm>
            <a:off x="4713316" y="0"/>
            <a:ext cx="2765367" cy="2277687"/>
          </a:xfrm>
          <a:custGeom>
            <a:avLst/>
            <a:gdLst>
              <a:gd name="connsiteX0" fmla="*/ 0 w 2765367"/>
              <a:gd name="connsiteY0" fmla="*/ 0 h 2277687"/>
              <a:gd name="connsiteX1" fmla="*/ 2765367 w 2765367"/>
              <a:gd name="connsiteY1" fmla="*/ 0 h 2277687"/>
              <a:gd name="connsiteX2" fmla="*/ 2765367 w 2765367"/>
              <a:gd name="connsiteY2" fmla="*/ 2265035 h 2277687"/>
              <a:gd name="connsiteX3" fmla="*/ 2748466 w 2765367"/>
              <a:gd name="connsiteY3" fmla="*/ 2277687 h 2277687"/>
              <a:gd name="connsiteX4" fmla="*/ 0 w 2765367"/>
              <a:gd name="connsiteY4" fmla="*/ 2277687 h 22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277687">
                <a:moveTo>
                  <a:pt x="0" y="0"/>
                </a:moveTo>
                <a:lnTo>
                  <a:pt x="2765367" y="0"/>
                </a:lnTo>
                <a:lnTo>
                  <a:pt x="2765367" y="2265035"/>
                </a:lnTo>
                <a:lnTo>
                  <a:pt x="2748466" y="2277687"/>
                </a:lnTo>
                <a:lnTo>
                  <a:pt x="0" y="2277687"/>
                </a:lnTo>
                <a:close/>
              </a:path>
            </a:pathLst>
          </a:cu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8" t="14403" r="31812" b="48071"/>
          <a:stretch>
            <a:fillRect/>
          </a:stretch>
        </p:blipFill>
        <p:spPr>
          <a:xfrm>
            <a:off x="4713316" y="4580313"/>
            <a:ext cx="2765367" cy="2277687"/>
          </a:xfrm>
          <a:custGeom>
            <a:avLst/>
            <a:gdLst>
              <a:gd name="connsiteX0" fmla="*/ 0 w 2765367"/>
              <a:gd name="connsiteY0" fmla="*/ 0 h 2277687"/>
              <a:gd name="connsiteX1" fmla="*/ 2765367 w 2765367"/>
              <a:gd name="connsiteY1" fmla="*/ 0 h 2277687"/>
              <a:gd name="connsiteX2" fmla="*/ 2765367 w 2765367"/>
              <a:gd name="connsiteY2" fmla="*/ 2265035 h 2277687"/>
              <a:gd name="connsiteX3" fmla="*/ 2748466 w 2765367"/>
              <a:gd name="connsiteY3" fmla="*/ 2277687 h 2277687"/>
              <a:gd name="connsiteX4" fmla="*/ 0 w 2765367"/>
              <a:gd name="connsiteY4" fmla="*/ 2277687 h 22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277687">
                <a:moveTo>
                  <a:pt x="0" y="0"/>
                </a:moveTo>
                <a:lnTo>
                  <a:pt x="2765367" y="0"/>
                </a:lnTo>
                <a:lnTo>
                  <a:pt x="2765367" y="2265035"/>
                </a:lnTo>
                <a:lnTo>
                  <a:pt x="2748466" y="2277687"/>
                </a:lnTo>
                <a:lnTo>
                  <a:pt x="0" y="2277687"/>
                </a:lnTo>
                <a:close/>
              </a:path>
            </a:pathLst>
          </a:cu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31237" r="32633" b="31237"/>
          <a:stretch>
            <a:fillRect/>
          </a:stretch>
        </p:blipFill>
        <p:spPr>
          <a:xfrm>
            <a:off x="4713315" y="2290156"/>
            <a:ext cx="2765367" cy="2277687"/>
          </a:xfrm>
          <a:custGeom>
            <a:avLst/>
            <a:gdLst>
              <a:gd name="connsiteX0" fmla="*/ 0 w 2765367"/>
              <a:gd name="connsiteY0" fmla="*/ 0 h 2277687"/>
              <a:gd name="connsiteX1" fmla="*/ 2765367 w 2765367"/>
              <a:gd name="connsiteY1" fmla="*/ 0 h 2277687"/>
              <a:gd name="connsiteX2" fmla="*/ 2765367 w 2765367"/>
              <a:gd name="connsiteY2" fmla="*/ 2265035 h 2277687"/>
              <a:gd name="connsiteX3" fmla="*/ 2748466 w 2765367"/>
              <a:gd name="connsiteY3" fmla="*/ 2277687 h 2277687"/>
              <a:gd name="connsiteX4" fmla="*/ 0 w 2765367"/>
              <a:gd name="connsiteY4" fmla="*/ 2277687 h 22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367" h="2277687">
                <a:moveTo>
                  <a:pt x="0" y="0"/>
                </a:moveTo>
                <a:lnTo>
                  <a:pt x="2765367" y="0"/>
                </a:lnTo>
                <a:lnTo>
                  <a:pt x="2765367" y="2265035"/>
                </a:lnTo>
                <a:lnTo>
                  <a:pt x="2748466" y="2277687"/>
                </a:lnTo>
                <a:lnTo>
                  <a:pt x="0" y="22776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466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07/09/2022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4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t="18961" r="25898" b="18961"/>
          <a:stretch>
            <a:fillRect/>
          </a:stretch>
        </p:blipFill>
        <p:spPr>
          <a:xfrm>
            <a:off x="7263167" y="395931"/>
            <a:ext cx="2745356" cy="2745356"/>
          </a:xfrm>
          <a:custGeom>
            <a:avLst/>
            <a:gdLst>
              <a:gd name="connsiteX0" fmla="*/ 1372678 w 2745356"/>
              <a:gd name="connsiteY0" fmla="*/ 0 h 2745356"/>
              <a:gd name="connsiteX1" fmla="*/ 2745356 w 2745356"/>
              <a:gd name="connsiteY1" fmla="*/ 1372678 h 2745356"/>
              <a:gd name="connsiteX2" fmla="*/ 1372678 w 2745356"/>
              <a:gd name="connsiteY2" fmla="*/ 2745356 h 2745356"/>
              <a:gd name="connsiteX3" fmla="*/ 0 w 2745356"/>
              <a:gd name="connsiteY3" fmla="*/ 1372678 h 2745356"/>
              <a:gd name="connsiteX4" fmla="*/ 1372678 w 2745356"/>
              <a:gd name="connsiteY4" fmla="*/ 0 h 274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356" h="2745356">
                <a:moveTo>
                  <a:pt x="1372678" y="0"/>
                </a:moveTo>
                <a:cubicBezTo>
                  <a:pt x="2130787" y="0"/>
                  <a:pt x="2745356" y="614569"/>
                  <a:pt x="2745356" y="1372678"/>
                </a:cubicBezTo>
                <a:cubicBezTo>
                  <a:pt x="2745356" y="2130787"/>
                  <a:pt x="2130787" y="2745356"/>
                  <a:pt x="1372678" y="2745356"/>
                </a:cubicBezTo>
                <a:cubicBezTo>
                  <a:pt x="614569" y="2745356"/>
                  <a:pt x="0" y="2130787"/>
                  <a:pt x="0" y="1372678"/>
                </a:cubicBezTo>
                <a:cubicBezTo>
                  <a:pt x="0" y="614569"/>
                  <a:pt x="614569" y="0"/>
                  <a:pt x="1372678" y="0"/>
                </a:cubicBez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t="28376" r="22139" b="9545"/>
          <a:stretch>
            <a:fillRect/>
          </a:stretch>
        </p:blipFill>
        <p:spPr>
          <a:xfrm>
            <a:off x="7263167" y="3690542"/>
            <a:ext cx="2745356" cy="2745356"/>
          </a:xfrm>
          <a:custGeom>
            <a:avLst/>
            <a:gdLst>
              <a:gd name="connsiteX0" fmla="*/ 1372678 w 2745356"/>
              <a:gd name="connsiteY0" fmla="*/ 0 h 2745356"/>
              <a:gd name="connsiteX1" fmla="*/ 2745356 w 2745356"/>
              <a:gd name="connsiteY1" fmla="*/ 1372678 h 2745356"/>
              <a:gd name="connsiteX2" fmla="*/ 1372678 w 2745356"/>
              <a:gd name="connsiteY2" fmla="*/ 2745356 h 2745356"/>
              <a:gd name="connsiteX3" fmla="*/ 0 w 2745356"/>
              <a:gd name="connsiteY3" fmla="*/ 1372678 h 2745356"/>
              <a:gd name="connsiteX4" fmla="*/ 1372678 w 2745356"/>
              <a:gd name="connsiteY4" fmla="*/ 0 h 274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356" h="2745356">
                <a:moveTo>
                  <a:pt x="1372678" y="0"/>
                </a:moveTo>
                <a:cubicBezTo>
                  <a:pt x="2130787" y="0"/>
                  <a:pt x="2745356" y="614569"/>
                  <a:pt x="2745356" y="1372678"/>
                </a:cubicBezTo>
                <a:cubicBezTo>
                  <a:pt x="2745356" y="2130787"/>
                  <a:pt x="2130787" y="2745356"/>
                  <a:pt x="1372678" y="2745356"/>
                </a:cubicBezTo>
                <a:cubicBezTo>
                  <a:pt x="614569" y="2745356"/>
                  <a:pt x="0" y="2130787"/>
                  <a:pt x="0" y="1372678"/>
                </a:cubicBezTo>
                <a:cubicBezTo>
                  <a:pt x="0" y="614569"/>
                  <a:pt x="614569" y="0"/>
                  <a:pt x="13726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413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2" r="14613" b="25542"/>
          <a:stretch>
            <a:fillRect/>
          </a:stretch>
        </p:blipFill>
        <p:spPr>
          <a:xfrm>
            <a:off x="3461725" y="2347384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5" t="16614" r="3538" b="34471"/>
          <a:stretch>
            <a:fillRect/>
          </a:stretch>
        </p:blipFill>
        <p:spPr>
          <a:xfrm>
            <a:off x="7237858" y="2347383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6114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" t="20373" r="8123" b="30711"/>
          <a:stretch>
            <a:fillRect/>
          </a:stretch>
        </p:blipFill>
        <p:spPr>
          <a:xfrm>
            <a:off x="1390777" y="1216852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4" t="6230" r="46449" b="4649"/>
          <a:stretch>
            <a:fillRect/>
          </a:stretch>
        </p:blipFill>
        <p:spPr>
          <a:xfrm>
            <a:off x="10307782" y="1216850"/>
            <a:ext cx="1884218" cy="4326467"/>
          </a:xfrm>
          <a:custGeom>
            <a:avLst/>
            <a:gdLst>
              <a:gd name="connsiteX0" fmla="*/ 0 w 1884218"/>
              <a:gd name="connsiteY0" fmla="*/ 0 h 4326467"/>
              <a:gd name="connsiteX1" fmla="*/ 1884218 w 1884218"/>
              <a:gd name="connsiteY1" fmla="*/ 0 h 4326467"/>
              <a:gd name="connsiteX2" fmla="*/ 1884218 w 1884218"/>
              <a:gd name="connsiteY2" fmla="*/ 4302434 h 4326467"/>
              <a:gd name="connsiteX3" fmla="*/ 1872702 w 1884218"/>
              <a:gd name="connsiteY3" fmla="*/ 4326467 h 4326467"/>
              <a:gd name="connsiteX4" fmla="*/ 0 w 1884218"/>
              <a:gd name="connsiteY4" fmla="*/ 4326467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4218" h="4326467">
                <a:moveTo>
                  <a:pt x="0" y="0"/>
                </a:moveTo>
                <a:lnTo>
                  <a:pt x="1884218" y="0"/>
                </a:lnTo>
                <a:lnTo>
                  <a:pt x="1884218" y="4302434"/>
                </a:lnTo>
                <a:lnTo>
                  <a:pt x="1872702" y="4326467"/>
                </a:lnTo>
                <a:lnTo>
                  <a:pt x="0" y="4326467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" t="21356" r="8124" b="29728"/>
          <a:stretch>
            <a:fillRect/>
          </a:stretch>
        </p:blipFill>
        <p:spPr>
          <a:xfrm>
            <a:off x="1390776" y="3380085"/>
            <a:ext cx="3776133" cy="2163233"/>
          </a:xfrm>
          <a:custGeom>
            <a:avLst/>
            <a:gdLst>
              <a:gd name="connsiteX0" fmla="*/ 0 w 3776133"/>
              <a:gd name="connsiteY0" fmla="*/ 0 h 2163233"/>
              <a:gd name="connsiteX1" fmla="*/ 3776133 w 3776133"/>
              <a:gd name="connsiteY1" fmla="*/ 0 h 2163233"/>
              <a:gd name="connsiteX2" fmla="*/ 3776133 w 3776133"/>
              <a:gd name="connsiteY2" fmla="*/ 2151217 h 2163233"/>
              <a:gd name="connsiteX3" fmla="*/ 3753054 w 3776133"/>
              <a:gd name="connsiteY3" fmla="*/ 2163233 h 2163233"/>
              <a:gd name="connsiteX4" fmla="*/ 0 w 3776133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2163233">
                <a:moveTo>
                  <a:pt x="0" y="0"/>
                </a:moveTo>
                <a:lnTo>
                  <a:pt x="3776133" y="0"/>
                </a:lnTo>
                <a:lnTo>
                  <a:pt x="3776133" y="2151217"/>
                </a:lnTo>
                <a:lnTo>
                  <a:pt x="3753054" y="2163233"/>
                </a:lnTo>
                <a:lnTo>
                  <a:pt x="0" y="21632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815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11972" r="5105" b="25470"/>
          <a:stretch>
            <a:fillRect/>
          </a:stretch>
        </p:blipFill>
        <p:spPr>
          <a:xfrm>
            <a:off x="731410" y="662459"/>
            <a:ext cx="10729180" cy="2766542"/>
          </a:xfrm>
          <a:custGeom>
            <a:avLst/>
            <a:gdLst>
              <a:gd name="connsiteX0" fmla="*/ 0 w 10729180"/>
              <a:gd name="connsiteY0" fmla="*/ 0 h 2766542"/>
              <a:gd name="connsiteX1" fmla="*/ 10729180 w 10729180"/>
              <a:gd name="connsiteY1" fmla="*/ 0 h 2766542"/>
              <a:gd name="connsiteX2" fmla="*/ 10729180 w 10729180"/>
              <a:gd name="connsiteY2" fmla="*/ 2751174 h 2766542"/>
              <a:gd name="connsiteX3" fmla="*/ 10663605 w 10729180"/>
              <a:gd name="connsiteY3" fmla="*/ 2766542 h 2766542"/>
              <a:gd name="connsiteX4" fmla="*/ 0 w 10729180"/>
              <a:gd name="connsiteY4" fmla="*/ 2766542 h 276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9180" h="2766542">
                <a:moveTo>
                  <a:pt x="0" y="0"/>
                </a:moveTo>
                <a:lnTo>
                  <a:pt x="10729180" y="0"/>
                </a:lnTo>
                <a:lnTo>
                  <a:pt x="10729180" y="2751174"/>
                </a:lnTo>
                <a:lnTo>
                  <a:pt x="10663605" y="2766542"/>
                </a:lnTo>
                <a:lnTo>
                  <a:pt x="0" y="27665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702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" t="5740" r="4212" b="1229"/>
          <a:stretch>
            <a:fillRect/>
          </a:stretch>
        </p:blipFill>
        <p:spPr>
          <a:xfrm>
            <a:off x="515389" y="476748"/>
            <a:ext cx="4114185" cy="4114185"/>
          </a:xfrm>
          <a:custGeom>
            <a:avLst/>
            <a:gdLst>
              <a:gd name="connsiteX0" fmla="*/ 2057093 w 4114185"/>
              <a:gd name="connsiteY0" fmla="*/ 0 h 4114185"/>
              <a:gd name="connsiteX1" fmla="*/ 4114185 w 4114185"/>
              <a:gd name="connsiteY1" fmla="*/ 2057093 h 4114185"/>
              <a:gd name="connsiteX2" fmla="*/ 2057093 w 4114185"/>
              <a:gd name="connsiteY2" fmla="*/ 4114185 h 4114185"/>
              <a:gd name="connsiteX3" fmla="*/ 0 w 4114185"/>
              <a:gd name="connsiteY3" fmla="*/ 2057093 h 4114185"/>
              <a:gd name="connsiteX4" fmla="*/ 2057093 w 4114185"/>
              <a:gd name="connsiteY4" fmla="*/ 0 h 411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185" h="4114185">
                <a:moveTo>
                  <a:pt x="2057093" y="0"/>
                </a:moveTo>
                <a:cubicBezTo>
                  <a:pt x="3193194" y="0"/>
                  <a:pt x="4114185" y="920992"/>
                  <a:pt x="4114185" y="2057093"/>
                </a:cubicBezTo>
                <a:cubicBezTo>
                  <a:pt x="4114185" y="3193194"/>
                  <a:pt x="3193194" y="4114185"/>
                  <a:pt x="2057093" y="4114185"/>
                </a:cubicBezTo>
                <a:cubicBezTo>
                  <a:pt x="920992" y="4114185"/>
                  <a:pt x="0" y="3193194"/>
                  <a:pt x="0" y="2057093"/>
                </a:cubicBezTo>
                <a:cubicBezTo>
                  <a:pt x="0" y="920992"/>
                  <a:pt x="920992" y="0"/>
                  <a:pt x="2057093" y="0"/>
                </a:cubicBez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9" t="47744" r="50000" b="17244"/>
          <a:stretch>
            <a:fillRect/>
          </a:stretch>
        </p:blipFill>
        <p:spPr>
          <a:xfrm>
            <a:off x="5002106" y="2434088"/>
            <a:ext cx="1548324" cy="1548324"/>
          </a:xfrm>
          <a:custGeom>
            <a:avLst/>
            <a:gdLst>
              <a:gd name="connsiteX0" fmla="*/ 774162 w 1548324"/>
              <a:gd name="connsiteY0" fmla="*/ 0 h 1548324"/>
              <a:gd name="connsiteX1" fmla="*/ 1548324 w 1548324"/>
              <a:gd name="connsiteY1" fmla="*/ 774162 h 1548324"/>
              <a:gd name="connsiteX2" fmla="*/ 774162 w 1548324"/>
              <a:gd name="connsiteY2" fmla="*/ 1548324 h 1548324"/>
              <a:gd name="connsiteX3" fmla="*/ 0 w 1548324"/>
              <a:gd name="connsiteY3" fmla="*/ 774162 h 1548324"/>
              <a:gd name="connsiteX4" fmla="*/ 774162 w 1548324"/>
              <a:gd name="connsiteY4" fmla="*/ 0 h 154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324" h="1548324">
                <a:moveTo>
                  <a:pt x="774162" y="0"/>
                </a:moveTo>
                <a:cubicBezTo>
                  <a:pt x="1201720" y="0"/>
                  <a:pt x="1548324" y="346604"/>
                  <a:pt x="1548324" y="774162"/>
                </a:cubicBezTo>
                <a:cubicBezTo>
                  <a:pt x="1548324" y="1201720"/>
                  <a:pt x="1201720" y="1548324"/>
                  <a:pt x="774162" y="1548324"/>
                </a:cubicBezTo>
                <a:cubicBezTo>
                  <a:pt x="346604" y="1548324"/>
                  <a:pt x="0" y="1201720"/>
                  <a:pt x="0" y="774162"/>
                </a:cubicBezTo>
                <a:cubicBezTo>
                  <a:pt x="0" y="346604"/>
                  <a:pt x="346604" y="0"/>
                  <a:pt x="774162" y="0"/>
                </a:cubicBez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5" t="23921" r="26264" b="41068"/>
          <a:stretch>
            <a:fillRect/>
          </a:stretch>
        </p:blipFill>
        <p:spPr>
          <a:xfrm>
            <a:off x="3971790" y="4265659"/>
            <a:ext cx="1548324" cy="1548324"/>
          </a:xfrm>
          <a:custGeom>
            <a:avLst/>
            <a:gdLst>
              <a:gd name="connsiteX0" fmla="*/ 774162 w 1548324"/>
              <a:gd name="connsiteY0" fmla="*/ 0 h 1548324"/>
              <a:gd name="connsiteX1" fmla="*/ 1548324 w 1548324"/>
              <a:gd name="connsiteY1" fmla="*/ 774162 h 1548324"/>
              <a:gd name="connsiteX2" fmla="*/ 774162 w 1548324"/>
              <a:gd name="connsiteY2" fmla="*/ 1548324 h 1548324"/>
              <a:gd name="connsiteX3" fmla="*/ 0 w 1548324"/>
              <a:gd name="connsiteY3" fmla="*/ 774162 h 1548324"/>
              <a:gd name="connsiteX4" fmla="*/ 774162 w 1548324"/>
              <a:gd name="connsiteY4" fmla="*/ 0 h 154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324" h="1548324">
                <a:moveTo>
                  <a:pt x="774162" y="0"/>
                </a:moveTo>
                <a:cubicBezTo>
                  <a:pt x="1201720" y="0"/>
                  <a:pt x="1548324" y="346604"/>
                  <a:pt x="1548324" y="774162"/>
                </a:cubicBezTo>
                <a:cubicBezTo>
                  <a:pt x="1548324" y="1201720"/>
                  <a:pt x="1201720" y="1548324"/>
                  <a:pt x="774162" y="1548324"/>
                </a:cubicBezTo>
                <a:cubicBezTo>
                  <a:pt x="346604" y="1548324"/>
                  <a:pt x="0" y="1201720"/>
                  <a:pt x="0" y="774162"/>
                </a:cubicBezTo>
                <a:cubicBezTo>
                  <a:pt x="0" y="346604"/>
                  <a:pt x="346604" y="0"/>
                  <a:pt x="77416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0976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4" t="8220" r="23744" b="8543"/>
          <a:stretch>
            <a:fillRect/>
          </a:stretch>
        </p:blipFill>
        <p:spPr>
          <a:xfrm>
            <a:off x="609382" y="1665738"/>
            <a:ext cx="2322243" cy="4535556"/>
          </a:xfrm>
          <a:custGeom>
            <a:avLst/>
            <a:gdLst>
              <a:gd name="connsiteX0" fmla="*/ 0 w 2322243"/>
              <a:gd name="connsiteY0" fmla="*/ 0 h 4535556"/>
              <a:gd name="connsiteX1" fmla="*/ 2322243 w 2322243"/>
              <a:gd name="connsiteY1" fmla="*/ 0 h 4535556"/>
              <a:gd name="connsiteX2" fmla="*/ 2322243 w 2322243"/>
              <a:gd name="connsiteY2" fmla="*/ 4510362 h 4535556"/>
              <a:gd name="connsiteX3" fmla="*/ 2308050 w 2322243"/>
              <a:gd name="connsiteY3" fmla="*/ 4535556 h 4535556"/>
              <a:gd name="connsiteX4" fmla="*/ 0 w 2322243"/>
              <a:gd name="connsiteY4" fmla="*/ 4535556 h 453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43" h="4535556">
                <a:moveTo>
                  <a:pt x="0" y="0"/>
                </a:moveTo>
                <a:lnTo>
                  <a:pt x="2322243" y="0"/>
                </a:lnTo>
                <a:lnTo>
                  <a:pt x="2322243" y="4510362"/>
                </a:lnTo>
                <a:lnTo>
                  <a:pt x="2308050" y="4535556"/>
                </a:lnTo>
                <a:lnTo>
                  <a:pt x="0" y="4535556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8" t="21465" r="34921" b="30487"/>
          <a:stretch>
            <a:fillRect/>
          </a:stretch>
        </p:blipFill>
        <p:spPr>
          <a:xfrm>
            <a:off x="3230660" y="1665739"/>
            <a:ext cx="2322243" cy="2124865"/>
          </a:xfrm>
          <a:custGeom>
            <a:avLst/>
            <a:gdLst>
              <a:gd name="connsiteX0" fmla="*/ 0 w 2322243"/>
              <a:gd name="connsiteY0" fmla="*/ 0 h 2124865"/>
              <a:gd name="connsiteX1" fmla="*/ 2322243 w 2322243"/>
              <a:gd name="connsiteY1" fmla="*/ 0 h 2124865"/>
              <a:gd name="connsiteX2" fmla="*/ 2322243 w 2322243"/>
              <a:gd name="connsiteY2" fmla="*/ 2113062 h 2124865"/>
              <a:gd name="connsiteX3" fmla="*/ 2308050 w 2322243"/>
              <a:gd name="connsiteY3" fmla="*/ 2124865 h 2124865"/>
              <a:gd name="connsiteX4" fmla="*/ 0 w 2322243"/>
              <a:gd name="connsiteY4" fmla="*/ 2124865 h 2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43" h="2124865">
                <a:moveTo>
                  <a:pt x="0" y="0"/>
                </a:moveTo>
                <a:lnTo>
                  <a:pt x="2322243" y="0"/>
                </a:lnTo>
                <a:lnTo>
                  <a:pt x="2322243" y="2113062"/>
                </a:lnTo>
                <a:lnTo>
                  <a:pt x="2308050" y="2124865"/>
                </a:lnTo>
                <a:lnTo>
                  <a:pt x="0" y="2124865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39922" r="37176" b="12030"/>
          <a:stretch>
            <a:fillRect/>
          </a:stretch>
        </p:blipFill>
        <p:spPr>
          <a:xfrm>
            <a:off x="3230660" y="4076430"/>
            <a:ext cx="2322243" cy="2124865"/>
          </a:xfrm>
          <a:custGeom>
            <a:avLst/>
            <a:gdLst>
              <a:gd name="connsiteX0" fmla="*/ 0 w 2322243"/>
              <a:gd name="connsiteY0" fmla="*/ 0 h 2124865"/>
              <a:gd name="connsiteX1" fmla="*/ 2322243 w 2322243"/>
              <a:gd name="connsiteY1" fmla="*/ 0 h 2124865"/>
              <a:gd name="connsiteX2" fmla="*/ 2322243 w 2322243"/>
              <a:gd name="connsiteY2" fmla="*/ 2113062 h 2124865"/>
              <a:gd name="connsiteX3" fmla="*/ 2308050 w 2322243"/>
              <a:gd name="connsiteY3" fmla="*/ 2124865 h 2124865"/>
              <a:gd name="connsiteX4" fmla="*/ 0 w 2322243"/>
              <a:gd name="connsiteY4" fmla="*/ 2124865 h 2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43" h="2124865">
                <a:moveTo>
                  <a:pt x="0" y="0"/>
                </a:moveTo>
                <a:lnTo>
                  <a:pt x="2322243" y="0"/>
                </a:lnTo>
                <a:lnTo>
                  <a:pt x="2322243" y="2113062"/>
                </a:lnTo>
                <a:lnTo>
                  <a:pt x="2308050" y="2124865"/>
                </a:lnTo>
                <a:lnTo>
                  <a:pt x="0" y="212486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165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7" t="10603" r="5891" b="7794"/>
          <a:stretch>
            <a:fillRect/>
          </a:stretch>
        </p:blipFill>
        <p:spPr>
          <a:xfrm>
            <a:off x="6783802" y="1422840"/>
            <a:ext cx="4680551" cy="4680551"/>
          </a:xfrm>
          <a:custGeom>
            <a:avLst/>
            <a:gdLst>
              <a:gd name="connsiteX0" fmla="*/ 2340275 w 4680551"/>
              <a:gd name="connsiteY0" fmla="*/ 0 h 4680551"/>
              <a:gd name="connsiteX1" fmla="*/ 4680551 w 4680551"/>
              <a:gd name="connsiteY1" fmla="*/ 2340276 h 4680551"/>
              <a:gd name="connsiteX2" fmla="*/ 2340275 w 4680551"/>
              <a:gd name="connsiteY2" fmla="*/ 4680551 h 4680551"/>
              <a:gd name="connsiteX3" fmla="*/ 0 w 4680551"/>
              <a:gd name="connsiteY3" fmla="*/ 2340276 h 4680551"/>
              <a:gd name="connsiteX4" fmla="*/ 2340275 w 4680551"/>
              <a:gd name="connsiteY4" fmla="*/ 0 h 46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551" h="4680551">
                <a:moveTo>
                  <a:pt x="2340275" y="0"/>
                </a:moveTo>
                <a:cubicBezTo>
                  <a:pt x="3632774" y="0"/>
                  <a:pt x="4680551" y="1047777"/>
                  <a:pt x="4680551" y="2340276"/>
                </a:cubicBezTo>
                <a:cubicBezTo>
                  <a:pt x="4680551" y="3632774"/>
                  <a:pt x="3632774" y="4680551"/>
                  <a:pt x="2340275" y="4680551"/>
                </a:cubicBezTo>
                <a:cubicBezTo>
                  <a:pt x="1047777" y="4680551"/>
                  <a:pt x="0" y="3632774"/>
                  <a:pt x="0" y="2340276"/>
                </a:cubicBezTo>
                <a:cubicBezTo>
                  <a:pt x="0" y="1047777"/>
                  <a:pt x="1047777" y="0"/>
                  <a:pt x="234027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0600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0" t="16855" r="17001" b="27506"/>
          <a:stretch>
            <a:fillRect/>
          </a:stretch>
        </p:blipFill>
        <p:spPr>
          <a:xfrm>
            <a:off x="4865717" y="731522"/>
            <a:ext cx="2460567" cy="2460567"/>
          </a:xfrm>
          <a:custGeom>
            <a:avLst/>
            <a:gdLst>
              <a:gd name="connsiteX0" fmla="*/ 1230284 w 2460567"/>
              <a:gd name="connsiteY0" fmla="*/ 0 h 2460567"/>
              <a:gd name="connsiteX1" fmla="*/ 2460567 w 2460567"/>
              <a:gd name="connsiteY1" fmla="*/ 1230284 h 2460567"/>
              <a:gd name="connsiteX2" fmla="*/ 1230284 w 2460567"/>
              <a:gd name="connsiteY2" fmla="*/ 2460567 h 2460567"/>
              <a:gd name="connsiteX3" fmla="*/ 0 w 2460567"/>
              <a:gd name="connsiteY3" fmla="*/ 1230284 h 2460567"/>
              <a:gd name="connsiteX4" fmla="*/ 1230284 w 2460567"/>
              <a:gd name="connsiteY4" fmla="*/ 0 h 246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67" h="2460567">
                <a:moveTo>
                  <a:pt x="1230284" y="0"/>
                </a:moveTo>
                <a:cubicBezTo>
                  <a:pt x="1909751" y="0"/>
                  <a:pt x="2460567" y="550817"/>
                  <a:pt x="2460567" y="1230284"/>
                </a:cubicBezTo>
                <a:cubicBezTo>
                  <a:pt x="2460567" y="1909751"/>
                  <a:pt x="1909751" y="2460567"/>
                  <a:pt x="1230284" y="2460567"/>
                </a:cubicBezTo>
                <a:cubicBezTo>
                  <a:pt x="550817" y="2460567"/>
                  <a:pt x="0" y="1909751"/>
                  <a:pt x="0" y="1230284"/>
                </a:cubicBezTo>
                <a:cubicBezTo>
                  <a:pt x="0" y="550817"/>
                  <a:pt x="550817" y="0"/>
                  <a:pt x="1230284" y="0"/>
                </a:cubicBez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33521" r="10610" b="10840"/>
          <a:stretch>
            <a:fillRect/>
          </a:stretch>
        </p:blipFill>
        <p:spPr>
          <a:xfrm>
            <a:off x="4865717" y="3743500"/>
            <a:ext cx="2460567" cy="2460567"/>
          </a:xfrm>
          <a:custGeom>
            <a:avLst/>
            <a:gdLst>
              <a:gd name="connsiteX0" fmla="*/ 1230284 w 2460567"/>
              <a:gd name="connsiteY0" fmla="*/ 0 h 2460567"/>
              <a:gd name="connsiteX1" fmla="*/ 2460567 w 2460567"/>
              <a:gd name="connsiteY1" fmla="*/ 1230284 h 2460567"/>
              <a:gd name="connsiteX2" fmla="*/ 1230284 w 2460567"/>
              <a:gd name="connsiteY2" fmla="*/ 2460567 h 2460567"/>
              <a:gd name="connsiteX3" fmla="*/ 0 w 2460567"/>
              <a:gd name="connsiteY3" fmla="*/ 1230284 h 2460567"/>
              <a:gd name="connsiteX4" fmla="*/ 1230284 w 2460567"/>
              <a:gd name="connsiteY4" fmla="*/ 0 h 246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67" h="2460567">
                <a:moveTo>
                  <a:pt x="1230284" y="0"/>
                </a:moveTo>
                <a:cubicBezTo>
                  <a:pt x="1909751" y="0"/>
                  <a:pt x="2460567" y="550817"/>
                  <a:pt x="2460567" y="1230284"/>
                </a:cubicBezTo>
                <a:cubicBezTo>
                  <a:pt x="2460567" y="1909751"/>
                  <a:pt x="1909751" y="2460567"/>
                  <a:pt x="1230284" y="2460567"/>
                </a:cubicBezTo>
                <a:cubicBezTo>
                  <a:pt x="550817" y="2460567"/>
                  <a:pt x="0" y="1909751"/>
                  <a:pt x="0" y="1230284"/>
                </a:cubicBezTo>
                <a:cubicBezTo>
                  <a:pt x="0" y="550817"/>
                  <a:pt x="550817" y="0"/>
                  <a:pt x="12302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0151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5" t="25542" r="19131" b="25542"/>
          <a:stretch>
            <a:fillRect/>
          </a:stretch>
        </p:blipFill>
        <p:spPr>
          <a:xfrm>
            <a:off x="3355351" y="754110"/>
            <a:ext cx="2449704" cy="2163233"/>
          </a:xfrm>
          <a:custGeom>
            <a:avLst/>
            <a:gdLst>
              <a:gd name="connsiteX0" fmla="*/ 0 w 2449704"/>
              <a:gd name="connsiteY0" fmla="*/ 0 h 2163233"/>
              <a:gd name="connsiteX1" fmla="*/ 2449704 w 2449704"/>
              <a:gd name="connsiteY1" fmla="*/ 0 h 2163233"/>
              <a:gd name="connsiteX2" fmla="*/ 2449704 w 2449704"/>
              <a:gd name="connsiteY2" fmla="*/ 2151217 h 2163233"/>
              <a:gd name="connsiteX3" fmla="*/ 2434732 w 2449704"/>
              <a:gd name="connsiteY3" fmla="*/ 2163233 h 2163233"/>
              <a:gd name="connsiteX4" fmla="*/ 0 w 2449704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704" h="2163233">
                <a:moveTo>
                  <a:pt x="0" y="0"/>
                </a:moveTo>
                <a:lnTo>
                  <a:pt x="2449704" y="0"/>
                </a:lnTo>
                <a:lnTo>
                  <a:pt x="2449704" y="2151217"/>
                </a:lnTo>
                <a:lnTo>
                  <a:pt x="2434732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9082" r="26650" b="22002"/>
          <a:stretch>
            <a:fillRect/>
          </a:stretch>
        </p:blipFill>
        <p:spPr>
          <a:xfrm>
            <a:off x="3355351" y="3283103"/>
            <a:ext cx="2449704" cy="2163233"/>
          </a:xfrm>
          <a:custGeom>
            <a:avLst/>
            <a:gdLst>
              <a:gd name="connsiteX0" fmla="*/ 0 w 2449704"/>
              <a:gd name="connsiteY0" fmla="*/ 0 h 2163233"/>
              <a:gd name="connsiteX1" fmla="*/ 2449704 w 2449704"/>
              <a:gd name="connsiteY1" fmla="*/ 0 h 2163233"/>
              <a:gd name="connsiteX2" fmla="*/ 2449704 w 2449704"/>
              <a:gd name="connsiteY2" fmla="*/ 2151217 h 2163233"/>
              <a:gd name="connsiteX3" fmla="*/ 2434732 w 2449704"/>
              <a:gd name="connsiteY3" fmla="*/ 2163233 h 2163233"/>
              <a:gd name="connsiteX4" fmla="*/ 0 w 2449704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704" h="2163233">
                <a:moveTo>
                  <a:pt x="0" y="0"/>
                </a:moveTo>
                <a:lnTo>
                  <a:pt x="2449704" y="0"/>
                </a:lnTo>
                <a:lnTo>
                  <a:pt x="2449704" y="2151217"/>
                </a:lnTo>
                <a:lnTo>
                  <a:pt x="2434732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5" t="25542" r="19131" b="25542"/>
          <a:stretch>
            <a:fillRect/>
          </a:stretch>
        </p:blipFill>
        <p:spPr>
          <a:xfrm>
            <a:off x="592755" y="1582613"/>
            <a:ext cx="2449704" cy="2163233"/>
          </a:xfrm>
          <a:custGeom>
            <a:avLst/>
            <a:gdLst>
              <a:gd name="connsiteX0" fmla="*/ 0 w 2449704"/>
              <a:gd name="connsiteY0" fmla="*/ 0 h 2163233"/>
              <a:gd name="connsiteX1" fmla="*/ 2449704 w 2449704"/>
              <a:gd name="connsiteY1" fmla="*/ 0 h 2163233"/>
              <a:gd name="connsiteX2" fmla="*/ 2449704 w 2449704"/>
              <a:gd name="connsiteY2" fmla="*/ 2151217 h 2163233"/>
              <a:gd name="connsiteX3" fmla="*/ 2434732 w 2449704"/>
              <a:gd name="connsiteY3" fmla="*/ 2163233 h 2163233"/>
              <a:gd name="connsiteX4" fmla="*/ 0 w 2449704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704" h="2163233">
                <a:moveTo>
                  <a:pt x="0" y="0"/>
                </a:moveTo>
                <a:lnTo>
                  <a:pt x="2449704" y="0"/>
                </a:lnTo>
                <a:lnTo>
                  <a:pt x="2449704" y="2151217"/>
                </a:lnTo>
                <a:lnTo>
                  <a:pt x="2434732" y="2163233"/>
                </a:lnTo>
                <a:lnTo>
                  <a:pt x="0" y="2163233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29082" r="26650" b="22002"/>
          <a:stretch>
            <a:fillRect/>
          </a:stretch>
        </p:blipFill>
        <p:spPr>
          <a:xfrm>
            <a:off x="592755" y="4111606"/>
            <a:ext cx="2449704" cy="2163233"/>
          </a:xfrm>
          <a:custGeom>
            <a:avLst/>
            <a:gdLst>
              <a:gd name="connsiteX0" fmla="*/ 0 w 2449704"/>
              <a:gd name="connsiteY0" fmla="*/ 0 h 2163233"/>
              <a:gd name="connsiteX1" fmla="*/ 2449704 w 2449704"/>
              <a:gd name="connsiteY1" fmla="*/ 0 h 2163233"/>
              <a:gd name="connsiteX2" fmla="*/ 2449704 w 2449704"/>
              <a:gd name="connsiteY2" fmla="*/ 2151217 h 2163233"/>
              <a:gd name="connsiteX3" fmla="*/ 2434732 w 2449704"/>
              <a:gd name="connsiteY3" fmla="*/ 2163233 h 2163233"/>
              <a:gd name="connsiteX4" fmla="*/ 0 w 2449704"/>
              <a:gd name="connsiteY4" fmla="*/ 2163233 h 216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704" h="2163233">
                <a:moveTo>
                  <a:pt x="0" y="0"/>
                </a:moveTo>
                <a:lnTo>
                  <a:pt x="2449704" y="0"/>
                </a:lnTo>
                <a:lnTo>
                  <a:pt x="2449704" y="2151217"/>
                </a:lnTo>
                <a:lnTo>
                  <a:pt x="2434732" y="2163233"/>
                </a:lnTo>
                <a:lnTo>
                  <a:pt x="0" y="21632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6565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5" t="4923" r="17105" b="4923"/>
          <a:stretch>
            <a:fillRect/>
          </a:stretch>
        </p:blipFill>
        <p:spPr>
          <a:xfrm>
            <a:off x="5503026" y="2397260"/>
            <a:ext cx="2909456" cy="3986915"/>
          </a:xfrm>
          <a:custGeom>
            <a:avLst/>
            <a:gdLst>
              <a:gd name="connsiteX0" fmla="*/ 0 w 2909456"/>
              <a:gd name="connsiteY0" fmla="*/ 0 h 3986915"/>
              <a:gd name="connsiteX1" fmla="*/ 2909456 w 2909456"/>
              <a:gd name="connsiteY1" fmla="*/ 0 h 3986915"/>
              <a:gd name="connsiteX2" fmla="*/ 2909456 w 2909456"/>
              <a:gd name="connsiteY2" fmla="*/ 3964768 h 3986915"/>
              <a:gd name="connsiteX3" fmla="*/ 2891674 w 2909456"/>
              <a:gd name="connsiteY3" fmla="*/ 3986915 h 3986915"/>
              <a:gd name="connsiteX4" fmla="*/ 0 w 2909456"/>
              <a:gd name="connsiteY4" fmla="*/ 3986915 h 398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9456" h="3986915">
                <a:moveTo>
                  <a:pt x="0" y="0"/>
                </a:moveTo>
                <a:lnTo>
                  <a:pt x="2909456" y="0"/>
                </a:lnTo>
                <a:lnTo>
                  <a:pt x="2909456" y="3964768"/>
                </a:lnTo>
                <a:lnTo>
                  <a:pt x="2891674" y="3986915"/>
                </a:lnTo>
                <a:lnTo>
                  <a:pt x="0" y="3986915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6" t="4923" r="10965" b="4923"/>
          <a:stretch>
            <a:fillRect/>
          </a:stretch>
        </p:blipFill>
        <p:spPr>
          <a:xfrm>
            <a:off x="8797637" y="2397261"/>
            <a:ext cx="2909456" cy="3986915"/>
          </a:xfrm>
          <a:custGeom>
            <a:avLst/>
            <a:gdLst>
              <a:gd name="connsiteX0" fmla="*/ 0 w 2909456"/>
              <a:gd name="connsiteY0" fmla="*/ 0 h 3986915"/>
              <a:gd name="connsiteX1" fmla="*/ 2909456 w 2909456"/>
              <a:gd name="connsiteY1" fmla="*/ 0 h 3986915"/>
              <a:gd name="connsiteX2" fmla="*/ 2909456 w 2909456"/>
              <a:gd name="connsiteY2" fmla="*/ 3964768 h 3986915"/>
              <a:gd name="connsiteX3" fmla="*/ 2891674 w 2909456"/>
              <a:gd name="connsiteY3" fmla="*/ 3986915 h 3986915"/>
              <a:gd name="connsiteX4" fmla="*/ 0 w 2909456"/>
              <a:gd name="connsiteY4" fmla="*/ 3986915 h 398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9456" h="3986915">
                <a:moveTo>
                  <a:pt x="0" y="0"/>
                </a:moveTo>
                <a:lnTo>
                  <a:pt x="2909456" y="0"/>
                </a:lnTo>
                <a:lnTo>
                  <a:pt x="2909456" y="3964768"/>
                </a:lnTo>
                <a:lnTo>
                  <a:pt x="2891674" y="3986915"/>
                </a:lnTo>
                <a:lnTo>
                  <a:pt x="0" y="398691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0315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07/09/2022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6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3" t="8505" r="6772" b="4478"/>
          <a:stretch>
            <a:fillRect/>
          </a:stretch>
        </p:blipFill>
        <p:spPr>
          <a:xfrm>
            <a:off x="598515" y="568458"/>
            <a:ext cx="5497485" cy="5815717"/>
          </a:xfrm>
          <a:custGeom>
            <a:avLst/>
            <a:gdLst>
              <a:gd name="connsiteX0" fmla="*/ 0 w 5497485"/>
              <a:gd name="connsiteY0" fmla="*/ 0 h 5815717"/>
              <a:gd name="connsiteX1" fmla="*/ 5497485 w 5497485"/>
              <a:gd name="connsiteY1" fmla="*/ 0 h 5815717"/>
              <a:gd name="connsiteX2" fmla="*/ 5497485 w 5497485"/>
              <a:gd name="connsiteY2" fmla="*/ 5783412 h 5815717"/>
              <a:gd name="connsiteX3" fmla="*/ 5463886 w 5497485"/>
              <a:gd name="connsiteY3" fmla="*/ 5815717 h 5815717"/>
              <a:gd name="connsiteX4" fmla="*/ 0 w 5497485"/>
              <a:gd name="connsiteY4" fmla="*/ 5815717 h 58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485" h="5815717">
                <a:moveTo>
                  <a:pt x="0" y="0"/>
                </a:moveTo>
                <a:lnTo>
                  <a:pt x="5497485" y="0"/>
                </a:lnTo>
                <a:lnTo>
                  <a:pt x="5497485" y="5783412"/>
                </a:lnTo>
                <a:lnTo>
                  <a:pt x="5463886" y="5815717"/>
                </a:lnTo>
                <a:lnTo>
                  <a:pt x="0" y="581571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302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" t="5509" r="5702" b="11401"/>
          <a:stretch>
            <a:fillRect/>
          </a:stretch>
        </p:blipFill>
        <p:spPr>
          <a:xfrm>
            <a:off x="2177936" y="568459"/>
            <a:ext cx="3918065" cy="5815717"/>
          </a:xfrm>
          <a:custGeom>
            <a:avLst/>
            <a:gdLst>
              <a:gd name="connsiteX0" fmla="*/ 0 w 3918065"/>
              <a:gd name="connsiteY0" fmla="*/ 0 h 5815717"/>
              <a:gd name="connsiteX1" fmla="*/ 3918065 w 3918065"/>
              <a:gd name="connsiteY1" fmla="*/ 0 h 5815717"/>
              <a:gd name="connsiteX2" fmla="*/ 3918065 w 3918065"/>
              <a:gd name="connsiteY2" fmla="*/ 5783412 h 5815717"/>
              <a:gd name="connsiteX3" fmla="*/ 3894119 w 3918065"/>
              <a:gd name="connsiteY3" fmla="*/ 5815717 h 5815717"/>
              <a:gd name="connsiteX4" fmla="*/ 0 w 3918065"/>
              <a:gd name="connsiteY4" fmla="*/ 5815717 h 58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065" h="5815717">
                <a:moveTo>
                  <a:pt x="0" y="0"/>
                </a:moveTo>
                <a:lnTo>
                  <a:pt x="3918065" y="0"/>
                </a:lnTo>
                <a:lnTo>
                  <a:pt x="3918065" y="5783412"/>
                </a:lnTo>
                <a:lnTo>
                  <a:pt x="3894119" y="5815717"/>
                </a:lnTo>
                <a:lnTo>
                  <a:pt x="0" y="581571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07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9" t="13984" r="14244" b="27350"/>
          <a:stretch>
            <a:fillRect/>
          </a:stretch>
        </p:blipFill>
        <p:spPr>
          <a:xfrm>
            <a:off x="2177935" y="834557"/>
            <a:ext cx="2593570" cy="2594444"/>
          </a:xfrm>
          <a:custGeom>
            <a:avLst/>
            <a:gdLst>
              <a:gd name="connsiteX0" fmla="*/ 0 w 2593570"/>
              <a:gd name="connsiteY0" fmla="*/ 0 h 2594444"/>
              <a:gd name="connsiteX1" fmla="*/ 2593570 w 2593570"/>
              <a:gd name="connsiteY1" fmla="*/ 0 h 2594444"/>
              <a:gd name="connsiteX2" fmla="*/ 2593570 w 2593570"/>
              <a:gd name="connsiteY2" fmla="*/ 2580032 h 2594444"/>
              <a:gd name="connsiteX3" fmla="*/ 2577719 w 2593570"/>
              <a:gd name="connsiteY3" fmla="*/ 2594444 h 2594444"/>
              <a:gd name="connsiteX4" fmla="*/ 0 w 2593570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570" h="2594444">
                <a:moveTo>
                  <a:pt x="0" y="0"/>
                </a:moveTo>
                <a:lnTo>
                  <a:pt x="2593570" y="0"/>
                </a:lnTo>
                <a:lnTo>
                  <a:pt x="2593570" y="2580032"/>
                </a:lnTo>
                <a:lnTo>
                  <a:pt x="2577719" y="2594444"/>
                </a:lnTo>
                <a:lnTo>
                  <a:pt x="0" y="2594444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0" t="18871" r="29323" b="22462"/>
          <a:stretch>
            <a:fillRect/>
          </a:stretch>
        </p:blipFill>
        <p:spPr>
          <a:xfrm>
            <a:off x="4771505" y="834557"/>
            <a:ext cx="2593570" cy="2594444"/>
          </a:xfrm>
          <a:custGeom>
            <a:avLst/>
            <a:gdLst>
              <a:gd name="connsiteX0" fmla="*/ 0 w 2593570"/>
              <a:gd name="connsiteY0" fmla="*/ 0 h 2594444"/>
              <a:gd name="connsiteX1" fmla="*/ 2593570 w 2593570"/>
              <a:gd name="connsiteY1" fmla="*/ 0 h 2594444"/>
              <a:gd name="connsiteX2" fmla="*/ 2593570 w 2593570"/>
              <a:gd name="connsiteY2" fmla="*/ 2580032 h 2594444"/>
              <a:gd name="connsiteX3" fmla="*/ 2577719 w 2593570"/>
              <a:gd name="connsiteY3" fmla="*/ 2594444 h 2594444"/>
              <a:gd name="connsiteX4" fmla="*/ 0 w 2593570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570" h="2594444">
                <a:moveTo>
                  <a:pt x="0" y="0"/>
                </a:moveTo>
                <a:lnTo>
                  <a:pt x="2593570" y="0"/>
                </a:lnTo>
                <a:lnTo>
                  <a:pt x="2593570" y="2580032"/>
                </a:lnTo>
                <a:lnTo>
                  <a:pt x="2577719" y="2594444"/>
                </a:lnTo>
                <a:lnTo>
                  <a:pt x="0" y="2594444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7" t="11728" r="25146" b="29605"/>
          <a:stretch>
            <a:fillRect/>
          </a:stretch>
        </p:blipFill>
        <p:spPr>
          <a:xfrm>
            <a:off x="7365075" y="834557"/>
            <a:ext cx="2593570" cy="2594444"/>
          </a:xfrm>
          <a:custGeom>
            <a:avLst/>
            <a:gdLst>
              <a:gd name="connsiteX0" fmla="*/ 0 w 2593570"/>
              <a:gd name="connsiteY0" fmla="*/ 0 h 2594444"/>
              <a:gd name="connsiteX1" fmla="*/ 2593570 w 2593570"/>
              <a:gd name="connsiteY1" fmla="*/ 0 h 2594444"/>
              <a:gd name="connsiteX2" fmla="*/ 2593570 w 2593570"/>
              <a:gd name="connsiteY2" fmla="*/ 2580032 h 2594444"/>
              <a:gd name="connsiteX3" fmla="*/ 2577719 w 2593570"/>
              <a:gd name="connsiteY3" fmla="*/ 2594444 h 2594444"/>
              <a:gd name="connsiteX4" fmla="*/ 0 w 2593570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570" h="2594444">
                <a:moveTo>
                  <a:pt x="0" y="0"/>
                </a:moveTo>
                <a:lnTo>
                  <a:pt x="2593570" y="0"/>
                </a:lnTo>
                <a:lnTo>
                  <a:pt x="2593570" y="2580032"/>
                </a:lnTo>
                <a:lnTo>
                  <a:pt x="2577719" y="2594444"/>
                </a:lnTo>
                <a:lnTo>
                  <a:pt x="0" y="25944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576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" t="13994" r="10610" b="27340"/>
          <a:stretch>
            <a:fillRect/>
          </a:stretch>
        </p:blipFill>
        <p:spPr>
          <a:xfrm>
            <a:off x="2327565" y="2131778"/>
            <a:ext cx="3768436" cy="2594444"/>
          </a:xfrm>
          <a:custGeom>
            <a:avLst/>
            <a:gdLst>
              <a:gd name="connsiteX0" fmla="*/ 0 w 3768436"/>
              <a:gd name="connsiteY0" fmla="*/ 0 h 2594444"/>
              <a:gd name="connsiteX1" fmla="*/ 3768436 w 3768436"/>
              <a:gd name="connsiteY1" fmla="*/ 0 h 2594444"/>
              <a:gd name="connsiteX2" fmla="*/ 3768436 w 3768436"/>
              <a:gd name="connsiteY2" fmla="*/ 2580032 h 2594444"/>
              <a:gd name="connsiteX3" fmla="*/ 3745404 w 3768436"/>
              <a:gd name="connsiteY3" fmla="*/ 2594444 h 2594444"/>
              <a:gd name="connsiteX4" fmla="*/ 0 w 3768436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8436" h="2594444">
                <a:moveTo>
                  <a:pt x="0" y="0"/>
                </a:moveTo>
                <a:lnTo>
                  <a:pt x="3768436" y="0"/>
                </a:lnTo>
                <a:lnTo>
                  <a:pt x="3768436" y="2580032"/>
                </a:lnTo>
                <a:lnTo>
                  <a:pt x="3745404" y="2594444"/>
                </a:lnTo>
                <a:lnTo>
                  <a:pt x="0" y="2594444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t="10986" r="15038" b="30347"/>
          <a:stretch>
            <a:fillRect/>
          </a:stretch>
        </p:blipFill>
        <p:spPr>
          <a:xfrm>
            <a:off x="6096001" y="2131778"/>
            <a:ext cx="3092335" cy="2594444"/>
          </a:xfrm>
          <a:custGeom>
            <a:avLst/>
            <a:gdLst>
              <a:gd name="connsiteX0" fmla="*/ 0 w 3092335"/>
              <a:gd name="connsiteY0" fmla="*/ 0 h 2594444"/>
              <a:gd name="connsiteX1" fmla="*/ 3092335 w 3092335"/>
              <a:gd name="connsiteY1" fmla="*/ 0 h 2594444"/>
              <a:gd name="connsiteX2" fmla="*/ 3092335 w 3092335"/>
              <a:gd name="connsiteY2" fmla="*/ 2580032 h 2594444"/>
              <a:gd name="connsiteX3" fmla="*/ 3073435 w 3092335"/>
              <a:gd name="connsiteY3" fmla="*/ 2594444 h 2594444"/>
              <a:gd name="connsiteX4" fmla="*/ 0 w 3092335"/>
              <a:gd name="connsiteY4" fmla="*/ 2594444 h 259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2335" h="2594444">
                <a:moveTo>
                  <a:pt x="0" y="0"/>
                </a:moveTo>
                <a:lnTo>
                  <a:pt x="3092335" y="0"/>
                </a:lnTo>
                <a:lnTo>
                  <a:pt x="3092335" y="2580032"/>
                </a:lnTo>
                <a:lnTo>
                  <a:pt x="3073435" y="2594444"/>
                </a:lnTo>
                <a:lnTo>
                  <a:pt x="0" y="25944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208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2" t="12302" r="4253" b="5428"/>
          <a:stretch>
            <a:fillRect/>
          </a:stretch>
        </p:blipFill>
        <p:spPr>
          <a:xfrm>
            <a:off x="6096000" y="1339736"/>
            <a:ext cx="4608023" cy="4178528"/>
          </a:xfrm>
          <a:custGeom>
            <a:avLst/>
            <a:gdLst>
              <a:gd name="connsiteX0" fmla="*/ 0 w 4608023"/>
              <a:gd name="connsiteY0" fmla="*/ 0 h 4178528"/>
              <a:gd name="connsiteX1" fmla="*/ 4608023 w 4608023"/>
              <a:gd name="connsiteY1" fmla="*/ 0 h 4178528"/>
              <a:gd name="connsiteX2" fmla="*/ 4608023 w 4608023"/>
              <a:gd name="connsiteY2" fmla="*/ 4155317 h 4178528"/>
              <a:gd name="connsiteX3" fmla="*/ 4579860 w 4608023"/>
              <a:gd name="connsiteY3" fmla="*/ 4178528 h 4178528"/>
              <a:gd name="connsiteX4" fmla="*/ 0 w 4608023"/>
              <a:gd name="connsiteY4" fmla="*/ 4178528 h 417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023" h="4178528">
                <a:moveTo>
                  <a:pt x="0" y="0"/>
                </a:moveTo>
                <a:lnTo>
                  <a:pt x="4608023" y="0"/>
                </a:lnTo>
                <a:lnTo>
                  <a:pt x="4608023" y="4155317"/>
                </a:lnTo>
                <a:lnTo>
                  <a:pt x="4579860" y="4178528"/>
                </a:lnTo>
                <a:lnTo>
                  <a:pt x="0" y="41785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31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t="11231" r="21226" b="11231"/>
          <a:stretch>
            <a:fillRect/>
          </a:stretch>
        </p:blipFill>
        <p:spPr>
          <a:xfrm>
            <a:off x="1" y="0"/>
            <a:ext cx="4608023" cy="3429000"/>
          </a:xfrm>
          <a:custGeom>
            <a:avLst/>
            <a:gdLst>
              <a:gd name="connsiteX0" fmla="*/ 0 w 4608023"/>
              <a:gd name="connsiteY0" fmla="*/ 0 h 3429000"/>
              <a:gd name="connsiteX1" fmla="*/ 4608023 w 4608023"/>
              <a:gd name="connsiteY1" fmla="*/ 0 h 3429000"/>
              <a:gd name="connsiteX2" fmla="*/ 4608023 w 4608023"/>
              <a:gd name="connsiteY2" fmla="*/ 3409952 h 3429000"/>
              <a:gd name="connsiteX3" fmla="*/ 4579860 w 4608023"/>
              <a:gd name="connsiteY3" fmla="*/ 3429000 h 3429000"/>
              <a:gd name="connsiteX4" fmla="*/ 0 w 4608023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023" h="3429000">
                <a:moveTo>
                  <a:pt x="0" y="0"/>
                </a:moveTo>
                <a:lnTo>
                  <a:pt x="4608023" y="0"/>
                </a:lnTo>
                <a:lnTo>
                  <a:pt x="4608023" y="3409952"/>
                </a:lnTo>
                <a:lnTo>
                  <a:pt x="4579860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2" t="11231" r="6549" b="11231"/>
          <a:stretch>
            <a:fillRect/>
          </a:stretch>
        </p:blipFill>
        <p:spPr>
          <a:xfrm>
            <a:off x="-1" y="3429000"/>
            <a:ext cx="4608023" cy="3429000"/>
          </a:xfrm>
          <a:custGeom>
            <a:avLst/>
            <a:gdLst>
              <a:gd name="connsiteX0" fmla="*/ 0 w 4608023"/>
              <a:gd name="connsiteY0" fmla="*/ 0 h 3429000"/>
              <a:gd name="connsiteX1" fmla="*/ 4608023 w 4608023"/>
              <a:gd name="connsiteY1" fmla="*/ 0 h 3429000"/>
              <a:gd name="connsiteX2" fmla="*/ 4608023 w 4608023"/>
              <a:gd name="connsiteY2" fmla="*/ 3409952 h 3429000"/>
              <a:gd name="connsiteX3" fmla="*/ 4579860 w 4608023"/>
              <a:gd name="connsiteY3" fmla="*/ 3429000 h 3429000"/>
              <a:gd name="connsiteX4" fmla="*/ 0 w 4608023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023" h="3429000">
                <a:moveTo>
                  <a:pt x="0" y="0"/>
                </a:moveTo>
                <a:lnTo>
                  <a:pt x="4608023" y="0"/>
                </a:lnTo>
                <a:lnTo>
                  <a:pt x="4608023" y="3409952"/>
                </a:lnTo>
                <a:lnTo>
                  <a:pt x="4579860" y="3429000"/>
                </a:lnTo>
                <a:lnTo>
                  <a:pt x="0" y="3429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136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4509" r="3587" b="5438"/>
          <a:stretch>
            <a:fillRect/>
          </a:stretch>
        </p:blipFill>
        <p:spPr>
          <a:xfrm>
            <a:off x="1150786" y="1213658"/>
            <a:ext cx="3776133" cy="5644342"/>
          </a:xfrm>
          <a:custGeom>
            <a:avLst/>
            <a:gdLst>
              <a:gd name="connsiteX0" fmla="*/ 0 w 3776133"/>
              <a:gd name="connsiteY0" fmla="*/ 0 h 5644342"/>
              <a:gd name="connsiteX1" fmla="*/ 3776133 w 3776133"/>
              <a:gd name="connsiteY1" fmla="*/ 0 h 5644342"/>
              <a:gd name="connsiteX2" fmla="*/ 3776133 w 3776133"/>
              <a:gd name="connsiteY2" fmla="*/ 5612989 h 5644342"/>
              <a:gd name="connsiteX3" fmla="*/ 3753054 w 3776133"/>
              <a:gd name="connsiteY3" fmla="*/ 5644342 h 5644342"/>
              <a:gd name="connsiteX4" fmla="*/ 0 w 3776133"/>
              <a:gd name="connsiteY4" fmla="*/ 5644342 h 564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133" h="5644342">
                <a:moveTo>
                  <a:pt x="0" y="0"/>
                </a:moveTo>
                <a:lnTo>
                  <a:pt x="3776133" y="0"/>
                </a:lnTo>
                <a:lnTo>
                  <a:pt x="3776133" y="5612989"/>
                </a:lnTo>
                <a:lnTo>
                  <a:pt x="3753054" y="5644342"/>
                </a:lnTo>
                <a:lnTo>
                  <a:pt x="0" y="56443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7970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9" t="7479" r="20774" b="9018"/>
          <a:stretch>
            <a:fillRect/>
          </a:stretch>
        </p:blipFill>
        <p:spPr>
          <a:xfrm>
            <a:off x="8448675" y="1095375"/>
            <a:ext cx="1985963" cy="4248150"/>
          </a:xfrm>
          <a:custGeom>
            <a:avLst/>
            <a:gdLst>
              <a:gd name="connsiteX0" fmla="*/ 192897 w 1985963"/>
              <a:gd name="connsiteY0" fmla="*/ 0 h 4248150"/>
              <a:gd name="connsiteX1" fmla="*/ 1793066 w 1985963"/>
              <a:gd name="connsiteY1" fmla="*/ 0 h 4248150"/>
              <a:gd name="connsiteX2" fmla="*/ 1985963 w 1985963"/>
              <a:gd name="connsiteY2" fmla="*/ 192897 h 4248150"/>
              <a:gd name="connsiteX3" fmla="*/ 1985963 w 1985963"/>
              <a:gd name="connsiteY3" fmla="*/ 4055253 h 4248150"/>
              <a:gd name="connsiteX4" fmla="*/ 1793066 w 1985963"/>
              <a:gd name="connsiteY4" fmla="*/ 4248150 h 4248150"/>
              <a:gd name="connsiteX5" fmla="*/ 192897 w 1985963"/>
              <a:gd name="connsiteY5" fmla="*/ 4248150 h 4248150"/>
              <a:gd name="connsiteX6" fmla="*/ 0 w 1985963"/>
              <a:gd name="connsiteY6" fmla="*/ 4055253 h 4248150"/>
              <a:gd name="connsiteX7" fmla="*/ 0 w 1985963"/>
              <a:gd name="connsiteY7" fmla="*/ 192897 h 4248150"/>
              <a:gd name="connsiteX8" fmla="*/ 192897 w 1985963"/>
              <a:gd name="connsiteY8" fmla="*/ 0 h 424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5963" h="4248150">
                <a:moveTo>
                  <a:pt x="192897" y="0"/>
                </a:moveTo>
                <a:lnTo>
                  <a:pt x="1793066" y="0"/>
                </a:lnTo>
                <a:cubicBezTo>
                  <a:pt x="1899600" y="0"/>
                  <a:pt x="1985963" y="86363"/>
                  <a:pt x="1985963" y="192897"/>
                </a:cubicBezTo>
                <a:lnTo>
                  <a:pt x="1985963" y="4055253"/>
                </a:lnTo>
                <a:cubicBezTo>
                  <a:pt x="1985963" y="4161787"/>
                  <a:pt x="1899600" y="4248150"/>
                  <a:pt x="1793066" y="4248150"/>
                </a:cubicBezTo>
                <a:lnTo>
                  <a:pt x="192897" y="4248150"/>
                </a:lnTo>
                <a:cubicBezTo>
                  <a:pt x="86363" y="4248150"/>
                  <a:pt x="0" y="4161787"/>
                  <a:pt x="0" y="4055253"/>
                </a:cubicBezTo>
                <a:lnTo>
                  <a:pt x="0" y="192897"/>
                </a:lnTo>
                <a:cubicBezTo>
                  <a:pt x="0" y="86363"/>
                  <a:pt x="86363" y="0"/>
                  <a:pt x="19289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061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4" t="16181" r="19178" b="23512"/>
          <a:stretch>
            <a:fillRect/>
          </a:stretch>
        </p:blipFill>
        <p:spPr>
          <a:xfrm>
            <a:off x="1637441" y="2095500"/>
            <a:ext cx="4653909" cy="2667000"/>
          </a:xfrm>
          <a:custGeom>
            <a:avLst/>
            <a:gdLst>
              <a:gd name="connsiteX0" fmla="*/ 0 w 4653909"/>
              <a:gd name="connsiteY0" fmla="*/ 0 h 2667000"/>
              <a:gd name="connsiteX1" fmla="*/ 4653909 w 4653909"/>
              <a:gd name="connsiteY1" fmla="*/ 0 h 2667000"/>
              <a:gd name="connsiteX2" fmla="*/ 4653909 w 4653909"/>
              <a:gd name="connsiteY2" fmla="*/ 2667000 h 2667000"/>
              <a:gd name="connsiteX3" fmla="*/ 0 w 4653909"/>
              <a:gd name="connsiteY3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909" h="2667000">
                <a:moveTo>
                  <a:pt x="0" y="0"/>
                </a:moveTo>
                <a:lnTo>
                  <a:pt x="4653909" y="0"/>
                </a:lnTo>
                <a:lnTo>
                  <a:pt x="4653909" y="2667000"/>
                </a:lnTo>
                <a:lnTo>
                  <a:pt x="0" y="2667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90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" t="6159" r="9273" b="15793"/>
          <a:stretch>
            <a:fillRect/>
          </a:stretch>
        </p:blipFill>
        <p:spPr>
          <a:xfrm>
            <a:off x="792480" y="768928"/>
            <a:ext cx="10607040" cy="5320145"/>
          </a:xfrm>
          <a:custGeom>
            <a:avLst/>
            <a:gdLst>
              <a:gd name="connsiteX0" fmla="*/ 0 w 10607040"/>
              <a:gd name="connsiteY0" fmla="*/ 0 h 5320145"/>
              <a:gd name="connsiteX1" fmla="*/ 10607040 w 10607040"/>
              <a:gd name="connsiteY1" fmla="*/ 0 h 5320145"/>
              <a:gd name="connsiteX2" fmla="*/ 10607040 w 10607040"/>
              <a:gd name="connsiteY2" fmla="*/ 5290592 h 5320145"/>
              <a:gd name="connsiteX3" fmla="*/ 10542212 w 10607040"/>
              <a:gd name="connsiteY3" fmla="*/ 5320145 h 5320145"/>
              <a:gd name="connsiteX4" fmla="*/ 0 w 10607040"/>
              <a:gd name="connsiteY4" fmla="*/ 5320145 h 532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040" h="5320145">
                <a:moveTo>
                  <a:pt x="0" y="0"/>
                </a:moveTo>
                <a:lnTo>
                  <a:pt x="10607040" y="0"/>
                </a:lnTo>
                <a:lnTo>
                  <a:pt x="10607040" y="5290592"/>
                </a:lnTo>
                <a:lnTo>
                  <a:pt x="10542212" y="5320145"/>
                </a:lnTo>
                <a:lnTo>
                  <a:pt x="0" y="53201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240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07/09/2022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29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07/09/2022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0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07/09/2022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07/09/2022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78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07/09/2022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2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D6D2-5B0E-CF45-969F-A452010E8CD7}" type="datetimeFigureOut">
              <a:t>07/09/2022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AD6D2-5B0E-CF45-969F-A452010E8CD7}" type="datetimeFigureOut">
              <a:t>07/09/2022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336-1DD3-7543-ADB2-77443BCFD2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4" r:id="rId17"/>
    <p:sldLayoutId id="2147483669" r:id="rId18"/>
    <p:sldLayoutId id="2147483666" r:id="rId19"/>
    <p:sldLayoutId id="2147483667" r:id="rId20"/>
    <p:sldLayoutId id="2147483668" r:id="rId21"/>
    <p:sldLayoutId id="2147483670" r:id="rId22"/>
    <p:sldLayoutId id="2147483671" r:id="rId23"/>
    <p:sldLayoutId id="2147483673" r:id="rId24"/>
    <p:sldLayoutId id="2147483676" r:id="rId25"/>
    <p:sldLayoutId id="2147483672" r:id="rId26"/>
    <p:sldLayoutId id="2147483674" r:id="rId27"/>
    <p:sldLayoutId id="2147483675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5" r:id="rId36"/>
    <p:sldLayoutId id="2147483686" r:id="rId37"/>
    <p:sldLayoutId id="2147483687" r:id="rId38"/>
    <p:sldLayoutId id="2147483684" r:id="rId3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A5E44798-1C8F-B8A1-CF14-CF490BC70F6E}"/>
              </a:ext>
            </a:extLst>
          </p:cNvPr>
          <p:cNvSpPr txBox="1">
            <a:spLocks/>
          </p:cNvSpPr>
          <p:nvPr/>
        </p:nvSpPr>
        <p:spPr>
          <a:xfrm>
            <a:off x="8639294" y="5426202"/>
            <a:ext cx="2924418" cy="8064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8D919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19F-0170  Danish Ahmad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D919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19F-0228  Muhammad Zain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D919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19F-0328  Muhammad Umar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C2956-A583-D2E8-B435-07BF0CDE3832}"/>
              </a:ext>
            </a:extLst>
          </p:cNvPr>
          <p:cNvSpPr txBox="1"/>
          <p:nvPr/>
        </p:nvSpPr>
        <p:spPr>
          <a:xfrm>
            <a:off x="8639294" y="4951060"/>
            <a:ext cx="191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rPr>
              <a:t>Team Members</a:t>
            </a:r>
            <a:endParaRPr lang="id-ID" b="1" dirty="0">
              <a:ln w="19050">
                <a:noFill/>
              </a:ln>
              <a:solidFill>
                <a:srgbClr val="0099CC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1ED4E3-7264-C6C4-E74B-8A32DFF50AD5}"/>
              </a:ext>
            </a:extLst>
          </p:cNvPr>
          <p:cNvGrpSpPr/>
          <p:nvPr/>
        </p:nvGrpSpPr>
        <p:grpSpPr>
          <a:xfrm>
            <a:off x="628288" y="4951060"/>
            <a:ext cx="2104280" cy="1410097"/>
            <a:chOff x="628288" y="5055384"/>
            <a:chExt cx="2104280" cy="1410097"/>
          </a:xfrm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8D31DCE4-6278-D293-F0D8-C36D8F07568C}"/>
                </a:ext>
              </a:extLst>
            </p:cNvPr>
            <p:cNvSpPr txBox="1">
              <a:spLocks/>
            </p:cNvSpPr>
            <p:nvPr/>
          </p:nvSpPr>
          <p:spPr>
            <a:xfrm>
              <a:off x="628288" y="5395840"/>
              <a:ext cx="2104280" cy="36933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rgbClr val="8D919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Mr. Usman Ghous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BD8037-C93B-79DC-D040-125DE9AAAFC5}"/>
                </a:ext>
              </a:extLst>
            </p:cNvPr>
            <p:cNvSpPr txBox="1"/>
            <p:nvPr/>
          </p:nvSpPr>
          <p:spPr>
            <a:xfrm>
              <a:off x="628288" y="5055384"/>
              <a:ext cx="1912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9050">
                    <a:noFill/>
                  </a:ln>
                  <a:solidFill>
                    <a:srgbClr val="1E1F23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Supervisor</a:t>
              </a:r>
              <a:endParaRPr lang="id-ID" b="1" dirty="0">
                <a:ln w="19050">
                  <a:noFill/>
                </a:ln>
                <a:solidFill>
                  <a:srgbClr val="1E1F23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2F5B34E7-5FAD-368D-C9C6-F3E1A9747CC3}"/>
                </a:ext>
              </a:extLst>
            </p:cNvPr>
            <p:cNvSpPr txBox="1">
              <a:spLocks/>
            </p:cNvSpPr>
            <p:nvPr/>
          </p:nvSpPr>
          <p:spPr>
            <a:xfrm>
              <a:off x="628288" y="6096149"/>
              <a:ext cx="2104280" cy="36933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rgbClr val="8D919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 Umar Aftab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CED0EF-849D-A7F3-DEF1-922F719A61A7}"/>
                </a:ext>
              </a:extLst>
            </p:cNvPr>
            <p:cNvSpPr txBox="1"/>
            <p:nvPr/>
          </p:nvSpPr>
          <p:spPr>
            <a:xfrm>
              <a:off x="628288" y="5726817"/>
              <a:ext cx="1912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n w="19050">
                    <a:noFill/>
                  </a:ln>
                  <a:solidFill>
                    <a:srgbClr val="1E1F23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Co-Supervisor</a:t>
              </a:r>
              <a:endParaRPr lang="id-ID" b="1" dirty="0">
                <a:ln w="19050">
                  <a:noFill/>
                </a:ln>
                <a:solidFill>
                  <a:srgbClr val="1E1F23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pic>
        <p:nvPicPr>
          <p:cNvPr id="22" name="Content Placeholder 9">
            <a:extLst>
              <a:ext uri="{FF2B5EF4-FFF2-40B4-BE49-F238E27FC236}">
                <a16:creationId xmlns:a16="http://schemas.microsoft.com/office/drawing/2014/main" id="{4BAC4E25-5CE5-819D-4EE9-72D811C1C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764BE96-DA8A-8773-E193-ADCDB566BD99}"/>
              </a:ext>
            </a:extLst>
          </p:cNvPr>
          <p:cNvGrpSpPr/>
          <p:nvPr/>
        </p:nvGrpSpPr>
        <p:grpSpPr>
          <a:xfrm>
            <a:off x="3680697" y="1218854"/>
            <a:ext cx="4830605" cy="3603614"/>
            <a:chOff x="3680696" y="1114116"/>
            <a:chExt cx="4830605" cy="3603614"/>
          </a:xfrm>
        </p:grpSpPr>
        <p:pic>
          <p:nvPicPr>
            <p:cNvPr id="23" name="Picture 22" descr="Logo&#10;&#10;Description automatically generated">
              <a:extLst>
                <a:ext uri="{FF2B5EF4-FFF2-40B4-BE49-F238E27FC236}">
                  <a16:creationId xmlns:a16="http://schemas.microsoft.com/office/drawing/2014/main" id="{A90C755F-75C6-5A80-29EA-4FA5E3C92D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491" t="15000" r="16948" b="17665"/>
            <a:stretch/>
          </p:blipFill>
          <p:spPr>
            <a:xfrm>
              <a:off x="4369513" y="1114116"/>
              <a:ext cx="3452973" cy="354646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798F7A-B755-E930-4C8E-6E640E9BD520}"/>
                </a:ext>
              </a:extLst>
            </p:cNvPr>
            <p:cNvSpPr txBox="1"/>
            <p:nvPr/>
          </p:nvSpPr>
          <p:spPr>
            <a:xfrm>
              <a:off x="3680696" y="4295435"/>
              <a:ext cx="4830605" cy="42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Proposal Defense</a:t>
              </a:r>
              <a:endParaRPr lang="id-ID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01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89E88E-C712-1F68-97D3-6B331761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150" y="2871787"/>
            <a:ext cx="3514650" cy="3238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270F93-2769-4A22-4CFC-D07530AFE3A4}"/>
              </a:ext>
            </a:extLst>
          </p:cNvPr>
          <p:cNvSpPr txBox="1"/>
          <p:nvPr/>
        </p:nvSpPr>
        <p:spPr>
          <a:xfrm>
            <a:off x="1517831" y="2697155"/>
            <a:ext cx="5641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Playfair Display" charset="0"/>
                <a:ea typeface="Playfair Display" charset="0"/>
                <a:cs typeface="Playfair Display" charset="0"/>
              </a:rPr>
              <a:t>Any Suggestions?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834DB4F-6B35-8CBE-325B-D1ECF2DEB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1C9062D-910B-7307-41EE-4C28A9C32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555624" y="5714998"/>
            <a:ext cx="790576" cy="7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834DB4F-6B35-8CBE-325B-D1ECF2DE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919747-BAC8-C848-064E-54E504DF07A5}"/>
              </a:ext>
            </a:extLst>
          </p:cNvPr>
          <p:cNvSpPr txBox="1"/>
          <p:nvPr/>
        </p:nvSpPr>
        <p:spPr>
          <a:xfrm>
            <a:off x="3275156" y="3013501"/>
            <a:ext cx="5641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Playfair Display" charset="0"/>
                <a:ea typeface="Playfair Display" charset="0"/>
                <a:cs typeface="Playfair Display" charset="0"/>
              </a:rPr>
              <a:t>Thank you!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79DA555-5717-562F-5E24-F75184E56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6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733288"/>
            <a:ext cx="28424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Introduction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48393" y="1739095"/>
            <a:ext cx="8152707" cy="1661994"/>
            <a:chOff x="6493764" y="3105834"/>
            <a:chExt cx="4033125" cy="16619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C561E8-D7EC-4771-8D54-35270C3477DD}"/>
                </a:ext>
              </a:extLst>
            </p:cNvPr>
            <p:cNvSpPr txBox="1"/>
            <p:nvPr/>
          </p:nvSpPr>
          <p:spPr>
            <a:xfrm>
              <a:off x="6493764" y="3752165"/>
              <a:ext cx="40331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/>
                <a:t>Animals are one of the most common and important parts of our daily life.</a:t>
              </a:r>
              <a:endParaRPr lang="en-PK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9CEFE3-72EA-4BB6-8D67-E1DA87D33949}"/>
                </a:ext>
              </a:extLst>
            </p:cNvPr>
            <p:cNvSpPr txBox="1"/>
            <p:nvPr/>
          </p:nvSpPr>
          <p:spPr>
            <a:xfrm>
              <a:off x="6493764" y="3105834"/>
              <a:ext cx="1183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01.</a:t>
              </a:r>
              <a:endParaRPr lang="id-ID" sz="36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9E4701-77EF-C9A8-A1D0-43241270F076}"/>
              </a:ext>
            </a:extLst>
          </p:cNvPr>
          <p:cNvGrpSpPr/>
          <p:nvPr/>
        </p:nvGrpSpPr>
        <p:grpSpPr>
          <a:xfrm>
            <a:off x="648393" y="2823541"/>
            <a:ext cx="8152706" cy="1354217"/>
            <a:chOff x="6493764" y="3105834"/>
            <a:chExt cx="4033125" cy="135421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4BBD3C-D90D-2780-E656-A3FB5EE2FE49}"/>
                </a:ext>
              </a:extLst>
            </p:cNvPr>
            <p:cNvSpPr txBox="1"/>
            <p:nvPr/>
          </p:nvSpPr>
          <p:spPr>
            <a:xfrm>
              <a:off x="6493764" y="3752165"/>
              <a:ext cx="40331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/>
                <a:t>With our system, people can engage and solve their daily life queries about their pets and other stray animals.</a:t>
              </a:r>
              <a:endParaRPr lang="en-PK" sz="2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0DAFB1-0131-0900-F07D-6DCD524DE74F}"/>
                </a:ext>
              </a:extLst>
            </p:cNvPr>
            <p:cNvSpPr txBox="1"/>
            <p:nvPr/>
          </p:nvSpPr>
          <p:spPr>
            <a:xfrm>
              <a:off x="6493764" y="3105834"/>
              <a:ext cx="1183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02.</a:t>
              </a:r>
              <a:endParaRPr lang="id-ID" sz="36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44E595-7BC5-8A47-188D-72851F907845}"/>
              </a:ext>
            </a:extLst>
          </p:cNvPr>
          <p:cNvGrpSpPr/>
          <p:nvPr/>
        </p:nvGrpSpPr>
        <p:grpSpPr>
          <a:xfrm>
            <a:off x="648392" y="4192931"/>
            <a:ext cx="8152707" cy="1046441"/>
            <a:chOff x="6493764" y="3105834"/>
            <a:chExt cx="4033125" cy="10464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A4299A-D5A2-2667-02D6-7BF18D58075E}"/>
                </a:ext>
              </a:extLst>
            </p:cNvPr>
            <p:cNvSpPr txBox="1"/>
            <p:nvPr/>
          </p:nvSpPr>
          <p:spPr>
            <a:xfrm>
              <a:off x="6493764" y="3752165"/>
              <a:ext cx="403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/>
                <a:t>So, our project is based on a community filled with animal enthusiasts.</a:t>
              </a:r>
              <a:endParaRPr lang="en-PK" sz="2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DCE4BD-92C2-8724-9B63-C3043164B995}"/>
                </a:ext>
              </a:extLst>
            </p:cNvPr>
            <p:cNvSpPr txBox="1"/>
            <p:nvPr/>
          </p:nvSpPr>
          <p:spPr>
            <a:xfrm>
              <a:off x="6493764" y="3105834"/>
              <a:ext cx="1183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03.</a:t>
              </a:r>
              <a:endParaRPr lang="id-ID" sz="36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6FB506D6-FF61-B684-4BA2-4C2CDAD21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4DBC10-7750-BB92-E0CD-60E2967D59A7}"/>
              </a:ext>
            </a:extLst>
          </p:cNvPr>
          <p:cNvGrpSpPr/>
          <p:nvPr/>
        </p:nvGrpSpPr>
        <p:grpSpPr>
          <a:xfrm>
            <a:off x="5933236" y="5830866"/>
            <a:ext cx="5836047" cy="707886"/>
            <a:chOff x="5966487" y="5752617"/>
            <a:chExt cx="5836047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417C767-10B3-BBA6-5AE7-3F82678174DA}"/>
                </a:ext>
              </a:extLst>
            </p:cNvPr>
            <p:cNvSpPr txBox="1"/>
            <p:nvPr/>
          </p:nvSpPr>
          <p:spPr>
            <a:xfrm>
              <a:off x="10706098" y="5752617"/>
              <a:ext cx="1096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Montserrat" panose="00000500000000000000" pitchFamily="2" charset="0"/>
                </a:rPr>
                <a:t>01.</a:t>
              </a:r>
              <a:endParaRPr lang="id-ID" sz="4000" b="1" dirty="0">
                <a:ln w="19050">
                  <a:solidFill>
                    <a:srgbClr val="0099CC"/>
                  </a:solidFill>
                </a:ln>
                <a:noFill/>
                <a:latin typeface="Montserrat" panose="00000500000000000000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38476E-3630-4114-3852-47E0A5730931}"/>
                </a:ext>
              </a:extLst>
            </p:cNvPr>
            <p:cNvSpPr/>
            <p:nvPr/>
          </p:nvSpPr>
          <p:spPr>
            <a:xfrm>
              <a:off x="5966487" y="6106560"/>
              <a:ext cx="4572000" cy="2743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229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733288"/>
            <a:ext cx="41777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Problem Statement</a:t>
            </a:r>
          </a:p>
        </p:txBody>
      </p: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680AB4A-E969-2640-D5D5-9159FB96AFF5}"/>
              </a:ext>
            </a:extLst>
          </p:cNvPr>
          <p:cNvGrpSpPr/>
          <p:nvPr/>
        </p:nvGrpSpPr>
        <p:grpSpPr>
          <a:xfrm>
            <a:off x="648392" y="1513333"/>
            <a:ext cx="8838508" cy="1203632"/>
            <a:chOff x="6488921" y="2944577"/>
            <a:chExt cx="4157744" cy="12036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C10680-88BC-29F4-DA1F-D1AEE16F553F}"/>
                </a:ext>
              </a:extLst>
            </p:cNvPr>
            <p:cNvSpPr txBox="1"/>
            <p:nvPr/>
          </p:nvSpPr>
          <p:spPr>
            <a:xfrm>
              <a:off x="6613540" y="3317212"/>
              <a:ext cx="40331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/>
                <a:t>Taking care of pets is not easy at all. They require the same amount </a:t>
              </a:r>
            </a:p>
            <a:p>
              <a:pPr lvl="0"/>
              <a:r>
                <a:rPr lang="en-US" sz="2400" dirty="0"/>
                <a:t>of love and care as human beings.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836F6D-1BB8-FCFD-EC3A-3EE058C7C50B}"/>
                </a:ext>
              </a:extLst>
            </p:cNvPr>
            <p:cNvSpPr txBox="1"/>
            <p:nvPr/>
          </p:nvSpPr>
          <p:spPr>
            <a:xfrm>
              <a:off x="6488921" y="2944577"/>
              <a:ext cx="1183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F1B5520E-034E-AE2C-5E20-D63561C30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B4257BE-DCF0-E8D5-67B0-2E4C4EFBC0D2}"/>
              </a:ext>
            </a:extLst>
          </p:cNvPr>
          <p:cNvGrpSpPr/>
          <p:nvPr/>
        </p:nvGrpSpPr>
        <p:grpSpPr>
          <a:xfrm>
            <a:off x="623831" y="2488781"/>
            <a:ext cx="8863069" cy="1203632"/>
            <a:chOff x="6488921" y="2944577"/>
            <a:chExt cx="4157744" cy="12036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4508DF-A45C-11C7-BE1A-982ACD764544}"/>
                </a:ext>
              </a:extLst>
            </p:cNvPr>
            <p:cNvSpPr txBox="1"/>
            <p:nvPr/>
          </p:nvSpPr>
          <p:spPr>
            <a:xfrm>
              <a:off x="6613540" y="3317212"/>
              <a:ext cx="40331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US" sz="2400" dirty="0"/>
                <a:t>Many pet owners do not have enough knowledge about how to take care of their pets.</a:t>
              </a:r>
              <a:endParaRPr lang="en-PK" sz="2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300044-1F27-7921-8127-B633C7CDD238}"/>
                </a:ext>
              </a:extLst>
            </p:cNvPr>
            <p:cNvSpPr txBox="1"/>
            <p:nvPr/>
          </p:nvSpPr>
          <p:spPr>
            <a:xfrm>
              <a:off x="6488921" y="2944577"/>
              <a:ext cx="1183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B0923C-B686-EA9D-1E4E-0FFFBC7BC855}"/>
              </a:ext>
            </a:extLst>
          </p:cNvPr>
          <p:cNvGrpSpPr/>
          <p:nvPr/>
        </p:nvGrpSpPr>
        <p:grpSpPr>
          <a:xfrm>
            <a:off x="623831" y="3360289"/>
            <a:ext cx="8863069" cy="1203632"/>
            <a:chOff x="6488921" y="2944577"/>
            <a:chExt cx="4157744" cy="12036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09F4989-8CBB-F9A2-0757-726DE71667AF}"/>
                </a:ext>
              </a:extLst>
            </p:cNvPr>
            <p:cNvSpPr txBox="1"/>
            <p:nvPr/>
          </p:nvSpPr>
          <p:spPr>
            <a:xfrm>
              <a:off x="6613540" y="3317212"/>
              <a:ext cx="40331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/>
                <a:t>There are numerous health issues that arise in animals due to a lack </a:t>
              </a:r>
            </a:p>
            <a:p>
              <a:pPr lvl="0"/>
              <a:r>
                <a:rPr lang="en-US" sz="2400" dirty="0"/>
                <a:t>of awareness and education among pet owners.</a:t>
              </a:r>
              <a:endParaRPr lang="en-PK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8354A55-FEFD-A7E6-D0F1-19BD249D59F2}"/>
                </a:ext>
              </a:extLst>
            </p:cNvPr>
            <p:cNvSpPr txBox="1"/>
            <p:nvPr/>
          </p:nvSpPr>
          <p:spPr>
            <a:xfrm>
              <a:off x="6488921" y="2944577"/>
              <a:ext cx="1183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96B43FC-EAF3-597D-1EC3-2594FBED49F6}"/>
              </a:ext>
            </a:extLst>
          </p:cNvPr>
          <p:cNvGrpSpPr/>
          <p:nvPr/>
        </p:nvGrpSpPr>
        <p:grpSpPr>
          <a:xfrm>
            <a:off x="5933236" y="5830866"/>
            <a:ext cx="5836047" cy="707886"/>
            <a:chOff x="5966487" y="5752617"/>
            <a:chExt cx="5836047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E914F8-28B4-D963-65F0-EDCFDF7C3941}"/>
                </a:ext>
              </a:extLst>
            </p:cNvPr>
            <p:cNvSpPr txBox="1"/>
            <p:nvPr/>
          </p:nvSpPr>
          <p:spPr>
            <a:xfrm>
              <a:off x="10706098" y="5752617"/>
              <a:ext cx="1096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Montserrat" panose="00000500000000000000" pitchFamily="2" charset="0"/>
                </a:rPr>
                <a:t>02.</a:t>
              </a:r>
              <a:endParaRPr lang="id-ID" sz="4000" b="1" dirty="0">
                <a:ln w="19050">
                  <a:solidFill>
                    <a:srgbClr val="0099CC"/>
                  </a:solidFill>
                </a:ln>
                <a:noFill/>
                <a:latin typeface="Montserrat" panose="00000500000000000000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F5669D-A6B9-4350-56FD-FC8D269A2171}"/>
                </a:ext>
              </a:extLst>
            </p:cNvPr>
            <p:cNvSpPr/>
            <p:nvPr/>
          </p:nvSpPr>
          <p:spPr>
            <a:xfrm>
              <a:off x="5966487" y="6106560"/>
              <a:ext cx="4572000" cy="2743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46" descr="A picture containing indoor, dog, cat, looking&#10;&#10;Description automatically generated">
            <a:extLst>
              <a:ext uri="{FF2B5EF4-FFF2-40B4-BE49-F238E27FC236}">
                <a16:creationId xmlns:a16="http://schemas.microsoft.com/office/drawing/2014/main" id="{00F12A60-9AAE-926B-6455-00B121F38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136" y="5191347"/>
            <a:ext cx="4407243" cy="14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22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733288"/>
            <a:ext cx="24432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Motivation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48393" y="1739095"/>
            <a:ext cx="8152707" cy="1015663"/>
            <a:chOff x="6493764" y="3105834"/>
            <a:chExt cx="4033125" cy="10156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C561E8-D7EC-4771-8D54-35270C3477DD}"/>
                </a:ext>
              </a:extLst>
            </p:cNvPr>
            <p:cNvSpPr txBox="1"/>
            <p:nvPr/>
          </p:nvSpPr>
          <p:spPr>
            <a:xfrm>
              <a:off x="6493764" y="3752165"/>
              <a:ext cx="403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dirty="0"/>
                <a:t>We need a community to develop an interest about pets and their needs.</a:t>
              </a:r>
              <a:endParaRPr lang="en-PK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9CEFE3-72EA-4BB6-8D67-E1DA87D33949}"/>
                </a:ext>
              </a:extLst>
            </p:cNvPr>
            <p:cNvSpPr txBox="1"/>
            <p:nvPr/>
          </p:nvSpPr>
          <p:spPr>
            <a:xfrm>
              <a:off x="6493764" y="3105834"/>
              <a:ext cx="1183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01.</a:t>
              </a:r>
              <a:endParaRPr lang="id-ID" sz="36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9E4701-77EF-C9A8-A1D0-43241270F076}"/>
              </a:ext>
            </a:extLst>
          </p:cNvPr>
          <p:cNvGrpSpPr/>
          <p:nvPr/>
        </p:nvGrpSpPr>
        <p:grpSpPr>
          <a:xfrm>
            <a:off x="648393" y="2823541"/>
            <a:ext cx="9452870" cy="1046441"/>
            <a:chOff x="6493764" y="3105834"/>
            <a:chExt cx="4676313" cy="10464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4BBD3C-D90D-2780-E656-A3FB5EE2FE49}"/>
                </a:ext>
              </a:extLst>
            </p:cNvPr>
            <p:cNvSpPr txBox="1"/>
            <p:nvPr/>
          </p:nvSpPr>
          <p:spPr>
            <a:xfrm>
              <a:off x="6493764" y="3752165"/>
              <a:ext cx="4676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/>
                <a:t>There is a need for a system to educate pet owners that how to take care of their pets.</a:t>
              </a:r>
              <a:endParaRPr lang="en-PK" sz="2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0DAFB1-0131-0900-F07D-6DCD524DE74F}"/>
                </a:ext>
              </a:extLst>
            </p:cNvPr>
            <p:cNvSpPr txBox="1"/>
            <p:nvPr/>
          </p:nvSpPr>
          <p:spPr>
            <a:xfrm>
              <a:off x="6493764" y="3105834"/>
              <a:ext cx="1183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02.</a:t>
              </a:r>
              <a:endParaRPr lang="id-ID" sz="36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44E595-7BC5-8A47-188D-72851F907845}"/>
              </a:ext>
            </a:extLst>
          </p:cNvPr>
          <p:cNvGrpSpPr/>
          <p:nvPr/>
        </p:nvGrpSpPr>
        <p:grpSpPr>
          <a:xfrm>
            <a:off x="648391" y="4060727"/>
            <a:ext cx="9890095" cy="1046441"/>
            <a:chOff x="6493764" y="3105834"/>
            <a:chExt cx="4892607" cy="10464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A4299A-D5A2-2667-02D6-7BF18D58075E}"/>
                </a:ext>
              </a:extLst>
            </p:cNvPr>
            <p:cNvSpPr txBox="1"/>
            <p:nvPr/>
          </p:nvSpPr>
          <p:spPr>
            <a:xfrm>
              <a:off x="6493764" y="3752165"/>
              <a:ext cx="48926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/>
                <a:t>It will also provide earning opportunities to people related to animal businesses and fields.</a:t>
              </a:r>
              <a:endParaRPr lang="en-PK" sz="2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DCE4BD-92C2-8724-9B63-C3043164B995}"/>
                </a:ext>
              </a:extLst>
            </p:cNvPr>
            <p:cNvSpPr txBox="1"/>
            <p:nvPr/>
          </p:nvSpPr>
          <p:spPr>
            <a:xfrm>
              <a:off x="6493764" y="3105834"/>
              <a:ext cx="1183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03.</a:t>
              </a:r>
              <a:endParaRPr lang="id-ID" sz="36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pic>
        <p:nvPicPr>
          <p:cNvPr id="31" name="Content Placeholder 9">
            <a:extLst>
              <a:ext uri="{FF2B5EF4-FFF2-40B4-BE49-F238E27FC236}">
                <a16:creationId xmlns:a16="http://schemas.microsoft.com/office/drawing/2014/main" id="{2AFE1142-8C24-6D57-45C4-F85EE0D6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802F616-91E1-36B5-424A-8AC16E3159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86E797B-8804-38BD-08DE-689580E15AB8}"/>
              </a:ext>
            </a:extLst>
          </p:cNvPr>
          <p:cNvGrpSpPr/>
          <p:nvPr/>
        </p:nvGrpSpPr>
        <p:grpSpPr>
          <a:xfrm>
            <a:off x="5933236" y="5830866"/>
            <a:ext cx="5836047" cy="707886"/>
            <a:chOff x="5966487" y="5752617"/>
            <a:chExt cx="5836047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39E0A8-C7A5-E2F4-31F4-5BC1C2EC4BF3}"/>
                </a:ext>
              </a:extLst>
            </p:cNvPr>
            <p:cNvSpPr txBox="1"/>
            <p:nvPr/>
          </p:nvSpPr>
          <p:spPr>
            <a:xfrm>
              <a:off x="10706098" y="5752617"/>
              <a:ext cx="1096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Montserrat" panose="00000500000000000000" pitchFamily="2" charset="0"/>
                </a:rPr>
                <a:t>03.</a:t>
              </a:r>
              <a:endParaRPr lang="id-ID" sz="4000" b="1" dirty="0">
                <a:ln w="19050">
                  <a:solidFill>
                    <a:srgbClr val="0099CC"/>
                  </a:solidFill>
                </a:ln>
                <a:noFill/>
                <a:latin typeface="Montserrat" panose="00000500000000000000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519B6-7FFC-E1FA-8708-A06A9BE17B10}"/>
                </a:ext>
              </a:extLst>
            </p:cNvPr>
            <p:cNvSpPr/>
            <p:nvPr/>
          </p:nvSpPr>
          <p:spPr>
            <a:xfrm>
              <a:off x="5966487" y="6106560"/>
              <a:ext cx="4572000" cy="2743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12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933236" y="5830866"/>
            <a:ext cx="5836047" cy="707886"/>
            <a:chOff x="5966487" y="5752617"/>
            <a:chExt cx="5836047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B220F-E95D-4F0F-BD1A-EEA7C6FB7F80}"/>
                </a:ext>
              </a:extLst>
            </p:cNvPr>
            <p:cNvSpPr txBox="1"/>
            <p:nvPr/>
          </p:nvSpPr>
          <p:spPr>
            <a:xfrm>
              <a:off x="10706098" y="5752617"/>
              <a:ext cx="1096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Montserrat" panose="00000500000000000000" pitchFamily="2" charset="0"/>
                </a:rPr>
                <a:t>04.</a:t>
              </a:r>
              <a:endParaRPr lang="id-ID" sz="4000" b="1" dirty="0">
                <a:ln w="19050">
                  <a:solidFill>
                    <a:srgbClr val="0099CC"/>
                  </a:solidFill>
                </a:ln>
                <a:noFill/>
                <a:latin typeface="Montserrat" panose="000005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66487" y="6106560"/>
              <a:ext cx="4572000" cy="2743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15789DB3-44E5-E2AC-4E7C-1346CAC53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288C46-997D-9D00-A8C1-A90B5DB07688}"/>
              </a:ext>
            </a:extLst>
          </p:cNvPr>
          <p:cNvSpPr/>
          <p:nvPr/>
        </p:nvSpPr>
        <p:spPr>
          <a:xfrm>
            <a:off x="8333452" y="902968"/>
            <a:ext cx="2233218" cy="46548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ell phone with a cat on the screen&#10;&#10;Description automatically generated with medium confidence">
            <a:extLst>
              <a:ext uri="{FF2B5EF4-FFF2-40B4-BE49-F238E27FC236}">
                <a16:creationId xmlns:a16="http://schemas.microsoft.com/office/drawing/2014/main" id="{B27998B4-B89B-904E-8EAA-F49BF73BCB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37" t="13018" r="19510" b="11860"/>
          <a:stretch/>
        </p:blipFill>
        <p:spPr>
          <a:xfrm>
            <a:off x="8214326" y="1358742"/>
            <a:ext cx="1962854" cy="40527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837902-B3CF-4787-8086-CE5E02004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087" y="1052824"/>
            <a:ext cx="2233219" cy="4505013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52B4A40-55B3-408A-F69F-A8A8C8ABDC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534293-E194-3F54-B99D-14D87F2B7396}"/>
              </a:ext>
            </a:extLst>
          </p:cNvPr>
          <p:cNvSpPr txBox="1"/>
          <p:nvPr/>
        </p:nvSpPr>
        <p:spPr>
          <a:xfrm>
            <a:off x="648393" y="733288"/>
            <a:ext cx="41777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Proposed Solution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C46BC9D-216B-0960-E60F-C8AED437C753}"/>
              </a:ext>
            </a:extLst>
          </p:cNvPr>
          <p:cNvGrpSpPr/>
          <p:nvPr/>
        </p:nvGrpSpPr>
        <p:grpSpPr>
          <a:xfrm>
            <a:off x="611553" y="2691464"/>
            <a:ext cx="8838508" cy="1203632"/>
            <a:chOff x="6488921" y="2944577"/>
            <a:chExt cx="4157744" cy="12036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CDF5E7-D5EC-89FB-4CA6-6430C3314B2A}"/>
                </a:ext>
              </a:extLst>
            </p:cNvPr>
            <p:cNvSpPr txBox="1"/>
            <p:nvPr/>
          </p:nvSpPr>
          <p:spPr>
            <a:xfrm>
              <a:off x="6613540" y="3317212"/>
              <a:ext cx="40331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/>
                <a:t>It also provides an earning opportunity for vets,</a:t>
              </a:r>
            </a:p>
            <a:p>
              <a:pPr lvl="0"/>
              <a:r>
                <a:rPr lang="en-US" sz="2400" dirty="0"/>
                <a:t>animal experts, and other animal business entities.</a:t>
              </a:r>
              <a:endParaRPr lang="en-PK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2DC71A-5D9F-B10F-BCAC-EFF85395DDC5}"/>
                </a:ext>
              </a:extLst>
            </p:cNvPr>
            <p:cNvSpPr txBox="1"/>
            <p:nvPr/>
          </p:nvSpPr>
          <p:spPr>
            <a:xfrm>
              <a:off x="6488921" y="2944577"/>
              <a:ext cx="1183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CB4A35-4698-6AC5-6EC4-CB768A4CB6FA}"/>
              </a:ext>
            </a:extLst>
          </p:cNvPr>
          <p:cNvGrpSpPr/>
          <p:nvPr/>
        </p:nvGrpSpPr>
        <p:grpSpPr>
          <a:xfrm>
            <a:off x="611553" y="1571236"/>
            <a:ext cx="9007804" cy="1203632"/>
            <a:chOff x="6488921" y="2944577"/>
            <a:chExt cx="4157744" cy="12036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4D8DFB-D162-BBCD-3D48-3ECC3CE632AE}"/>
                </a:ext>
              </a:extLst>
            </p:cNvPr>
            <p:cNvSpPr txBox="1"/>
            <p:nvPr/>
          </p:nvSpPr>
          <p:spPr>
            <a:xfrm>
              <a:off x="6613540" y="3317212"/>
              <a:ext cx="40331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/>
                <a:t>Pet Book will provide a community to solve daily</a:t>
              </a:r>
            </a:p>
            <a:p>
              <a:pPr lvl="0"/>
              <a:r>
                <a:rPr lang="en-US" sz="2400" dirty="0"/>
                <a:t>life problems related to pets faced by their owners.</a:t>
              </a:r>
              <a:endParaRPr lang="en-PK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5DB39E-4C11-3667-3C48-36FB706B30EC}"/>
                </a:ext>
              </a:extLst>
            </p:cNvPr>
            <p:cNvSpPr txBox="1"/>
            <p:nvPr/>
          </p:nvSpPr>
          <p:spPr>
            <a:xfrm>
              <a:off x="6488921" y="2944577"/>
              <a:ext cx="1183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3B9A3-0746-E340-43A3-B2F29B528015}"/>
              </a:ext>
            </a:extLst>
          </p:cNvPr>
          <p:cNvGrpSpPr/>
          <p:nvPr/>
        </p:nvGrpSpPr>
        <p:grpSpPr>
          <a:xfrm>
            <a:off x="611553" y="3851787"/>
            <a:ext cx="8838508" cy="1203632"/>
            <a:chOff x="6488921" y="2944577"/>
            <a:chExt cx="4157744" cy="12036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6C6A70-4973-03FC-CF9E-0EDC2C3B0646}"/>
                </a:ext>
              </a:extLst>
            </p:cNvPr>
            <p:cNvSpPr txBox="1"/>
            <p:nvPr/>
          </p:nvSpPr>
          <p:spPr>
            <a:xfrm>
              <a:off x="6613540" y="3317212"/>
              <a:ext cx="40331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/>
                <a:t>Our system will provide an authentic marketplace</a:t>
              </a:r>
            </a:p>
            <a:p>
              <a:pPr lvl="0"/>
              <a:r>
                <a:rPr lang="en-US" sz="2400" dirty="0"/>
                <a:t>for buying and selling pets and animal accessories.</a:t>
              </a:r>
              <a:endParaRPr lang="en-PK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7A5171-4E3E-C90F-1695-C1603AE178BA}"/>
                </a:ext>
              </a:extLst>
            </p:cNvPr>
            <p:cNvSpPr txBox="1"/>
            <p:nvPr/>
          </p:nvSpPr>
          <p:spPr>
            <a:xfrm>
              <a:off x="6488921" y="2944577"/>
              <a:ext cx="1183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088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933236" y="5830866"/>
            <a:ext cx="5836047" cy="707886"/>
            <a:chOff x="5966487" y="5752617"/>
            <a:chExt cx="5836047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B220F-E95D-4F0F-BD1A-EEA7C6FB7F80}"/>
                </a:ext>
              </a:extLst>
            </p:cNvPr>
            <p:cNvSpPr txBox="1"/>
            <p:nvPr/>
          </p:nvSpPr>
          <p:spPr>
            <a:xfrm>
              <a:off x="10706098" y="5752617"/>
              <a:ext cx="1096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Montserrat" panose="00000500000000000000" pitchFamily="2" charset="0"/>
                </a:rPr>
                <a:t>05.</a:t>
              </a:r>
              <a:endParaRPr lang="id-ID" sz="4000" b="1" dirty="0">
                <a:ln w="19050">
                  <a:solidFill>
                    <a:srgbClr val="0099CC"/>
                  </a:solidFill>
                </a:ln>
                <a:noFill/>
                <a:latin typeface="Montserrat" panose="000005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66487" y="6106560"/>
              <a:ext cx="4572000" cy="2743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15789DB3-44E5-E2AC-4E7C-1346CAC53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288C46-997D-9D00-A8C1-A90B5DB07688}"/>
              </a:ext>
            </a:extLst>
          </p:cNvPr>
          <p:cNvSpPr/>
          <p:nvPr/>
        </p:nvSpPr>
        <p:spPr>
          <a:xfrm>
            <a:off x="8333452" y="902968"/>
            <a:ext cx="2233218" cy="46548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52B4A40-55B3-408A-F69F-A8A8C8ABDC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534293-E194-3F54-B99D-14D87F2B7396}"/>
              </a:ext>
            </a:extLst>
          </p:cNvPr>
          <p:cNvSpPr txBox="1"/>
          <p:nvPr/>
        </p:nvSpPr>
        <p:spPr>
          <a:xfrm>
            <a:off x="648393" y="733288"/>
            <a:ext cx="39308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Modules/Features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B1138E-F02F-FE8C-88C4-44599F205C45}"/>
              </a:ext>
            </a:extLst>
          </p:cNvPr>
          <p:cNvGrpSpPr/>
          <p:nvPr/>
        </p:nvGrpSpPr>
        <p:grpSpPr>
          <a:xfrm>
            <a:off x="605529" y="1422242"/>
            <a:ext cx="2931745" cy="790576"/>
            <a:chOff x="6488922" y="2944577"/>
            <a:chExt cx="1826073" cy="8343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B24E7A-5ADF-840D-46A8-DE182CA89A59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/>
                <a:t>Authentication</a:t>
              </a:r>
              <a:endParaRPr lang="en-PK" sz="2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7DA4CD-5F9B-CA21-3400-AF0232199A83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20F39A-2281-D480-4056-38AEBAEE937C}"/>
              </a:ext>
            </a:extLst>
          </p:cNvPr>
          <p:cNvGrpSpPr/>
          <p:nvPr/>
        </p:nvGrpSpPr>
        <p:grpSpPr>
          <a:xfrm>
            <a:off x="605529" y="1952919"/>
            <a:ext cx="2931745" cy="814771"/>
            <a:chOff x="6488922" y="2944577"/>
            <a:chExt cx="1826073" cy="8598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3FCEEE-F3C0-7DD0-A163-044378F38E9F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/>
                <a:t>Buying and selling</a:t>
              </a:r>
              <a:endParaRPr lang="en-PK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128C57-73EA-7C11-7ED5-34CC166A43BC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066CFA-2D0E-46D9-966F-C6B41107BDC6}"/>
              </a:ext>
            </a:extLst>
          </p:cNvPr>
          <p:cNvGrpSpPr/>
          <p:nvPr/>
        </p:nvGrpSpPr>
        <p:grpSpPr>
          <a:xfrm>
            <a:off x="605529" y="2507791"/>
            <a:ext cx="2931745" cy="814771"/>
            <a:chOff x="6488922" y="2944577"/>
            <a:chExt cx="1826073" cy="85983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38C1BF-98ED-1BD5-662D-44773E96AAEA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solidFill>
                    <a:srgbClr val="FF0000"/>
                  </a:solidFill>
                </a:rPr>
                <a:t>Alerts</a:t>
              </a:r>
              <a:endParaRPr lang="en-PK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FB23A5-0A8E-B54D-97F0-25EE48AB9068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654801-80E8-7C33-A604-C86DE180695D}"/>
              </a:ext>
            </a:extLst>
          </p:cNvPr>
          <p:cNvGrpSpPr/>
          <p:nvPr/>
        </p:nvGrpSpPr>
        <p:grpSpPr>
          <a:xfrm>
            <a:off x="605529" y="3062663"/>
            <a:ext cx="2931745" cy="814771"/>
            <a:chOff x="6488922" y="2944577"/>
            <a:chExt cx="1826073" cy="85983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4B6B7E-69DB-DD7B-26ED-E88489966688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solidFill>
                    <a:srgbClr val="FF0000"/>
                  </a:solidFill>
                </a:rPr>
                <a:t>Blogs</a:t>
              </a:r>
              <a:endParaRPr lang="en-PK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9957B1-1843-175A-1140-1C13A5B89004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DC22B6-AD8F-A3B7-AD11-85FEDC360262}"/>
              </a:ext>
            </a:extLst>
          </p:cNvPr>
          <p:cNvGrpSpPr/>
          <p:nvPr/>
        </p:nvGrpSpPr>
        <p:grpSpPr>
          <a:xfrm>
            <a:off x="605529" y="3617535"/>
            <a:ext cx="2931745" cy="814771"/>
            <a:chOff x="6488922" y="2944577"/>
            <a:chExt cx="1826073" cy="85983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7D84A4-A911-B93B-7773-B2305FAF58CD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Ads Posting</a:t>
              </a:r>
              <a:endParaRPr lang="en-PK" sz="24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BD9865-914B-02A8-605D-DF47F1612637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F66244-9398-E9C9-F4EE-F43C90A796A6}"/>
              </a:ext>
            </a:extLst>
          </p:cNvPr>
          <p:cNvGrpSpPr/>
          <p:nvPr/>
        </p:nvGrpSpPr>
        <p:grpSpPr>
          <a:xfrm>
            <a:off x="605529" y="4172408"/>
            <a:ext cx="2931745" cy="814771"/>
            <a:chOff x="6488922" y="2944577"/>
            <a:chExt cx="1826073" cy="85983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14182C-463C-EFEF-7640-A4B2A5367B7E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solidFill>
                    <a:srgbClr val="FF0000"/>
                  </a:solidFill>
                </a:rPr>
                <a:t>Nearby pet shops</a:t>
              </a:r>
              <a:endParaRPr lang="en-PK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583A62-7095-AF6B-DDE4-5722540BDA19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447B44-ABFA-31A1-D285-5569123AE4C6}"/>
              </a:ext>
            </a:extLst>
          </p:cNvPr>
          <p:cNvGrpSpPr/>
          <p:nvPr/>
        </p:nvGrpSpPr>
        <p:grpSpPr>
          <a:xfrm>
            <a:off x="4214025" y="1939256"/>
            <a:ext cx="2931745" cy="814771"/>
            <a:chOff x="6488922" y="2944577"/>
            <a:chExt cx="1826073" cy="8598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B56312-EB38-16B2-38CC-EC0323588646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Pet trainers</a:t>
              </a:r>
              <a:r>
                <a:rPr lang="en-PK" sz="2000" dirty="0">
                  <a:solidFill>
                    <a:srgbClr val="FF0000"/>
                  </a:solidFill>
                </a:rPr>
                <a:t> </a:t>
              </a:r>
              <a:endParaRPr 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C27882-8039-1024-2F87-29E9C3605244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D2F774-F44B-E868-4F87-446199D9C512}"/>
              </a:ext>
            </a:extLst>
          </p:cNvPr>
          <p:cNvGrpSpPr/>
          <p:nvPr/>
        </p:nvGrpSpPr>
        <p:grpSpPr>
          <a:xfrm>
            <a:off x="4224208" y="2509050"/>
            <a:ext cx="3618680" cy="814771"/>
            <a:chOff x="6488922" y="2944577"/>
            <a:chExt cx="2253939" cy="85983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A15EDC2-FA11-7B55-6960-5E1611EB65F9}"/>
                </a:ext>
              </a:extLst>
            </p:cNvPr>
            <p:cNvSpPr txBox="1"/>
            <p:nvPr/>
          </p:nvSpPr>
          <p:spPr>
            <a:xfrm>
              <a:off x="6800819" y="3317212"/>
              <a:ext cx="1942042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solidFill>
                    <a:srgbClr val="FF0000"/>
                  </a:solidFill>
                </a:rPr>
                <a:t>Animal Photography</a:t>
              </a:r>
              <a:endParaRPr lang="en-PK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71FF00-DD4B-4458-EC62-6CA65F60659B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DC95EC4-39C4-5EA1-7469-794CC482B28F}"/>
              </a:ext>
            </a:extLst>
          </p:cNvPr>
          <p:cNvGrpSpPr/>
          <p:nvPr/>
        </p:nvGrpSpPr>
        <p:grpSpPr>
          <a:xfrm>
            <a:off x="4224208" y="3062663"/>
            <a:ext cx="4505454" cy="814771"/>
            <a:chOff x="6488922" y="2944577"/>
            <a:chExt cx="2806277" cy="85983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58BEE4-66AB-F0AA-F27F-07553368F903}"/>
                </a:ext>
              </a:extLst>
            </p:cNvPr>
            <p:cNvSpPr txBox="1"/>
            <p:nvPr/>
          </p:nvSpPr>
          <p:spPr>
            <a:xfrm>
              <a:off x="6800819" y="3317212"/>
              <a:ext cx="2494380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/>
                <a:t>Communication with experts</a:t>
              </a:r>
              <a:endParaRPr lang="en-PK" sz="2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89FF3C-9969-65BE-E59A-13D07FC73DE1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AF4E80-43A2-B982-9C1B-CB25DFF8C18D}"/>
              </a:ext>
            </a:extLst>
          </p:cNvPr>
          <p:cNvGrpSpPr/>
          <p:nvPr/>
        </p:nvGrpSpPr>
        <p:grpSpPr>
          <a:xfrm>
            <a:off x="4224209" y="3619544"/>
            <a:ext cx="2931745" cy="814771"/>
            <a:chOff x="6488922" y="2944577"/>
            <a:chExt cx="1826073" cy="85983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CCE76F-93F0-4963-1418-66C69B84D9D4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Animal Shelters</a:t>
              </a:r>
              <a:r>
                <a:rPr lang="en-PK" sz="2400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7C1C12-366F-E9A8-726D-2C21818239A1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483986-2963-384D-C75C-186BC324FD6E}"/>
              </a:ext>
            </a:extLst>
          </p:cNvPr>
          <p:cNvGrpSpPr/>
          <p:nvPr/>
        </p:nvGrpSpPr>
        <p:grpSpPr>
          <a:xfrm>
            <a:off x="4214025" y="4145083"/>
            <a:ext cx="2931745" cy="814771"/>
            <a:chOff x="6488922" y="2944577"/>
            <a:chExt cx="1826073" cy="85983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3D0DECF-2C69-AF66-E94C-F7C7E9441E31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solidFill>
                    <a:srgbClr val="FF0000"/>
                  </a:solidFill>
                </a:rPr>
                <a:t>Rent a pet</a:t>
              </a:r>
              <a:endParaRPr lang="en-PK" sz="24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E55E4F-0AB0-4BED-470D-7D0D9091A42D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A8179A7-ABF2-7EBE-38BF-594A19707E13}"/>
              </a:ext>
            </a:extLst>
          </p:cNvPr>
          <p:cNvGrpSpPr/>
          <p:nvPr/>
        </p:nvGrpSpPr>
        <p:grpSpPr>
          <a:xfrm>
            <a:off x="4224209" y="1398046"/>
            <a:ext cx="2931745" cy="814771"/>
            <a:chOff x="6488922" y="2944577"/>
            <a:chExt cx="1826073" cy="85983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4047C2-68F6-F671-C114-B8D2F670199E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Pet Shows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C8DF67-11DB-06AD-45BA-A432E764EB69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452858-E0C2-8B93-1A18-ABB349EA57C9}"/>
              </a:ext>
            </a:extLst>
          </p:cNvPr>
          <p:cNvGrpSpPr/>
          <p:nvPr/>
        </p:nvGrpSpPr>
        <p:grpSpPr>
          <a:xfrm>
            <a:off x="605529" y="4665668"/>
            <a:ext cx="2931745" cy="814771"/>
            <a:chOff x="6488922" y="2944577"/>
            <a:chExt cx="1826073" cy="85983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49BEB61-17BA-9EEF-6194-660170233A65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/>
                <a:t>Food and Habitat</a:t>
              </a:r>
              <a:endParaRPr lang="en-PK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0EF4F6-1A30-5547-BFFF-36C8F929A6FB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3E3582-F402-122C-1844-68B0688B9114}"/>
              </a:ext>
            </a:extLst>
          </p:cNvPr>
          <p:cNvGrpSpPr/>
          <p:nvPr/>
        </p:nvGrpSpPr>
        <p:grpSpPr>
          <a:xfrm>
            <a:off x="4224209" y="4664022"/>
            <a:ext cx="2931745" cy="814771"/>
            <a:chOff x="6488922" y="2944577"/>
            <a:chExt cx="1826073" cy="8598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1E2178-C25D-1A3C-B6BC-8588626860ED}"/>
                </a:ext>
              </a:extLst>
            </p:cNvPr>
            <p:cNvSpPr txBox="1"/>
            <p:nvPr/>
          </p:nvSpPr>
          <p:spPr>
            <a:xfrm>
              <a:off x="6800819" y="3317212"/>
              <a:ext cx="1514176" cy="487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solidFill>
                    <a:srgbClr val="FF0000"/>
                  </a:solidFill>
                </a:rPr>
                <a:t>Filters</a:t>
              </a:r>
              <a:endParaRPr lang="en-PK" sz="24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EBBD3C-AC75-0499-7302-8768348F5552}"/>
                </a:ext>
              </a:extLst>
            </p:cNvPr>
            <p:cNvSpPr txBox="1"/>
            <p:nvPr/>
          </p:nvSpPr>
          <p:spPr>
            <a:xfrm>
              <a:off x="6488922" y="2944577"/>
              <a:ext cx="17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 rtl="0" eaLnBrk="1" latinLnBrk="0" hangingPunct="1"/>
              <a:r>
                <a:rPr lang="en-US" sz="48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rPr>
                <a:t>.</a:t>
              </a:r>
              <a:endParaRPr lang="id-ID" sz="4800" b="1" dirty="0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81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933236" y="5830866"/>
            <a:ext cx="5836047" cy="707886"/>
            <a:chOff x="5966487" y="5752617"/>
            <a:chExt cx="5836047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B220F-E95D-4F0F-BD1A-EEA7C6FB7F80}"/>
                </a:ext>
              </a:extLst>
            </p:cNvPr>
            <p:cNvSpPr txBox="1"/>
            <p:nvPr/>
          </p:nvSpPr>
          <p:spPr>
            <a:xfrm>
              <a:off x="10706098" y="5752617"/>
              <a:ext cx="1096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Montserrat" panose="00000500000000000000" pitchFamily="2" charset="0"/>
                </a:rPr>
                <a:t>06.</a:t>
              </a:r>
              <a:endParaRPr lang="id-ID" sz="4000" b="1" dirty="0">
                <a:ln w="19050">
                  <a:solidFill>
                    <a:srgbClr val="0099CC"/>
                  </a:solidFill>
                </a:ln>
                <a:noFill/>
                <a:latin typeface="Montserrat" panose="000005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66487" y="6106560"/>
              <a:ext cx="4572000" cy="2743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15789DB3-44E5-E2AC-4E7C-1346CAC53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288C46-997D-9D00-A8C1-A90B5DB07688}"/>
              </a:ext>
            </a:extLst>
          </p:cNvPr>
          <p:cNvSpPr/>
          <p:nvPr/>
        </p:nvSpPr>
        <p:spPr>
          <a:xfrm>
            <a:off x="8333452" y="902968"/>
            <a:ext cx="2233218" cy="46548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52B4A40-55B3-408A-F69F-A8A8C8ABD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534293-E194-3F54-B99D-14D87F2B7396}"/>
              </a:ext>
            </a:extLst>
          </p:cNvPr>
          <p:cNvSpPr txBox="1"/>
          <p:nvPr/>
        </p:nvSpPr>
        <p:spPr>
          <a:xfrm>
            <a:off x="648393" y="733288"/>
            <a:ext cx="47131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Tools &amp; Technologies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7B8770-E59A-BFC6-3960-E7422824BA49}"/>
              </a:ext>
            </a:extLst>
          </p:cNvPr>
          <p:cNvGrpSpPr/>
          <p:nvPr/>
        </p:nvGrpSpPr>
        <p:grpSpPr>
          <a:xfrm>
            <a:off x="159000" y="2414872"/>
            <a:ext cx="2123183" cy="2295408"/>
            <a:chOff x="291202" y="2528798"/>
            <a:chExt cx="2123183" cy="22954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9320CB9-FADD-B945-6687-305DCA69F5D8}"/>
                </a:ext>
              </a:extLst>
            </p:cNvPr>
            <p:cNvGrpSpPr/>
            <p:nvPr/>
          </p:nvGrpSpPr>
          <p:grpSpPr>
            <a:xfrm>
              <a:off x="291202" y="3622979"/>
              <a:ext cx="2123183" cy="1201227"/>
              <a:chOff x="6987565" y="1725745"/>
              <a:chExt cx="2123183" cy="120122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76FD17-28D6-A8A0-5B8F-254AE0D5D609}"/>
                  </a:ext>
                </a:extLst>
              </p:cNvPr>
              <p:cNvSpPr txBox="1"/>
              <p:nvPr/>
            </p:nvSpPr>
            <p:spPr>
              <a:xfrm>
                <a:off x="7457578" y="1725745"/>
                <a:ext cx="1183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n w="19050">
                      <a:noFill/>
                    </a:ln>
                    <a:solidFill>
                      <a:srgbClr val="0099CC"/>
                    </a:solidFill>
                    <a:latin typeface="Playfair Display" charset="0"/>
                    <a:ea typeface="Playfair Display" charset="0"/>
                    <a:cs typeface="Playfair Display" charset="0"/>
                  </a:rPr>
                  <a:t>01.</a:t>
                </a:r>
                <a:endParaRPr lang="id-ID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5FCEE3E-EC76-876B-643B-41788B38E103}"/>
                  </a:ext>
                </a:extLst>
              </p:cNvPr>
              <p:cNvGrpSpPr/>
              <p:nvPr/>
            </p:nvGrpSpPr>
            <p:grpSpPr>
              <a:xfrm>
                <a:off x="6987565" y="2372076"/>
                <a:ext cx="2123183" cy="554896"/>
                <a:chOff x="2736155" y="4737304"/>
                <a:chExt cx="2123183" cy="55489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5CAA289-415F-02C2-864D-86711FAFADC4}"/>
                    </a:ext>
                  </a:extLst>
                </p:cNvPr>
                <p:cNvSpPr txBox="1"/>
                <p:nvPr/>
              </p:nvSpPr>
              <p:spPr>
                <a:xfrm>
                  <a:off x="2736155" y="5014303"/>
                  <a:ext cx="2123183" cy="277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charset="0"/>
                      <a:ea typeface="Open Sans" charset="0"/>
                      <a:cs typeface="Open Sans" charset="0"/>
                    </a:rPr>
                    <a:t>App Dev</a:t>
                  </a:r>
                  <a:endParaRPr lang="id-ID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charset="0"/>
                    <a:ea typeface="Open Sans" charset="0"/>
                    <a:cs typeface="Open Sans" charset="0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7C2CF1-CF1C-A9BB-A869-896E60FFA921}"/>
                    </a:ext>
                  </a:extLst>
                </p:cNvPr>
                <p:cNvSpPr txBox="1"/>
                <p:nvPr/>
              </p:nvSpPr>
              <p:spPr>
                <a:xfrm>
                  <a:off x="2841745" y="4737304"/>
                  <a:ext cx="19120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n w="19050">
                        <a:noFill/>
                      </a:ln>
                      <a:latin typeface="Playfair Display" panose="00000500000000000000" pitchFamily="2" charset="0"/>
                    </a:rPr>
                    <a:t>Flutter</a:t>
                  </a:r>
                  <a:endParaRPr lang="id-ID" sz="1200" b="1" dirty="0">
                    <a:ln w="19050">
                      <a:noFill/>
                    </a:ln>
                    <a:latin typeface="Playfair Display" panose="00000500000000000000" pitchFamily="2" charset="0"/>
                  </a:endParaRPr>
                </a:p>
              </p:txBody>
            </p:sp>
          </p:grpSp>
        </p:grp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A9B483B-A40C-7728-C3AE-039454C8F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265"/>
            <a:stretch/>
          </p:blipFill>
          <p:spPr>
            <a:xfrm>
              <a:off x="929618" y="2528798"/>
              <a:ext cx="846349" cy="95568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4F75AF-6C81-5789-D8A9-CF811191137D}"/>
              </a:ext>
            </a:extLst>
          </p:cNvPr>
          <p:cNvGrpSpPr/>
          <p:nvPr/>
        </p:nvGrpSpPr>
        <p:grpSpPr>
          <a:xfrm>
            <a:off x="1961120" y="2201521"/>
            <a:ext cx="2123183" cy="2501770"/>
            <a:chOff x="2587946" y="2322436"/>
            <a:chExt cx="2123183" cy="250177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528199-9233-556A-E085-0D7286F205D2}"/>
                </a:ext>
              </a:extLst>
            </p:cNvPr>
            <p:cNvGrpSpPr/>
            <p:nvPr/>
          </p:nvGrpSpPr>
          <p:grpSpPr>
            <a:xfrm>
              <a:off x="2587946" y="3622979"/>
              <a:ext cx="2123183" cy="1201227"/>
              <a:chOff x="6987565" y="1725745"/>
              <a:chExt cx="2123183" cy="120122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B75E4E-F865-6738-EFD2-41DD00280351}"/>
                  </a:ext>
                </a:extLst>
              </p:cNvPr>
              <p:cNvSpPr txBox="1"/>
              <p:nvPr/>
            </p:nvSpPr>
            <p:spPr>
              <a:xfrm>
                <a:off x="7457578" y="1725745"/>
                <a:ext cx="1183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n w="19050">
                      <a:noFill/>
                    </a:ln>
                    <a:solidFill>
                      <a:srgbClr val="0099CC"/>
                    </a:solidFill>
                    <a:latin typeface="Playfair Display" charset="0"/>
                    <a:ea typeface="Playfair Display" charset="0"/>
                    <a:cs typeface="Playfair Display" charset="0"/>
                  </a:rPr>
                  <a:t>02.</a:t>
                </a:r>
                <a:endParaRPr lang="id-ID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3FE1777-73B9-A2F9-B090-7BE58C494DBB}"/>
                  </a:ext>
                </a:extLst>
              </p:cNvPr>
              <p:cNvGrpSpPr/>
              <p:nvPr/>
            </p:nvGrpSpPr>
            <p:grpSpPr>
              <a:xfrm>
                <a:off x="6987565" y="2372076"/>
                <a:ext cx="2123183" cy="554896"/>
                <a:chOff x="2736155" y="4737304"/>
                <a:chExt cx="2123183" cy="55489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E540CE4-250E-C57C-C5CE-4DCAAC2BD32C}"/>
                    </a:ext>
                  </a:extLst>
                </p:cNvPr>
                <p:cNvSpPr txBox="1"/>
                <p:nvPr/>
              </p:nvSpPr>
              <p:spPr>
                <a:xfrm>
                  <a:off x="2736155" y="5014303"/>
                  <a:ext cx="2123183" cy="277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charset="0"/>
                      <a:ea typeface="Open Sans" charset="0"/>
                      <a:cs typeface="Open Sans" charset="0"/>
                    </a:rPr>
                    <a:t>Backend</a:t>
                  </a:r>
                  <a:endParaRPr lang="id-ID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charset="0"/>
                    <a:ea typeface="Open Sans" charset="0"/>
                    <a:cs typeface="Open Sans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315F167-2CBB-CF2E-2C45-B794A33906B3}"/>
                    </a:ext>
                  </a:extLst>
                </p:cNvPr>
                <p:cNvSpPr txBox="1"/>
                <p:nvPr/>
              </p:nvSpPr>
              <p:spPr>
                <a:xfrm>
                  <a:off x="2841745" y="4737304"/>
                  <a:ext cx="19120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n w="19050">
                        <a:noFill/>
                      </a:ln>
                      <a:latin typeface="Playfair Display" panose="00000500000000000000" pitchFamily="2" charset="0"/>
                    </a:rPr>
                    <a:t>Firebase</a:t>
                  </a:r>
                  <a:endParaRPr lang="id-ID" sz="1200" b="1" dirty="0">
                    <a:ln w="19050">
                      <a:noFill/>
                    </a:ln>
                    <a:latin typeface="Playfair Display" panose="00000500000000000000" pitchFamily="2" charset="0"/>
                  </a:endParaRPr>
                </a:p>
              </p:txBody>
            </p:sp>
          </p:grp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A923C319-749B-2E50-4629-DAFB0EAF2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6703" y="2322436"/>
              <a:ext cx="1265667" cy="126566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516BC1-1FCF-DE9F-7EAD-60904EF03703}"/>
              </a:ext>
            </a:extLst>
          </p:cNvPr>
          <p:cNvGrpSpPr/>
          <p:nvPr/>
        </p:nvGrpSpPr>
        <p:grpSpPr>
          <a:xfrm>
            <a:off x="5565360" y="2431618"/>
            <a:ext cx="2123183" cy="2261916"/>
            <a:chOff x="4884690" y="2562290"/>
            <a:chExt cx="2123183" cy="22619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A1C113-EDAE-F881-A31B-9110DD3EF391}"/>
                </a:ext>
              </a:extLst>
            </p:cNvPr>
            <p:cNvGrpSpPr/>
            <p:nvPr/>
          </p:nvGrpSpPr>
          <p:grpSpPr>
            <a:xfrm>
              <a:off x="4884690" y="3622979"/>
              <a:ext cx="2123183" cy="1201227"/>
              <a:chOff x="6987565" y="1725745"/>
              <a:chExt cx="2123183" cy="1201227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A64EB7-1CB4-9E31-6EFA-361EA1502584}"/>
                  </a:ext>
                </a:extLst>
              </p:cNvPr>
              <p:cNvSpPr txBox="1"/>
              <p:nvPr/>
            </p:nvSpPr>
            <p:spPr>
              <a:xfrm>
                <a:off x="7457578" y="1725745"/>
                <a:ext cx="1183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n w="19050">
                      <a:noFill/>
                    </a:ln>
                    <a:solidFill>
                      <a:srgbClr val="0099CC"/>
                    </a:solidFill>
                    <a:latin typeface="Playfair Display" charset="0"/>
                    <a:ea typeface="Playfair Display" charset="0"/>
                    <a:cs typeface="Playfair Display" charset="0"/>
                  </a:rPr>
                  <a:t>04.</a:t>
                </a:r>
                <a:endParaRPr lang="id-ID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619D2AC-5030-F2AC-421F-1B348BFD3350}"/>
                  </a:ext>
                </a:extLst>
              </p:cNvPr>
              <p:cNvGrpSpPr/>
              <p:nvPr/>
            </p:nvGrpSpPr>
            <p:grpSpPr>
              <a:xfrm>
                <a:off x="6987565" y="2372076"/>
                <a:ext cx="2123183" cy="554896"/>
                <a:chOff x="2736155" y="4737304"/>
                <a:chExt cx="2123183" cy="554896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D436FDC-F4BD-CC7A-F1B3-9A0350A4A9AF}"/>
                    </a:ext>
                  </a:extLst>
                </p:cNvPr>
                <p:cNvSpPr txBox="1"/>
                <p:nvPr/>
              </p:nvSpPr>
              <p:spPr>
                <a:xfrm>
                  <a:off x="2736155" y="5014303"/>
                  <a:ext cx="2123183" cy="277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charset="0"/>
                      <a:ea typeface="Open Sans" charset="0"/>
                      <a:cs typeface="Open Sans" charset="0"/>
                    </a:rPr>
                    <a:t>Prototyping</a:t>
                  </a:r>
                  <a:endParaRPr lang="id-ID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charset="0"/>
                    <a:ea typeface="Open Sans" charset="0"/>
                    <a:cs typeface="Open Sans" charset="0"/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4E9A8C8-5EB5-961C-00B0-9C0EB2F91577}"/>
                    </a:ext>
                  </a:extLst>
                </p:cNvPr>
                <p:cNvSpPr txBox="1"/>
                <p:nvPr/>
              </p:nvSpPr>
              <p:spPr>
                <a:xfrm>
                  <a:off x="2841745" y="4737304"/>
                  <a:ext cx="19120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n w="19050">
                        <a:noFill/>
                      </a:ln>
                      <a:latin typeface="Playfair Display" panose="00000500000000000000" pitchFamily="2" charset="0"/>
                    </a:rPr>
                    <a:t>Figma</a:t>
                  </a:r>
                  <a:endParaRPr lang="id-ID" sz="1200" b="1" dirty="0">
                    <a:ln w="19050">
                      <a:noFill/>
                    </a:ln>
                    <a:latin typeface="Playfair Display" panose="00000500000000000000" pitchFamily="2" charset="0"/>
                  </a:endParaRPr>
                </a:p>
              </p:txBody>
            </p:sp>
          </p:grp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E4FA43B-BC57-2A64-0A55-5569A7F1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718" y="2562290"/>
              <a:ext cx="707126" cy="1060689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1FC3D2-55FE-2B08-B983-D37610649041}"/>
              </a:ext>
            </a:extLst>
          </p:cNvPr>
          <p:cNvGrpSpPr/>
          <p:nvPr/>
        </p:nvGrpSpPr>
        <p:grpSpPr>
          <a:xfrm>
            <a:off x="7367480" y="2443359"/>
            <a:ext cx="2123183" cy="2238434"/>
            <a:chOff x="7181434" y="2585772"/>
            <a:chExt cx="2123183" cy="223843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F99F144-9CBE-437A-367E-5EED75F8B0DA}"/>
                </a:ext>
              </a:extLst>
            </p:cNvPr>
            <p:cNvGrpSpPr/>
            <p:nvPr/>
          </p:nvGrpSpPr>
          <p:grpSpPr>
            <a:xfrm>
              <a:off x="7181434" y="3622979"/>
              <a:ext cx="2123183" cy="1201227"/>
              <a:chOff x="6987565" y="1725745"/>
              <a:chExt cx="2123183" cy="1201227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C70811-358C-84A0-F3C5-7EA2986B6379}"/>
                  </a:ext>
                </a:extLst>
              </p:cNvPr>
              <p:cNvSpPr txBox="1"/>
              <p:nvPr/>
            </p:nvSpPr>
            <p:spPr>
              <a:xfrm>
                <a:off x="7457578" y="1725745"/>
                <a:ext cx="1183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n w="19050">
                      <a:noFill/>
                    </a:ln>
                    <a:solidFill>
                      <a:srgbClr val="0099CC"/>
                    </a:solidFill>
                    <a:latin typeface="Playfair Display" charset="0"/>
                    <a:ea typeface="Playfair Display" charset="0"/>
                    <a:cs typeface="Playfair Display" charset="0"/>
                  </a:rPr>
                  <a:t>05.</a:t>
                </a:r>
                <a:endParaRPr lang="id-ID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8ABE18-2FDD-75A1-1F0A-36B6A37BC6FF}"/>
                  </a:ext>
                </a:extLst>
              </p:cNvPr>
              <p:cNvGrpSpPr/>
              <p:nvPr/>
            </p:nvGrpSpPr>
            <p:grpSpPr>
              <a:xfrm>
                <a:off x="6987565" y="2372076"/>
                <a:ext cx="2123183" cy="554896"/>
                <a:chOff x="2736155" y="4737304"/>
                <a:chExt cx="2123183" cy="554896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20806E8-EDEA-C3E0-5828-0A54BA177E9F}"/>
                    </a:ext>
                  </a:extLst>
                </p:cNvPr>
                <p:cNvSpPr txBox="1"/>
                <p:nvPr/>
              </p:nvSpPr>
              <p:spPr>
                <a:xfrm>
                  <a:off x="2736155" y="5014303"/>
                  <a:ext cx="2123183" cy="277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charset="0"/>
                      <a:ea typeface="Open Sans" charset="0"/>
                      <a:cs typeface="Open Sans" charset="0"/>
                    </a:rPr>
                    <a:t>Illustrations</a:t>
                  </a:r>
                  <a:endParaRPr lang="id-ID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charset="0"/>
                    <a:ea typeface="Open Sans" charset="0"/>
                    <a:cs typeface="Open Sans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F7DC025-D051-AE96-9CDF-8141204315AA}"/>
                    </a:ext>
                  </a:extLst>
                </p:cNvPr>
                <p:cNvSpPr txBox="1"/>
                <p:nvPr/>
              </p:nvSpPr>
              <p:spPr>
                <a:xfrm>
                  <a:off x="2841745" y="4737304"/>
                  <a:ext cx="19120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n w="19050">
                        <a:noFill/>
                      </a:ln>
                      <a:latin typeface="Playfair Display" panose="00000500000000000000" pitchFamily="2" charset="0"/>
                    </a:rPr>
                    <a:t>Photoshop</a:t>
                  </a:r>
                  <a:endParaRPr lang="id-ID" sz="1200" b="1" dirty="0">
                    <a:ln w="19050">
                      <a:noFill/>
                    </a:ln>
                    <a:latin typeface="Playfair Display" panose="00000500000000000000" pitchFamily="2" charset="0"/>
                  </a:endParaRPr>
                </a:p>
              </p:txBody>
            </p:sp>
          </p:grpSp>
        </p:grp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BAC2DCD6-64CD-0FDF-ECB8-8C37C3E8E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78302" y="2585772"/>
              <a:ext cx="1079288" cy="105656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2720ED-EA68-7897-FC14-D66315517762}"/>
              </a:ext>
            </a:extLst>
          </p:cNvPr>
          <p:cNvGrpSpPr/>
          <p:nvPr/>
        </p:nvGrpSpPr>
        <p:grpSpPr>
          <a:xfrm>
            <a:off x="9169601" y="2412195"/>
            <a:ext cx="2123183" cy="2223644"/>
            <a:chOff x="9478177" y="2523443"/>
            <a:chExt cx="2123183" cy="222364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B4D5943-1336-8EE3-4761-C4F049F25040}"/>
                </a:ext>
              </a:extLst>
            </p:cNvPr>
            <p:cNvGrpSpPr/>
            <p:nvPr/>
          </p:nvGrpSpPr>
          <p:grpSpPr>
            <a:xfrm>
              <a:off x="9478177" y="3622979"/>
              <a:ext cx="2123183" cy="1124108"/>
              <a:chOff x="6987565" y="1725745"/>
              <a:chExt cx="2123183" cy="1124108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020405B-3899-E47C-9E9A-FBBC1D73E4AE}"/>
                  </a:ext>
                </a:extLst>
              </p:cNvPr>
              <p:cNvSpPr txBox="1"/>
              <p:nvPr/>
            </p:nvSpPr>
            <p:spPr>
              <a:xfrm>
                <a:off x="7457578" y="1725745"/>
                <a:ext cx="1183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n w="19050">
                      <a:noFill/>
                    </a:ln>
                    <a:solidFill>
                      <a:srgbClr val="0099CC"/>
                    </a:solidFill>
                    <a:latin typeface="Playfair Display" charset="0"/>
                    <a:ea typeface="Playfair Display" charset="0"/>
                    <a:cs typeface="Playfair Display" charset="0"/>
                  </a:rPr>
                  <a:t>06.</a:t>
                </a:r>
                <a:endParaRPr lang="id-ID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56D1A30-8534-FFE8-90E3-A94408515BD7}"/>
                  </a:ext>
                </a:extLst>
              </p:cNvPr>
              <p:cNvGrpSpPr/>
              <p:nvPr/>
            </p:nvGrpSpPr>
            <p:grpSpPr>
              <a:xfrm>
                <a:off x="6987565" y="2339025"/>
                <a:ext cx="2123183" cy="510828"/>
                <a:chOff x="2736155" y="4704253"/>
                <a:chExt cx="2123183" cy="510828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339432A-8B7E-5AA7-ACE8-F12663044508}"/>
                    </a:ext>
                  </a:extLst>
                </p:cNvPr>
                <p:cNvSpPr txBox="1"/>
                <p:nvPr/>
              </p:nvSpPr>
              <p:spPr>
                <a:xfrm>
                  <a:off x="2736155" y="4937184"/>
                  <a:ext cx="2123183" cy="277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charset="0"/>
                      <a:ea typeface="Open Sans" charset="0"/>
                      <a:cs typeface="Open Sans" charset="0"/>
                    </a:rPr>
                    <a:t>Version Control</a:t>
                  </a:r>
                  <a:endParaRPr lang="id-ID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charset="0"/>
                    <a:ea typeface="Open Sans" charset="0"/>
                    <a:cs typeface="Open Sans" charset="0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A9F0B0-2A46-E0CF-4CAE-11A55EF1757A}"/>
                    </a:ext>
                  </a:extLst>
                </p:cNvPr>
                <p:cNvSpPr txBox="1"/>
                <p:nvPr/>
              </p:nvSpPr>
              <p:spPr>
                <a:xfrm>
                  <a:off x="2841745" y="4704253"/>
                  <a:ext cx="19120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n w="19050">
                        <a:noFill/>
                      </a:ln>
                      <a:latin typeface="Playfair Display" panose="00000500000000000000" pitchFamily="2" charset="0"/>
                    </a:rPr>
                    <a:t>GitHub</a:t>
                  </a:r>
                </a:p>
              </p:txBody>
            </p:sp>
          </p:grpSp>
        </p:grp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25E5752-F869-AC60-10C6-4F77B65E7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11576" y="2523443"/>
              <a:ext cx="987319" cy="98731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7698C6-74EC-AE07-E40D-8B12B086BA1E}"/>
              </a:ext>
            </a:extLst>
          </p:cNvPr>
          <p:cNvGrpSpPr/>
          <p:nvPr/>
        </p:nvGrpSpPr>
        <p:grpSpPr>
          <a:xfrm>
            <a:off x="3763240" y="2377246"/>
            <a:ext cx="2123183" cy="2335712"/>
            <a:chOff x="3763240" y="2377246"/>
            <a:chExt cx="2123183" cy="23357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ABD3D9-4877-31ED-EA91-75ADC76DE16C}"/>
                </a:ext>
              </a:extLst>
            </p:cNvPr>
            <p:cNvGrpSpPr/>
            <p:nvPr/>
          </p:nvGrpSpPr>
          <p:grpSpPr>
            <a:xfrm>
              <a:off x="3763240" y="3511731"/>
              <a:ext cx="2123183" cy="1201227"/>
              <a:chOff x="6987565" y="1725745"/>
              <a:chExt cx="2123183" cy="120122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73571C-0230-1C16-2EDE-C68B3D924A0F}"/>
                  </a:ext>
                </a:extLst>
              </p:cNvPr>
              <p:cNvSpPr txBox="1"/>
              <p:nvPr/>
            </p:nvSpPr>
            <p:spPr>
              <a:xfrm>
                <a:off x="7457578" y="1725745"/>
                <a:ext cx="1183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n w="19050">
                      <a:noFill/>
                    </a:ln>
                    <a:solidFill>
                      <a:srgbClr val="0099CC"/>
                    </a:solidFill>
                    <a:latin typeface="Playfair Display" charset="0"/>
                    <a:ea typeface="Playfair Display" charset="0"/>
                    <a:cs typeface="Playfair Display" charset="0"/>
                  </a:rPr>
                  <a:t>03.</a:t>
                </a:r>
                <a:endParaRPr lang="id-ID" sz="3600" b="1" dirty="0">
                  <a:ln w="19050">
                    <a:noFill/>
                  </a:ln>
                  <a:solidFill>
                    <a:srgbClr val="0099CC"/>
                  </a:solidFill>
                  <a:latin typeface="Playfair Display" charset="0"/>
                  <a:ea typeface="Playfair Display" charset="0"/>
                  <a:cs typeface="Playfair Display" charset="0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7914AEE-22E8-C5F8-F867-7A55117FA50C}"/>
                  </a:ext>
                </a:extLst>
              </p:cNvPr>
              <p:cNvGrpSpPr/>
              <p:nvPr/>
            </p:nvGrpSpPr>
            <p:grpSpPr>
              <a:xfrm>
                <a:off x="6987565" y="2372076"/>
                <a:ext cx="2123183" cy="554896"/>
                <a:chOff x="2736155" y="4737304"/>
                <a:chExt cx="2123183" cy="554896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1569E1B-687A-DC18-A7DA-F97B098866D8}"/>
                    </a:ext>
                  </a:extLst>
                </p:cNvPr>
                <p:cNvSpPr txBox="1"/>
                <p:nvPr/>
              </p:nvSpPr>
              <p:spPr>
                <a:xfrm>
                  <a:off x="2736155" y="5014303"/>
                  <a:ext cx="2123183" cy="277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charset="0"/>
                      <a:ea typeface="Open Sans" charset="0"/>
                      <a:cs typeface="Open Sans" charset="0"/>
                    </a:rPr>
                    <a:t>Location Tracking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C2CAE3-601C-DD89-F2DD-458EE3F644C3}"/>
                    </a:ext>
                  </a:extLst>
                </p:cNvPr>
                <p:cNvSpPr txBox="1"/>
                <p:nvPr/>
              </p:nvSpPr>
              <p:spPr>
                <a:xfrm>
                  <a:off x="2841745" y="4737304"/>
                  <a:ext cx="19120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n w="19050">
                        <a:noFill/>
                      </a:ln>
                      <a:latin typeface="Playfair Display" panose="00000500000000000000" pitchFamily="2" charset="0"/>
                    </a:rPr>
                    <a:t>Google Maps</a:t>
                  </a:r>
                </a:p>
              </p:txBody>
            </p:sp>
          </p:grp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65DBF08-E020-731F-920F-DBE1300AD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18540" y="2377246"/>
              <a:ext cx="1183160" cy="1183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915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933236" y="5830866"/>
            <a:ext cx="5836047" cy="707886"/>
            <a:chOff x="5966487" y="5752617"/>
            <a:chExt cx="5836047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B220F-E95D-4F0F-BD1A-EEA7C6FB7F80}"/>
                </a:ext>
              </a:extLst>
            </p:cNvPr>
            <p:cNvSpPr txBox="1"/>
            <p:nvPr/>
          </p:nvSpPr>
          <p:spPr>
            <a:xfrm>
              <a:off x="10706098" y="5752617"/>
              <a:ext cx="1096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Montserrat" panose="00000500000000000000" pitchFamily="2" charset="0"/>
                </a:rPr>
                <a:t>07.</a:t>
              </a:r>
              <a:endParaRPr lang="id-ID" sz="4000" b="1" dirty="0">
                <a:ln w="19050">
                  <a:solidFill>
                    <a:srgbClr val="0099CC"/>
                  </a:solidFill>
                </a:ln>
                <a:noFill/>
                <a:latin typeface="Montserrat" panose="000005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66487" y="6106560"/>
              <a:ext cx="4572000" cy="2743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15789DB3-44E5-E2AC-4E7C-1346CAC53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288C46-997D-9D00-A8C1-A90B5DB07688}"/>
              </a:ext>
            </a:extLst>
          </p:cNvPr>
          <p:cNvSpPr/>
          <p:nvPr/>
        </p:nvSpPr>
        <p:spPr>
          <a:xfrm>
            <a:off x="8333452" y="902968"/>
            <a:ext cx="2233218" cy="46548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52B4A40-55B3-408A-F69F-A8A8C8ABD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534293-E194-3F54-B99D-14D87F2B7396}"/>
              </a:ext>
            </a:extLst>
          </p:cNvPr>
          <p:cNvSpPr txBox="1"/>
          <p:nvPr/>
        </p:nvSpPr>
        <p:spPr>
          <a:xfrm>
            <a:off x="648393" y="733288"/>
            <a:ext cx="43252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High Level Diagram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CCCFC39-5031-B7D2-56CF-AB52172CD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016" y="1406635"/>
            <a:ext cx="8772276" cy="47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933236" y="5830866"/>
            <a:ext cx="5836047" cy="707886"/>
            <a:chOff x="5966487" y="5752617"/>
            <a:chExt cx="5836047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B220F-E95D-4F0F-BD1A-EEA7C6FB7F80}"/>
                </a:ext>
              </a:extLst>
            </p:cNvPr>
            <p:cNvSpPr txBox="1"/>
            <p:nvPr/>
          </p:nvSpPr>
          <p:spPr>
            <a:xfrm>
              <a:off x="10706098" y="5752617"/>
              <a:ext cx="1096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rgbClr val="0099CC"/>
                    </a:solidFill>
                  </a:ln>
                  <a:noFill/>
                  <a:latin typeface="Montserrat" panose="00000500000000000000" pitchFamily="2" charset="0"/>
                </a:rPr>
                <a:t>08.</a:t>
              </a:r>
              <a:endParaRPr lang="id-ID" sz="4000" b="1" dirty="0">
                <a:ln w="19050">
                  <a:solidFill>
                    <a:srgbClr val="0099CC"/>
                  </a:solidFill>
                </a:ln>
                <a:noFill/>
                <a:latin typeface="Montserrat" panose="000005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66487" y="6106560"/>
              <a:ext cx="4572000" cy="2743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15789DB3-44E5-E2AC-4E7C-1346CAC53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36" y="499731"/>
            <a:ext cx="806476" cy="80647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288C46-997D-9D00-A8C1-A90B5DB07688}"/>
              </a:ext>
            </a:extLst>
          </p:cNvPr>
          <p:cNvSpPr/>
          <p:nvPr/>
        </p:nvSpPr>
        <p:spPr>
          <a:xfrm>
            <a:off x="8333452" y="902968"/>
            <a:ext cx="2233218" cy="46548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52B4A40-55B3-408A-F69F-A8A8C8ABD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9" t="7290" r="3482" b="3959"/>
          <a:stretch/>
        </p:blipFill>
        <p:spPr>
          <a:xfrm>
            <a:off x="648392" y="5711272"/>
            <a:ext cx="790576" cy="7905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534293-E194-3F54-B99D-14D87F2B7396}"/>
              </a:ext>
            </a:extLst>
          </p:cNvPr>
          <p:cNvSpPr txBox="1"/>
          <p:nvPr/>
        </p:nvSpPr>
        <p:spPr>
          <a:xfrm>
            <a:off x="648393" y="733288"/>
            <a:ext cx="35477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Playfair Display" charset="0"/>
                <a:ea typeface="Playfair Display" charset="0"/>
                <a:cs typeface="Playfair Display" charset="0"/>
              </a:rPr>
              <a:t>Related Projects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3EFAD-30FA-4E68-BEAB-C62CDA403CCD}"/>
              </a:ext>
            </a:extLst>
          </p:cNvPr>
          <p:cNvSpPr txBox="1"/>
          <p:nvPr/>
        </p:nvSpPr>
        <p:spPr>
          <a:xfrm>
            <a:off x="648393" y="1739095"/>
            <a:ext cx="3547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sz="3200" b="1" dirty="0" err="1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rPr>
              <a:t>Petgeeks</a:t>
            </a:r>
            <a:endParaRPr lang="en-US" sz="3200" b="1" dirty="0">
              <a:ln w="19050">
                <a:noFill/>
              </a:ln>
              <a:solidFill>
                <a:srgbClr val="0099CC"/>
              </a:solidFill>
              <a:latin typeface="Playfair Display" charset="0"/>
              <a:ea typeface="Playfair Display" charset="0"/>
              <a:cs typeface="Playfair Display" charset="0"/>
            </a:endParaRPr>
          </a:p>
          <a:p>
            <a:pPr marL="457200" indent="-45720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sz="3200" b="1" dirty="0" err="1">
                <a:ln w="19050">
                  <a:noFill/>
                </a:ln>
                <a:solidFill>
                  <a:srgbClr val="0099CC"/>
                </a:solidFill>
                <a:latin typeface="Playfair Display" charset="0"/>
                <a:ea typeface="Playfair Display" charset="0"/>
                <a:cs typeface="Playfair Display" charset="0"/>
              </a:rPr>
              <a:t>Adoptpets</a:t>
            </a:r>
            <a:endParaRPr lang="en-US" sz="3200" b="1" dirty="0">
              <a:ln w="19050">
                <a:noFill/>
              </a:ln>
              <a:solidFill>
                <a:srgbClr val="0099CC"/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37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42527"/>
      </a:dk1>
      <a:lt1>
        <a:srgbClr val="FFFFFF"/>
      </a:lt1>
      <a:dk2>
        <a:srgbClr val="FA431E"/>
      </a:dk2>
      <a:lt2>
        <a:srgbClr val="FFD700"/>
      </a:lt2>
      <a:accent1>
        <a:srgbClr val="14A250"/>
      </a:accent1>
      <a:accent2>
        <a:srgbClr val="FFBA93"/>
      </a:accent2>
      <a:accent3>
        <a:srgbClr val="8C5EE4"/>
      </a:accent3>
      <a:accent4>
        <a:srgbClr val="FF8DAD"/>
      </a:accent4>
      <a:accent5>
        <a:srgbClr val="3F3F3F"/>
      </a:accent5>
      <a:accent6>
        <a:srgbClr val="2D374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376</Words>
  <Application>Microsoft Macintosh PowerPoint</Application>
  <PresentationFormat>Widescreen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Open Sans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zain ahsan</cp:lastModifiedBy>
  <cp:revision>130</cp:revision>
  <dcterms:created xsi:type="dcterms:W3CDTF">2020-05-15T12:24:36Z</dcterms:created>
  <dcterms:modified xsi:type="dcterms:W3CDTF">2022-09-07T15:46:27Z</dcterms:modified>
</cp:coreProperties>
</file>