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8" r:id="rId2"/>
    <p:sldId id="295" r:id="rId3"/>
    <p:sldId id="299" r:id="rId4"/>
    <p:sldId id="300" r:id="rId5"/>
    <p:sldId id="301" r:id="rId6"/>
    <p:sldId id="302" r:id="rId7"/>
    <p:sldId id="303" r:id="rId8"/>
    <p:sldId id="314" r:id="rId9"/>
    <p:sldId id="313" r:id="rId10"/>
    <p:sldId id="315" r:id="rId11"/>
    <p:sldId id="316" r:id="rId12"/>
    <p:sldId id="317" r:id="rId13"/>
    <p:sldId id="305" r:id="rId14"/>
    <p:sldId id="306" r:id="rId15"/>
    <p:sldId id="304" r:id="rId16"/>
    <p:sldId id="308" r:id="rId17"/>
    <p:sldId id="309" r:id="rId18"/>
    <p:sldId id="310" r:id="rId19"/>
    <p:sldId id="311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1E1F23"/>
    <a:srgbClr val="8D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6"/>
    <p:restoredTop sz="94993"/>
  </p:normalViewPr>
  <p:slideViewPr>
    <p:cSldViewPr snapToGrid="0" snapToObjects="1" showGuides="1">
      <p:cViewPr varScale="1">
        <p:scale>
          <a:sx n="78" d="100"/>
          <a:sy n="78" d="100"/>
        </p:scale>
        <p:origin x="432" y="72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F7CB-90B3-3340-B744-82F6D7844CF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1E750-A083-C34A-971D-2B4B2FB9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E750-A083-C34A-971D-2B4B2FB9D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0" r="10418" b="12370"/>
          <a:stretch>
            <a:fillRect/>
          </a:stretch>
        </p:blipFill>
        <p:spPr>
          <a:xfrm>
            <a:off x="795867" y="755050"/>
            <a:ext cx="4680551" cy="4680551"/>
          </a:xfrm>
          <a:custGeom>
            <a:avLst/>
            <a:gdLst>
              <a:gd name="connsiteX0" fmla="*/ 2340276 w 4680551"/>
              <a:gd name="connsiteY0" fmla="*/ 0 h 4680551"/>
              <a:gd name="connsiteX1" fmla="*/ 4680551 w 4680551"/>
              <a:gd name="connsiteY1" fmla="*/ 2340276 h 4680551"/>
              <a:gd name="connsiteX2" fmla="*/ 2340276 w 4680551"/>
              <a:gd name="connsiteY2" fmla="*/ 4680551 h 4680551"/>
              <a:gd name="connsiteX3" fmla="*/ 0 w 4680551"/>
              <a:gd name="connsiteY3" fmla="*/ 2340276 h 4680551"/>
              <a:gd name="connsiteX4" fmla="*/ 2340276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6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6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92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6252" r="32705" b="3079"/>
          <a:stretch>
            <a:fillRect/>
          </a:stretch>
        </p:blipFill>
        <p:spPr>
          <a:xfrm>
            <a:off x="672342" y="677334"/>
            <a:ext cx="3776133" cy="5503332"/>
          </a:xfrm>
          <a:custGeom>
            <a:avLst/>
            <a:gdLst>
              <a:gd name="connsiteX0" fmla="*/ 0 w 3776133"/>
              <a:gd name="connsiteY0" fmla="*/ 0 h 5503332"/>
              <a:gd name="connsiteX1" fmla="*/ 3776133 w 3776133"/>
              <a:gd name="connsiteY1" fmla="*/ 0 h 5503332"/>
              <a:gd name="connsiteX2" fmla="*/ 3776133 w 3776133"/>
              <a:gd name="connsiteY2" fmla="*/ 5472762 h 5503332"/>
              <a:gd name="connsiteX3" fmla="*/ 3753054 w 3776133"/>
              <a:gd name="connsiteY3" fmla="*/ 5503332 h 5503332"/>
              <a:gd name="connsiteX4" fmla="*/ 0 w 3776133"/>
              <a:gd name="connsiteY4" fmla="*/ 5503332 h 550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503332">
                <a:moveTo>
                  <a:pt x="0" y="0"/>
                </a:moveTo>
                <a:lnTo>
                  <a:pt x="3776133" y="0"/>
                </a:lnTo>
                <a:lnTo>
                  <a:pt x="3776133" y="5472762"/>
                </a:lnTo>
                <a:lnTo>
                  <a:pt x="3753054" y="5503332"/>
                </a:lnTo>
                <a:lnTo>
                  <a:pt x="0" y="5503332"/>
                </a:ln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2" t="20974" r="30579" b="26019"/>
          <a:stretch>
            <a:fillRect/>
          </a:stretch>
        </p:blipFill>
        <p:spPr>
          <a:xfrm>
            <a:off x="10346267" y="1820333"/>
            <a:ext cx="1845733" cy="3217333"/>
          </a:xfrm>
          <a:custGeom>
            <a:avLst/>
            <a:gdLst>
              <a:gd name="connsiteX0" fmla="*/ 0 w 1845733"/>
              <a:gd name="connsiteY0" fmla="*/ 0 h 3217333"/>
              <a:gd name="connsiteX1" fmla="*/ 1845733 w 1845733"/>
              <a:gd name="connsiteY1" fmla="*/ 0 h 3217333"/>
              <a:gd name="connsiteX2" fmla="*/ 1845733 w 1845733"/>
              <a:gd name="connsiteY2" fmla="*/ 3199461 h 3217333"/>
              <a:gd name="connsiteX3" fmla="*/ 1834452 w 1845733"/>
              <a:gd name="connsiteY3" fmla="*/ 3217333 h 3217333"/>
              <a:gd name="connsiteX4" fmla="*/ 0 w 1845733"/>
              <a:gd name="connsiteY4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733" h="3217333">
                <a:moveTo>
                  <a:pt x="0" y="0"/>
                </a:moveTo>
                <a:lnTo>
                  <a:pt x="1845733" y="0"/>
                </a:lnTo>
                <a:lnTo>
                  <a:pt x="1845733" y="3199461"/>
                </a:lnTo>
                <a:lnTo>
                  <a:pt x="1834452" y="3217333"/>
                </a:lnTo>
                <a:lnTo>
                  <a:pt x="0" y="32173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718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t="15946" r="20988" b="12774"/>
          <a:stretch>
            <a:fillRect/>
          </a:stretch>
        </p:blipFill>
        <p:spPr>
          <a:xfrm>
            <a:off x="1383542" y="1265767"/>
            <a:ext cx="3776133" cy="4326466"/>
          </a:xfrm>
          <a:custGeom>
            <a:avLst/>
            <a:gdLst>
              <a:gd name="connsiteX0" fmla="*/ 0 w 3776133"/>
              <a:gd name="connsiteY0" fmla="*/ 0 h 4326466"/>
              <a:gd name="connsiteX1" fmla="*/ 3776133 w 3776133"/>
              <a:gd name="connsiteY1" fmla="*/ 0 h 4326466"/>
              <a:gd name="connsiteX2" fmla="*/ 3776133 w 3776133"/>
              <a:gd name="connsiteY2" fmla="*/ 4302433 h 4326466"/>
              <a:gd name="connsiteX3" fmla="*/ 3753054 w 3776133"/>
              <a:gd name="connsiteY3" fmla="*/ 4326466 h 4326466"/>
              <a:gd name="connsiteX4" fmla="*/ 0 w 3776133"/>
              <a:gd name="connsiteY4" fmla="*/ 4326466 h 432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326466">
                <a:moveTo>
                  <a:pt x="0" y="0"/>
                </a:moveTo>
                <a:lnTo>
                  <a:pt x="3776133" y="0"/>
                </a:lnTo>
                <a:lnTo>
                  <a:pt x="3776133" y="4302433"/>
                </a:lnTo>
                <a:lnTo>
                  <a:pt x="3753054" y="4326466"/>
                </a:lnTo>
                <a:lnTo>
                  <a:pt x="0" y="43264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19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38955" r="18893" b="25405"/>
          <a:stretch>
            <a:fillRect/>
          </a:stretch>
        </p:blipFill>
        <p:spPr>
          <a:xfrm>
            <a:off x="1383542" y="1265767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22004" r="24823" b="42356"/>
          <a:stretch>
            <a:fillRect/>
          </a:stretch>
        </p:blipFill>
        <p:spPr>
          <a:xfrm>
            <a:off x="1383542" y="3429000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16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t="25083" r="28342" b="27939"/>
          <a:stretch>
            <a:fillRect/>
          </a:stretch>
        </p:blipFill>
        <p:spPr>
          <a:xfrm>
            <a:off x="1947949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1522" r="50000" b="31500"/>
          <a:stretch>
            <a:fillRect/>
          </a:stretch>
        </p:blipFill>
        <p:spPr>
          <a:xfrm>
            <a:off x="7478683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5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5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t="23497" r="20033" b="29525"/>
          <a:stretch>
            <a:fillRect/>
          </a:stretch>
        </p:blipFill>
        <p:spPr>
          <a:xfrm>
            <a:off x="4713316" y="1820332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849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4684" r="18893" b="14684"/>
          <a:stretch>
            <a:fillRect/>
          </a:stretch>
        </p:blipFill>
        <p:spPr>
          <a:xfrm>
            <a:off x="6919818" y="1285432"/>
            <a:ext cx="3776133" cy="4287135"/>
          </a:xfrm>
          <a:custGeom>
            <a:avLst/>
            <a:gdLst>
              <a:gd name="connsiteX0" fmla="*/ 0 w 3776133"/>
              <a:gd name="connsiteY0" fmla="*/ 0 h 4287135"/>
              <a:gd name="connsiteX1" fmla="*/ 3776133 w 3776133"/>
              <a:gd name="connsiteY1" fmla="*/ 0 h 4287135"/>
              <a:gd name="connsiteX2" fmla="*/ 3776133 w 3776133"/>
              <a:gd name="connsiteY2" fmla="*/ 4263321 h 4287135"/>
              <a:gd name="connsiteX3" fmla="*/ 3753054 w 3776133"/>
              <a:gd name="connsiteY3" fmla="*/ 4287135 h 4287135"/>
              <a:gd name="connsiteX4" fmla="*/ 0 w 3776133"/>
              <a:gd name="connsiteY4" fmla="*/ 4287135 h 428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287135">
                <a:moveTo>
                  <a:pt x="0" y="0"/>
                </a:moveTo>
                <a:lnTo>
                  <a:pt x="3776133" y="0"/>
                </a:lnTo>
                <a:lnTo>
                  <a:pt x="3776133" y="4263321"/>
                </a:lnTo>
                <a:lnTo>
                  <a:pt x="3753054" y="4287135"/>
                </a:lnTo>
                <a:lnTo>
                  <a:pt x="0" y="428713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57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2488" r="20007" b="8217"/>
          <a:stretch>
            <a:fillRect/>
          </a:stretch>
        </p:blipFill>
        <p:spPr>
          <a:xfrm>
            <a:off x="1712423" y="0"/>
            <a:ext cx="3640973" cy="5419898"/>
          </a:xfrm>
          <a:custGeom>
            <a:avLst/>
            <a:gdLst>
              <a:gd name="connsiteX0" fmla="*/ 0 w 3640973"/>
              <a:gd name="connsiteY0" fmla="*/ 0 h 5419898"/>
              <a:gd name="connsiteX1" fmla="*/ 3640973 w 3640973"/>
              <a:gd name="connsiteY1" fmla="*/ 0 h 5419898"/>
              <a:gd name="connsiteX2" fmla="*/ 3640973 w 3640973"/>
              <a:gd name="connsiteY2" fmla="*/ 5389791 h 5419898"/>
              <a:gd name="connsiteX3" fmla="*/ 3618720 w 3640973"/>
              <a:gd name="connsiteY3" fmla="*/ 5419898 h 5419898"/>
              <a:gd name="connsiteX4" fmla="*/ 0 w 3640973"/>
              <a:gd name="connsiteY4" fmla="*/ 5419898 h 54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973" h="5419898">
                <a:moveTo>
                  <a:pt x="0" y="0"/>
                </a:moveTo>
                <a:lnTo>
                  <a:pt x="3640973" y="0"/>
                </a:lnTo>
                <a:lnTo>
                  <a:pt x="3640973" y="5389791"/>
                </a:lnTo>
                <a:lnTo>
                  <a:pt x="3618720" y="5419898"/>
                </a:lnTo>
                <a:lnTo>
                  <a:pt x="0" y="541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137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t="37275" r="27220" b="25200"/>
          <a:stretch>
            <a:fillRect/>
          </a:stretch>
        </p:blipFill>
        <p:spPr>
          <a:xfrm>
            <a:off x="4713316" y="0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8" t="14403" r="31812" b="48071"/>
          <a:stretch>
            <a:fillRect/>
          </a:stretch>
        </p:blipFill>
        <p:spPr>
          <a:xfrm>
            <a:off x="4713316" y="4580313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31237" r="32633" b="31237"/>
          <a:stretch>
            <a:fillRect/>
          </a:stretch>
        </p:blipFill>
        <p:spPr>
          <a:xfrm>
            <a:off x="4713315" y="2290156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6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18961" r="25898" b="18961"/>
          <a:stretch>
            <a:fillRect/>
          </a:stretch>
        </p:blipFill>
        <p:spPr>
          <a:xfrm>
            <a:off x="7263167" y="395931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8376" r="22139" b="9545"/>
          <a:stretch>
            <a:fillRect/>
          </a:stretch>
        </p:blipFill>
        <p:spPr>
          <a:xfrm>
            <a:off x="7263167" y="3690542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413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2" r="14613" b="25542"/>
          <a:stretch>
            <a:fillRect/>
          </a:stretch>
        </p:blipFill>
        <p:spPr>
          <a:xfrm>
            <a:off x="3461725" y="2347384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t="16614" r="3538" b="34471"/>
          <a:stretch>
            <a:fillRect/>
          </a:stretch>
        </p:blipFill>
        <p:spPr>
          <a:xfrm>
            <a:off x="7237858" y="2347383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11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0373" r="8123" b="30711"/>
          <a:stretch>
            <a:fillRect/>
          </a:stretch>
        </p:blipFill>
        <p:spPr>
          <a:xfrm>
            <a:off x="1390777" y="1216852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 t="6230" r="46449" b="4649"/>
          <a:stretch>
            <a:fillRect/>
          </a:stretch>
        </p:blipFill>
        <p:spPr>
          <a:xfrm>
            <a:off x="10307782" y="1216850"/>
            <a:ext cx="1884218" cy="4326467"/>
          </a:xfrm>
          <a:custGeom>
            <a:avLst/>
            <a:gdLst>
              <a:gd name="connsiteX0" fmla="*/ 0 w 1884218"/>
              <a:gd name="connsiteY0" fmla="*/ 0 h 4326467"/>
              <a:gd name="connsiteX1" fmla="*/ 1884218 w 1884218"/>
              <a:gd name="connsiteY1" fmla="*/ 0 h 4326467"/>
              <a:gd name="connsiteX2" fmla="*/ 1884218 w 1884218"/>
              <a:gd name="connsiteY2" fmla="*/ 4302434 h 4326467"/>
              <a:gd name="connsiteX3" fmla="*/ 1872702 w 1884218"/>
              <a:gd name="connsiteY3" fmla="*/ 4326467 h 4326467"/>
              <a:gd name="connsiteX4" fmla="*/ 0 w 1884218"/>
              <a:gd name="connsiteY4" fmla="*/ 4326467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218" h="4326467">
                <a:moveTo>
                  <a:pt x="0" y="0"/>
                </a:moveTo>
                <a:lnTo>
                  <a:pt x="1884218" y="0"/>
                </a:lnTo>
                <a:lnTo>
                  <a:pt x="1884218" y="4302434"/>
                </a:lnTo>
                <a:lnTo>
                  <a:pt x="1872702" y="4326467"/>
                </a:lnTo>
                <a:lnTo>
                  <a:pt x="0" y="4326467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1356" r="8124" b="29728"/>
          <a:stretch>
            <a:fillRect/>
          </a:stretch>
        </p:blipFill>
        <p:spPr>
          <a:xfrm>
            <a:off x="1390776" y="3380085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815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11972" r="5105" b="25470"/>
          <a:stretch>
            <a:fillRect/>
          </a:stretch>
        </p:blipFill>
        <p:spPr>
          <a:xfrm>
            <a:off x="731410" y="662459"/>
            <a:ext cx="10729180" cy="2766542"/>
          </a:xfrm>
          <a:custGeom>
            <a:avLst/>
            <a:gdLst>
              <a:gd name="connsiteX0" fmla="*/ 0 w 10729180"/>
              <a:gd name="connsiteY0" fmla="*/ 0 h 2766542"/>
              <a:gd name="connsiteX1" fmla="*/ 10729180 w 10729180"/>
              <a:gd name="connsiteY1" fmla="*/ 0 h 2766542"/>
              <a:gd name="connsiteX2" fmla="*/ 10729180 w 10729180"/>
              <a:gd name="connsiteY2" fmla="*/ 2751174 h 2766542"/>
              <a:gd name="connsiteX3" fmla="*/ 10663605 w 10729180"/>
              <a:gd name="connsiteY3" fmla="*/ 2766542 h 2766542"/>
              <a:gd name="connsiteX4" fmla="*/ 0 w 10729180"/>
              <a:gd name="connsiteY4" fmla="*/ 2766542 h 276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9180" h="2766542">
                <a:moveTo>
                  <a:pt x="0" y="0"/>
                </a:moveTo>
                <a:lnTo>
                  <a:pt x="10729180" y="0"/>
                </a:lnTo>
                <a:lnTo>
                  <a:pt x="10729180" y="2751174"/>
                </a:lnTo>
                <a:lnTo>
                  <a:pt x="10663605" y="2766542"/>
                </a:lnTo>
                <a:lnTo>
                  <a:pt x="0" y="27665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5740" r="4212" b="1229"/>
          <a:stretch>
            <a:fillRect/>
          </a:stretch>
        </p:blipFill>
        <p:spPr>
          <a:xfrm>
            <a:off x="515389" y="476748"/>
            <a:ext cx="4114185" cy="4114185"/>
          </a:xfrm>
          <a:custGeom>
            <a:avLst/>
            <a:gdLst>
              <a:gd name="connsiteX0" fmla="*/ 2057093 w 4114185"/>
              <a:gd name="connsiteY0" fmla="*/ 0 h 4114185"/>
              <a:gd name="connsiteX1" fmla="*/ 4114185 w 4114185"/>
              <a:gd name="connsiteY1" fmla="*/ 2057093 h 4114185"/>
              <a:gd name="connsiteX2" fmla="*/ 2057093 w 4114185"/>
              <a:gd name="connsiteY2" fmla="*/ 4114185 h 4114185"/>
              <a:gd name="connsiteX3" fmla="*/ 0 w 4114185"/>
              <a:gd name="connsiteY3" fmla="*/ 2057093 h 4114185"/>
              <a:gd name="connsiteX4" fmla="*/ 2057093 w 4114185"/>
              <a:gd name="connsiteY4" fmla="*/ 0 h 411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185" h="4114185">
                <a:moveTo>
                  <a:pt x="2057093" y="0"/>
                </a:moveTo>
                <a:cubicBezTo>
                  <a:pt x="3193194" y="0"/>
                  <a:pt x="4114185" y="920992"/>
                  <a:pt x="4114185" y="2057093"/>
                </a:cubicBezTo>
                <a:cubicBezTo>
                  <a:pt x="4114185" y="3193194"/>
                  <a:pt x="3193194" y="4114185"/>
                  <a:pt x="2057093" y="4114185"/>
                </a:cubicBezTo>
                <a:cubicBezTo>
                  <a:pt x="920992" y="4114185"/>
                  <a:pt x="0" y="3193194"/>
                  <a:pt x="0" y="2057093"/>
                </a:cubicBezTo>
                <a:cubicBezTo>
                  <a:pt x="0" y="920992"/>
                  <a:pt x="920992" y="0"/>
                  <a:pt x="2057093" y="0"/>
                </a:cubicBez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47744" r="50000" b="17244"/>
          <a:stretch>
            <a:fillRect/>
          </a:stretch>
        </p:blipFill>
        <p:spPr>
          <a:xfrm>
            <a:off x="5002106" y="2434088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5" t="23921" r="26264" b="41068"/>
          <a:stretch>
            <a:fillRect/>
          </a:stretch>
        </p:blipFill>
        <p:spPr>
          <a:xfrm>
            <a:off x="3971790" y="4265659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097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t="8220" r="23744" b="8543"/>
          <a:stretch>
            <a:fillRect/>
          </a:stretch>
        </p:blipFill>
        <p:spPr>
          <a:xfrm>
            <a:off x="609382" y="1665738"/>
            <a:ext cx="2322243" cy="4535556"/>
          </a:xfrm>
          <a:custGeom>
            <a:avLst/>
            <a:gdLst>
              <a:gd name="connsiteX0" fmla="*/ 0 w 2322243"/>
              <a:gd name="connsiteY0" fmla="*/ 0 h 4535556"/>
              <a:gd name="connsiteX1" fmla="*/ 2322243 w 2322243"/>
              <a:gd name="connsiteY1" fmla="*/ 0 h 4535556"/>
              <a:gd name="connsiteX2" fmla="*/ 2322243 w 2322243"/>
              <a:gd name="connsiteY2" fmla="*/ 4510362 h 4535556"/>
              <a:gd name="connsiteX3" fmla="*/ 2308050 w 2322243"/>
              <a:gd name="connsiteY3" fmla="*/ 4535556 h 4535556"/>
              <a:gd name="connsiteX4" fmla="*/ 0 w 2322243"/>
              <a:gd name="connsiteY4" fmla="*/ 4535556 h 453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4535556">
                <a:moveTo>
                  <a:pt x="0" y="0"/>
                </a:moveTo>
                <a:lnTo>
                  <a:pt x="2322243" y="0"/>
                </a:lnTo>
                <a:lnTo>
                  <a:pt x="2322243" y="4510362"/>
                </a:lnTo>
                <a:lnTo>
                  <a:pt x="2308050" y="4535556"/>
                </a:lnTo>
                <a:lnTo>
                  <a:pt x="0" y="4535556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21465" r="34921" b="30487"/>
          <a:stretch>
            <a:fillRect/>
          </a:stretch>
        </p:blipFill>
        <p:spPr>
          <a:xfrm>
            <a:off x="3230660" y="1665739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9922" r="37176" b="12030"/>
          <a:stretch>
            <a:fillRect/>
          </a:stretch>
        </p:blipFill>
        <p:spPr>
          <a:xfrm>
            <a:off x="3230660" y="4076430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165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t="10603" r="5891" b="7794"/>
          <a:stretch>
            <a:fillRect/>
          </a:stretch>
        </p:blipFill>
        <p:spPr>
          <a:xfrm>
            <a:off x="6783802" y="1422840"/>
            <a:ext cx="4680551" cy="4680551"/>
          </a:xfrm>
          <a:custGeom>
            <a:avLst/>
            <a:gdLst>
              <a:gd name="connsiteX0" fmla="*/ 2340275 w 4680551"/>
              <a:gd name="connsiteY0" fmla="*/ 0 h 4680551"/>
              <a:gd name="connsiteX1" fmla="*/ 4680551 w 4680551"/>
              <a:gd name="connsiteY1" fmla="*/ 2340276 h 4680551"/>
              <a:gd name="connsiteX2" fmla="*/ 2340275 w 4680551"/>
              <a:gd name="connsiteY2" fmla="*/ 4680551 h 4680551"/>
              <a:gd name="connsiteX3" fmla="*/ 0 w 4680551"/>
              <a:gd name="connsiteY3" fmla="*/ 2340276 h 4680551"/>
              <a:gd name="connsiteX4" fmla="*/ 2340275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5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5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060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0" t="16855" r="17001" b="27506"/>
          <a:stretch>
            <a:fillRect/>
          </a:stretch>
        </p:blipFill>
        <p:spPr>
          <a:xfrm>
            <a:off x="4865717" y="731522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33521" r="10610" b="10840"/>
          <a:stretch>
            <a:fillRect/>
          </a:stretch>
        </p:blipFill>
        <p:spPr>
          <a:xfrm>
            <a:off x="4865717" y="3743500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01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3355351" y="754110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3355351" y="328310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592755" y="158261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592755" y="4111606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656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4923" r="17105" b="4923"/>
          <a:stretch>
            <a:fillRect/>
          </a:stretch>
        </p:blipFill>
        <p:spPr>
          <a:xfrm>
            <a:off x="5503026" y="2397260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4923" r="10965" b="4923"/>
          <a:stretch>
            <a:fillRect/>
          </a:stretch>
        </p:blipFill>
        <p:spPr>
          <a:xfrm>
            <a:off x="8797637" y="2397261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31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t="8505" r="6772" b="4478"/>
          <a:stretch>
            <a:fillRect/>
          </a:stretch>
        </p:blipFill>
        <p:spPr>
          <a:xfrm>
            <a:off x="598515" y="568458"/>
            <a:ext cx="5497485" cy="5815717"/>
          </a:xfrm>
          <a:custGeom>
            <a:avLst/>
            <a:gdLst>
              <a:gd name="connsiteX0" fmla="*/ 0 w 5497485"/>
              <a:gd name="connsiteY0" fmla="*/ 0 h 5815717"/>
              <a:gd name="connsiteX1" fmla="*/ 5497485 w 5497485"/>
              <a:gd name="connsiteY1" fmla="*/ 0 h 5815717"/>
              <a:gd name="connsiteX2" fmla="*/ 5497485 w 5497485"/>
              <a:gd name="connsiteY2" fmla="*/ 5783412 h 5815717"/>
              <a:gd name="connsiteX3" fmla="*/ 5463886 w 5497485"/>
              <a:gd name="connsiteY3" fmla="*/ 5815717 h 5815717"/>
              <a:gd name="connsiteX4" fmla="*/ 0 w 549748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485" h="5815717">
                <a:moveTo>
                  <a:pt x="0" y="0"/>
                </a:moveTo>
                <a:lnTo>
                  <a:pt x="5497485" y="0"/>
                </a:lnTo>
                <a:lnTo>
                  <a:pt x="5497485" y="5783412"/>
                </a:lnTo>
                <a:lnTo>
                  <a:pt x="5463886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02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5509" r="5702" b="11401"/>
          <a:stretch>
            <a:fillRect/>
          </a:stretch>
        </p:blipFill>
        <p:spPr>
          <a:xfrm>
            <a:off x="2177936" y="568459"/>
            <a:ext cx="3918065" cy="5815717"/>
          </a:xfrm>
          <a:custGeom>
            <a:avLst/>
            <a:gdLst>
              <a:gd name="connsiteX0" fmla="*/ 0 w 3918065"/>
              <a:gd name="connsiteY0" fmla="*/ 0 h 5815717"/>
              <a:gd name="connsiteX1" fmla="*/ 3918065 w 3918065"/>
              <a:gd name="connsiteY1" fmla="*/ 0 h 5815717"/>
              <a:gd name="connsiteX2" fmla="*/ 3918065 w 3918065"/>
              <a:gd name="connsiteY2" fmla="*/ 5783412 h 5815717"/>
              <a:gd name="connsiteX3" fmla="*/ 3894119 w 3918065"/>
              <a:gd name="connsiteY3" fmla="*/ 5815717 h 5815717"/>
              <a:gd name="connsiteX4" fmla="*/ 0 w 391806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065" h="5815717">
                <a:moveTo>
                  <a:pt x="0" y="0"/>
                </a:moveTo>
                <a:lnTo>
                  <a:pt x="3918065" y="0"/>
                </a:lnTo>
                <a:lnTo>
                  <a:pt x="3918065" y="5783412"/>
                </a:lnTo>
                <a:lnTo>
                  <a:pt x="3894119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07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9" t="13984" r="14244" b="27350"/>
          <a:stretch>
            <a:fillRect/>
          </a:stretch>
        </p:blipFill>
        <p:spPr>
          <a:xfrm>
            <a:off x="217793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0" t="18871" r="29323" b="22462"/>
          <a:stretch>
            <a:fillRect/>
          </a:stretch>
        </p:blipFill>
        <p:spPr>
          <a:xfrm>
            <a:off x="477150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t="11728" r="25146" b="29605"/>
          <a:stretch>
            <a:fillRect/>
          </a:stretch>
        </p:blipFill>
        <p:spPr>
          <a:xfrm>
            <a:off x="736507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57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13994" r="10610" b="27340"/>
          <a:stretch>
            <a:fillRect/>
          </a:stretch>
        </p:blipFill>
        <p:spPr>
          <a:xfrm>
            <a:off x="2327565" y="2131778"/>
            <a:ext cx="3768436" cy="2594444"/>
          </a:xfrm>
          <a:custGeom>
            <a:avLst/>
            <a:gdLst>
              <a:gd name="connsiteX0" fmla="*/ 0 w 3768436"/>
              <a:gd name="connsiteY0" fmla="*/ 0 h 2594444"/>
              <a:gd name="connsiteX1" fmla="*/ 3768436 w 3768436"/>
              <a:gd name="connsiteY1" fmla="*/ 0 h 2594444"/>
              <a:gd name="connsiteX2" fmla="*/ 3768436 w 3768436"/>
              <a:gd name="connsiteY2" fmla="*/ 2580032 h 2594444"/>
              <a:gd name="connsiteX3" fmla="*/ 3745404 w 3768436"/>
              <a:gd name="connsiteY3" fmla="*/ 2594444 h 2594444"/>
              <a:gd name="connsiteX4" fmla="*/ 0 w 3768436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8436" h="2594444">
                <a:moveTo>
                  <a:pt x="0" y="0"/>
                </a:moveTo>
                <a:lnTo>
                  <a:pt x="3768436" y="0"/>
                </a:lnTo>
                <a:lnTo>
                  <a:pt x="3768436" y="2580032"/>
                </a:lnTo>
                <a:lnTo>
                  <a:pt x="3745404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10986" r="15038" b="30347"/>
          <a:stretch>
            <a:fillRect/>
          </a:stretch>
        </p:blipFill>
        <p:spPr>
          <a:xfrm>
            <a:off x="6096001" y="2131778"/>
            <a:ext cx="3092335" cy="2594444"/>
          </a:xfrm>
          <a:custGeom>
            <a:avLst/>
            <a:gdLst>
              <a:gd name="connsiteX0" fmla="*/ 0 w 3092335"/>
              <a:gd name="connsiteY0" fmla="*/ 0 h 2594444"/>
              <a:gd name="connsiteX1" fmla="*/ 3092335 w 3092335"/>
              <a:gd name="connsiteY1" fmla="*/ 0 h 2594444"/>
              <a:gd name="connsiteX2" fmla="*/ 3092335 w 3092335"/>
              <a:gd name="connsiteY2" fmla="*/ 2580032 h 2594444"/>
              <a:gd name="connsiteX3" fmla="*/ 3073435 w 3092335"/>
              <a:gd name="connsiteY3" fmla="*/ 2594444 h 2594444"/>
              <a:gd name="connsiteX4" fmla="*/ 0 w 3092335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2335" h="2594444">
                <a:moveTo>
                  <a:pt x="0" y="0"/>
                </a:moveTo>
                <a:lnTo>
                  <a:pt x="3092335" y="0"/>
                </a:lnTo>
                <a:lnTo>
                  <a:pt x="3092335" y="2580032"/>
                </a:lnTo>
                <a:lnTo>
                  <a:pt x="3073435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208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2302" r="4253" b="5428"/>
          <a:stretch>
            <a:fillRect/>
          </a:stretch>
        </p:blipFill>
        <p:spPr>
          <a:xfrm>
            <a:off x="6096000" y="1339736"/>
            <a:ext cx="4608023" cy="4178528"/>
          </a:xfrm>
          <a:custGeom>
            <a:avLst/>
            <a:gdLst>
              <a:gd name="connsiteX0" fmla="*/ 0 w 4608023"/>
              <a:gd name="connsiteY0" fmla="*/ 0 h 4178528"/>
              <a:gd name="connsiteX1" fmla="*/ 4608023 w 4608023"/>
              <a:gd name="connsiteY1" fmla="*/ 0 h 4178528"/>
              <a:gd name="connsiteX2" fmla="*/ 4608023 w 4608023"/>
              <a:gd name="connsiteY2" fmla="*/ 4155317 h 4178528"/>
              <a:gd name="connsiteX3" fmla="*/ 4579860 w 4608023"/>
              <a:gd name="connsiteY3" fmla="*/ 4178528 h 4178528"/>
              <a:gd name="connsiteX4" fmla="*/ 0 w 4608023"/>
              <a:gd name="connsiteY4" fmla="*/ 4178528 h 417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4178528">
                <a:moveTo>
                  <a:pt x="0" y="0"/>
                </a:moveTo>
                <a:lnTo>
                  <a:pt x="4608023" y="0"/>
                </a:lnTo>
                <a:lnTo>
                  <a:pt x="4608023" y="4155317"/>
                </a:lnTo>
                <a:lnTo>
                  <a:pt x="4579860" y="4178528"/>
                </a:lnTo>
                <a:lnTo>
                  <a:pt x="0" y="41785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31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11231" r="21226" b="11231"/>
          <a:stretch>
            <a:fillRect/>
          </a:stretch>
        </p:blipFill>
        <p:spPr>
          <a:xfrm>
            <a:off x="1" y="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" t="11231" r="6549" b="11231"/>
          <a:stretch>
            <a:fillRect/>
          </a:stretch>
        </p:blipFill>
        <p:spPr>
          <a:xfrm>
            <a:off x="-1" y="342900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136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4509" r="3587" b="5438"/>
          <a:stretch>
            <a:fillRect/>
          </a:stretch>
        </p:blipFill>
        <p:spPr>
          <a:xfrm>
            <a:off x="1150786" y="1213658"/>
            <a:ext cx="3776133" cy="5644342"/>
          </a:xfrm>
          <a:custGeom>
            <a:avLst/>
            <a:gdLst>
              <a:gd name="connsiteX0" fmla="*/ 0 w 3776133"/>
              <a:gd name="connsiteY0" fmla="*/ 0 h 5644342"/>
              <a:gd name="connsiteX1" fmla="*/ 3776133 w 3776133"/>
              <a:gd name="connsiteY1" fmla="*/ 0 h 5644342"/>
              <a:gd name="connsiteX2" fmla="*/ 3776133 w 3776133"/>
              <a:gd name="connsiteY2" fmla="*/ 5612989 h 5644342"/>
              <a:gd name="connsiteX3" fmla="*/ 3753054 w 3776133"/>
              <a:gd name="connsiteY3" fmla="*/ 5644342 h 5644342"/>
              <a:gd name="connsiteX4" fmla="*/ 0 w 3776133"/>
              <a:gd name="connsiteY4" fmla="*/ 5644342 h 564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644342">
                <a:moveTo>
                  <a:pt x="0" y="0"/>
                </a:moveTo>
                <a:lnTo>
                  <a:pt x="3776133" y="0"/>
                </a:lnTo>
                <a:lnTo>
                  <a:pt x="3776133" y="5612989"/>
                </a:lnTo>
                <a:lnTo>
                  <a:pt x="3753054" y="5644342"/>
                </a:lnTo>
                <a:lnTo>
                  <a:pt x="0" y="56443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797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7479" r="20774" b="9018"/>
          <a:stretch>
            <a:fillRect/>
          </a:stretch>
        </p:blipFill>
        <p:spPr>
          <a:xfrm>
            <a:off x="8448675" y="1095375"/>
            <a:ext cx="1985963" cy="4248150"/>
          </a:xfrm>
          <a:custGeom>
            <a:avLst/>
            <a:gdLst>
              <a:gd name="connsiteX0" fmla="*/ 192897 w 1985963"/>
              <a:gd name="connsiteY0" fmla="*/ 0 h 4248150"/>
              <a:gd name="connsiteX1" fmla="*/ 1793066 w 1985963"/>
              <a:gd name="connsiteY1" fmla="*/ 0 h 4248150"/>
              <a:gd name="connsiteX2" fmla="*/ 1985963 w 1985963"/>
              <a:gd name="connsiteY2" fmla="*/ 192897 h 4248150"/>
              <a:gd name="connsiteX3" fmla="*/ 1985963 w 1985963"/>
              <a:gd name="connsiteY3" fmla="*/ 4055253 h 4248150"/>
              <a:gd name="connsiteX4" fmla="*/ 1793066 w 1985963"/>
              <a:gd name="connsiteY4" fmla="*/ 4248150 h 4248150"/>
              <a:gd name="connsiteX5" fmla="*/ 192897 w 1985963"/>
              <a:gd name="connsiteY5" fmla="*/ 4248150 h 4248150"/>
              <a:gd name="connsiteX6" fmla="*/ 0 w 1985963"/>
              <a:gd name="connsiteY6" fmla="*/ 4055253 h 4248150"/>
              <a:gd name="connsiteX7" fmla="*/ 0 w 1985963"/>
              <a:gd name="connsiteY7" fmla="*/ 192897 h 4248150"/>
              <a:gd name="connsiteX8" fmla="*/ 192897 w 1985963"/>
              <a:gd name="connsiteY8" fmla="*/ 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5963" h="4248150">
                <a:moveTo>
                  <a:pt x="192897" y="0"/>
                </a:moveTo>
                <a:lnTo>
                  <a:pt x="1793066" y="0"/>
                </a:lnTo>
                <a:cubicBezTo>
                  <a:pt x="1899600" y="0"/>
                  <a:pt x="1985963" y="86363"/>
                  <a:pt x="1985963" y="192897"/>
                </a:cubicBezTo>
                <a:lnTo>
                  <a:pt x="1985963" y="4055253"/>
                </a:lnTo>
                <a:cubicBezTo>
                  <a:pt x="1985963" y="4161787"/>
                  <a:pt x="1899600" y="4248150"/>
                  <a:pt x="1793066" y="4248150"/>
                </a:cubicBezTo>
                <a:lnTo>
                  <a:pt x="192897" y="4248150"/>
                </a:lnTo>
                <a:cubicBezTo>
                  <a:pt x="86363" y="4248150"/>
                  <a:pt x="0" y="4161787"/>
                  <a:pt x="0" y="4055253"/>
                </a:cubicBezTo>
                <a:lnTo>
                  <a:pt x="0" y="192897"/>
                </a:lnTo>
                <a:cubicBezTo>
                  <a:pt x="0" y="86363"/>
                  <a:pt x="86363" y="0"/>
                  <a:pt x="192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061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16181" r="19178" b="23512"/>
          <a:stretch>
            <a:fillRect/>
          </a:stretch>
        </p:blipFill>
        <p:spPr>
          <a:xfrm>
            <a:off x="1637441" y="2095500"/>
            <a:ext cx="4653909" cy="2667000"/>
          </a:xfrm>
          <a:custGeom>
            <a:avLst/>
            <a:gdLst>
              <a:gd name="connsiteX0" fmla="*/ 0 w 4653909"/>
              <a:gd name="connsiteY0" fmla="*/ 0 h 2667000"/>
              <a:gd name="connsiteX1" fmla="*/ 4653909 w 4653909"/>
              <a:gd name="connsiteY1" fmla="*/ 0 h 2667000"/>
              <a:gd name="connsiteX2" fmla="*/ 4653909 w 4653909"/>
              <a:gd name="connsiteY2" fmla="*/ 2667000 h 2667000"/>
              <a:gd name="connsiteX3" fmla="*/ 0 w 4653909"/>
              <a:gd name="connsiteY3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909" h="2667000">
                <a:moveTo>
                  <a:pt x="0" y="0"/>
                </a:moveTo>
                <a:lnTo>
                  <a:pt x="4653909" y="0"/>
                </a:lnTo>
                <a:lnTo>
                  <a:pt x="4653909" y="2667000"/>
                </a:lnTo>
                <a:lnTo>
                  <a:pt x="0" y="2667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90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6159" r="9273" b="15793"/>
          <a:stretch>
            <a:fillRect/>
          </a:stretch>
        </p:blipFill>
        <p:spPr>
          <a:xfrm>
            <a:off x="792480" y="768928"/>
            <a:ext cx="10607040" cy="5320145"/>
          </a:xfrm>
          <a:custGeom>
            <a:avLst/>
            <a:gdLst>
              <a:gd name="connsiteX0" fmla="*/ 0 w 10607040"/>
              <a:gd name="connsiteY0" fmla="*/ 0 h 5320145"/>
              <a:gd name="connsiteX1" fmla="*/ 10607040 w 10607040"/>
              <a:gd name="connsiteY1" fmla="*/ 0 h 5320145"/>
              <a:gd name="connsiteX2" fmla="*/ 10607040 w 10607040"/>
              <a:gd name="connsiteY2" fmla="*/ 5290592 h 5320145"/>
              <a:gd name="connsiteX3" fmla="*/ 10542212 w 10607040"/>
              <a:gd name="connsiteY3" fmla="*/ 5320145 h 5320145"/>
              <a:gd name="connsiteX4" fmla="*/ 0 w 10607040"/>
              <a:gd name="connsiteY4" fmla="*/ 5320145 h 532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040" h="5320145">
                <a:moveTo>
                  <a:pt x="0" y="0"/>
                </a:moveTo>
                <a:lnTo>
                  <a:pt x="10607040" y="0"/>
                </a:lnTo>
                <a:lnTo>
                  <a:pt x="10607040" y="5290592"/>
                </a:lnTo>
                <a:lnTo>
                  <a:pt x="10542212" y="5320145"/>
                </a:lnTo>
                <a:lnTo>
                  <a:pt x="0" y="53201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240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D6D2-5B0E-CF45-969F-A452010E8CD7}" type="datetimeFigureOut">
              <a:t>09/01/2023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4" r:id="rId17"/>
    <p:sldLayoutId id="2147483669" r:id="rId18"/>
    <p:sldLayoutId id="2147483666" r:id="rId19"/>
    <p:sldLayoutId id="2147483667" r:id="rId20"/>
    <p:sldLayoutId id="2147483668" r:id="rId21"/>
    <p:sldLayoutId id="2147483670" r:id="rId22"/>
    <p:sldLayoutId id="2147483671" r:id="rId23"/>
    <p:sldLayoutId id="2147483673" r:id="rId24"/>
    <p:sldLayoutId id="2147483676" r:id="rId25"/>
    <p:sldLayoutId id="2147483672" r:id="rId26"/>
    <p:sldLayoutId id="2147483674" r:id="rId27"/>
    <p:sldLayoutId id="2147483675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5" r:id="rId36"/>
    <p:sldLayoutId id="2147483686" r:id="rId37"/>
    <p:sldLayoutId id="2147483687" r:id="rId38"/>
    <p:sldLayoutId id="2147483684" r:id="rId3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5E44798-1C8F-B8A1-CF14-CF490BC70F6E}"/>
              </a:ext>
            </a:extLst>
          </p:cNvPr>
          <p:cNvSpPr txBox="1">
            <a:spLocks/>
          </p:cNvSpPr>
          <p:nvPr/>
        </p:nvSpPr>
        <p:spPr>
          <a:xfrm>
            <a:off x="8639294" y="5426202"/>
            <a:ext cx="2924418" cy="8064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19F-0170  Danish Ahmad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19F-0228  Muhammad Zain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19F-0328  Muhammad Umar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C2956-A583-D2E8-B435-07BF0CDE3832}"/>
              </a:ext>
            </a:extLst>
          </p:cNvPr>
          <p:cNvSpPr txBox="1"/>
          <p:nvPr/>
        </p:nvSpPr>
        <p:spPr>
          <a:xfrm>
            <a:off x="8639294" y="4951060"/>
            <a:ext cx="19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rPr>
              <a:t>Team Members</a:t>
            </a:r>
            <a:endParaRPr lang="id-ID" b="1" dirty="0">
              <a:ln w="19050">
                <a:noFill/>
              </a:ln>
              <a:solidFill>
                <a:srgbClr val="0099CC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ED4E3-7264-C6C4-E74B-8A32DFF50AD5}"/>
              </a:ext>
            </a:extLst>
          </p:cNvPr>
          <p:cNvGrpSpPr/>
          <p:nvPr/>
        </p:nvGrpSpPr>
        <p:grpSpPr>
          <a:xfrm>
            <a:off x="628288" y="4951060"/>
            <a:ext cx="2104280" cy="1410097"/>
            <a:chOff x="628288" y="5055384"/>
            <a:chExt cx="2104280" cy="1410097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8D31DCE4-6278-D293-F0D8-C36D8F07568C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5395840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Mr. Usman Ghous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BD8037-C93B-79DC-D040-125DE9AAAFC5}"/>
                </a:ext>
              </a:extLst>
            </p:cNvPr>
            <p:cNvSpPr txBox="1"/>
            <p:nvPr/>
          </p:nvSpPr>
          <p:spPr>
            <a:xfrm>
              <a:off x="628288" y="5055384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2F5B34E7-5FAD-368D-C9C6-F3E1A9747CC3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6096149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 Umar Aftab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CED0EF-849D-A7F3-DEF1-922F719A61A7}"/>
                </a:ext>
              </a:extLst>
            </p:cNvPr>
            <p:cNvSpPr txBox="1"/>
            <p:nvPr/>
          </p:nvSpPr>
          <p:spPr>
            <a:xfrm>
              <a:off x="628288" y="5726817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Co-Supervisor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4BAC4E25-5CE5-819D-4EE9-72D811C1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64BE96-DA8A-8773-E193-ADCDB566BD99}"/>
              </a:ext>
            </a:extLst>
          </p:cNvPr>
          <p:cNvGrpSpPr/>
          <p:nvPr/>
        </p:nvGrpSpPr>
        <p:grpSpPr>
          <a:xfrm>
            <a:off x="3680697" y="1218854"/>
            <a:ext cx="4830605" cy="3603614"/>
            <a:chOff x="3680696" y="1114116"/>
            <a:chExt cx="4830605" cy="3603614"/>
          </a:xfrm>
        </p:grpSpPr>
        <p:pic>
          <p:nvPicPr>
            <p:cNvPr id="23" name="Picture 22" descr="Logo&#10;&#10;Description automatically generated">
              <a:extLst>
                <a:ext uri="{FF2B5EF4-FFF2-40B4-BE49-F238E27FC236}">
                  <a16:creationId xmlns:a16="http://schemas.microsoft.com/office/drawing/2014/main" id="{A90C755F-75C6-5A80-29EA-4FA5E3C92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91" t="15000" r="16948" b="17665"/>
            <a:stretch/>
          </p:blipFill>
          <p:spPr>
            <a:xfrm>
              <a:off x="4369513" y="1114116"/>
              <a:ext cx="3452973" cy="354646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98F7A-B755-E930-4C8E-6E640E9BD520}"/>
                </a:ext>
              </a:extLst>
            </p:cNvPr>
            <p:cNvSpPr txBox="1"/>
            <p:nvPr/>
          </p:nvSpPr>
          <p:spPr>
            <a:xfrm>
              <a:off x="3680696" y="4295435"/>
              <a:ext cx="4830605" cy="42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Proposal Defense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1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CB65BB2-6BFA-4A86-12DA-8335C099E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08"/>
          <a:stretch/>
        </p:blipFill>
        <p:spPr bwMode="auto">
          <a:xfrm>
            <a:off x="2423197" y="523827"/>
            <a:ext cx="7934286" cy="61987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Send/Receive Messages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8E9FDF2-0E53-0B51-2470-727028E5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7"/>
          <a:stretch/>
        </p:blipFill>
        <p:spPr bwMode="auto">
          <a:xfrm>
            <a:off x="1910862" y="-33648"/>
            <a:ext cx="8181118" cy="6722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8E9FDF2-0E53-0B51-2470-727028E5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540"/>
          <a:stretch/>
        </p:blipFill>
        <p:spPr bwMode="auto">
          <a:xfrm>
            <a:off x="1910862" y="67950"/>
            <a:ext cx="8181118" cy="67392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7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14374-AD87-17B7-E36C-0B181034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91" y="357110"/>
            <a:ext cx="7772400" cy="6144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392" y="733288"/>
            <a:ext cx="4603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Domain Model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Class </a:t>
            </a:r>
          </a:p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78EBD-CFC6-9433-AFD0-67CA5CE1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164" y="112149"/>
            <a:ext cx="7772400" cy="66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Layer</a:t>
            </a:r>
          </a:p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CB874529-3846-65C0-80C7-7D60672B2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21" y="0"/>
            <a:ext cx="5149487" cy="68317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D09453C-5013-F0E9-B7D8-AA627949B522}"/>
              </a:ext>
            </a:extLst>
          </p:cNvPr>
          <p:cNvSpPr/>
          <p:nvPr/>
        </p:nvSpPr>
        <p:spPr>
          <a:xfrm>
            <a:off x="7414591" y="6314661"/>
            <a:ext cx="410818" cy="218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35027B93-BFC1-CD8B-4656-4878733B1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1" y="1048759"/>
            <a:ext cx="9890455" cy="5622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2" y="733288"/>
            <a:ext cx="4603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DFD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ERD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852E71-4667-3AB8-6DD8-393A67C06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489" y="283499"/>
            <a:ext cx="7772400" cy="62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3FC51-320A-FB5A-AE1D-D2072A74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3" y="733288"/>
            <a:ext cx="10586721" cy="5955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392" y="733288"/>
            <a:ext cx="49083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Architecture 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2C10-0D33-5D31-1E59-E6368AF1A621}"/>
              </a:ext>
            </a:extLst>
          </p:cNvPr>
          <p:cNvCxnSpPr/>
          <p:nvPr/>
        </p:nvCxnSpPr>
        <p:spPr>
          <a:xfrm>
            <a:off x="4231759" y="3620385"/>
            <a:ext cx="1779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034A3-9394-2B71-9175-18F12EE923D2}"/>
              </a:ext>
            </a:extLst>
          </p:cNvPr>
          <p:cNvCxnSpPr/>
          <p:nvPr/>
        </p:nvCxnSpPr>
        <p:spPr>
          <a:xfrm>
            <a:off x="1619694" y="3666461"/>
            <a:ext cx="1779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2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9083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Committed Use Cases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DBFCDB-BA60-795C-9C8E-63C2E9F14412}"/>
              </a:ext>
            </a:extLst>
          </p:cNvPr>
          <p:cNvSpPr/>
          <p:nvPr/>
        </p:nvSpPr>
        <p:spPr>
          <a:xfrm>
            <a:off x="1580827" y="2076773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Login/Signup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862C62-72BC-CB7B-A42E-3F6EFEDB0609}"/>
              </a:ext>
            </a:extLst>
          </p:cNvPr>
          <p:cNvSpPr/>
          <p:nvPr/>
        </p:nvSpPr>
        <p:spPr>
          <a:xfrm>
            <a:off x="1580827" y="3268850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Ad’s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9C94AE-BAA4-AD3D-9DB3-A48DE512B2EA}"/>
              </a:ext>
            </a:extLst>
          </p:cNvPr>
          <p:cNvSpPr/>
          <p:nvPr/>
        </p:nvSpPr>
        <p:spPr>
          <a:xfrm>
            <a:off x="6096000" y="2076773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Newsfeed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044C27-B3BF-3610-1C2D-1389FEB91AF3}"/>
              </a:ext>
            </a:extLst>
          </p:cNvPr>
          <p:cNvSpPr/>
          <p:nvPr/>
        </p:nvSpPr>
        <p:spPr>
          <a:xfrm>
            <a:off x="6095999" y="3268850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Items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E6B645-BED3-8430-524C-496872E067DC}"/>
              </a:ext>
            </a:extLst>
          </p:cNvPr>
          <p:cNvSpPr/>
          <p:nvPr/>
        </p:nvSpPr>
        <p:spPr>
          <a:xfrm>
            <a:off x="3859340" y="4677238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Nearby Pet Shops</a:t>
            </a:r>
          </a:p>
        </p:txBody>
      </p:sp>
    </p:spTree>
    <p:extLst>
      <p:ext uri="{BB962C8B-B14F-4D97-AF65-F5344CB8AC3E}">
        <p14:creationId xmlns:p14="http://schemas.microsoft.com/office/powerpoint/2010/main" val="235052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28424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Introduction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8393" y="1739095"/>
            <a:ext cx="8152707" cy="1321166"/>
            <a:chOff x="6493764" y="3105834"/>
            <a:chExt cx="4033125" cy="13211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561E8-D7EC-4771-8D54-35270C3477DD}"/>
                </a:ext>
              </a:extLst>
            </p:cNvPr>
            <p:cNvSpPr txBox="1"/>
            <p:nvPr/>
          </p:nvSpPr>
          <p:spPr>
            <a:xfrm>
              <a:off x="6493764" y="3719114"/>
              <a:ext cx="403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Animals are one of the most common and important parts of daily life. So, our project is based on a community filled with pet enthusiasts</a:t>
              </a:r>
              <a:r>
                <a:rPr lang="en-PK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endParaRPr lang="en-PK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CEFE3-72EA-4BB6-8D67-E1DA87D33949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01.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9E4701-77EF-C9A8-A1D0-43241270F076}"/>
              </a:ext>
            </a:extLst>
          </p:cNvPr>
          <p:cNvGrpSpPr/>
          <p:nvPr/>
        </p:nvGrpSpPr>
        <p:grpSpPr>
          <a:xfrm>
            <a:off x="648393" y="2823541"/>
            <a:ext cx="8152706" cy="1332183"/>
            <a:chOff x="6493764" y="3105834"/>
            <a:chExt cx="4033125" cy="13321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BBD3C-D90D-2780-E656-A3FB5EE2FE49}"/>
                </a:ext>
              </a:extLst>
            </p:cNvPr>
            <p:cNvSpPr txBox="1"/>
            <p:nvPr/>
          </p:nvSpPr>
          <p:spPr>
            <a:xfrm>
              <a:off x="6493764" y="3730131"/>
              <a:ext cx="403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With our system, people can engage and solve their daily life queries about their pets and other stray animals</a:t>
              </a:r>
              <a:r>
                <a:rPr lang="en-US" sz="2000" dirty="0"/>
                <a:t>.</a:t>
              </a:r>
              <a:endParaRPr lang="en-PK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0DAFB1-0131-0900-F07D-6DCD524DE74F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02.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44E595-7BC5-8A47-188D-72851F907845}"/>
              </a:ext>
            </a:extLst>
          </p:cNvPr>
          <p:cNvGrpSpPr/>
          <p:nvPr/>
        </p:nvGrpSpPr>
        <p:grpSpPr>
          <a:xfrm>
            <a:off x="648392" y="4192931"/>
            <a:ext cx="8152707" cy="1046441"/>
            <a:chOff x="6493764" y="3105834"/>
            <a:chExt cx="4033125" cy="1046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4299A-D5A2-2667-02D6-7BF18D58075E}"/>
                </a:ext>
              </a:extLst>
            </p:cNvPr>
            <p:cNvSpPr txBox="1"/>
            <p:nvPr/>
          </p:nvSpPr>
          <p:spPr>
            <a:xfrm>
              <a:off x="6493764" y="3752165"/>
              <a:ext cx="403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our project is based on a community filled with animal enthusiasts.</a:t>
              </a:r>
              <a:endParaRPr lang="en-PK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CE4BD-92C2-8724-9B63-C3043164B995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03.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4DBC10-7750-BB92-E0CD-60E2967D59A7}"/>
              </a:ext>
            </a:extLst>
          </p:cNvPr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17C767-10B3-BBA6-5AE7-3F82678174DA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01.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38476E-3630-4114-3852-47E0A5730931}"/>
                </a:ext>
              </a:extLst>
            </p:cNvPr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2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34DB4F-6B35-8CBE-325B-D1ECF2DE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19747-BAC8-C848-064E-54E504DF07A5}"/>
              </a:ext>
            </a:extLst>
          </p:cNvPr>
          <p:cNvSpPr txBox="1"/>
          <p:nvPr/>
        </p:nvSpPr>
        <p:spPr>
          <a:xfrm>
            <a:off x="3275156" y="3013501"/>
            <a:ext cx="564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Playfair Display" charset="0"/>
                <a:ea typeface="Playfair Display" charset="0"/>
                <a:cs typeface="Playfair Display" charset="0"/>
              </a:rPr>
              <a:t>Thank you!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9DA555-5717-562F-5E24-F75184E56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itchFamily="2" charset="77"/>
                  <a:cs typeface="Times New Roman" panose="02020603050405020304" pitchFamily="18" charset="0"/>
                </a:rPr>
                <a:t>02</a:t>
              </a:r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361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rPr>
              <a:t>Modules/Features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1138E-F02F-FE8C-88C4-44599F205C45}"/>
              </a:ext>
            </a:extLst>
          </p:cNvPr>
          <p:cNvGrpSpPr/>
          <p:nvPr/>
        </p:nvGrpSpPr>
        <p:grpSpPr>
          <a:xfrm>
            <a:off x="605529" y="1422243"/>
            <a:ext cx="2931745" cy="830997"/>
            <a:chOff x="6488922" y="2944577"/>
            <a:chExt cx="1826073" cy="8769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B24E7A-5ADF-840D-46A8-DE182CA89A59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7DA4CD-5F9B-CA21-3400-AF0232199A83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20F39A-2281-D480-4056-38AEBAEE937C}"/>
              </a:ext>
            </a:extLst>
          </p:cNvPr>
          <p:cNvGrpSpPr/>
          <p:nvPr/>
        </p:nvGrpSpPr>
        <p:grpSpPr>
          <a:xfrm>
            <a:off x="605529" y="1952920"/>
            <a:ext cx="2931745" cy="830997"/>
            <a:chOff x="6488922" y="2944577"/>
            <a:chExt cx="1826073" cy="876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3FCEEE-F3C0-7DD0-A163-044378F38E9F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Newsfeed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128C57-73EA-7C11-7ED5-34CC166A43BC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66CFA-2D0E-46D9-966F-C6B41107BDC6}"/>
              </a:ext>
            </a:extLst>
          </p:cNvPr>
          <p:cNvGrpSpPr/>
          <p:nvPr/>
        </p:nvGrpSpPr>
        <p:grpSpPr>
          <a:xfrm>
            <a:off x="605529" y="2507792"/>
            <a:ext cx="2931745" cy="830997"/>
            <a:chOff x="6488922" y="2944577"/>
            <a:chExt cx="1826073" cy="8769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38C1BF-98ED-1BD5-662D-44773E96AAEA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Alerts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FB23A5-0A8E-B54D-97F0-25EE48AB9068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54801-80E8-7C33-A604-C86DE180695D}"/>
              </a:ext>
            </a:extLst>
          </p:cNvPr>
          <p:cNvGrpSpPr/>
          <p:nvPr/>
        </p:nvGrpSpPr>
        <p:grpSpPr>
          <a:xfrm>
            <a:off x="605530" y="3062664"/>
            <a:ext cx="3385939" cy="830997"/>
            <a:chOff x="6488922" y="2944577"/>
            <a:chExt cx="2108973" cy="8769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4B6B7E-69DB-DD7B-26ED-E88489966688}"/>
                </a:ext>
              </a:extLst>
            </p:cNvPr>
            <p:cNvSpPr txBox="1"/>
            <p:nvPr/>
          </p:nvSpPr>
          <p:spPr>
            <a:xfrm>
              <a:off x="6800819" y="3317212"/>
              <a:ext cx="17970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 Ad’s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9957B1-1843-175A-1140-1C13A5B8900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DC22B6-AD8F-A3B7-AD11-85FEDC360262}"/>
              </a:ext>
            </a:extLst>
          </p:cNvPr>
          <p:cNvGrpSpPr/>
          <p:nvPr/>
        </p:nvGrpSpPr>
        <p:grpSpPr>
          <a:xfrm>
            <a:off x="605529" y="3617536"/>
            <a:ext cx="2931745" cy="830997"/>
            <a:chOff x="6488922" y="2944577"/>
            <a:chExt cx="1826073" cy="8769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7D84A4-A911-B93B-7773-B2305FAF58CD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 Shows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BD9865-914B-02A8-605D-DF47F1612637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66244-9398-E9C9-F4EE-F43C90A796A6}"/>
              </a:ext>
            </a:extLst>
          </p:cNvPr>
          <p:cNvGrpSpPr/>
          <p:nvPr/>
        </p:nvGrpSpPr>
        <p:grpSpPr>
          <a:xfrm>
            <a:off x="605529" y="4172409"/>
            <a:ext cx="2931745" cy="830997"/>
            <a:chOff x="6488922" y="2944577"/>
            <a:chExt cx="1826073" cy="8769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14182C-463C-EFEF-7640-A4B2A5367B7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Rent/Adopt Pet’s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583A62-7095-AF6B-DDE4-5722540BDA1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447B44-ABFA-31A1-D285-5569123AE4C6}"/>
              </a:ext>
            </a:extLst>
          </p:cNvPr>
          <p:cNvGrpSpPr/>
          <p:nvPr/>
        </p:nvGrpSpPr>
        <p:grpSpPr>
          <a:xfrm>
            <a:off x="4214025" y="1939257"/>
            <a:ext cx="2931745" cy="830997"/>
            <a:chOff x="6488922" y="2944577"/>
            <a:chExt cx="1826073" cy="8769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56312-EB38-16B2-38CC-EC0323588646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NGO’s</a:t>
              </a:r>
              <a:endParaRPr lang="en-US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C27882-8039-1024-2F87-29E9C360524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D2F774-F44B-E868-4F87-446199D9C512}"/>
              </a:ext>
            </a:extLst>
          </p:cNvPr>
          <p:cNvGrpSpPr/>
          <p:nvPr/>
        </p:nvGrpSpPr>
        <p:grpSpPr>
          <a:xfrm>
            <a:off x="4224208" y="2509051"/>
            <a:ext cx="3618680" cy="830997"/>
            <a:chOff x="6488922" y="2944577"/>
            <a:chExt cx="2253939" cy="87695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15EDC2-FA11-7B55-6960-5E1611EB65F9}"/>
                </a:ext>
              </a:extLst>
            </p:cNvPr>
            <p:cNvSpPr txBox="1"/>
            <p:nvPr/>
          </p:nvSpPr>
          <p:spPr>
            <a:xfrm>
              <a:off x="6800819" y="3317212"/>
              <a:ext cx="1942042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Nearby Pet shops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71FF00-DD4B-4458-EC62-6CA65F60659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C95EC4-39C4-5EA1-7469-794CC482B28F}"/>
              </a:ext>
            </a:extLst>
          </p:cNvPr>
          <p:cNvGrpSpPr/>
          <p:nvPr/>
        </p:nvGrpSpPr>
        <p:grpSpPr>
          <a:xfrm>
            <a:off x="4224208" y="3062664"/>
            <a:ext cx="4505454" cy="830997"/>
            <a:chOff x="6488922" y="2944577"/>
            <a:chExt cx="2806277" cy="8769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58BEE4-66AB-F0AA-F27F-07553368F903}"/>
                </a:ext>
              </a:extLst>
            </p:cNvPr>
            <p:cNvSpPr txBox="1"/>
            <p:nvPr/>
          </p:nvSpPr>
          <p:spPr>
            <a:xfrm>
              <a:off x="6800819" y="3317212"/>
              <a:ext cx="2494380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Avail Services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89FF3C-9969-65BE-E59A-13D07FC73DE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AF4E80-43A2-B982-9C1B-CB25DFF8C18D}"/>
              </a:ext>
            </a:extLst>
          </p:cNvPr>
          <p:cNvGrpSpPr/>
          <p:nvPr/>
        </p:nvGrpSpPr>
        <p:grpSpPr>
          <a:xfrm>
            <a:off x="4224209" y="3619545"/>
            <a:ext cx="2931745" cy="830997"/>
            <a:chOff x="6488922" y="2944577"/>
            <a:chExt cx="1826073" cy="8769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CCE76F-93F0-4963-1418-66C69B84D9D4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Items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7C1C12-366F-E9A8-726D-2C21818239A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483986-2963-384D-C75C-186BC324FD6E}"/>
              </a:ext>
            </a:extLst>
          </p:cNvPr>
          <p:cNvGrpSpPr/>
          <p:nvPr/>
        </p:nvGrpSpPr>
        <p:grpSpPr>
          <a:xfrm>
            <a:off x="4214025" y="4145084"/>
            <a:ext cx="2931745" cy="830997"/>
            <a:chOff x="6488922" y="2944577"/>
            <a:chExt cx="1826073" cy="87695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D0DECF-2C69-AF66-E94C-F7C7E9441E31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 Pet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E55E4F-0AB0-4BED-470D-7D0D9091A42D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8179A7-ABF2-7EBE-38BF-594A19707E13}"/>
              </a:ext>
            </a:extLst>
          </p:cNvPr>
          <p:cNvGrpSpPr/>
          <p:nvPr/>
        </p:nvGrpSpPr>
        <p:grpSpPr>
          <a:xfrm>
            <a:off x="4224209" y="1398047"/>
            <a:ext cx="2931745" cy="830997"/>
            <a:chOff x="6488922" y="2944577"/>
            <a:chExt cx="1826073" cy="87695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4047C2-68F6-F671-C114-B8D2F670199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Payments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C8DF67-11DB-06AD-45BA-A432E764EB6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452858-E0C2-8B93-1A18-ABB349EA57C9}"/>
              </a:ext>
            </a:extLst>
          </p:cNvPr>
          <p:cNvGrpSpPr/>
          <p:nvPr/>
        </p:nvGrpSpPr>
        <p:grpSpPr>
          <a:xfrm>
            <a:off x="605529" y="4665669"/>
            <a:ext cx="2931745" cy="830997"/>
            <a:chOff x="6488922" y="2944577"/>
            <a:chExt cx="1826073" cy="8769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9BEB61-17BA-9EEF-6194-660170233A65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to cart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0EF4F6-1A30-5547-BFFF-36C8F929A6F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1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Use Case 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EF7B3A-967E-8265-42AF-575E915BA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87" y="0"/>
            <a:ext cx="607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CB9689-5E13-0CD5-979E-F39341040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3" b="66120"/>
          <a:stretch/>
        </p:blipFill>
        <p:spPr>
          <a:xfrm>
            <a:off x="5450631" y="0"/>
            <a:ext cx="3568938" cy="232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CAABD-79C6-9678-ADA8-CC4F9358A2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80" r="53396"/>
          <a:stretch/>
        </p:blipFill>
        <p:spPr>
          <a:xfrm>
            <a:off x="2508408" y="2323025"/>
            <a:ext cx="2725008" cy="453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61FA7-9487-473D-CC42-9C3C6305E9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29727"/>
          <a:stretch/>
        </p:blipFill>
        <p:spPr>
          <a:xfrm>
            <a:off x="6096000" y="2038662"/>
            <a:ext cx="2923569" cy="4819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61A87-7967-2D74-56A1-8B4C30403825}"/>
              </a:ext>
            </a:extLst>
          </p:cNvPr>
          <p:cNvCxnSpPr/>
          <p:nvPr/>
        </p:nvCxnSpPr>
        <p:spPr>
          <a:xfrm>
            <a:off x="674557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A37DBE-EA48-D85C-C794-6CB97C4E51A3}"/>
              </a:ext>
            </a:extLst>
          </p:cNvPr>
          <p:cNvCxnSpPr/>
          <p:nvPr/>
        </p:nvCxnSpPr>
        <p:spPr>
          <a:xfrm>
            <a:off x="5048338" y="6096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FC1CF0-6F9F-41D4-996A-F947008B2000}"/>
              </a:ext>
            </a:extLst>
          </p:cNvPr>
          <p:cNvCxnSpPr>
            <a:cxnSpLocks/>
          </p:cNvCxnSpPr>
          <p:nvPr/>
        </p:nvCxnSpPr>
        <p:spPr>
          <a:xfrm>
            <a:off x="3303513" y="2188565"/>
            <a:ext cx="2147118" cy="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14E435-232A-911E-229F-5B7EB9328271}"/>
              </a:ext>
            </a:extLst>
          </p:cNvPr>
          <p:cNvCxnSpPr>
            <a:cxnSpLocks/>
          </p:cNvCxnSpPr>
          <p:nvPr/>
        </p:nvCxnSpPr>
        <p:spPr>
          <a:xfrm flipV="1">
            <a:off x="3299622" y="2188565"/>
            <a:ext cx="0" cy="13491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0B5DE-1AAE-20D1-90A9-5B61FB533A30}"/>
              </a:ext>
            </a:extLst>
          </p:cNvPr>
          <p:cNvCxnSpPr>
            <a:cxnSpLocks/>
          </p:cNvCxnSpPr>
          <p:nvPr/>
        </p:nvCxnSpPr>
        <p:spPr>
          <a:xfrm>
            <a:off x="5239289" y="6404944"/>
            <a:ext cx="856711" cy="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3D5027B-B3FE-7B17-6529-CB80F5FAC9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923" b="87879"/>
          <a:stretch/>
        </p:blipFill>
        <p:spPr>
          <a:xfrm>
            <a:off x="3172431" y="0"/>
            <a:ext cx="1700179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fair Display" charset="0"/>
                <a:ea typeface="Playfair Display" charset="0"/>
                <a:cs typeface="Playfair Display" charset="0"/>
              </a:rPr>
              <a:t>Sequence </a:t>
            </a:r>
          </a:p>
          <a:p>
            <a:r>
              <a:rPr lang="en-US" sz="32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F2F7F-B8B7-4616-0756-AA55ACD1E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12" y="0"/>
            <a:ext cx="7276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7C118D-2D58-60E1-D188-4B4D73F1E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54"/>
          <a:stretch/>
        </p:blipFill>
        <p:spPr>
          <a:xfrm>
            <a:off x="3440578" y="1653664"/>
            <a:ext cx="5212925" cy="3513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468998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Login/Signup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5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8EA511B-0BBB-B63A-267F-55C489870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6"/>
          <a:stretch/>
        </p:blipFill>
        <p:spPr bwMode="auto">
          <a:xfrm>
            <a:off x="1761453" y="860877"/>
            <a:ext cx="8137108" cy="57769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204118" y="1598538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Item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5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F95098-28E6-AC1E-3363-3C38AAF3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4"/>
          <a:stretch/>
        </p:blipFill>
        <p:spPr bwMode="auto">
          <a:xfrm>
            <a:off x="2769053" y="71515"/>
            <a:ext cx="6434729" cy="66510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Payment Method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2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FA431E"/>
      </a:dk2>
      <a:lt2>
        <a:srgbClr val="FFD700"/>
      </a:lt2>
      <a:accent1>
        <a:srgbClr val="14A250"/>
      </a:accent1>
      <a:accent2>
        <a:srgbClr val="FFBA93"/>
      </a:accent2>
      <a:accent3>
        <a:srgbClr val="8C5EE4"/>
      </a:accent3>
      <a:accent4>
        <a:srgbClr val="FF8DAD"/>
      </a:accent4>
      <a:accent5>
        <a:srgbClr val="3F3F3F"/>
      </a:accent5>
      <a:accent6>
        <a:srgbClr val="2D374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195</Words>
  <Application>Microsoft Office PowerPoint</Application>
  <PresentationFormat>Widescreen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Open Sans</vt:lpstr>
      <vt:lpstr>Playfair Display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M.Umar Rathore</cp:lastModifiedBy>
  <cp:revision>133</cp:revision>
  <dcterms:created xsi:type="dcterms:W3CDTF">2020-05-15T12:24:36Z</dcterms:created>
  <dcterms:modified xsi:type="dcterms:W3CDTF">2023-01-09T04:55:12Z</dcterms:modified>
</cp:coreProperties>
</file>