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0" r:id="rId2"/>
    <p:sldId id="979" r:id="rId3"/>
    <p:sldId id="987" r:id="rId4"/>
    <p:sldId id="982" r:id="rId5"/>
    <p:sldId id="984" r:id="rId6"/>
    <p:sldId id="985" r:id="rId7"/>
    <p:sldId id="989" r:id="rId8"/>
    <p:sldId id="992" r:id="rId9"/>
    <p:sldId id="993" r:id="rId10"/>
    <p:sldId id="990" r:id="rId11"/>
    <p:sldId id="9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45B2F0-B3EC-4148-A772-83AD9DC9F61E}">
          <p14:sldIdLst>
            <p14:sldId id="290"/>
            <p14:sldId id="979"/>
            <p14:sldId id="987"/>
          </p14:sldIdLst>
        </p14:section>
        <p14:section name="Current Month" id="{1F4C494B-D3CB-471A-ABBB-1FF3E35451C4}">
          <p14:sldIdLst>
            <p14:sldId id="982"/>
            <p14:sldId id="984"/>
            <p14:sldId id="985"/>
            <p14:sldId id="989"/>
          </p14:sldIdLst>
        </p14:section>
        <p14:section name="November" id="{662E95EA-C797-49B8-9715-36867E39D374}">
          <p14:sldIdLst>
            <p14:sldId id="992"/>
            <p14:sldId id="993"/>
            <p14:sldId id="990"/>
            <p14:sldId id="9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BD5C7-DB06-094A-B73E-673FBB491BBE}" v="30" dt="2025-01-07T07:06:47.733"/>
    <p1510:client id="{87071B98-8875-444C-BDF7-99BBD00FF5D9}" v="7" dt="2025-01-06T08:01:31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0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20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acbook\Documents\Monthly%20Reports\Fresh_Desk_Tickets_Octob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acbook\Documents\Monthly%20Reports\Fresh_Desk_Tickets_October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acbook\Documents\Monthly%20Reports\Fresh_Desk_Tickets_Octob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acbook\Documents\Monthly%20Reports\Fresh_Desk_Tickets_Octob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acbook\Documents\Monthly%20Reports\Fresh_Desk_Tickets_Octob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acbook\Documents\Monthly%20Reports\Fresh_Desk_Tickets_Octob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acbook\Documents\Monthly%20Reports\Fresh_Desk_Tickets_Octobe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acbook\Documents\Monthly%20Reports\Fresh_Desk_Tickets_Octob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acbook\Documents\Monthly%20Reports\Fresh_Desk_Tickets_Octob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acbook\Documents\Monthly%20Reports\Fresh_Desk_Tickets_October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Graphs!$B$197</c:f>
              <c:strCache>
                <c:ptCount val="1"/>
                <c:pt idx="0">
                  <c:v>Resolved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Graphs!$A$198:$A$209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Graphs!$B$198:$B$209</c:f>
              <c:numCache>
                <c:formatCode>General</c:formatCode>
                <c:ptCount val="12"/>
                <c:pt idx="0">
                  <c:v>94</c:v>
                </c:pt>
                <c:pt idx="1">
                  <c:v>68</c:v>
                </c:pt>
                <c:pt idx="2">
                  <c:v>162</c:v>
                </c:pt>
                <c:pt idx="3">
                  <c:v>94</c:v>
                </c:pt>
                <c:pt idx="4">
                  <c:v>98</c:v>
                </c:pt>
                <c:pt idx="5">
                  <c:v>67</c:v>
                </c:pt>
                <c:pt idx="6">
                  <c:v>100</c:v>
                </c:pt>
                <c:pt idx="7">
                  <c:v>52</c:v>
                </c:pt>
                <c:pt idx="8">
                  <c:v>67</c:v>
                </c:pt>
                <c:pt idx="9">
                  <c:v>71</c:v>
                </c:pt>
                <c:pt idx="10">
                  <c:v>58</c:v>
                </c:pt>
                <c:pt idx="11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7-C149-99ED-3B492F5BEA33}"/>
            </c:ext>
          </c:extLst>
        </c:ser>
        <c:ser>
          <c:idx val="1"/>
          <c:order val="1"/>
          <c:tx>
            <c:strRef>
              <c:f>Graphs!$C$197</c:f>
              <c:strCache>
                <c:ptCount val="1"/>
                <c:pt idx="0">
                  <c:v>Closed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Graphs!$A$198:$A$209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Graphs!$C$198:$C$209</c:f>
              <c:numCache>
                <c:formatCode>General</c:formatCode>
                <c:ptCount val="12"/>
                <c:pt idx="0">
                  <c:v>28</c:v>
                </c:pt>
                <c:pt idx="1">
                  <c:v>27</c:v>
                </c:pt>
                <c:pt idx="2">
                  <c:v>45</c:v>
                </c:pt>
                <c:pt idx="3">
                  <c:v>23</c:v>
                </c:pt>
                <c:pt idx="4">
                  <c:v>28</c:v>
                </c:pt>
                <c:pt idx="5">
                  <c:v>16</c:v>
                </c:pt>
                <c:pt idx="6">
                  <c:v>19</c:v>
                </c:pt>
                <c:pt idx="7">
                  <c:v>15</c:v>
                </c:pt>
                <c:pt idx="8">
                  <c:v>22</c:v>
                </c:pt>
                <c:pt idx="9">
                  <c:v>40</c:v>
                </c:pt>
                <c:pt idx="10">
                  <c:v>12</c:v>
                </c:pt>
                <c:pt idx="1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7-C149-99ED-3B492F5BEA33}"/>
            </c:ext>
          </c:extLst>
        </c:ser>
        <c:ser>
          <c:idx val="2"/>
          <c:order val="2"/>
          <c:tx>
            <c:strRef>
              <c:f>Graphs!$D$197</c:f>
              <c:strCache>
                <c:ptCount val="1"/>
                <c:pt idx="0">
                  <c:v>Unresolved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11"/>
              <c:layout>
                <c:manualLayout>
                  <c:x val="0"/>
                  <c:y val="-6.4077439444765964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PK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E7-C149-99ED-3B492F5BEA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Graphs!$A$198:$A$209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Graphs!$D$198:$D$209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5</c:v>
                </c:pt>
                <c:pt idx="1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3E7-C149-99ED-3B492F5BE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07223712"/>
        <c:axId val="445766416"/>
      </c:barChart>
      <c:lineChart>
        <c:grouping val="standard"/>
        <c:varyColors val="0"/>
        <c:ser>
          <c:idx val="3"/>
          <c:order val="3"/>
          <c:tx>
            <c:strRef>
              <c:f>Graphs!$E$197</c:f>
              <c:strCache>
                <c:ptCount val="1"/>
                <c:pt idx="0">
                  <c:v>Grand Total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Graphs!$A$198:$A$209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Graphs!$E$198:$E$209</c:f>
              <c:numCache>
                <c:formatCode>General</c:formatCode>
                <c:ptCount val="12"/>
                <c:pt idx="0">
                  <c:v>122</c:v>
                </c:pt>
                <c:pt idx="1">
                  <c:v>95</c:v>
                </c:pt>
                <c:pt idx="2">
                  <c:v>208</c:v>
                </c:pt>
                <c:pt idx="3">
                  <c:v>117</c:v>
                </c:pt>
                <c:pt idx="4">
                  <c:v>127</c:v>
                </c:pt>
                <c:pt idx="5">
                  <c:v>83</c:v>
                </c:pt>
                <c:pt idx="6">
                  <c:v>119</c:v>
                </c:pt>
                <c:pt idx="7">
                  <c:v>68</c:v>
                </c:pt>
                <c:pt idx="8">
                  <c:v>91</c:v>
                </c:pt>
                <c:pt idx="9">
                  <c:v>112</c:v>
                </c:pt>
                <c:pt idx="10">
                  <c:v>75</c:v>
                </c:pt>
                <c:pt idx="11">
                  <c:v>59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03E7-C149-99ED-3B492F5BEA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3379376"/>
        <c:axId val="554842000"/>
      </c:lineChart>
      <c:catAx>
        <c:axId val="30722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445766416"/>
        <c:crosses val="autoZero"/>
        <c:auto val="1"/>
        <c:lblAlgn val="ctr"/>
        <c:lblOffset val="100"/>
        <c:noMultiLvlLbl val="0"/>
      </c:catAx>
      <c:valAx>
        <c:axId val="44576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307223712"/>
        <c:crosses val="autoZero"/>
        <c:crossBetween val="between"/>
      </c:valAx>
      <c:valAx>
        <c:axId val="554842000"/>
        <c:scaling>
          <c:orientation val="minMax"/>
          <c:max val="23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53379376"/>
        <c:crosses val="max"/>
        <c:crossBetween val="between"/>
      </c:valAx>
      <c:catAx>
        <c:axId val="5533793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548420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Unresolved tickets</a:t>
            </a:r>
            <a:r>
              <a:rPr lang="en-US" b="1" baseline="0"/>
              <a:t> by Customer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Graphs!$B$69</c:f>
              <c:strCache>
                <c:ptCount val="1"/>
                <c:pt idx="0">
                  <c:v>Count of tickets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Graphs!$A$70:$A$75</c:f>
              <c:strCache>
                <c:ptCount val="6"/>
                <c:pt idx="0">
                  <c:v>southern champion</c:v>
                </c:pt>
                <c:pt idx="1">
                  <c:v>Carclo Latrobe</c:v>
                </c:pt>
                <c:pt idx="2">
                  <c:v>SKL</c:v>
                </c:pt>
                <c:pt idx="3">
                  <c:v>Quin</c:v>
                </c:pt>
                <c:pt idx="4">
                  <c:v>BPIA</c:v>
                </c:pt>
                <c:pt idx="5">
                  <c:v>SilAfrica</c:v>
                </c:pt>
              </c:strCache>
            </c:strRef>
          </c:cat>
          <c:val>
            <c:numRef>
              <c:f>Graphs!$B$70:$B$75</c:f>
              <c:numCache>
                <c:formatCode>General</c:formatCode>
                <c:ptCount val="6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78-554D-8977-24E79E439D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5580928"/>
        <c:axId val="1615603583"/>
      </c:barChart>
      <c:catAx>
        <c:axId val="55558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615603583"/>
        <c:crosses val="autoZero"/>
        <c:auto val="1"/>
        <c:lblAlgn val="ctr"/>
        <c:lblOffset val="100"/>
        <c:noMultiLvlLbl val="0"/>
      </c:catAx>
      <c:valAx>
        <c:axId val="161560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555580928"/>
        <c:crosses val="autoZero"/>
        <c:crossBetween val="between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Backlog</a:t>
            </a:r>
            <a:r>
              <a:rPr lang="en-GB" b="1" baseline="0"/>
              <a:t> of Unresolved Tickets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Graphs!$B$144</c:f>
              <c:strCache>
                <c:ptCount val="1"/>
                <c:pt idx="0">
                  <c:v>Count of Ticket ID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Graphs!$A$145:$A$155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</c:strCache>
            </c:strRef>
          </c:cat>
          <c:val>
            <c:numRef>
              <c:f>Graphs!$B$145:$B$155</c:f>
              <c:numCache>
                <c:formatCode>General</c:formatCode>
                <c:ptCount val="1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8</c:v>
                </c:pt>
                <c:pt idx="8">
                  <c:v>24</c:v>
                </c:pt>
                <c:pt idx="9">
                  <c:v>21</c:v>
                </c:pt>
                <c:pt idx="1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2E-8642-AEC6-46681AED9F1F}"/>
            </c:ext>
          </c:extLst>
        </c:ser>
        <c:ser>
          <c:idx val="1"/>
          <c:order val="1"/>
          <c:tx>
            <c:strRef>
              <c:f>Graphs!$C$144</c:f>
              <c:strCache>
                <c:ptCount val="1"/>
                <c:pt idx="0">
                  <c:v>Accumulation</c:v>
                </c:pt>
              </c:strCache>
            </c:strRef>
          </c:tx>
          <c:spPr>
            <a:solidFill>
              <a:srgbClr val="C00000">
                <a:alpha val="12157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Graphs!$A$145:$A$155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  <c:pt idx="9">
                  <c:v>Nov</c:v>
                </c:pt>
                <c:pt idx="10">
                  <c:v>Dec</c:v>
                </c:pt>
              </c:strCache>
            </c:strRef>
          </c:cat>
          <c:val>
            <c:numRef>
              <c:f>Graphs!$C$145:$C$155</c:f>
              <c:numCache>
                <c:formatCode>General</c:formatCode>
                <c:ptCount val="11"/>
                <c:pt idx="0">
                  <c:v>0</c:v>
                </c:pt>
                <c:pt idx="1">
                  <c:v>2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10</c:v>
                </c:pt>
                <c:pt idx="6">
                  <c:v>13</c:v>
                </c:pt>
                <c:pt idx="7">
                  <c:v>21</c:v>
                </c:pt>
                <c:pt idx="8">
                  <c:v>45</c:v>
                </c:pt>
                <c:pt idx="9">
                  <c:v>30</c:v>
                </c:pt>
                <c:pt idx="10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2E-8642-AEC6-46681AED9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28237872"/>
        <c:axId val="328603936"/>
      </c:barChart>
      <c:catAx>
        <c:axId val="32823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328603936"/>
        <c:crosses val="autoZero"/>
        <c:auto val="1"/>
        <c:lblAlgn val="ctr"/>
        <c:lblOffset val="100"/>
        <c:noMultiLvlLbl val="0"/>
      </c:catAx>
      <c:valAx>
        <c:axId val="32860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32823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100" b="1" dirty="0"/>
              <a:t>Count of tickets</a:t>
            </a:r>
            <a:r>
              <a:rPr lang="en-GB" sz="1100" b="1" baseline="0" dirty="0"/>
              <a:t> by </a:t>
            </a:r>
            <a:r>
              <a:rPr lang="en-GB" sz="1100" b="1" dirty="0"/>
              <a:t>Priority</a:t>
            </a:r>
            <a:r>
              <a:rPr lang="en-GB" sz="1100" b="1" baseline="0" dirty="0"/>
              <a:t> (Unresolved)</a:t>
            </a:r>
            <a:endParaRPr lang="en-GB" sz="11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>
        <c:manualLayout>
          <c:layoutTarget val="inner"/>
          <c:xMode val="edge"/>
          <c:yMode val="edge"/>
          <c:x val="0.27894925085465072"/>
          <c:y val="0.2202791064039783"/>
          <c:w val="0.5091004266570478"/>
          <c:h val="0.71392068101582962"/>
        </c:manualLayout>
      </c:layout>
      <c:doughnutChart>
        <c:varyColors val="1"/>
        <c:ser>
          <c:idx val="0"/>
          <c:order val="0"/>
          <c:tx>
            <c:strRef>
              <c:f>Graphs!$B$163</c:f>
              <c:strCache>
                <c:ptCount val="1"/>
                <c:pt idx="0">
                  <c:v>Count of Priority</c:v>
                </c:pt>
              </c:strCache>
            </c:strRef>
          </c:tx>
          <c:dPt>
            <c:idx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43A-C649-B140-2427254D02A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43A-C649-B140-2427254D02AF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43A-C649-B140-2427254D02AF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43A-C649-B140-2427254D02AF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PK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43A-C649-B140-2427254D02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Graphs!$A$164:$A$167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</c:strCache>
            </c:strRef>
          </c:cat>
          <c:val>
            <c:numRef>
              <c:f>Graphs!$B$164:$B$167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43A-C649-B140-2427254D02AF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Count of unresolved tickets by work</a:t>
            </a:r>
            <a:r>
              <a:rPr lang="en-GB" b="1" baseline="0"/>
              <a:t> category</a:t>
            </a:r>
            <a:endParaRPr lang="en-GB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Graphs!$C$176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Graphs!$A$177:$A$182</c:f>
              <c:strCache>
                <c:ptCount val="6"/>
                <c:pt idx="0">
                  <c:v>Feature request</c:v>
                </c:pt>
                <c:pt idx="1">
                  <c:v>IoT Devices</c:v>
                </c:pt>
                <c:pt idx="2">
                  <c:v>Mobile App</c:v>
                </c:pt>
                <c:pt idx="3">
                  <c:v>PBi Reports</c:v>
                </c:pt>
                <c:pt idx="4">
                  <c:v>Platform</c:v>
                </c:pt>
                <c:pt idx="5">
                  <c:v>User Request</c:v>
                </c:pt>
              </c:strCache>
            </c:strRef>
          </c:cat>
          <c:val>
            <c:numRef>
              <c:f>Graphs!$C$177:$C$182</c:f>
              <c:numCache>
                <c:formatCode>General</c:formatCode>
                <c:ptCount val="6"/>
                <c:pt idx="1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0C-A147-A283-3EA482AD9DB0}"/>
            </c:ext>
          </c:extLst>
        </c:ser>
        <c:ser>
          <c:idx val="1"/>
          <c:order val="1"/>
          <c:tx>
            <c:strRef>
              <c:f>Graphs!$D$176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Graphs!$A$177:$A$182</c:f>
              <c:strCache>
                <c:ptCount val="6"/>
                <c:pt idx="0">
                  <c:v>Feature request</c:v>
                </c:pt>
                <c:pt idx="1">
                  <c:v>IoT Devices</c:v>
                </c:pt>
                <c:pt idx="2">
                  <c:v>Mobile App</c:v>
                </c:pt>
                <c:pt idx="3">
                  <c:v>PBi Reports</c:v>
                </c:pt>
                <c:pt idx="4">
                  <c:v>Platform</c:v>
                </c:pt>
                <c:pt idx="5">
                  <c:v>User Request</c:v>
                </c:pt>
              </c:strCache>
            </c:strRef>
          </c:cat>
          <c:val>
            <c:numRef>
              <c:f>Graphs!$D$177:$D$182</c:f>
              <c:numCache>
                <c:formatCode>General</c:formatCode>
                <c:ptCount val="6"/>
                <c:pt idx="0">
                  <c:v>1</c:v>
                </c:pt>
                <c:pt idx="4">
                  <c:v>3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0C-A147-A283-3EA482AD9DB0}"/>
            </c:ext>
          </c:extLst>
        </c:ser>
        <c:ser>
          <c:idx val="2"/>
          <c:order val="2"/>
          <c:tx>
            <c:strRef>
              <c:f>Graphs!$E$176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5.7475331789060619E-17"/>
                  <c:y val="-3.953422252475306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00C-A147-A283-3EA482AD9D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Graphs!$A$177:$A$182</c:f>
              <c:strCache>
                <c:ptCount val="6"/>
                <c:pt idx="0">
                  <c:v>Feature request</c:v>
                </c:pt>
                <c:pt idx="1">
                  <c:v>IoT Devices</c:v>
                </c:pt>
                <c:pt idx="2">
                  <c:v>Mobile App</c:v>
                </c:pt>
                <c:pt idx="3">
                  <c:v>PBi Reports</c:v>
                </c:pt>
                <c:pt idx="4">
                  <c:v>Platform</c:v>
                </c:pt>
                <c:pt idx="5">
                  <c:v>User Request</c:v>
                </c:pt>
              </c:strCache>
            </c:strRef>
          </c:cat>
          <c:val>
            <c:numRef>
              <c:f>Graphs!$E$177:$E$182</c:f>
              <c:numCache>
                <c:formatCode>General</c:formatCode>
                <c:ptCount val="6"/>
                <c:pt idx="2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00C-A147-A283-3EA482AD9DB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27959648"/>
        <c:axId val="498481712"/>
      </c:barChart>
      <c:catAx>
        <c:axId val="32795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498481712"/>
        <c:crosses val="autoZero"/>
        <c:auto val="1"/>
        <c:lblAlgn val="ctr"/>
        <c:lblOffset val="100"/>
        <c:noMultiLvlLbl val="0"/>
      </c:catAx>
      <c:valAx>
        <c:axId val="49848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32795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Count of tickets by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Graphs!$B$3</c:f>
              <c:strCache>
                <c:ptCount val="1"/>
                <c:pt idx="0">
                  <c:v>Count of Status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8C-3549-B44C-79A684419A9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8C-3549-B44C-79A684419A9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8C-3549-B44C-79A684419A9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A8C-3549-B44C-79A684419A9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A8C-3549-B44C-79A684419A9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A8C-3549-B44C-79A684419A9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Graphs!$A$4:$A$9</c:f>
              <c:strCache>
                <c:ptCount val="6"/>
                <c:pt idx="0">
                  <c:v>Resolved</c:v>
                </c:pt>
                <c:pt idx="1">
                  <c:v>Closed</c:v>
                </c:pt>
                <c:pt idx="2">
                  <c:v>Fixed/Waiting for Release</c:v>
                </c:pt>
                <c:pt idx="3">
                  <c:v>Resolved/Testing Phase</c:v>
                </c:pt>
                <c:pt idx="4">
                  <c:v>Waiting on Customer</c:v>
                </c:pt>
                <c:pt idx="5">
                  <c:v>Waiting on ThingTrax</c:v>
                </c:pt>
              </c:strCache>
            </c:strRef>
          </c:cat>
          <c:val>
            <c:numRef>
              <c:f>Graphs!$B$4:$B$9</c:f>
              <c:numCache>
                <c:formatCode>General</c:formatCode>
                <c:ptCount val="6"/>
                <c:pt idx="0">
                  <c:v>42</c:v>
                </c:pt>
                <c:pt idx="1">
                  <c:v>6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A8C-3549-B44C-79A684419A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43109311"/>
        <c:axId val="1343018783"/>
      </c:barChart>
      <c:catAx>
        <c:axId val="13431093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343018783"/>
        <c:crosses val="autoZero"/>
        <c:auto val="1"/>
        <c:lblAlgn val="ctr"/>
        <c:lblOffset val="100"/>
        <c:noMultiLvlLbl val="0"/>
      </c:catAx>
      <c:valAx>
        <c:axId val="1343018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343109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/>
              <a:t>Top</a:t>
            </a:r>
            <a:r>
              <a:rPr lang="en-GB" sz="1200" b="1" baseline="0"/>
              <a:t> 5 Clients by ticket piority (Resolved)</a:t>
            </a:r>
            <a:endParaRPr lang="en-GB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Graphs!$B$17</c:f>
              <c:strCache>
                <c:ptCount val="1"/>
                <c:pt idx="0">
                  <c:v>Urgent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Graphs!$A$18:$A$22</c:f>
              <c:strCache>
                <c:ptCount val="5"/>
                <c:pt idx="0">
                  <c:v>WHS Pickering</c:v>
                </c:pt>
                <c:pt idx="1">
                  <c:v>SKL</c:v>
                </c:pt>
                <c:pt idx="2">
                  <c:v>Carclo Mitcham</c:v>
                </c:pt>
                <c:pt idx="3">
                  <c:v>MBC</c:v>
                </c:pt>
                <c:pt idx="4">
                  <c:v>McColgans</c:v>
                </c:pt>
              </c:strCache>
            </c:strRef>
          </c:cat>
          <c:val>
            <c:numRef>
              <c:f>Graphs!$B$18:$B$22</c:f>
              <c:numCache>
                <c:formatCode>General</c:formatCode>
                <c:ptCount val="5"/>
                <c:pt idx="1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F3-7543-A811-5A89D3C89881}"/>
            </c:ext>
          </c:extLst>
        </c:ser>
        <c:ser>
          <c:idx val="1"/>
          <c:order val="1"/>
          <c:tx>
            <c:strRef>
              <c:f>Graphs!$C$17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Graphs!$A$18:$A$22</c:f>
              <c:strCache>
                <c:ptCount val="5"/>
                <c:pt idx="0">
                  <c:v>WHS Pickering</c:v>
                </c:pt>
                <c:pt idx="1">
                  <c:v>SKL</c:v>
                </c:pt>
                <c:pt idx="2">
                  <c:v>Carclo Mitcham</c:v>
                </c:pt>
                <c:pt idx="3">
                  <c:v>MBC</c:v>
                </c:pt>
                <c:pt idx="4">
                  <c:v>McColgans</c:v>
                </c:pt>
              </c:strCache>
            </c:strRef>
          </c:cat>
          <c:val>
            <c:numRef>
              <c:f>Graphs!$C$18:$C$22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F3-7543-A811-5A89D3C89881}"/>
            </c:ext>
          </c:extLst>
        </c:ser>
        <c:ser>
          <c:idx val="2"/>
          <c:order val="2"/>
          <c:tx>
            <c:strRef>
              <c:f>Graphs!$D$17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Graphs!$A$18:$A$22</c:f>
              <c:strCache>
                <c:ptCount val="5"/>
                <c:pt idx="0">
                  <c:v>WHS Pickering</c:v>
                </c:pt>
                <c:pt idx="1">
                  <c:v>SKL</c:v>
                </c:pt>
                <c:pt idx="2">
                  <c:v>Carclo Mitcham</c:v>
                </c:pt>
                <c:pt idx="3">
                  <c:v>MBC</c:v>
                </c:pt>
                <c:pt idx="4">
                  <c:v>McColgans</c:v>
                </c:pt>
              </c:strCache>
            </c:strRef>
          </c:cat>
          <c:val>
            <c:numRef>
              <c:f>Graphs!$D$18:$D$22</c:f>
              <c:numCache>
                <c:formatCode>General</c:formatCode>
                <c:ptCount val="5"/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F3-7543-A811-5A89D3C89881}"/>
            </c:ext>
          </c:extLst>
        </c:ser>
        <c:ser>
          <c:idx val="3"/>
          <c:order val="3"/>
          <c:tx>
            <c:strRef>
              <c:f>Graphs!$E$17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Graphs!$A$18:$A$22</c:f>
              <c:strCache>
                <c:ptCount val="5"/>
                <c:pt idx="0">
                  <c:v>WHS Pickering</c:v>
                </c:pt>
                <c:pt idx="1">
                  <c:v>SKL</c:v>
                </c:pt>
                <c:pt idx="2">
                  <c:v>Carclo Mitcham</c:v>
                </c:pt>
                <c:pt idx="3">
                  <c:v>MBC</c:v>
                </c:pt>
                <c:pt idx="4">
                  <c:v>McColgans</c:v>
                </c:pt>
              </c:strCache>
            </c:strRef>
          </c:cat>
          <c:val>
            <c:numRef>
              <c:f>Graphs!$E$18:$E$22</c:f>
              <c:numCache>
                <c:formatCode>General</c:formatCode>
                <c:ptCount val="5"/>
                <c:pt idx="0">
                  <c:v>5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F3-7543-A811-5A89D3C8988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17302879"/>
        <c:axId val="1217316511"/>
      </c:barChart>
      <c:catAx>
        <c:axId val="121730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217316511"/>
        <c:crosses val="autoZero"/>
        <c:auto val="1"/>
        <c:lblAlgn val="ctr"/>
        <c:lblOffset val="100"/>
        <c:noMultiLvlLbl val="0"/>
      </c:catAx>
      <c:valAx>
        <c:axId val="1217316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217302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Unresolved Tickets by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Graphs!$B$55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Graphs!$A$56:$A$61</c:f>
              <c:strCache>
                <c:ptCount val="6"/>
                <c:pt idx="0">
                  <c:v>Platform</c:v>
                </c:pt>
                <c:pt idx="1">
                  <c:v>IoT Devices</c:v>
                </c:pt>
                <c:pt idx="2">
                  <c:v>PBi Reports</c:v>
                </c:pt>
                <c:pt idx="3">
                  <c:v>User Request</c:v>
                </c:pt>
                <c:pt idx="4">
                  <c:v>Feature request</c:v>
                </c:pt>
                <c:pt idx="5">
                  <c:v>Mobile App</c:v>
                </c:pt>
              </c:strCache>
            </c:strRef>
          </c:cat>
          <c:val>
            <c:numRef>
              <c:f>Graphs!$B$56:$B$61</c:f>
              <c:numCache>
                <c:formatCode>General</c:formatCode>
                <c:ptCount val="6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8A-4C46-A7E3-CD073FF122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1827247"/>
        <c:axId val="1251153919"/>
      </c:barChart>
      <c:catAx>
        <c:axId val="152182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251153919"/>
        <c:crosses val="autoZero"/>
        <c:auto val="1"/>
        <c:lblAlgn val="ctr"/>
        <c:lblOffset val="100"/>
        <c:noMultiLvlLbl val="0"/>
      </c:catAx>
      <c:valAx>
        <c:axId val="1251153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521827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/>
              <a:t>Unresolved</a:t>
            </a:r>
            <a:r>
              <a:rPr lang="en-GB" sz="1200" b="1" baseline="0"/>
              <a:t> tickets by Customer with priority</a:t>
            </a:r>
            <a:endParaRPr lang="en-GB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Graphs!$B$123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Graphs!$A$124:$A$128</c:f>
              <c:strCache>
                <c:ptCount val="5"/>
                <c:pt idx="0">
                  <c:v>southern champion</c:v>
                </c:pt>
                <c:pt idx="1">
                  <c:v>SalesDemo</c:v>
                </c:pt>
                <c:pt idx="2">
                  <c:v>SKL</c:v>
                </c:pt>
                <c:pt idx="3">
                  <c:v>Quin</c:v>
                </c:pt>
                <c:pt idx="4">
                  <c:v>Carclo Latrobe</c:v>
                </c:pt>
              </c:strCache>
            </c:strRef>
          </c:cat>
          <c:val>
            <c:numRef>
              <c:f>Graphs!$B$124:$B$128</c:f>
              <c:numCache>
                <c:formatCode>General</c:formatCode>
                <c:ptCount val="5"/>
                <c:pt idx="0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90-9148-B16D-355621868B56}"/>
            </c:ext>
          </c:extLst>
        </c:ser>
        <c:ser>
          <c:idx val="1"/>
          <c:order val="1"/>
          <c:tx>
            <c:strRef>
              <c:f>Graphs!$C$123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Graphs!$A$124:$A$128</c:f>
              <c:strCache>
                <c:ptCount val="5"/>
                <c:pt idx="0">
                  <c:v>southern champion</c:v>
                </c:pt>
                <c:pt idx="1">
                  <c:v>SalesDemo</c:v>
                </c:pt>
                <c:pt idx="2">
                  <c:v>SKL</c:v>
                </c:pt>
                <c:pt idx="3">
                  <c:v>Quin</c:v>
                </c:pt>
                <c:pt idx="4">
                  <c:v>Carclo Latrobe</c:v>
                </c:pt>
              </c:strCache>
            </c:strRef>
          </c:cat>
          <c:val>
            <c:numRef>
              <c:f>Graphs!$C$124:$C$128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90-9148-B16D-355621868B56}"/>
            </c:ext>
          </c:extLst>
        </c:ser>
        <c:ser>
          <c:idx val="2"/>
          <c:order val="2"/>
          <c:tx>
            <c:strRef>
              <c:f>Graphs!$D$123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Graphs!$A$124:$A$128</c:f>
              <c:strCache>
                <c:ptCount val="5"/>
                <c:pt idx="0">
                  <c:v>southern champion</c:v>
                </c:pt>
                <c:pt idx="1">
                  <c:v>SalesDemo</c:v>
                </c:pt>
                <c:pt idx="2">
                  <c:v>SKL</c:v>
                </c:pt>
                <c:pt idx="3">
                  <c:v>Quin</c:v>
                </c:pt>
                <c:pt idx="4">
                  <c:v>Carclo Latrobe</c:v>
                </c:pt>
              </c:strCache>
            </c:strRef>
          </c:cat>
          <c:val>
            <c:numRef>
              <c:f>Graphs!$D$124:$D$128</c:f>
              <c:numCache>
                <c:formatCode>General</c:formatCode>
                <c:ptCount val="5"/>
                <c:pt idx="1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90-9148-B16D-355621868B5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80525343"/>
        <c:axId val="1180545839"/>
      </c:barChart>
      <c:catAx>
        <c:axId val="1180525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180545839"/>
        <c:crosses val="autoZero"/>
        <c:auto val="1"/>
        <c:lblAlgn val="ctr"/>
        <c:lblOffset val="100"/>
        <c:noMultiLvlLbl val="0"/>
      </c:catAx>
      <c:valAx>
        <c:axId val="1180545839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180525343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Resolved</a:t>
            </a:r>
            <a:r>
              <a:rPr lang="en-US" b="1" baseline="0"/>
              <a:t> tickets by Customer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Graphs!$B$90</c:f>
              <c:strCache>
                <c:ptCount val="1"/>
                <c:pt idx="0">
                  <c:v>Count of Ticket ID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Graphs!$A$91:$A$96</c:f>
              <c:strCache>
                <c:ptCount val="6"/>
                <c:pt idx="0">
                  <c:v>WHS Pickering</c:v>
                </c:pt>
                <c:pt idx="1">
                  <c:v>SKL</c:v>
                </c:pt>
                <c:pt idx="2">
                  <c:v>Carclo Mitcham</c:v>
                </c:pt>
                <c:pt idx="3">
                  <c:v>MBC</c:v>
                </c:pt>
                <c:pt idx="4">
                  <c:v>McColgans</c:v>
                </c:pt>
                <c:pt idx="5">
                  <c:v>Carclo India</c:v>
                </c:pt>
              </c:strCache>
            </c:strRef>
          </c:cat>
          <c:val>
            <c:numRef>
              <c:f>Graphs!$B$91:$B$96</c:f>
              <c:numCache>
                <c:formatCode>General</c:formatCode>
                <c:ptCount val="6"/>
                <c:pt idx="0">
                  <c:v>7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01-7247-BA58-D501BCCA50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5468287"/>
        <c:axId val="2119733631"/>
      </c:barChart>
      <c:catAx>
        <c:axId val="1615468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2119733631"/>
        <c:crosses val="autoZero"/>
        <c:auto val="1"/>
        <c:lblAlgn val="ctr"/>
        <c:lblOffset val="100"/>
        <c:noMultiLvlLbl val="0"/>
      </c:catAx>
      <c:valAx>
        <c:axId val="2119733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Count</a:t>
                </a:r>
                <a:r>
                  <a:rPr lang="en-GB" baseline="0"/>
                  <a:t> of tickets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615468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65983-F966-4386-AD5C-B54C73060E4C}" type="datetimeFigureOut"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61056-8DCC-4731-BA9B-7A57D8A7AC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40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C6122-E8BB-774C-AF3C-9D64AEE21F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5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">
  <p:cSld name="Contrast Default_1_1">
    <p:bg>
      <p:bgPr>
        <a:solidFill>
          <a:srgbClr val="FFFFFF"/>
        </a:solidFill>
        <a:effectLst/>
      </p:bgPr>
    </p:bg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2" name="Google Shape;2312;p415"/>
          <p:cNvCxnSpPr/>
          <p:nvPr/>
        </p:nvCxnSpPr>
        <p:spPr>
          <a:xfrm>
            <a:off x="421333" y="215167"/>
            <a:ext cx="0" cy="7708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3" name="Google Shape;2313;p415"/>
          <p:cNvSpPr txBox="1">
            <a:spLocks noGrp="1"/>
          </p:cNvSpPr>
          <p:nvPr>
            <p:ph type="body" idx="1"/>
          </p:nvPr>
        </p:nvSpPr>
        <p:spPr>
          <a:xfrm>
            <a:off x="509900" y="1192300"/>
            <a:ext cx="7823200" cy="9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609585" lvl="0" indent="-406390" rtl="0">
              <a:spcBef>
                <a:spcPts val="267"/>
              </a:spcBef>
              <a:spcAft>
                <a:spcPts val="0"/>
              </a:spcAft>
              <a:buSzPts val="1200"/>
              <a:buChar char="​"/>
              <a:defRPr/>
            </a:lvl1pPr>
            <a:lvl2pPr marL="1219170" lvl="1" indent="-414856" rtl="0">
              <a:spcBef>
                <a:spcPts val="267"/>
              </a:spcBef>
              <a:spcAft>
                <a:spcPts val="0"/>
              </a:spcAft>
              <a:buSzPts val="1300"/>
              <a:buChar char="•"/>
              <a:defRPr/>
            </a:lvl2pPr>
            <a:lvl3pPr marL="1828754" lvl="2" indent="-414856" rtl="0">
              <a:spcBef>
                <a:spcPts val="267"/>
              </a:spcBef>
              <a:spcAft>
                <a:spcPts val="0"/>
              </a:spcAft>
              <a:buSzPts val="1300"/>
              <a:buChar char="‒"/>
              <a:defRPr/>
            </a:lvl3pPr>
            <a:lvl4pPr marL="2438339" lvl="3" indent="-406390" rtl="0">
              <a:spcBef>
                <a:spcPts val="267"/>
              </a:spcBef>
              <a:spcAft>
                <a:spcPts val="0"/>
              </a:spcAft>
              <a:buSzPts val="1200"/>
              <a:buChar char="•"/>
              <a:defRPr/>
            </a:lvl4pPr>
            <a:lvl5pPr marL="3047924" lvl="4" indent="-406390" rtl="0">
              <a:spcBef>
                <a:spcPts val="267"/>
              </a:spcBef>
              <a:spcAft>
                <a:spcPts val="0"/>
              </a:spcAft>
              <a:buSzPts val="1200"/>
              <a:buChar char="̶"/>
              <a:defRPr/>
            </a:lvl5pPr>
            <a:lvl6pPr marL="3657509" lvl="5" indent="-406390" rtl="0">
              <a:spcBef>
                <a:spcPts val="267"/>
              </a:spcBef>
              <a:spcAft>
                <a:spcPts val="0"/>
              </a:spcAft>
              <a:buSzPts val="1200"/>
              <a:buChar char="▫"/>
              <a:defRPr/>
            </a:lvl6pPr>
            <a:lvl7pPr marL="4267093" lvl="6" indent="-406390" rtl="0">
              <a:spcBef>
                <a:spcPts val="267"/>
              </a:spcBef>
              <a:spcAft>
                <a:spcPts val="0"/>
              </a:spcAft>
              <a:buSzPts val="1200"/>
              <a:buChar char="▫"/>
              <a:defRPr/>
            </a:lvl7pPr>
            <a:lvl8pPr marL="4876678" lvl="7" indent="-406390" rtl="0">
              <a:spcBef>
                <a:spcPts val="267"/>
              </a:spcBef>
              <a:spcAft>
                <a:spcPts val="0"/>
              </a:spcAft>
              <a:buSzPts val="1200"/>
              <a:buChar char="▫"/>
              <a:defRPr/>
            </a:lvl8pPr>
            <a:lvl9pPr marL="5486263" lvl="8" indent="-406390" rtl="0">
              <a:spcBef>
                <a:spcPts val="267"/>
              </a:spcBef>
              <a:spcAft>
                <a:spcPts val="267"/>
              </a:spcAft>
              <a:buSzPts val="1200"/>
              <a:buChar char="▫"/>
              <a:defRPr/>
            </a:lvl9pPr>
          </a:lstStyle>
          <a:p>
            <a:endParaRPr/>
          </a:p>
        </p:txBody>
      </p:sp>
      <p:sp>
        <p:nvSpPr>
          <p:cNvPr id="2314" name="Google Shape;2314;p415"/>
          <p:cNvSpPr txBox="1">
            <a:spLocks noGrp="1"/>
          </p:cNvSpPr>
          <p:nvPr>
            <p:ph type="title"/>
          </p:nvPr>
        </p:nvSpPr>
        <p:spPr>
          <a:xfrm>
            <a:off x="509900" y="168167"/>
            <a:ext cx="81232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Roboto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15" name="Google Shape;2315;p415"/>
          <p:cNvSpPr txBox="1">
            <a:spLocks noGrp="1"/>
          </p:cNvSpPr>
          <p:nvPr>
            <p:ph type="subTitle" idx="2"/>
          </p:nvPr>
        </p:nvSpPr>
        <p:spPr>
          <a:xfrm>
            <a:off x="509900" y="578567"/>
            <a:ext cx="11302000" cy="3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 rtl="0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3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267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267"/>
              </a:spcBef>
              <a:spcAft>
                <a:spcPts val="267"/>
              </a:spcAft>
              <a:buClr>
                <a:schemeClr val="lt2"/>
              </a:buClr>
              <a:buSzPts val="1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726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16" userDrawn="1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90"/>
          <p:cNvSpPr txBox="1">
            <a:spLocks noGrp="1"/>
          </p:cNvSpPr>
          <p:nvPr>
            <p:ph type="title"/>
          </p:nvPr>
        </p:nvSpPr>
        <p:spPr>
          <a:xfrm>
            <a:off x="456105" y="1869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11" name="Google Shape;1011;p19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t" anchorCtr="0">
            <a:normAutofit/>
          </a:bodyPr>
          <a:lstStyle>
            <a:lvl1pPr marL="609585" lvl="0" indent="-39792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1219170" lvl="1" indent="-37252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2pPr>
            <a:lvl3pPr marL="1828754" lvl="2" indent="-37252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3pPr>
            <a:lvl4pPr marL="2438339" lvl="3" indent="-37252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4pPr>
            <a:lvl5pPr marL="3047924" lvl="4" indent="-37252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5pPr>
            <a:lvl6pPr marL="3657509" lvl="5" indent="-37252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6pPr>
            <a:lvl7pPr marL="4267093" lvl="6" indent="-37252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7pPr>
            <a:lvl8pPr marL="4876678" lvl="7" indent="-37252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8pPr>
            <a:lvl9pPr marL="5486263" lvl="8" indent="-37252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012" name="Google Shape;1012;p19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5" tIns="51425" rIns="51425" bIns="5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9431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E76EC16-B419-2745-99FE-BA3DFB9E4B47}"/>
              </a:ext>
            </a:extLst>
          </p:cNvPr>
          <p:cNvSpPr/>
          <p:nvPr userDrawn="1"/>
        </p:nvSpPr>
        <p:spPr>
          <a:xfrm>
            <a:off x="288000" y="288000"/>
            <a:ext cx="180000" cy="540000"/>
          </a:xfrm>
          <a:prstGeom prst="rect">
            <a:avLst/>
          </a:prstGeom>
          <a:solidFill>
            <a:srgbClr val="00C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7DE4BC-5CB1-2344-BFFD-513ADF9254A1}"/>
              </a:ext>
            </a:extLst>
          </p:cNvPr>
          <p:cNvSpPr/>
          <p:nvPr userDrawn="1"/>
        </p:nvSpPr>
        <p:spPr>
          <a:xfrm>
            <a:off x="288000" y="288000"/>
            <a:ext cx="540000" cy="180000"/>
          </a:xfrm>
          <a:prstGeom prst="rect">
            <a:avLst/>
          </a:prstGeom>
          <a:solidFill>
            <a:srgbClr val="00C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1F3154-CFA5-C046-B492-1BAA2E591552}"/>
              </a:ext>
            </a:extLst>
          </p:cNvPr>
          <p:cNvSpPr/>
          <p:nvPr userDrawn="1"/>
        </p:nvSpPr>
        <p:spPr>
          <a:xfrm rot="5400000">
            <a:off x="11544000" y="108000"/>
            <a:ext cx="180000" cy="540000"/>
          </a:xfrm>
          <a:prstGeom prst="rect">
            <a:avLst/>
          </a:prstGeom>
          <a:solidFill>
            <a:srgbClr val="FFC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BDE7138-44FB-E941-B92F-B2D0CEF3D0FC}"/>
              </a:ext>
            </a:extLst>
          </p:cNvPr>
          <p:cNvSpPr/>
          <p:nvPr userDrawn="1"/>
        </p:nvSpPr>
        <p:spPr>
          <a:xfrm rot="5400000">
            <a:off x="11544000" y="468000"/>
            <a:ext cx="540000" cy="180000"/>
          </a:xfrm>
          <a:prstGeom prst="rect">
            <a:avLst/>
          </a:prstGeom>
          <a:solidFill>
            <a:srgbClr val="FFC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1C63E2-D00E-6D4A-95FB-2005EBC1AC9B}"/>
              </a:ext>
            </a:extLst>
          </p:cNvPr>
          <p:cNvSpPr/>
          <p:nvPr userDrawn="1"/>
        </p:nvSpPr>
        <p:spPr>
          <a:xfrm rot="16200000">
            <a:off x="468000" y="6210000"/>
            <a:ext cx="180000" cy="540000"/>
          </a:xfrm>
          <a:prstGeom prst="rect">
            <a:avLst/>
          </a:prstGeom>
          <a:solidFill>
            <a:srgbClr val="FF4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F850BE-8C5A-3D43-80CB-96E12E67B37D}"/>
              </a:ext>
            </a:extLst>
          </p:cNvPr>
          <p:cNvSpPr/>
          <p:nvPr userDrawn="1"/>
        </p:nvSpPr>
        <p:spPr>
          <a:xfrm rot="16200000">
            <a:off x="108000" y="6210000"/>
            <a:ext cx="540000" cy="180000"/>
          </a:xfrm>
          <a:prstGeom prst="rect">
            <a:avLst/>
          </a:prstGeom>
          <a:solidFill>
            <a:srgbClr val="FF4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DD96DE-676E-454D-B28C-369EBDCC7D45}"/>
              </a:ext>
            </a:extLst>
          </p:cNvPr>
          <p:cNvSpPr/>
          <p:nvPr userDrawn="1"/>
        </p:nvSpPr>
        <p:spPr>
          <a:xfrm rot="10800000">
            <a:off x="11724000" y="6030000"/>
            <a:ext cx="180000" cy="540000"/>
          </a:xfrm>
          <a:prstGeom prst="rect">
            <a:avLst/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940E5C-A816-834B-BCA2-57F119610821}"/>
              </a:ext>
            </a:extLst>
          </p:cNvPr>
          <p:cNvSpPr/>
          <p:nvPr userDrawn="1"/>
        </p:nvSpPr>
        <p:spPr>
          <a:xfrm rot="10800000">
            <a:off x="11364000" y="6390000"/>
            <a:ext cx="540000" cy="180000"/>
          </a:xfrm>
          <a:prstGeom prst="rect">
            <a:avLst/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7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93">
          <p15:clr>
            <a:srgbClr val="FBAE40"/>
          </p15:clr>
        </p15:guide>
        <p15:guide id="2" pos="2842">
          <p15:clr>
            <a:srgbClr val="FBAE40"/>
          </p15:clr>
        </p15:guide>
        <p15:guide id="3" orient="horz" pos="527">
          <p15:clr>
            <a:srgbClr val="FBAE40"/>
          </p15:clr>
        </p15:guide>
        <p15:guide id="4" orient="horz" pos="2160">
          <p15:clr>
            <a:srgbClr val="FBAE40"/>
          </p15:clr>
        </p15:guide>
        <p15:guide id="5" pos="529">
          <p15:clr>
            <a:srgbClr val="FBAE40"/>
          </p15:clr>
        </p15:guide>
        <p15:guide id="6" pos="7151">
          <p15:clr>
            <a:srgbClr val="FBAE40"/>
          </p15:clr>
        </p15:guide>
        <p15:guide id="7" pos="801">
          <p15:clr>
            <a:srgbClr val="FBAE40"/>
          </p15:clr>
        </p15:guide>
        <p15:guide id="8" pos="1096">
          <p15:clr>
            <a:srgbClr val="FBAE40"/>
          </p15:clr>
        </p15:guide>
        <p15:guide id="9" pos="3114">
          <p15:clr>
            <a:srgbClr val="FBAE40"/>
          </p15:clr>
        </p15:guide>
        <p15:guide id="10" pos="3409">
          <p15:clr>
            <a:srgbClr val="FBAE40"/>
          </p15:clr>
        </p15:guide>
        <p15:guide id="11" pos="3704">
          <p15:clr>
            <a:srgbClr val="FBAE40"/>
          </p15:clr>
        </p15:guide>
        <p15:guide id="12" pos="1391">
          <p15:clr>
            <a:srgbClr val="FBAE40"/>
          </p15:clr>
        </p15:guide>
        <p15:guide id="13" pos="2252">
          <p15:clr>
            <a:srgbClr val="FBAE40"/>
          </p15:clr>
        </p15:guide>
        <p15:guide id="14" pos="3976">
          <p15:clr>
            <a:srgbClr val="FBAE40"/>
          </p15:clr>
        </p15:guide>
        <p15:guide id="15" pos="4271">
          <p15:clr>
            <a:srgbClr val="FBAE40"/>
          </p15:clr>
        </p15:guide>
        <p15:guide id="16" pos="2547">
          <p15:clr>
            <a:srgbClr val="FBAE40"/>
          </p15:clr>
        </p15:guide>
        <p15:guide id="17" pos="1958">
          <p15:clr>
            <a:srgbClr val="FBAE40"/>
          </p15:clr>
        </p15:guide>
        <p15:guide id="18" pos="1685">
          <p15:clr>
            <a:srgbClr val="FBAE40"/>
          </p15:clr>
        </p15:guide>
        <p15:guide id="19" pos="5722">
          <p15:clr>
            <a:srgbClr val="FBAE40"/>
          </p15:clr>
        </p15:guide>
        <p15:guide id="20" pos="5995">
          <p15:clr>
            <a:srgbClr val="FBAE40"/>
          </p15:clr>
        </p15:guide>
        <p15:guide id="21" pos="6879">
          <p15:clr>
            <a:srgbClr val="FBAE40"/>
          </p15:clr>
        </p15:guide>
        <p15:guide id="22" pos="6584">
          <p15:clr>
            <a:srgbClr val="FBAE40"/>
          </p15:clr>
        </p15:guide>
        <p15:guide id="23" pos="6289">
          <p15:clr>
            <a:srgbClr val="FBAE40"/>
          </p15:clr>
        </p15:guide>
        <p15:guide id="24" pos="4838">
          <p15:clr>
            <a:srgbClr val="FBAE40"/>
          </p15:clr>
        </p15:guide>
        <p15:guide id="25" pos="4566">
          <p15:clr>
            <a:srgbClr val="FBAE40"/>
          </p15:clr>
        </p15:guide>
        <p15:guide id="26" pos="5133">
          <p15:clr>
            <a:srgbClr val="FBAE40"/>
          </p15:clr>
        </p15:guide>
        <p15:guide id="27" pos="54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hingtrax.freshdesk.com/a/tickets/17277" TargetMode="External"/><Relationship Id="rId2" Type="http://schemas.openxmlformats.org/officeDocument/2006/relationships/hyperlink" Target="https://thingtrax.freshdesk.com/a/tickets/17279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emf"/><Relationship Id="rId5" Type="http://schemas.openxmlformats.org/officeDocument/2006/relationships/hyperlink" Target="https://thingtrax.freshdesk.com/a/tickets/16469" TargetMode="External"/><Relationship Id="rId4" Type="http://schemas.openxmlformats.org/officeDocument/2006/relationships/hyperlink" Target="https://thingtrax.freshdesk.com/a/tickets/1734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thingtraxsource/Thingtrax/_workitems/edit/36585" TargetMode="External"/><Relationship Id="rId7" Type="http://schemas.openxmlformats.org/officeDocument/2006/relationships/chart" Target="../charts/chart10.xml"/><Relationship Id="rId2" Type="http://schemas.openxmlformats.org/officeDocument/2006/relationships/hyperlink" Target="https://dev.azure.com/thingtraxsource/Thingtrax/_workitems/edit/37476" TargetMode="External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9.xml"/><Relationship Id="rId5" Type="http://schemas.openxmlformats.org/officeDocument/2006/relationships/hyperlink" Target="https://thingtraxsource.visualstudio.com/Thingtrax/_workitems/edit/38036" TargetMode="External"/><Relationship Id="rId4" Type="http://schemas.openxmlformats.org/officeDocument/2006/relationships/hyperlink" Target="https://thingtrax.freshdesk.com/a/tickets/18333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ky, outdoor&#10;&#10;Description automatically generated">
            <a:extLst>
              <a:ext uri="{FF2B5EF4-FFF2-40B4-BE49-F238E27FC236}">
                <a16:creationId xmlns:a16="http://schemas.microsoft.com/office/drawing/2014/main" id="{5346C6DE-8AF2-424E-853C-BAD2BFE87A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51"/>
          <a:stretch/>
        </p:blipFill>
        <p:spPr>
          <a:xfrm>
            <a:off x="0" y="12153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54F22F-2ABE-D142-B498-EC6DA858ACAF}"/>
              </a:ext>
            </a:extLst>
          </p:cNvPr>
          <p:cNvSpPr/>
          <p:nvPr/>
        </p:nvSpPr>
        <p:spPr>
          <a:xfrm>
            <a:off x="288000" y="288000"/>
            <a:ext cx="180000" cy="540000"/>
          </a:xfrm>
          <a:prstGeom prst="rect">
            <a:avLst/>
          </a:prstGeom>
          <a:solidFill>
            <a:srgbClr val="00C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A87A4-94F6-3A4A-983E-9D29BE608DEC}"/>
              </a:ext>
            </a:extLst>
          </p:cNvPr>
          <p:cNvSpPr/>
          <p:nvPr/>
        </p:nvSpPr>
        <p:spPr>
          <a:xfrm>
            <a:off x="288000" y="288000"/>
            <a:ext cx="540000" cy="180000"/>
          </a:xfrm>
          <a:prstGeom prst="rect">
            <a:avLst/>
          </a:prstGeom>
          <a:solidFill>
            <a:srgbClr val="00C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C24F46-5E91-8848-8C8E-6905D0F8B345}"/>
              </a:ext>
            </a:extLst>
          </p:cNvPr>
          <p:cNvSpPr/>
          <p:nvPr/>
        </p:nvSpPr>
        <p:spPr>
          <a:xfrm rot="5400000">
            <a:off x="11544000" y="108000"/>
            <a:ext cx="180000" cy="540000"/>
          </a:xfrm>
          <a:prstGeom prst="rect">
            <a:avLst/>
          </a:prstGeom>
          <a:solidFill>
            <a:srgbClr val="FFC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7DED55-8339-3640-8764-699D7B1C1FDB}"/>
              </a:ext>
            </a:extLst>
          </p:cNvPr>
          <p:cNvSpPr/>
          <p:nvPr/>
        </p:nvSpPr>
        <p:spPr>
          <a:xfrm rot="5400000">
            <a:off x="11544000" y="468000"/>
            <a:ext cx="540000" cy="180000"/>
          </a:xfrm>
          <a:prstGeom prst="rect">
            <a:avLst/>
          </a:prstGeom>
          <a:solidFill>
            <a:srgbClr val="FFC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8B983-3F92-2249-ADD8-B825979233A1}"/>
              </a:ext>
            </a:extLst>
          </p:cNvPr>
          <p:cNvSpPr/>
          <p:nvPr/>
        </p:nvSpPr>
        <p:spPr>
          <a:xfrm rot="16200000">
            <a:off x="468000" y="6210000"/>
            <a:ext cx="180000" cy="540000"/>
          </a:xfrm>
          <a:prstGeom prst="rect">
            <a:avLst/>
          </a:prstGeom>
          <a:solidFill>
            <a:srgbClr val="FF4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347A8-8D11-1349-AC3F-771A749D8074}"/>
              </a:ext>
            </a:extLst>
          </p:cNvPr>
          <p:cNvSpPr/>
          <p:nvPr/>
        </p:nvSpPr>
        <p:spPr>
          <a:xfrm rot="16200000">
            <a:off x="108000" y="6210000"/>
            <a:ext cx="540000" cy="180000"/>
          </a:xfrm>
          <a:prstGeom prst="rect">
            <a:avLst/>
          </a:prstGeom>
          <a:solidFill>
            <a:srgbClr val="FF48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4C840B-144A-1A49-A6E8-06E38EF67374}"/>
              </a:ext>
            </a:extLst>
          </p:cNvPr>
          <p:cNvSpPr/>
          <p:nvPr/>
        </p:nvSpPr>
        <p:spPr>
          <a:xfrm rot="10800000">
            <a:off x="11724000" y="6030000"/>
            <a:ext cx="180000" cy="540000"/>
          </a:xfrm>
          <a:prstGeom prst="rect">
            <a:avLst/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3C1E11-A804-1441-AF90-6C7A9801F3F7}"/>
              </a:ext>
            </a:extLst>
          </p:cNvPr>
          <p:cNvSpPr/>
          <p:nvPr/>
        </p:nvSpPr>
        <p:spPr>
          <a:xfrm rot="10800000">
            <a:off x="11364000" y="6390000"/>
            <a:ext cx="540000" cy="180000"/>
          </a:xfrm>
          <a:prstGeom prst="rect">
            <a:avLst/>
          </a:prstGeom>
          <a:solidFill>
            <a:srgbClr val="00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8E94CA73-1D4B-3790-B747-E162E1EFD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930" y="1425463"/>
            <a:ext cx="3671887" cy="7175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75DB59-67DD-6E43-3A7D-8799F09444D9}"/>
              </a:ext>
            </a:extLst>
          </p:cNvPr>
          <p:cNvSpPr txBox="1"/>
          <p:nvPr/>
        </p:nvSpPr>
        <p:spPr>
          <a:xfrm>
            <a:off x="1155700" y="2717800"/>
            <a:ext cx="54356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Monthly Operational Review (Support) </a:t>
            </a:r>
          </a:p>
          <a:p>
            <a:r>
              <a:rPr lang="en-US" sz="2000" dirty="0"/>
              <a:t>December 2024</a:t>
            </a:r>
          </a:p>
        </p:txBody>
      </p:sp>
    </p:spTree>
    <p:extLst>
      <p:ext uri="{BB962C8B-B14F-4D97-AF65-F5344CB8AC3E}">
        <p14:creationId xmlns:p14="http://schemas.microsoft.com/office/powerpoint/2010/main" val="286191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D24D4-F45E-9304-40FC-AD2FBC3A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data:image/png;base64,%20iVBORw0KGgoAAAANSUhEUgAAA8gAAADjCAYAAABZ0T1qAAAAAXNSR0IArs4c6QAAAARnQU1BAACxjwv8YQUAAAAJcEhZcwAADsMAAA7DAcdvqGQAAP+lSURBVHhe7J0FeBTJ9rffmYm7kRAIIQSCu7u7u7u7yyKLu7u7u7u7u1uQQEggStxm5queDLvsvXv/3zI93Msu8/L0k0x3pejprvrVOVWnqhR1x5wpjFIzRwGlMWHChAkTJkyYMGHChAkTJn4ytGjvKjXaPkqFUjPB5BybMGHChAkTJkyYMGHChImfFQWK/FqlYo5S/F499ZQJEyZMmDBhwoQJEyZMmDDxs6IoLDnIJkyYMGHChAkTJkyYMGHCxE+Pot64U1r97zo65o/R//bzkpiYiIWFBQqFQn/mn8eP/B2fPXtGREQExYsX158xYcKEsUgkniBekyx+U4h/ctGKf5ZY44kv5ljozxqXoKAg/P39KVasGObm5vqzJkyYMPE7Wq2WS5cukT59ejJlyqQ/a+LvhLlSxbnQRzyP/oCZ+N2YpGjUZLHzpEKa3CSL302Y+ML9+/e5qSmp/5TKvznIe0dX1P/28xIYGEi6dOn+0Q7yhw8fSJs2LUrljxdE0Lx5c44cOcLnz5/1Z0yYMGEsEohmNt15zm3h0FrqzxpOksixMFVFjtNFflb6s8Zl8eLF9OrVi5CQENzc3PRnTZgwYeKPSHbbgAEDmD17tv6MCRMmTPzflCxZEvfqE/WfUjGFWP8JarWalJQU/ad/Jj/yd1SpVKZRIhMmvhNW2JOD4jpnVolKHGYGHwrx91bYivyKfTfn+Gsk3TJhwoSJP0OyaSQH+Ufs+DdhwsSPi5mZmf633zGpiAkTJv6nqEOecPzESc7ff0OiRjqTwpv7F8S50zwKSdKlgVgenb/G8/eR6EJeNPG8uHWa48dOcuvxJ3R/ZuIvI434So7tH8KHDECDGifSkJcy+jMmTJgwYcKECRN/b0wOsgkTJv53hD5g3e4D7N24kBb16rPtdgivTq6gz8iZ7Fg/le4DZ/Mu/COHFy5kQJumDFt2RefUPd+7gB5Dp7Hn8HL6NB3M+aDk1PxM/CW8yEoGsgkHV37Xgg+5cMdb/8mECSMS+4FdS8fx65gp7LobojsV+WAvv44cyehVR4lIlM5oeXZ8C7Mn7+aDvscn4MJSRo4Yydjf0pgwYeJnIDngItPHiro/ZwMPP0l2gYbb++cxcuQo5hx7pkuTEnDptzQPPkmd8FruHJivSzNbn8aECZODbMKEif8dVi4Ur9uHxWvm08T7AwfO3+f0tr0oCvVn+YZRWJ3ZzPb7sfjkr0qVSn6olEqdaL2+c4Jgr1qMGtAed4t3RMaapOxbkBbnKkp1YRbIC1lOzaeG/pMJE0ZEHcPNc/t5Y1sAxe15DB+3mvevLtN3wFLUmTLxdusY5u19wP2DO1i5cBnTF+0kQAFx97fRZ9ghPHKm5cqKAYzb/USfoQkTJv7RRDxk0/lnpMnow/UlPZi+7TpvzixjwIJbePtZsXv0AI5de8iOS09FmkzcEGmmbdGnmX+DDFlt2DOyN3ufyY2tMvFPwGRVmjBh4n+HXXpyelrz+f4Z7oX4ULVYBgLjAvH2TSNcr7Sk9xNtXrwlOUvnw1kjrZec6tKV7zAI3wv98MpUi6DKfamWxbirXf4M5KQ4Trgb7CRL78JZvCNp/rEJE0ZHZUveSu0Z0KYu3ZtXI/bDE+7fvcqDEG/ad+5EszxOrNt9luyV6jCob008HS2RVCDs2QUeq3LQuXUf+hX34tHVR6YpGCZM/Aw4ZqNp0/Z06NCRhsXT8dz/NbfOnyLFsxqd2neicNILVt1OoH6j1DSNSqbnhUhz+8JpktJWpVO7DhTVvGbDmXv6DE38zJgcZBMmTPxvibrPpFHzSd99Om2KZyQl/DPxUfGkEIM62gIXO2uRKDnVyFVIy0JpuXvmLCl+zRk0rCWJe1ay73m0dNXEN+AsnGNpsa5kvszz/jZSxN8VorJuLrMJE8ZHgYWlFcqYF0xdf5YqzfvhpfRH7e2Mk7jm5O2CuXUKZtbW2FgJ11ijRS1EwqNoNXK8P0+vUb+w9tIrNJbmIrUJEyb+8SjNsbFQEf9gO+vvWtOhSSUS4/xxzOSGGfakzWot7AgF1iJNwsPtrLttSYdmlUWal7o05ro0NmjVpilbJkwOsgkTJv6HaNXvmd+lO0ed2zK5TQk0KUnkzJIN/8ePePvoPh8THMnm7SgasCji4uNJiIslNimBU1s3Y160ExOndsU58jUP/SP1OZr4q0hbPOWkKBZY60aDv4Uvex/npqRoREzNiInvRSjbJw7hbsbBzB1QAMckNfEvPhIlyl/Eu3A87Dx0pc/c3AyFQoWZ+GCRsRZLd8+hWfEcWJml4OLuZnKQTZj4WYi8xcghc8nRfzXdSnmijIwj8m04yUQT8ToZr7TpIPaOSDObbH31aT6LNG+kNDG6NOnd3fWZmfiZMVk2JkyY+J+R+PIWl8OSsX13kM5Na9J8zkVqD55M0YhVdO61kYoz11I9/SsW9OvJ7nfCKL48jxGbb9Fs3Dhsz0ykVqWxZOw/nWFV0utzNPEt+FEQD7xR821bvkmjx5nIo1voy4SJ74I2hcvLBtJheRANK+fk/uUbKLLWIruDP1u3bufY8xjKlshP9IennLl4n6CPL7l86R5hoaGECNPGUZFAvGVx6lTLqs/QhAkT/2gS3jGzQ1uWh+encaZYzt55QYHKLUh6dYDtu7byyMKXyrm1LOjQhqUhIo1vHOduvyB/5ZYkvz7Itt3beKjKQLncGfUZmviZUdQbd+oPQwd7R1fU//bzEhAQgKen5z96L953797h4eGBhYWF/syPQ6tWrTh27BihwtAxYcLE92UNY7jIXsz463qXQjJ16EZ9eurPfF8WL15Mr169CA4O1umWiZ8ATQKXdsxj780QkpOS0NhloGm3/vj4L2Tmntc4F6rHsHaV+HRlK4u2XUdjrkDr5EeHekU4tnszb0K1FKjThbZVcujmJpv45yPtgyzZNAMHDmTmzJn6syZ+FrThz1m7bh2PA+NJSkpBm7kCYztV5daWXzn4QEPe5sPplDuWtatW8ei3NOUZ06k6d7aO4sB9DXkaD6Jz2Qz6HE38LJQtWxaXymP1n1IxOch/gslB/t8iOcjHjx8nJCR1Ww8TJkx8P55yjYX0J0n8k1al/v8h7X3siCt9mYc3ufRnvy/Lly+nW7duhIeH4+zsrD9rwoQJE39EqVQyZMgQpk2bpj9jwoQJE/835cuXx6niaP2nVEwO8p8gOY/p0qVDpfrn9ju/f/+etGnTYmZmpj/z49CmTRsOHDjA6dOn9WdMmDDxvZBGgzdk+YVEh6i/5CBL4diu4Rlp+mb0X0pvDHbs2MHUqVM5ceIELi4u+rMmTJgw8TtqtZpixYrRunVr+vfvrz9rwoQJE/83nTt3xrv+H6NO/s1BXtEjj/63n5fPnz9jZ2f3j3aQf9TvKI3aSyNF27dv158xYcLE9ybPGBdKjfVF8xcW65Jc4uNdn/B6RVzqCRMmTJgwYcKEib8xwh/W/5bKvznI6/oV0v/28xIWFoaTk9M/2kGWvqOjo+MPN4Is3U/Hjh05evQoW7du1Z/9OZk/f75uXkSuXLlITv75th2wtLTk/PnzuoiOtm3b6s/+fMTHxzNu3DgmTJjwXcqBEjMS0oVwscRKksW//2tUWFq92kJrRYVzvVGEWYlP33+HWWtra/bs2cPKlSvZtGnTTx1ifejQIV15aNSoke7nz4ikC1IkgdTJ26xZM/3Zn5sRI0bo5t3a2tqi1f7/O7n+iSgUCt0c5ObNm9OgQQPdiJAJmDRpku6ZpE+fHo3m590RXLLnpemTO3fuZPjw4fqzPzeLFi3SRVzky5fvp7QxvyC1KUOHDiVr84X6M6mYQqz/BMkgl+Yg/4jhx8ZCCrGW5iD/iPOsTXOQU+nZsyctW7akdOnSuob/Z0Oqf1Jj9ujRI8aMGaM/+/MhhQ1WrVqVU6dOfZdyoERFlCaCFaqhPFFdx5z/vC6BFI5dMKUKnTQTMVea6xzm741UDhYsWEDfvn11TpGDg4P+ys/HqlWriI6O1oWP/oyaICGVh3Xr1unah8GDB+vP/txUr15d13kkdez/zA6yZOTb2NjojF1pSoYJdJ1IUgdr9uzZf1rNkJB0Q7IlpA6DzZs368/+3EhtqtSZVKFChZ++bJQpUwbXKuP0Z1IxbfP0J0gNzD+9kfnRv+PP2sh/jSRYiYmJukMaLZJzJCQkoVUqdQuYKJUakvTnE5M1qefQkJjw9d8kIC6lXtOkiM9xJCSlCCNE+ntxb0kJxMWJv09So1AqSElMID4uTuQnfZbSKHR7GseLNL/n+W2H9P2TkpJ+6p5NCelZSD3/0rP412f0zYd4H0kpGv07UqJVJxMXH4Nlgg3Z1MVEOfi/mgSt7nqelDIotVa6967UqknQ5Z1AiqiyCoWaRP3/laIR13X/j5akP5StbzskLfhSBqTPPzNf6oP0TP71OX37kYhaOBWp7wiSpTr8pZ5L5xT6ev7V3ySKl/wHvZB0RSoV4pw2JTF1r/IE8a5+q/8iv0RxvzrdSE3zx3v49kPqMDLpwh+RnsmfPSuDDkkj1Pr3LL0zdRIJX3RcvG9ROFDwpd6nHtI7ls5Luq/WlxnRFKTmoU35XSN08Sm//22KNvX/+F1H5B8SP7Ox/69IZSMhQWqv4/70eX3T8a/thyb593er13uFOPeHv0n8XSM0yakakfSbjkj3JtJ8pSN/luaPtonhh/QcpOdhIhVj2pjSkWoPpr5HaZu+L3U6LkG0NVqpfAhb4Kv08eK8RndeahuSdO/9a5tUZzd8lUY0SH+e5us8DTikMvFn0RX/lzVkwsQ/gldnV9OxTh3q1q3PkGnHiJFOigb5xenltK/bn1NBujN6tGiC7zKlfxPq1G7M9ONvdGdfHJhMnTp1qTNkKUGxoFHHcGrucNo0nY2/LgVcXd2TevXqUa/uEE6+i9Kf/d+jUJqRHHWTX2vWpHbt2tRvMpNnwjCxUCl5eWQ6tWvVola/ubyK1GCmElaxMHTM1LEcmd+DWrVq0nTmYbCwIf7pQbo1r03tpr3Ycz8CG2slb6+up0Pt7ux7GS6S2BB8ZQ2dmtQRz6oVs3feJcXG/P8I2P1vE8r2wV2pU1e8x9q92PtI2kZMOBrPj9G/XV3qNe3OpltfRS1oNbw/s4iGouzU6TmNx2HiXPx7lv/amrri3NAdD3TJkuPuMlZ838kbbggDUBgkIU+Z1U+UA1EWug3Zxscfpq9HgYWthvs7Z9NCvPPatRsybsVlEmwsUKnMyRLhinOsSpgjf37DavHPU5uJTNps3NgwVJQbURZGbyImxQwz81B2j+xN+84rCbQww0Kh5eicVqIciGdXezTXPyehkjyuH4SY96cZLOpCXVEWWndZwXvdWQ2Rb47Sr257Vp1/rTvzBW1CCFumdhbfpzZdxTOTiLqzmTYNRFnqMILzr+NEcVHz+Mgi2tYdxPnQVEP97YlZtJSeQYfhnPH/Wmf+xyhUmJu9Y3nHFjpNqFlzIKcDY7Gwsiby7nbaN6xNrVYDOPo0ChvzVDNBen9P9k0QmiD0YuBiPsSbYxb+kCn9Goqy0JApR15ha2lOzKdzDKrVivmHHqMQmhD/5hKjO4myUqsREw/7Y23+401dUkffZox4t1J5aNhsJs91tpKGV0dnCT2vR90B83gZ/rvTpVXHcXRRb115aCb0UaoxCc+P0LOlKA/NerP7QYROPwKub6Rz3Z7sfxGu+7tP19bRpbFI07wXO+6lnvuxEO2CbQq3Nk6liVS/azVh8vqbJNlaoDSzwDr0FgM7NKZd/y2EWJrpts+Szse/OEG/tqLMNOjIhpshohwouLCqv04j6k3YSaJW0piPbBnYlc69N/BJlBNzoZb7pzYWaWpRZ/w24jUqFD+ORPyO5gWzmjfSlY3adUZzM1oqB1phqz9iSv3WjFl+kYTUlKkIHbi+cbiujagj6aMoHNrAK4zsWp+69duy/FKQrmzc2DwiNc2vG4nWpbnKqG4iTb22LLv4QZ/Zj4QCc1t4dmQJbXTtRz1+mX2aWBtrzBNDhT520NkLnZZexMwstY4rVRakvL/O2J71qVWzCXNOB2BrbcHDXWN0ZaPW0BWEJVmgDb7FuF4NRJrGzD6VmubR7rG/pfkYp/ih2o/fCWRVV2EPSGWj9iBOvZM0XkPU/V10biZsijaDOfQ4MjWphLA7nx+YmvreBy0iUFrGI+IJMwc1FecaMemIZE1qeHFoWmqagQt5J+xNIp8xS59m4uGXUk4/GArMrFR8uLmFLjWlslGLniP2EG4l1XszbJOCWD2uE7XqTuaJWrQlkpkpbA7CnzN3WHNRbmozcvcT8d6teHdqDnWl995H6PBnUeaiXjL/lxa6NMN3P9aleX9qbmqa3jN4GqbGwuz7uLImB9nEP5ro5xto1Ww+Xm1Gs2h2dwKW92DIqmt88j/L1pVXuffyIf5hXzVvKZ+5euce2VoKw9b7IUtmr+DZ7b10Hn2VVuNHke/xMsauv8Sd3fs5f/MeF+4/RmfmPN1Mt+kPaDpjLtXMTzNvxVVddv9zFMJZ0TxiVIMuXPESjc/SqZRM2kqntot4Jxrt4/HFmdi/MbGHJ7P41Cu0wpmWQtXCHx7meeZejG6ckatLxnHk1j2mj1qMomJP2uUPY9G0Vdy7d5Vty67w9N1jnoUmYxn7hDlTVpBSsT8D6zqyZ8kGXoUKZ1tSw/812lj2jenKsJPmjF60iAHV1Qyr1ZFzAa849TKBtqOXUlFzigXLD/NbcxZ0id3hORk/sguK05NZePAWpxeNY/3bgoweWZOr4wdx8NEL1o88wpvkJ1y89wFpUsblFaNZ96E4U+Z2IWj7FA7c+4P59D/DzEJFwLlFdBm0lyI9JzJ9eG2uTu7BlJ1PUFnG8GjDNQLPSzOS/xwFSYR/LEDw0WP0WfiGjuP64XlmJjMP3uP86iPcfv2IC3deEGNmRfKNZQxaE06HmRMpGLmTpdueCmPpB2luEq7RvXJ33hbqxqJFU8j0fCbtem4gPO4BK8aexj/8MbdeSL0hX9ASePsIkUVH8Ws1a/bPGM/Fh7cY3H8Vvh2H08TtNpOmbRY6cZbdm65x59lD3saoUL8+RN8RJ6j8y2gqm51ixOwdRP0QnSUqrC1DWNO7Kwv8MzFu6Xw65H9Lv/qDuRPwkOOvLegy+Bcyvl7D/M3nCNdY6pwg7auTHFdXYHKf2oTvncjasw/YOXsK5xTVGNI5NwcnjOP0o4dsmnSGN9FPufk8HIUmVDzTsbzx7cAvzdxZO2k0ZwMtEL7Vj0PyU4ZUa80Fr2YsXDSH8uottGwyl6CgyxwV33f55G4kHZwnnJa3+j9AGMD7eJq5LxNbZObK/JEcuPuESUPmoK3cj25Fwpk3bgmPn1xnw4JLPA54xNOQZLThNxk+bB2+7UbQOstzxk9ZwvtEfYY/COaW8PLIbLqOPEH5gZOZPKgCp0Z3Y7auYyOG7Wt28/bhYy7deEmcUinaCtG+RAkNfRJOrR6TKJp0kMWrD/HoxEqGrI6k+7heOByazNxjDzi9/AgPPjzh/O2XxFtY8XTrMCafzMToCW2I2f0rM09+wvxH0YgvqN8zvXFLNiWVYfaihTTPcIk21UfwKvkdG0YcEj8fc/7WO13H6BdSnh/ggkMLpnYvhf/qEWy+9IwloyfxPFNbBjV2Ye3oKdy8eoLLjs2Y2qM0r9aMYNPFZywdM4mn3m0Y3MyVdSPHcTvix5ovrBJOb8ittXTutpYs7UYze3xrni/uw7g1V3j77ByfCw5jWBVbjswex9H3qR3w5gkfufLgOXlbT6VOmtssX7SJR5e303faQ1qOGYTf3WVMWXOGaw9fkLvlFOq53xVpNvLw8g6R5j4txgwm690ljN/8QPK29Xfyg6CJYF3Pdkx76sNkYVN0L/qeHlV7cTfoBUcCbBkyZTa5PuxgwaavOlDenuJgSnmmDW5E5O6xLD/5iN3Tx3FMXY1RfQpxaPRIzl46z7GUskwb0oTPe0WaEw/ZM2MsR5KrMKpvYQ6PHMzJ9z9WhIRCvJv4gP10aTYFq1oDmT9nAAkHfmHQ1KOkWFpw6/QeLhy5w22hkyEpWmFLCIc6JZoHd6/iWnM8HXN+YuO8xdy6eZR+o45TdegwSoTsYdKiw9y6cwunGuPonDuUjXNFmlvH6ffrMaoMGUbJsL2i/TpLvPb7DMSYHGQT/2henzhEYPZiNKtbhAxZKtK8uTfnj59DmbkSv85uhY+ZsNS+rllmTpSs0Y6GRb3JlT07yuRkXr+8S7R1FkoWKEjx7B6cuHSfQk1aMqhLORyV+iWNnLJSxPcTR1Zu4lRSOuqUz63L7n+Nwsyc+PvXOB2ioEm35mRNl4M2PeoQ9vQAdxJLM6RFJfLmyo63sz3xUuim+BtpJMwhf1P6181Pzhy5cDZT8jEkgFdhagoWy0+hovn5+OoekS4lGDe7HZnNLXShLhoLN/LkduTNmf3su/CeHJXL4m2nRK35AbyCmHecunSPwl3aUSRDBiq2bIWfw20O3LenZCZ7Lu9YyZkPnjRrUIrfZrimK0PfRhXInS8nmdydiYn9zMOnT8mQqwgFi5fGUxPI+VeWdJoznMo+bpgJg0AK3vLMngP78HNsWX6A+JLVKeltlZrf/xilOoUnx4+TUKyCKJ+FyF24OrWq2nDu7F2Cnl7k2M3POJkXw0Lz76GrUkMR/0lL8CUHUR8eonbNSZGiBSnibcvRqy+p3LMHnesXwEaqD6L8qNxzkcfjNUdW7eCKXTZqF/UV5eqH8A6JvXqaixpXWnepQ4YMuejYuxL+Nw/yPC4fQ9b0o6CDzb848wq8SralR0UfcubOg71CQ+CHl7yJtaFEmUIUK5ybJ/dvYZmnEqOmtiCD0BQpzCw5NoxQrQV+xYpQo0JxrN4EEPMDRAVLmqAJeMHxO28o360t+dJnoWH75jgnCcPseXraN21AmYLZyJLBk8TEeDTSsF5KEppMVRjQpDy5c2bHy8mWqOhwHr8OJEveguQvXRybaH9uh6Vh0JJ+FHWz0xnUUkh1yOcI3DLloEj9GuSPCiMw4jMqxY9jeiQ9vsKJEC0terfBO0Nm2vdtQNjjvdxOLkIl1W2Wrd2K0rcytQun1f8FOBZoQf/qWcmeKzeu5kqCPwXwIlRNkRKFxFGQj/53iHQtzshFnfGzMNeVJ3VCFCGJGjLlL0SlmhXxeP+eiB9qxoBCtHdJ3D9+EkXZqtQsmZ/8JWpSrZyCM2cfEfTgNIdeq6lapxQulvpGUwqjtMlAnXrNqFY0G9kzZUSdlMSzp7dQuucRbUUhCqU358i1t9Tu35v2NXJhJTRCevufQ4Rj6exNzsJVqJvWmXdvP+g6Z38k1AF3OfI0hPr9Ooj64E3r3i1QfDrMmUeedJg5lNo50mL+L6NXZtnrM6huXrLnzo2nrQWhEcE8eR9B3sJFKFKmOMnBD/F3KEW/Wvl0adLZWhIW8ZGn78LJU7gwhUVdSgl5ztP30tDhj4NSWAf+J48RmrsEDaqWIHveCjSo5865k1exydOGXjVzkUO0fTbaJBJFWoVWQ6K5M+VqtKZhyezk9MuCIiWZly/uEGfnR9HiBSma2ZmT915RWqRpVCo7ObJmQSm0xv+lSGMrpSlAUT83Lty6pbNNfijCnnPs1ksq9upIbmFT1O7UmjSacxz196JC+hQOb1rFg8RsNKmdn98sAJ+qDGxQnBx5cgmby5bPQkMfvnyLX94iFCpbGruo59xU56J3vRLkyJ1TZ5d9jo7g0cs3+OUrSqFypXGIe8vtl1L024+DQqUi6OxxnqXNSdNGVciSpQQtWufkzqULvAt8zoF9V8nWvDHZHBVS8IRAS7LCiryV2tK6Qg5yZsuOubBP3r55RKgyPcVL56doLi8u332EX7lWtBVpcmTLJtIk8+bNQ0JJp0/jzc27t0hITpHky+j8OK2UCRPfgfDwKOxtPbHRKZQCRyc3tJ+jSJQ8mZT/FEwqeH+GXzbcoVW/AXhp3pDsZosdZji422JlnZokRa3v4ZUySZuPCp5qNs34ld0XQ7F11Sf6HyMZHNHRkeIW0+DioCVFfGeVsyuOwoj5HBsnFCCeU1vmcdexBl2r59HNN9ahNMMq9jWLlqzGreZQqnkn89lSjZOlFZbWDji4CjXSpuane4Ya4SBbe1Aod3Ze7FrIgk0XUNs6Ym7+gzRriXHExFjh4WKb+tnWnnQWlkSER2Ju40Ta9N5kzqDk3sNbhP2LE3NvywxOK8uLRqsoMXFB2LvaC+F0wNVLJYwAKYUajW7OvFbnIHsVKoP7s2NMnLqc13GO0n/1Q6AVLVOEsMgd7NywkEbwVGa42DuhDg/m5N7NRHiUplmSFZq4f9/sSbxpkhMyUsajIS6KAEhjj41o9h3SWmFhoYsqRP2lPogPZpkLUtwmhNWzpnDqbiJ2Lj/OYoCfIyMwU3kibA8dli5psIuLJ1pyVsR3+I9+fOwLxs/bSIF2EynlEkGUnQonlQU2Dg7Yu4hn9JWmaISjYZWlLLXSxjCodi26zTrAJ2EI/whjIJIPEp8QQ0KCHWmczVGLe9bYOeIhnNbwyEhR9VW8Pb2cNS886N66vviOCXwZy7LSRHN4wzxepGtE+zKZiEyOwNHRFguFA86e4ttJCaX8xEPQCk1QWbtRtUpJLk/pSoMWk7mtUGH2AznHEvFREaJupMXVMfXFmwl9dBH6GBWjxcbJHd9MfjhZ+3PlTpDu+m+kBLNo/lJca4+ktk+K0McUnKyEPto44ugmruufha48CMfAzD0/tXI6MrN1bVoOXc9ba0t+qCUydZKuJjIyAScHVyykwirKt6udM0mh7zmyeweadKXJnd6CpJSUrzo+xU+hJZ9vbWLm+QQ6d2mLTcJb4SDbYy00wlFohJloBzQivVqd+jcatZrc9VqQ/uoyGjRozer7b1BY/ngLhqpjokhKdhX1RF9znVxxF+U6Iip1i7v/3PkbzbYlc4gp1JtW+Z2IIBYnexuhu6KeeEgPWsovjh0iTVTBnrQu6ES4Vkoj6pKZIy5pRR35Uul+GLSi/YgR9pQHVpbio6jLTo4uqD9/JlmjxDziEVOXbCVXs1FU9oYk/f1rVUJjnu9n7O4XtOreHw/1WzRpbLHFEoc0NgiTAq3SHM3zg4zd+YwW3QeQVh2A2tVG2Fxf0gjH6j896v8V8THEx9vj7qJf1NLekbRKFeERn7GwdSattw/eaRO4de8h0X94lymcXjOdR2mb0rViFqGh4Tg626ESGuqSXpQLreTpaTm7dgYP3RvSrXJWIhPDUtMIu+P3ND8O0t1EiO9tY5kWWyvREIrva+foinlcHHcPLedKYmFq5HMgNknoxhc7QUJpgdm7c4xec45a3UbiZ/6BBGcr7DWW2LoI/ZDMNYVI8/4Co1efpVbXUWQTaeJ/S2ObmuY7lQ2Tg2ziH4131qwkCYM4NZItBf+XAbjm8MNRchBsrDGTHEEbvdOkJznmEWMHTcSjzSbG1/XEycyK2MfvRCOnIfhZEBlchPoLbG0sUQphtxPq8PnUNGZcKcfN+FA21FEyfPK271VnvwmNECO3DD7Yi+8eFqfFQhhwkU+f8tnDm6wZ7Hl1YDYT9muYtGQuJb3MhT0n3bUCC+Vn9s4dxbHkeqyc1QJfWwsU78P5EJdEbPh7LBJchBFli5mNMH5UKqwcnFF+uMCMhffpe+oBN3d05szSFdwIiPkxwubsXEjv7synEP080KA3PBECm8PLnmSXHDRu056OlVw5ufUov09J1/Dp4hIGrf3EuOVrKJpeNNcxyQS9DRfv9hNh/uCTzl2kE9/fXBj+FsIAEp+2T5yAusUewuPPkeXKGhYe+z0083+JNIqVIbMvcaIh00jlXx3Di8BQ0mV1EeX6Pa+uL+eXIVt5fkD9bw2DtLhOYaeq9CudAXtR5j8/CRQmYAJBz8LI6O6NtCOerZU0UmaBraUlr7aNZePH9tyOf86UXIGMWHgsdZGNHwCPzH5YJscToY97C378hGQfX7yl3aPMrIWBqsLcyib14hfUYWyeMJz76QexdkRRPIVzo30ZTLBwFCI/BOCoSIud9CdSfZA0xVoY+1Y+jNh/jJObltCsYDo806TF+j8vEP5fQ3JU7F3dcXew4ZN4CNaWKlIC/Hll4UTe7F5EPdhBv8nHaTdjC22KOaPRW7pmFloe7JnB9FP2zFg8nUIZhIMXEceH4GjhMAUT+8ECT/c00r5cWErPUJQDlcKGCr3mcOLsHsY0KyIcTWE4ujsIx+IPFuP/FAevTNgrkgmNTVXsiCePCU/ng5dVJHZF69K610DyaV+w89iDr3yWeI7NHs7BxIasndeQdPZCHwNCCZT0Mewd5gmuODmJZLbWQv9UWFoLL8DMhW6rdnN270a6lc+Eu7M7wmf6cRBfXykc3QyZMhETFolOzJI/8zwoAq8sTgS9eM+zcwsZMnsvr58cY8+hp2iFU6s0F+1GwCkGDl9DhRHb6FPBTdeZHPnkg3AL4wl6GoFPWm9R/xWieqRqhLV4Jg5+Tdj16CIbx3bB18UZH28P4QT9CK3m71h4eOFqbcbHyNRe0/jnj3nvmJYcGRx1n60tpPUXrPnja0zm1tqxLHuclxUr+pExjTDwg6MIDIslIS6QlDAH0nta8HjTWJY8ys2yFQNEGkvMPn1OTRP/nqQwO9K62enz+1FQiPYjC4mRkaRIHpEiEf83H/DImQ0Xi1DWTx7J/bS9WTmxLq6iMEl9B1K0iiLsBiOHzcSnwzrGNfTEUWlFjGg/PgurLPjFJ7w9fFFF3GLkLzPwbreWCY3SiTSWxDwNJJIkPoo0GVwz6Dr2fiicPfBwsuVTeGoYiPbtS14KDc3hYYXaqxgt2nWjST4lh7afJiJJl0Sg5tXBGYw/ZM3sldPJ6Snam/A4Aj98FrZXENHvLfHJ4MLHEzMYe9CCmStnkcvTCouIeAIDxXPXSGksyJD2x9rqUOp898qcFU3sZ+I0whgQzd/bl2+xy5qWiBdBhL05zMBfFvA88CIb1l0hwdxMpzVmcU+ZNkrYS5VmM69LVlzMLEl89oEwldDj1x/wdMqIddJLZvw6nuQKIk03UdaEPZ70LDA1zZtg0tp5pc55/w7Socpeod1Y/e86mpfLpP/t50XaSsTe3l63b9o/laioKOzs7H7I77h79278/f11WzXIxTa9Cy/3rGfvtbe8vbGDOStuU3fIeKq6v2XF1MXsOHmVELUab79CwkAWtVqTwP6Jrei5PpTKhV24+/A1GQqUI/T2Js488uf2qxgaduyKe9gFFi9Zy8FLz9C4u+HhmMDVbaf4pIrh1tW3ZK7akAbFM+l61gzlwIED5M6dG29vb8NXXhTCpRJGq+3rcyxYf56YT9eZP3slyoLDGFQ7iPaVu/PCqzhZk59xIciMwlk8UYlGLfDCTGp3Wodn0YKo/e8Q7JgXX/VDdp+4y+P7D0hbujW1cyWyZd4Sdp+8QnBSCq7e6fh4/iAPwuL58Ogx0S6FaNmwFLrHaoB4SVuQSdsySNu5VKwoc/s5M2FwWH1g+bythH9+x5al8zj2thRzppbj5oZZbD54k5179+NVuz+tKmXHWvhyKR/P075mO647FSU3z7gaaknVnM7s2beLZ/duEuhSlk4t8nF3x2rWbt/DnfeROGbOgXXQSU5dFA5k9DPuvnWiSbsG5PIw3BKWVuzdskU4K23aGF4OBFppxDitFTe2buL8ozfcP7mZ5TuDaTlyHMMG9qVTx46Us3vJoq3J+Lb6fXKkVIZTEtUkLjbn1p0EchcsxvOL67n15BV3RJlp3bE1PD/G8jWbOH37Lap0nribB3Nx11UizSK5ceMTBeo1oloeT51z9q1YWFhw9epV3dZv0rY+km7JQenhAbf3s2jXTcLeXmT2zA2kqzmOftUt2TFrPpv3Hcc/PIY0fgXIkS51mPnZvmHU7nuE3KVyi7J9j1jvkqQNP8fOUw958PA5uWt3oVzaD6ydtYydJ68TLnQ1S3oPHp7ZyeGTp7lwR03dft0oqTesDeXmzZu68lCyZEndT4OQnBBH4agmvWDhkn2ivXvBqgULuJdSn2kjfJnZvAUbQn0p7xHJmWfhZM3sg52VNYkBe2leZzAffUvgE/eIO1GulPJKEY7SSV7cvkW0T3U61MzE+TVL2bTvGM9CYnDJ5IfZ67NsPXyes4evkbb2AFpV80IlnG5D7RlJF+7cuaNblVfamkMuCuGoOgacYdaqM0QF32XuzEVQcBTDq8WwYsEGzh3bz657oTTtNpDSWVLf38cr06nUYjmexYsQ/+Q2Qa6FyKG5z/bDt3h47x6eZdtTP38im6cvYsfRi3xITCZTJl8Cr+1lz/EznD0fRJlufamWw80ooxQbNmygfv36WFn9FsxpENJon6uHGRc2b+bK8wBuHdnAqgNRdB43lsH9UzWiqPIuh1/nZ8LsZrgmiPZF/YGFfdsy644dlf20XHrykQIFC3P/zDruPvXnbpgt7Ts2J+HBAZav28q5e+91GpFZEcqmPQe4LOr1K+sq9OldETfxMAwtF1K0lLQS7fTp0ylRooRuazzZ2LqSNvo2MxYeICb0OYtmz+G9a1dm9c3D1c1rWLllBzdfh2OV0Y/8mdPqFh+Keb6OatXGos1fCpv3d3imykpxx2C2HTzPk9s3MS/QkvpZHtOg+i8k5y2FXeAdnir8KO78iW0HzvHs1k1UeRrRonYB7I0wV3/79u2ULVsWV1fhtsrpgFAocRJ6+Gj3Zo7eecWLiztYtOE5jYeOxOfNDOr0OUTO4rmIeCrsBeuM5EzngJlwg7eO7cAv++KolM+emw/f4puvBB9ubOLygzfcDUgS7WMznq7uwZDd0VTM76BLkylvSYJubhZpXnP7bQL1WncmfwYbWfcvddBKtsSlS5do0qSJ/qwMLB3x5CXz5u4kJuKN0NDZ3Eioz+xh2Tm+Yi57jl4Rdf8suZsOpnFJHyxE2Uh8d5DGVXsR4Fsa7+gH3IlNQ0UfLTv2H+H5jRtE+dajXckoOtbozKuMpcgY85DbMW5UFG7Zjn2HdWkivavRvkkZXKRRfJlI++pny5ZNaFMmWbaFNKJt4+VG8PHt7LjwmKD7h5m79CzF2o5m3Kj+dO3ckbrZ4tl1BIat6IefUit8jxROLepBl0UvKV00PU9EO+qctTjJz/dy/MYr7r/4RJVmHUg4M5JO855QqqgXTx8+wzFrCVL893Psmr9IE0zZRp0ond1V3IPhna5Sm7JmzRpss/zRzjQ5yH+CyUH+32JMB1llnZ4yFfJhrU7C0smHGuWzc3nnDmJ98uFs6UzFxjXI5e5MeuHYpHUQrZFWjdLOk/IVi+FsY4GNoxu+BSvRoFxGkhNtKNaoK81LZiTh80ciLLPQsHFZ0tq5kL9yY6oV8iIlxZzsVVswsE1pvkzTMhSjOMhST67Gntxli5PRUk2SmSNFKlXH7P4uTgW5Ua99aypnc0NrJoXL+pAzg5twiDTCIVKRvXQ5cqe1Q2lhjUvmwtSpUggnIWxp8lWjbbNquGlDeRuqpESd6uTxcCB97jLUrlwUG40aJ5/idOrajOxpLEn+OqTmGzCqgyzM0DQ5ilLKz5EYtQrv/JUoZfWYdZfjqde4KmYxMfhVakfv1jUQt6xDK4x4F9GYV87jhZmlNfZpfalYtQr50guP3y47LXr1Jm+aJELeh5C2WDWqFcuEs2dmajZsSBYnYelZeFG/R2/q5E2TmqGBGM1BFs6ptbMvJYpK87ySsUuXl6oFXTi2/SCW+cuS2V6Byj49PlnyEpflFdGKMFEWpNnlajIk5yDLy5LY2LviV6Qi1QunISnZiTLNu1G3gCuRHwNJcMlDvdqFcbN2pnC1hqLRciEl2YY8tVvTo35BlAbeu7EdZHCgSOVSeKqSUVq7UKpaFaLObeauWUZ87G3JU602pbKnxdVbGA5pUjs21FobClYsj5+bDVa2DqTLXppG1fJhmaIgU5kmdGhUHJvECN5F2VGlSQ2ypXHGO2NGNDGhxCscKdekPY1K+Mh2hoziIEuakGJBxoJFyJfWiji1OX7FhQ7GX2bThc+UayWtweCDwsxC+AfpyJ4pHdZmCpJjUvAsXErUIVGezS2x9cxGlSrlyOyswDxNAVp2bkt2uyjevo8ic9lqlM2dDhd3H9zMY/kUlUzGwrXo1LY8TsnJX43EfjvGdpDBhlwVypDFSo3GyoFCVWtjeWczF83K06ywPZG4UaPNANqV9/3t/aUkmpOzXEWhBfZYWtvh7leU+tWL4CISpMlfk05tquCqiSLgk4JSDWpTwMuVdD6ZsUgMIyrJksJ12tCqWs7/Y8fxb8NoDrJ4MbbufpQoJOzApBQcMhSkSh4b9u84hmOhcmS01WDm5EXewvnwS++CuXBY1ML5N/fITMWSubES78bGyY0cRStTpYAziWpXKrTqQa08DoQFfyDZPT/1ahTE1T4Nmdxt+fgpFGvPvLTq1oI8zpayIgu+i4Ms3lCmUmXIK/Q8ydyaXOXqkyHwEPveKsnq7Ui6ApWpUcoPZ1HOs2Zw1TnIKXFCE0qXp3gmZyysbHDNmI/a1UvjZaPFzrcsHTs3xEuRQvoSFSjhm5rGRZemDN624vn7lKZDl6YIf9AoGMtBlv7Uwt5bPNscWKiTsUqTnSrFM3B+1x4S/arQsnEVfF2sUVnZ4enjh7f4PTkxBaVDOvH/F8LR2gJre2d8ClSgVol0Qr/sKN6oM/ULpkVh406ZL2nsvqRJL9LYUqxhJxqK/0eauiMHozvIwv1PV6AExdJbE6ewIEuxmuRPuMimx/Y0qVdElINk8tXqSk/hzOoiFgWaBA2eRctQLpu7LkrJKX02qlWrSFZXJWZp8tO2Zzv8LJJwLViG8tk9dGkc02cXaSqRzU2kcctPmx6dySZFpxgBoznIok1RWaSlWLn82GtFu+rgTaVyeXl8eCdB6QqSz9MerbC3cxbKTy5fT6yVCrQp0ro1LpQsXxwPO0ssbYQNmacs9cplEZpiTt7qrWlaLhsqM3uKlxNp7FPTpBN2Zr3ymdFIaaq1pnmlXJiTun6OofwnB1lRb9ypP+S7d7RcQ/TvT0BAAJ6enrqH9k/l3bt3eHh46IzPH41WrVpx7NgxQkO/z0IEEaKhVjinw8kIPXDfk65du+o2+S9durQMY1iP0gxrKwvh8Ej/NEQGvyVC40iGdK5C5vWjOeok4kSDlprcEivdJLRUpL0tk7QqrCzNUxffSEwQToMUSiot0JWKtI+qRmmOpW4bF2kbjERhYxlu8FhbW+sa98ePHzNx4kT9WSOijiIwOBH39Gl+rLmA/0KMcN6l7ZKkOiHtVygPBWaizkthxNKe1pqkz7wL+ISFiweOlkrhFIlGSDTm25jDSfMNwjy0Ek1PIk0SB1HdrD0aaQGWxCSRzkrkITVyScQLQ1olHKbU9y7QpJAgypGZMNZFElEUxOeEJIOiCCQkh3jOnDkMGjSI4OBgnW4Zm/jwYKJVLrg7/nh6+DVLlizRlQepo0D6KQuFCksrKQw61bmIj3hPYKSK9N7CgFFJ++SLNLp3Kb07rUguSoNU/1P/WrcAV4KQCwtdKLVU/6X9cxVCE6x0nyXUyYmIkqAvG0I34iXdSL1mKDY2NqxevVrXPgwfPlx/1rgkR30kLNmWtK4/Wpjrn1OlShWdgefk5CRvlFCHpBGWon5Lq1QLjUiMJOBdKFZuHjiYi/bDTNIPLYkJeqNUpJHKgJkwenUIR0YqM1LHqtSESPthS3trp+aZqhFaUa4Sk7W68iQh7bctp62QkMqwtDe25AgOHDiQmTNn6q8YF21cKEExlqRzT40u+dFp3Lgxo0aNImvWrDKdoFS+aL30vLXJMbx/F4y5awbSOlrqy15q258o7Zcs/plbWmH+RRCE7ZAk2jCpQ95Saj+Eo51aNv4/aaS91FOvGoyZmZnOlpA6ULZt26Y/a2SSIggM05LW0+WHWG/i/0fPnj11W1RVqFBBvo0pkHY7sJIWOBFlQ6FOIOhdICnWrrjYiXZD2KCWliqSpf339eml9/77Fk1akqV9qlXC9jSX9l8XbY+4J6W5VA6+SiPZnsrf0ySKNIbaFl+Q2hSpEylNtQn6M6mYHOQ/ISwsTCey/2TCw8NxcXHRf/qxaNeuHYcPH9b19v3M9OrVS9dZII0WyTd6/ojUuEkYO19jIt2jFE3w8OFDRo8erT/7c1K5cmVOnjxp/PclNWS6X/QOkUChVfBQeYmVjCCKCNxJTx/mk17rJ6VKTfRfRCoHixYtonfv3jqn0Nb2j2sG/ExIjqH0DPr27ftTaoKEdJ/SiKnUPkiOkAmoXr26LsrE2dn5v6IRPyJSuZAcZEvhrP/yyy9MnjxZf+Xnpnnz5owfP17nIP+sZUNCKh9PnjzRdbZv2rRJf/bnpl+/fjRs2JBy5cp9B90XZSO1cHyHvI2LVDYkB9ml8h8Cqv/dQVbdW6T/7eclISFBJ7JfDIZ/Ij/yd7xx4wYfP36kdu3a+jPGQfqu0iGFYRmTL8/Q2CIghRF6eXnpOmuMec9SqJGxn4GEsfOVwv/fv39PdHQ0OXPm1J81DtK9Su/L2O/se+Qr9fpfvnyZUqVKGfX5/qdyK4VVJ6picZkQikMuBeFnFMTMlUbZLf+Sg2zs+iD1/L98+ZL79+9Tq1YtnW4Zk+9RH6RnIB3GzvfVq1e68uDn50dKivH2wjT2O/vC93i2ki68fftWF00hhQcam++lDd/rGUtcvHiRQoUK6SLCjJn/97xnY5eNL/VNmpok1Y88efLorxiP71k2vty/sbl27RrZs2fXReL8XcrG98hbenfS1MLnz59TtGhR/Vnj8XcsG3fv3tVFy6ZJk8bo+Ru7fn/he5QNqU05f/48pftu159J5d8c5JktU1fo/Zlp3749U6dOJW3a3/c9/KfRrVs3XS+rNPfgR0MaFbhw4YLOUTYm0rxmKbxm2bJl+jPGYevWrURERNCjRw/9GeMghUXVrFmTwoUL63rGjYHkbLRo0YKVK1cazdGQhFDq0Bg5cqRuZCc+3jibe0rz6aRIAsk5GjBggP6scZgwYYJuZL5SpUr6M8ahZcuWLFy40KjRGdJcSyncXgqhNEYYlIRkSEtG9ZEjR5gxY8a/hetKodVXfXZw3XEflUI7ket9BZIU+mWf/w8kI0zKL126dLqRC2OUBSn8SfruU6ZM4cqVK7i5SXvoGAfJ2WzatCm7du3SnzEOUijf4sWLdWXBmGzevFlXHjp16qT7aQykdyZFq7Rt25Z8+fIZzfGWjA5Ja9auXavTHWMh6cLOnTt1mtu9e3f9WeMhzU+UdEzufN5/RZrvJ62pYIy1Nf4VKepq2rRpODg4GM1wlNoHad6/NP9f0kvZIf1fIU2fkaKjpPZYqs/GMKQlw1lqJ4sUKULHjh119o2xkZ6zZBtKToUxuXXrli4C4HuEhUuRN1L99vHxMZrDItXnBw8e6CJavkz7MBaSHkntnVS3c+TIYZSwcAlJjyRbYsWKFcybN09/1nhINopUPvLnz68/YxykQYJff/1V1wYamzFjxuhsoOLFixvNxvxiD44YMYKNGzcazR6UkMqGlK+09oQUVSd/ylkqktZLtluGejP0Z1IxhVj/CVJM/vLly//RDrJkFEpC7+vrqz/z49C6dWuOHj1q9DnIkjhKTqfk0BoTyQCUQtaNHe4ndWJIBqZR5iDrkebVS/PVpNBlYxmAkiAGBQXp5rNIDpexDHfJiJLmCknOhhQiZkyGDRumm3cjhSYakxo1auicGCnU0VhIDYw0cnrixAmjNQiS8Xvq1CmdYyh1GP3rO1OJf/6KB2yxmEyXxGl44I36t5lD/xnJmR03bhwZMmTQGanGKAtSnnPnztUZIFJYrTEdZAmpHJw5c0b/yThIjpCkr5KjZUykdyUZo9J8bGPVM+n5SporGdHG7IyTDFJJaw4ePGhUB1m631WrVunaB6keGxvJYJR0zNjrc+zZs0c3YiPVD2MjLUi1bt06I81BTkVqH/bt26cbWZHWADBWeZOQ3mG1atV0zoq7u7tRHWTpGUhz9CXn29jUq1ePpUuXGt1BlgYDpGch2Z3GRurwkaYoGWsOsoRkR9y+fVvnaH7ptDMWUtmQ1l4ZMmQIefPmNVqHnaRBki0h6bKxbUAJqdNS0tCCBQvqzxgHyUHu06ePTj+MjXS/0uJ+xpqDLPHFHpQGjCQ73thlQ3oWUrsiRZhKkbDGQMpXsrPdqv7Rzvwy89nEV0gNjLGE5EflR/6Oxgyd+Brp+36PvKXG/XuEknx5R8Y+/k75fq9n+73fmTGR8vue7+zL//H1kaROwjPFl1Ip9XBRp9N9/tc0f3ZIfHm2f3bdkEO6xy/vSvpsTL7kb2y+V75fnq0xy4OEMfP7+vhe+X55Dt+DL/dsbP4b92zs4+t7/rPrco7vdc8Sf7eyIeUp5f09+F7PWTq+3POfXTP0kPhv3LOx+XLPxua/cc/f4/geeX+5Z6l+/9l1OcefPWOTg2zChAkT/0008Xx89wHj9H1+P8wwp0RSfZQWFlhb/b56sVHQKjC3ssbqy8rXJkyY0JNMeOA7Io0zkP9fQoGFtQ2W5sY3KRUqc6ytU1dKN2HCxH9CQ0zIBz5FGd9J/24In9TM0gpraesMY6NQYWVjjRxJMjnIJkyYMPFfRJN4jT6FS9Bx5GLdHK7Vqzdw+mbAXwhg/m8jjF5zBYG3T3DgzHPM7ex1+8Pb21mnbt9kMEpUFnE8OLKLM0+jUvMUh62NpalBMmGC98ytX5F63Sbr9WE1u488wHiBisZGidIshlv7tnPxVcJX9fn3LQANRalSEvPhDgf2XiBKqdcfe1ssxHkTJkx8TRyHRrelcoPerNTrxrpN5/k+m6UaA4WwA9S8vnSIQ1cCsNHrhp2dlRG2yFIKOyuA41v38irOWq8bdqlbUH3DYLxJZUyYMGHiv4hCZYb2cwBbJvfSzVvq1Kkt0zfdxDizi42JNMqr5vHh5XRt1oRGDRuLoyENG0/kVkwyKv1qkt+OUuQbxYlZo2jRtDGNGzfSbTXRpf8GPphLs59NmPiZEYYjyZxfM1KvD53oN2YfYfqrPx6iPluGc3DiYJo1aUwTfX3uNXwnn4RBKqc+K82VRPgfZ3jzZjRu1EjkLfSnYV923QtCYaEST8qECRNfkPaofnx6KV30utG+3QJefp/obCOgxMIqkVtb59KxWVMaNWqs041mrWbzVC2+i4zKrdu/PekJs9u00mlGU50mtWXO9jsk2/z1aDiTg2zChAkT/0UU5kVY/uYjYeHhfAoOJDDoEzsn1cZaf/1HQqNR4OCZmfR20Vy/dI7zFy9y8cIjIpK1ohHSJ/pmtGjU5rhnzoZd7EvOnTuvW1H72q03xIuGzWT0mvi58WLA4RuECn0I/RTM+w9BPDwxiHT6qz8eWrQaCzz9smEZ8Ziz+vp86947EpUKWfVZq9Fi4ZAOn3TWvLx9XuQt9OfiLd5FJqBQmsxXEyZ+x5Za4zcQHBZOWOgnAgM/EPpxNYV/4AZVo1HinMEPD7MQLp8/p9ONS1eeEaWRugnlIOwTlSM+mdMR8ewqZ3SadIWnARFoVX/dxjApjAkTf0BDXEI8ol02YeL7oLDERhXK6cOHeRahQhXzgfuB0T+gY6ghMVZFkXaTuPPuA58+hfAhMFD83EplZwtSDK4kapLiXGixeA9vA4MJCfnEe9GYP7w0msxJyRhvd1/jkZwSR7xxFvk0YeL/gxkOTslcE/pwzT8Ce20U11+H/MAdR6I+x3vQcf0x4cx/FPX5o6jPQVw/MhCveHn1WZ2kxj1PKw68fUfwxxA+Br0XPy8xsHwmNCLvH7WZTkqOI+FvNYfcxN8fBdZO5ry8cJxT159ibaHljv97kn5YW1Yt7Asryg9cyOP3wr4ICRFOfSCBr5dT1AJSZNy3VqtGZV2UxU9e8SH4EyHBH/gQ9JyVQytiEZ0oLJu/hslBNmHiX3h9YS0d6zSmTbfJ3IvWnzRhwlhoQlkzuDFNWrdm+v57vDi3j2WrLslftEuhRGVmptvO4suhNHyYNxWFGRYpAawa0Z1WXYdy68EDZi7YwouYFHl5i3wJv86Ilk3pOWkN/ndOM2bJcWJUP2bYZGzQWYbWrk+LFv05+jJWf9aEie9BIufm9aGe0If+8/bw7sU15o3ZQ4j+qhyk0MM/aoRKvkYIFKI+qz9eZHDTpvSftQ3/m0cZs/IcCeYy67O4X0tVLOfXTKBZ0+bsufaSHevWcPhJGGY/8AJ/n9+eYGDtBkIvBnMq4MebPGPin8mLQ7NpUb85rQZO5VmgPyuGreZJsjE8ZMW/2RYqpRFaaqEb5gkvmNu3He36T+Thg1tMmr+LQOHVy5MlhbhHeHN+Fe2aNmPO/rtcO7iBJcdforQ0+8uaZHKQTfxt0Wq/x1YOStK5u5MQdouLpzbTo2YJchRrzfarTwgOifnLPU8mTPwnkuNe8NK/HNNndSAzr/F/HkBEolrWaIiZhRkf74jGoE4PDt1+w/u3r3n16h2R8cmS9apP9a1IK9NquH9wI8vX7Of4meOEaBT4bz/D488JMhowaQ5yLMfnz2b9yVOcvXqLOE08t9af5b1odOWZvZrvUkft7TJjb3GPK1cOM6ZjDfLlrcTk7ZcIeB+OaaDIhHEJ5upRZ0YvGkP1DKG8fPaKkJgE2ZEVZpYqAi4tok39/py8/5Z3Oo0I5LM01CnLGlWKvKM4MGM6m8+c5NyNByQmR3Njw3mCzIRDrk9lCCpzJZ+enmXZzBWcPLafF9FaQs9f48aTINTimiwbWijF91oY0cnBB2vFXaEXBxjZujJ58lVj1t5rvPsQ8UNGyJj4JxDF7YMRNJ80j/6VzHj73J/A8GjkBj4plGYkRZymV8VGrDz9jA/v3gjdeEtIZDxaWU6yZF+kcH3LClZuP8qJc2eJEDb9k42neSHsITnOqdQRmBL3ktVjpnLk1H5uBUSQ8Po5V04+Js7kIJv4GYgJu8HSsQvZsGEf/jH6k0bAwbc4PUdNYfL4YdQpkIbgO0cZ2bgkVdqv+YEXSjHxd8Hcxo/chR8zfdAa5g7rTs9VL6laP7+8OchC8dUpsdw6tY4mpXOSNUcucucux7wzr1FaG7pFkwKlKpGPrxPIW7Mt9QsoOL51IxdDY7AQDrnhTaPIVxnD+xe21OnYjrwWT9mxeTfPFSoshaEup6NAq33FhonzhSZs5cYb44mCyt6bZoOnMHXqGDrUzk+C/yWWD6lP/hLDeapPY8KEcUhLyWZK1vQZz4IZs6nffS1F2lXAXX/VUITNiFo4rtePL6du8Rxk02lEJZZdD0RlJWebFYUwSD/z4ZUzDbq2wk99l21b9vLawgIrcU1OfVYotER9CsfBpw5tmuTh0eGNHH0YgNbaGCvdhnFk2XJWrV7PyZtv9eeMg7lTZloNlfRiNG2q5SLu+UUW9qtFwbLjeKlPY8KEcXGgYKOMXJo1khmL9tO86UAsqpUjh4UcJzYVhSKRF1eP0Ld2AbJkyyl0Izf9l1wmxdZKhhMp2RfxBL3UUKJRR6r6fubgZtFuxyZhpZJfu5PiQ4lLKUrr9pWJv7+PHcevE2Njhdk3CJLJQTbxt0WqmudW9aFt2/o0aNiU9t1+5fAj+S7s6wvr6Fi7BS1bjeKddz3m7TrEwYN7mT60qpAgw4l/cZzBPdrQpnVrWoujS6+VGLdZNmFsnh+byabrH3W/pzw7wuip++Vvm6B0o2T5Yr+NdLpkLEK1cpn0nwxDnaLG2bcq04TBt2LFCpYtXcqyZXNplD8t2sQUA41UDUlxNhRpVR715VWs3HGXhbNW4t2oPiU87ND8ycb6fw0NyQlpqDG4ELdnzmHb7tNMW3CRhkMb462RNwKsUDgTeGKo0IQW1G/QgLbte7Lk2Av9VcOJCzrHsDotaNGiM0dDfBi+9jCHDh5kw7LOeOnTGII25BHzfu1CmzapmtC69USuhsTrr5r4kUkOvsPG7ZsI0g3RhLB19jIOPjPGpiqWQh9Ko9TXL4VlVho2LIq57pPhqJM0pMlRh1nLv9aIWdTJ7oYmSc5YqoaUpHTUGpyb85MXsmPnEaYuvS8cxAakTUmRVZ/VyeBdrAx+9pdZuOo6GxdM5bV7CRqXFXppsK59wRbNk1V07tSO+vUb0LR9e0Ysv2CUiJDPb6QQa0kvunM2Nie/bjjEoQMHWLOgLZ76NIYS9WA3PTu10etFa/oM3Uqw/pqJvwHJkRzaMpObOrNCw/UtK1l25ImsevIFvyLFcXH50tnlRv0mlXHSfzIU3Xxem3z8oteN5csk3VhN73q5USUkyaiDkn1hT+nuZQjbvYB1u28yZ/YWCndqTD57c1nrAEnRpTauealYJ451sw+ye/Vitj1NQ8f2xbCKT/rLz9rkIJv422LuUojpx89x7txpxrfMze11E2lTrRC5igzjsT6NITwICSKycGt2n97DL+0aUqdkDnzzl6NGuWzCdDGc65uXs277Uc6ek+75HBcvP8M0xflHJYnTM7tTqe4Q2pbPjoeHB2kL1GL57vvy5wrjz4rRG7DMnIMcObJjHnKAabPPygqF0qq12HnkpnbLRlSrVo3mbdrTtGllsrjbCSvT8KZXqwC7JC0hii+BgSk42zlgplSKRkh/ygCkfO0TtLz/rXNbi4utEwqRqTyj15UeG6T6dZbVE1oSeWoJ/VpUxDdjUw4HG76TbHD0O667lmLOttPM6N+WepUK4pujGLVqFsFZn8YQAq7tZuWSbZw6m6oJ587dIyTxx9sR28QfSf58lna5ytCuZVtypvfAI00WWgxaxOsoY7hX0WwcOZ/P3lmFPuTAz+MRY3uskT0HWSM0wjF9Pmo3a6jTiBZCI5o0FXXD1UaWRuhQKLATwvhe/1EaHXKxk1+fpb+1FNUhXvN7OLSNrTXW5pbimjylEDlRddQaLop6t3fVr6R7fZQpvRuTw7csM0/IG+d9Hx3Afc8KLN51kql9WlGvYn58c5egdo2COOrTGEYKZ5YuYNPeE3q9OMeVG/4/8B7ZJv6IPxPKlaRB6yGUy+6usytKtxzO5edhskuzxBXhvN5JdCK70I0cvgnM6T6Tx3IzFnVYZeVN1bbNqSF0o1GLdrRqXps8WdKgSpY3NUwrdEOyA4JUX2q3WtgXTrp1EeTetlJkoEyEcP1nlZU59tbCHvqGnE0Osom/LSkR95jQoBzlylVk1Ia75Gk7mrmTh1K7cnbR9BlORpUZypsbaVixEBndXXBxK836J4aPTCeHv+DA5s1cCw6lbJsBzJw1i1nimDS2Ken1aUz8aAgDL2NOcmayxzNHYVHGyglnuQU9RjWWMWKYxJvbZ9iy/ixRvq606DuWsWN/pVXlrMQkaWSFDErzhIh+wsQmhfH29mbOkfus+HUMy86+0TUMBqEwx87aiicXjxHhlI82nbrTrXkZzi7fwNWP0QYv0qE0sxL5Kjm7bTeeFZvSuUs32tfxYNm4dbxTyd0HOYL1PWqK91WejqM2YlexF9OnTaRDi6I4ythY0dnMnIxvLzGgWUmyeqXBxTUTQzfe0l81gMRgzu7ZzuHrL/Gr1YRx01I1YdasnuR3ltMNZ+K/gdLMmRyFc+Lp5UmhEqINqlCd5iN6UcdPXiB0xOub7Np8gKfKeGp0HC70YSxDWpUmQRiOckeQFSpz1KLNHFUvv9CIjCw9eZ8FQ8ew7mogKkvDQ6yVZtbYWqs5tXkXmWu0okuXLrSpacPC8RsJNpezD7ISW1sbIt/d4t7LZBq06U739k1IfnCE7eefo7AwdOrIF+K5MKsXZYW21+80jgCvqgydMptBnaqSzsFKn8Yw3Mws8Xx1hp6NipMlnZvQi6yM3v1Af9Uw4oIfsnfzdu7HxVC9y0i9Xsxi9NDapNGnMfGjY0OmggXwSW8n9EOyXSvQsHt3UV/yymr3kiNfclDYmBffvqNQ/Q6MEboxtk99bByUKOUOTSuUmGnD2DioCl7Ctui96gKHF09h9KrraG0tDa+DSkthB1hy+/gBNL7laN+lO12bFGDP7NXcj002eB9krbgjC+EIm/OBkwduUqlJN7p3aU9B+4csXX2ORGuLv+z4mhxkE39bPkU+4EBkXgbP3MPBQ7vZtHwcbdr2ZNqUDvjo0xiCT6lWLFmzlrVrvxzTqCAEzVBiXx6gc6tWDFt6jt3zRtK8WTOaiaNRk1my5iMplCrMzc3/7TAzM0a1/rJqoXFWOf37YU7+Jn3ZcWgf+w8cZvv27WzbuokxdbPrrxtCDKeWjaRlu84s3/eI2f2kctCKiWuOkBAehZy1TlXmWt7eu8EnbTV6dyiGvfCxzCJiCI+OQy3e3ze/QYVoriNuMLZrZyZtPkeMUjSSojyYS3sIyiheKvH3ofd20KtNT9beeSVaIJUuXzNxXhQ0mQavQPuCtY8cafbLSvHeDrF53UL6d2nHr1MHUyqN4bO8bdOWYdIfNGEl7eWExUffYXTLZvScsJ4961fTtVWqJjRrNpCzH2WMB4mX82eaYC53NWEd0pyx1BVMlcZYwfRvjMo2H78ePMSBA/s5vH+70IdtbJnUDR8ned07L08toaloK6Zue8yGMR10ZaLL5G1EvgmVHW1kZq7G/8Z1PtvVo1fbYthYKDAPiyI8JgGNgRpvZqYg8Np6urfpy9anH0S50NdnaY9iOe2GtLptSgCrf+1P7zHrCBDWslLfHikknTBKmxTBhlsRFGwznn37D7J703qmDWpFj5GjaFlMzsQJcPSuyLQ/6MUykWcG/VXDCLmzhTaibIxee5Pt0/rq9UIcHVd8NXJvCKlt/Z/phlFWKhYoVanlQvXT713tSeuFGzl4YB8HD+/Q2RVbl0ygsp+cyXsQ//qwaENaMXTxGfYsGEMLqVwMWMDT62+JkvnIpboW9ek+t+5kpl+fKng7qFHFJfI57LPB+5xLtmvyh7MMa9eR2QduiHxE+ZDaFp19IcMOkNYxUUZzZvV42naczC2NNrXNEuVPKRku35jxz15aTfyNsRaF3u3jQzbMH0y5LOnw9CzE6K13ZYdmuGQqTP1WTahfv77+KEsGOwv91W/HIV8nbrx4gf+bAAID3vBC/3vQmyXk1af5NhRYCmPn1qZfyOPjg88fjkzU7rSeUBsLDB0TkAQxKfE1F0/cITAwmDitua4n38JIjreZpZUuP0kMLSzEff6wxnYMZzZuwf9zFOfndiN7ei+mnAiRsfKpE00n7eTli5e8DnhPUFCQ/njP2l9ryFqkS6tRYJ/GleSwixw5+ZSpnRsw4+onsmZyx0yt+fY6ITUm8cFcPLSH03c+8OHpPXZtWce6g1dJitaIdsiwdyY5VvEhzzmxbxdX/ZN5c+0wmzeuZ/vZZ9iLm5QCVGWVBtFAZowK5sjaSTQulUVogg8thu6R7VxYOGSmZvsWX2lCVXJ5yQiWdC7Ptif+vHz1hvfvAvB/+UL/+wkaedvrE30bkpEbcXsVZf5NE3zIW2wUTyVDQZ/22xGGi+Ijl07eICBAWh1di7WdHVYW8hzC3xHOmqX130QXUgm8c5RTxx8S/PEqLb0zULbbbN7GyxuuydtsmtAHffvwmz4EcXlfH9Lp0xiKVqPEwcOFeGGYHjn9mHEdGrDgYRR+Pq6oNIbdt+TvRAc94di+3dx4o+HV5X1s3LiRXZf8cRSvz+D6LPRHpY7m4cUTHD13m7dvP3Fql9Cf7Ud49zEBaU0xuQNjEplSErh3YBldG5UknacnRapMM8q6IFbOWandrvlXelGFHJ7ynKD05QfzQJSNV2/e6XYpkOwI6fc3dyaRRZ/mm1GaY61+zex2Vf9NM3x8SjNl/2MQtoThNVGJmXk0d67c5Nnz14R8TsDC1g4bK7mj/7+jMrcUumGrs0/MzC2wkDpbf2ASQm9yZMspQuICmVguB7kqtuJ8oLy1pu1yteeqKA9SGxL44Xfd+PB6CQWM8KAtbVxFMXjA0QN3WTW8PX1XXSFDHm9sUgywLSRE/VbHvOPs/l2cexRO4IMrbN+8jg1HbqNI0CKkysDyoUClSCJA5HfoyHGeBaZw88h61m3ewfWXkTgI3fiWVeR/7JJkwsT/gbVdZpo2bUyZIvkoXKwEJUsWwkeacymT+ABhpOZPg5OTk/4oz5aXEfqr347S0hHvLFnwsorgUXgKWcTvHspPPI74bPCcZo1WibN3TsqULUO5ihWpXLnyb0ex/F5YCKfIYANCMk6SQlnSphR+fplp3H8Sqzcd5GFwMvb2tjJCgYQRrErh9Y2TbFi/hReBYdy8cZNXEYkyR6TUxMTL3czgz4ji7d0U1J/usXLfCRyyZeLs+BUE6K9+O0rs3dKROUtmHBJfcfnyZf1xjWcB4bIMPnWylvS5y1GjSkY+vPtMyMdP5K3VmoalM6FJMmBjEY0wbT1rsO95AB8+BBISGsbnz1FERYbz8eNWKjtZkGLAKhrJyWrSVxjEHanx/vCB0PBIPkdF8TkilLsXR5M5KVnmNihu1G7ajGqlClKwSDGhCSXImTmNDMcwFU3CWybUy/KVJmRh5A4ZIZMqazx9fMmcRsWL4BDSZc5CZhctL0LeoRB12xC0wsmxcPahZPlylC1X/g+aUL5Mduy0chZAUwjjU8u58TXJnj0b5Zv1Z8nabZx7HI6dvR0WsuqvpAtJvLh8lA0btvEqKIxr12/xNirJCCPVSUTFye0y/XMiA0NFuVVxZ8scjjsI9/X0WY7elTeWZ2nvRibRPnjbRHLlN324zN1HH2Rv15KSpCVT4UpULeNJ4PsoQkS5K9qoLXUKeaE2cJGuJJFn1jpjeKirz0G6+hwl1efwUK4cHoh3vIH1WZNEgmVOJh28Lgz9D3z8FEKEpD+fIwkJuUz/ckLXRN7y3qwNJavWp0Hl4uQvWIQSJUtSKJ838oKrU1HHPOeX6j5f6UUOJhySt969mbUzPqJsuKuCeBql0tkRzuq3PPkcZ3j4vdAEtdKWLAWLU7Z0GSp8pRmVK5fGL6297PnpKktL3m4fRoH8uchTpjnTlm9k7wV/zO3tsZL2sjb4JQpNUikIfXGVTevXc9M/jBf3b3JblG2lbCc5heg4Y6wn8O8kxYYS9NqCoLNrWRMCHtFB7Nt2WdbicEoLB52NmdlDyeM7v+vG1esvkLuXg9Su2LjmoUnncoS/CSH000fsstelW4siKOMTDXp9WnUyVlmacfp9qh0QEhauty/CePdqOcUkR9agjFOIV7vQcupO3gvdCAr+SHikpBufCQ99wdLBFbGMTjAt0mXin4+VW3F+3baNHTt3sWuXdCynY8UsQjbloOX5pavYZWpDv/aVaTRiAj3LFsBctgMWz4nZg5m3+5nuk/btcXr1XMhLQ+wS8QUVQmA+h6kp0LojjfJkxcHB4bfDVppjIcNykATRzLYAw7ctY9mypTTwi2FBz/o0ad6Szr2W4q9RSNGw34zS3IzotxcY17EJ7Tu045Ro0E4sWcfRRx9RSA2lwSRxY/MM2rdsx+CJmwiUZzV9hQelqlmxYOw4InMPZ+fygaTN7I5h43u/o015zuSGtWnUqJH+qMfYVVdkhFgLQ8HKjPCnZ9m85aIoaRLJ3Dq0lSPX34HBWzJp0SrNSH5/nYlDOtK2bVv9MZ27sSmGh95LC/cozIi4s50enb7k2ZY+Q7cQLIX065MZRkY6L13D9p079ZqwhV+7lZa3hZYg8u0NXocUZUjvBlTt8QsjWtXHTRgHhkcTSGh5tH82E+fsJ0r6GP2IyQOmcPy94SZNQmg07pUb0q5WWdJ8pQn29nK3xVGTkuJFu/krWLp0GQMbZuLw+HY0bNqC1h3GcyEoxmCjVGluTuSLk4xqL3ShfVcuvAnl0Nw1nH4RhlJ21EoQG/p3pmPHzizYc1tm58sf8cldgMT3KxmzPJkle1bTqkEh7FRyu2IkQtncvwMNf9OHRnQavF3m6vkKzK3N+Hj3JFt2X9NrTSJXd2/hxL1gefornCytQsXHa+vo3P73+jxo7F5CLM1k1GdpGS7x1zFBbJkh7VbxJe+h7H0g2gxLudMGnKj2y1S27fiiFbtYOrOFUH35hL64TnB8OQb3qEO13iMZ1qQGTnGJRhj1jmbv2F4sO526bnXK4z1077uKD7pPBiA0XBEbS4QyHc0HdKPoV5rh4GCHpdBj8RJkoCEp3p6KfcezZvkyZg6rxZsto2jasBmt2/Vn86XXwpAzrH1SKKVRyJcs7t+Mth06sOH6e+7u3soWaUVoA/P8nVjOLh5Lm9btGTV3n/ydK77C1i0fPp4XGT3uLG1mbmBsr+rY2dsYwRlL4MrSMdSp9btu1G8wnecy7SFpakNK1AM2zdj120KB7+7vY9uueyQJW9Pw55xqXyT4n2FE33a/1e8OXRbyTDSscvpGtcLGUAob+cqmX2n3m250Z9Hu+6R8wz3LfycmTPyv0EaxY2x9vDNmwtcnI94+JZi4+4E8PRdVx9YhLblr1qJ78zJcXreCvU/eoxKVSh6WOPv48m55d7y8vMjZeDYxli5YGlQDhUOkSCHg9nmOX7vFjRNH2bp5I+vXb2DDhg0cOvOMeBmOhm5+V0okZzfOY+aseWw+eB21VzFKZbfj7pXbhKRoDMhbmueUwps7z3EpNIRf+5YiMeQtH4PCiBH5yWvMrMjoruHx9eNsXzOVJqWLkr/OCK6+CSIyxrAezlQ+cXnvaS6fPc/hNaMoWao9V96Fy5orrEN8X4csORi/+Sxnz0rHRWb1KWfgyIUwcLTJfP70ibfvw0hTvDSLdok8D6yhSg4LXgdH6UbhDHsGSiysErkl8lq6ZDtHjp3g2LFjHDsuykCyKAMGvzQV5lYhHJg9m3U7DnH8+HFdvucuvyBWGD3yGiUtT7YMIGPGjPhm8sHbOyvtxxyU3YuuMnfDr0xpunRtTvgZUddO3STRVq5Ro8A6rQ+qq6somMELr2IdufHRBidrw5wVpXh2Ma9vcvDUJe5cucCurZvZsH69ThO27bxGhELes1Uqk3l4eLVuYaAVG4/wydqPEgWy8PHBTZ6HJxg42iuNTCfy8vpL0pcfyYheBYgNDuDTxwhi5ezz8RueZEzjz+HDh1g0ridlC+Wn0YgtvA4MIU7UQzmEvL/J3nVnuffkAAMqVWbA4qNEG2Uaimhr7CzpMe+IXh/OsmtFWxn7IEsakUTEx08EBIaSvmwVlu8R+e5dTslMCgJComWO1Iv6bBHErikz2Lj7iKjPQiNEfb547RUJIl85T0RlriD42SEWTljOgSMn9Hlf4nVYnM5Bkkv8jWXkyZqRTJkykTGDN2XqzeWd/poczCzTkK1sObp1acKHo+vYdOEeKbbWMts5CUvS+Gbi7pRGOjuiYMd1KJ1cpRJjGAoVZkmhXBTv6+rjh5zesZ3NGzfobYnd3H4TLr6MvK41qc8o8MYBFsydxcJlW3kUZU3eosUw/3CPmy9F/gbueSvNAgp7/5TPNGP8yBo4xgUQ9D6EqKQU3erI8rAnU9pYbp0/xsYlY6lXshDFmk/m/rtgomSOLCcnPGL/gpNcu3OSRZ3rUa/fYj6q5dpAEhYkaxNpPGwRZ/S6ceHcBHLKyFiBhtjwEN4GRGGW2ZPxQu/OHt9Dv1pePAkI1bU5hiPZF7Fc3LyU5av3iHqdagecPHWfSCHNcnIW1iZJ8bdYOmQGuw8d1+vGae75h6IRGv1XH4l8hTFh4n9E7IdrHNz5HC8PS1Tp/Mjh7kDsp2jZvbRubiou37+LqkBjhlQqT9OJfaiZ2UV/1VA0ZChWgdJ5i1CxYkXKV2vLquX9yWCIeGk1xGlsqDduDdtGdqbxoJGcfPCRmJhooqOjuLSzG+6xiYaPlojGJS7+KS/8PShSuDwD5+7g4ZOrrFu1kfMX5lLEQmFA+IsWTbIZGQrlIOXlGqYvvMjwtk05qslAxTzpZIZxKfAq0ZTJcxcxe8pwKmTQ8ujIapoVyU/bScdlhCZa4luuER07dqRtkxqUyZcFaxtL2eG6CgsXHLThjG5ZnvLlU49hiy4Y5nhLc8iSHjO8Wn4KVe/Gqq2H6NVI5FmnA1sOXiMuMcmwRbp0aFGnWOGRIT3lm3Vk6uwFzBZO7exZXchhY4Zaa6gDo0GT4oRvfm/qdh3NnDlzdPmOGVqLNClqeaOy2ldsWXKStOndUDp6kDu7N0nvI2TvbWpta8W7Tw94Yl+S4TVrUL1bR1rVyGPgc/0d50z5KV28DKXLVqRipfrMWvIr5dIaNt6dkpJCxqYTOb12HA2bt2XD2adEx8QITYjm/Yt55FanyBhBlUbrXnHzjjmFChWh9aB5XBYG9bHtKzhwbgttcriSkmzImxNlLNkCn+LZibm7jJlLLjK4dXMu2mWmXDbhEqrlOskWlGg/msWLFzJ2cHsyJPhzcOkQCmauyvLb8naPtXbLRpMOHYU+tKFSqSJkTO+MSrZhLqEinYcrS/rV+E0fmvXYaPg2T0IjrOLu079sDorW68+aTbvp2kDkW78re47eJDY52eBFulIR9VntQpbCPjTqNZG5c4RGiPo8vG9lnEWZkFOfpanRNvaeFKtfg1+mLtLnPZTK2dzQytxiRppCs3PpLiyc0ov6bU2WAjmF0xZuhG38wNbBkpeB93ntVp4R1StTs3cXmlfMLlsvpPqSuUI1yuYolGpH1OjCyoXdcNNf/WbUicS6FGb5gd38UrMSfdfu5unHaL0t8ZiJTfIKQ0tOJ7O0ONdHbt+LwTtbXmq2HMqBW0+5c3wFa/YdZEqr/IhGyqD8hRmEU4bsuNudZMaUo0zv04KZN9RUrZwdi0S5sSJKMlfuwKz5i5gxbhDFnGO5uWcRNfMWps/yq7JsTKW5GxXbSrrRgVpVypLLN614RsZwxTSk8/Lh5NxeVNDrRpnKY3li6MtTmGGj/MTqfrXIUbAKs3ffZnQ7kW/VBkxZd4z4yFiSlDIW1JK0P8WGdJm9qNy6DzPmzNfpxvQpbcikkiv9Ugd+WgrULErXXxcwX6cbE2lTNTtmCX99/3STg2zib0tSghrfMt3YuHIcWX3ccHOyle28SPg/u4v/vp2MGbGQN66u8PApj0Jj9VcNJZYz8xZwKCRZOODiXl01HF+yS8Z8ViEvWmllz0DW9+lIkxat6dKpIx06dGDMnJNEWRke2qbbZN0uD3XaVSBNGjPOLRsl8u3DysOPSDI4XDfVB3bxyEzGTPa/zV81j08gOknOZvOp3NsyjXp1GtGi11xSSnZhzYFD7N+9hl4N8slamMjawQFHR0ecnF1wdbQWhqTkjstDm/SeN0Eqek1dzerV0rGGAS0KGTYKoE0hycyLliOnMWfuXOYvXCScgcXiWMTCBZOpncdDGJJ/vUH4VxTKZJIStVzatIDOrZvQunVrcYzlVrS0DYOhT0I0qsp4YsNT2D6rPy1bttTl267nOj6Yy9zmSZOCrWc1lqxbTI2iGXF1tcfSCE5LTPhD7u88xtIREzmjscM+MpRHz+WONWl5dmwD6869xEHSBDdb7u7cz80wGSa60ARzy2ihNSNo2rSlrnNH0oSe/dfxTtbovHCCtN7U61RL3KczL08up0eHToxfcJpI8c7kGBJqtYI06bOQwduWZL3laR4bL3RB7hxTic9s7tuaRo0aM2rFFYr3X8zBgwfZtWMyFTPK25FWaWGNg5Oj0AcnXN2csLBQSbMHjEAcjx68pemwxXp9WM3MX+tgcBetpBGWGWk/drZOIxb8QSMmUM3PFY1BnRtfkOpzHDGfEtk8tTstWkoa0ZpuQ7bzyVLONk+pWqvVqnl26iC/dBb6rsu7J9vvBBkhxDoFtcKPccvW0LdBAVzTuGIra6rP70R8esCjXUeYP3wyl8ydsQ0J5tGrIP1VOXzmwNg5nE6y0NsR8RxcvIeP+quGIq0cHP3hNMMaNKRl6/Z01tkSg9h2VVgossKVNaL9cKZS41pk8/Yg9tUJhnfqQJ+hGwgQdUUho75IYbTWtl5ky50Ojd6eUAn9T4hNIEVWRISEhsuLR1GzQSM6Dl+NXa1BbBG6sW/XMjpU8pNV7hRKC+ydU3XDRdiXdtZmQlv1F2Wh5fnDRxRsPpJVet1Yv7InvoberLADE7WOVOw4nDlzhG2xYCGLdLqxmEULF9CpenZUCXI0WtKNJBLjtJxaMZl2rZrpdKNl8+k8FnIkY1dGgchblcCHO4+ZPaApzXS60YIZW26TbAqxNvEz4OCWmWSLuxwLNsf19HY23/tA9qK55RnYAhvXDLhahHNq/062bNzIpq0nCYiROwdZiWM6b9RvzrFsmTS3dzkbt13B8KW/UtFqLUiTMSOJ/hfYs/8ABw/s5/SllyRIy9rr03wrCoVSOHFBnFo1RxhQC1i6fiu7tu3i7M13qIUBYZhuKTCz0OJ/dR/7z7wjbUZfMvmkI/79c14HxwihNOxuk17tpmbmDFQZvFaYlcLkCX3M9qXzmDFyI4oyNalW1FtGeYjh7v6t+ve1jLXHn1G6djmc9FcNRpHApxdv2L1iJjNnSscC9l/wN2yUUzRiKSo3yjXtRP9+Xcij8Gf9/HnMW7CR13aZKeSXBoWMUFKlsGA+hwVSoNkwdh0+zZEjhzl8eBYlHMxRG9yqi8ZLoSEsLIQWv67l2NGjIs/D7NvUgwzCmZc1gqzKSMbsway/+Qnvd/fZuPUE7tVKIm/9WDCzccfTVcWdU7vZtmkjGzfv417AZ/1Vw7FxSYd9wgs2r0wtY6vWHOVNjLzxbmkBP8f0vthGPebAAaEJBw9w6PBtPssKsVagUsZyZ8dSFi9ZzJKVa9m5awcHDj8kTjiGcvI1t1Tz9OxuDl35RHqhCz4+aYnyf8bb0FiDV0uXDNzbW34ht3dWBh1NdUwC7p5g2dypLNvwhCJ1apDXw1Z33lA+v7vNVr02LFuzh9gM2Snh7aq/KocEoj9GcnLzfL0+zGTt9huGr8QuNEJt7k7lll2ERnQka8Jj1kgasXAbQW5Zye/jgkJmBI9C1NrwyAjaT9zG8aNHdPV52/J2eAoDWlZ9Fq8/NuojLnlrsWTXWZG3pD+baVvUC803jAT9OY7kL6Fi9Zk7pNHGs3v1ZhKqlkHeZkypWNimJa2LhpsndrFN2BAbNx/gUaBupQGZqHDxykDMoyP6dmk52/beTl3DQCYqa1fSuVny+MIh9gpbYv/e4zwIEBaKgSHQqQjdMFfz+uw2li5ZzsIlS9m6R3omFwmV1WEn2iaVksj354R2XsEug2RP+GCR8Janz0J0YbSGEnlvDWW9M9Bg0kHd55j3t9m0aC6zJuzDuWItyudJKxVLg0mJf8vBL7qxbC23Yx2oUCSHrDxTSSYhOp4bhzcwS68b8xYd4aPBlURDstaGvFWa0r9/X6pkTWT/gvnMm7+Is6FuFCsqnrfMKA7JvogIDaRs1ykcOHpCpxtHj40nr5n84KGUxChSHDIwZu0pTh6TdOMo4zoWw/wb1gKQUz5NmPifEhd5k2Pz19KzWiM2SCrw6S037z2TPeqQLn9NRs2dz9LfRGwYxWUaU9KclnpTNvMu/DOxsbG6I/jNYvLprxqGcCaSszBow0pmzJ7HgvnzWbh0G5vXdyetEAE5QUaxUYEoPbpw6shSGnfvyZCO9fBMkWPsSG9FIWy1FLwLVmTIuJlMmTKF6TMHUSajI+oUw3JWWDrjl7cAleo3p1379rRr15BSBfKTL38mLJPllgQvBh6789v7ivkcwpKu+Q2f7/UFlTOFqtamSE5ffH2lwwcPFznzWYWTnJLAm2ubmD5rJ2befvh5W7Bv/lQ2Xg4UDoihY+hSD28yMZGxHF0/jUY1K1KjRk1q1vyFq1HJMvbIlHp3Ywh7G8HmCe2pVr26yLMmTdov5725vBEneMzh2ZuY17IuQ49KC+LFc+/UNdlzkK3dCtBnzlwWL/2iCVNoJHNfU+k55G06jjuhEcToy1hs7DEaZ5SzDJyaxFhXmo6dLhygecwXmjB//iqOXJhKHo1ahiYo0Wg+ERhaiN0n9tOndwcGD+1GbtmGzO+64FusOr+Mn8lUoQszZvWnuKe90AVDHTcFti5e5M5Xggat29JeaEOLepUolL8A2TK7ynPa9GSpPJQ7X95bTDQvD88gj5sxYpgsyVqmFmXyZ9Hrgy9enk7yoqOkjjR1Ai/PrmHGosNYZRQakUHL5hnT2HX7E2aytuuSdCKaT/4hrB3VjKrVa+jqc+teGwm2NJc3giwMaHVyLDeO7adHo/Iib0l/2rHppmifhK7Jcyo+cmrjEfYMakHjSXt0ZeLF3jOGL3j1FXaeRek/Z95XejGROvnlbtQl4UrbVYf5FBH1W7vkf2cSfvqrhqIWjo6bT11mH1jLnHnzdbbE5gNbGd60IEoDQ6BTEQ6yKoqXT2yYuuU4c0e2pduooVRNa4dG5urY0k1phPi4Zc1N9xEzmTZ1MtOm/0rDEt4oEg3vPFHZuJE9XyGqNm2ZalOItqRE/vzkzZPBKBGK1mlqcuCLbsTG8OneYZrkt5dZliWUeOYtR4US+X7TDZ+M7rLsFWn1kpSkRCIDzzC1/xTCPLLg55uOF7umM2nLA/Gs5GzXJelGIlEhMexdOpw61avodKN6zfE8FA2V3BFkFNE8v3CXce0rUbmapBt1mbD+Osk2Fn/Z1jI5yCb+tli5FmfsypWslI7lc2lTuwhmVpayhcb/9HJaNGxIw9+Ovpx4L3cnVUHYXSaM6EfPnr3o2aMHA3/ZJHODfyUq80/sGt5TF6YqHc2bNGL0vLPESvsgG/wgFDg4ZsfdL5w3lt7YHJjP6GUHcSiUE/sUQxseIYYKDUlJ8dw6tof+7RvSvIV0z3048DxMfA/DzCjz9BWYt2c/s7rXxdvNjTRpPPBMnx6v9K5Yyi0IAv+Ts+nerSvzdtwk9vMjZvbsRrcJq/CPMNzVUJjlYNCWHezbf0A3wnfgwDaGty0qryEThmRMWAC2vg1ZdVjkeXQz7X2tuPv6I8nKv74oxR/RkpygJGvldsyeM0c3V1haoGn2nN7ktpXCwgw1QYSxnmBPuZ4jmKvLd7bIdzZTxzTAPUX9l3t3/5yMdF22LlUTxPFrhxqYOdvLXsU6JvAkff6gCa1Yceql/qoMEgJZP29Uqib07EHPXnO4FS5nFqQSc6s4rq6aRKNGzfW6UJ/O/TcQZC5pgqGVQo1K6UueknAr2gqfwMuM+XUmMSUK4CHrnUm6IJz6hHiuH9pC73ZfdGEAx99+RmXwSJCCbNV6s1UY+d0KZ9eFo7p7pCW90Ia0bnayo4wkkkOesGxsd7r2ns2zWPHMN8+iW7duzD8rdyddd5pOW6wbxUvVhwMsmtRAuEbykPQ3KuQtzrlasuGopBHrae6p4O67UNSyFtsR9TnJmWqDxus0Ys7s1Po8fmgNXJNTZNVnTYoGx0zl+XV2qv7MlvRn9hhq5EhjhDnITlT/ZfpvWrHkl+Y4+rggtytcIvLVIXr8QS/asv6yMXZYFny4zC8DJb3oKeyIngyfsJdP+kuGolSpiP8k6nSzhnrNaEn9xn3ZcSNIOEFyVirWoNZ4UKisGzdDPpPZNoF5Q37lZrZs+KiU8rRe3JRWG8OTi1cZ16MhTZtL992OZcdfoLU23HGz96vD8gP7mdC8Ep6STeGealOkT+ds+HZaX5Mcw8EFPejWdTinXkcScGUL/YRuDN58TZ/AUKwo0XEE2/bt/003dm7uj5/hL0+PgsT49ySaF2baDpHvocOMq+HHs4dviBblRk7ZSE4wJ2/DHsz/yr6YN7czmYVAywk7l6YJKi2z0n3e3FTdmD2LWeLoVCsXZt8QFm5ykE38bUmKfsGuefOYJx3zl3Hiur+uV1FeowlZq/XjsH4VwLP7l1CtWmHsZYUZSWi4vmUB82cuZsmSxazZtJE1y44TLOtmJWlK5kP4Z7rP2sepE8dY92tN7j14REhIJHFfJvR9Ewo0STGEx5lTVTQ22V0zMmD1IQ4f2UyrEp5oEg01SrSkJGpIX6gFaw5L4S5fjrU0FsaO1INtOIk8v3KcDfp5N6uXLWDKzN28k7syEyk8O3+EeI/MPDu2mR3bt3M4zhGHZ3c5fv2NPo0haHm8bwwFsmSl3+rLXNm5kFEbbssqtxq1Eo8sFXBJ2kmVzJnIlLEYi+7FUiCzOyq1gZv5S+8sSUXGIlVo27Edrdu0o3fv3nTsXJUMlioZDZhkUNtSsEFzOrRuTdsOXejbqzuNGxXBSdyrPAc5hFMrl6Zqgjg2HbstyrOckdNU7DPUZO0XTTi1m94tK2NnL9fthreXd7Bg/CyWCk1YsX4Tqxfv5mmEvGWCJF/nfeAb6g9axJETZziyqB+hH14QGPSR6HhRKb7ZSRbpNUmEhUaRp2FXKnq5U33IEo4cPsqoFrlRCU0w/J1JnTBafEp3YMMfdGEltX2dhC7IKw0QzJVdW36by7t84WyWbL2hm44hl+iAe9x4H4+vwyvmTVzG5lsBuHrZcGXBYeTONo1+sonKmf2oO3wNzy5up+vkg/rt2wxHrVaRLkdFbMPXUdZH0ogyrH2ZQn4fV5TSalgGI5ygZHuKNW2tq8/tOnUT9bkb9erkx144uLJyFnrgkK4gzXt0pnXrVnTr1YeuXRuRJ52DkGe5ZSOWu/u2MF+vFQu3niL2c5JsrZBw8WvApi96cWI7XZpWwNbGGDssJ3Fm5XQWCHtnyZIlrN20QbR75wjTXzUYoQmxUSGYeRdhznZxz4c20bqUHXcevSAsLMbwiAutmqhPn3Ap3Yzm+b3xqzWEY6J+rx5VCwe1vM5Qjfh7a/dyzPmDbuyhf+0cKOLkrl8QxeOzh1j3xaZYOp9p8w/L7oiQUMcEce32U9J5KVg1dRm7L94g2s2ZdysOcN+gzX9/Rx1xmW6lclG4QT/u37lAz19W8k5ugRbOpo1zKXJmfkyHQlIouy89Nj4mT/6MWIs6aPgdS/aFOVnL1qZ9+za0adeBPr17iZ/lSSvaMHm1WzjIFhmpK3SojdCkzt1606tbG8rk98LsGzrWTA6yib8tSjMb0vtlJ2fOnOTMlY/qnTrToVpeGT1aqbw4uZiG+lUAy9ftwbGbwdhZyQ2uieXVE0smbbvAuqmd6Tl5PI2EYfJlcQnDkEZfogh+8oGlg+pRqUo12k3Yyt1tg8jlWY51j0Mxs/i2+5YWnom9vZ5KhTNTtFgZiufJRYEKVahZpQYjl18gwdbSQNFQYGapJPDWZjrUlMJdvhx9OfTC8BHkVMzJ16AHi740ZjP6k7uwNzayV8wJ4/2T9GTK6ojF+3cc232aUDtr7MX/Zy5jdRFN4mM2zDqBY3ozklISsYiO4u0Nf1FCDEe0Ybj45qdWkzoUzVOEYoWLULVyVbJndJAVyqYyNyfW/wDN86QnTbbyHLp0hb7tx3EpJEFWiLXSXMH70zPIkyYNuRsN58b5nbTsuIQgM7kh1hak8cmSqgniKFqzGf17VMdGf9VQot8fo9sXTajUkIW77uJgLddB1hD08jN1h+7kzNr+NPt1Aj3L5MI8UU7PjhS2FktUUDQ7ZvWiRpUK1Og1jxfn51I2U26GbbqN1u7bRoSU5pbw4Rq96+YiV8EyVCiUl1xCG2rUrE6bXhv4JPIzXB0VmFspeHNxNW3+oAsDORHwWZQ/uSZKGhqOm/mbgzx7YBMc0znKLg+ScRf+KR7bBHccs7rwaeN2zn76jLmFHU4yTTtpH+Qt47eQJNoHRWK4bhT946mHso1zrbQYWtYi1GpUgyJ5hUYUKkL1apXJks5ORii7hFSf4eXBMWQV9blIu8ncOr2ZVt3XECp3kS6lKFkxT5nYpCBp0rgz59BdFg0fxbJzb1DJbpNVOHh6k0OvFbmLV2HYxHak11+VQ7jQzA5f9KJKU1YceCT0QtQj2UTz8lkalh+5xPwxnRk0ZTRV09jKnjIgRSBpNNHcP3OGAU3FPddqxcrd+1nSoyp+eYbxTLQD3/q0FUoV5kmhLOlTiix5SlCleEGyi3JXRdTvKhXH8kilkhWynDrqfZYBf9CN9qw8IW8EORVrirUbxLIvNsWk7vjm8sRWrkkhiI//SML7DLhnSYP68BEO3H8t7tcWZ3FNXvaJnF64iRcqD3GfwaTY2hBz+h5vZbT/EpIZZeOSkaot21A6Xz6KFS1EmVI1KJbPA02yPO9bsi8iH26muo8b6Yo05szl03RpO4X78XK2kZRQYiZs492/1sZNaFLHhSc5tmwyQxZfRiNs2L+atclBNvG3xdqtGLXbFtctzuDjkxGPlDiev3wrU2QgQ9HGzFi6VD93aBmbd06mYno7/VVDsadIOQ9uhYThK5RwYR9hAPr44itrooVGGDbu1B05mRkzUhdl0IXAzp7FjOm/UDq9vWHOkUZNvPDWFG5Z6Tl2EQvnz2XunBm0qZL1m8JT/og0l0xDmhw1GCf12C9YyLLpwylXKjPmoiFVyHJmU7i2eiy16tenvnR0m0qYmQvuhm0y/RUewrhugKswhH2reBMc5Ur2h6uYdO8jufJ569N8O1qt1Kg4kdbThXvbpjJ66UGS07kauA+yQNoQUvOKJZ3bM2zJMfDMiE9GFx4f3sDOc6/QGjxXT9qnMI5re67hUqoLbaunQWlhidn7UEKT1TIMECXmliEcXvGEin27UzW7cOrMLNG8/UikyFROjQBf6natTKZMkib4kNHFhjd3HsreusXGvTgjlvyuCau3LqJ9uUz6q4aiJEc+PwKTAnDImIkzv/RnQYSGLJ5yloHTkJxoQ9E2A5g1Y8ZvizxJ22fMmD6FpqV8UBiyuJFWWo02XvywpMnguSyYN4e5c+cytEsZ7EV+hptg0iiClnT56zFRpwuLWDZ1MCWK+yDNFJPRD6UnmJUdm6Tqgjg6TdqClygX8g0fBZnLVqdmrQwkRDjiWdULv6AAFk2ZTnztykI55KAmOdkK93QehF/fyrDRc3nv7oqcNbd1Cy8mP2deuzaMXHUe8/Sifng7cnvnevZdf4fC4HUKJIQxah7EoRWvqd2/E2V8NeL/MydF1GdpYTg59VllruXt3WuijpSla6si2FoLTQqPJiwqTsb2dV9woUrLauTIkqoVPhkzEHL1NqH6q3JwSF+G0V/pxZpt82lZ3BjLf7lStIIT10LiyGIezsTeQ7mTNxde+quGItkJNu7FGDz9d82YJYXKi5/TxzchrcGjvaJ+JyfqbIpSbX9l3rz5QjfmMGNiU9Jp5EUXaMXfW7oUZpCkG/MXsHTuZJpVy43SUjjzsgYeJOI5PWswdb/YFH3noXHyxFFegdNhl7YYLQYWISFYQd423ij9k7izagJX8hQgq+Hz4gSS9qtI4+GJZchtxg/5lfMKS9xkdTJKdTtUOJoD6DlqOZ8cvEVd8Sb6+V5Wr79BorWcKY2SfRHF+U038W3Uj2albFFYWKEM+ESYKI9y7lohtCEu4iEXzzrRo3tVvJ00Ots1OjhCtzf7X71n+e2ECRP/I+KCTjKp0y/MW6JfCGPFZq69lB1shIu7E6/uHmLpkiUsWbqW248+kSRPykmIicSxZHPalfTDt9pgzp45w55ZLWTNK5NWfja3SE/lTj0Y3K87HTp2oFntmmR2TkfLIe0pkMbmmx1kTXICtvmas//UaYZUseLF7XOcPXWCh3HpKJjXE5XBITUKlCoFUYH32CnN+VqxgiXrdnD/+cfU/AydG6kVohcWRd4OEzkvnukZ/XFiy0AyyI2KJ4i909awesN61qzbx73HNwi1bc+JI3Mp6mH4aIDKKh/N+vrx8PBz/B/cxj+lED3aFJbRmy6M35SPXN5/kqePX7F7zTzmLNrIEzsvSmf3wjzF8LB4jcYC5/SWvLl1lBNHz9O5QUN2J1ri42htYJ4SWmHcWJMmQwI3Dx3h4KYV1G/Sl/eZvPEQ5UBOTYMXLOgykFkL9JqwfDXHrryRvQ+yhb07msgbLFsqNEEYvifOvyLBTF7veUp8FJqMJelYrwxufnU5IMrtuS0jyeUoY6abeH4qpQsF67Rk4OC+usWp2rVuSTYLB2oN7k61PJ6Q9G3jTZoUYeCmLcSsbTdZ2LcgwY8ucv7cKU4+M6NI6SxYyZyDrBJGYcSbm2zX6cJylqzfw2N/4aZImiDDXlQnxRMZZkOnLYd/04Uz5y8yb0h5o8wzDbi7n8VT17B+/XoOnbjE9UdKBm06w5xW2WQaVh60nFSFkH0Xef7iHRfuOtB3VF3s9VcNQym0PZCLB07z/PEz8aznMmfJFvzT+FA6c1rMxDs0HFGftbak8YoWGnSM/avnUbfVMCKzZcJd0hB9KkOQtjK0dXYgNvgSx04/ZFzb2kw6/56M3m46J0ieGxTG9jGjmDR78W+O7NZ9d2Qv6Cdh5ZiGxE+Xf9OLM5fekqiSGeuq1RAXHYFn1Q40z5eBfC0mcFGU6fVjasrqPJFQqsyFzheizZDB9OzWiY5dOlFZis4rU5Eu3arhZoAzKzmwKRaudJl1lp3TWmEedJeLF05z6HKIyDePbsRUTtmQnKDkmFcc0s0hX8HSVRs4d+etLlNpO0ZD0WqSiApLoNSQ+To77Yt27FvRmTT6NHJIiLjI0qGrWb9hHZt3nuHe80BK9drAwYn1ZK6VYU3VQQ2xe3SJuy9juXjuIy2HtcJHlhgpRdmI5u7RQ9x+FsLJrUuYM28pZ0MtKF4iO47SHur6lN+OZF9Y4ioMtWfnDnH8wGFa1W/FeWtnMlqbyyobEmaWjliqnnD88A1WDW9Px1lHcMnpha2wif+qbpgcZBN/W6QFPDzyFmPMovU6I2X9+rm0Kusrx6bSEXxjP6cuvyFd5ixkyWDF9lkLOOQvY0uXlChW9SuOu09uSuXJRnqf7JSsUIHi+QdwS5/kW5Gc48SI15zatYFNq5fSs3Z+XF3SUr51T469VKIWjm6yIb2oWjVKh/TkL5GP2nWH0KxWRUrmsGDHmMEs2PcMjaGhS8LQsbCwxdnVg4yZM5PZNxMZ/fJQr0dbqvul1S24Ygjq2HM0cUtDplwFKSueaQX90Wf+SeLlWU8CC9x8fMiSRZSDbAWpUMCVT8Lky+WVRkbYYAL+F4+ycutpyvy6kJWrVtEu11tmzz1l+BxDbQoKy2IsuHmOlctncf1lOJER4YTf20XtHA4kfqND9DtakuK05G3Rhf4t6lCibE0K5a/E9DkDKeBiIWN6gIbkeDvqTppI56IFKFCkDPmLdWHNog64pchb1AetEivPtPSe9kUTVjKkfXHZi3Qpwm+xc/0x7L1EWciSnseHV7Ns31P9VcO4tqglrumzUCJfHry9MlFIlNtSeZqx861hWiMZjNqkCK4f3sS6NWuZ3qWybnGqPOXqseJyFOq4BBKkevatFViK37d0JlvuHJSvOYT2DapQuXhGHi0bwwhh/MZYyVmpWImluR3OaTx/14WseWncpy0VM7rpNN5Qnh2eQC63dOQqUfo3XahQqRZLz3yS6VilYmErdCerVB6yUqRIXixtzHD3zo6zrGXu1Xx8eovl05bh3H2SzvCf28ON+f3XyVpdWYpaUdmWY9ntsyxbsYC7r8OJkDTi5mYqZrIlUdZcb2nRPRvqTplIhyIlKVOmAvmKdWTB1CY4Jsqrz2qhXR4FajJkZGeK5ilD4QLF6D9uAq1Le6EWectDvCgrFU0HL9BrxXpmT2gkFF4+6uCr7Nl2DqcMonxk9uTWnhWsPv5Kf9VA4gKZ0T4/nr75KJXbj/SZc1FalOlyZccgrddvGAoUovJ+enqBreuFLTF3OMWyeeLikZ2uc7bxJkxFkrAlDHuHWiHHlmQQ9aN4pS50al6XauXyknxlJX36rOO9sGEM1g1hT5hZ2eDglIYMOt3wxSdzNso1b07T8jkwl7E/b2zQPqq5eZAlXxHKf9ENcfyy5rrsjlYJpZk9GbJLupGFXPmLkMnTDIWzHxkc5E0ZiPn4nG3TZ/OmeHOWr1zGmqmVOTRiKbdk7eaRQnKiD8OOnGP7sl85ei+YzxFhhL++zuBqGYmPl1MHJftCQdHu/ehbrwoly9WgQL5azJvfhyxWSpmLdKkxt89JvwXjqZKzKEUKFqRe53GM7lJE1KOkv1w2TA6yib8tGm0U989c5Jc2dalbVzrqM+/gE8ONn7iXrBo7jHErjpMonC5fv6xkzZIRB3spjESO2y2FESYI3zOFYq1GsXDhIhYtWsiC2e3IqE/xbUiNA/ifP8CGFcd4GvoZ35ptaVOyHO2FIC6a2BjneMO2ZFKoLEl8dYZRvVrTutsILvpHk+xUnDlbVjOgSQHMDNryQTSEFqHsmzSSCSvOYyE5nOLwy5KZfNkz4WgjnC0DQ6yVltnoNW+uLoT0t2NUB97sP8S9BDmjIhJmuHj5kDWrKAdZ/URD5ioaN63M+V4hbO7fmUW7HrJ0aDNRZusxYsMFPDJ7yVshUzw+M0s7FMJo0MWlRr1h1dqF3AtKwlxlqMxLIVAJ3Nu3j3MhkLt4M1Ye2UCXsr4gYxsNCaWZGa/On0HTegwnjh9n2QgfLl54KLOeCRSfeXP1GXN6f9GE2vSffsLw+d2aUI4sm0qfX9bwwcVROHGiLPhlJo2Lrfi/5N2rNDKr1ajJWL4NMxcuFJqwiAXzh1DE1TB3XqFSEfXhKqvHbeFhSDBkr0m/prWo12wkGzYNIIswGgzTBFEyw5+zYloXmjZsze47oUSovei3aDmzfq2DU3ySgXVC6IJZMNuF5k7deA2br3Qhfw5f3boPhq+UDmnz1mXS17ogjrEti3Fw3R4i9WnkYGHrgo9OG7KSxTcDjqKdUCfLNaETubhkuDDG77BvRg9dGW41fgNk9tGNuMlDi7mVHViKxkM4J9rwZyxbu5QnoSlCI+SUZZXQ92COzNlBYHpvanQYy/7Dkyku7ZUucx0IaR5rwvs33EqwY+ymo5zYOYd0qls8ex2LymBd+0IUIa8i2TShvV4r6tKw/QoC9VcNQv2R/Qsm0m/0Bj65OJFROIdZ/Xxxc5Z0WZ/GYLTCWYlHI+yIil2n6OyIxcKOmDmhCWn1Kb4dJebWkRydtoLDNx/xOs6JNgO6UyNLBSZtX0v3SllA2BKGvEUprF+VHMXRtUNp2agB84885VOMDTX7TWHDxj5kEtpnqG7oVupfM5OhY7YQp9cN6ciTLTNpne1kre1i6VSAwf+iG7OHtuDOlt28lFecdSjM7PDS64ZfFl/cnW3F/crsGBa8ubiSgVMPcHrNNBpI5bnHdJ46uZPFXGbBE99ZZWYhHE5n1OpkzLXx7Ns4laNPPmMlM3zbwiqW65v2cC3ZhkKVO7LhxAqa5UuLRtairQLxlTXxMdx8+Io6s7dx4sRBGhR4xZVbIVh8w84IJgfZxN8WO8+abHv0hOfPn+uPh0xuVcDwdigxkKPrV7Fm72XuX73K0pnTmb5gC29eRaCVMxlOZU+ryUc5srA7jmH3uXjxLEcufyRXpUK46JN8G1phXJvj7u2DtbkwHi5d4tShI1x4+ILAD28JCP6M2sAVDhRm5iQGXGHp4iO8+fyJ84e2sm3bFuaOH86MledJsLUyQDQkQziaO/u2sXzZYubPnaubvzh3ziyGDp3D+ddh4rphfckK8wzU6duPAQMG/H70a03+gj7YyG7Mori2ZSXTp4tyII75u+9QvFZ5mYZqWrpvOsTYToXpu/AQp0+f5tyVs0zsICfEWpqrp+Dj031sW3SEwKhE4mI+cW3zAXbdeovWwtA5yBpR7p1wMPvMhf3LWTBrFE0rlado/bE8idPIWKRLJQycEE4snM+luyEEh4QR5X+HBdP28loYvYaPRkrkYPKNh19pwgt2zW5keHiq9jM3RB1Yun4HN+6+Fc9XlIUZi7l8P0gYCvJMmoIdl3Fx12yK2QVy7eIFTpx5gEP+gmSyM6yrRCuMQluHLKTL+Il7Fy9z/vRxTly4TUBIIG/ehQvXyzAU0gpMn1+xdckGHsfFcPvUTrZv38bapeMZMmQTITaWBr4zKXwvihs7N7N86R91YdDQeVz7EIWZwds8SYvWFaf917ogjoEdauCZwQVjLJcU8foKK/XaMH3uet0eoSUyuumvGooVVX5ZwfohpWn06zqdPpw5c5nt0xsidxUMM6ERgXd3sWP5KT5ExRMvNOLiun3sf/ABzOWoj6gHCi9sU66yYcUyJg7rStVypWg8ej9xlmayjExJ14KfHWTXkqP4fwwjLPgNZ9fuZdedd0LX5GwxI+FOu9UHefbsi1Y85965EfjorxqEJoIr+0R53riPm7f92bRAlI2Zy7jx8KPQd5kukLUnvReeY8+0pmgDbgg74gwHbsRQqEp+HPRJvh2NsCVcyVrIUbQfd7h65RyHdx/nQUgw7/wDCI0WqmGozisUKFOiObNpKeffRvD82mF2CN3YvHE+PVsI501yoPVJvw0FKotEXpw7xOrlS1nwRTfmzmHsL9PYdvmlbk69oWXD3DYLjf5FNwb0bkb23F6yI5EkUmJfivqs140Z87kYZkmFIjllO2NZqgxiy5w2VO8xhhNCN06fPse1vUNlrocgUKqIj7zCpolreRWhJioqjNcnT7HmwF0SrP/6nsL/jlbYF644qN5zbPty5k4eSsPy5SjVchbv1KLsyKjcClHbkmJvsW3KGp58iCYiOIBnx46zcvct4r7hnuW+ExMm/mcoLRxxtE8mICBAf3wgIjZJf9UAnMuy/eUnEuLiiImNJSk5meSkBKKjT9A8iwy3SKHCLUN2ytbsTo92jalatSiK26vp3GY+r/VJvhV1UiJu+Wsya/N+Nq1fzeQBrShZxI+Xe2cyasIOwqy+fdVJCWmU2yxNNuo2rkqVKmXImMYOewdHnF1cxLO20i2m9e1+ZwpJ8RkZcuIWoaGhqUfEZ5ICLtE6uzWPPoQZ3gj/GW4V2Ll+BHlt5LlakIHBJ++TLJUDcSTFRzKrtrPMMCtz0mTLRHZLG+b3rkXFihWp12Ik55+FyBqZ1qi1OGcqiFfiJerlSYObXwW2+ttQ0M8DhcFzkMWbS0whXZGGTF28iuWLZ9CuTHreXLnJ67hkGcaptGCbLXmqFufKyKp4uruRt90SvIrm183Jl9evYY2nh8VXmvCOkPA4w01TVWZ+3Xtbt09vbEw0CUlSWUgSvz9iXJM8+kSGYevuS6kqDenYrjO1qlYiQ+JFBrYbwcUQw4LtpdFoc5csDFt7jC1r1rB4Zn8q5siJ+tV+hnSdzUuhQwZpglaUTFsPytSsK7SrCjnSO+g0wdHJFRdnW5QGjxJK4XuZGX3p4Ve6EEXS69PU91Lw5GOEzsg2Jvbl+nFwZhMjrGItGaS/cF+vDcnJibzeNpL01nKXg1Pi4OlJId+c7JrQTqcPFap2ZNf5N7K3edKkgGvWIniEHaN6DjfS5KjOgWBH8vmKWqeWoz5SfTajSJtRrFi1ipnjB1PBM46r5x4RqVTKMjJ1uuZbkHRxF6ibW+hatorseG2r275OIWuLGQlz3NLZ8fHDu9/04kPwZ1EqZWCencnHH6bqRWw0ib/pxV2G18yuT2QgSnPS+uSgfO1B9Gwj6mLlfMQem02XbmtkbCumJSVBQ9Hu09m2ZTMbNi+gW4Uy5MpnycbBA1lz7gVaYUsYVAslW0FlRe4y9YVuVKVwFg8cHBxwdHTCLY2jjIgpNQnRTjRduJcPX3QjLJz4kJdMaeDHoxeBpBjY4f4fyVCXQ+sG4mMEObJ2r8UhXblILRsRdw5QOWOCvHInsHJwJ0++IjzbMoEqQjcqVmzA/HVX5UfLiPdo5eRHLp8o+pVPj0u6HPyyL4wiBTNhliwnkkyUvUQNPuXbMmfpKhbPm0Tzwk48OX+LwGR5i3RJHT/mdpnImy2ZXypnwMXTj/6bP1CkkC8W33DPJgfZxN8WddwLprUpQ+XKlfVHTebICbEWzYA0t1epjObchjkM/mU8d1++Y9fuQzwOM3T8RaBJ4NK28TSqVZ2J2+8QEgIVu09i16FRZNEnMQTJLpVCX8yUlmQt35n1J45z+OABZgyrgmOCYSHW2pREbLLXZfnWIxw9eoyTp6SeSOnYw9Cm+TGL/evzN/6V1GerP0RDk2SVjv/H3lkARpG7bfxZ69a9tIUKBVqKu0txdzvcD3c73A/3w93lcHd3ihUvtEChLS3UXXa3X97sLle43vc/2imHzO/IdTeTySTZmSRP8ibTanBPNPK0gzpLm8R8jkSwio3SHHh1C4YPH44h/fqg35ANWVoLSKQlvcCVm+/w6+SlWLp0MTqWTsLuo0+zNHNKazWt8lTHlHU7sHz+fL4L6boVE1A7vw3rvGa2bCUwMErDk8N/oG2TNmjdrjvOxhXDqFmDUNbCIAvmk7RmUYGKvX7HhhVLMG/ObMyYuRLLxjaBeZY2fCLisHtss3R1Qg0MnH0qS++91d63wIsL2zBq+Agcvx+Ia6cO4fTTrO13+/rCWnRo0RgD5+1FwIco5K7RD3tPLEV1+8zLtzT2m0ikBjAwMIC1S20sYHXCiWPHsHVVDzhl0qQxTZUC2BXF2CX7cfz4CZw+o68TTmPZpIawTMhcXaPn03ohDSnGLmg/oidq57bK4uuHMiLLRvx/QTNkcb5Y9PtYDB82FO2bDcYB31DdwawQhZPHrqH5kPmsfliKWb3yYufWC1lo17RQHWvrWRe/b9iGpbyOmI/1y8aiam5LqLK0Bpl2pY/CgfG90apNG/ScsBSxBTtj+vhmyME6o1m5NzQszeYulTFxzVZer82aOQPrVk5CXc+s1Gt61Hi4YTiqVq/5sb5o0mlVlut37f2sxpPTGzGS1RdnHgXh4vFDuOAXqQuRSVKicGrjGDSvVxcLj/vhQ4Qhmo9ZhB07B2Tx1VRMyKZJYaCk17XZoxlrl46fPIHDB1ahQyVn1l5lzsQ6LY3V8wortBm9idUbx3HqzFldvXEO+7cPQG51Zk2stZAJ98d6g3UoVFITVOrcHV1rukOahTXIGSNcn0IbVwQOrJ2J4SOGoUebnli8/26WBTKQiltnziBf/aH4g9UbSyc2xsV9p7K8Kzv9jgqz/BiycjfWsWeQdjZftXIuulTLw+6NrAhkds8ZpeLOlhlo0bwN2nQfjFvSqpg0pw8KKaWsf6ELlgkozRIDZ/RatJOnec6smVi6aiH61Pf8ovtZFMgi3y3RQQ8Qo+iIDUuHoeX4eVgy5FfkSkzOckUTdHMPZoydhsXLl+NZnAoPNx/CzTdZaNyYQL62ewlOPA2B353T2Lt3N3ZsW4peTSbjqS5IVtGwTmxCXBwSk5NhamsPJY3e6o59KWmaVCQmxCM+Pr1LQHJmNvj5J1hnPdnAFrXq1kThHLTbtrDNWVaJfH4SgxvVQsNGDdGu/wQsWbAaryxKY+ik3plcN54OSQqi3gbjzF7aGGYrTl6/i8MLOqNQkf64EZ+ZLgProCIR+6f8gjpdRmDt9u04cOEuLPMWhmkW91+nnYDtK9dE4/wurP2Nxa3rT+FcohhymipYI6QLlBlkUiS99samzVtwNcQYreu4YOWyAwinzo4uSKbQ+OHuA08sXzcP7QeNxPKFU1GKlUBWV4YmvvfGwhEjsXjxfFx5G4+g8+dx5op/ljphry9uwPYzD+HvdxsH9+7Brh0bMLQ1E+BBQuyjS8+xCkns2SVrGENWJ9DOzZlObxp7XhM/rxPiWX3DOkiCKU4G1QtKBzSoXwP5bQyztJYw+4jFvrEdUadhIzRq1gWz5i/AloP+qD15JBp5ZP71b3+RgsTIONw4tp1vHLXr5G08OD4BJQs0xxafEF2YL0Qig0FaLHaObYn6PcdgPasjDl99BOs8Bdl9kflBTy0SJlaTULhdL5Rl3+LfvcDZRymoWLUAjFi9nqW4SQQlR8L79F5s3LUPrlXbIPXZORz0fgOpQVZnCcNw4UQKpi9diyEDumLOhj/QOoeJAEIFiAu8ivkjR2Pxovm48S4Rb06ewbmbr7NWFiSQNy/GhbdR8L12BHv3sH7E1gXo3WY+XuuCZJ00pCYlIi42FmqlISxMzLJgIULQuumEv9UbCQlZa5f+BktjisQIJarUhpeHTTYMrAmBBt4bJqJZnfpo1KAlfps6B0sWn0CergPQuWGlzL/m8SNqpCSm4MmVo9pN5/ZdxNsnG1DPszImbL6dycEICeRyCe5tGoJK9bphCas3tu89Anm+UrCWZGUHayKN9y+cajdFo5w27KEJw7Ubr5C/XDHYGEiz9qzwQQgVXt04jHW7diPBrQ5KGPth1d470Bga/OturCiQRb5brB0LI2/5XCjboAnit0/FqI0nAGf7TJkR/oUaIU/DkL/OcIxs74YHpw7hxptwvo4z00gU8KzYFHXr1kWZfHYwNjZmzhQW1mZZTGvGaNSZN6n9mkjSNEhOSs7cbtvZTHTQe6RK86JR6zbo/dvv+K11A5QrVR0lCzlkbTMtQmYOz3JV4WZL94EJnD1LoVKxvLC3t4TBF4sNCWRKNa6vGIw+654ih7UlTExYJy/IGz07dMDZ1yoos7CRhlShROiNi3iitkK1WjWRV3IH/YctxJOIVMgybf7KOuuGUTg0bxN8NRpEvHuOmJQUBJ68j3fSLI7USwugeBUn5KnSAHlfHcGwMfPxwcUxy2vH4j4EQmbbFuNG1EbEnaM4f88ficpMmh7qsCtUg9cJ1UvkhTmvE0xYnWAOwyxtmJQx30udQEiYGE9i9YLqmxTHRAwC7iajRJMWaN15IBYsGo06uQujZrWiyGEiRI0uh2sJLxTMZcbbCguXwqhRtiAcHWxgrMiMKGSdXEUKzi/shwFbX7I6wgKmrI5IfHkR3Tp1x7UgDQyy9P7VNEjlCjw7vBvRxb1Qs3xRmDxbjY7jDiA50/sfaKE1yIEPzjMx6ANVwisExScj3scXvgFhUMuy9o5lep1Wqcq5YVeqCqpah2Fav5G4ZWWdhfW8fxHzLghGzl0wblh1hNw4gosPXyNZ+e875hkiN0Gxai15nVE8t+Vf/Qgrkyzu25Ax9JqmrGyS97WRsPswNTkZyd+kOCbiEegTCadyNdG6bXdMWzQNbQuXQOW65ZDHXogXzwG27mVQ3N0RJnRv2OVBtfLF4eJoBwvjzPRaaDNYGV4enIF204/AysYKpixeI0RgbPtaWHcrEobKrN151L8IunQSfiZuqFHTC85J59FtyAoEJrE6RRcmM5B1QUrMY2xdcBiJ6hAEhYcjKSgYL26/QgKrQ//tcygKZJHvkETc2bUSYyYswp6TWzFg/EpEhyfCyKMgalXOn8VGUwbP2hWgvvcHZq66gZm/DUFowcqozRqkTCMzQeNh63DixAmcPkubrmjfq3ds/0i464KIfFu4lKmJuk2cEPryJW4dW40Fu//EttXj8fvi08iioRwk8kIYd+gYzp7T3gdnz5zWmq2e+R0lv3jdtAxyeTAuHLqPBmN24cLFi7jE3PUTm1DfOBZXfd+wjmRmN7NhYlWWjA+vA5C/6SScPn0KZ4/9gfJRwbgXk8AaIV2wTKFCYrwBcufLC+mbi5j1+yI8YQLRnEWauS5ZGgKu78e0kROw++YJDBs+GT5+UVAprVG7Ta0srzm1cSuHfHbnMGn2aaycMhx73zuhTfWsPb2FWk3jdcKp02c/1gnnzy9GdQdhOksi2UUutJxUHybvAvDS/zoW9Z2KnfcPYcyAebjyNkYXJis4oMOSjTijqx/Onz2ju0fWomXBzLyJVcae4zc4d/gJWk/dz+uIi1RHHFuLqpIwXHsZDA2rIzIPE6qSSLx9kYAuc46yuoyl9Y++SLz5EK/Z85yVmCUSWqeYAqW5C/K4muHoH5Ox4aY/jCzNIGMVRWblW2zQdSweORKbrpzDlFEjse/qWyQnJsGrVxs46sJkBXvP8nBWHsHkeeexbOJQnEjMh1aVsrT9F2Boh04Tt/A648xZfX1xHns39YGzLojIt4wZavRvjHxGcXj5kom38dOx9f4pzBk4Hn9eeSXAjLoRqrC66Ii+j3nuLKs3zuDc+f0Y0apYJp5DKeSKaNw6fQV5Gs/HhUuXcIm5yxePYmhJS1y9+YSJzaxswidl9VIi3r0IRNnuC3GW9S/O75sF9wA/PEhMyfK2NBo1WSnYIU9eRzzZvxjztp1Fqp0lt678t/xj3jTJkVg/rDyKFi6Mwsw16rwKgWQGGXgMzQsXQ9dp+/ji75TEGMTEJUL9rQ7aZJkPWNWrOsqUKomiRVhZFCmKqp3H41ZwFoz2PpxHh+Il8cuozXiv8/qvSYt9i/k9yqFMo8l4EqszMoq6iX7Vy6BSu5HwDtb+wOo3VzCgVQU0mnuOf/9vSMKTE39iweLVuPfgJa7u2o27aiU0gYG4/eSNLkzmUKUkQuZYGbMPMqFx4TJuePvg+PL+cBZkZkDke0FqmhNNe07A5ClTsGTTQdzxvoXVY3oiv51GABO8NLw4MQuVi5XAqC03cHP/SkzdeT+TnT0Nawis4JTXEC9uXoV/2HuEhoYh+H0s4iKDkJSaBk2mlawGapU53EuXwsvDQ1C4EKv/ynbBNY0p8pgZZrpzSlYaqYm2aDG9DSQXzuPuozc4ejYRg3/vgFysIcmcKVgagn3OYMW8uTh89RVeHt+L469jYJSWjBtX72YhrSxmVTKS5LnQb9lR3LxwCddu3sa1Q7NR2dlMF0LkZ8OlQndMnDwFU6YsxbG7D3Dt6Gq0LZUbBtLMvAbv7yT47UGTosXwy6QteHFtLwbMO8lavcyiQZrGFk55DPDs5jW8Dmd1xPtwvAuNQXxEMJJS0pCWpdEuNTSa3Chd3Q4rfy2JQoUKoWjHBTAokJt1T1n9owuVGWj5u0vFuqhTToVrl9/jzvlzMK/QEm2rufFXzWWW+Pc+2DJvHtYefci6Ocew47IvlMaG8D55CVld4ECvb0s2dMPQNcdxndcXd3B57zSUcRQHvn52LNzrYMjYyazemIVdZ6/hzq3DGFy3NKyVyZls9z5FE+ONIbXLomq7UXjkcxVDJm1CUKYjZn0LjQkc3Wzw/sk1PAwKRUhICN6HxCEq8g1SklRQZ6neoP6FNQpWKgrvtZ1QgPUvCnn1h6+5HXIbKrJUb9DGkoY2JdB2YEE8Ov4Uj25egr+0PAb9Wh4GX2Den7FA1oRhVffq6L/iJeSW1rC2NsfDq4vxx7EgwNgMOXPnhoONGR+V39LdFrYVe+FehPbUH49kvL5/Bbcfv4bUhJWFiRSP/vwdFVuMxauETP6EMiM4uroip515lkZXhURiYgpzpQq3j+7CzSDtljbxjy9i9xXWGfzzGC481gpP/3uncXTvDTi5ZmV7qaxihQ5rTyMumXaYjkFcYiJiw/0wtb4z+52Cs9RBubJ+EH7d+Qamxn6YMuk07EsXhYN5lo1qRb5npJYoULoMKlWviVbt67JOX9bQpDzDxpn7kKqMQVRCIuTREawT/CKTG0kxwa6yQu0OHYDLY5DPzh4ODnbIVaQ+nhRujU4V3SFLyeyGJTQ7LUehZmMxe0Qb5HN2glO+WliyZhzK2WZhfWgamW5pkBCRA53/WIX169dh/6Vt6FM2N+trZ7Y1l6J8ryV4k0Jr8aMRw8o1PjoSp6c0hM9N3yztAPzu1O9ouOA8FOaxWD1jF8I9SiGvkyiORbTY5i+MsuUrokm3Viibyy6LFkxEOLZPXocQEwlio0Ihkabh7fF7WRhMZx1RtQ3qd26LuKMD4WbL6gh7JphLtkJg+fZoX9oVkpTMi02pTAGlgQmaTN2GcU3yw9nZGXlK9sG6ZZ1hnZy1dYoS1gFXJ6nhWqU7lm5Yiw07d2LN7B7ILU+DKgvmvw7Fe+EGqyuS4mMRFZeAxLgYBB+eiPf3HmZ5U6M3Ryai8ZLrMLCIxNKpe5BAr24TxbHIZxg55kHJMuVRp3Uz1CrjmfWlW0jB+aUbcSdKhpSY10gxMkLE8dt4lWmTczJZN0Sp+m1RMGE7Sjo5wNHREfYuBbBJVQm/tq4Ak6QsrCWXSFn/QoHSnWdhdt+6cGX9C2ePxli9fiQKGEmRtRU2MkilKUwk18T0jeuwfuNm7Nw9HRWslFB9wX43GQvkpFe4fvstjFwrY+MVmla/hlM756JuflNoJFYoVqECinpY4e7BZdh1OxWpQd5YMH4UVpx7yU9PeHYUE8aMxujRozF+6XHEct/vFVoTp4ZpqebYeo6VxY3TGNIgJ9Q37+BRgvaVQsn+pzFlvDa/YxYdQsTH8v+A/dMmYNiwYRj1Gzs2ZgyW/3kdsQYOKFqhHIq4O8KAh1PhzuEV/HxyU1buQYhuuPjDk1NYOGUt7gXexWo6zuKYt+uOIKNNnyA1Q9HSlZBD8gxnr2tfGnDvxlUkUrupCcT9R/7cL/T1K4Qbl0etsjmAaD9sWjzxY7rHzN+L9yzvSYG3sez30Zh59K8tqN5eXo/RM1bibhDtBq3B9d1zdedNxvYrXz7rK5XJoFAo0jkLVO36K7rX8shSB0WRGoNbm6dg9NiVePTkCCax32306BW4G5aVfXBFRP4iTU3rK+2Rv4ALXhxahN/XHkNiDqtMv5uVZjgdvPpjz/Z1mDRpktbNWYy1M0eikA1r5DK1AZoUkrTX2DRiMPr1G4xdT9JQiHX0SpdxwKM9J/EoIpF3Xr8cEscSvL25E73r10KTFi3QsmVL1G/TGeuvBEMuy7zBlkTKBP0ndYICuWu1x8hfK2fJxJq2Cwk6sQyjh/yOyw/OYcVvQ1idMAvH7md1v1sRkYxIZYLNFPkKeyDl0QFMmbEMAbRuWHc0M9Amji61h2Pf9jUf64jJ85dizbRByGvJxGYme6MyhRQRL8/h93790G/g73hq4IkSJUuhVNEknFh9Fu/lrKOqC/vl0O7EgdgwsBNqNmmKFqyeaNmoPvrO3YngOFaPZD5ibef8s7rCKH9tTJjQEjl1QTKLjPVvXh9ZjNFDZ+P6ozNYMnQYqy/m4vSTb8VeUOTHRI3EGCkTmQVhl/gIcydOw0WNDFZZeFDSVEkwLtQc6zZuw2R932LK71i3bAFq5VUiOZO739MaYU2SL1YO7M/6F8NxJMgUxUuURJkylri55QReJKmzYGLNnm3DGJxbPBr16zdCc6o3WjTHL8Nm43ZQ6hftt5BxyRnmg1clN8S+OIBGBUpi+PrryF2qIWp4WCIt/A5mjh+DZfuuwPv0n7jgx8JH+GLHqnnYficMkd4b0LZ1Z8yYTy/uXoDfh3ZClylHs/wOv/8W9mOmJCI8NA5xIUEICYmCxDU3XMyUiLi7A53btMe0OQt5fmeN6Ir2ow8gJS0Ku4Z0R78FO5Ajdz54H1iEWbNmYd3Bu4iL9cViErqbLiCexX57VS806jgAs2fP5m5y/87w6r8C0azNinh6Dgsm90FDr6YYTsdZHCN7d8OsUwHapAmGHMXKe6GAqxyXjl9DCmLx/H4kzAo0Rd2iMbh65yni46Nxz/sS4gtVRCVXQ7y4sANzJ8/VvqR94TyW925oN/8S5PIEHNm4AGMHrda95zcSu6YPwaLN7D4wkOLcnEZo3Ws8FrDzFi6Yjt4demPzjSAeMtNIDFG8ci1U9bDWeWQOI1aZvDm7AbNXH0dM3CNsmUO/yRYmCLL6fksRES0yo6L4ZZAHbu24hTuXzuFhSlmM6lMxSxu2paakwLpYE0yePFnrRvRDsRxAoipzHV8aPU6DBQrXqIOGjZugYe1KcDF6heXTfsfs7ZcQq5GwRk4X9AsgESuNfYONs7bBpv8a3LjrjZu372NNUw2Wr9mPSDquCysE9oWroUX5rO07LlcaIeX+AcxevA0B0S9xcvViVicsx/nHYodXJDtwQLuZ9RC45TBueD/E4esmGD+7LbLwJn5OCqsj7Mu0+lhHTBr6KwraaJCU6TqCCW81vSPVFRXr1UfjJk1Qp0ZhJN87gOnTZ2Lj1VeQZmEjLdr4K+DYaqy5mxc773jD+9ZtXDmwFKlXVuLI4zBIM7Vh2T8jy1UaneoW1U1aZB6FgRESbu/B7CW7EBzrj6PLF7L6YiUuP8/q3LSIyP+HEWqNaAXjW8dw1vsdDh8JQI9pvZA/i4+JJpX1fZ0rY5K+bzFxLGrmNURiFl4NR70LicwGJerUQ6PGTdGgdgXYJj/AgmkzMGvfLaY/Mv86Ptr4K/7hUcxcFYTxZ6/g5o0buHnlNKpG78C6075IU/77jQMz7otIrdBj1X4s7FkLTrIPWNCjImzzlcS6G++hMTAE7b2rkJijw+IzmNuUhfdogVMv4nB+WD7s3bAOhx8ZYtjKfTh4cAO65lPg4ub1uBetjfp7RGZowiq8HaiWxwxmjiWx9VUezFg+GsWUSTi5Yz3+vAv0Xbyb5Xcr+hQ3w7Ut63A3PBoPbz+Gsl5/DB/UD0Nal4CRtTtGT+8DB3kylOxHpJ3m0mK9MW3YBqiL9cHtkGQkxwdifkc3PF8/HVsfxUOhNIahTA1ztyF4mJwM301dII97jrs+QgtkwNDJHflyOiD86iX4v3uBU8+fwbVJe3RhneOAU1dxNzQAzx4GoLxXeViwO8y96TicuXQJhw4exMGtC1A1vxS3T3ojxaE0utUsB8OgrTjko4bGZzNmXkhC+Tq/oqTRJUyefgrI9wvWsfN2rxsOxzensPvMvW9iEKVEry2Ijk9CcnICoqJikUS7IiZfREf3rAlvEREiNeoVHr0MQsnW83H/rQ8O79mDDctHoKxtVreRAn/VSmxsrNbFxfOZ48w2MtSEQWKJsg0aonJRN/gemYWxm56h4fB58Lm9EeXMZVBnZtaJqeq0xERE2xkjl60JUmMovdFwdC2KlKdvESzJ2u6V2YFt9d/w/H0iqweSEBMVgwReJ/hjVrtiuhAiIsKQlhgBX78nMPbsgUsRb3HhwJ/YtWMemuWxysKz/Bf0WpVP6wj2SOqOZYY0VgcYWedDzSZ1kN9KioNzBmN/sAXGrL+Eqxt/hWUm38fPYXVFUnQ00krlhTWrJ6JZmmFgAkdY4FXoB6ikWd3FOnuwrzcJAeFUX7B67mN98QyTmhTQhRARERiNCm/8byPK2AtrX7zG3RM7sXfvagyqX1CQN6WQldrHeoO5LO8Unsb6Jgo7VGrcCGXz58S9HWMx40gI2k9aA9/Li+EpT8v8e5BZvaGKjEZ8MVc4sWcvNi6O9eNTkdvOHcEvAhD3BZuW/nNfROGMAatO4dr1s9iwuBecXt3DH8u3ITjZ+GOB09oTbhEnkUFpaAS5LBFBUaSEgzGvR0PUq9cRG5+FIDbFHx++4zXKZJ5k4FQcfX+bhs5VHSCzsINrThrPTUBIBO1pG4al/Zqy/P6ClXfeIC71Bd6l5kKZIg549+d4tGzdFv2X+KFur2mo6Mx+HH2LIZVB43sfZxJMUbZkbRS2N4CBcS5UrVwLdqwMXwUn8x+bfqXGw7ojt4EBPIqVh6GxGWSsIyk45h5oVdUTBuoz+HPvTYQGpqBBfS94FiuNnBFXcOzsKXi/dkbZEh5Qsg603+XN6N2yPurWq4d6bQbjkm80zE2kSIExarWoCihV8L56GYf/PIwERW406VYNRm/fwF8uQdDtLejMzmvaeQ5eQIP3oaHsvP8eiUwOA1bOnzpFlnfUExEh08m7W5dgxZ67SE4Kw8ZJrVGNPQNVanTBpjvfnrku1e2PjsxBu0Z1seZ1Uczdehhb5g1HIbs0aLLSPsqVUL65jLn9W6BKtRqoVd0LDYauRGhkKqvuvsEHjdXTGdUJMrFSEBGYwJt7sXjen/igAi6u7Yl6NVnbWrs+Jh56JPyyKgEgixBJ/DvsXzIAjWp1wruSk7Ht0BnM6FYFFsqs91EUUjUebp6A6tVZPVGzOio36IRtV59AKfDssZBQmYj1hcjXJDn8Dv4YOQePE4A3Z2egRS1Wb9TzQqffD2d507lsgbXzsrQU3No9Ca3rN8C+xHpYtvM41kzuiTxWGtLPWYL68bGnVqFFg5qoVasWvGo2wIQdZ774GcxQIKcFX0Cv9pNx8X00EzZu6Ni6AV//kpgSB5Xq06nvNOooaVRIiIthxw3hbE2vw3HCqI3HcPr0aa3btR5Vsrqw4z+ERk8MXEpi0OTxWLViJgoGn0e/aVuZoDNBLjuaWcyBQasOfczv2QNbUVXyCIdevEPp3rPRs2M7rN19ECsm/YJcNLqg71yywpPau6KoMg437xzHvcAEJES/xpkLx/ABpVGhmAm7UbSBVSm6XbMzvYnNv8EQJaqUZDduJLasXoonqIKqRe3g5lkErjkCsW/hRjzNWQy1yhWEDPG4tH0JDgV7Ysn+0zi17w9Uzm+JhGQ1z561V3M0MlHi8Za5mHbgHkxKdECHEuaAlQPyqNPgVLYLtpzS3R+nz2Dl4EZZWmMlIvLto8H7oCAgSYFnZ1dhytpADFz+J5Z3tcTOHd6g1fnfElKJBk8v7sWJR6FIfv8Ch6b3YB3V6qhVZxy84zL3HuQ01laojOzRc/bhj/Wl3h3c1hfOqapvUgiIiHwNYqMCEBtmgLjnx/Hbb0dQvN8KHF1RH4eWHP9m3njxCRImkBNDcWLffrxIUePdg1OY/mtjXk90HbwdoUp5pjcipYkJh+pDcY5eg/dJXbEDncvkgiZZRXYuIiI/PSnJbxAaIIEi+iFmDlyI2JJjcOrwBLzcdhSPU7/Np4QE8t1Te3DpVSTiAh9j27gOvN6o32QGHqvY8UyOJ5FJuKFnI2w6cuazeuM0JncrD0VWd7FOiU9A1PMlqGZvCRMjAyhyNoO/e1306dwOuc1iEAUV4hPJShwoVKkhlC/2o34BSzRZGYiW3XujoWcY5nRtiDp16nDXa+RJxGd2B5r/nDQkx6chLiYGNFlsWLAFenargKh9kzHxTAzqtu+FVkXjsaR304/57TroBNSWCsgS03BtxUA0a94cDRpWQ5mS3XHKPxxquQYJqcmIj4+HxLk2Jk+oDend1ajgbAITSzeM2ReGxlPHoZGDEqnJSWB90b/WCalTEBcbi0TWGGUH9hUbo5IkHv4PnyCycEkUMJXC0rMMCuW2x/Onj2GdKy/yOtB+ewoUKF0ZtilXMah5HTT+dSIev4pjN49ux1xlaXRpZ4X7N47hzpMYNOzZHPbk71APk8bWQ+rDTehUV1teder0xPYbwZluSEVEvg+UKFC1GC7OaIjijcbDuMVgjOrWGi4WKsgMv70Kkswv645lHfN3b3D58HasXL0OW7ZswZbNI1DMRAF1ZoZ52TlpUkPkLlQeXl5en7jypd1gpKHVSSIiPyc5C5ZF/J1pKFy4Ae55tsSY3/qgtJ0cMFZ+k+1jGuuPqK08MWufL96xTu7BTauwev0mXk/MndSU9Q+yMOCVpoGhXV5UqvppPeHlVRouVkasJyzWFCIihIl1cTiZnYFXvqJYGeKCsfPGobqbJWSmchjqwnxTsH5AisQQbedcRmjwS5zbtwkr16zn9caGNf3hwaq8TJtY08SjmQNKlq/6Wb1REQVcrSD9gncSZyiQle4NsHH7DkyfoluUPXkath/Zh6EN8kFiUgQjp0zDgFbl+K6rVX9diA3zprAwUzG4ujMsSnbEus1rMG2ybscz5gZ0rwRzbdTfIRZoMHQqZgzpAFf+Zg8zNO0/E4unDoWDOhIWRVth5aYNmDHlr/wO6VkJqvdhkCSlomqXSXzjrdlj2iHt6XbMmHkaCVZFMWTadAzr5AUTSFB33BHs27xIV9aT8cfGP7F1QjNevnaF62LctCloVlg3v+pUGTNnTkeX6nm134XGsjTGLJyHKVOmYMPotrAmLWzmgYEjZ3K/34f0ght/Y4ESFTqPx7q1lO5JmL5wMdavXI3p3at+3DG2as/F/JwpUzZgXKuCOl8Jao3ag+0rWV515TVp0mDULuKgOy4i8uOSr34fLFi2AJOnLcbG2cPgZKiCaZk6GNK5In/evzWkCgMYGhrCxMwclpaWOmeKL9gIMgPSoEpNRlJS0icumXWmxS6vyM+MpUddTF6xmvcD1q1ZgpouQIRNcYwe1ww5dGG+PSRQGChZPWEEMwt9HWEJc1MlpFl8oNPUKiR/Vk8kJaVketdtEZEfEamxOwYt2YaZrN6YvXkn+lYwQZQmF/pP7YSiiiw11tmKTKGtN0zNLD7WGxYWJlkfDNSokZL8eb2RjNQvXDudoUAmjFlFPW6iXsCMRz0PreyRWhVBn4nj0aVBCT4yIbd0R7vhE1mYCWhURLuRkX2Zjhj/UfxMwsAeVZnM/F4xQ42eEzCmRzPk0mlUaw8vDJowGUPq5uffbYq3xpiPZTUJQ/tWh/z1Pdx4HYwXt8/ixIkTOHH+DmKMHVCwUgEYK/Kg6/hx6NmiPIudMEClloM/nj/gl9ofBxRs8lfDgPETUddT9x49xzIYPXoEWlXI2s6s/4whyrcbjokTJ6JD9QK6d7MZomjzbtyvU6OCf3XkFTnQpLM23SM6dUKzbt3Qt0MlGOkOmxeow8+ZOLEjPEzSbRUgMUSNzn+V16RJQ1CnmKPuoIjIj4wN6vQYiknjB6GKG9Wpcng16YtaHt/oECLN+GbgREREsgMlitbrxNvFjqW5zRU8q3VHx3JMKX/DZFRHsH8iIiJfCYei9TCa1RujGhXm322LNEbveuU+WRL7zfG3OkPrvhX+USCLZA27yn2xZEp/5DNJQkxMDGJSTDBw8zEs6VpMNCUWERERERERERERERH5BhEFcgbIZDIYGennQTOHRKqE14CluHTTG97e9A6/m/i9ZcEsmiYKB+WRTCe/RSht2QF/QbhGpfsmHLSjuEzyZaYb/wZJmhq0WSft2KlUSAVyMqSpUzPwz5rTlm0q/+0yOp4ZJ5fLIJfSa3+EX29PcWbh/fn/DCsDSruQ8PhYvAYC3gcUF+Wf7jH9NYRwhBQa7TMh0L1AO1vrny/6LiSURnoehIbq1uyox2hHXIVCwcuE2ighHMF/KyWZuxlmGCazTiqVZuifFUdp1ZdDdqBPs9BkZ5qpTD4vp6w6SiulWS7XWn9lFCazjtJLTuj7jRyhT7PQ6MtZaOjZy840C13OFB+lmeImMgqTWUdQvBR/Rsez4rKrXibo96P4hSa700zlLHRZ69NMLqPjmXXp00z1U0ZhMuMonVTvf46k6ZSzn8xnJ16drfv083Lv3j0ULFiQ/wg/Kj4+PnB3d4excdbfvyo0Dx8+RHSCBv1mnWV3KOu8CmRxkZiYiNevX6NAAWHfRxgSEgKVSgUnJyedjzA8f/EcOexywMLCHBqB1lxRx5rKl+7vjCqEzECbGSenpMDvhR+KFCkM9RdsgvD/Qen78OEDEhISkDt3bp2vMLx8+ZKvd7G2Fvb91lS2np6egnaE1Wo1Hj16hKJFi7L7QLiyjYyMRFh4GDzcPfg1hIAamoCA16zuNISDg70g9wLFGRgYyH4zf1SoUIGVrYHuiBCksbrwAYoV+7J3GkskUiRGB8Pv0mpI1Al/eyc0vSuS6poiRYrofITh7du3/Lei50HI34zuW2dnZ5ibmwtq4nb37l0UL15csLqGoLiCgoKQmpoKNzc3na9w3L59GyVLlhQ0zURoaCi/L/Lly6fzEY47d+6gUKFCgtY7lP/379/zeoLqNKHuN4LipnuD2iES4UJB9eP58+f58+Hh4aHzFQ7qG1L/QWghFB0dze9pKg+hob5enjx5BO3rUT+CLCPfvHnD2yUh7w2qjyjN9BuamZkJVh9RmuPi4ni9TGkWmsePH3+sQ4WE1s8+e/aM16NC8/TpU9jZ2fF+kJD1fnJyMo+b6lGh+iwE3RsUr42NDU+3kP0hmsj0GrpX56PlbwJ5Xf8v6yj8iLRv3x7z58+Ho+OPuy62e/fuGD9+PK84vzX69e2DP3efRftF81Cy8gGoUoVpQKVSCeRyBVKYmBMSmulkjxIXyUJC706khkfICoagDonQZUCND3XOUpJZvEJZSbCaScoqRPrdUlOFLVuFQs7LVSgxr0ep1JatkMtoaAAiO34zahSowUlJofcP6zyzCOWbypYaW7WKdZoEiJfipFFjipc22hCyIafkGbDfLJnu2y9AKtMg0N8Dsg81MaBpUViZKdj99Fe6qLP0xx9/YOXKlTofYdiwYQN/+0H//v35XyEwNTVF79690a1bN94JE6oeo3urVatW2LZtG//9hIJG/CnOiIgIDBkyROcrHM2aNcPOnTsFF0GHDx/mA11jxozR+QhHy5Yt+f1mYWEh2PNBEwS0f8r169cxY8YMLi6Egn7DX375hfezhOroUhtEgyY08N+3b19MnTpVd0Q4OnTogLlz5yJnTmHfW0qDMlu3bsWiRYt0PsJBz/WwYcP4wIxQQpae5wcPHmDNmjXcCXlvUH3Uo0cP9OvXjw/6CFUfUZp9fX35c7J27Vqdr3AMGjSIl3WJEiV0PsJAg6Jjx47lOzwLzciRI1GvXj1UrlyZPztCQP0KGgwcNWoUr0dpYkoo6N747bff+K7UtWvX5kJcCKg+aty4MRwbztT5aPmbQD4wsYbu088LFdSqVasErwS/JVq3bo2ZM2dmy2h2VunSuRM2bzmK7svnoXS1PYIJZBERERFBYK2mVKZGwPMSsE5pgd6NCsPK9C8RSDOyc+bMEbxTQ4KbOqMjRowQrFNKnY6OHTtyUVG6dGnBOkokkOk1fiQMhRTINBO2fv16hIWFYfTo0Tpf4ahRowaOHTsmuEDet28f7t+/ny3CjTqLGzdu5FYxQglkyv+hQ4dw6dIlLtyEFEH0G1LHfPXq1ciRI4egAplmw4YPH86FrNA0adIEK1asQK5cuXQ+wnDz5k2sW7eOl4fQ0CDVhAkT+Iy6UAKZBsPJAoDE5vbt2wUXyG3atOF1HM30CimQnzx5wt8qs2vXLp2vcJCo19ehQkKz9CS+Dxw4oPMRDhpopXua3j8s1AA8CeR3797xAY7jx49zC0ChoHtj4MCBqFWrFho2bMhn14WA6qMqVarAru40nY8WYW2IfiCEnKX4VvlW8/hJutIkf3P0AMppDSVz9Dm9H3XKPg//ucvo/P/Kkanm52mg//4pHxRen3aZbuaar9UlP913+k/vx8OkO1+a/vx/UVaiE53oMnDsGdOoZXBxv4cw+T6sOPgAsQl/dfKpDsuO+lUfr5Auu+Ill51xk8susiPur5Hm7HLZEX92xElOH292kR1xp097dqCPPzuc0PHryeiYEC67yK74v0aas8NlR/zZEafeZUS2CeSUuHd4cNMHwTHCTIGLiBBkChoVmoin197j8eVQRL9PYmJPirC38Xh8KQQhL2N4mH+CzHUjghPw9Co7n4X/8Caejzz/F0hYWmLDk1iaY6m/DYVSxtOSmqzBO/8Yntb0UPjE2FT43vzA0/7yfjhULOzrh5F4xL773wsHWB89NUWDlz4RLEwo3jyK/FgedH4Mu96z6+/x6GIIgp5HQypjBzPIPpUpPyYiIvIPSFjDKkPu/PcRYbgPS/b5ICZBuLV4IiIiIiIiIv8N/49A/oDD82ZzM9yZczbh+RfOkof4bEKT8g2x2jtI5/O9osatk+tx6mmk7nsGpEXjzK61OPk0QufxM6HG7V3zMWH8eEycvBUvk7NvtIuQyaXwPvIWp9Y+x/3TQTiz8QViI5JxeddLJhJDsWf2Q4S+ivtHcacwlOH8Vj9c3O6PJ0wkk7CWyrT+BkYyyHS75NJ19N9JqBrQceYoXhKydExuwMKyy3z0Y8cpPH0mp4cEKglOfVj9NSh8XGQKwgLjoU7V4MmVEB6WROz+eQ9hYmnAw+ihOPzvhuPAgkc87a99IpEYk4qd0+5zwX9qjS8XyZSnYyue4sG5YJxa9xz+9yN4WhXM3TsZhNPM74X3Bxxa/Bg+LIxMpk0zzxO7hkwu4QI7KjSJp5XOpWMU5j8aSxAR+TZJYyJZw0Syhw+ijQ5gxaHHiI5XQy4OLomIiIiIiHy3ZCyQ33tjSJemaDtyNF8cPva37ujVdzNCdYf/DRKpHIbsP8Vns2DfHWkqnN01E7vuvNd5ZEBaJI6sX4gDPmE6j4w5tLwfll75f+L5DvE7MhkjN9yDe8mSMA/cgoETNyNKdyw7IFMIKRNwXu3zoPNM7VoPEpjVO+VDtzllYO1ohIjgvzav0Qu89IKZZlK92uVFq9FFUbBSDiQwkbll7B0s6XEF1/e/hipZDe+jb/n3K7teIfB5NJb1uYYV/a/DzzsM2yffw3L2/cz6F0hJVPPZ7O2T7mJpr6u4cSAAm8bcxubxd7gypmvFs/jPbfbjYX1vvMf1fa+Z4JQzEfsMapUGGlUazmx4gY2/ac9LiktFbHgy1o/0xvJ+11iedQlnaNRpKFzVnqe9Zpd8TNhLYetkjC6sLCq1ccObx5FQpWjgXtqWl0+Rag78mlyg66jc2g0dppZC7W7uuHnoDRPUcR/zRIMHASyOzWNvY9XA6/zck0x4L+97Dbum30dcVCrPk4iIyF+QSHbxuMvNrdcef46oODUkZM4hIiIiIiIi8t3xd4GcFo+Df8zEH5vvosayy3z7+fc+u1FGkcqbe1WkH+7cvs133bt9NwDa7Tw0CA/wxVP/ILx+xvz9QqHh67RIjNAlkuF/5xq8X4R8l10GA0NTGH4UGEl4fvMCzp07B++HOrErdcbQRRswpLoz+5KKD4HPEfjmNa6xMDfua8sowt8bx48cxpGjx3DO5xU/LeLNQ1xgYc6du4wnb7NTVmYTqb5Y98cD1PttDjq3aIERcwbB6Ph+3AjRHc9GyKz4NhOxCTEpsHIwRg5XU24yTCI0h5sZD0Pmyq8fRODJlVAuovWm1DImlvcveIjF3S9zM20Sw86FLNF1dmncORbE47l7IhAVW7iiRN1cOLvxBap3zIt2E0sgdzFrlGvijBJ1csH31gdEvkvAk0shMLVWMpGeF+c2+aEaC6tg94vf7Q/a2WX2OS4ymZtSv7gTzk28ScTHRSQjNiyJX68ku06hqg6o3ys/jM2VXORWapUbuTwscP9M0MdZZ4VSiluH3/K0U7pI/JPZNc2mv7oXDse85iysBBEsXbePBeLl3XDkcrfgIlxParKaX9ujfA4+A21ipUTZxs4ozMT060eRMDRWoFR9J9Tu7oE8JWxQonYudtwFkaGJeO0TDv5Ii4iIpENrbu2a/w4Tybux9sRTGJnb646JiIiIiIiIfE/8vasbH4TLd29Ak/dX/NG3Mn+nl13RFpi7tgcMnp7H2LaVUbpMGZQhV6oWJmy6jQSocGJ6B1SsVh+VSzL/geuQoJGyLoMEBkolvDf/iur122PztcDveEydxFUiTq4ajVGz1vAd5SZ06YjlZ/14nvYs7Ib5ZwLZpzAs/7Umuo9agr0szLje7bDqVhDeP7mB54FMDN07iwPXfBH64CRmjp2BzQcPsLiO4bb/92eenfb+DR6/N0BOVxOth3V+FLB7g2cvhdu17nO4yGVaj9bWkvit0zM/LHMYIilehat7XvEZU1snEz7TSkHJJPnB+Xd4HxAHie5uV7NjLUcWxbDNVbkoDX4eA4+ydkzkGsK9rC032c6R2xSuha2RmqSGjaMx7POYwYJdJ4GJ0Qvb/BHABDqJ3jT241vnNIJnhRxcmNu5mPDZW0d3c24+TXeNkYUCts4mTDCHQWkkY2FMcWX3azgVsIBMN7ttaCLnZswkVmmWnMdTxhY5KZ4IFo9W2/P1yeWaumA4S3utbh5QpabxvN86/AbhQQlcwEtlUkS9S8Sji+/gWsQapRs6I4WJ4vTo1zOT2TSZZF/a+ZKVaRSSmB/NNiuN5TC1NOCm5qc3PIf/nTDEfEjSzmbrEyMiIvIX3NxaDmd3byQYhyJnkUa6AyIiIiIiIiLfE38XyMnJTATEAIXywvmTfnACzq2fgYWnnDH34AmcOLEdPQpHYdm4cbgXZQAjuYqJiRj0WH4CZ2Z3gJFUAxkMcG1VN3SedRpt/jiORV1KQ7iXPXxlZArgxSFMXReJgRu2YcmSJZj3Wz4cn7sGAYkyKA0MdOvO0lhQK1TtOBTzWZjJzZywf/M1eDQeiF9quqJ6n1lY0rceUiLvw8fPFP2nLmFxzUTnat/e+4j/F5rEBCQlJXARqMUc5jkkiIoRbsv/zyHxqGGuQnNXdJhWCvZupnz97rHlT5n4lKNwVUc++0rQe0nr9PRAx2klUbiKAxfN3J/9VaWoeTiKT8nE6WufCHb/qvCK/bWyN+LH6B25JFzfvYxBVEgin3n98DoWFraGaDigAKwdjLmJtFqVxsOmUbxMsFL85E9qkl+R/c+eiWdaH2xiYQBLFj/NUDt7WkLKxCaFJ+FJs7wpiSrWyf4rHg2LJ/0Oe/Q5OUGF+OhUJoxT+XFzlp6us8rAIZ85Hp5/x9NJ4r7thOKo2i4PUlh4PVQmdJyuQabeDnnNER4czwcZmg4txGeq+ftcWfIpLTTDTLPvLUYWgWNeM15GIiIiGSOVqRD0qgjkcVYIeXpa5ysiIiIiIiLyPfF3gWxmDScnN+DoYRwM1c86pSHi8SN4v3wNVZkGGNSkLurWbYf29XNDLg1GVBJ13CVMMFRBi051UbOoK2QSGYs8ADcv38OrIGM42Fkxwfw9Qq/W4XoBCA9CjMId+S35ATgUKAqLpDDEMs3w16SaBkpLK+QvQObWgJGJA5CaCnrDWHKqmgkM7fpYpyqDMbWfMyY1rYEadbpj16NQnbn694PMxg52lmS+q/NIe4dAXwVcnex0HsJDWpEEqoGxnIk3VqrsO80O+zHx+fBiCFYOuo47THzq18mSyXVSnIoJTq1oJmFo7WgMQzMFP5dcjU55cfv4WyzrfQ0l6+TiYtbKwYhvXmVsaYCyjV1xcOFjrBpwA3KlDEwLY+2wm+xnVcOIxWNuZ8iEtIKLS5p5JmFrbqOEMRPDlF4S0Dk9zGHJwpEJNJlFuxa2giW7BolzC+ZvaqXks8z75j7kwtchrzYeioPionhIHFPYl/ci+Hro3TMf8PXTOVxN+CwymUnT7te0yZYZOyeZ5T0liT3DunuT8k75unnoLZb0vILo0CQ07OsJ91K2LJwGqwfd4AKe8kgz6ac3vsDrRxEoU9+Zh38fEA/rnCY8HhERkU8hcfzGrzCMYlvj19pFEB/xRndERERERERE5Hvi7wLZwAHN6teHjeQcBnTqj/nz52PW9L7o03UHjArng6H3DgyaOZ/5T8CcrU8hdyyPPKZpXDSQiVnqx7c6qZCMXBi6YTemlVdjct9+OPs2+2YWBUevASRqqBKY4DE0Yqo2F0zf38X1AG0mn16/hES3IrA3oJk57sVJY19UOrWr0aiZeNYqFHVC0kdTV4nUEOU7T8SRC+ewobsVFoxaiWB+5DvC0h0V8oThzCV//jX21kncd/RC5TwfRwsEh0QjrYct4uXAzY3pO4nSYZuqcpPpIeuroFwTl38UcSQYa3ZxR+6i1nymlJy5rREGrqmMIRuqoEwjZy4QyXzZ0t6Qm1gXq+mIIZuqoP+qinApZIXWY4pi8Loq6Le8ImxyGfP0OBew5EK25agifIa3ZF0neJbPoZ0BZtcgU+Z2k7RrmOnaXWaV5jtUOxe0QsWWubmZNa357bGgHHJ5WKLFyKI8ngIV7VGynhOfJadZbTp3+FYvDN1YBR2mluSm2M2GF+Ei2MreGM3Z55z5LFCpTW4ef/pyoNc/Fa+dC8O2sHJieW06rDA36yaR32ZcMQxlZdhhSklY2Cp5Puk6dP0KLVzZ9Vj5svMo/VTmIiIif6EVx4VgHNscfRoWQQ4rA9aE/L15FREREREREfn2yaAFl6Fgy2HYu6g7wk6vwogRIzBmwmF4ThiAwQPnY1wjNVaNHcH8p+Ok6y/4c8NMFDBNQWqa9nU4fyGBTMoEiCQvBqxfi1qKi+g7YzdoQuvbRwIDYzUeH1qKdg0bYv/zCmhe2ZYJ5AaY+Vs+LGtSF40bN8Kkc7kwYmpP2CtVULOi1M8iSyS0/loH8yQzWqJqVS94z+6OplN24OHRJSyOxtz12fwYnft3Qg4e6jtCYof2U39F4vIBPB/1x95Bp6kD4W6sO55NkEBLL9JodpXEI3dMSP4vAUfmz+mFI83Mfn4uD6MLQn7643QeF6s6wUph6Dj502c6pj+HmyrrYR/155Ojc7k3+5z+mnQ+pedjPOmOE/pzKS59GvVh+Xncj52TblOu9KTPi/58fRw8T8xxP9116C/NgPNjuu8iIiJ/wcWxfwEoo5qhf5PisDWXI5WPGIuIiIiIiIh8j2Q8xG3sAK/+q/E+IgIR3PlicpO8sLYtiHF7fXR+EYg8twbVCzLhCAO0XnQePleWo7iRNopcZfrjepg3BpZ3gFGuWth9yw+XZ7SG8ruws05DapIM+Wp0xILVW3Hk2GKUt6SiMkO1nrNw4OR2rFy5CrvXz0YFZ1PmL0OfuecxtzmtI86JgSuPoIU7xQOU7D0He+e3gJI+d/kDF87vw/IBDeFRrROLYyV36zdtR9+GeaAruu8K67ytseX0AZ6P3X+uR89STrojIiIiIj82+pljZVQLDGlRGrYWBrojIiIiIiIiIt8r/48NmAyWVlaw4s70Y0CJganOzwqWRh99YWBiDgtzE8h1U6dSuSEsrCxgJNeGURhbwZ7Fk36O+VuGZtGUppZwzJUTNp90eqSwdMiJXLlywcbkr/wbGpvD2IC+S2FoYgYD3UCA3NAYZsYG2nxLFLC2d0QuG3MoTax4HOQc7az/vx/im8fQJoc2Hza63axFREREfnBIHL/1J7PqlhjQpASszb/bLShFRERERERE0vE3XZacnPzTO41Gk6H/j+QojykpKRke+6+dWq21w6dBChX7KDrRiU50mXG0IoCsnVNVaf/oIJFn6P//OZVGjdcv8kMTWh896njCylTySR1GdSvVY+n9hHAadSp3ahWLX0DH483AP6suO9JKLrvKgVy2xUtOTPNHl13x8iVGYjl/dN9rmrOlPiL3jac5NfXTOp/akuzSJNRGpaamZngsK+57TDOl93MkTaec/WRRYfT5abpPPy8PHz6Eh4cHlEoyjP4xefz4MfLkyQMjo2/PsPvp06eIjNWgwfCDsLNM5UJZRERE5EugaiMyVg1zEznMjOWsAdT6p4c6069eveJ14ZdA+0zER7yH38WVMEAiE+GfVlJxcXF4+/YtChQooPPJOiqm9P0CYiBVy3i9TWkXAtpEMjYuFoZKQ8jlws6Cx8TEwMzcDBIhbcdYVMlJyTz/2dF+RcdEw9zMnJeLkCSnsM6dSg1jY+E36aByNjE1/bjfiSCwqKijq0pVwcTERLD7jcPijo2J5fFKpcLZz9GLFSMjImFoaMjjFpqYWFbOJqaQCZhmIlXFOvzsnjZlv6HQxMbG8udEJhN2faNKrUJSYhLMzMwEvTd4fcTSbGjE6iOZsPURiavExESeZqGhOp/uu6zUofQKU2trGSzNZSyt2jJNSkqCn58fChcuzL8LyfPnz2FrawtLS0tBf0OqN168eIEiRYpkKDwzC93DFC9ZMNvY2AgWN9VB9+/fR7Vh+3Q+Wv4mkA9MrKH79PPStGlTrFmzBjlyfHfbZv1rfvnlF8yaNQtubm46n2+Hrl06Y9PmvRi39hZ617NDkm5DKxEREZF/DeuEX/CJgUqjQJcGrjBWZtyp9apSBRcvX9Z9E4YnT57w+nXz5s06n6wTFQPUm3MMUXavkKZmeRFKC7EeAG2wSR0k4bpIWqQSKev0CVx/s0TqX+OXHZsGUmeJp1ngqEm7Uuf/k80bBYLSnMbSLHTMVMof0yzU/Uaw6LIrzSRe6V7OnnLWPScCR52990b2PNvZe298hTQLTJbvDQltripBA/tSmNqiLCx0YyXBwcEYMGAA9u37VLwJAcXbrFkz1KhRg4taIaDnmtLcp08fnDhxggt8oaABiEGDBqFOnTpo1KiRYHFTvJUrV4Ztnak6Hy2iQM4A2pGZNp2idbU/Kq1bt8aMGTPg7q7bTewbonOnjtiydT/GrrmJnnVtRYEsIiLyxWg7Q8D5BzFISpWjdxM3GH22SyTNKNSsWRMXLlzQ+QjDgwcPMGfOHGzdulXnk3XCwzSotHY1fIvvAVQ/rnWTiIiIyE8HE8jUapmG5EU3TUdMbl0S1pZyBAQEYPDgwThw4IA2nID069cPTZo0QfXq1QUVyO/evUP//v1x7NgxJCQk6I5kHZr5J1Ffq1YtNGzYUDCBTFY9VatWhV3dTy2ohbUTERH5CigUCm7mRI5GfrIKjSgasQeEHux/C4U1MFDyc9OjUBjw9NFIoh76Tk5o6BoGBgaCm06JiPwI0BNIrnoxCxgpVFh18CUSdO+h/16RpLE6isSx2kB0ohOd6ET3oziq11UGiLN7jfWSzZiy5y4iozWQy0SZ9l8hlrzId4VUKsPDB/exbMl8LF4wGyePH8lYfDLxSGvI/5foJYEbHx+PP7dvQUxM9L8SySRI34eG4NLFc3wESy+Spczf+9Z13L19i6/50Qvo+/fu4IHPPcGFrIKJ49veN/HmTcAXiXsRkZ8FGqcic7rqxcyZSFZj7ZFXiElQ6Y7+QJDJsaEcMGJO/woF8qPv5P/pOB6rxNIdo3CfY8jioOM0464/TH/pu+7NFP8IhaN404fj6WPn0l/q8OnTqmCfKTylmb7/r7j/LVQnU3zk9OVB10qfV8qL/hhBh8gvfYeUwtN5WYXi0edXRERE5J9IkyE+xxtswDZM3X8H7z4ks+rsrwkXka9HhrX1q/Nr0atlC7ToOAh/3o/Q+TIifDBhQHs0b9kDa8756zx/bJ4e+R1jdtzQfQPU4c+xcNEUXAsgc4QU3Ng2E62at8Avvw7B1aCf1BQ4PhDLhvbA2vOvdB7ZhYSJTCkuXzqPFy984eCYE3/u3IZDB/bwjRHIXFKlUnFRamBoiDUrl+L1q5f8u/4YzbrqBS1BopYE99rVy3D71k0uaklsUjh9XET6cwi5Qs431ODClB2jsLRhgLGxCd8s5fnzZ9iycS1PF4llQ0MjFuzTeLVO66dWqz4RuXSMvlO6KV76rD+H/Ogcmj0/deIInj559MlxERGRT6G9PKoxkWwgVWHDsQAkfuczyZ9AojIgBph1E5h0Fdj+VCvIXrC2m76TfzRrr/TiUMFE4MMw7bGZrG17G/vXMao/qGwW3tEeX3IXiEvVisYk5r+YffcO0QrsjKDzaQBi+nXgFgtHgpPqtZA4YBGLM4hd6w7zn3JNG/8BP228W59ov18P/istBOWNnN6P/lJayE9f15Effdenifw/xGvjI7flMUsHE6dHXmrLicJR+KX3gL3PmUjWxR/L8rnSB7jL0kffKZ4QFs8h1tfRi2t+HebYR/6dnP66+njJT/+dwtK5QSz/U1mZnA7QftfHR9AfOo8cfabr8uvojouIiPxcMJEca/8aGzTbMfvwI9anzKk7IPI1YbXw34nwv4V9+/Zj/7bl2LHvKhK5rwb3Dq7F8pU7cGDfNhw/74tk7v+doHqPGe08UG7kHp3Hv+P903M4ef+t7hu7bxPCcPnKGQTGaxB5dz1mrXyMjpPnY2LnOgg8exbRunA/CwkfzqBXxZqYuuY07geE63yzDxKGZMZcpWp19OjVD91/7YsHTOC+CXiN34YPxKB+PbBsyQJcuXgey/9YiDGjhuDWjWtYtWIJBvbtgUnjRyHsw3vIdDsNkti8dP4sfmnfCf7+z1lHWo2A168watgA9OrWAQvmzsCjh/exbPF85v8ScXGxGD92BGKiY/Dg/l1ERoRj+uSx6PtrZ1y9dAFv3wbg6uWLmD/ndyxeOJuJ9GU8vqdPHzFhnILRIwejR+dfMGXiGISHhXFxP6hfT3Ru1xJbNq3js+F6cXzk0H5069QGPbq0xdUrF/lM8ZD+v/I8UtoSExK48E5KTMTcWdMQGPiWpScCkyf8BjXLR3rBLSLyM/PR3Lq4OdNsqVh96CUXyTK9SPmeoTy8TwCslEDnQkA8E8N3QgE/1hoNKQ1YMn/vd9qwJL7oOIncmq5AbgsmZNkxEmR6UphgDWHx/VoMsDbUilY5O4/CRbNWP5SJxn8qN/Imgf0iCnjMRHgsu5aCed5k13vNxGk8E6EkyEvkAAaUYGlw0YZ7xwTk4FLa+Om9XARtpPMiEnjK2pUI3VozEusBLF/kn8yEOIlIOucZC/NK1/pSGqJoAJt96MeuQYMDT9g1XrI0UVhKO4W5/17r94H1cEiwvmRxUh4pjQSFiWPn+kZobx46l65L1yeuBQFrH2ivS3GGsjKjtEaytJIwpngpLIlyCutoAnhYseswv6csznB2nNKfyvJL13jGHH1OYNenz3Qe/V4iIiI/Hxopou38ccT+FGRFmyE88ge0fPrGybAHLZErYGnkhkrl7HD16hkEsPYM6vc4e/osTFq0RU1Ys7ZDN+WvjsHFvSv5plYrV27AeR/WMDNSwp/j4J5juH/3PDaspWObcItHBATePY2NK4/gLW+H4nHvwC5s330bCUyK3z+yD/suP8T1g3TOKhy49QqhvldZ+JVYu/MAgnTtpCrOD/v4NVdiy57LYM0cIwZXD+/B+eu3cGTvOn7syJXnSEUKbu9Zh7N3A/D88n6s2LoHr1jb82+QKQxh+IkZlhRKpREUsjQkR4QhHPYoUMQNhao0wC+da4N1N34qwp68RJ4+4zCiQw2oVV9vBp02FIiPj4OLa25uSk3ul/adUa58JVw4fwbFSpVGjVp1MWnqLFSrWRte1WqifMXKiImKYoLXBwomkMnkOSjwDeRyGVq0astfOxHyLhgnTxxBxUpVsX7LLi6mU1NViIuN/ThzGxMdzd/DFh0dhQgmkB8/fIDZ85agaYtWiIqM4OEGD/sN9Rs0waChI7kZdkpyCnbt2IrSZcrjzwPHWX9Kglu3ruO571NUrOyFFWs24ca1KywN0Vwkv2Zi3IcJ8KXsmRo6fAzOnz3NBPAb/pqJRX+sRvGSpXDj+hUmgmUwt7BAzlxO8Ll3G69e+sHa2hYmxiZ85llEREQLe3T5TDKJZEOFGhuOvUZ4bCp7hn4AEUJZsDUC8lpqzZdJmFbICZx7oxV8bqxl4tlkhUDtGX33ZWKP/Eo70IFPMVWwuFgYijOJdcz8WQtLs6kl7bXiTw+VHZkOpzfjpteTFLDWClg6h4RjDBOXJMZp0I7EKAnA82+1wt7OWCt8SWg2ysPiYRGRI7F4hQnLS4HA5sdagbrjKbCF3BN2PssbbeC4honUoy+Bq0zI66G0kLjPx8rDVFce6WdtCcoblcM9JpSp7SJRX9BWe2099JnKi0QvzTjTjPcqdr1HTHA/YWKYZuLvf9AOGhxixyitp16z+NTAEhZ+1zPgBhPdPizMG9b/IaFPgxNnA4C9L7R5usjKYRvLE/mRqKYBCfp8jOWJBDelW0RE5OdDI0NSziActDmOKftvIyxSN3gn8lXIuOZlPQmJoSGqtW4P+fXDOHIvGJH+F7HveAxatfCCMY16MqEoYbJ069AWaNmmL/r2JdcdrZoPxOHnEUgMv4fZfdqgefOWfJavb9+uaDNsLcKgwuODS9Gn7yw85GI3CgenjMSw0XvZpzicnPkbfmnZFM1b0Tl9+OdGTZujG4v/13ZdMXvzPSZ4AzD/lzZox6/ZF53bdcLMjXeYfyz2TO7K0tgCrVr35MfadJuIc/5+2LtgPM49T0HUze3oN2gsbrM2MfOksfZPCrtyjVHU9BI61m6M+SdZg/YT4uLVC6P7NoMJmS/r/L4GJG6VBko+g6tmAtbP7zm2bFwDx5y5mL8Bv4dJICoUcrwLDsLe3Tv5OcYmpqzPo+0AkRC9c+smrjNhOmbkEBw+uBfPnj6BkdIINnZ2ULJnIJ97fh4P5Y1mnSmOjzOzzNPewRHDRo7Fsj8W4tiRQ/y9fXozaEJv9kznkfh2cnbms75587kjlYn8HDns4ZHfE3KWFkfHnPwdfRR/NBPyVtZWfNe+HPb2TPTa8PB58uaDja0dv25iAutMsaxQPjzyF8DbN29w4dwZNGjUlAt4ERGRv0NPb0l3Ezx5HQ3/wLgfYxaZzKZJnE24op0xJdFLIwLGTByasfqQhCivoFleyaQ5jH0/z9osEpE0O3yTiTKqF6koqDyC44BxLK67oUAhJhpvM1FHYtOECWea4aW4SLiRcJ58DZh9UzvzSefTdfUinGZBaXbUmJ2Xgwlh/aAdmV6TH10rDwvXKj9wgQlFEqEcXRy5TIFEJrRp5pbip7R38AS6FALCWQeCZoYpTeMrAN3SvSeU+ihkyv3bJW15FGZ50L1XlEMfadbcxVwrbimdJF7drbRi+W+wEyhvQ0sBtVy1wr+aC1AlF9DaQyuyHzMxS2mlMvOnWWZ2Tvci2rTS79E8H1DeUTuYQIMONCDA7j9+3qgyLK1ltWVLgxoUD5ll39TP/Gv/iIiI/GToZpK3JO3HrD2PWN8uXT0mkq1kLJAZKrUCuUs1Qb28Qdi86yxu7t2Ie/bV0LxMHig0rPKWyJASeha/L7uJSqN2IzA4GA9OzINDwG6sO/kcKokpE03xMKwzG0HBL7G8T1UE7juN50iBwtAYZjDVDYxKoGSixdRUyT5JoGCNtREsseBOMM7OqIaUwMdwaLgUr4LPoJkyGd637iH4xiFMYY17g/FrceTIEXQpGIBNW7cjMIHFI0tEqrMXjj8Jxp2dg6D0u4Wb/kqMO+KNvlXM4dx2Ll4+vYbGX/L633QdKK24YuKLCRCZWTEs3H0MK7q6Y1W/Omg9bCciWNH8dKQl8/7G10HCxd+rl/64430Te3ZtQy5nF75NO4lft7x5+QvbNUyg0g7Pfi988Y4JUyMjY3h6FkQa66CpVFrz4+iYaNy8cRXDRo3DmPFTMGT4aDz0uYc09hPfv3sbN65dxaVL57kAzeHggEvnz/GZ3PCwDywdaXwWOyU5mQlYR+R2y4OHD+9zP0ofXTsiPIybV9P35JQkuHt44gI7/8a1y7hz+xY/J4Udo3NIhCclMcFLMbMOpp1dDrwNeINrVy7h8sVz3N/c3BwJ8fH8eEpKMj8nNTWFz1DnZwKZZrtfvvRDXnePjwJdRETkL0gMxzKRdexWFBpUzIni7pZI/YqWL9kG5aGwnVYkdi7IRDETjSQSWzHxVs2ZCVwm2shkmdrcR6z+CmYCb3lt9pmJs92+WuFJa3GpIqdwNkZMiBYA+hQHcjKRSrPNe55rZ3BPvtbOAFNbSMfIrLstE620zlffENDsb1kmCq8x4f2chc1vrb22Pn4Sim2YKCaTY5pFLcIE7KCSTDQyoRoYSz8U4MeuSbOvPZjIJHFNApfEPglraoZJZNPsuP47CXM9dA0Su11Z2qhMyMycDtM5+s3AKI35WBj6SzPDJGLZ4Qyhc2kwgdJFwp3yTiKX0kSO4qjExHJ3dq1x5dm1LbXpIfFOYpd+Hwp3lwlpMienAQFXM60gTqWyZ3HSNeh3cGJl2o6V5wgmmKlcKW46JiIi8vMh1UCSZIJ8yZ6oX8IJchrQFPkqUJOVISQALfKURJs2DRG4axkmrb+OOr+0Q0k31qFIYz8YExipb5/jmdIS+YqVQC5HRxQpXAwurI1OTExl7ZOatQkmqFatEnI6uiG/c05YQQM1q+m17+CPhYpX+qaszdIng2b9mBhxbIxqRR1RIG8BmDrnR5MOzZHb0RN58suZLpcgLiwcaqkKb+9fxenTp2FdcygGt/eCmSwJyakmKFS4Kkp6MtFSwB30JmM1E/OmdvYwNWQC3MIRbva2fEPNf4OalYMq7i8BqGFiUK42gKGSNXwMA1M7lO60AFe39MZ77z/hoxvwFckeSBwWKlwEIe+CsGrlH/DIX5CvRfYsUBj5mQDesGYl6tRvyDfHatO2I25cvwYDhQE7XhD79uyCPbtPXXPnZgJSw02lyby5WPEScHJ2RVWvGjC3sETjJi2YgJZh75/bUapUWSaoU9G0eSs8e/oIwUGBqFOvASwsrVCiVBm+JnnFsoXwffoE9eo3hodnARQsVASurm5MAOfFmVPHuRl47tx50KpNe/5qqo3rV6NWnfooXKQYS1chvtkYrasuV6Eyn7UmQU3nNG/1C44ePsDXHrdu24HPjpdnYUhQ04xxLidnlvZS3Lw6pxOrOBVyFGXPIuVdRETkU7g4ZmLlyI0olPK0RYNyDp8svf2uIQFGwo8EKwlGarC2MjG78RFwxB8oaKMVdeTvYAJ8SABOM6FL62JJlNF6WNqkigtNcux/NHtLgpRE5dhywGwvreCunZvFxwQvrVWmhpTCOTKnH0im88m82pyJUjsmtGl2thC7fiILT8KVHM2SbmBpuxionUldeV+7GRaJUCvmWHZgyq5NIp/SSbO8FD1dk0QliU0yr6a80DriTY+1wl0PHSfR6cxEqBErD7om+dEmWbSJGc1qU5nRQAKZeNOa4GKs80LrpymcHjpPL1DpGJULnUd+VDYkdslEmsqAZtNpFpzWf9NxSiudT9A55GidOM2E02w/rcUmAW3Lrr/2IbDLV/sbkoXSWVY+l1lcNFP9w9ykIiIiX4REA2mSESqGNMZcr6aoWdqOV+MiX4cMa940DRO3qSlIhBkqVK+GHIk3cettDnjVqAATSRJSwERjqgrKfDXQOEcoto7vgBYtW6J+u8G4EO2JGmVzQymlMKmss6+dUqWde1OZPFanGcLSzhJy3MbYZi3QslU7rHvwEirWKFBToqFw7NqsCdGdr4+D/FmcKamwLV8V5Vg7khAXg2gmciIjk2Bh4QZLpYof5+HYGWp+TRVro1jMtH6UCeXAo/PQts9I3NIulf6fFKxQE5ILW7DvSRyfsbu+dx3eakqhiKsSNw8twerLgdw/7E0YpDk94cj6AT8VrGwp/1TWKlbG9EoVXZcgG9Du9uxVrRYWLV2NP5avRYcu3fn6YJqx7TdgCJYwPzJ5ViiUfJ3urLmLkc/dg4nTduzYGoydMI2LS5qttbd3QAsmQmnnaZqRtbK2Rreevfnf38ZOxJwFf/AdqOnezZnTGYuXreFrirv37MdNo2vVqcfjonQsWroKLi6uKFW6HLyq1+KpHTNhKk9fqdJlUaFiFb5mevT4yTx8Eya4yRqhGgubL58735Ga0kICmsozOTmZnVOZp3nC5Bl8RtnRMRda/dKep53iI3Fdp24DLrTfBQez30CNKl7VeT9SRETkL2gMNp4JwaO3olDcwxaNKjhy/+yrq74iJLzI/JlmZXkjyv5Hf+swIUsisaQDUN2FeTBPOkaisX1B7TESsH2KaYUmtZMEmWXTDCd91Qs8Eo0kTElol8zBrqnz14fRh6M4zJlwbOauPUZ/uxXR/gA0w0oCnmZqi7E4SFyTGZkHE9vkaGakE81+s/NZHcjFe8M8WpNkMlWmWW3a1MuCCWiaUa7M4iMT6Q7sHBKalB99GkiwN2Dnkvin7yRuG7hpy4nCUSVJ12KXQcWcwOiy2rSUYmkjMU/nkKNyoTTQoEN99pf8aH01iWkSxWRmTfEVZ/mpz+InMUuOyqsji59M3+kzXcOVpTUXK/uKLN20/rk5KxsqjyZ5tWbmlH8bljf6TqKd4qFBB3a6iIjITwYTx7JUI7g9KIuCryJRrSSrd0S+KqwG/juGlg7Imz8PWNUNizJMBFctizLVmqBWWfYDqZRwyueBnKwiV1qWw7q9G1DVNBDXr12DT6gFftu+H8O8nFnMhnDJnx8OFkoep4lNTnjkywVFkgzFOo/CmDaVEfb0Op6pcqBh4xoomNeKiWYZrF3zIK+bHVhzBIW5A/LnywNLI2rNFLB3yw9XezMobath64EZyOl3HSdOnGDuNG4/fcfktyEPk9vRiltKyQytkCdfXthSQyzPhUZNO8NTFg6fxzEAa5/+DXaVh2HtuPJY3q0+qlevjtnn82HBqrHIw873LFwKz1e04f5DtsZh3PzxyM/atZ+Jl8eno0ntVth8/wm81w5HozbjcI8Vb3ZCAyhkRk0uWfceYppZpvW75Ee7O1OvgoQtiVIyNybBSccSEuL5dzpHL0TpXIK+k7ky/aV3I9Oxdh26oHiJ0uyzLm52DRKoFIZmcikufVroM802U/oIuhaljw8OpabyayawtFFYMs0mKCydR2lInxaCztGnma6nTy/FQ8dosICbdDNHAwQDBo/ggp2uJyIiooVmjkkcH7wegRIedmhSSSuOfxhInJJ4pE2w9FA9QubLTfIBXk7all5ftdDfwkwE0jHayZpmbEm0UTtJcZFQLGqrDZseOo8EIwlDvSD+HPKmeEhkEiTASRiSiCcRSP0BOp/EK12/DBOkZNpNwpe+k7BNHzdtCkb+5ZnApNlVMps2YvHT7DKtcSYBSYKVwpApOUGnk0gnf31cJFLp3EZMfFJYNyaUizKRS10LShPFRWHIvJkPFjB/cnQdiofSSH/Jz5418pQHujaJfRL+hD6tNVheqAxK0IZmJHDZSfTb0G9Es8q0eVpjlg7KE83Ok1imdNEGZZRHEtF0nOLKzcqOBiZERER+HsisOtkQpQMbYGKJGgh/fVZ3QORrImk65SxV+R85MLGG7tPPS+PGjfkO2Lly6Rq+H5DWrVtjxowZcHd31/l8O3Tu1BFbtu7H2DU30bOuLZLIlO4/gpYSUAcnvXD9VqF11TSDr+3FiYiI6M2qaea4hIctGlf8VBzT4FTNmjVx4cIFnY8wPHjwAHPmzMHWrVt1PlknPEyDymvW4lmRgyzhTLiJiIiIiPxYSLTiuCwTx3OrN4ObTQwGDByIAwcO6AIIR79+/dCkSRM+yUeTLUJA/dB3796hf//+OHbsGJ8UEgratHbAgAGoVasWGjZsyCe0hID2MKpatSrs6k7T+WihcWWRz6AZuh99HSfdxN9qHiltrAfIfgdtB/e/dGT4z/5keOxbc/TqNbJkzOiY6ET3szm5TIKEZDVO3olGyfx2fxPHhIzP8Ak/AKfdVkPYeClPfAEL60CJTnSiE53ofjAnVUOmMkbZd40wv0YLVCluAalMxjVJdkB9bXrDCm1ES3pACKePi9JMcX9+PCsuu9JM8WVUxn+bQZ7W3E736eeFRigmTJgAe3t7nc+Px/DhwzFo0CC4urrqfL4dxo0dg9MXH6Pn9AP4pYoVkmnDExERkR8aap9I1Kaq0kD7RuibKzLeUBgo+LvO1SlJUKWyhvJf9RfScPJ2NJztzdG4kiOPn/RlemgGuWPHjtixY4fORxiePXuGVatXYeGChTqfrBMZqUGbnbvgn/+0OIMs8lMhZcIBEjVSyFT/f2BiYsKXINFyJKExNDLSLoXSCNsn4UKCdfhpSZbQ0Gsl+ZsyaHNdnV9WoWpUxoQKiRSaxRNSwJG1Hu3JwpeRsXIWMs0krgx0aRYa/Qar9AaVTMEyKk2TI9czT4x0L4/qpa15moODgzF79mwsXrxYG05Apk+fjmrVqqFs2bI87UJA90JYWBi3UF22bJmgZU3PNsVbvnx5VKlSRbBZb7rfunXrBtfm83U+Wv4mkE181+k+/bxcvHiR3zC0QdOPypUrV1CsWDFusvCtce3aNbjWmYcqZT35ZnCC1ZAiIiLfJPSIJ6Zo8DIkCQVdTGFmLPu49FIhl+Pxkye47e2NXEUqwylvAOug/rtKQcEEt1pDgpt9+YdlEvR+c9pkUFBYJ4E6vYLGy7IsZx08SZpo+CXyEyHRICHWEmkJriiez4o9xlQxZPz80z4dNNhVqFAhlC5TWucrHOfOnuOdc2MTYTeb+fDhA168eIGKFSvqfITjwvkLKFqsKCzMLQRbKiaRShARHoGnT5+iqldVbT9NIOhtHBcvXOS/oZUV/d4CpZnVyVFRUXj06BG8qnnpfIXj6pWr8PT0hI1t5nfqlUrleP/yMt49PcnbLco77Ydz584dbgIsNN6sTXVycuKTgfTsCAGVM+3VQ3GT+KZBaKGg2d7bt2/DwcGBL4EVKm5qq8+cOYOKA3bqfLSIa5AzoHnz5ti4cSMsLNJtevKD0a5dOyxYsACOjt/ehjVdu3bFG4Pa2DSlrrjhlIjITwB1d2l26LxPDKQSGTrXcWTCWMpnkuUGJliycC4GDxuFBr+tR9Puu5nw/HcCWURE5PtGQgI5zhJvHjZE/YJeqFvGlnWMabHBp8JJIpGCNr00MrHEqOGDMXveIt0R4WjSqB7Wr18P2xw5dT7CcO/ODaxcsRKr1m7U+QhH6xZNMHXaNC7eaGNPIZArDHCHCaD5C+Zj+869UKXE645kHarvf2nVDGPGjkHx4iX4xqdCIJcrmDh+yGdNd/65X+crHD27dcKgwYNQtHgZnY8whIeHo3fv3tizZ4/ORziGDBmCFi1aCC6+Q0JC0KNHDxw9elTnIxzDhg1D3bp1uRMSKgPrWpN137SIQ9EZQKKMdg/+kfmW86g39aDNuUQnOtH9+I5mj2miwKuoOfueihWHAxEdn4qUVO0ouipNxusEarJUqQaiE53ofhKXmmIIpWECnAsfxv77F7D/SihfhsHrjeT0Ts3/0gyWGtm0v4rUgF9XaJJZl0cjoXe3CE8aS3Myq0f15SOES2Jx0avO0yTapR4ZhcmsI7RppniFSzPFRXHq0yw09PtR/EJD/fTsmigiE2XaRIuWDcTGxgriaMZbn2aa4c0oTGadPs00Q006IaMwmXGUzoxmo0WBLPJdQY0frUMwMTXlf2kDg6xCa0foNUlfAoWnEUneq9dBaaO1DPRXD+2CTWuAsgO+noalI/31RES+V/Rv5KlTyhJSiQZbTofwTs2/ub9lcvbsmci5k9MreVhccgV79th3A0PagEMXMCNYWJlcG5acgl6989dj/dWh/PI0pEszpZ/7ZQAd06ddaazdHIXy/PG7VBuRgVH6MNyLI5X9VXYGRv+jrERE/gM0GimURknIV/IoTvlexDHvD3y5gYiIiEh28QU1jAoPDy7DwG4L8CQbRtBERP4XJAhjY6IxesRg9O/VFSOG9MfbgAC+LoHvbJduNzq+6YXOn3/nx7Sdx/RQmE3rV+Pk8SMfRbI+PIlv/fn0l6C/5E4cPYwb169wcU1haYON6KhIrF29HEmJiTwu2sAiIiwMq1cs4bNg2nR9umMeXYO+k/sc7q/LA6G/Nr8eE+eBgW9wgqWbRtT059Pxz/MoIvK9QONNpE1rl7Rk+lCNbWdDkJKqYYL5n+9pEnivfCKwZuhNrB58A95H38KAicB7p4P49yNLnyA5QfVRKH6OnAlP35vvsWaI9vxLO/2hYAKT4iWnP4/XA+RH39m/j8fJn/l9PMbD0rOoO64/xlx6PqaH/dF/JqEfG5GEc5tfQMXaWRL5JN6T4lTc7/N46Ly4qBSsHaZN+9YJd9n3ZJxc48u+38T2yfcQERwPNSvDfXMeaMOMv4OURDW7rITHH/gsmp1/ix87MP8REmNVH6/DHaWN/aPPlD7K7yd5+is5IiLZRhoTyYZGCchb7CTOPLuMU3cioJCx9k53XERERERIMhTIj/dORiV3N+RysOeLt3O69MQ9pCLI+yTWbTyEQNW/HV4PxqKGlVC+5my81fl8b9ze0AOtFpzUfQPUIfcweGgnHHuejDRVOHZP+xUVK3uhZtO2OPggmnXpfj6inl1C3+plMWXfE51P9kAds8jISAQHB6Jn7wEoU64Cpk8Zh3fvghEZEY4Xvk8R8PoV60xLcfzIISxdPA/vgoMQFxfLj730f/HJTn0kJiPYeVcuXcCpk8eQmJTIxSeZm/g990VoyDvEREfzc+gvXZ/MMRITE+Ce3xNOzi58hz7/F754E/AKCgMlyrI00fWGD+6LO7dvsQ6oHKXLlmfXkiGF4vXz5WnUaNR8U4SIsA949dKf5SnoE5FMaQth16d0R7E8kwCntIZ9eM+u95ybg5D/o4c+iAgP42mi9NG1yfyEPouIfI+QSCZNVouJZKSpsfXsOyT+D9u18MAEmFgoUK+3J3zOBjPBHI7EmFR4tc+L9wFxeHgxhD2fGc/AkugLeBgJOxcTNB9eBIW9HPmAVsS7RLzzi2HxpLDnCUxUqhD2Nh6RIYn8zVAf2Gc6nsCOhwcn8M9R7+nZo7BqxEQk451/7MfzIliY9L35uEjaDTeNidc0xDORy8VuZArkLJ35Stlyvw2/eeP1wwgmWlPx5Eooj+fDm7/W+9G14th1ot8nocWIIqjV1Z1fgq5boYULcria4vbRQC6iI0ISUOWXPLB1MsGV3a8gV0q5wA3xj+GzyvX7evI4D//xmA8o0LUoT7Esfhq1OLX2OTvvNUtLCmI+JCH4RQzCgxJ4WYiIfA3SNDIYGccjb4mjOPGYieTb4ZCTSE73XImIiIgIQYYCOTk6FC/9QpGzRFV4eXnBq2ohmLFmV2ZgCBMYQfZv9TEL6165BmpUzc8+fZ8kRgbhTbjW9p1IS01igiwIiaxjE3Z9HTaeVWLFiYs4vGwSTF8/hHCvxP4+CHu6AR0b9sSFV6mIiP06ubexsYVnwYJo2rwVChcpigf378Lb+ya2bFyH36eMh/et6zh39hSOHz2MM6dOMGHsh43rVmPZkgXYuW0TlEpDHo8BE7RnT59ArTr14czErh8TnjRbsmPrRsydNRWL5s3E/Lm/4/Wrl1i3ZjmfLd69cyuuXb6Eq1cu4ub1Kzhx9BDmzf4dB/b9ycTrBxw+uI/Hef3aFX4tEr8b1q3km4fs2LYZC1jYaZPH4cihA/D3e44Bfbpj+R8LMHJoP3xg4peELYlhH5anmdMmMpG/ALNmTOHCd8LYEVi6ZD4mjRuFo4f3c0FtZGiEixfOYsPalTAzM8cfi+bB99kTLrBFRL5XyNyaOr11S1syAZmCKy8MIJUbM+Ga8RAkCT0HNzN4lLXjM64kPCu2cuPf7Zm/hgZ1qRPN/pCpMpkTpzelps9hgfHwvfGei00SfrtnPcCxFc/w5wwfLm5PrfXFjqn38ejiO+7+nH4fp9e9wJvHUVyUn9vsh6NLn/Kw1w4EYMeUezi48BH2sHiOr3yGjWNuI/Rl7MdZ19PrniP0VSz87nzAvrkPuFn0qTW+ePs0CneOB+LBuXd4fvMDF7M0q0wi+djyp9j42y28Zdfk8TCkTCDQDPMzlvbwoHief2MzBfIUs0FOD3OkJKmhUafB3EaJvCVt4cj8KH/6WWv6a53TCE75LVGziztUqRomwuNw8/AbnN/iz/MQ5BvN8hyCG/sD8OphJHxZui7u8MeBBY/47DvNwouIfA205taJyFPiEE4+u4ST3kwki+2diIiIwGRcq7CeiYGRG0Zv3o0///yTCYahyMdadDVfb8mOKVV4cnAFRs4/gCPL+qBrt27oO2svXvidxaSuXdGtZ28cf0FhpTAwNoaJiSEMWE/Ee9scTJy/CX9M7oqui08hPvw11kxin9k5Xbv2wNytVyDcXnjCIJHKPq18WdmQMKG+BYmZsJgExCaqYOxUADWbVMa399Kk7CVNnQu/rl2D/vWLI/krmd7zTXtSVex3kMPcwgLx8XEoVqwkFAYGSEpOQlDQW7T+pQNatWmHnr37IZeTMxxz5eLnkZAms2qCZoZJPBcvUQouLrnhc+8OQoKD8eTJQ6xYuxm/tO/MZ465WfNnJswUF/HypR8X6b+NncwEqikS4uPRrEVrlK9QCWMnTkXefO6sQU9j13mO9+9DsGTFOowaMxHPnjxGaGgIbOzssGjpGlSvUQf37tzmaaN0Xb96GQ0aNcX6zTv5dvY3rl2GIRP2LVq1xYw5C/mgAO3uSO82LFW6HEJDQrgYJzPvfB75+ey0iMj3DD1i9JRVKWyImrWqo2C1AUwMKj8+e3pISJPftX0BWNr7KsyslbDPra2Jg19E492LGHhWsIM6Rc2F3NlNL7g59uVdL7kpNYfFkcrqr6R4Ff98lYnSyi1dMXBtZZhYGHAzZDpe91cPeHXIi9dMJDYaWBB9llZAsZo5+aysTCFFGBOoNLOsUWngWT4Hus8py2ew200ugRK1cyKQiV/KFA3E5SlhA99bYXzW2MzGEP73wmFoqoCRKasDktWo0NwF7mVt0XJUEdg6m/KZ5XaTSqBmV3e8ehDBy4cnnaVXrdYgmaU9lYlhEryRoYnYPO4ObjJBW9jLgccb5BuD9SNv4cquV6jUKjdUrDz00IACCWMjFk5rGi5F7kJWPE80U0xlUKaBE+r2ys/ykYsLb0NjBZ+9DvGPZfUjS4SIyFeCm1sbJ8Ct2DGc9r2Ik7fD+DIMehZEREREhCBDgSyRyKBJfY4ehRz5a4DqTDrEfBW6yofWIWkQePsM/hjRFr9O/RN7d2zEyjGdULVqJyzfvxeb1q3GyAHLEIok3Ny4EsvWXALNwb48vxXTfuuLqcv248S95wgNuIFDm0/h9OnTOH54B8YNm4zDj8LoIt88tKmcTbl2aFUuBP2qF0aXRecQEZsNW9h949gVroOm1YtDmsLy/pUaJxKrxiYmUDOB+PZNAKxtbLFw/kzUrlMf5ZgwJXPmpKQEaFinkTqO+3bvhJmpGROXv3xcy0iztAGvX+LxoweYOHYkNq5fjbt3vBEdHcVNtGkNMZ1Dr44gaJ2voZERnwnWi0+1So0RoyfA3cMTA/t0x4ewD1zgUlhy1GknR4KazJ5pBpqOUzxGxjQbloYcOez5tUzNzLjgpbD07lQ6Zm6ufc0Y/aVrGSiVcMyZi4v0NJYGffx2OXLALW8+PstdqUp1mJqYcn8Rke8duo3JMjpXDhMmQj2ZcKN9Aj69tykMPTfupW1Rp5s7Gg0oCEMzJt4ik3F+qz8XdSQw6dUwaiZcC1d1QI1O+ZCfCVham0uomfgtVMUeDfoVgAcTpbHhyVws0uNP4pCeJxKxtLaZTLepGjE00R4Peh6Fp9dCUbaRC5wLWLJnE9xkmUy2Seia2xnysOTSpzxnPnO8fRyJhOhU5GVi+dre1zC2UMDEkgYBWBvD0kSOPpOjdFCaFEZybTy6yEjY5vKwQPMRRVC2sQtPKxe0DZ1ZfAZ8BpkisHIwQuXWbkxwF+XppFllPSSEKe6oD4lcOFPZXdr5EtU75WVlZ8IH+VJowzQWlmayL2z14+XlwcowfTwiIl+NNBLJsVDJwvA6NJ6/Eu6rdUJERER+eDIUyNTySiRGcC9Rgb+4vJibLfdLj4x16o1ggUlXIhB8biE8LZLgWGUOXkYH4496BRD+ypsJZDJlM4aJsQGvtqhjb+taGjseRSNk4wDkKdkCc7Ysw+/TpmFU3yaw/vAafiFR2gt8S6SbQdYKpjRoSMwonDByxTFcWD8aH3b0RaMeSxGYqA33U5HGxKDuY3ZD9xCZQm/duA5rVi3jwrFkqbJ892h//xe4d/sW37be0tIKfn7Pce7MSVhb2/B1yvSZOtJ0M5JQvnj+LCpXrYadew9j174jUMgVCGMi14Kdu3zJQuzcsYX1K1nn08kZvs+eYu3Kpbhw/gwXySRmaR3w1UsXEBUVCRX7nBifwIUxYcrE9eED+/A+NJSJ9UQ4Obsi4sMHrGFxkOm1ra0dF74040wdWlr3TPFROVJebGxscOjAHpbHpXgT8BrFSpRCbEwM3zqf1i8ns+vQX1rXbMQEt7OLK44eOoAiRYt9nCEXEfneUbBb+WFAKnYdvomb+ydBlRSjq4M/Ra0iAauEa1FrvhNzYlwq1g2/hXgm9Gi299n19zwczZSS4HMpZAWbnMZc+FF9oGLCmdbd0ixscoIaBSrb4wITiKdW++Kdfwxy5beAiglEEtJG5gr2jEm5SfWFbf6ICk3iZs207jnYL4au8lHc0gOdwuLlM7RMeJJA1yYEXDiT6IwNS4JzQQs8vfqeC3kDQynz185kkyC/feQtD5PKzqf0kqjXC3uCTK3fMKF9dPlTnh5aE03VnFsxKxSp7oj7p4IQwwQ/7e7t5GnBhTuJ6vS8uBXGzz3L8pTT3QI2TiaQsHjfPolC0IsYLoJpZv7J1VDuZ25riIBHkfDz/sDFtYjI10QiYX0w9gy98KmKAhY10KWOE+9jigPDIiIiQpFhy0aiQCJ3xuit+7B3717M7VqR+dKslvY4waonyFEGBfMBRqa2MLI0RLHGlWAGQ1g5G0FBr9r4BJrtkrHOfG5Ycuu3NPgdnIFWw+bDNyKBNdgksqQfZ/i+FdKYIEl+HwH93HBqagSkKcYwN9GuYyWsy3bF3nWjYB52Cc8/6Dx/JiRkck47m2bvOjSauSVh2eqX9nxNLr3qafT4KUxomqNbzz5ITkpC7XqNUK58ReQvUAhVvKpzc+XqterA1dUNLrnd0LV7Lx6OhGyx4iVQq3Y9Hq+RkTEaN20BFxbul3ad+PrkokWLc9FKM7Q9fu3LxGwCunTrhZKly6JipaooV6EiIiLD+cZdbdp2QH7PAmjSvBV/rVOXbr9CoTCAUqlEpy49YG/vgC49erGOtBz53D3QtEVruLL0tGzdjgvoCpWqoGixEqwDTQJYw463YeK9OjcfJ7PqXLmc0K5jFy6qraxsuBm3s3Nu1KrbgK+ppvir1ajF1yGL5tUiPwJyJtDu+yfA950GbsavkRj9llU1fx/8IfHpWsQKBSrac5FL7RSZGpdv6oLcxWyQEJ3CxakeEnskVLk4ZqiSafbYAR5l7LhwJPFZqm4uFCifg5tc1+mZn4lpE26qTOKaqNTGDU75zZnwTOIzsyRESZWWa+ICx3zmyF/OjotqBRPr1Trm49dzL23HzaqpE0/XVrJjNJNdtGZOGJsZoNnwwnAtbMVfx1SusStfk1yDnSuRSbkpePWOeXnanZnILVDJnsdDebfMYcQ336JZ78T4VG6KXaaxC19XnZuVS8m6TjAyk/PZZdq1+qNIZ1B+3YpZ8/himAjPW9yGr0OmPFVj16MNyRr2LQBTJo4p/5Q3aqIpnzQoUJTlm2bkSbyLiHwt2J0Pv4cVkMewLjrVdIOC9h3QHRMRERERgowFslqFuMQn6FYoF5ycnODs1hDHw1IgUScjAUl8p2Z1Kn2OA7WLaeoUJh4SkZBIs2dpSE1MYJ+TmYSmz1p/qrxUyYmIT0iE3iIr4s0zPLl7GztWL8OG3bcQAZqZ+7Y696UbdYb9nQ2Yf8AHfn5+2LlkOSJs66CkmwKXtk3E6E3nuf/5ozeR5lEN7jl1J/4kpMTQhm4vEPj+A94HvsTL1++QmE19JeoQknlyx8490H/QMHTr0ZubHdOsqptbXvQbOBSdu/ZEnrz5+CuWSKzWa9AYNjZ26MrC9uk3iO8ordLtZF2CCd08ed35+TSDS4KahCiZTPcbNBSly1XggpTC07E+AwajERPRDo45uQCncxs2bo7+7Lq0kzmljcQ5rYX2LFgIXbr/ygR3blT1qsGvkY/iHTAEbdt34e9wppnt8hWrcLGeP39BuLrl4eKWHJldN2vZhsU9DEWLl+S7ZVerXhvGtKbf1BRl2XVsbO342msS3c99n8KzQEE45szJRb2IyPeMgoljn5fxTCAnonMtR+R20ArTjCBBTLOiTgW1ZsMkGk2tlKjQwhV1enjwna1JAP4TJBid2bk0c6oXj7TeuErbPPxcEq00PeXC/lrYGnJBbWFniBpMSNbr5clFc4GKOdjn/KjQ3JULVj4Lm8uY7xRNApLSReKSNhKj9BL0N19pWy7uadab1viaWBpwYexexpavA6Z0VeugNXMuWJnFw/Jmk4vllYlvfRxKYxlfl1y/jydqdnbns7v5StlwMys6bxAAAKjgSURBVG+aNc5fwQ6Wdkb8WpQe/fUJSpd1TmPU6qY9vxRLAx84YP8KseuRX9kmzqB10UbmBqjOBH1uJqgd8phz0/Va3T1g52qi3QRNRCSboZljujlfPKgIN4MGrG5wgyG7x/WDXSIiIiJCkaFAts5XHq3btEKtSmVQunRplC5VEJYKOXIWq4a2rWohB2TIWdSLfa4NR9ZxkFrnRZPW7VGFdQAoyjyVGqN108qwgiEKNWiGlk2Kw5j1MHJXZP7NqsCWTwJIULLDdPwxtCFKFCyIStV7YeiIZiiYg+L4djDy7IBNK/vDb8tU/Pbbb7iOtti4YgDsZUDFht3g/Hgp99/9tgCWLBoM55/MujXk9g5MGTsXvkozSB/swqQZm+CXjWbmJJITEuIRHx/PTalpLS5BAlTrF88/Uzh6H3FychJrPNUfz+Em0DorhVT2mcISZHqtN3Mm82kyZ6ZZ2Wkz5/Hr0DEyh6Y4eRgmmrmwZsKVx8uO0zUpfvpLM9d0HoWlcwk6h8LSK5n0QjglJZlfm5ts69JC6NNP4cmkW5u+JO6vvw6dT8coH02bt0b7Tt24kBYR+Z4hs+p7/nF4+DoRXeo4wsFaidT/MXDKZ4XTmQ2TSKZXLXGzaea4ufP/Azdb/uwa9Homfq4uXgrDO+Ks+qDr6eOmzxQ/faZrUhiKi/xJaNI6ZH4+8yNT8PTQeRQve6T5WmFKN33Wp5eOUTooLn08PK/p0krh9WlJZmEpDjqf/PVxUZp4nOz756TPC82866Hr6fPE42Jx0Hd9WenPEcWxyFdBZ1bt94iJY2UDdK+bGwYK9oyQp4iIiIjAZCiQ3ap1x8pdu7Fv/wEcOHAA+/fMRQULIxRpOQzrdo9BfhigSKuh7PM4FGJCUebqhTnLt2EAmZlBjip95mDFgn5whRmaTFuEJXPaMLEsQcU+s7FywSDkVWqvI7fOhwFz92L/gb1Yt24i5sxdhFYl/nmk/7/CrmRbrN27l5ubr1rQHvoUyi3d0H+O1n/D0qHI/5fV9U+DS40h2PTnHuzZvRu79+zBltWjUcRUd/AHgMTo98L3lFYRkYwgs2qflwlMHCehQ01HONkZive1iIgIIw3+D0kc10WXWq6QyyXQjY+LiIiICE6GAvlnh++SbGys+/ZjQhs50eZO3yL6TaYMFBLRiU50P4lTKqR4GpiK5+8k6N00HzxcrWGgNOLWE7TkgCATS5k8VXSiE91P4uTyFEilaQh8XgMFLFuib5PCsLY05Xt9UD/tc0fQEqvsILv6hrQxZ3Ztrqnv631eTllxlN70ac4oTGYdQfFS/EKmm+Iil93lLDSUdv1rRoVGX860V87n5ZUVR+VAadY/L0I5gp5tSi/9zShMZhylkzYA/hxJ0ylnPxmeb+byRvfp52XRokXo0qULrKysdD4/HsuWLUOrVq1gb//tzdivWrUKJiV/Q68WJZCSrDWHFvk5kMpU0KSpkEJmm2lpvBKktZjJSVozdaGgRoFM5PUm9kJBlS290kvIWU8SiPRaMFomICH7XgGgTW7kMjl/3RmZ8tM1hIDyTY0XvXKFTP//bby0MXVsvAonzt1CyVwxcHMw1N4DDPqtTp48iZ07d6JK/y0oXeMeNAIus6dXxtHyCSGhe1ZpoOT3gpDQ/gZUpCnJfy0VyTLst6IODS3bUPOCFShedo8ZG5sgkZbC6HwEgeoFA3rtJO32LWy9QBib0LOWQMkXFLlCDplU9nHJjZDweieJ6h2dhxCwyCjNVE/wpTtC3W8Ei1ubZlo2RNPA/xy3VKpBWLAtQu7I0KS0JcisOqM1x1TX0JKmAQMGoG7duvjll190R4Rj8eLF6Ny5s+B9Q39/f1y6dAndunXT+QgH9fUaN24MBwfaw0CYKXcSFAEBAThz5gz69Okj6NIuqu+XL1+OevXqwdnZWbA9VSjNQUFBOH78OPr27avzFY7169ejevXqcHNz0/kIQ3h4OLZt24ZBgwbpfIRjy5YtKF68OAoUKCBYX4iew+joaB730KFDtcsaBYLuja1bt6JgwYIoVqwYX8ooBDQAP3PmTBTqtErno+VvArmC0lv36edl48aNaN68OSwstBuh/IjQA0eNiK0tvcLr2+LPXTvxLjkPyrbtAJd8d1kFmT0jfiLfFhJpGt69KggnswKoUNCcVAbu3rmLkJAQ3sALyf79++Hh4YFChQrpfISBOiM0uGZqKtw6A+pQr1i5EgP69xesEaORY19fX/j4+KB9+/aCdXCoATt69CgsWQeyQvny/75xZI2qhCmSuOA7CAt8ytca6qHG68qVKzzejYcewsw8J+9gC4GGdc6XLFmCIYOH6HyEISg4CGdOn+H3gpBcvnyZ3w81a9UUTGgZKg15m1elShW4uLoI1iGlEfllS5ehd+/efMBAKOh+uH79OuLj4lGnTh2dr3AsZvdDP9aBFnoW8v79+wgMDESjRo10PsLxx9I/0KljJz7QQYNfQkCvPXz48CHfhJQG05OShRNB9BsuX7Yc7dq1g5mZGX8O/wkJ6L3/sQh9cRqxUeE634whATh16lRUrlwZDRs21PkKx6ZNm9CsWTPB+4Zv3ryBt7c3WrZsqfMRDhIUNWrU4H09oQZu6dkODg7GtWvX+G8o5KAPDbBS/5TqI0dHR8FEPaX5/fv3uHjxIm/zhGbPnj0oz9o82thYSCIjI3H48GE+MCM0tISWxHHevHkFq/dJINObXShuGvARSsQSdG8cPHgQ+fLlg6enp2D9IarraWKuePf1Oh8tfxPIBybW0H36eSFxTB2GH1kgU6U2f/585Mz57W273aN7N6zfsAs9Vi5BuRq7oErVmleK/OikIT7GBiGPW6FF6XKoWMwBe3Zt4520KdNn6cIIw28jh6J2rVqoVVfYTlS9OjWwlzWUJubWOp+so05NQK2atXD+0mWoUoTppMoNDHH21Ens3r0bK9dsYPEKM4MqNzDB1Mnj4OLiyl+p9qXxSmUGkEg/HRCjBpcGHmhmKDryA8wthR3Uq1alAi5cvq77Jgy+Tx9i+vTp2LJtl85HGOjd73Gs8zF0xGhBf7OO7dtg8KBBKFOuHKtvhRnxl8nkqMo6uadPn+YzkUJB6d2wbhU+fPiAUaPH63yFo4ZXJZw7f57djMK2O/Re+7t372Dy1Jk6H+GoXbMqduzYCSsrS8FEkNzAiKV5H86zsli4eJlg9xtBv2GdWl5ccJIV2/8WQRLI5IZUGei+/x2qJ6gzTp3o0aNHY8aMGbojwtGiRQs+U2hpaanzEYYHDx5g5cqVfOZUaNq2bYtp06bB3d1dsHuDypoGfBYsWIDNmzcLFi9BcZOAHTNmDIoUKSJomp8+fcrrZRLgQkMDgTTLK/Sge1hYGJ+lJwEuNIMHD+b3tJeXl6Dl/O7dO/Ts2ZMPagt9b9CsNFkX0ASfkGmuWrUqrGtN1vloEdcgZwCNSsTFxem+/ZhQHmmH5G8R7YiTIdI0Ui6ORfezOCWMTKNgV2APtl2/gqsPI1jNJYMawlsQ0FvcU9QCmgzqYZ3qRN0OxEKRmMzikymRkqLmn4VwFBflXyPRzpJlFCYzjlCnyaFizy6NSGcU5v9z8QlJvO5N76gR1M9QJOp2chYKPmrOylZoklPTkKYrWyGhclWlyXiZZFR+mXEEpTVZBSSx8s0oTOactmzpecj4eOYc/Wb8/mLlkC1QmgW+z4hU9rzRs5EtSJVIEricU1PVPM1UVxIZhcms488dT/O/vY/ViGP9lc/rhowcIaRZZ3qyq29IJv1CzrSlR9/Xo2t8XlaZdWRxlD7NGYXJrCMozRQ/LVHJKExmHMVFcVLc2QGVBcUvNPTbZWeaqVyofc2ozDLjKL36NNNznlGYzLr0aaa/GYXJjKN08jrpM0SBLPLdIZVJIFdIIZNL+We9H30nJ/kfuoeH1Z0vkWaDSPoCaORKqkuDPt30l9KWEZTeT/LO/um/U57oXH6+3o/yyL7rSZ93fuwf8s/PyfhQtqJRy2FqFg2XIkew/84NXHkYDd1PLCIiIiIiIiIiIpLt/KNAVsXF8MXh4eGRyMyESMzLE+heoRymHvbV+XzPpCExLgphsZ9vuJKM90Fv8fZtIOJ1ZaRKikVYSDDze4vA4HB8PiaRFBfN4slolCkVYe8oLnZeaNTfzvvWSY6JRDxNQWQzJOpuHAjA3PYXsLDLJVzd/QpyAylOrfHFwq6X8OcMHyTFq/5R+BkYynB+ix/md7iIRSy895E3PE4F86dj9JmQySXa7yQ6WVz0mRwJTIVS+5mEKZHej8fFPpPToxesBBeoumsoTeR45ROOq3tfM39277AHjc6Lfp+E3TN9YGJhwOPUQ/mk8HM7XOBp3/W7D2LDkrFq4A0s6nYJqwZcR/SHJES8S8SaITd4+WweexuxkSm6NEpx72Qg5ne8iMXdL2Pb5LuICU/ief2YfpZOCkvva+XinX2m69IxCpNebGcXGo0MpuYRcCjwJ16kJsImT1XdEREREREREREREZHsJQOBnIYIv7PoV9aDL+q3tc2Blr8fRfwXmnqrkyLhe+8eAsKF3cXzvyAtKQjrBpZGDq9peJWkHy2Iwql5A9G8dW/0798Nc9fcRCzzvb+2A4pWa8r8+qNrw6YYufEqInVqNy05GBuGsHiqTIVfwl8SOC0pGPvnjUPfvhRXf3Tr1RuLD99G0nehkpPxeN8K1CtUEOP+fKjzy07SmOBLRsUWudFjYVkEPY/B6wcRsMttioGrKzHBmIRX9yOQwY7tHBK74cEJaDSgAIZv80LZRi5MDGrw6MI7XNv3Gu/fxNEl8OFtPG4dfsvjTk5Q4daRt7h56A3CA+Nx73QQCxuAgEeRSNOkcUH75Eoobh5+w86Lw/0zwXh8OQRSJjyJ1GQN3j6JYsIvDVHvE/HOP4aL5Jd3w2GTywT5Stmw8KFYNeg6vwYJ/KDn0fA59w53TgR9FNQkWGM+JKNAxRw87e3GF+eCVqPWoP/KSijk5YAH7Jz46BQ4uJmh1+JycMpvgdtH3+rErYSntWJzVwzZUAW27NpH/niChOhUnqfr+wN4OmOZaN464Q4OL36M8KAEPL/5gZcN5VErnHlyshUSyUYmEajc6DZ8k6Jx7VGU7oiIiIiIiIiIiIhI9vF3GaEKw/bfR2NtWH5MWrwEi+f0w4dLV/Am4QunkSVS/koKheL732Ap2PsKPhjXQjc3f5x6rO2oaz5cwYq1bzFm/zEcOnQKrfNqQKteVOo0uLWbxPwO4dSBfng8czQuBvFTEHLnKt4Z1EB399c4xcSVntOrB2LWFXPM2U5xHcLpNaOR3zwFLKpvnrdXFmLghI2Q5izAxOLXUfRkkmxgJIPSUMbFq6GJggtdKROSNCtrYmUA/dp9mh3ls6LpZpRp5vfcFj9sm3AXL5mY9mdC1ZuJyCgmHg/Mf8REYTyOLX+Kh0w0J8WpcHbjC/jdDkNkSCJSEtWIi0hGVGgiLm7z538v//kSl3b4w887DLum+3DhfIad8yEgjqcpJUnNZ71JHNN1SASTCr+86xUCn0Xh7skgxEWm8GtFf0jkps0UL13z8q6XePMkks/kEjTT/ZgJVUo7iXaFgZTP8BqayrmwJ1FOAlZuwMrHWM5FOQ0A6HPPTbRZeBL2NTrnQxTLUxIrw7iIFD4oQEI4PIj5MZFOs9FUvgkxqTx9V/e+wht2/+vTkt1o1DKYW8bApehR7Lh6HjeZeBcRERERERERERHJTv4ukFkHWmnIBEb4I6g9mqDf8Nk4tmMM8hqqcHXVSFQv3h83+UaqoVjTqRmadNyAqOib6Fq/DDwLFEKx4sVR4bftSNTImTCRI+bCQhQrVgAFC1fGtAOPqQ+PNFUSrq/qgqL5PeDhkR9FSvbDxfe02P8D1ndriUatlyGYLqG6h6HFq2PwogsQ/s2B/xYVbl4/ivCKv2F6NwfsP3oLNFQgMbGCMu09Tp29g+gkCQrVqgAb5q+ViFp1JnVyhossGYm8vDTwvnYIH8pTPI44eOwmjwep93F4yyv0nPIb3PTvn89RAg29KoJpvW8eq3wtseL4ZrQu6YJkgTcnygiaBaXiPb7yGVYNuoH85e1g52LCj90/HQRTKyVyuptzAUhCjkyuyRz5FhOmJJYJ2uDGo6wdSjd0hq2zCXzOBaNGF3c0HVoYtk7GCH0VywS4HI0HFYRrESskRKegfl9PPuucM78FYsOT8conAq8eRnLBTIK7Uhs3HkajTkPLUUVQuKoDE7/R9DjB1NKAX+fVvQg+A2vtYIx7p4OR08Oci1VKZ6Eq9nArboOqbfPwa9s6maDZ8MKo2MKVi3i9KNWw83PmM+dpdy1sxfPy4W0CN5v2vxOGErVy8dnip9dDsaTHFQT5RvM4kz8zR6ABBBpMIPFM4aPeJ/DZ8nd+MbCwU8KzQg5UapmbX0OVqmFxhyPwaTSfXf4qU8g6SCSbmofDqcgebDx3Gbee/jWwJCIiIiIiIiIiIiI0GQhkWzTv2R+/NnXFovq5oXCqhU2nA6CWSRET5Ie7Pr6I4TooBcFPHsDncSCSpIbI4egKJ7s0PPHxgUZhxsSIEnJZNA4cvwE7O3town0wadgiPNek4tbawWjRZz/SHF3g4mKLmCdr0bHOKDxPAcKesTgfBmoFcVosnvvcxfO3kVox+V8Q/xQ+t1PRppkbHOu0g/OFdTj5TgOJcSXMWNgOvsu7oUyzXjh00R8k8UmDRfqcw86dOzGl40SEVOyKqh7sQNIz3LuVjF9a5IFDnfZwvbQBx4OZSgn1R1BaMXi6Cb/j6dfA1MEd+V3soElR8ZnP7IZv686uQ7OfA1ZXQplGLtwE+dm1UC7uGvYvACNTBReAJFZJ9PZZWgEl6+Ti4lQbB+DsacnFtYWdITeBVjMRSLovlYl8uVLKZ1+JVCYsaW0wnUMz0a99wvksb4/5ZeBW1JqLR6URrd+V889GpnIez0cxzpyMiWASyP73wnlYW2djXN3zGk4sDXrh+1ca2Hd2Eq35JTNx+qoNoUXN8mSf2xTFauaESyFLlkdwUd9jflkYsDTTLDDl06O0HXosKIsO00vxvNCAgR4SxDSQ8ML7A8xsDOHHhHVyvArd55ZlcZvx80n4S9j1E2NScWGbP3r9UR5FqzvwMuWF8TVhBZCaouQv+mf/RERERERERERERLKNvwtkhm2p9li97yz2LFmEYVVUGN2+EdY8CoHSwAD0n5x3UmmTIvZNqkKyWTHMWb8G7fO5omjZ9pjWvSqMpCms02+AmsPX4MyZC1jUpzbMXgUhIu49vG95I9SzG05dOMOOXcXSnkURF3EO/lFyJgwMoFQqWOwMKfvO/lPo1mD+F8Q8OIU9l15izej+6D90Be69uonTl/z5sTwNRuDk6SOYUjUGg9r3x4m3TCAxEZUcEQxfX1/Iig7AyrX9kIuFjePxvMLaMSyeIct4PKcuvgKsrWGuCkEMLWD+XklT6+bMvw4k0iRMWJK5MYnHMCYKt0+5x02byUSaZoT1m3TR7C4JwvRmwTRrqkrRC980FKnmgMNLnmDz6NssKzRDawEVE8YkFM1tDWFopsCemT7crDklSYPEOBXfIItMn0mcUzhaB0y6US+muZ9OlJLwpbXAoS9jYeNows2uI4LjudClsDQrbKgzhz685DHio5L5+Twelh4uSnXIFRJukr1+xC0cXKgNS8dNLZUoUScXbh4KYKJeu1kazzcrh/TnE5d2vcSmMbdxjYn0Km3ckIOlg8yp9855wNdHkyq3yWWMk2ue4/XjSLgUtMSOyXfx4HyIVviTav9KSGVqRIY5IPRZC/SuWxmlPKx0R0RERERERERERESE5+/KM+whJs6YgpMP1ajefyD6tqsGO4M3eMI6zhQ4BQF4+SISURHhiOWzhgooNO+xtlMzTDyUhGGr56BSTiOoVKnQpBnAOYcZj1YuV0LJ5IxUrUZCaiLSggLh+y4a0dGv4O8fiWSNEZRMxKRpkhET9xKvQ6NZxzgcCV9VeqWHJHoE/lxyCBVGTkSvVm3Qpk0PDO/VCG9PnsK7pDhE06JjIxe0GzsDjTwC8TyYiSOmHRxqdMakSZMwfkxLLo6BcBbPQZQdPh69KZ7W3TGyTxMEnjiCMOOKKF3qHQ6cecxDatEgOjbuu1iDzJEYwUAug9zAUOeRfZDYK9vYBUWqOjAhqBW4RkzAdp5RGrV7eKBIDUfYu5lx/4yg9cA1u7gjd1FrLkjJkXkzmU/TuWRWbWqtRM1u7rDIYcjjqdcrPzdTLsSumYsJ3bo98/M0dGLXpJnhMuyzcwFLmNsouXk1rdstWdcJnuVzMPGr4Wkmod12Ugm4l7WFs6cFei2uAGMLBT+vYsvc3Ny5Dkt/8Vq5YONkgpa/FeXxFKhoj5L1nLjIJvGdt6QNWo0uysLl5DPgNAPcfGQRfo187Fi1DnnhkMcclVrn5rPQ6WeOaXac4mrQtwAKV3NA3V/zc1Nz2tCrbi9PlGnkjPaTS8DCVonCXg6oxcrAjuWPwlF+Os8szdJvx/P0NZDJVAj/YIuQp43Rs1ZVFGH5EhEREREREREREclO/i6QDUxh/GwX6hW1Y4JVBvfmf8C6/DgMalIAruXLwsPoCXoWsYaVW01seRGAVKkc0c9PYfHBSwgKv4COxZ1gWm4UfBNVSKKXMCdpXySempSAGPZfrKkz2nQbhGrGB1E9pyUsLfNg6GU12g2ejqo25ijTugJUL7fBy8ES9sUH4h47JyX5685QEhIDJZJZvtb6OaFDtwao4uUFL6+qaNmhCQyDj2PHhjXoN2Eidu/ejZ3T5sHXqS3ql5AjgeU5NjZGF4uWpOdnsNbXEe26NfoYT4uOzWASeAgnfJLRsf8gvN40BuMXbubx7VgxA4NXHEB4wrevkKNf3cTBPTtx+eFj+Fw8hANHruJ99ryjn0O6l8yiTayUXPzRd9qgisydSezRDs+0fvefbhg6x9rRmM8K8zDMpTG9l6e4DT/X2Fy7qZx1TmO+ARYJT0NTBTzK2SE/c2S+7ZjPnH92LWgJenUSpYc2CiMTbJqN5YKYiWVji782CyNIiFJcRuwaDnnMuDk1nUdCnKBrkgCma+RwNeHxUBwUF8VDYp3C5ytlC0+W1tzFrKE0liEHrcGmiV2ZhMdLfpb2Rh9n0fVQ3s2Y+HcvY8vzSmkls3CC1jXTumMS12QSTuKa8kzC3oxdn66Xh12Prp8+T9mFlInjmKicuHa4KDwNJSjG0iciIiIiIiIiIiKS3fxdIJu7YciMjVi3eDZmz2buj004eHQqCrLOvFut/li1YT33X7ZpG/7cuhFThlWHfY7S+G3OXG145uaNaIbcTqUwdOFCdCivnUMt0KAH5s4eiHysc527Rl+s37UZc/Tht+/HupG1IGfJqTxgIbYtms/9127/EzvXL0GvZkXwtffClmhUUClc0Hfaryhv/lcxGThWQPcu7VGyVleMq2GFR48e4ammKBYvG4+CLJEu1fthVJOSutBaVAYu6D31V1S0SPdOW/ty6PFrd9jLEmFZsjsObRiNnPH+PL5nqXkxqVcH5DD5eqasmSUp8i2ePA6Ee6MWqJ9bjSfPAhCfzZtZk3BMPzNKgo2EHs2wkqPj/x+fn0/oz9ebRfMwuiAUlsfNwpBI1Zpo67/rw7IP7B+ZRhMUz+fXoPPIjxx9Jug8fXrp71/X0PpRWH2aCDqmzyfNKtNl9WH11yc/fZyfQ3F9PF9/HkOfJ54u5k1x0Hd+fUoXnaNLW3ZD4pjMqsP8WqKEtRFC/a/rjoiIiIiIiIiIiIhkL38XyAxDp7LoPmgURo1ibkAruJnqgxmi5C/duH+/ZrVRqWkHdGlbDtbWnujYZ4Q2PHPDO1WDYw5P/DJ4COoWsuNn5q7QBANHtUFuA63oc/Nqj5H68E1KcD8ttqg/eBj371y9LGp064MW1dyZeP66aFTJMHGriC71qsEo/cUVFqjerj2quVuhYN2hmDJlCqZM6oOCugmuXKVaomOV/NovOkxzV0CX+tVhnH4fLrk5vNq2R+3C9vyrkWtF9BvP4qL4BrWDm+W3L44J+5KtMGbSZEwYOxZjJ0zC2BHt4WakOygi8oWQWXVkeA5uVt2xUlmU8rBgej3DakpEREREREREREREcMSeZwbI5XKYmf3YJp0KhQKmpqa6b98WlDZCKtVAYZAMuSJFdD+BUxgkISbKEfFvO6Nv/Zoo7m4JmUIJpVLJ7wchMTAwgLGx/r1qwqGtO8x034SBnlOKl9JMcQvhKC4jI0NI07TrIYyVMkEcIZOooGDPLu06nlGYL3W0FEEu1ZqlGCmFbbIojVAL/xJBQ4UEEl3ZComClYNcouZlklFZZcYRlFYlq3YNMzieFQd1Evsr/Zt/Vhz9ZnR/UTlkC+x+MGLXERoDWRp/NrIFSrOBsOWsUMh4mqX8/RxfWkewtBgqMqx7yNFvKElTwdBAuPtY66TcykmmS7PQSDTachYaevakadmV5hReH2VcXplzVE9QmvV1XEZhMusISjPFT89hRmEy4ygudkvyuLMDakspzUJD9xvdd9kB3XMG8jTWx8q4zL7cSWFirPzYZ6HnPKPnP7OO0PfdSCdkFCYzjtLJ+wKfIWk65ewnNpO5Iw7pPv28HDp0CDVq1PhmBaQQHDt2DBUrVoSlpaXO59vh1MmTePEqHPVGr4WD81PQu3CFgNbk0kOVkixsBUkVAa0BVqUK2/mhikClVrH8a3j8gsCedhKcKSkp7KNw5tLUYTdQGCA5mVXkmUwr/T5vHsugeuGDIm4mfOb4xYsXiIiIQIUKFXShhOHKlStwcnJC7ty5dT7CcODAAdStW5eJT+HMKFJTU3md1KxZM6jVwogCGbtn30ckQGVVHrVr1UJKqjDPBN2zly9fhjlrdIoWLYpUVdafCXpmvb29cfbsWQwaNAgmJtr3ngtBmkaD7Tt2oEOHDjofYXj//j1u3LiBJk2a6HyE4e7du0hlz27ZcuX4fSEE9JvR/VWyRAk4ODpCw8pECKhO2LVzJ1q1bg0pvbNOIBTs3vV58ACJCQmowNowodm+fTvasDTLdQO1QuH77BlC2X1RtWpVnY9w7GT3cMOGDaE0FG6jTDnrMFL9++btW9SuXZu3Gf8WiUSKlPj3CHpwAMmJ8X9bmsOfaT812nYYCCND2mNDgLaI3W8aVj8uWrQIZcuW5X04odmzZw+v36lTLSTBwcHw8fFB/fr1dT7CsX//flSsVAnW1ta8vhMCqUyK0JBQ3L59G02bNv2ie+N/QfURtaP0G+bIkUOw+ojqoLCwMF4vU1sqNEdZn5rqUEdWhwpJdEwMzpw+jZYtW+p8hOMk62u7u7vD1dVVkL6FhNUZEUF38OLuYZw+c5aXs1DtFEH3xoULF+Ds7Aw3NzeoBOhfEFQf0f5PZfts1flo+ZtA7l8hmxeQfgdMnDgRgwcPho2Njc7nx2PatGno3r07cuXSrhH/lpg1axbu+TzAldsBUKu07xUWgoCAAKxevRq///67zkcYDh8+zCuxjgJ3smfOnIlaTLwUK1ZMsEqGxDzd2xQ3VTZCoG945s2bhwULFiApKUl35MugDrUmNRyRIU+ZsNLw9F26dIn/bl27dtWFEoY1a9bwcqVGWEjGjh2L0aNHw9xcOAuUxMREXifRbybUfcD6N3gbqcCLOFdUL6xESrr16FmBYqEBGOqICZVWHie7F5RKQ8TFxUIj4Dp4qlpoNDqeiS0hkbFnwsBAicSkRJ2PMBiwhpyek2TWIRVwzIyJFCP2e6UINgCjh8o2IYHKQLjfjKAOjb4chMaEp1n492eQsKdZiiQaRBQYSjPVE0LvEaGdBZKzNCd90f1Gr1W8+zQML188RfOKVuz5ZXV7Op2jYMf3PLLGNstd0MiFLA8JF68pKcmsHRK+nI2NjXj7ln5fECGgwQi6pxMz2Xb+fxgbGbHnJFkwoclh2ad7mdroBHbfCdVHI+gW1qY5hQ94CFnRSVmaqS2hNAsNWWSlpKQKXofSqzoNDQ119aiwGLF4aRBbTUJTgHKWpMnh8NQFTeRmuHluHab/PkPQ55AmHpYuXYqSJUuiXLlygg3MUJ9l2LBhcP/lD52Plr8J5AMThR91+96gEbF169bB1tZW5/Pj0bZtW8yZMwcuLi46n2+Hzp078xluEl1C4u/3HOOYgNn55x6djzBs2rAO4RHhGDZ8lM5HGHr36oH27dqjStWqvMEXAoXCADWqV8fBQwd5pSsEJJDfBb9D7z69ceLkaSQlxuuOfDk08yCRahf9U+NLo3qPHz/G5MmTuZ9QjBkzhs8w0MyIkDRo0AC7du0SdIaBhGa9evX4DKpQDQJ1UH1exuLwlUB0q2uPxBQBO08iIiI/NSSYqM997kE8DA0UaFvTEQZyEsna7qaBQorhqx5hgc0UwJAG0gRUWCIiIv8RaTBQWaHgEy8UDAjFttXjeP9FqIE76hPSBE+dOnW4xYxQ/SGKt0qVKrCpzeqjdIhrkDOARtq4qegPDI1yfat5FHoETo+KdpuWCL+2TJ3GGv404R8lWklFm0rTbGqqKk0gxyJkAjTjY1lwtGu2RM5+u6ylNSVVe1+SI/MZqlyFMqNJjz5uocmOuoPio3ipMdCXjRCO4qP+Kv129Gykd2TVn959fjwzLjPxZHTOv/UTymVn3KIT3Y/oqC6HJA1eRYwQExuPTccDEBuXyK0UqO5JZY7PaGrkGbu0dO5zv/Th/slldP734jJKd3o//ef0YT7/LqTLzrhF94M5BVJkMXjofhZvC+bBmRvBUKVSXyPjPsiXOoL0AfXdyGUUJjOO4szIwuI/FMisM5yYgKQUFVk+iIiIiIh8I5B4jo6OQmREBP+c0QYWhN7U9X9BI8hkAvqvYXHSIAY3df1s9Jn8qKNNaeLr/xkUN6Xz36TlS+EDCRk0niIiIv8MPbYyqQR1SlsgMTkFu86HIkWlwb9ajp6sBmJSgLhU7XQ0uQQVEMv8aFTvfz3nSex8CkuOCfb/lBSWFnKsLCDTpZvS9E9m2qmsrklv0UN5pe96P8oblU36vNF3Kp/00LF/yjulg9Lzb6D0UPz/dTmKfB+kSaE2isdVx8OYdO08bj6Mh5w99P/ybvumyLCqigvxw41LF3HxotZdvv9Wd0RA1K8xppIz6g/ehHCd17eJBoEv7uDFh/+vc5cE/4e3/0eYH5UY3DlzHIcPH8Upnzc6PxERke8REpgkOletWIyeXdphxNB+GPfbUISGhnAxbGpqxp1cruAm+s99n+mEqgJGRsb8mKHhpxuU0bEHPvfQqW1zBLx+9VFUGxubwMTElK/VlUplfB0QN7Fnx2iDxFcv/XD65DEulClu/W6Tp04c4delEeTgoEAYm5jgyqXzePDgHk87rXuldGjjo/wo+LW06dYKaj36PFEctFSAHK1zonTRNQ3Z5/lzfsfDB/d5HBQfhaH10CIiIv8/XCQzMVavtCUXyTvPhfD9Dmhd5T9CwnH+bWD2LWDyNeAZ6yEGxgLL7wMzmd/+F6yi0oX9HIqXRPWye9qwK3yAIHaugQwwZs8+OQrDnmMomZ+h7ruCdYXpGH2nDRro3Z70Xa7rIvOwzJE/+aU/RlAcdA3SkPRXfw0F+/woDHjC8kCmKOFJgKkCOBMA3AnRfqZr66Hz/vQFprJ8R7CwdA0Ss4vusLywPEUls3K5Ccz11uYtNB44zeKislrMwtBx/bUvsX771SBtmvX5o7RRnJEsHAlsyheFpXxTODpXnxd9GWx4BKx5oL2WuVLrpxf66cuNoPjoe/o8ifx8aGTQGMfhhtMRjLl8monkOL4vwf+1dx6AURRdHP+n915IQkISSoAQeg29g/ReBEQ6UqQrSAdFRREQkCZN6b333nsNgdAJkN5Ib5d8783tYcDgp7AIyPxkvL3ZmdmZye3u/Pe9meWf2vtErr/ioO0/oHGNmqhZUxuq12iBKVuvQ6PsV4dsZKSlIo2frL3LZGdg+fedMHXvX4i/rBBM/awlJu96oETkRhZO75iH7QHv9uOAf0YCTs9fhpXbDuL48c0Y+Vkv/MIXfolE8t6is9gO+eIrrN+8G/kLFMKGtatIjD7BhLFfYiKFmzcCcP7caXT/pD2+mTQGQTeuY8mieWL/xnWrqIwsuhlq74aZmem4cukCCvoUxvWAq0Kk8grE836Zge+nTMDRIwcQFhaC/Xt3If5pHBITE7Fp3Wo4OjrB09NLuD+tX7MC40Z/gcDr10R9WCiPGTkUn/Xqir27diAfpbO1sRPxv86fg/FjvsDB/XuFiA68fhXz5szEpHGjSFjfeCaSeZXia9euYAKlnTX9B8TFxiAqMgJrVi3H1G8n4relC8XK7LxQTCzt27l9i7BUx8XGYteOLc+1USKR5A47X7Agrl/WFqlpmYolOfvl5w5bKu1IiI2qCAwqoxWTXEj/0sDgsiR4EyFEMAs5hj9yFsXTiNyttPm/rgLktwVCKM98EnkcWKTGk0DceR9YeUMr/C5GkAAnwcni9HaMVhDOo++3YrVicA+N7TbdAZYH0gCZ9rM4ZeGrE6PRKcDpEK1APEaiNIzKTCQBGhAJOJlry2ChOeU0cEAZS96OIyFPov8cCWVd/fnhAItQLvc2HZvLuxSuiFUS02zNLUDtmUztmkjBzRI4/hj4itras4S2HJ1lWvf5KAE4S8fgBwzHKO1Tavu3VA8W1TweTaJ6rr4J/EptjkjWtuUIietl14E11B9XqA1l8mhFNT944H55TP3Jr7s6T3XjcldQv7Dw5n7ivuE2sciWfLiwSDZNxrl8OzD2xAGcZpEszhdl/3tArgJZz8AQlqaemLDpHM6dXIHm9rcxbcwvCKLzA1npYpCgDXRicRQNgFJTkkkC/kF6ConfjExkZqSL+ShZmWkiT05BzNYCPqfYP533iXmMCpnpumP8EZ+dlYFUyi8+eV+q1qUki4Q2p1N/pqIWI2MzGOd4WpiWEEcDplgkpiot1nPD8NlrMaq+J33Jhob6g9v9lNIkKG4vGSlx2LNqKlYcu43YRK2lOTsjWQy2YmPjkKS05f3CGG4VG2PCzB/w/fcLMauFAeZvP6Lsk0gk7zPpadp54B81bobkZBrw0Y2tZKmy8CaB+jMJSncPT+RxcUXxEqXgQGK2EAlgHwpnT5/EjRuBwnKrT4PH6Ogo3L9/D1269kRIyGO6Vidj1crfkBCfgIKFCmP5skWIjAjHgX17EB9P18KkRGzftllYrU8cP4Kgm4HYsX0zatWpBxdXNxw9vB9379yGr19xIYzzFyiISxcvCNG+f98uPHn8CBX9q2D5b4sRGHgNq5Yvw+PHD+GaNy8WL5wn3KVZJEeEhWL96hUoUboMEhISsGb1cqr3dVGfQj5FcOIYHTuI28Er6evh4oWzePjgHrXlLo4dOQRTU/NnDxMkEsnL0VmShbt1agbWHiaRzGLvZYNlHvOxNfRBvFZo5SXB+xsJTLaSslizIrHIhbIIZLHMQTd+NKRCgynfNyQCJ57SWp9XkoBjYWlGZe26B4TS9YyFNwvMJBp7HSNByPt97Eicm9Knvda6y+KTx3BrSEByPR5SuVvuAvmoPpw/iV3A+Zg0PtxK8Zk0vr1I4pCFMae9/xS4S0KXhbaXDbWDjsd5ud53aR8fbzeJSnZh1gl+rn8RB62oZzF7l4Q05xPWbdrHZY05DswmscrjxspuWrHLFmHHF97tz2VyHbj+JZyo7fepPVRnD2vAk4IDifEzoTxsBWxp+xCJd+6vjbcBX6pDQeoTfgDA/e9kBhSi+nKZ56mNLJIPUB8Upr7iss9SOVxnLyqXHx5wOWyNl3y46Nyt827H+JMHcPJaPIlO+v28J/z/X69eNg2S9JDHrQgcjVOxfVgV4cIm3Ngcy2LGORKB5+ejkq8LRuzQWkfjL85ASc/imLDjKraOb4aK9TujSdU8Io93mU7Y/SiZjqwPfWMjpFxeDv+CvM8KVbv8iPupGqTe34tWhbTH4PgqnX/Ag5RMRF2Yi6p+TdCtVUnY0T5r9+oY/+u3aODALnLWqDdgBWJ0T83eCFm4eXA2OjdtjPbt2+Ojmr2x9z5dvPSMcGDFSCw6GU5pwvFzzyro2m8UelCa2nXaYhtdKK6u+hbrj0bh+NxhaD9lA+IeXcO0IV3RskN7KqsnZu2kC9h7hwnylcoPunQSWeKab2mu3vtfJRLJ24ffl83vqI6ICMOunVtx6MBeIUILFvSBk5Mz/CtXg529Pfbv3Y2d27fiZtANIa5ZVBqwlfbKFXFLjKT8Rw4fIJH5AGmpqahStTqaNG1BAru0EK28kqS+gaF4RzO7abMrM4tsBwdH2NjYksh9JFyeeSV2doFmYe7lXQC+xUoIV2ned/TwITRq2hzNW7ZFqVJlEPrkiXi3b8vW7dGgYVNxT0mIjxfW4zt3bsHVLS+aNmuFZi1bi/eY84OA8hX90a5DZ5QtVwGPg2nASO1wzuMCL68CuHL5IrXnEj5q0kzOS5ZI/gGsZ01ISJbzsUDA/Xg8ikwTbpd/guNiU4FfSACyVbaLr1acdisO9CqhdVdmIcbuy2zxZIvmrIvaOBaXvECYKwnK3pSWrc5sUWarrL8r0Di/VkyzsGVBXMsDSKFtFnJNaV9pZ+2xWSheJpHL2yx6HWlc06wAUJREYwUS6HU9tfOkOTCWxtp9e0gwlnMhAU71YiFrRcflfRYktlmQetBoiUUmU9Md+MhbK5ZpfPsMfnBQhNJEpQA3Y7TimUUot4vdtFloDywDdCjCHQo0LwT0oL5h6/ZhqveLfcrfq+bVttWFBDSLahaxLH5ZULOFmEU9t5ct6zzHuSy1kUNxR8CG2lCCPrkv9pGY5/5nazK7rjtQvzSkNrBAvkdj4Qs0Bj5JfzN+QMEWdKmPJWxJtojHZYtzWH36IVLT2HtE2feOk+vPly27WRkPMaFleZT374xzns3w08/d4ayXDpsSPcX7OKdM+RK17UPwy7iVMCxVGyVowLL5198RjXTsmrEYERbF0KhKUejHR+LSia3QFO2HsYNaIv36PixbcRYaPVOYGCTg4pM4NGg3EAPblcWF9cux43IYNGZ2aNprCr6dMgUj+zXA3Y2/Y1tAJLL5nV23d+NATBkMGtIHRQ1OYVKvX+A0eBi61CqCE3OmY98TrVVbdfTpAhd6EMPH7kPT+Xuxd+9eTGwbjZnD5yI03QDpyU+RJKzj2Yh7EgubMm2xmtKMr5WEX34+jDLdf0C/loXQfPxK7J3SGbHXN2L3FQ8s3sNlrcfIVn7a47ynJN7diu/3pKFfC3VfmyORSN4OLFh5Hu+hA/tgamKKoMBAlClTDrPmLhJCU7eSJIvTgGtXxJzk2fOXoGKlyiQ2M8RNkN2Tjx45KMTuxQvnYGNti6CbN5CWlirEaFJSEu7cDhJWWhbG7HodGR5G5bK7Eo0JMzOFlXoe3VvCQkKwavlSEuv6wnLLq0/yp+5my9tch7DQUPFeRxbUdnb24Pe48j7twl5a92q2mPA84vCwUHGMqIgISqMV6SzsuV0Mb3Ne9ggqWbqMmEPNbuKly1agfNo0Eonk/8OGx7ikTOy/FI8G5Z1QwNUUWSz6XoQtwSy8vqwAjPHXCkx2N2Zh507Cl893tpbSeSmEMLtSj6sM5CPRpyuPRSGLUg5seQ0nwcq7WNixazBbfLkc8VYH2mCByqKZ5xmfCgWquGnduXkf5xMXM9rgwHlZxOaEj8eik4U1z8HlkTWLTY7jY3AZueV5MY7hdvEDAbbgbrilbQMLdBbHDM/vtTfVWnz5OPwQwY8Eam0S7WzV5WO9iK7O3A5dXfg4jDX1Lz98+KmWts18PEom0nDQGZ3YYt6lKNDZV1sHriO7Y/PfhR8w8DFq5wN+qAFMqaZ9EJBb+yQfFvoamEXnRdOMjzC0sQ/MTPmequx7x+HT60/wQEHfyBPjN+3G9B51oB96HTEZdNLACoV8snHlyjUEBt5GJJ8YUTGINS2CYZ9WQcSFDdi2bTOWnXgIz2a9UdnJGMlpWXD2qotJc6dg0oxhKE9nXkpconCHzkg1RIm6vTD9x8n4ZmR7eGUkICY5A+b2HjDUu4tr1wNx+344MtPTkJSShiw9DTLghk6jv8d3P01EvWIWcG00FEu//g5jeteHm1EUYuPUPiHpSsHXFBqUIfgqHmSXR+3CFmJP8Xr1YRdzF1F0HeTVGvmaQlcxWLrmRZ2GlcBDMVfXokiPiwcP9zLpQqlRBn7u1Xqge8149KrRAM07T8CFp5pcr2vvBbG38O3YH+HV5Wt0qGCrREokkvcR3dzA6T98i9bNGyCEhGbXbr1RqkxZHD18AJ3aNRcWXE2WBqVJMI8aMVgI4JjoaPT4pAMunj8rxCcLXnaF5uK+GjcJk775AYOGfIHzZ0+hcpXqWLpoAQYP6C0sv2zRrehfGSOHf47fl/4q8nKZLHgDrl1G25aNcPL4Efj6lRBimucyeXnlx9kzJ7Fg7iyRVpOpQbcefbFowS9o36oxbG1t4VusuLB+c5uERZvyMiyWixcvSe2wQtdObfAbHbNGrbqiXToRzfOZhRWb6savLyvmVxyhJNIdnfLAnOrMwlkikfx/WD/Fp2iw5WQsyvrYoFYpxYr6Mlg8srDUrf7M1lRemGr8ScCFxl9s/RXCk85BTsMh5/nI+RkWlSwui9hr886/AlRwpaEsiUIul8Wfp412ru+XR4GpZ4GilPbIY+02X7w4sPhjOA8HRhfHcBS7QXND2eLK7tnsIs6CXrefLbZHnwCrbmjrx2NKhsWmUqSAy+eHBOVdtGWw5ZeFJlvH+ZhsqZ10ii6qx7Tu12xlHn5Yaz2u7q4UQujqyvXX1ZmPy23medm8uNcpEtclnIFlAcCgg/QZqE2b0zWa68d9XZH6bel17Vxl9p5hSzbXR9dvVfICVyO15fxIfyv+m+n+DpIPExLHxrHOaP60DcbWLw/vvKZ0SuY4T99x9JpPPPBcbTePq42LS/qhZf9DmHrvBtonbUKVyu0QXX8JAqa5oVa11kC97/BFAyOsHDIW5+364MC5ccgXsgu1q36KMBtHRD4xw8+nT6Njfg1W9PLHqFN+2HzuN5QxPobmhq2gP2opVk8pg1F+hXDOfwa2L+yJ1PPTUav8HHx6eA9qXv8S/j9FY/o3Q+EQshEjhh7H50f341O77ahdfDo+PnQIY6poMOyjktic/2fcWdAVgWuGo2nXjfjy/HX08aML4mvQtGlTzJs7D3nd6YQn2Tq9T0k8aLgbM4vuQqlWpzD7/K+oag7c2DIEoxebY9rqb7BjRGkEVl2HXzqYYmrnjvAYcwwdiwBnZ/THVzerYvu8jpjb0xc3623H/Pb5tQcisjIzcHH+QAw45I31679EjsvbG6Vt27aYMmUKChUqpMS8GunRdzB9QHc8KDsOc4fXVWJfj06dOmHPnj2IiopSYtQhKCgI48aNw5o1a5QYdVi8eDFiYmIwfPhwJUYdevfuLVz5q1atKl41owZs7WvQoAH91tYL8aEGLCJCQ0MxYMAA7NixQ7yGRw14NeG1a9ciMDAQX3/9tRKrDiNGjECtWrXQqFEjJUYdGjZsiOXLl8PR0VGJeX140Sq+JvE5wVZTNTCigcvV+4nYdSYCn9RzRmrO14oQbEHlucJZNMDkFaVNzcyFxZTnB+tWlWZrK7sZJyYkwNLKChn0G01NTYWxCVueSSCTwOS0nIZ/dwyLSm4D50+msp4+fYr1a1egZu26JLYrIDoqUghSFsEcOC/nSaI+4N+ZDYlerhuLXd7P8TwANKG68CCTj/s0Lk6ksbK2FmlYDPMq2ZyH66OrC5fH6RIS4sViXNwG3s+LgnEa3hbCm74LUU7t+WrEILT/+BPxYIDjJRLJX0OnDZ4maLD9LItjW9Qtaw9juv6MWBSEGQ7fAqbsifGCkGJBxiJNF83il+cC8+CaxSeLy5yCOCcczcJYl58Dx7HVmQUbW0j5csdpWOCxgMygc5mtyCwOeb84Fu3XrWrN9WGhyMKVy+N0QrQqx9ChqzfnpX/CWs15+PicXywuxtvUKS8rR3cMLoeFP1tquTyO18VxYNhazYl5XjGXzwt56QSIrhyGo7jtXD8+JgduI4tudtNm67muP/hhAZfB2wzXTyfiuf4Mp+E43sf9xn3Ilmg2mrHbOZevWxVb8mFC4tg0xgXN49piUpPy8HA1FO9Ifx34TRY8zqxbty4aN24sxhtqwB5x1atXh1ODyUqMFuUMeB5edCuZBkeJT+mHXqA++tbOj1s75mDdvTxoVNoGx+f0RbNmA3EgIRyZ1Al0igBuH2FAqzy4cTkQ9vV7ooEXn7jZyExLQVJyitbzJTsTKeB3H/PJrX0PcnJqusifraFj8j6NAdyK10DB8MMY1KEZOg/dgSTrdGSmZ4vFuTh/Gp+UPNCi/EnJadprXUYaktOSxfn/+tDgyzQLD05uwuSRn2HHlYKoV8YJKPIR+jdIwoS2vfDVV6Pw1bIQtBzVD95mGuqvFPGOP24Xr86tq0cWDc545UamWMECODN7NEYvO4B7pzdSGaMxdvwELD0Xjjo1/KE8a3x/yIrB6tHtMXpjNF04j2L0V19h4ne/4652DTKJRPKewuKX5/3y3GIj2ta5E/MrkWxt7YTrNcMimEUrC0m2BNva2dHNRvvKJBa2vJ/L0sEilR98sJeSBQlvRycnVKhUWczxzcrSiLIsLCxE+VwGC1UOXA/ex2Xydy6Xt7kMTm9gyHF0AyZRy0KX07Oo1aY3FmXxsXPWhcU3p2E3bC6Hv3M6XRo+ju47p3saF4tadeqLxciy3qOn4BLJ24L1UXwSi+M4IY7rlLEX5w6dln+NTpDpYAHGwphFGG//VQGcL2d+XVLOy+KXv+vSMFwWb/N+PgZjQeNXtjLrymGhy7DI1Ik+jtMdQ4cuPQtZ3s/H4vScj68ZXC4Lx78qR7eP6yXKoE9us65sdgPnunLg43B63uZyc16XdOXojs9wGbrjcl1YfHP5vM1lCPdw2q8Tx4yu7Vw09w8HLoe/8yfn40XT+NgsnPm7eIihHEfy4cFu1bGuaJHQGuMblVVFHL8NcpwFf1C4yRfYcngtGufjH7gFWv64Cvs2fo9yhYpixMytOHTwIA4ePI6D+49j7fxP4aLNhiLla8AMedG+U13Yi5KN0fCr37Bt1UQU5fGUQWn8eHAPpvarAiM4YvCqQ1gwuoVY5Mm+6MdYc3ADPinjBvdqfbDjCB/jEE6ePEjHW4POpV3gUKAtVlOaHuXy0AnsisFzDmDTmKaiEQXqDcKmQ5vQsoB24Pa6ZGn0YJXHG2X9G2HMzBlo4MkXTjf0mjYL3/RrigoVKmLo5F/QpRJbmfXQ8cvf8UU9D9p2RpeJ81Hfi0sBfDuMwOyR9akngDr95+LnrzqhQuG8sKayK1Qoj/Lly+OjLsMxvH91vHfOyXom8O89B3t2/IRGpcqgfIUKKFfaB9Z0jZRIJO8vLCxzBh0vxuW2rfuu42XfdZblqtVqwsUlr7DIvlhGzs8X45g/4v8cp0un+2RybjMvpmV02zk/uW78wKBxs5biAQALfIlE8nJYuyWkaLD1ZCzK+NgIcaw915QEf0VuaTju7+Rl/k7+F7dz7s/t+4v8v7iX7X8xPrd0OnIrT1fGi/tyfn8ZL+bRocufWxl/le7/fZd8eJA4NopxRP3wJlq3aneT91IcM7m6WL8S2YlY0KkQ+pyrgmOHVqKqO0vC9xPhYj1vHvLmZfH730QtF+s3gXSx1iJdrKWLNfMmXaz3nY9E94Z5/uRiLZFIJK8KGzwj4zKw/QyJ40K2qFfuecuxqZE+vlgchBnOE3N3sZZIJO8XetqT2yzGA1Xu1Ib1jcNYv3oWEpPUcyn9t12s1RPISMX+eVNx17Ueujf3B9tb31datGghRI+9vb0S89+jQ4cO+PHHH+Hu/m/Nev77dO3aFTt37kRkZKQSow7BwcEYNWoUVqxYocSoAwsiFsiff/65EqMO/fr1Ew8LqlSpotp8R3ZNrV27NrZt26aqQA4JCRGCngWymnXdsGEDAgICMH78eCVWHb766ivUqVNHBDXhi/a6devEBVct2NJav3597N+/X8W+1UPggyT8tP4ByvlYqvqEl12Z2YJAw2El5vURZRI5Lb1qwWW/S+VmZfJDEPXrI5H8W/DPPjZRA39fu1wtx8bG+hg2LwjrUvbAwJgfzr2CQKYs+vpG0NM3eO5sEZcfuk5maUh4v0KxEonk1cjK1EMti7LoXdwdk8f1xa69h5GRmqTsfX2MTC3w+YC+wsjTuGlzKjtFvNVCz+D1DLI81qxWrRoc6k1UYrT8SSCnn/5R2fqn6MPU0hKGmjQk84rTSuz7yIULF1CsWDHVBMS7yKVLl+Dj4yPm771rXLlyRYhjfkqkJvxKmdu3b6NUqVJKjDo8fvxYLPbj7e2txKgDC0NXV1fY2dkJkaQGPGg/f/48SpcuLYStGnCZ/CSPLb3lyqm3eBFftNgyzRZU/q2qyc2bN+Hg4AAnJyclRh3OnTuHkiVLPjfX9XXhebV8TeLpGOr9Duh8SNUg4H4CDS7V+R0wPB7VUB35k39fasg8Lovbzatm83uR1R7zZtLv1ZB+a2rCgoDrzL/hf0qR+l/RvdSRCpFWfcn7SRb9/m0tDVE0n3Z8kVMcM3zrufMkBcnx2rUB/iniVaSadDy8uB7xTy48J8D5epnHpzY8yraBJlMuiCKR/Fvw8CSPswHsrbNwPfAGSpcqrdp4kOG1QHjsxsZL9tLjUz4x/DYenFoMvWyNuO68CnyfPnPmDKoPXq/EaPmTQJ7fp5iy9eHSpUsXTJ06VYiT/yo9e/YUVrT8+f9YUftdgS2nhw4dwo0bN5QYdbhz5474uy5YsECJUYdVq1YhNjZW1FtN2GW7efPmqFixoqou1uy2vWjRomcLLb0uLITCw8PF74mt6Skp6gxK+AHV1q1bcevWLYwcOVKJVYeJEycK13W1LcgdO3bEnDlzVPU+4Qc7fE1avXq1ar8D/tsfPXIEu3dvx88zf0YCrwatAlaWlmLqBk9P6dy5s1i88HWxtLAQfTp2/CQE3QiAs7Ozsuf14Zs3u6+zx4qaBFy/jpkzZmDhwoVKzN9n9NJg9PgojzR+Sd5reKya8RLPFBa0Rob6r7yOE7/mLTYhA9uPP0FVP0v4+9ogk8bh/KC6qI8P8vh2RMYXhRFhya8kMlRySSSSNw0vhp6dlQ1DI2Pxil7tI26VoOuGvrExslh0Z1HQy4b7o1LoaFIFPerng4mRHh3/n4tkns7HnsNuTb5TYrSo6GL936FZs2aYP3/+f1ogt2vXDt9++y0KFCigxLw78MB69+7dqs9BZuvx2LFjhdBQkyVLlggX62HDhikx6tCnTx8hZtn1Q02BXK9ePWzcuFH1Ocj9+/cXQkPNOcg8X5wt05MnPz835HX54osvxBzkjz76SIlRBy6PXfjVFMjcn+y6vW/fPtXmILNAZpftTZs2iWsdi3A1YI+UCRMmwMPDA927d1flt8BlTp8+HUOHDkVERISqVn8eqPPv4PDhw0qMOrD3x/fff4/ff/9difn7fD7zMj5r4iys/BKJJHcMDfQQEp2BfRefon45J1QqaiPeipLXxRFOhTsi5QsPhFtdkQJZIvlPk43CIdXR2/kj9KibD8bGesKS/U/gKXFsMPlbr3n60NG5x/2XeZfbyHV7E3B730TZXOabLJfrrWZgcot/3fAm6vqm+1ZtdH2gJrrycvaLGiFnH+S2/1UCoys3t/2vEl6sp5qoXZ4OXb1fFc6aW+BXWfFrq7SvruJXXeWe7u8GPT0DKtMo130vC+zemtux9fVZiPC86z/iuL4vxqkRuEyuw5soW4b3I2RkZsPV3gj1ylhj55lwnA6MFa8X/gN+wpRL4OW1OSEH+i0/F8efL6Z/MeTML6Yp5ZLm3wp8/BfrkFtczn2G3O5c4nj7xbZx//D2i3k4/mXH+CeBy3gX+lGG9zfQ7zLI7Rjmh+7Ar3seIjMjG3rZuY8l/irkBv8qJRKJRCKRvMOw4L537w5OnTiGk8ePIjo6SgjlF+E5nTwH/v/N7eT9sbExuHM7iManf28owOkiwsPw4MG958pnV/V7d28jKSnx2XujmZs3riM5Ken/1uWfwGWxK21oaIjwrFGzbMn7BS8u6GZvjIblbbH7XBROBcbRiZKp7M0F/q2EJQFXIrUhldKyn/fjROBSBBCerP3+V4Qq+Tl9XCqVqcT/2/Bxo1KASKXOunccJ6QDsbms7svp49KAO9RHOtd3Th9DaR881cZxP3DbLlPgtOka7fdbsdTZJCK4DA6JdAxue27o6vL/4L8F1/Mqlc914HIlkn9KNv1w6N8tj+OYF7EDC3YHI41Oa4P/dx7/Df78K06Jwv7VP2Pa5gvKOaRB0P7fMO3nhTj5IEEkQVYizuxciqlrT4HE+n8cDc7v/x0HgugC8TKy43F441Ls/6s0/1UyH2PN9O8wceIkTFmwG1F/cW+SSCQSyT+HhWlqagoWzpuNlSuWYfPGdfj+mwkII5FoYmIqXMQ48CJmaWmpOH/ujFgszYCEqqmpmdj34sJxLGKXLV6AH7+fLMQ2W2Q5mJmZi+kNPB2DVwjVrVXAC5mYmJqK6RT37t4R382oXHaBZ4F851aQmAJwK+gmHj0KFlM4Aq5dFaKZ689lauuoFc/GxiaiPC7jRYHO+zgtt40xpLoYUz1EO+iThf3vS39FTEyUaB+bFNlarStb8uHA85xZJNcva4ODl+Ng7Fgc2Vn86qhcMKbf2YobwK77wLa7wKFgrcjcegc4FQIsuUZj4P+z+vX6W8B2ysvpOS9bXU0MAFMKBkpGY9rmOP7OwZR+l7yfB+0iLX03VH7z/KlLz9ucLqfA5Dw503J59E/kYXEcTeIykep8M0ZbxhUS7kcea4/B33Vw3hNPgO/PALdprMrH4EH+5tvAvCvAUypnA7WN++ZsKLWNyt5C/bLvIbCb4h7GK8encI1ELR+Dv3PgOnN9uG4seq9FaY+vqydvi3pT4ONyvayMtMc69Eibx4z7KEe/6PqN03I54jj0/e+Ib8mHBYtk+pHc8TiBBZE7sIh+s2np2XRf4fhX58+/tKxY7Px1AoaPWo4wYXWOxravR2L4oCFYfvSBSJIZGYTZI7ph4eFgbb3+y2RnYt/KSVh5ji46LyM7Bhvnfod1F/8iDbF9/ueYe+Kv07xfZOL8b4txJdUehQt74M6Kr/H18kvKPolEIpGoBYvQvHk9MGzEV/hlwVI453HB1i0bcOrkMfTq1gk9unbEzRsBWLPydwwe0BtfDOmPG9ev4asvB6HXpx9j5fKlQlwybHV9+jQOsSSMi5coheskZM0tzEnc3sBnvT/B4IF9sHXzehLgTzB75jQhhq9euYQ9O7dT7mwSIFmU/ykG9+uFrp3aIjwsVJR9+eIFfDlsIPr16oqD+/fCjAQwW76jIiNEnbp+3AYH9u0RbVk4fzYmj/8KPT7pgJAnj4VI5npxmDdnBpXbBt99o329264dW/DLzz+J/Ht3bRf1YREdcPUKFi34RYjs8+dOY9+eXVIkf4AIS7KDMRpWsEeddiPh4O1Pv7GXrNfAQqu7HzCoDHDvqdYy2qoQ0LsEEJ+utZrqFDKnZUGmG2jzAkDWxkD7wsAAyl/EHrgbB0wh0TnuJBBAwtCQ0i4kwTn1LHAhXBs3+hgwnvY/IpH5HcVPpO39JDzZV5zF5+yLFE9lHCGxyOnWBimikP73JFEr5HVpL9MYMoXqeJjSssBla+7amyR8qdyfqRwWkcF0nDHHgWUB2vaxMGVYrJZwAk6SuGfhydb0RwmArwOQQenymAMfFwH6lQIK2mrF9sdFgb4laZ+FtixGJ/RZNHOdJlCd51ObI0hUz6Q6cNv5IQLXcynVgdvLluhofhhB8T+cI1F+FThI7eJVnZJJ4H9L7edyjpOIZ8F9PozaQP3GfcsPALgPuBzum9cUPpL/IvSboN/5LfcTWBi+G4v3PRLreL3OT+XPAtkiH+pWqw2HW+dxhddtCbmEnSF8oUlC0LlzoMsJEsOu4ua9/OjWrjKM6SL0+M4V8WoeDg/C6YQhNKmxuHP7IcKe3MKV64HiPMx6+oBuspwuAE/YfUOT/nzeMG3eiLsXEfQwnOQXJUmLwa0rQYhM5m+ZiAy+hQu3Qp55iPwbGJtaihfba0nD3YsncOzYMVy+oSwipe+OYbN+x7A6+ehLBqJD7yL0ySOcozTnAx6LdsQ+uIhd2zZh2669OBZAJzoR9+QGTlCaY8dOI+iJtu3vFwbwazcCU0b1RocO3dCjgRlOXL+l7JNIJBKJmvBcKbbIsotxxUpVkJWZiSJFfNGsRWsU8S2GPSQeq9aojdr1GqD3Z5+jYMHCaNq8NcXVwuVLF/A4+KEQkEbGxjh7+hQqVa6G0mXK49692yRiI7F9y0a0aNVOlLdp/VphEb5y+SKNO/QQFRWBJ4+D8fjxIwTdvIGzZ07C1MwM306dDgcHR0p3AQ6OjmjUtDk6dfmUyq4q0iQnJ2HB3FmoXqsOBg39ksTuVsofiOOHD6Fc+YqoW78hNqxdJerEVu4D+/fQsSIx8ZsfxPG3bt6AW3Q8Pv7wkWOxdvUKZPCihTTw4eMGXLuMhIQEEuR7YGVlpfSU5EODRbKrrSEGdq6M8hWrwiTFlETln4e4AraAHn5M410jreA9RqLsKxJj5Vy0cQyLQba0srDj8SoPtHm0zS7Msy4BI49q9x2jcnjs15JE9p4HNIAlEcjGkgbeQCE7rSAUIpNEpwuJzAZeQCU3rRhm4ceCsCgJ1MIktvdR/nYkvtnlmIU3e1ZYUf1YZPMgOoTEMn8+pvHifRqNs7BkUcrlVc4LtPXh51fa+nb2pWE7jT4Do/+wurLA96BzhL+ziL5J+4rQsXUPAUKo7J8ukBA9RWVQO9tQefMuAwdozMpzhXVCm+Ftrj9bkjuQqOZdQTFAk/xAeerH2tQnp6htPFiv5g5suA08pXqx8G1aQJuO+6c+9ZMPtb2OJ1DckfaHApEspO8BnxQDepXQCmvup1oe2jpyv7OFWSLJSU536/AdmLf3PpLTsp772f4Tcrl6mKBYmeKwtj6BI2cTEXPzEuKMyqB1A08EXL+EiIRMBB3ejGvOfqhQyAWJt7egrV8p8W5ZDtU6TMTV2HSk3N+N7vVqoH7N4ijlVwMzt5zCwi+aoKRIVwKTtt9C7L3daF88R97243ElKhnbxlZD2XZfISheg5BDU1GhVDlM2HqTLlgx+LlfFdQbvQGpyoOsfw/u4VTsXzQawyb8jJUrV+KLTp0x/8g9uh7pYf30bpi2ny4UiMKcnrXx6bDpWE5pRvTogIUXQhB65SiuP0jFwzM7sPLwNUQE7Me3Iydi/qqVVNZ6nAx6Hy3LejA1CMPq6d/j68mDMTfQE+O6qrsqsEQikUieh62tLJQzNZk4f/4M1pFovH/3jhCUVpZWsKTg5uaGBw/uYtXvy3CVRG4iicici5Gw5ZkDC9JTJ47jyRMasNOg09fXD34lSpG49kGWJku4WLNA5vnO7MLN1lsDQwMUL1ES5uYWWL92JRKTEsR+dqO2srKGnb2DcL3muNiYGBhRvlKlyqJk6bKwsLRAXGwsCvoURiX/qihc1BeRkRE0PtcXlmV2Gy9Ax/YrXlIEtk7b2tmhXv1GKFGyFFJSkkU72DLtlCcPfIsVF1bpmJholC5XXrwHV/Jhwu7WHk6maOBvi6KRFWCQbkaxL1hT2BJ7mkUYCctmBbUClAXet9W1c5ADFEHJFlUWukdpXMeu1DzKZoHJ6QeWBn6oATiaa4eGhUjgeVkDbpZaK7QdifOSTiRg6bfIVmC20DpTXdgazK7dd0l4pyi/U1sToCwJSgfKw0K3gK02jsUn15XjbSlwvRx5OgHluU7bLHRZ1LKV29yQhD0FPi4L+zLOVCcqx47KSaByuI4Ml2dPZXA6nvt7k+pRjtKy1ZyFrBsJ+GHlgHH+gA3lreAKjK6kTbuLBKuuHB1cXmnKzwLXmfoikdpkTfnYXZr76T6JcBb010ngFyYxnER9U5TScj9x+WYkup2oPmzJ30Hls+jnfud53u6UJr8N1ZfqGk7fWVwL123Kk9N1XCLJieLWfIdE8obbATgZGAcjsfjePyfXXJ6Va6GUqysuHNuDsxevIt69Ej7/uBHiT53EsRuPce7UaRSqVhPFXY1g5Foe363ZjPXr12He112QfmQnDtyKQbaZBUziHgLlx2LL7g3o4ROCZfsfwqHyZ1i9eTeG1POGmUspfLt6MzZQ3vlTuiLj2C4cvBmB8o07IvPmHdx8FIszlPcpErF572nEPL5ON3pDfNK2Fsz/7fPDwIh6fBsmzg9Hv6VrMHfuXPw4whPbv12Ih6kGMDGigYOw5ZNc1rdGlY6DMJPSTGzugvVLT6JI88H4uJ4n6vT/EXMHNEZq1HlcvG2DoVPnUlk/olttulC/j+ibIo+nF/IX8IWXSRb2HJcu1hKJRPImYPHH1uPw8DAcOXwAHp7euHb1Mvp9PhTNWrYR49es7CxkUhpOeyPwOgr4+AjLK4taFpU8V/fBvbvIJvFbnAQnW6LZqvzk8SMR9+TJY9y6EYj79+/BjoQpC8+Y6GgEXLsi3LJ5gM51cHXNiy++Gkdl3cfF82ep7D9WBE1NTYWGjs+BrcxR0ZFiYa/gh/eF2LaytqYy0oUg5qAT7lwPFta3ggIRGvJEuF67ubmLxbi4Pbr03A4N1cHM1Az5vL2xbPF81KhZB4Z8n5Z8sPCrn6LjM3DqWiLuOVxFlhGJqhdVHf/U2LrKbsMsOHnRKrZqsrDkETELNBZ+LDo7FQWGltWKTd37Vfkzk08CSmdCGVgQh5HwZSsnW35Z+PE+FpyW9HuMoji2/HIcf7KQ7F5cK265LE7Hn6JcSqOL0wl7jmNReTFcW3Y8tekOCdviJMDTlfSclNOx0OW651YOw9+5O1is7rxP5ZGItSEBKtIR3C4W7rx4WQIdh12xuZxKJJRZsHO5YphLcbrjsou07lgcz4HbymlZJJfLAwymPuzm90ffiLwU+HjcD9wefojQhf4uqdQGFvts4eb51ZyeXcNZVLPr92cUuD90dZZInoN+F3pZcAsthZp5vVGmkJXwLnkVcpfVDj7wd3NA9KYtWHn+Onzr1EOxCvVRwfgmjpxYj22HrOFfqzqcKbcm9gm2bJyD39asx67D15BC9eCbIt2+6PwwR+XGrdGsQXUULNcacyZ+ilImtzBtzBRsvhwGTVI4tm6eg6WrOe9VyptN57s+CtRsjWrGl7F133Ycum+DZh1aw+XWMWzdsRInzCqgcYUCf3qQ9ebgOVF0PvNm1CPEGRWBL52bjFux0rBJjQBdj0UaLVkwtbOHr5+n+GZu6UYXrXTQJRRpGRpkpCaJeI9qn2NCbxd81agWajfoiQ03I0HFvH+YuKJWq/b4+OPe+Lp3aRz8ZQuuKbskEolEog4mxiZC+H779Xh81qsrqlargeYt2qBW7Xr44bvJ+G3xQmFp9fTyFvNzR44YhGLFS5LIfIKBfXvA1sZOxLMF+OGD+/AkYflxp0/Rqk17tG7XQViYq1SrKcpii7Srm5tYHKtps1bo37cbHt6nPFS2lbUVXFxcsXPHVnTr3E4sHuZbrAQcHZ2FGC5TrgJW/r4E+/bu0qa3skbX7r2xdNF8DB/cj+pdE4UKFRZzqHWLd7m65RUimYUwW4pZAHfv0g6xsdFo2ba9sIqzcOZ4L6/8wh3bifLzImK+vsVFvLtHPjn/+AOGDRRPkzVYsPEajp24gKcWMcjWV6y0OliUsUDl8TILQf5kIczzZced0M6zLUuCjkUZ72OhyFbgnANstmiyBZNFngMJbLb6LgkAFlOo4a612rIrNWdhgczu19POA+OpfE8bIIlGejwnmdOw9Zfn/bJItGCxSnkZtvCaUV4ug4/t56jd9qb8riQUeR/n47pbUj62JrNb9ZzLWgsul8PpuRwul9vN33kfz1EuSAKZ89SjcSofW9emNBKnC68CY49rXbNZjPO84LNh2nbw6554MKxzTWdrLh+Dy+ZjsiDOR+Wy2zcv+MV5zlHeoYe0c4xN6Nicno/J6P4W7JLN7uw8j5rb50Tx/tSv/J3zeVhr/zYjjmj7kec+68qQSJ5BPyYSx+5PyqKrWVOMaOwLR/pNZvHv/xXIXSDDBbWbe+NR8D7sP5QNP18P2OYlYVjSBNtmz8NlY0uU8NOK1LMrJmL6wUSUqlwD/qU9YSIqqPvh6iFbw9KQzvHIm7iL4mjXrCrMk49i8fpDOLFkEqbtT0DJKn/k1fDDI5eyqFPHFRunT8Dhe174nG70hRNPY8LUjShYpSaK56WL0ptG15/U2RpS/VYmdMy8brCIuIgzj7RtCjpzAimexeBM1wS+VurgBUxoHCPIytKIJ+aMJjmVBgBCakPPwBxVuk/EzqOHsPhTa0wd+gtCxJ73CE0kjh+6hDhtkxAR+ghZeeygPD+QSCQSiQqweGRRyBbb1eu34fdVG9G4aUthhWU3ZI5btnI9evUdiJTkZAwdMQq/Ll0Nb+8C+Oa7n7Bq/VZMmvIDHJ2cxJzgKiSuPyHRmpaehri4WNSp2xBNm7cSLs/rNu3EF6PHC0stW4o7dO6Kleu24vufZqFho6aoUrUG2rT7GA0aNsZvVI8ZcxaQEM6P9h93EeKVXbPXUhm16tTHpz37CuFa1NcPi39bg9UbtqNOvYZiUa1+A4fAwtJSzJMeOHi4WH2b28lx4yZ+hxVrt2L0uK+RnpZGZX+CEqXKCBfyKVOnw9k5jxDdeUgkR0SEo3TZ8nB396A6vyCIJB8EBgZ6iEnMxLZTsdj6+3cIvbmPtFwu40Qef7H1mN13edDGngss0sZVBr6rDrT4P558LMqaUxoWl2w5ZSHNgprzTqoCFCMhywwpq93P4pbnHE+tAXxdTWsFZWvq9/R9aDmt0OzqpxW6pZxJYHtoj9GQ8rDbMlthGRbSYyrRGJSOy/N5Py+jFbOcp2pebZ6BFMfu0Syma5Ew5fbxsdndmtvNZVWjtFxfZgildSbRyYKe28QiuUdxbV2nUHtY+PO8YG7biPJa4SraRKEElVmFyspvqz0Gx9WkunNdWICPp/5k93V+gPAV1Zvd17luLOob59eKcaZLMTouHZ/F7xcVtMfuSXVgizGn4+9jKT+7mfM8bq4L/624/3MOuiUSRhHHn1g0xuDGhWBupk8/+1f/nbxEINO5WaUB7J6GIdTIHf4+zjCwyodalash8d5dGLvWQN1SdGIQRet1RXWcwqQh/TB+dhAsvPRzfw3d0xv4dmQf9BkyEUdSKmFIp4Yo27ALauqfxteUd8yMm5TXANnsImLgiBo1a8Ew+CGSCtRA+VKFUMo+Cw+D9VGhdn040zXlzaIHY3MNArf9gs7NmmDjjYpoUYUuOh6N8PUwL8xq1hAtWrTAuH1OGDypJ1xMMp9dx/6KqlWq4ux3PdDq69UI2DVblMGh//JAdOrzMeiS836hZ4To07PRrlET0Y7GS6Ix+bvuoEukRCKRSFRG52KdmZkhBCzDopLjtPHamy9/chp2e+ZP3X62tDKchz29dOhcl/mBLltxLS0s0emTbrCgT14QS7hsU9CmobzKp65sPg7Hcfm6+mj3Zz4Xx0GXTlfXnNuM9ru2jbp43fEYXTuECzfFOzo4omXrdrCxtXuWRvLhwG7VcSSOd52NQ+mCFkh4eAx6eiTSXgaLuZxjZt7mARyHv+OKyWlyJuMBuC6/bjCec0DI6UXZFOh3+yytLg3HM5xXl18cQ9nWwek5Tnc8JmcejuN8L5aj22ZeTM/l8Vddm7guohwKurT8XZdWh24fx3He5+Jom9Pr9uvyPzsG/09B97fImY6D2KfE5VY3/i6RPIN+EHoauD4pjc5mjTGwYUFYWRi8smu1jpcKZKvSvXA+IgIRAWvRqJAFxZij1fgVCKG4q/u+R2ETbbo8FTpjVwCli4hE6JNzuHL5OPpXcoUViclN9x7gx3bFRDqDAk1w8FoUpaO0gfvwWU0POJRuh51XtXnDQs7h8uUTGMxPvqhaFXtMw11Ke2lFX1jr58Hnm84iIjII333s+/JKq0Y2MtIMkL9Ge3w7azE2b5+JyvZ8VGvU7fs9NmxbihkzZmLVr1NRzdOa4g3Qd+pBTG3pTdtuGDB3m3hrAFOmD6X/oRW4u8p1m42D+1Zjeu+GKFi1I5UxQ4R5v/6O/s0L4V+wi6uLvi2aD5uGJQvmiP7YtGQW2paV8lgikUjeV1h88vuJi/mVEKtK8/d3FRbI7J7NC3W9y/WUvBnYrTqWxPHWkzGoWNQW9co6QF//L8SxRCL5j8HiOAt5n5RBV7MmGNbEBzYWhq8tjpmXa009I9g4OcHJ1vLZauqGZpbCRcvOxuS5OcDmNpTOyRF2dpawsbGHubE+9AxMYOvoCCt2t2C4PDsHSsdlsuDWYqbktbfX5rVg1wpC38gc9nwsseS+Hkxt7ODkSGXzioD/AtlZgKm1Azw88yEPu3c8wxAO7vng5eUJZ2vdhVgPZpZ2sBRuI/owt7J95kHCfWZjpfSXvgmc8nrA09kWplYOVIaXCB6uTiSx31OMbZE3n6foD3d7cyVSIpFIJO8rLDZ1ltp3HRbJXFfJh4XWrToD28/Ewt/PDrVL2yMjM0saFyWSDwnhVk3i2KIJhjT2gYX567lV5+RPAlnnBvUhBx4UsGtXbvv+K0Hn/pbbvrcdcrrSqRm4vTld/dQKOve/3Pa9TuAyuWyut5pB9/tWO+gG1bnte5XAZb3pvs1t3+uEN3Ht4PLexN8sZ9/mtv9VApeVs29zS/NPA5fD5TG677kFdg/m0TE/3KTu+pvBgPLp5xL/miHr1cvNorycXwYZZMg96MEAsQnZ2HUmAeUKOaB2SSe6BugjS0PnnYY+6dzjABlkkEEb6N4ibjDsoq4LLAE5PmecGoEFqh6Vndu+1w1sbtTVme75eR6XRAfDBuhb1wumxtlISf3n4w4eP/AY60X0mk888Fxs3MFJytaHS0BAAAoVKiTe//hfJTAwEN7e3mIF0XeNGzduIDY2FpUrV1Zi1CE5ORkPHjyAr6+vEqMOYWFh4gTz8PBQYtTh1q1bwuPCxsYm15P3VeAF465evYpixYqJFWTVguct3rlzB35+fjQw4YvY68P1i4yMRFJSkvitqsm9e/dga2sLe3t1l5S7du0aihQpAiMj9RZKYHHI16QSJUqo2rd8jkVFRcHHx+eZAH1deIVkPsf42uni4qJKfbnMx48f4+7du/D39xduv7lh5uYP57JNYaj/lM6Xv+9pxP3ArzNSE77pJiUnwcbaRon5+yQkZ8KMXx8jkUhyRbxZhAbh6RnZsOB36RK6W6R4p7ahKbLNSSzzKtbq3DolkvcXOl/Skq1gZWoFawsD0pbakyKcxq78znxzC3P1xpgU+P4XFh4OD3d30srqnYA8bgkPC4cF1dfS0pJObT0kh95D6IlFMDXKftaufwqXe/nyZdQatkmJ0fIngbx5XG1l68OlWbNmWLBggRjg/Vdp164dvvvuO+TPn1+JeXfo3Lkzdu/eLQbvasICbsyYMVi9erUSow5Lly5FTEwMhg4dqsSoQ58+fdCxY0dUq1ZNrN6qBizc6tWrh40bN8LUNOfUgVeHLy6hoaHo168fdu3aJR5EqIG5ubn4W/HDnEmT1H1w9+WXX6J27dpo0KCBEqMOH330EVauXKmq4EpJSUHjxo2xf/9+8X5ZNeC/PZe3YcMGzJ8/X9W/2cSJE8XDou7du6tSLpfJazUMGTJEPDBxdFRWin2BLcficCB0Ior43YAm8+8/oNDXZ2uvOg8I/kCPytV7pQcE+jT6V3NQIZH8N9G+gvPFgT0/UBNqWZ5CEolATy8bj26Xhn16W/Rp4gsrC+0D2AGffSYW2K1Tp44wcqgBjwdDQkLE+HX3vn0kzNUZWzAmNBb4vH9/1K9fH02aNkUajYfEaf6a90weY1StWhWO9Z8fZ8rH1LnAF1y1LCrvKu9yG9V6kvUi3N43UTYPgtWy7OVE9zfip3H8qVbQlat2ULtcbveb6lsuk4+hNro+UBMuj8tV83egK4vL1R1DjcDo/ma57X+VwHXU/Qb4+8vglZTZ9RLZhv8oZGl4lJ37vlcPWlfP3Pf9dWAX69ziZZBBhpxB6279YrwmU4+uE/rQZMkggwwcMjUGyFvwIiIM12LO1mt4mqjcq0lYZtL9NZ3uq2qGDLpfZ5NQ5vt1bvtfNeSsc4YSx58ZKoyNdGOhnEiBLJFIJJL/NEYmBjAxNxRBX1l1UhdnaPz/b4O55X9bGBjpw4Dfi5oDA0M9EZ8bhhSvqztvs9VN993YVOueym16luaF/sjZds4vkUgkkvcLXm8jn88lxBqvx+zN15CSTveGF+4jkud5B3onCZe3rsOaDeeRoMRIJBKJRKIGLCavHw3D7gVB2LvoFuLCU0gk6uHKwRDsmn8T9y7H/KXoZUF57XAo9lD+3ZQ+MjhJrD/yNmAhfP9yNB7fiBPbLFj5M/x+IoKvx/6pXtz2e5R+76/aut86G4m0FA0OLL2NXfNu4uz2RzAkARwbmoKDv90RaYJORyq5qe36erh+LAx7FgaJvnoYGJurEOc+YmHN/SqRSCSSdwtelyM7yxAePpfx1HwDlux7gPCoZNAlXvIScr3NPziyBP0/7oC2bVqjdZu26PLTTvzxGn+1icXm8cMw6Ms1+OO2/CrEYMu4weg3eAXClRg1CNr5PcatPat8AzQxt/HzrG9wKpj99TNwds1UdGjbFp36Dsfp0DfjGvwukx1/Gd/07IK21AdtB87GXcV1QyKRSN4FDE30cWj5HWjSNUIcn9/5GNFPkhB4PByWtsbYOuM64iNThRh8GWe2PERGmgYWdiZCkLIQZI8sDkJc0z+ecyzctJQ43s5WFg3hTw6chtF9Mtp8WpGZU1/qxCbX6494EsXGBjA2N0DovQRc3PNE5L1/NUYIWc7DIlmXntt+bscjxJAA5robmxniaUQqjq65B2tHU/GQIDggFiF34nH7XCRMLQyFUI6i/tE30BeDpzNbg5H8NAMW1sbYODWABLr2gYJok9LW1CSN6KP4qBRte5T2/lWfSiQSieTfhUWyZ6HLCMtehYcaL1jbu9FdRXufkjxPrgI5+vYprF61BruOnMTJo3uxfNTHaDHtKNSfCciYwszSEhbmxq/5LmANIu7ews1boVBnqrmWsOt7se3CA+Ub/biSInD4yG48SsxC3KUl+Hb2FbQZ+Q1GtK+B+3v346mS7sMgA2fW7IZD0/745pvRKB+2GqN+OaLsk0gkkncAuvezm3CNjwugzicFERuWDCNTA7QY4ofqHfLDwsYY6akaISo5GJtpXYp1VmUWgaYWRshXzBYFStvDxtkMN0hcz+p5HLN6HcflAyGIC0vBqsmXMLPbMQQHxuLkhgeYQduLhp9F6N0EzBt4GgsGncYBEp/pyZnCkj23/0nM//w0ds6/iZ97HMP676+JY7Il9vGNpzi6+i4yqF57FwXh6qFQpCZmiO2oR0l4FBiH/VTG+u+uUr6rQtjevRSDGZ8excrxl7TtYXFKdWeLr3thG1F3lwJWokH5fO3QeEBR+JR3xJMgrTW6cCVnNBnoS8LZBNGPk6gztALYzMoIFZvnQ23quyqtPXFuZzDCqE1LR57HL31PCAF+YdcjbPoxAMtGXUDYgwT8PvYiFgw+gy3TA4RQlkgkEsm7Abtb5/E6hUotkrHrWipi49PFe8Ulz5OrQNYzMISlmS+WkdgMfbgLld0zEHAjFJkkke+c3InN+87g0LbFWLz/BjKSYnBsK20v5rAEe8/dF0I6I/YOdm7Zi2tXjmH5b7xvJS4+0jlRZyJo72aRZ83Bo4hLM4CxsQkSQq9g4/JFuBKmSPHUR9i6YiN27N2DjWs4nm+0aQjctRnrN12GWBstMgCLlq/D2Uca1OzRHwM/qwsHin5weie2HbyEc0fWieOs2nwCcZyeyEq5j+2ivhS/6cRfiloDIxLwxobKN0KPBk8mZjAyyEZqVDii9VxRsqwPStVqio5d6+Gfv9TjfcYIlXqNRN/mleDjUwp+PgaITFJvxTqJRCJRiwPL7mDf4luwdzMXlmNzGyMEHAkj8awPJw8LIeTY/fj42vvCpZiFqLDGktBMI1F7dM197J4fhIfXYhB4MhydJpVGl6/L4uKux4gNTUbMk2T0n18Vzp6WuLwvBP3nVkHvmf5wyW8phHgRf2ec2/5IPKu/dyUajfv7onT9vAi59RQ9plWAEQnjhwFxwgrslM8CYfcSEPU4GQnRacigerHQ1mRmIzOD318NVG3nTeV6o80XxZGlyYYVtan3zEok4E2F27iBkXbAwxbds9uDhUt16N14GJkZiGNu+uEaIh4kolB5J9H2oDORWPvNFSTHZ1CdrYW4FtAnC3XuA6+SDogLTYGHry1K1nGDZ3F73LsUjSKVneHfyhMfTywNtwLWqNLGC0Up7va5KFF/nTVcIpFIJG8Xdrfmd4YXKh6IFNvt+HXPTUTGpj/n2SR5mUCmUUF25iNM7dwO7dp9idteHfHLsHowRgZOLByJdq1bomXLHugxfRseB+7A8Da03YNDd7T5dByOh6QgLfwcvu7ZGi1btECXrryvE9oMWwR+cc+Tk4vRp21rkadDi+74LZAGDabmMEu+gfGDe2LoqquiHrc3j0GnvkOw8+ABjBlI8WtvAImBmDCoE9r2GY4LpHgTTi9E78+/xOX4JOwYNxB9BiwXrtrnl41Fe6pn8xbtxHE+btsds3ffpz3BmPlxB7QR9eX4Tpiy7DzJ7n8CDVI0NKiq2AS+ZkfQuUEr/HzgkbLvAyPhKr7t0xXt23+E+Y/98X2vesoOiUQiebfwLuVA4s0bxuaGCL2TQEI3Ao0H+NIVXTsw4P/zvF4Wqzr3YBaP5tZGaD+6JPrMJgHqZEqDC8Auj5mwLLMgZmHtWtAaZpaGiA1PgSMJXHMbY/AbZ1hAsjAW3w217seO7hZwpjT8vVBZB1jYmFAwEuWwazaLXLYKs3WXXZszSQBfPRiKgmUchBhmvZmtPEfmemoozr2IDSxsTWBuZYR0KkdPaROnbzrQF5/NqYwCpR2QmZ4lLNX8GUkC3CW/lWiPPo0GTC2N0OizIrB3NRf5dHB6tkTzgwBLexNcPRAiXLLZ2s6u2Gxp5sBznlmEH1hym+rC7eUnDEohEolEInlnYKHs5h2AoIgHuPEoEYZSID9HrgKZ72jZ2cm4efowjpy7g+zAPZi7eBcSNYYwNqTBgo0TZpwIxuPfPkO+ks2x7Nhh7NyxA0t/6A6LwNM4/SAWWaY0QMhIhEGtr/Ew+BZm9a6K4HX7cTclCofXrMDxzPrYHBSMh1d3o2MRB2QkJcGyQF10L1cMVxf9jGsp4dg4/xisC3+Cryb0QB3vfHhy7gJuXzuGwAQNTFLv4dCFIBw5dAnehTqgia8dsg355dEmolGGhobg2bADl99G8OVfUTIzHKcO3UBs4DaM2X0bDb76FTuozt1KPMTSZb8h+K8Mnzl+NNon4dnIysiAgXVpzFi3DTPa58XM3vXQYcQ6xH5oU3DNC6Dz8K8wYcIkNLZ6iLEztqjq4i6RSCSvC88frtTCk0I+4TIcfj8BG3+4KizHmekaJMVpH5Gy4ON0tbsWgkNe82ciNCMtC6lJGUhNyIQJiWLOc+1wGO5ficbTqFQhmlOT+LVk2bAiARlyKx63TkcghEQ4z9+1czETgjhLoy2QLbIsQDmwOzSLYhasuldN8HbB8k44u+0RvErYIyE6FXcvRcGnghPlzYImM0sI1qS4dGEF5nK4TFFOBpVD9dChoe+PbsTh9vkoRD1OQia1xY4EcNPPfUWdTm8OFiOBfH52qNO1INx8bET5Orh+oXfihes4W9dL1XMTc7g9itiK/ktNzhCWB7Zuczpuryn1sWcxOxLqmcjOIbQlEolE8vbR08tCVqYhbl+ug1pF/FCpqC0yclz3JS8RyNnZGugbFcbimxEIDwvFwha2JGqn4likAYz0DGBtVwYlS3sgr4MVoi9txrAxI7F86y4cOxuEVBhSoXxD1ECTZYHadWoin0ch+Hq6ww50405PRVRcHDT5i6GqjwfyeRWHu6U59DTplNcR3Ue0hF7MGSyc9CPW3I5FlX4dkNe0MFo0LIqki0vw67qzcGo0BAOrO+LKpiVYcOI+CndoDze9jBwLifF7MwGnPJVQt05BeJT0Q0F9I6qXHuKjI5FhkIngS0ewa9cuWFQdgP7tqsPqJROgNSSEM5PSRYuYrOx0GGqMYKK4XZtau8C/+yycXNYTT06twuUQEf3hYGABj0KFUbRoefT+rB7C957AdWWXRCKRvG1YuPlWySOstWnJJCJJPCZGpwnr750LUdj76y2EkWDWN9RaQlkQsjtxTgtqwXKOMLM0EpZanqNbubUXrhwMxbVDofioTxEhitk6y4KaF79ioXl8/X2xOBjPXeZjH1l1j8RlXrHIVoEyDmKuMbtS5yVBys9d3X1tYUN5uX6ajGzkL2UPTxKt+SjeraA1yjf2ENbYPN6WwgLtWtBKLLx1hkS0cz5LuNMAh+uft7AN7Encc/257QXKOuLepRixkjUvTGZqZYjCFZ2QkpgB/xaeSIhNEw8DXLytRLtZUD+DjufpZ4sr1E5exdu/tSeKVXNBKXYNJzEccDQM3iUcYO2gbf+FXY9h62IGD6rLzrk3UKy6i7BKSyQSieTdgMWxRmOMi8fKo7htDbSv4QlDA7lU14vkbkGmu2xG6gNM7dYBHTu2x3e77sPGvjK8bCk+IxOZLBqFGs3GjQMrsPN8NDLS05GengGWqeIhOP1PQ4kyKC2TSdv0DemWTihXrgzsA5agZduOVH4nLLp6H5kGBuKPY1O5BzoVCsHS+fMRZFwHQ1sVE/n9WzaDVfBhzJm7F36VWqBtu0o4+esc7Lzmgs4tilOKLBoQ0DEySYTTt2yN5o96ZlN8lrbeTiWrooKBPtWL60shTQ/OzoVB9/dcKVqxJmiUg61BKeL72c2L8UhTBsW9THF2+xwsOhUq4uNC4mDk5gNXe/H1wyDzMdYt24ZbNNjk38Ll4yeQWcQbXtq9EolE8tbJTNMIi7C1k1Z8snD0JvHZa0ZF9JpeUcz/Zdfl54ThC7AgtnYyE/nZuutV3A69Z1bEJ9+WE9ZYKxK2/q286LanLZ/n5/J8YJ6jbOtijlZflBDfG/crKoQxW6l5ITAWlcVquAo36ZK13YT4ZVHL/5nS/pYj/MRc6eI1XVH7k0Li2DxnuEAZR+G+zO7QLYYWg3dJO5GG6+dH5bGoZiswt71cI3fRVj5+tXb5YUf1qdWloHhYkCe/FWrTNotjFrPi3p0DbkvNTgXRW8lftHIeUQd2Ce80qYzovxod8wtrdqm6bqIvbfOYoX5PH5G+5fDiJJANRb9IJBKJ5O2ip0faTKOPx7caIWBvGEq5JtK9hPSXvET/iVwFsom1Mzy9HBB8dj/27TuIJ959sWnHjyhimgFTRw945csDE+F1rIey7UehR8kkHN62FRfu5kHF2p6wps7WN7KAW/78cLYyFmWa2eWBt6cL9NNNUKnnGIxu5Yugw/twId4S9RpWhY+XjXYVazMvdGpfFwmxCajWrSfK2orsMC/eBB2reMLOyx/VqxRCoQqVUMLZFnmbd0bDfNwMA9i65YNnPnvw82oLJ3eqpwtMRT1NaQDgTeLVBIbWtbB84yQ4XTuIDRs2UNiM41eCSbrnjnP14VgwsgxmdK6PGjVq4Os9nvhh7lcoYAYUKlIcATNbifiBS2Px5Q9jUdhCyfghYOAEj8z96NuiLvVBTfQ45oblM/vATtktkUgkbx26B7CLNYtHHSxC2SVaF/j7X/Gy/Gxx5XitcP5jfg27Oefcz67G/J2t02I/iUwekHA5OmHOeXJarXk/zyXmT97HdWBY+OpcoLk8TsPlcBqGy3tWDrWdj6Vrp64d/MlWa07H2/z5sgcEvF+XX5eGBS+3TVcmo2uzKJ/qxdvCxfqPJkkkEonkLaG1HOsj6FIdVPVshjJuKYiLi+U92gSS58hVIBdrMxGn7gUjNCIKUVGReHToR5TPa0FdaIyWP+zCyT3TUIIEImNZoCZ+PfwEEZGhuH5tKw4c2I8+FV1g6d4AqwMCMaV1EZGu2sDZuPjgd1SlfAZmBTB0wzGER0bh1o7l+GnlbuzdNAweIiVVytQMpual0bJ+KSF2BQb5MHb3fTy6sQVtfe1hV+Rj7Al+hIerBsFOKGtn9FmzF8f2jYAr1bTh5M04fWgOSrNg1SuLefcuYvGYBtQCA3jV+RyHwiKobdy+YCyf2BjmXESuGKNU24k4dO4Yjhw5gl3bJqC8o1YF2xWsjumrT4n4vTvnoIEn99EHhJ4JKvWYiYPHtH1zYflklHJVfhgSiUQikUgkEonkrcLiOJPnHF+pDX/3JmheyQHGRjxVVIrjl5G7i/VbJRb7Vm2GVcUqqO7rosT9u/BCXLzI13+Zd7mNb+qVIAYGBm+kbC5Xn5eAVRkuk8vmv5OaQfe3VztwuWrX9033rdq8ifOKy3sTf7OcfZvb/lcJDJep5m+X256zni9DX5/P72zo6WfJIIMMMsgggwwU9PX51YAGuH+9Hirna4Yu9ZWJkG9gzKYLb2I8yKg5ttAFLo/r+yJ6zSceeM4B6tu2rsrW2yIDkcHBSDdzgIuTHbQzk/9d+vXrhwkTJsDZ2VmJ+e8xZMgQDB48GJ6enkrMu8MXX3yB48eP4+TJk0qMOjx48AA///wzfvrpJyVGHTZu3IinT5+iW7duSow6jB8/Hh999BHKlCnzbC7/62JkZISePXti5syZMDbWTn94XfiCFRkZia+//hrz5s1DSop2vv7rYmpqit27d+POnTsYNGiQEqsOP/74IypUqIDq1asrMerQu3dvTJ06Fba2ytwQFUhOTsZnfXpixYrlSEtTZ414E/rbHz9xnPp3D77//jskJiYpe14PS0sL/DTtJ7i6uaJdu3b0W0hV9rw6Fhbm+PXXXzHlux9x7vQJODo5Knue58BlDS6mrEb+QrehyXw3H/5JJBIJI6ZQ8Jo5tMEP9/jenJb2+tfLFzGh+2hGegYJpNynULwq/Ho3UedUrrOahofsN1dnGqsYGevqrC4mJlRnGqdl8TvzVIRfu2tiYoLU1FcfV/GD49tXSsA9uyQ+rusFIwM9ZNHvbtKkSahdu7YYC6k1xtSNBydPnoz58+erNh5kLCwsxDjT399fTG1NS/tnL+h9GWZmZujSpQvytfhRidHyJ4Fscn2+svW20IMBKXr689EgR/MW5DGEOCtbtqzotP8qLD5LlChBA1pLJebd4fTp0wgLC0OLFi2UGHVISEhAQECAOLnU5P79+2LBt8KFCysx6nD+/Hnky5cPjo6Oqt0o+OLF7vCVK1cWT83UgJ+88UXw4sWLqFatGjQadW4QXL9Hjx4hPj4efn5+Sqw6XLlyRTwAc3VV94Hg0aNHUalSJdUePjB8DTxx7SkJZRqEqDgO4b8bB/HqIbXKpcryb4w3+AasCqJMrRU5k39bLynW0as88pVuR/cNdW6aEolE8ibIomuYtYUeKhWzgj5dg6Oio3D37l1UrFBRSaEex44fg18xP1hZWwkxrgZ8LY6JicGtoFuoUqUKMjLVEVeMkaGRGIMXKVoEdra2qt1HuJ+fPo1H4I1AVK1SVYlVj9NnTqNQoUJwsHdQYtQhKSkJFy6cR/XqNZSYfw4vApkUdQv3zvwuxpK63wGP2dzc3MRYSK0x5psaDzJs7eVy8+TJI+qt5ljz0KFDqDJwjRKj5U8CefO42srWh0vLli2xdOlS2NjYKDH/PTp27Ihp06aJH9m7xqeffireUc1PodTk8ePH+PLLL7FixQolRh1WrlyJ6OhoDBw4UIlRh/79+6Nz586qC3p+Ysj9q+YDoNDQUPTq1Qvbt29XYtRh06ZNuHbtGsaNG6fEqMPo0aNRt25d1KpVS4lRhyZNmmD9+vXC+q0mXaYdh7vPEdKG6ruF/1fI1mQii8Ux3aAlEonkXSU7OwtpCe5oWKQ1Gvs74crFM/jll7mY/+tSJYV6tG3VDJMmT0aRIkVIUPzxMtTXwdDIGBfOncO0n6Zh5eoNyExXxwOJMTS2QPs2LTBq1CiUKl0amSqJb0MS3gEB14QFcvXaTUqsevTo1gWDBn2OEqXKKzHqEB4ajL59+mLT1p1KjHqwZ16rVtqFhtWEx4PsqcjjTLUZOnQoGjRoIIKasDehfd0JyjctUiDnQtOmTYWraN68eZWY/x5t27bFlClTxBOvd41OnTphz549YhE1NQkKChJCa82a558SvS6LFy8WT1OHDx+uxKgDu+u2b98eVatWFRZqNWCXKL6wqCni+GkyXxAHDBggLojsEqwGLODXrl2LwMBAcVNTkxEjRghx3KhRIyVGHRo2bIjly5cLq79apNP4oPfsTaj00VxkZ8l3ykokEsl7jV42UpNNcetKTTQs3AkuhnewaOFCLPj1VyWBerRp0wZjxoyBj4+PahY3HkewJW/WrFlYtWqV8M5TCysrKzE9Z9iwYcLLkV8RqwZsfeSxBE+BUnsMyHTv3h2fffYZypdXVyA/fPhQCNnNmzcrMerB00mbNWsmxkJqjTF140E28OzcuVO18SDDvw0eZ7Jxo3HjxkhVyVXe3NxcCGSnBpOVGC3qr34jkUgkElXJztZDZoaxDDLIIIMM73tINyGRmYXCpY7gwL21WH84HEYm6nodSSSS1+NfEsiZCNyxEEN7z0BgmrqT7iUSieRDhb2JDQx5fi4FA55TTHFivq7ynT7/Cp4vxOk4/f9L+2+g844W7VC2uX4vmyMt6p6jnbrvIuQWR0EHl69L9+K+56Bo7ieJRCJRC37oaWioQQG/gwg2uASbAo1etryCRCJ5C+QqkK9vmITqxQtjzhm1VnrLwsMzOzB34QYEp79nAjk7HYsntMDEnQ+UiFzIeoyJXergq633lIjcSXoahacp6riLvBtkI/n+LvT9qC5q1qyOsg0G42SIeivWSSSSl2NgqI/wB0n4odMRzOh2DItHnBVi7+apCMzsfgyzeh1H8PVYGBjl/hzUkOIfXIsR6Tj/5mnXkJacCSMTAxibGYhPhoWjkan2O+tE3X4ul4NIS/uFqKXji/303dBYXwTen1N8c72FIFfKYrgu6SkaHF//ADGhychWbhOcbsfsQCRGp8HU0vA50ZuckIFlo85j+idHMa//KYTdT8CeBUGY1vmICFcPh4r0234OFN9n9TqBwBPhNCilelOIDE7CgkFnRNt/7nEcQacjRD10dRZt4uPRqDUjXSPi+bi8j8NLBbVEIpH8DVgkGximw7/2NSQ6BmP94TBxvZFIJG+fXEdOqXGhCAq8hYhktc5UYzGf0AJmeP/GFNmIDr2L0Kd/4Z+vZ4ICJSqicB5zJSJ3fhtfH6N3hyvf/gtocPNMCFpOW4UDB3ZilM9VjJ2zT9knkUjeJCwwk+m6lK+ILQYurALPYnY4v+uRELn951VB+cYeuHYoFJn8UDKX667IH58Ov+ouGPp7dbQeWQJmVkYIDozFkZX3cJXysgCOepyEK/tDcGHXY1HWNRKeR1fdw4MrMbh3KVqkvbj7CdJTNaI+LNBPbnoo9t29EI3ja+8jLSlDHI8JuROPeBK8XNb1Y2HiGBHBiSR401GwrCOVQcJ39Hls/OEaokOSkRCThhsnI3Bs9X0kxqY9KycjWQM7FzP0nlkJny+uiny+tiJ9q+F+6PJNWdw4ESG+G5roo/WXxdGW2nd2azDVM5OEL93nqJ/cClmj7y/+aDm8OHbNu4mwewm4cy5KtI/bm0FpD/12B0tGnCUBHYlwEuHHVt8TbXoamQoDKZIlEslrkJ2lD0PDTOT324cDd9di3ZEwscq1RCJ5u+QqkPXEO9nwJzF7a/cSDO7dG71798XMtWehtS9n49aepRiixM9YcwZaGyLF712GIX16o9/4MTh0Pw2mdDh9IwMk3d6Hr4f3pfR98OPyY1Bvev+bQd/AEAaK5ULz9AZmD+shJuR/MWkrYjlSzwFehZxhbcIL6DzFoVU/YNXKlRhOaT4fswSPKTZgw3dYsech9s/8HN2nb0VmRgqOr/4OPShN9+6fY8G+21zSe4YhynTogQa+TjRQzEAy0mHroN77XyUSyV/DYtHAWI+CvhCoGWlZqNgsHyxsjZFBAtTc2kgr4mjAxWnZ6vmcNZfE6TUakC0beR5HVtxF1KMk7Ft8i8rR4OSG+7h3MQpXDoTi4G+36ZqVJUTiue2PSFhnIJ3ScJyGjnP1YAhuk7B8dD0Wm3+6htjQZGyYelWI6aAzkbi8L0Qcl12Vb5+LJMEbLoT3vkV0rBQ61voHiA1JweW9T4QlOCuTF7HJFK+gSk3MxL3L0XhwNQYnNz58Vn99Iz0SrIlY881lrJtyRbSdLcOGxgY06MymT8V9moIh3XeEMKZ8ureG6PojW5ONguUc4OFrh8iHicigNqUmZSKQxDu3SUP7uWx+8KChenG7H1yLpX4JEft0gl0ikUheBZ27Nc9JPnRvPTYfDYVGqmSJ5K2Su+9dLjw5uwA9Og/FsvWbsXnDKozpNQBLz9Ng5soy9Ow0FEuV+LG9B2DJ2RDEB+/Fl71IMC9aht9mz8PCLUcRY2IBq5QQLPlhFMZOW4B1mzbj+OX7eD/eWkldlRGMSQMH4ZpHE7FanfG5cRg8YRtS6OJ2attcbAuIpnTJ2DNzCubtDUUTSmNxfTomLjwLj4ot4e/niGJ1O+KzxuXw6OBcTF8WgtaDh2PY0L6oX0Ld97H+azw9hy9aNkTNmg2wOqk+Rn+s7gp+Eonk5bAb8LXDYZjR9RhSEjJQpqG7ELdPbj0V1tCiVfMIaykLx8v7QzDj0z9cqfX09YU49ChqgyptvOFb1QUPA2Lh6WePxv2Lokprb9y/GovMdA3KN82Hmp3y4yEJ4DIN8qLZoGIoWtkZaSQkb5IAfnQjTlhUs6i8/KUd0ezzYnDKZ4kKJNYb9PRBMO1nWJB6+tkh9E487l+OQYWmHrhyKETU2TaPqdjvWsAKhSs60b58cMlvDSMTfdTqXBCN+xXFo0BtOQzX3cbZFBUpXfkmHiT2tW7bqyZewurJl1G8litsnEwRF5aCFeMuYuvMQNToXED02Yuv1mRBzdZzftDA4pgt1k9uxVOfZqJYtTzwKe9I7XYXx7h9NgohtI/FdFamXFNDIpG8PiySjU0y4Fn0GDZdOIZr9xKVPRKJ5G3wNwWyBtd3rsRxvfzoN/5H/DB2ADwzzmHTrkBc3r4Ox/S80G8cxY8bCM/M89i8NxC3j2zBruhiWHj6MRKjI7BkQB2Yp6Ug08AItjaW0LOvhK9mLMS43o2h7mu13xCGRsDVLdgUVA7DB7cUS7n3H9MZaUd34H6Snlgm3JQGodxXdgWKoc/IYahJadrUqoo7Z+/AzL0wvF0skKdwGZT3cYNtgYJw1gvFuSOXEfQkDa55LLXHed+wKYdv123Hvn17MNg9CJ9+vhhPlV0SieTNkpGqQTESwQMWVEHLYX5i7m9MSDLObA0m0euF/CUdhNVTQ0KuBAnG/vOroCmJVxNzQxKFWUIo2jqbwbuUPfJ4aa9BLBDZSssimstjjEg4sks0C2CtuKZjk6g99PsddP22LPxbeop9bKI1MTdAJh3PhOfqmhoii8SnzsqaTQe0yWMmrLwstl0L2uDS7idw9raCKdeJ9nM5XLY2S7awcvNcZY3meVdxnqdsYWOMQhWcSMA6UR0NxLE6jislxPXd89HCws0ius2oEhhIfeRV3F5bTwV+cMDCmNvMDwfYmn3nXCQ6TSiNSi08RX14bjRjbKqPA8vukFgvgKYDfWFiwfUVuyQSieS10NPLpuuVAYJvlUN9v0rw9bJQ9kgkkrfBXwpkQ2MTZYsHJzRIyM5AfHQ4YvVcMGDmAnzRvCiy01NE/FOOBw3UZizASIqnUQU0hsYwE+9apQEODUT0kIFkI2d0GjUPm2Z0xrVZPdB6+Cw8eJcflOkZQJ8uXFk8EmKXF31D6g1lF23r0QDuxTESuxHqxnGaLD3h4sh2hkwa4PGglLEr2AzfzhyEPOkhOPnbFAyZsw9/2EbeJ3iRCUMYGdmh/sf1YHDzFu4qeyQSyZuFL0sceCVrvu6wa/KWGddxfucjMVd207RrQhyzQGXRK1a8puuRDracCjdpCiyAvUvaC2vwr0PO4NL+J/Cr4SL2cbmcv0BZB5zeHIyFg86IeceFyjti9aTLOLHhgRCyXBcW5HxR1GTQtZHKZyGrE6UsYO1IsHJ9MkkEm9sYITY8RYh0Fpycl9thSyJ694Ig3L8SK47L+fgiym3RwS7Wj4OeCuswL1B2/2qMtlyqb7lGHsJV+/FN7VWVyxDl5BDH7Hp950IUlo+9iN9HXxBzsX0qOsHUwgibfgrAuR2PRP3zeFuKBb/2LrqF/NQ/R6lfd8y9gdQE7YMEiUQieR1YHGs0+rh11R8VXDqgYx0PGAuDi0QieVvkegZmazKQkgZMaeENb29v+A1agvy126BU+hPsXLMMixctxC+z9iLCwBjFP2pJ8SHYuVYXvweh2cYoUKMZahqdR59aRZDfpzB6zdqNKJjAIOYWfhzZB6OnzsXBm7F4mhSFBLUWy1YRsYhLfDQe3T2HBw+MUNDFHvArC9/kg5i17AQePnyA5Us2wvKj1ihono2UlBSk88CQRoYZaanQjeOyMtKRmq5dudpUk4lHVy/hYUQcDa6ikWhREG27dUfrmi54cPQa3juHmowHmP/tLOw6d1P0x5qV22FRk/pI2S2RSN4cLBbz+lijfk8fIUz5IR7/16BXYXT7oYJYpKt4TVchBHn/i7CQzF/aQVhKOQ2LUHs3c7GYVYUmHsLSbOdijqrtvFGMhDLPOy5SyRltaH+lFvngVcIeNToVQPUO+dH123IoXc9NlFeT4lhsN+pXFNZOJsLVmuskRC7/o1C9Y340HVRMCOFPp5YXc4D1aUBYrb03XPJboVg1FzQZ6As7VzM07F1EuF9b2JugzZclRDkceJ51iyF+qNm5gLAYWzuYirSuhWzEKtPsBs5lsft43kLWz4lrdo128rQUC3pVbu2FOl0LCYu7qaWRqBu3ocPYUqLdfJwOY0uLtpX7yB21KS1b67nfX9a3EolE8nfQ08+i65k+7gVWQ/k8HdG5rgcMczzElEgkb4dcBbJd/nJo0bI5apUvhqJFi6Kgsx0K1/ocSxeOQtmC+eDu7k7BEcZZenCvNFDEl38W7wRTGgXZFmyJaXO/Q5MKNMioVg9Dx4/HwM4V4WZpCy+f4sjn4YFSDXri5+/Ho4SjcuB3Bn5ViQb3jqzBqGHfIb7QYHSuagWYVcH8zWOADVMxaNBg3PH+Cj+PqA8TfQ18yn2EcjTgAszhW7kuvKy1JTkUKYfa5b1ER7fuOwbOAcsxZMFu3Dm+CgP69RWLdE0/rYcx04fCXZvl/cHIE/XKpOL3b0eK/liR2Qibp35Cf3+JRPKmYWHGQpBFpjaCLRHaObw8z7dAWUe4F7F5qZWT87O11MrOhC95Araw8srQnNfJw0KIShae5tbGwprK6VwLWov9DnnNRf78ZRyQr5idEJf8nef9smuyLZWjdY/W19ZREZJ8DD4mx7HAdM5nAVNzXuAQ4licngNbsy0pHbtIczls+WYBL8qhwHld8lsK4cqB3a05Lbt2s9Wb62dmZQwrEtbsKp5TyPI2u427kZguQPX3KGorrM/cXk7P5eX1sRHtZqu2h6+tENtcD34wwMGa2vnMVUgikUj+IWw5zsoywLmjxWARXQKf1PeAgc5FUSKRvFVyFcj5a/fCoo2bsW3HTuzcuRObR7egWD2UbD8ca5W4nTvnonVxJ5Ge49fkjC/hLOJLtBmK1Tt2YNui2ejfZzB+/n0sCls7o+3w2SLt9jXz0Lmctox3i2ykJxvAt2k/LN+8BUtmdEIeZY+Nd0NM37oFmzdvxrwRDaEdmhqiWd/p6FuNF9pyQMsh36KaonYLNe2DSZ9VgzHvKd0Bi7dswcYxHeD30QBRBoe1i35GZTdt+vcLPeRvMAIr6bfC7dg6pTscpTqWSP41WOjldBtmxJxjEogiCK+WlyPm/LLwzQGXJ9yqlXJ5vxDHDH2wiNTt53jdsYQ7NZeny8ef/I+CLk6HsAIrcVxHzseIYyl5dGXqyhH7XygnZ1t1x1aKUra17dPF5UQcQ2kLfz7LR+mfxdE2w991ZeuO92JdJBKJ5O8ixLFGH/euV4NtfGnE394K/VxH5BKJ5G0gT8dcMDAwgJm5YpX5jyLaaPZuttHQ0FBYwtSG28vtVhtjY2MR1Ib7wdTUFCYmJmIRODUCl6dPd2Hui9z2v2rQ9S2H3Pa/SuD2c9uN+J1zKsNlctlq8ybOK2NqPp8OBoYZMsgggwwyvO/BKB1Z2XoIvl0LNb17oFujAsjKeDPvc+F7Et/3c7vHvmrg8jjwPZrJLc2rBkZXZzXHKVwWl8llvwl04zW10Y2t3gS6MZaaY0wOb2I8yCFnnXkMl1uaVwlcTx4Xv4he84kHnnsM3q5gmLL14fLjjz+K9xzb29srMf89Zs6cifbt28PFxUWJeXeYM2cOrl69ivnz5ysx6hASEoINGzZg4MCBSow6HD58GElJSWjcuLESow6//vorKlWqhMKFCyMzUzuP/XXhC8H333+PQYMGqSY8+cISGxuLZcuWYcSIEUhLU+dGzw8dzpw5g8ePH6Ndu3ZKrDqsXLkSvr6+KFWqlBKjDty3/fr1g5WVlRLz+mRq9LH9sT08imxHdrZKN0q66hsY8vvujcT6CWo9kGKLrYkJu1hnIT09Qwj710WUaWwiBh+Z6ckco90hkUgk7yFsPQ55aIfUIHu0q+6IW7eDsHv3HgwcoO7YhPn2u2/FWC+vW15kKYvEvi5877h79y62b9su7vl8D1ELFld8H23RsgW8vby1CwSrAI99gh8FYyONAb/44kslVj1m/jwTjT5qhEKFCikx6hARGYGFCxZg9OgxSsyfSWOvJsXb6Z+wZMkSlClTRoyF1Bpj6saDS5cupX7+QrXxIMO/DS7Xz89PjN0yMjKUPa8HC+5JkybBt/M8JUbLnwRyOf2TytaHy/Lly9GsWTNYWysTif+DrF69GvXq1YODw7v3kq1169bhzp07GDVqlBKjDlFRUThw4IC4WajJhQsXxA2iatWqSow6bNmyRVwIPD09Vb1JsJDt0KHDs6e/rwuLq4SEBGzfvh1dunRR7aLF4i0gIAARERGoW7euEqsOu3fvRv78+eHj46PEqAP3bZs2bWBhod4rOlhoHr2eij59hyJTpb7lv/2t27dx7epVtGvXnm5i6qyUyOJ49+5dsLWzQ4UKFZCRnq7seXWM6eZ15MgRcT4U8O8FPUMrrX+0RCKRvI/o6UOTHouQwO1ISU4gUaF9WJmq0nU4J2amZnQPSVdNHOtgIWRkTHVOTcUf7215fbLpP34YmkH3vTdZZ7UxpXsfj300WeqM1XTo02+FBVxK6sseQmSjsb8TCriZixft/BO2bduGIkWKiMWY1RpjvqnxIMP9wOUWKFBAjN3UEvV87i1atAileyxRYrT8SSBvHldb2fpwadmypXhKYWNjo8T89+jYsSOmTZsGN7d3b/Lzp59+ih07diAyMlKJUQe2RI4cOVI8AFETtkZGR0erbpnu378/OnfuDH9/fyVGHWrXri36l5/GqUVYWBh69uwpLl5qsmnTJly7dg3jxo1TYtRh9OjR4gFRzZo1lRh1aNKkCdavX6+6q1WtGlVw6MhRZKarc2M3NDbFgX17sG7tOsxbuITKTVL2vB6GxhaYNGE0PPN5omv33qqUy2X+PP0HDBr6BRoM/x01mh1Flkb9KRgSiUTyb8BeMXokfAyMeKE/eS2TvBr8AtmUFHNoIlpgcJOKcPiHjmuDBw9Gq1atUL16dSVGHXg82KNHDzHOVJuhQ4eiQYMGIqgJ94F93QnKNy1SIOdC06ZNMW/ePOTNm1eJ+e/Rtm1bTJkyRXV3EDXo1KkT9uzZIyy+ahIUFCSE1po1a5QYdVi8eDFiYmIwfPhwJUYdevfuLazdbJnmJ8BqwE/K+MKipojjp7KhoaEYMGCAuCAmJ7Mb7OvDAn7t2rUIDAzE119/rcSqA7uF1apVC40aNVJi1KFhw4biAYyjo3pL8ycmJoprEp8Tarkr8ZNY9qbgBxALFiwQT3zVgF3Lx48fDw8PD3Tr1k2V34KlpSWmT5+OYcOGodGXS9H00/XQZMhBpUQikUg+YMRtMBsRYc5IuPsx+jWugoLuf39cx9PB2FuWx0JqjTF140E28PBizGqNBxkeX/A4kz0KeUqjWp4APA+ZBbJTg8lKjBa5SJdEIpFI3huyNAbgV6M8F7INaJhgqA20zXH8qf1u+Of0L4Zc8r/NkFsd/qpez+pOQXzP0Z5naagfXowT4bm2/42+kkEGGWSQ4e0HvhdqDOGcJwpW+ddg3u7juPfkzSz29iGSq0DWpKcg/ulTpP6fV4S8SHZWBhIpX1Laa/iFZ17C0LJ1MPTnI3gX/sya9CTERkWIJyIcYuJzaVt2JmLiqL9yceHPSo56ljdWediRmZaExNQcfvlZGiQnJyHjvXxtSDbiI8NF+yKfqrdQg0Qikfxd+LVLCdGpiAtPQUZalnhncjpdkJ9GpCAl8f8sFkb7NOl/5E9OUGdxsVeFXx+VHJ9BYhUwNNIXdeHttJTc54jxvsTYNFH3+KhU8Wqq1KRM0fbEmD/uoskJ6c/i+B3SOrLoPp8Qrc2fHJ8u+i63KYX6hnrafRKJRCJ5Z8jK0oezSxgsPNfg5+0ncD9UHWvwh06uAvnqyi9R3M0BP574Z+bruFtb0dLbAe1mnsArT/fOjsfNi+dx82Es1J2e/2pcWNARflUaifmVPXv2QLM6H2P9tZDn6pZydCKKlfBHv8VXSS7qyEbIxeMY1a+Vkrc7Pv7qO9yKzsKlRZ3R4JvNSjoanIVdRt8+LbE+IFGJeV/IQujJJejfpRu1rytq1eyMtZfVdYuWSCSSv8KAhFvA4TDM6nkcayZfxuafrgmRfGTFXfw+5iKWfXkOYXcTYEBiMzdMzAxxestDzO5zAmu+voyz24JhZGIAY4o3tTQU2ywYOb+JufY7C0zeNrUwFPHGpgYiLX8yBoZ/xLHI5bQccgpvLkePyuGyxDHo5mFsZiBE6pmtweKYT4KeirJSKG7luIvPjqkrhwVrbGgyvm97CGup7lt+CkACCeCVEy9R2y9g2VfnceNEONJIMP865AyWj72IRcPO4vHNOJGX68j7f+a+o/zLRtG991SE2CeOxe2nNNyGuLAUqkcGDI31RX15n2hTDrEtkUgkkn8ftig7u4TDJv9KzNp2HHefqL8Q2YdGriMGfkVHZqbmH6+Ixo+yNZzvFZYb/wO6+cIYRjQoeBdIp/Z4d5oo5lbu2LETsz93xc/DhmLfQ0XMZodjzaqH6N6zKbIubEew8uAm6cFuDBn4BYxaL1Py7sJPTZ0RlZxN454s5DQW61NTs7I0whLwfpGNhDR3jFrJ7duL2c2SMGP5QWWfRCKRvHl0181q7b0xbHkNaOjiGhwQA7+arhj6W3V4FLPFnYvRQmgyLC5Z1OUUq2nJGtTtVggj19ZGvW4+dB/Lxp5fg4SgvLT3CbIys3D3QhQ2Tw/AifX38TQqFZtIjK6ccAm3z0Xh0PK7WDHuEo6svCsswA+uxeD4+gdYQflvnYvE9lmB2DEnEOkk3HWC8vzOR0iOS0cMCVzeZiF6ac8TYf31KGIjjjun70lsmHoVsSRO09M0opx1312lNJpn5WSkalCogiNGrq+NPj/7C9Fr62SGXtMr4qM+RXD/aiwSn6bDvbANPvulMhp9VgRntgWT0NWK+fQUDfxb5KO+qoE6nxTEqU0PEfMkGTvn3hRtOrXxAWJCkvHbqAtYNPwsgs5EivryPm4TW6T1pGVZIpFI3ipakRwJK6/VmLfrJO6HSHfr1+GlKjTn4IHJzk7B0dnDUbm4H/yKl0KPSRsRk5uiy+U+mRJ8Bl+2KSleWVO8RGUMnXEQSSJrNgK3fIcGJYvDr3xD/HSABiIGf7x6hm/f4ed+Q1veT3lrtx6Hy/H/vl055wvcS3X5Gp28U7Fz+1VhJc+8dQjrMouhV9eOyGN2D2eDtKu2Xtq8GhnFu2FkU2/xnSlaqzsqexgIV+rMxDiEh4eLEBoejdQMNRfK/7cwgE+t+vBEFMJDr+BscArKlSiq7JNIJJJ/jyQSmxEPE4WYs3IwRb5idiR8M4WAdMhrLlyP+b7GLtTxkalIScx8dp9jy+2eBUH4uvl+nNjwANcOhwp35ZK1XXGSvgcHxAnhyK7Y+Us7CAsvW35L188LR3cLIWi9/OwQHBgnwvXj4Qg8Fo78ZRyweVoAHNzNEXI7XohsnUAPu5eAxzefkoCNEWI4gwTw7fNRwtX50r4QOFG5jp4WKFTeCWZWRiLe3tVcWJMDj4U9q7shCeKbJyMwudl+bPzxKtVLnwR+FgnvFEQGJ8KE2saimfsh+nESHt2Mg4WNMd3Tlfs3lcPp2RW9UAUnYaFOoT4qUNoe3iXthXU+lfrKzcdafHfysIBrAWshylm4Xz4QAiNFbEskEonk7SHcrV3DYO65CrN2HMPdEDn18VX522bau3u+R7cvlyPb2Qteecyx4/thmLYtKIdLce5kp1zF4IZ1seBEKmzt7WGW/Rizh3TH1N23EHppCbp1HYdAjSls8AgbFs3AraeWMOZa6RtCk3QEXRoOwgVDJ3h5eSH06Pf4YuwKxKrzuq5XxAKF85sj5s4jans2Lh66gJIVKsLLsxQauBrj4K6jlCYVwQ+y4V64MHJbT86IBkdPdvwiVnnl0GPIRJy6ZwhjdV5L++8SfxHfDeiDbj2G4LR+LTSt6KLskEgkkjcPC0UWe+d3PcFvX11ArU4F4OxpKR44Xtj9WKQpWtkZmekaYTU9vuY+Voy7KESucG0mWJxWa58f/eZWRqXm+RBwNAyl67ihFAng/KXsEUvilIVwybpusHcxF/Oby37kTuXmgbWjCYnEUDr+Yzy59VQIUUs7E5Rv4gG/qi6wdjKFf0svFK7ohISYVH4uLOrM368fD6N6ZcGruD3Obg+Gpb0JrCiw23geb0sq2xTedHwWrQ55LeDfylNYxtmCna08K86kuhcgId5/XmXU7aZ9rzeLe3aZvkritVxjD9HOsPuJIi76cTIa9Cos6vkiuocImRlZwprN/Rf+MEE8QGBh7OFrK+rBQv7M5mA8uBYr6q8T6xKJRCJ5u2Rn68PJNRxxuID958OVWMk/5S8FMr+nTYsGN4/uwz0TOxQuXhql/XxgpfcAZ648yX2eMN0tdTkzbxzG2vu26PTtJhw/ehSndixATeeHuHD5Ie4c3oWzBv6YsekETpw9hjlDm8DRKEW4H+sbGCLqwkEcpPGES8FiKF26FNys0nHj1gVEvlXX+nQkJBjA1NYWhtkJOHH8Ag5v/FW8T2zJwRPYdeAYImloZm2lQWpcYq5zsTNoEOLdaYJYAp3Drg3zUa9oBl5nbbO3hnUZTF65kdpxEJPKhqNf/4UIVXZJJBLJm4YNoXp0z6kuXKyrw7eai1hQit2AeQ5v8yF+wr2a07EQ/uizIvh8cVXhTsxCV0A3Mp5ba5JjTnF0aLJY/CvyURIJXmNh9WX3aVa4qQkZSIhKg6GJPp7cfioEYo9pFVDE31lYY/k7Bxaaunyinjn8hNgazMI7PiIVBco64Pz2R0Jsm1sbi2lKnIddu3NqTxEnRGyOWCqX28einC3NPEXKzsUMPX+i+lTJg6sHQ4WIdS9ijT6z/NFpYhlRFx28zXOOzSyNcO9yjHDx5npHPk7CiBU14ZTPEhpNloijpgjr8sNrMeg8uQwqtfAUDx4kEolE8vbR02PTXTbuBpaAn11TdKqXT9kj+af8pUBOS44X7+BMSsuAmYU53YWtULCoH8rUaoVZmw7i527lci1Ak5aMeMqXmJyKjKRkPM14iqjHD/GU4h7TZ2QcYGxCAxFDAxpBZCElPgaJYY/xMCQGT9NJXNNNmC0CppaW0GOf+vx0zDJlMXTuAWz4cRDymSkH+pfQNzRWtqi6j89jw/kH8KtZHHE3t+BSuAN6Deou3snVbfgwVIq/gb13DFC2WhFcv7UPj+KVjExGEhJ5Dhq1L6fbtiYllbvhPSQTKSl/qHq/6qVhGhmBSOW7RCKR/BvoVlfm+bSsKKNI3O1dfAtBpyPxy2cncWj5Ha1ApX0sFjkdCz4dLIrFHGVKwwt81elaCIdX3MWPHx8R4tjD1w4GdAwWpmYkYNnNesv0ANp/GEkx6aKsOX1PiPnILK65LFEn+sffxTF4FWgjbT3ZUmtFYpgFMadhQZuSpIFLfmsh7lmsc37XQjZinnP4g0QSsFoXI47PueAYLyZ2/0oMvm9/CPMGnEIcCW5DE379RzZ8SSBHPkzE08gUYT3necz8kCAnvNjW6S2PMLXjIRxfd19YofP62MDC1hjftjkgXLW53V7F7XBg2R1cPRQKrxL2mP/5aRz+/Q5s85iJ+7VEIpFI3iIkjvkmdveGHzz0OqFvk6KwNPtLmSf5C3LtuazMNBJywDeNnMWLmW07zUGhJn3R1PQuxvXtgFYtmuOj+oOw+17cc0+3+TVPGRnAvvGNYEv5rEp9jDOu7TG/SwFsGauN86rSF6GleqN/67Io2rA9mlsFoEs5V1i5lcSUnU9gYqyH5KwEJCWlwKpMC3xZ1hG7v+uLVq1aoUnDFpi6/Dqy/8W/d3ZGMh5fPITNmzdT2Iih/QfBoMpAdKvhilMr1yGsZFd88lFt1KtXD7XrfoIedZPw29ydsK73KTrkeYxu/cY8yzvp23FYdi4GJtlp4qHDM7I1JDTfw9c8ZT7Boklj8OOiNaKNo2duR4lPPkJxZbdEIpG8aVgI+tVwQZV23sIizK8tsnE0xaBF1TBocTV0/7GCcHFmcZybjuN5ylXbe6NCEw+kpWQK8WrjbIoB86ug5/SKaDKwmBCnNToXEC7GnKZ0PTf0p/2ffl8eBcs7otmgYug7yx/951WBdykHVGzqgcKVtHOH2WLLorRcIw+UrptXWIC1Yl0PLYcVR61PCgrr7+Al1ZCPyuf5wU3pmCx8G/YqjE6Ty8DTzw4dxpUWQryovzOqtPYUopTbbudqhtGb66D7DxXQaVIZ4V7euF9RWNmbirnXLYb6wa2gNZoM8IU51SfnIprcX+wmPnxFDXSfSvmpru5FbcS85Y50vG4UN2RpNWHt5ocCfWb7i3nZ/q288Nkcf3y5rjbKNHDXPpiQSCQSyVuCrut0T7hD4jif/ifo27QwzE1zKjTJPyVXqelesQ0mffM1Jk+eLMKk9lWRr2Rr/LJ+GaYqcZMn94e/p42SQ4t5nlLolyPf5GGdUCCPN3rN2YSl05W4qb9gw7qZqONpDbtCLTFn03JME/Fz8MOXPeBu6YJPv56CXs18YYxCGL91LX7RlTd5DDrU88G/OVW3YM2+6FPaHGfPnqVwHgW7LcOise1gjSzY+DfGsJ5VxWJiOvy7jERLH1Ok6Hlg4IyV+K6e2bO89lUGoH9VRzhV6oGhTUorOeiPYJ0Pn3wyEGXdc5ux/A5j6ImOHSsg7cEV0Ub9qoOxZFiD5x6aSCQSyZuG3ZhzvtuXv7P7s4m5gRC3bJH9Kzgv59HBwpNXlea8OmEt0nAS7TgExkrZHM/WYfFKJzomp+GydG7QOuu2iMtxDIbz6uptoFiXmWd56INfpcTf/4j7czlspTazMhQu4rxPpKV/ot5Ut2dxuSCOQYKY83P9+QGDyEfpOU5Yq5WyeC4yf+c8PC+a8ynNlEgkEslbgN2q2Xp8L8gPHvqd0adJIRLH/6Il8T9Krj3oUqIBPv9qNMaMGSPCqLYVRbx7xSYYrsSNGdOHBLKtiNdh6lgUHYf8kW9Mn9bIZ0U7zL3QfrASN+IzVMn3hxDMW74xhor4fqjuzb7T7mg3eija1fYRlTOyL4HuuvLGfIE2FG8kcv47uJZvj1ETJmPKlCkifN7CT9ljgMqN+qBBkef7wNKnNvr2qQ9H8c0IVbqOfpZ3QB3titbu5duhW01fsc3oWbmieYtO8Mvzhyv3+4JDiVYYPVnbvslda+P9a4FEIvlPQmMGFnUcXon/l/eF/WL7r9L/P16W92+U+aydr3j8l+X/U1yO7Wd5JBKJRPKW0F6k790oRuqJ3aqLwEK6VauCXvOJB567xW0eV1vZ+nBp2bIlli1bBmtrayXmv8fHH3+MadOmwdXVVYl5d/j000/Fu6MjI9WdzfzkyRN8+eWXWL58uRKjDqtWrUJ0dDQGDBigxKgDl9epUyf4+/srMepQu3ZtsTicqal6HgthYWHo2bMntm/frsSow6ZNmxAQEICxY8cqMeowevRoMS2iZs2aSow6NGnSBBs2bICJiYkSow5c13379inf1OHIkSNYt24dZs+ercSoAz8s8/T0FL9dtfjll1/Qv39/NB65BM26rYEmUw4AJBKJRPLhwpZjTaYBHj+oiAJGPdCz4T8bz/Piwjx9tXr16kqMOvB4sEePHmIcrzZDhw5Fw4YNUb9+fSVGHbgP7OtOUL5p+ZNALpSwS9n6cFmzZg0aNWok5l//V1m/fr0QSvb29krMu8PGjRtx7949DB8+XIlRBxaxhw8fRuvWrZUYdbh8+TJSUlJUF7J8cfH19YWHhwc0GnXm+BkYGGDlypWiDwwN1ZmswC6fvJjf7t270aFDB2TwQgQqYGRkhMDAQPGgpFatWkqsOuzfv1+8Oq5gwYJKjDpw37Zo0QLm5uZKzOuTnp4urkn8UCszU52l7vlvf//+fQQFBYkFBtPS/lg08HXgBwMsvPnhYsmSJVX5LRgbG+P06dM4ceIEqvZbhaJlg5+bR/u68NsaeOVnddG6Y6u9eJXObftNlKstUu1y30Tfit7l/6neD8z7WWf++72Bct/DOotayzo/4/2tM2+pXfb7WOeX/w0pFhnppri6NxwV3dNhZa59W8PfZdeuXfDx8REPtNUaY3Jd38R4kOHxBZfr7e0txm5qjYd4rLl06VJUG7ROidHyJ4Hcu9xbfYfSO0FCQgIsLCygr//ftVJwG3kQz4LpXcPMzEyIIktLSyVGHfgCkJycrPqDj9TUVHHx4nqrCV9k2MrLYoYvOmrA9YyPjxcCRs0yOXB9uW/VLJfFIV8E1RScDP8O+KLIQU24b9XsA4b7gc9Xtf9mfOPi/uVrnZrl8sMivq6wsFWjXC6Ty+K+9SxajcpW17MnNDRUdU+a9LQ0xD19CmdnZyVGHbgPGLW9m/h6a0NlGqvs+cB96+Liour5wPD5oNFkwtbWTolRD65znjx5VL//JyUlifPNzk79OrPFxsnJSfX7OV8n+f72Jh6ka+vsSHVWd1UZvv4kU187OGonuqlJeHg4HBwcVHu4rIMfUPJv2vEN1Zn/fmrf6/ga95SuR/y7U5uIiAg6t23FdV9N+PyLjY0V57fa8DWUr8tqe4/x+IeNOy+rM1uRk6KvIz42HP/0uTFfk7i+ao8x38SYheFyc47d1Kwzj4OmH3n+IcGfBLJEIpFIJBKJRCKRSCQfInIil0QikUgkEolEIpFIJIR+NnBc2ZZIJBKJRCKRSCQSieSDJBvZAfr6WVmjaOOyEieRSCQSiUQikUgkEskHRvYdZGUP+R/tpYlNP15JcgAAAABJRU5ErkJggg==">
            <a:extLst>
              <a:ext uri="{FF2B5EF4-FFF2-40B4-BE49-F238E27FC236}">
                <a16:creationId xmlns:a16="http://schemas.microsoft.com/office/drawing/2014/main" id="{F7FAA4CD-7CA9-64FE-58B1-09C9286A81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472448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IE" sz="2400">
              <a:solidFill>
                <a:prstClr val="black"/>
              </a:solidFill>
              <a:latin typeface="Franklin Gothic Book"/>
            </a:endParaRPr>
          </a:p>
        </p:txBody>
      </p:sp>
      <p:sp>
        <p:nvSpPr>
          <p:cNvPr id="2" name="Google Shape;231;g156f50cacb4_0_186">
            <a:extLst>
              <a:ext uri="{FF2B5EF4-FFF2-40B4-BE49-F238E27FC236}">
                <a16:creationId xmlns:a16="http://schemas.microsoft.com/office/drawing/2014/main" id="{12C56EE2-BC86-C97D-E209-9A0C0858A94E}"/>
              </a:ext>
            </a:extLst>
          </p:cNvPr>
          <p:cNvSpPr txBox="1">
            <a:spLocks/>
          </p:cNvSpPr>
          <p:nvPr/>
        </p:nvSpPr>
        <p:spPr>
          <a:xfrm>
            <a:off x="636650" y="557634"/>
            <a:ext cx="105123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rgbClr val="2D2A26"/>
                </a:solidFill>
                <a:latin typeface="Helvetica Now Display"/>
              </a:rPr>
              <a:t>Tickets on Freshdesk (November 2024)</a:t>
            </a:r>
            <a:endParaRPr lang="en-US"/>
          </a:p>
        </p:txBody>
      </p:sp>
      <p:sp>
        <p:nvSpPr>
          <p:cNvPr id="6" name="Google Shape;4240;p629">
            <a:extLst>
              <a:ext uri="{FF2B5EF4-FFF2-40B4-BE49-F238E27FC236}">
                <a16:creationId xmlns:a16="http://schemas.microsoft.com/office/drawing/2014/main" id="{78EC2A83-782B-4859-4DF2-7287CDCEBC40}"/>
              </a:ext>
            </a:extLst>
          </p:cNvPr>
          <p:cNvSpPr txBox="1"/>
          <p:nvPr/>
        </p:nvSpPr>
        <p:spPr>
          <a:xfrm>
            <a:off x="8487029" y="925618"/>
            <a:ext cx="3154844" cy="538755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73763"/>
                </a:solidFill>
                <a:latin typeface="Helvetica Now Display"/>
                <a:ea typeface="Calibri"/>
                <a:cs typeface="Calibri"/>
                <a:sym typeface="Calibri"/>
              </a:rPr>
              <a:t>Key Insights &amp; improvements</a:t>
            </a:r>
            <a:endParaRPr lang="en-US" sz="1200" b="1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-GB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-GB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77% tickets were resolved/closed in Nov, indicating high efficiency of the team to handle these tickets. (84% in October)</a:t>
            </a:r>
          </a:p>
          <a:p>
            <a:pPr marL="236855">
              <a:buClr>
                <a:srgbClr val="073763"/>
              </a:buClr>
              <a:buSzPts val="800"/>
            </a:pPr>
            <a:endParaRPr lang="en-GB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-GB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6 tickets are waiting on ThingTrax (require prioritisation/release)</a:t>
            </a:r>
          </a:p>
          <a:p>
            <a:pPr marL="236855">
              <a:buClr>
                <a:srgbClr val="073763"/>
              </a:buClr>
              <a:buSzPts val="800"/>
            </a:pPr>
            <a:endParaRPr lang="en-GB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-GB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SKL &amp; </a:t>
            </a:r>
            <a:r>
              <a:rPr lang="en-GB" sz="1050" dirty="0" err="1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Carclo</a:t>
            </a:r>
            <a:r>
              <a:rPr lang="en-GB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 Mitcham have highest number of tickets with varying priority.</a:t>
            </a:r>
          </a:p>
          <a:p>
            <a:pPr marL="236855">
              <a:buClr>
                <a:srgbClr val="073763"/>
              </a:buClr>
              <a:buSzPts val="800"/>
            </a:pPr>
            <a:endParaRPr lang="en-GB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-GB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RGE Baltic has two tickets Open, but both are pending on client for feedback</a:t>
            </a: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-GB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-GB" sz="1050" dirty="0" err="1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Carclo</a:t>
            </a:r>
            <a:r>
              <a:rPr lang="en-GB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 Latrobe requires discussion with client (URL Change activity)</a:t>
            </a:r>
          </a:p>
          <a:p>
            <a:pPr marL="236855">
              <a:buClr>
                <a:srgbClr val="073763"/>
              </a:buClr>
              <a:buSzPts val="800"/>
            </a:pPr>
            <a:endParaRPr lang="en-GB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-US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Both MBC &amp; </a:t>
            </a:r>
            <a:r>
              <a:rPr lang="en-US" sz="1050" dirty="0" err="1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Carclo</a:t>
            </a:r>
            <a:r>
              <a:rPr lang="en-US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 India have one ticket open each.</a:t>
            </a: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E5EF3B-ABF3-7D42-57D0-132DEE57A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7" y="1216012"/>
            <a:ext cx="7772400" cy="468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1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DC178-B486-BA6E-2E31-9A99E11DF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data:image/png;base64,%20iVBORw0KGgoAAAANSUhEUgAAA8gAAADjCAYAAABZ0T1qAAAAAXNSR0IArs4c6QAAAARnQU1BAACxjwv8YQUAAAAJcEhZcwAADsMAAA7DAcdvqGQAAP+lSURBVHhe7J0FeBTJ9rffmYm7kRAIIQSCu7u7u7u7yyKLu7u7u7u7u1uQQEggStxm5queDLvsvXv/3zI93Msu8/L0k0x3pejprvrVOVWnqhR1x5wpjFIzRwGlMWHChAkTJkyYMGHChAkTJn4ytGjvKjXaPkqFUjPB5BybMGHChAkTJkyYMGHChImfFQWK/FqlYo5S/F499ZQJEyZMmDBhwoQJEyZMmDDxs6IoLDnIJkyYMGHChAkTJkyYMGHCxE+Pot64U1r97zo65o/R//bzkpiYiIWFBQqFQn/mn8eP/B2fPXtGREQExYsX158xYcKEsUgkniBekyx+U4h/ctGKf5ZY44kv5ljozxqXoKAg/P39KVasGObm5vqzJkyYMPE7Wq2WS5cukT59ejJlyqQ/a+LvhLlSxbnQRzyP/oCZ+N2YpGjUZLHzpEKa3CSL302Y+ML9+/e5qSmp/5TKvznIe0dX1P/28xIYGEi6dOn+0Q7yhw8fSJs2LUrljxdE0Lx5c44cOcLnz5/1Z0yYMGEsEohmNt15zm3h0FrqzxpOksixMFVFjtNFflb6s8Zl8eLF9OrVi5CQENzc3PRnTZgwYeKPSHbbgAEDmD17tv6MCRMmTPzflCxZEvfqE/WfUjGFWP8JarWalJQU/ad/Jj/yd1SpVKZRIhMmvhNW2JOD4jpnVolKHGYGHwrx91bYivyKfTfn+Gsk3TJhwoSJP0OyaSQH+Ufs+DdhwsSPi5mZmf633zGpiAkTJv6nqEOecPzESc7ff0OiRjqTwpv7F8S50zwKSdKlgVgenb/G8/eR6EJeNPG8uHWa48dOcuvxJ3R/ZuIvI434So7tH8KHDECDGifSkJcy+jMmTJgwYcKECRN/b0wOsgkTJv53hD5g3e4D7N24kBb16rPtdgivTq6gz8iZ7Fg/le4DZ/Mu/COHFy5kQJumDFt2RefUPd+7gB5Dp7Hn8HL6NB3M+aDk1PxM/CW8yEoGsgkHV37Xgg+5cMdb/8mECSMS+4FdS8fx65gp7LobojsV+WAvv44cyehVR4lIlM5oeXZ8C7Mn7+aDvscn4MJSRo4Yydjf0pgwYeJnIDngItPHiro/ZwMPP0l2gYbb++cxcuQo5hx7pkuTEnDptzQPPkmd8FruHJivSzNbn8aECZODbMKEif8dVi4Ur9uHxWvm08T7AwfO3+f0tr0oCvVn+YZRWJ3ZzPb7sfjkr0qVSn6olEqdaL2+c4Jgr1qMGtAed4t3RMaapOxbkBbnKkp1YRbIC1lOzaeG/pMJE0ZEHcPNc/t5Y1sAxe15DB+3mvevLtN3wFLUmTLxdusY5u19wP2DO1i5cBnTF+0kQAFx97fRZ9ghPHKm5cqKAYzb/USfoQkTJv7RRDxk0/lnpMnow/UlPZi+7TpvzixjwIJbePtZsXv0AI5de8iOS09FmkzcEGmmbdGnmX+DDFlt2DOyN3ufyY2tMvFPwGRVmjBh4n+HXXpyelrz+f4Z7oX4ULVYBgLjAvH2TSNcr7Sk9xNtXrwlOUvnw1kjrZec6tKV7zAI3wv98MpUi6DKfamWxbirXf4M5KQ4Trgb7CRL78JZvCNp/rEJE0ZHZUveSu0Z0KYu3ZtXI/bDE+7fvcqDEG/ad+5EszxOrNt9luyV6jCob008HS2RVCDs2QUeq3LQuXUf+hX34tHVR6YpGCZM/Aw4ZqNp0/Z06NCRhsXT8dz/NbfOnyLFsxqd2neicNILVt1OoH6j1DSNSqbnhUhz+8JpktJWpVO7DhTVvGbDmXv6DE38zJgcZBMmTPxvibrPpFHzSd99Om2KZyQl/DPxUfGkEIM62gIXO2uRKDnVyFVIy0JpuXvmLCl+zRk0rCWJe1ay73m0dNXEN+AsnGNpsa5kvszz/jZSxN8VorJuLrMJE8ZHgYWlFcqYF0xdf5YqzfvhpfRH7e2Mk7jm5O2CuXUKZtbW2FgJ11ijRS1EwqNoNXK8P0+vUb+w9tIrNJbmIrUJEyb+8SjNsbFQEf9gO+vvWtOhSSUS4/xxzOSGGfakzWot7AgF1iJNwsPtrLttSYdmlUWal7o05ro0NmjVpilbJkwOsgkTJv6HaNXvmd+lO0ed2zK5TQk0KUnkzJIN/8ePePvoPh8THMnm7SgasCji4uNJiIslNimBU1s3Y160ExOndsU58jUP/SP1OZr4q0hbPOWkKBZY60aDv4Uvex/npqRoREzNiInvRSjbJw7hbsbBzB1QAMckNfEvPhIlyl/Eu3A87Dx0pc/c3AyFQoWZ+GCRsRZLd8+hWfEcWJml4OLuZnKQTZj4WYi8xcghc8nRfzXdSnmijIwj8m04yUQT8ToZr7TpIPaOSDObbH31aT6LNG+kNDG6NOnd3fWZmfiZMVk2JkyY+J+R+PIWl8OSsX13kM5Na9J8zkVqD55M0YhVdO61kYoz11I9/SsW9OvJ7nfCKL48jxGbb9Fs3Dhsz0ykVqWxZOw/nWFV0utzNPEt+FEQD7xR821bvkmjx5nIo1voy4SJ74I2hcvLBtJheRANK+fk/uUbKLLWIruDP1u3bufY8xjKlshP9IennLl4n6CPL7l86R5hoaGECNPGUZFAvGVx6lTLqs/QhAkT/2gS3jGzQ1uWh+encaZYzt55QYHKLUh6dYDtu7byyMKXyrm1LOjQhqUhIo1vHOduvyB/5ZYkvz7Itt3beKjKQLncGfUZmviZUdQbd+oPQwd7R1fU//bzEhAQgKen5z96L953797h4eGBhYWF/syPQ6tWrTh27BihwtAxYcLE92UNY7jIXsz463qXQjJ16EZ9eurPfF8WL15Mr169CA4O1umWiZ8ATQKXdsxj780QkpOS0NhloGm3/vj4L2Tmntc4F6rHsHaV+HRlK4u2XUdjrkDr5EeHekU4tnszb0K1FKjThbZVcujmJpv45yPtgyzZNAMHDmTmzJn6syZ+FrThz1m7bh2PA+NJSkpBm7kCYztV5daWXzn4QEPe5sPplDuWtatW8ei3NOUZ06k6d7aO4sB9DXkaD6Jz2Qz6HE38LJQtWxaXymP1n1IxOch/gslB/t8iOcjHjx8nJCR1Ww8TJkx8P55yjYX0J0n8k1al/v8h7X3siCt9mYc3ufRnvy/Lly+nW7duhIeH4+zsrD9rwoQJE39EqVQyZMgQpk2bpj9jwoQJE/835cuXx6niaP2nVEwO8p8gOY/p0qVDpfrn9ju/f/+etGnTYmZmpj/z49CmTRsOHDjA6dOn9WdMmDDxvZBGgzdk+YVEh6i/5CBL4diu4Rlp+mb0X0pvDHbs2MHUqVM5ceIELi4u+rMmTJgw8TtqtZpixYrRunVr+vfvrz9rwoQJE/83nTt3xrv+H6NO/s1BXtEjj/63n5fPnz9jZ2f3j3aQf9TvKI3aSyNF27dv158xYcLE9ybPGBdKjfVF8xcW65Jc4uNdn/B6RVzqCRMmTJgwYcKEib8xwh/W/5bKvznI6/oV0v/28xIWFoaTk9M/2kGWvqOjo+MPN4Is3U/Hjh05evQoW7du1Z/9OZk/f75uXkSuXLlITv75th2wtLTk/PnzuoiOtm3b6s/+fMTHxzNu3DgmTJjwXcqBEjMS0oVwscRKksW//2tUWFq92kJrRYVzvVGEWYlP33+HWWtra/bs2cPKlSvZtGnTTx1ifejQIV15aNSoke7nz4ikC1IkgdTJ26xZM/3Zn5sRI0bo5t3a2tqi1f7/O7n+iSgUCt0c5ObNm9OgQQPdiJAJmDRpku6ZpE+fHo3m590RXLLnpemTO3fuZPjw4fqzPzeLFi3SRVzky5fvp7QxvyC1KUOHDiVr84X6M6mYQqz/BMkgl+Yg/4jhx8ZCCrGW5iD/iPOsTXOQU+nZsyctW7akdOnSuob/Z0Oqf1Jj9ujRI8aMGaM/+/MhhQ1WrVqVU6dOfZdyoERFlCaCFaqhPFFdx5z/vC6BFI5dMKUKnTQTMVea6xzm741UDhYsWEDfvn11TpGDg4P+ys/HqlWriI6O1oWP/oyaICGVh3Xr1unah8GDB+vP/txUr15d13kkdez/zA6yZOTb2NjojF1pSoYJdJ1IUgdr9uzZf1rNkJB0Q7IlpA6DzZs368/+3EhtqtSZVKFChZ++bJQpUwbXKuP0Z1IxbfP0J0gNzD+9kfnRv+PP2sh/jSRYiYmJukMaLZJzJCQkoVUqdQuYKJUakvTnE5M1qefQkJjw9d8kIC6lXtOkiM9xJCSlCCNE+ntxb0kJxMWJv09So1AqSElMID4uTuQnfZbSKHR7GseLNL/n+W2H9P2TkpJ+6p5NCelZSD3/0rP412f0zYd4H0kpGv07UqJVJxMXH4Nlgg3Z1MVEOfi/mgSt7nqelDIotVa6967UqknQ5Z1AiqiyCoWaRP3/laIR13X/j5akP5StbzskLfhSBqTPPzNf6oP0TP71OX37kYhaOBWp7wiSpTr8pZ5L5xT6ev7V3ySKl/wHvZB0RSoV4pw2JTF1r/IE8a5+q/8iv0RxvzrdSE3zx3v49kPqMDLpwh+RnsmfPSuDDkkj1Pr3LL0zdRIJX3RcvG9ROFDwpd6nHtI7ls5Luq/WlxnRFKTmoU35XSN08Sm//22KNvX/+F1H5B8SP7Ox/69IZSMhQWqv4/70eX3T8a/thyb593er13uFOPeHv0n8XSM0yakakfSbjkj3JtJ8pSN/luaPtonhh/QcpOdhIhVj2pjSkWoPpr5HaZu+L3U6LkG0NVqpfAhb4Kv08eK8RndeahuSdO/9a5tUZzd8lUY0SH+e5us8DTikMvFn0RX/lzVkwsQ/gldnV9OxTh3q1q3PkGnHiJFOigb5xenltK/bn1NBujN6tGiC7zKlfxPq1G7M9ONvdGdfHJhMnTp1qTNkKUGxoFHHcGrucNo0nY2/LgVcXd2TevXqUa/uEE6+i9Kf/d+jUJqRHHWTX2vWpHbt2tRvMpNnwjCxUCl5eWQ6tWvVola/ubyK1GCmElaxMHTM1LEcmd+DWrVq0nTmYbCwIf7pQbo1r03tpr3Ycz8CG2slb6+up0Pt7ux7GS6S2BB8ZQ2dmtQRz6oVs3feJcXG/P8I2P1vE8r2wV2pU1e8x9q92PtI2kZMOBrPj9G/XV3qNe3OpltfRS1oNbw/s4iGouzU6TmNx2HiXPx7lv/amrri3NAdD3TJkuPuMlZ838kbbggDUBgkIU+Z1U+UA1EWug3Zxscfpq9HgYWthvs7Z9NCvPPatRsybsVlEmwsUKnMyRLhinOsSpgjf37DavHPU5uJTNps3NgwVJQbURZGbyImxQwz81B2j+xN+84rCbQww0Kh5eicVqIciGdXezTXPyehkjyuH4SY96cZLOpCXVEWWndZwXvdWQ2Rb47Sr257Vp1/rTvzBW1CCFumdhbfpzZdxTOTiLqzmTYNRFnqMILzr+NEcVHz+Mgi2tYdxPnQVEP97YlZtJSeQYfhnPH/Wmf+xyhUmJu9Y3nHFjpNqFlzIKcDY7Gwsiby7nbaN6xNrVYDOPo0ChvzVDNBen9P9k0QmiD0YuBiPsSbYxb+kCn9Goqy0JApR15ha2lOzKdzDKrVivmHHqMQmhD/5hKjO4myUqsREw/7Y23+401dUkffZox4t1J5aNhsJs91tpKGV0dnCT2vR90B83gZ/rvTpVXHcXRRb115aCb0UaoxCc+P0LOlKA/NerP7QYROPwKub6Rz3Z7sfxGu+7tP19bRpbFI07wXO+6lnvuxEO2CbQq3Nk6liVS/azVh8vqbJNlaoDSzwDr0FgM7NKZd/y2EWJrpts+Szse/OEG/tqLMNOjIhpshohwouLCqv04j6k3YSaJW0piPbBnYlc69N/BJlBNzoZb7pzYWaWpRZ/w24jUqFD+ORPyO5gWzmjfSlY3adUZzM1oqB1phqz9iSv3WjFl+kYTUlKkIHbi+cbiujagj6aMoHNrAK4zsWp+69duy/FKQrmzc2DwiNc2vG4nWpbnKqG4iTb22LLv4QZ/Zj4QCc1t4dmQJbXTtRz1+mX2aWBtrzBNDhT520NkLnZZexMwstY4rVRakvL/O2J71qVWzCXNOB2BrbcHDXWN0ZaPW0BWEJVmgDb7FuF4NRJrGzD6VmubR7rG/pfkYp/ih2o/fCWRVV2EPSGWj9iBOvZM0XkPU/V10biZsijaDOfQ4MjWphLA7nx+YmvreBy0iUFrGI+IJMwc1FecaMemIZE1qeHFoWmqagQt5J+xNIp8xS59m4uGXUk4/GArMrFR8uLmFLjWlslGLniP2EG4l1XszbJOCWD2uE7XqTuaJWrQlkpkpbA7CnzN3WHNRbmozcvcT8d6teHdqDnWl995H6PBnUeaiXjL/lxa6NMN3P9aleX9qbmqa3jN4GqbGwuz7uLImB9nEP5ro5xto1Ww+Xm1Gs2h2dwKW92DIqmt88j/L1pVXuffyIf5hXzVvKZ+5euce2VoKw9b7IUtmr+DZ7b10Hn2VVuNHke/xMsauv8Sd3fs5f/MeF+4/RmfmPN1Mt+kPaDpjLtXMTzNvxVVddv9zFMJZ0TxiVIMuXPESjc/SqZRM2kqntot4Jxrt4/HFmdi/MbGHJ7P41Cu0wpmWQtXCHx7meeZejG6ckatLxnHk1j2mj1qMomJP2uUPY9G0Vdy7d5Vty67w9N1jnoUmYxn7hDlTVpBSsT8D6zqyZ8kGXoUKZ1tSw/812lj2jenKsJPmjF60iAHV1Qyr1ZFzAa849TKBtqOXUlFzigXLD/NbcxZ0id3hORk/sguK05NZePAWpxeNY/3bgoweWZOr4wdx8NEL1o88wpvkJ1y89wFpUsblFaNZ96E4U+Z2IWj7FA7c+4P59D/DzEJFwLlFdBm0lyI9JzJ9eG2uTu7BlJ1PUFnG8GjDNQLPSzOS/xwFSYR/LEDw0WP0WfiGjuP64XlmJjMP3uP86iPcfv2IC3deEGNmRfKNZQxaE06HmRMpGLmTpdueCmPpB2luEq7RvXJ33hbqxqJFU8j0fCbtem4gPO4BK8aexj/8MbdeSL0hX9ASePsIkUVH8Ws1a/bPGM/Fh7cY3H8Vvh2H08TtNpOmbRY6cZbdm65x59lD3saoUL8+RN8RJ6j8y2gqm51ixOwdRP0QnSUqrC1DWNO7Kwv8MzFu6Xw65H9Lv/qDuRPwkOOvLegy+Bcyvl7D/M3nCNdY6pwg7auTHFdXYHKf2oTvncjasw/YOXsK5xTVGNI5NwcnjOP0o4dsmnSGN9FPufk8HIUmVDzTsbzx7cAvzdxZO2k0ZwMtEL7Vj0PyU4ZUa80Fr2YsXDSH8uottGwyl6CgyxwV33f55G4kHZwnnJa3+j9AGMD7eJq5LxNbZObK/JEcuPuESUPmoK3cj25Fwpk3bgmPn1xnw4JLPA54xNOQZLThNxk+bB2+7UbQOstzxk9ZwvtEfYY/COaW8PLIbLqOPEH5gZOZPKgCp0Z3Y7auYyOG7Wt28/bhYy7deEmcUinaCtG+RAkNfRJOrR6TKJp0kMWrD/HoxEqGrI6k+7heOByazNxjDzi9/AgPPjzh/O2XxFtY8XTrMCafzMToCW2I2f0rM09+wvxH0YgvqN8zvXFLNiWVYfaihTTPcIk21UfwKvkdG0YcEj8fc/7WO13H6BdSnh/ggkMLpnYvhf/qEWy+9IwloyfxPFNbBjV2Ye3oKdy8eoLLjs2Y2qM0r9aMYNPFZywdM4mn3m0Y3MyVdSPHcTvix5ovrBJOb8ittXTutpYs7UYze3xrni/uw7g1V3j77ByfCw5jWBVbjswex9H3qR3w5gkfufLgOXlbT6VOmtssX7SJR5e303faQ1qOGYTf3WVMWXOGaw9fkLvlFOq53xVpNvLw8g6R5j4txgwm690ljN/8QPK29Xfyg6CJYF3Pdkx76sNkYVN0L/qeHlV7cTfoBUcCbBkyZTa5PuxgwaavOlDenuJgSnmmDW5E5O6xLD/5iN3Tx3FMXY1RfQpxaPRIzl46z7GUskwb0oTPe0WaEw/ZM2MsR5KrMKpvYQ6PHMzJ9z9WhIRCvJv4gP10aTYFq1oDmT9nAAkHfmHQ1KOkWFpw6/QeLhy5w22hkyEpWmFLCIc6JZoHd6/iWnM8HXN+YuO8xdy6eZR+o45TdegwSoTsYdKiw9y6cwunGuPonDuUjXNFmlvH6ffrMaoMGUbJsL2i/TpLvPb7DMSYHGQT/2henzhEYPZiNKtbhAxZKtK8uTfnj59DmbkSv85uhY+ZsNS+rllmTpSs0Y6GRb3JlT07yuRkXr+8S7R1FkoWKEjx7B6cuHSfQk1aMqhLORyV+iWNnLJSxPcTR1Zu4lRSOuqUz63L7n+Nwsyc+PvXOB2ioEm35mRNl4M2PeoQ9vQAdxJLM6RFJfLmyo63sz3xUuim+BtpJMwhf1P6181Pzhy5cDZT8jEkgFdhagoWy0+hovn5+OoekS4lGDe7HZnNLXShLhoLN/LkduTNmf3su/CeHJXL4m2nRK35AbyCmHecunSPwl3aUSRDBiq2bIWfw20O3LenZCZ7Lu9YyZkPnjRrUIrfZrimK0PfRhXInS8nmdydiYn9zMOnT8mQqwgFi5fGUxPI+VeWdJoznMo+bpgJg0AK3vLMngP78HNsWX6A+JLVKeltlZrf/xilOoUnx4+TUKyCKJ+FyF24OrWq2nDu7F2Cnl7k2M3POJkXw0Lz76GrUkMR/0lL8CUHUR8eonbNSZGiBSnibcvRqy+p3LMHnesXwEaqD6L8qNxzkcfjNUdW7eCKXTZqF/UV5eqH8A6JvXqaixpXWnepQ4YMuejYuxL+Nw/yPC4fQ9b0o6CDzb848wq8SralR0UfcubOg71CQ+CHl7yJtaFEmUIUK5ybJ/dvYZmnEqOmtiCD0BQpzCw5NoxQrQV+xYpQo0JxrN4EEPMDRAVLmqAJeMHxO28o360t+dJnoWH75jgnCcPseXraN21AmYLZyJLBk8TEeDTSsF5KEppMVRjQpDy5c2bHy8mWqOhwHr8OJEveguQvXRybaH9uh6Vh0JJ+FHWz0xnUUkh1yOcI3DLloEj9GuSPCiMw4jMqxY9jeiQ9vsKJEC0terfBO0Nm2vdtQNjjvdxOLkIl1W2Wrd2K0rcytQun1f8FOBZoQf/qWcmeKzeu5kqCPwXwIlRNkRKFxFGQj/53iHQtzshFnfGzMNeVJ3VCFCGJGjLlL0SlmhXxeP+eiB9qxoBCtHdJ3D9+EkXZqtQsmZ/8JWpSrZyCM2cfEfTgNIdeq6lapxQulvpGUwqjtMlAnXrNqFY0G9kzZUSdlMSzp7dQuucRbUUhCqU358i1t9Tu35v2NXJhJTRCevufQ4Rj6exNzsJVqJvWmXdvP+g6Z38k1AF3OfI0hPr9Ooj64E3r3i1QfDrMmUeedJg5lNo50mL+L6NXZtnrM6huXrLnzo2nrQWhEcE8eR9B3sJFKFKmOMnBD/F3KEW/Wvl0adLZWhIW8ZGn78LJU7gwhUVdSgl5ztP30tDhj4NSWAf+J48RmrsEDaqWIHveCjSo5865k1exydOGXjVzkUO0fTbaJBJFWoVWQ6K5M+VqtKZhyezk9MuCIiWZly/uEGfnR9HiBSma2ZmT915RWqRpVCo7ObJmQSm0xv+lSGMrpSlAUT83Lty6pbNNfijCnnPs1ksq9upIbmFT1O7UmjSacxz196JC+hQOb1rFg8RsNKmdn98sAJ+qDGxQnBx5cgmby5bPQkMfvnyLX94iFCpbGruo59xU56J3vRLkyJ1TZ5d9jo7g0cs3+OUrSqFypXGIe8vtl1L024+DQqUi6OxxnqXNSdNGVciSpQQtWufkzqULvAt8zoF9V8nWvDHZHBVS8IRAS7LCiryV2tK6Qg5yZsuOubBP3r55RKgyPcVL56doLi8u332EX7lWtBVpcmTLJtIk8+bNQ0JJp0/jzc27t0hITpHky+j8OK2UCRPfgfDwKOxtPbHRKZQCRyc3tJ+jSJQ8mZT/FEwqeH+GXzbcoVW/AXhp3pDsZosdZji422JlnZokRa3v4ZUySZuPCp5qNs34ld0XQ7F11Sf6HyMZHNHRkeIW0+DioCVFfGeVsyuOwoj5HBsnFCCeU1vmcdexBl2r59HNN9ahNMMq9jWLlqzGreZQqnkn89lSjZOlFZbWDji4CjXSpuane4Ya4SBbe1Aod3Ze7FrIgk0XUNs6Ym7+gzRriXHExFjh4WKb+tnWnnQWlkSER2Ju40Ta9N5kzqDk3sNbhP2LE3NvywxOK8uLRqsoMXFB2LvaC+F0wNVLJYwAKYUajW7OvFbnIHsVKoP7s2NMnLqc13GO0n/1Q6AVLVOEsMgd7NywkEbwVGa42DuhDg/m5N7NRHiUplmSFZq4f9/sSbxpkhMyUsajIS6KAEhjj41o9h3SWmFhoYsqRP2lPogPZpkLUtwmhNWzpnDqbiJ2Lj/OYoCfIyMwU3kibA8dli5psIuLJ1pyVsR3+I9+fOwLxs/bSIF2EynlEkGUnQonlQU2Dg7Yu4hn9JWmaISjYZWlLLXSxjCodi26zTrAJ2EI/whjIJIPEp8QQ0KCHWmczVGLe9bYOeIhnNbwyEhR9VW8Pb2cNS886N66vviOCXwZy7LSRHN4wzxepGtE+zKZiEyOwNHRFguFA86e4ttJCaX8xEPQCk1QWbtRtUpJLk/pSoMWk7mtUGH2AznHEvFREaJupMXVMfXFmwl9dBH6GBWjxcbJHd9MfjhZ+3PlTpDu+m+kBLNo/lJca4+ktk+K0McUnKyEPto44ugmruufha48CMfAzD0/tXI6MrN1bVoOXc9ba0t+qCUydZKuJjIyAScHVyykwirKt6udM0mh7zmyeweadKXJnd6CpJSUrzo+xU+hJZ9vbWLm+QQ6d2mLTcJb4SDbYy00wlFohJloBzQivVqd+jcatZrc9VqQ/uoyGjRozer7b1BY/ngLhqpjokhKdhX1RF9znVxxF+U6Iip1i7v/3PkbzbYlc4gp1JtW+Z2IIBYnexuhu6KeeEgPWsovjh0iTVTBnrQu6ES4Vkoj6pKZIy5pRR35Uul+GLSi/YgR9pQHVpbio6jLTo4uqD9/JlmjxDziEVOXbCVXs1FU9oYk/f1rVUJjnu9n7O4XtOreHw/1WzRpbLHFEoc0NgiTAq3SHM3zg4zd+YwW3QeQVh2A2tVG2Fxf0gjH6j896v8V8THEx9vj7qJf1NLekbRKFeERn7GwdSattw/eaRO4de8h0X94lymcXjOdR2mb0rViFqGh4Tg626ESGuqSXpQLreTpaTm7dgYP3RvSrXJWIhPDUtMIu+P3ND8O0t1EiO9tY5kWWyvREIrva+foinlcHHcPLedKYmFq5HMgNknoxhc7QUJpgdm7c4xec45a3UbiZ/6BBGcr7DWW2LoI/ZDMNYVI8/4Co1efpVbXUWQTaeJ/S2ObmuY7lQ2Tg2ziH4131qwkCYM4NZItBf+XAbjm8MNRchBsrDGTHEEbvdOkJznmEWMHTcSjzSbG1/XEycyK2MfvRCOnIfhZEBlchPoLbG0sUQphtxPq8PnUNGZcKcfN+FA21FEyfPK271VnvwmNECO3DD7Yi+8eFqfFQhhwkU+f8tnDm6wZ7Hl1YDYT9muYtGQuJb3MhT0n3bUCC+Vn9s4dxbHkeqyc1QJfWwsU78P5EJdEbPh7LBJchBFli5mNMH5UKqwcnFF+uMCMhffpe+oBN3d05szSFdwIiPkxwubsXEjv7synEP080KA3PBECm8PLnmSXHDRu056OlVw5ufUov09J1/Dp4hIGrf3EuOVrKJpeNNcxyQS9DRfv9hNh/uCTzl2kE9/fXBj+FsIAEp+2T5yAusUewuPPkeXKGhYe+z0083+JNIqVIbMvcaIh00jlXx3Di8BQ0mV1EeX6Pa+uL+eXIVt5fkD9bw2DtLhOYaeq9CudAXtR5j8/CRQmYAJBz8LI6O6NtCOerZU0UmaBraUlr7aNZePH9tyOf86UXIGMWHgsdZGNHwCPzH5YJscToY97C378hGQfX7yl3aPMrIWBqsLcyib14hfUYWyeMJz76QexdkRRPIVzo30ZTLBwFCI/BOCoSIud9CdSfZA0xVoY+1Y+jNh/jJObltCsYDo806TF+j8vEP5fQ3JU7F3dcXew4ZN4CNaWKlIC/Hll4UTe7F5EPdhBv8nHaTdjC22KOaPRW7pmFloe7JnB9FP2zFg8nUIZhIMXEceH4GjhMAUT+8ECT/c00r5cWErPUJQDlcKGCr3mcOLsHsY0KyIcTWE4ujsIx+IPFuP/FAevTNgrkgmNTVXsiCePCU/ng5dVJHZF69K610DyaV+w89iDr3yWeI7NHs7BxIasndeQdPZCHwNCCZT0Mewd5gmuODmJZLbWQv9UWFoLL8DMhW6rdnN270a6lc+Eu7M7wmf6cRBfXykc3QyZMhETFolOzJI/8zwoAq8sTgS9eM+zcwsZMnsvr58cY8+hp2iFU6s0F+1GwCkGDl9DhRHb6FPBTdeZHPnkg3AL4wl6GoFPWm9R/xWieqRqhLV4Jg5+Tdj16CIbx3bB18UZH28P4QT9CK3m71h4eOFqbcbHyNRe0/jnj3nvmJYcGRx1n60tpPUXrPnja0zm1tqxLHuclxUr+pExjTDwg6MIDIslIS6QlDAH0nta8HjTWJY8ys2yFQNEGkvMPn1OTRP/nqQwO9K62enz+1FQiPYjC4mRkaRIHpEiEf83H/DImQ0Xi1DWTx7J/bS9WTmxLq6iMEl9B1K0iiLsBiOHzcSnwzrGNfTEUWlFjGg/PgurLPjFJ7w9fFFF3GLkLzPwbreWCY3SiTSWxDwNJJIkPoo0GVwz6Dr2fiicPfBwsuVTeGoYiPbtS14KDc3hYYXaqxgt2nWjST4lh7afJiJJl0Sg5tXBGYw/ZM3sldPJ6Snam/A4Aj98FrZXENHvLfHJ4MLHEzMYe9CCmStnkcvTCouIeAIDxXPXSGksyJD2x9rqUOp898qcFU3sZ+I0whgQzd/bl2+xy5qWiBdBhL05zMBfFvA88CIb1l0hwdxMpzVmcU+ZNkrYS5VmM69LVlzMLEl89oEwldDj1x/wdMqIddJLZvw6nuQKIk03UdaEPZ70LDA1zZtg0tp5pc55/w7Socpeod1Y/e86mpfLpP/t50XaSsTe3l63b9o/laioKOzs7H7I77h79278/f11WzXIxTa9Cy/3rGfvtbe8vbGDOStuU3fIeKq6v2XF1MXsOHmVELUab79CwkAWtVqTwP6Jrei5PpTKhV24+/A1GQqUI/T2Js488uf2qxgaduyKe9gFFi9Zy8FLz9C4u+HhmMDVbaf4pIrh1tW3ZK7akAbFM+l61gzlwIED5M6dG29vb8NXXhTCpRJGq+3rcyxYf56YT9eZP3slyoLDGFQ7iPaVu/PCqzhZk59xIciMwlk8UYlGLfDCTGp3Wodn0YKo/e8Q7JgXX/VDdp+4y+P7D0hbujW1cyWyZd4Sdp+8QnBSCq7e6fh4/iAPwuL58Ogx0S6FaNmwFLrHaoB4SVuQSdsySNu5VKwoc/s5M2FwWH1g+bythH9+x5al8zj2thRzppbj5oZZbD54k5179+NVuz+tKmXHWvhyKR/P075mO647FSU3z7gaaknVnM7s2beLZ/duEuhSlk4t8nF3x2rWbt/DnfeROGbOgXXQSU5dFA5k9DPuvnWiSbsG5PIw3BKWVuzdskU4K23aGF4OBFppxDitFTe2buL8ozfcP7mZ5TuDaTlyHMMG9qVTx46Us3vJoq3J+Lb6fXKkVIZTEtUkLjbn1p0EchcsxvOL67n15BV3RJlp3bE1PD/G8jWbOH37Lap0nribB3Nx11UizSK5ceMTBeo1oloeT51z9q1YWFhw9epV3dZv0rY+km7JQenhAbf3s2jXTcLeXmT2zA2kqzmOftUt2TFrPpv3Hcc/PIY0fgXIkS51mPnZvmHU7nuE3KVyi7J9j1jvkqQNP8fOUw958PA5uWt3oVzaD6ydtYydJ68TLnQ1S3oPHp7ZyeGTp7lwR03dft0oqTesDeXmzZu68lCyZEndT4OQnBBH4agmvWDhkn2ivXvBqgULuJdSn2kjfJnZvAUbQn0p7xHJmWfhZM3sg52VNYkBe2leZzAffUvgE/eIO1GulPJKEY7SSV7cvkW0T3U61MzE+TVL2bTvGM9CYnDJ5IfZ67NsPXyes4evkbb2AFpV80IlnG5D7RlJF+7cuaNblVfamkMuCuGoOgacYdaqM0QF32XuzEVQcBTDq8WwYsEGzh3bz657oTTtNpDSWVLf38cr06nUYjmexYsQ/+Q2Qa6FyKG5z/bDt3h47x6eZdtTP38im6cvYsfRi3xITCZTJl8Cr+1lz/EznD0fRJlufamWw80ooxQbNmygfv36WFn9FsxpENJon6uHGRc2b+bK8wBuHdnAqgNRdB43lsH9UzWiqPIuh1/nZ8LsZrgmiPZF/YGFfdsy644dlf20XHrykQIFC3P/zDruPvXnbpgt7Ts2J+HBAZav28q5e+91GpFZEcqmPQe4LOr1K+sq9OldETfxMAwtF1K0lLQS7fTp0ylRooRuazzZ2LqSNvo2MxYeICb0OYtmz+G9a1dm9c3D1c1rWLllBzdfh2OV0Y/8mdPqFh+Keb6OatXGos1fCpv3d3imykpxx2C2HTzPk9s3MS/QkvpZHtOg+i8k5y2FXeAdnir8KO78iW0HzvHs1k1UeRrRonYB7I0wV3/79u2ULVsWV1fhtsrpgFAocRJ6+Gj3Zo7eecWLiztYtOE5jYeOxOfNDOr0OUTO4rmIeCrsBeuM5EzngJlwg7eO7cAv++KolM+emw/f4puvBB9ubOLygzfcDUgS7WMznq7uwZDd0VTM76BLkylvSYJubhZpXnP7bQL1WncmfwYbWfcvddBKtsSlS5do0qSJ/qwMLB3x5CXz5u4kJuKN0NDZ3Eioz+xh2Tm+Yi57jl4Rdf8suZsOpnFJHyxE2Uh8d5DGVXsR4Fsa7+gH3IlNQ0UfLTv2H+H5jRtE+dajXckoOtbozKuMpcgY85DbMW5UFG7Zjn2HdWkivavRvkkZXKRRfJlI++pny5ZNaFMmWbaFNKJt4+VG8PHt7LjwmKD7h5m79CzF2o5m3Kj+dO3ckbrZ4tl1BIat6IefUit8jxROLepBl0UvKV00PU9EO+qctTjJz/dy/MYr7r/4RJVmHUg4M5JO855QqqgXTx8+wzFrCVL893Psmr9IE0zZRp0ond1V3IPhna5Sm7JmzRpss/zRzjQ5yH+CyUH+32JMB1llnZ4yFfJhrU7C0smHGuWzc3nnDmJ98uFs6UzFxjXI5e5MeuHYpHUQrZFWjdLOk/IVi+FsY4GNoxu+BSvRoFxGkhNtKNaoK81LZiTh80ciLLPQsHFZ0tq5kL9yY6oV8iIlxZzsVVswsE1pvkzTMhSjOMhST67Gntxli5PRUk2SmSNFKlXH7P4uTgW5Ua99aypnc0NrJoXL+pAzg5twiDTCIVKRvXQ5cqe1Q2lhjUvmwtSpUggnIWxp8lWjbbNquGlDeRuqpESd6uTxcCB97jLUrlwUG40aJ5/idOrajOxpLEn+OqTmGzCqgyzM0DQ5ilLKz5EYtQrv/JUoZfWYdZfjqde4KmYxMfhVakfv1jUQt6xDK4x4F9GYV87jhZmlNfZpfalYtQr50guP3y47LXr1Jm+aJELeh5C2WDWqFcuEs2dmajZsSBYnYelZeFG/R2/q5E2TmqGBGM1BFs6ptbMvJYpK87ySsUuXl6oFXTi2/SCW+cuS2V6Byj49PlnyEpflFdGKMFEWpNnlajIk5yDLy5LY2LviV6Qi1QunISnZiTLNu1G3gCuRHwNJcMlDvdqFcbN2pnC1hqLRciEl2YY8tVvTo35BlAbeu7EdZHCgSOVSeKqSUVq7UKpaFaLObeauWUZ87G3JU602pbKnxdVbGA5pUjs21FobClYsj5+bDVa2DqTLXppG1fJhmaIgU5kmdGhUHJvECN5F2VGlSQ2ypXHGO2NGNDGhxCscKdekPY1K+Mh2hoziIEuakGJBxoJFyJfWiji1OX7FhQ7GX2bThc+UayWtweCDwsxC+AfpyJ4pHdZmCpJjUvAsXErUIVGezS2x9cxGlSrlyOyswDxNAVp2bkt2uyjevo8ic9lqlM2dDhd3H9zMY/kUlUzGwrXo1LY8TsnJX43EfjvGdpDBhlwVypDFSo3GyoFCVWtjeWczF83K06ywPZG4UaPNANqV9/3t/aUkmpOzXEWhBfZYWtvh7leU+tWL4CISpMlfk05tquCqiSLgk4JSDWpTwMuVdD6ZsUgMIyrJksJ12tCqWs7/Y8fxb8NoDrJ4MbbufpQoJOzApBQcMhSkSh4b9u84hmOhcmS01WDm5EXewvnwS++CuXBY1ML5N/fITMWSubES78bGyY0cRStTpYAziWpXKrTqQa08DoQFfyDZPT/1ahTE1T4Nmdxt+fgpFGvPvLTq1oI8zpayIgu+i4Ms3lCmUmXIK/Q8ydyaXOXqkyHwEPveKsnq7Ui6ApWpUcoPZ1HOs2Zw1TnIKXFCE0qXp3gmZyysbHDNmI/a1UvjZaPFzrcsHTs3xEuRQvoSFSjhm5rGRZemDN624vn7lKZDl6YIf9AoGMtBlv7Uwt5bPNscWKiTsUqTnSrFM3B+1x4S/arQsnEVfF2sUVnZ4enjh7f4PTkxBaVDOvH/F8LR2gJre2d8ClSgVol0Qr/sKN6oM/ULpkVh406ZL2nsvqRJL9LYUqxhJxqK/0eauiMHozvIwv1PV6AExdJbE6ewIEuxmuRPuMimx/Y0qVdElINk8tXqSk/hzOoiFgWaBA2eRctQLpu7LkrJKX02qlWrSFZXJWZp8tO2Zzv8LJJwLViG8tk9dGkc02cXaSqRzU2kcctPmx6dySZFpxgBoznIok1RWaSlWLn82GtFu+rgTaVyeXl8eCdB6QqSz9MerbC3cxbKTy5fT6yVCrQp0ro1LpQsXxwPO0ssbYQNmacs9cplEZpiTt7qrWlaLhsqM3uKlxNp7FPTpBN2Zr3ymdFIaaq1pnmlXJiTun6OofwnB1lRb9ypP+S7d7RcQ/TvT0BAAJ6enrqH9k/l3bt3eHh46IzPH41WrVpx7NgxQkO/z0IEEaKhVjinw8kIPXDfk65du+o2+S9durQMY1iP0gxrKwvh8Ej/NEQGvyVC40iGdK5C5vWjOeok4kSDlprcEivdJLRUpL0tk7QqrCzNUxffSEwQToMUSiot0JWKtI+qRmmOpW4bF2kbjERhYxlu8FhbW+sa98ePHzNx4kT9WSOijiIwOBH39Gl+rLmA/0KMcN6l7ZKkOiHtVygPBWaizkthxNKe1pqkz7wL+ISFiweOlkrhFIlGSDTm25jDSfMNwjy0Ek1PIk0SB1HdrD0aaQGWxCSRzkrkITVyScQLQ1olHKbU9y7QpJAgypGZMNZFElEUxOeEJIOiCCQkh3jOnDkMGjSI4OBgnW4Zm/jwYKJVLrg7/nh6+DVLlizRlQepo0D6KQuFCksrKQw61bmIj3hPYKSK9N7CgFFJ++SLNLp3Kb07rUguSoNU/1P/WrcAV4KQCwtdKLVU/6X9cxVCE6x0nyXUyYmIkqAvG0I34iXdSL1mKDY2NqxevVrXPgwfPlx/1rgkR30kLNmWtK4/Wpjrn1OlShWdgefk5CRvlFCHpBGWon5Lq1QLjUiMJOBdKFZuHjiYi/bDTNIPLYkJeqNUpJHKgJkwenUIR0YqM1LHqtSESPthS3trp+aZqhFaUa4Sk7W68iQh7bctp62QkMqwtDe25AgOHDiQmTNn6q8YF21cKEExlqRzT40u+dFp3Lgxo0aNImvWrDKdoFS+aL30vLXJMbx/F4y5awbSOlrqy15q258o7Zcs/plbWmH+RRCE7ZAk2jCpQ95Saj+Eo51aNv4/aaS91FOvGoyZmZnOlpA6ULZt26Y/a2SSIggM05LW0+WHWG/i/0fPnj11W1RVqFBBvo0pkHY7sJIWOBFlQ6FOIOhdICnWrrjYiXZD2KCWliqSpf339eml9/77Fk1akqV9qlXC9jSX9l8XbY+4J6W5VA6+SiPZnsrf0ySKNIbaFl+Q2hSpEylNtQn6M6mYHOQ/ISwsTCey/2TCw8NxcXHRf/qxaNeuHYcPH9b19v3M9OrVS9dZII0WyTd6/ojUuEkYO19jIt2jFE3w8OFDRo8erT/7c1K5cmVOnjxp/PclNWS6X/QOkUChVfBQeYmVjCCKCNxJTx/mk17rJ6VKTfRfRCoHixYtonfv3jqn0Nb2j2sG/ExIjqH0DPr27ftTaoKEdJ/SiKnUPkiOkAmoXr26LsrE2dn5v6IRPyJSuZAcZEvhrP/yyy9MnjxZf+Xnpnnz5owfP17nIP+sZUNCKh9PnjzRdbZv2rRJf/bnpl+/fjRs2JBy5cp9B90XZSO1cHyHvI2LVDYkB9ml8h8Cqv/dQVbdW6T/7eclISFBJ7JfDIZ/Ij/yd7xx4wYfP36kdu3a+jPGQfqu0iGFYRmTL8/Q2CIghRF6eXnpOmuMec9SqJGxn4GEsfOVwv/fv39PdHQ0OXPm1J81DtK9Su/L2O/se+Qr9fpfvnyZUqVKGfX5/qdyK4VVJ6picZkQikMuBeFnFMTMlUbZLf+Sg2zs+iD1/L98+ZL79+9Tq1YtnW4Zk+9RH6RnIB3GzvfVq1e68uDn50dKivH2wjT2O/vC93i2ki68fftWF00hhQcam++lDd/rGUtcvHiRQoUK6SLCjJn/97xnY5eNL/VNmpok1Y88efLorxiP71k2vty/sbl27RrZs2fXReL8XcrG98hbenfS1MLnz59TtGhR/Vnj8XcsG3fv3tVFy6ZJk8bo+Ru7fn/he5QNqU05f/48pftu159J5d8c5JktU1fo/Zlp3749U6dOJW3a3/c9/KfRrVs3XS+rNPfgR0MaFbhw4YLOUTYm0rxmKbxm2bJl+jPGYevWrURERNCjRw/9GeMghUXVrFmTwoUL63rGjYHkbLRo0YKVK1cazdGQhFDq0Bg5cqRuZCc+3jibe0rz6aRIAsk5GjBggP6scZgwYYJuZL5SpUr6M8ahZcuWLFy40KjRGdJcSyncXgqhNEYYlIRkSEtG9ZEjR5gxY8a/hetKodVXfXZw3XEflUI7ket9BZIU+mWf/w8kI0zKL126dLqRC2OUBSn8SfruU6ZM4cqVK7i5SXvoGAfJ2WzatCm7du3SnzEOUijf4sWLdWXBmGzevFlXHjp16qT7aQykdyZFq7Rt25Z8+fIZzfGWjA5Ja9auXavTHWMh6cLOnTt1mtu9e3f9WeMhzU+UdEzufN5/RZrvJ62pYIy1Nf4VKepq2rRpODg4GM1wlNoHad6/NP9f0kvZIf1fIU2fkaKjpPZYqs/GMKQlw1lqJ4sUKULHjh119o2xkZ6zZBtKToUxuXXrli4C4HuEhUuRN1L99vHxMZrDItXnBw8e6CJavkz7MBaSHkntnVS3c+TIYZSwcAlJjyRbYsWKFcybN09/1nhINopUPvLnz68/YxykQYJff/1V1wYamzFjxuhsoOLFixvNxvxiD44YMYKNGzcazR6UkMqGlK+09oQUVSd/ylkqktZLtluGejP0Z1IxhVj/CVJM/vLly//RDrJkFEpC7+vrqz/z49C6dWuOHj1q9DnIkjhKTqfk0BoTyQCUQtaNHe4ndWJIBqZR5iDrkebVS/PVpNBlYxmAkiAGBQXp5rNIDpexDHfJiJLmCknOhhQiZkyGDRumm3cjhSYakxo1auicGCnU0VhIDYw0cnrixAmjNQiS8Xvq1CmdYyh1GP3rO1OJf/6KB2yxmEyXxGl44I36t5lD/xnJmR03bhwZMmTQGanGKAtSnnPnztUZIFJYrTEdZAmpHJw5c0b/yThIjpCkr5KjZUykdyUZo9J8bGPVM+n5SporGdHG7IyTDFJJaw4ePGhUB1m631WrVunaB6keGxvJYJR0zNjrc+zZs0c3YiPVD2MjLUi1bt06I81BTkVqH/bt26cbWZHWADBWeZOQ3mG1atV0zoq7u7tRHWTpGUhz9CXn29jUq1ePpUuXGt1BlgYDpGch2Z3GRurwkaYoGWsOsoRkR9y+fVvnaH7ptDMWUtmQ1l4ZMmQIefPmNVqHnaRBki0h6bKxbUAJqdNS0tCCBQvqzxgHyUHu06ePTj+MjXS/0uJ+xpqDLPHFHpQGjCQ73thlQ3oWUrsiRZhKkbDGQMpXsrPdqv7Rzvwy89nEV0gNjLGE5EflR/6Oxgyd+Brp+36PvKXG/XuEknx5R8Y+/k75fq9n+73fmTGR8vue7+zL//H1kaROwjPFl1Ip9XBRp9N9/tc0f3ZIfHm2f3bdkEO6xy/vSvpsTL7kb2y+V75fnq0xy4OEMfP7+vhe+X55Dt+DL/dsbP4b92zs4+t7/rPrco7vdc8Sf7eyIeUp5f09+F7PWTq+3POfXTP0kPhv3LOx+XLPxua/cc/f4/geeX+5Z6l+/9l1OcefPWOTg2zChAkT/0008Xx89wHj9H1+P8wwp0RSfZQWFlhb/b56sVHQKjC3ssbqy8rXJkyY0JNMeOA7Io0zkP9fQoGFtQ2W5sY3KRUqc6ytU1dKN2HCxH9CQ0zIBz5FGd9J/24In9TM0gpraesMY6NQYWVjjRxJMjnIJkyYMPFfRJN4jT6FS9Bx5GLdHK7Vqzdw+mbAXwhg/m8jjF5zBYG3T3DgzHPM7ex1+8Pb21mnbt9kMEpUFnE8OLKLM0+jUvMUh62NpalBMmGC98ytX5F63Sbr9WE1u488wHiBisZGidIshlv7tnPxVcJX9fn3LQANRalSEvPhDgf2XiBKqdcfe1ssxHkTJkx8TRyHRrelcoPerNTrxrpN5/k+m6UaA4WwA9S8vnSIQ1cCsNHrhp2dlRG2yFIKOyuA41v38irOWq8bdqlbUH3DYLxJZUyYMGHiv4hCZYb2cwBbJvfSzVvq1Kkt0zfdxDizi42JNMqr5vHh5XRt1oRGDRuLoyENG0/kVkwyKv1qkt+OUuQbxYlZo2jRtDGNGzfSbTXRpf8GPphLs59NmPiZEYYjyZxfM1KvD53oN2YfYfqrPx6iPluGc3DiYJo1aUwTfX3uNXwnn4RBKqc+K82VRPgfZ3jzZjRu1EjkLfSnYV923QtCYaEST8qECRNfkPaofnx6KV30utG+3QJefp/obCOgxMIqkVtb59KxWVMaNWqs041mrWbzVC2+i4zKrdu/PekJs9u00mlGU50mtWXO9jsk2/z1aDiTg2zChAkT/0UU5kVY/uYjYeHhfAoOJDDoEzsn1cZaf/1HQqNR4OCZmfR20Vy/dI7zFy9y8cIjIpK1ohHSJ/pmtGjU5rhnzoZd7EvOnTuvW1H72q03xIuGzWT0mvi58WLA4RuECn0I/RTM+w9BPDwxiHT6qz8eWrQaCzz9smEZ8Ziz+vp86947EpUKWfVZq9Fi4ZAOn3TWvLx9XuQt9OfiLd5FJqBQmsxXEyZ+x5Za4zcQHBZOWOgnAgM/EPpxNYV/4AZVo1HinMEPD7MQLp8/p9ONS1eeEaWRugnlIOwTlSM+mdMR8ewqZ3SadIWnARFoVX/dxjApjAkTf0BDXEI8ol02YeL7oLDERhXK6cOHeRahQhXzgfuB0T+gY6ghMVZFkXaTuPPuA58+hfAhMFD83EplZwtSDK4kapLiXGixeA9vA4MJCfnEe9GYP7w0msxJyRhvd1/jkZwSR7xxFvk0YeL/gxkOTslcE/pwzT8Ce20U11+H/MAdR6I+x3vQcf0x4cx/FPX5o6jPQVw/MhCveHn1WZ2kxj1PKw68fUfwxxA+Br0XPy8xsHwmNCLvH7WZTkqOI+FvNYfcxN8fBdZO5ry8cJxT159ibaHljv97kn5YW1Yt7Asryg9cyOP3wr4ICRFOfSCBr5dT1AJSZNy3VqtGZV2UxU9e8SH4EyHBH/gQ9JyVQytiEZ0oLJu/hslBNmHiX3h9YS0d6zSmTbfJ3IvWnzRhwlhoQlkzuDFNWrdm+v57vDi3j2WrLslftEuhRGVmptvO4suhNHyYNxWFGRYpAawa0Z1WXYdy68EDZi7YwouYFHl5i3wJv86Ilk3pOWkN/ndOM2bJcWJUP2bYZGzQWYbWrk+LFv05+jJWf9aEie9BIufm9aGe0If+8/bw7sU15o3ZQ4j+qhyk0MM/aoRKvkYIFKI+qz9eZHDTpvSftQ3/m0cZs/IcCeYy67O4X0tVLOfXTKBZ0+bsufaSHevWcPhJGGY/8AJ/n9+eYGDtBkIvBnMq4MebPGPin8mLQ7NpUb85rQZO5VmgPyuGreZJsjE8ZMW/2RYqpRFaaqEb5gkvmNu3He36T+Thg1tMmr+LQOHVy5MlhbhHeHN+Fe2aNmPO/rtcO7iBJcdforQ0+8uaZHKQTfxt0Wq/x1YOStK5u5MQdouLpzbTo2YJchRrzfarTwgOifnLPU8mTPwnkuNe8NK/HNNndSAzr/F/HkBEolrWaIiZhRkf74jGoE4PDt1+w/u3r3n16h2R8cmS9apP9a1IK9NquH9wI8vX7Of4meOEaBT4bz/D488JMhowaQ5yLMfnz2b9yVOcvXqLOE08t9af5b1odOWZvZrvUkft7TJjb3GPK1cOM6ZjDfLlrcTk7ZcIeB+OaaDIhHEJ5upRZ0YvGkP1DKG8fPaKkJgE2ZEVZpYqAi4tok39/py8/5Z3Oo0I5LM01CnLGlWKvKM4MGM6m8+c5NyNByQmR3Njw3mCzIRDrk9lCCpzJZ+enmXZzBWcPLafF9FaQs9f48aTINTimiwbWijF91oY0cnBB2vFXaEXBxjZujJ58lVj1t5rvPsQ8UNGyJj4JxDF7YMRNJ80j/6VzHj73J/A8GjkBj4plGYkRZymV8VGrDz9jA/v3gjdeEtIZDxaWU6yZF+kcH3LClZuP8qJc2eJEDb9k42neSHsITnOqdQRmBL3ktVjpnLk1H5uBUSQ8Po5V04+Js7kIJv4GYgJu8HSsQvZsGEf/jH6k0bAwbc4PUdNYfL4YdQpkIbgO0cZ2bgkVdqv+YEXSjHxd8Hcxo/chR8zfdAa5g7rTs9VL6laP7+8OchC8dUpsdw6tY4mpXOSNUcucucux7wzr1FaG7pFkwKlKpGPrxPIW7Mt9QsoOL51IxdDY7AQDrnhTaPIVxnD+xe21OnYjrwWT9mxeTfPFSoshaEup6NAq33FhonzhSZs5cYb44mCyt6bZoOnMHXqGDrUzk+C/yWWD6lP/hLDeapPY8KEcUhLyWZK1vQZz4IZs6nffS1F2lXAXX/VUITNiFo4rtePL6du8Rxk02lEJZZdD0RlJWebFYUwSD/z4ZUzDbq2wk99l21b9vLawgIrcU1OfVYotER9CsfBpw5tmuTh0eGNHH0YgNbaGCvdhnFk2XJWrV7PyZtv9eeMg7lTZloNlfRiNG2q5SLu+UUW9qtFwbLjeKlPY8KEcXGgYKOMXJo1khmL9tO86UAsqpUjh4UcJzYVhSKRF1eP0Ld2AbJkyyl0Izf9l1wmxdZKhhMp2RfxBL3UUKJRR6r6fubgZtFuxyZhpZJfu5PiQ4lLKUrr9pWJv7+PHcevE2Njhdk3CJLJQTbxt0WqmudW9aFt2/o0aNiU9t1+5fAj+S7s6wvr6Fi7BS1bjeKddz3m7TrEwYN7mT60qpAgw4l/cZzBPdrQpnVrWoujS6+VGLdZNmFsnh+byabrH3W/pzw7wuip++Vvm6B0o2T5Yr+NdLpkLEK1cpn0nwxDnaLG2bcq04TBt2LFCpYtXcqyZXNplD8t2sQUA41UDUlxNhRpVR715VWs3HGXhbNW4t2oPiU87ND8ycb6fw0NyQlpqDG4ELdnzmHb7tNMW3CRhkMb462RNwKsUDgTeGKo0IQW1G/QgLbte7Lk2Av9VcOJCzrHsDotaNGiM0dDfBi+9jCHDh5kw7LOeOnTGII25BHzfu1CmzapmtC69USuhsTrr5r4kUkOvsPG7ZsI0g3RhLB19jIOPjPGpiqWQh9Ko9TXL4VlVho2LIq57pPhqJM0pMlRh1nLv9aIWdTJ7oYmSc5YqoaUpHTUGpyb85MXsmPnEaYuvS8cxAakTUmRVZ/VyeBdrAx+9pdZuOo6GxdM5bV7CRqXFXppsK59wRbNk1V07tSO+vUb0LR9e0Ysv2CUiJDPb6QQa0kvunM2Nie/bjjEoQMHWLOgLZ76NIYS9WA3PTu10etFa/oM3Uqw/pqJvwHJkRzaMpObOrNCw/UtK1l25ImsevIFvyLFcXH50tnlRv0mlXHSfzIU3Xxem3z8oteN5csk3VhN73q5USUkyaiDkn1hT+nuZQjbvYB1u28yZ/YWCndqTD57c1nrAEnRpTauealYJ451sw+ye/Vitj1NQ8f2xbCKT/rLz9rkIJv422LuUojpx89x7txpxrfMze11E2lTrRC5igzjsT6NITwICSKycGt2n97DL+0aUqdkDnzzl6NGuWzCdDGc65uXs277Uc6ek+75HBcvP8M0xflHJYnTM7tTqe4Q2pbPjoeHB2kL1GL57vvy5wrjz4rRG7DMnIMcObJjHnKAabPPygqF0qq12HnkpnbLRlSrVo3mbdrTtGllsrjbCSvT8KZXqwC7JC0hii+BgSk42zlgplSKRkh/ygCkfO0TtLz/rXNbi4utEwqRqTyj15UeG6T6dZbVE1oSeWoJ/VpUxDdjUw4HG76TbHD0O667lmLOttPM6N+WepUK4pujGLVqFsFZn8YQAq7tZuWSbZw6m6oJ587dIyTxx9sR28QfSf58lna5ytCuZVtypvfAI00WWgxaxOsoY7hX0WwcOZ/P3lmFPuTAz+MRY3uskT0HWSM0wjF9Pmo3a6jTiBZCI5o0FXXD1UaWRuhQKLATwvhe/1EaHXKxk1+fpb+1FNUhXvN7OLSNrTXW5pbimjylEDlRddQaLop6t3fVr6R7fZQpvRuTw7csM0/IG+d9Hx3Afc8KLN51kql9WlGvYn58c5egdo2COOrTGEYKZ5YuYNPeE3q9OMeVG/4/8B7ZJv6IPxPKlaRB6yGUy+6usytKtxzO5edhskuzxBXhvN5JdCK70I0cvgnM6T6Tx3IzFnVYZeVN1bbNqSF0o1GLdrRqXps8WdKgSpY3NUwrdEOyA4JUX2q3WtgXTrp1EeTetlJkoEyEcP1nlZU59tbCHvqGnE0Osom/LSkR95jQoBzlylVk1Ia75Gk7mrmTh1K7cnbR9BlORpUZypsbaVixEBndXXBxK836J4aPTCeHv+DA5s1cCw6lbJsBzJw1i1nimDS2Ken1aUz8aAgDL2NOcmayxzNHYVHGyglnuQU9RjWWMWKYxJvbZ9iy/ixRvq606DuWsWN/pVXlrMQkaWSFDErzhIh+wsQmhfH29mbOkfus+HUMy86+0TUMBqEwx87aiicXjxHhlI82nbrTrXkZzi7fwNWP0QYv0qE0sxL5Kjm7bTeeFZvSuUs32tfxYNm4dbxTyd0HOYL1PWqK91WejqM2YlexF9OnTaRDi6I4ythY0dnMnIxvLzGgWUmyeqXBxTUTQzfe0l81gMRgzu7ZzuHrL/Gr1YRx01I1YdasnuR3ltMNZ+K/gdLMmRyFc+Lp5UmhEqINqlCd5iN6UcdPXiB0xOub7Np8gKfKeGp0HC70YSxDWpUmQRiOckeQFSpz1KLNHFUvv9CIjCw9eZ8FQ8ew7mogKkvDQ6yVZtbYWqs5tXkXmWu0okuXLrSpacPC8RsJNpezD7ISW1sbIt/d4t7LZBq06U739k1IfnCE7eefo7AwdOrIF+K5MKsXZYW21+80jgCvqgydMptBnaqSzsFKn8Yw3Mws8Xx1hp6NipMlnZvQi6yM3v1Af9Uw4oIfsnfzdu7HxVC9y0i9Xsxi9NDapNGnMfGjY0OmggXwSW8n9EOyXSvQsHt3UV/yymr3kiNfclDYmBffvqNQ/Q6MEboxtk99bByUKOUOTSuUmGnD2DioCl7Ctui96gKHF09h9KrraG0tDa+DSkthB1hy+/gBNL7laN+lO12bFGDP7NXcj002eB9krbgjC+EIm/OBkwduUqlJN7p3aU9B+4csXX2ORGuLv+z4mhxkE39bPkU+4EBkXgbP3MPBQ7vZtHwcbdr2ZNqUDvjo0xiCT6lWLFmzlrVrvxzTqCAEzVBiXx6gc6tWDFt6jt3zRtK8WTOaiaNRk1my5iMplCrMzc3/7TAzM0a1/rJqoXFWOf37YU7+Jn3ZcWgf+w8cZvv27WzbuokxdbPrrxtCDKeWjaRlu84s3/eI2f2kctCKiWuOkBAehZy1TlXmWt7eu8EnbTV6dyiGvfCxzCJiCI+OQy3e3ze/QYVoriNuMLZrZyZtPkeMUjSSojyYS3sIyiheKvH3ofd20KtNT9beeSVaIJUuXzNxXhQ0mQavQPuCtY8cafbLSvHeDrF53UL6d2nHr1MHUyqN4bO8bdOWYdIfNGEl7eWExUffYXTLZvScsJ4961fTtVWqJjRrNpCzH2WMB4mX82eaYC53NWEd0pyx1BVMlcZYwfRvjMo2H78ePMSBA/s5vH+70IdtbJnUDR8ned07L08toaloK6Zue8yGMR10ZaLL5G1EvgmVHW1kZq7G/8Z1PtvVo1fbYthYKDAPiyI8JgGNgRpvZqYg8Np6urfpy9anH0S50NdnaY9iOe2GtLptSgCrf+1P7zHrCBDWslLfHikknTBKmxTBhlsRFGwznn37D7J703qmDWpFj5GjaFlMzsQJcPSuyLQ/6MUykWcG/VXDCLmzhTaibIxee5Pt0/rq9UIcHVd8NXJvCKlt/Z/phlFWKhYoVanlQvXT713tSeuFGzl4YB8HD+/Q2RVbl0ygsp+cyXsQ//qwaENaMXTxGfYsGEMLqVwMWMDT62+JkvnIpboW9ek+t+5kpl+fKng7qFHFJfI57LPB+5xLtmvyh7MMa9eR2QduiHxE+ZDaFp19IcMOkNYxUUZzZvV42naczC2NNrXNEuVPKRku35jxz15aTfyNsRaF3u3jQzbMH0y5LOnw9CzE6K13ZYdmuGQqTP1WTahfv77+KEsGOwv91W/HIV8nbrx4gf+bAAID3vBC/3vQmyXk1af5NhRYCmPn1qZfyOPjg88fjkzU7rSeUBsLDB0TkAQxKfE1F0/cITAwmDitua4n38JIjreZpZUuP0kMLSzEff6wxnYMZzZuwf9zFOfndiN7ei+mnAiRsfKpE00n7eTli5e8DnhPUFCQ/njP2l9ryFqkS6tRYJ/GleSwixw5+ZSpnRsw4+onsmZyx0yt+fY6ITUm8cFcPLSH03c+8OHpPXZtWce6g1dJitaIdsiwdyY5VvEhzzmxbxdX/ZN5c+0wmzeuZ/vZZ9iLm5QCVGWVBtFAZowK5sjaSTQulUVogg8thu6R7VxYOGSmZvsWX2lCVXJ5yQiWdC7Ptif+vHz1hvfvAvB/+UL/+wkaedvrE30bkpEbcXsVZf5NE3zIW2wUTyVDQZ/22xGGi+Ijl07eICBAWh1di7WdHVYW8hzC3xHOmqX130QXUgm8c5RTxx8S/PEqLb0zULbbbN7GyxuuydtsmtAHffvwmz4EcXlfH9Lp0xiKVqPEwcOFeGGYHjn9mHEdGrDgYRR+Pq6oNIbdt+TvRAc94di+3dx4o+HV5X1s3LiRXZf8cRSvz+D6LPRHpY7m4cUTHD13m7dvP3Fql9Cf7Ud49zEBaU0xuQNjEplSErh3YBldG5UknacnRapMM8q6IFbOWandrvlXelGFHJ7ynKD05QfzQJSNV2/e6XYpkOwI6fc3dyaRRZ/mm1GaY61+zex2Vf9NM3x8SjNl/2MQtoThNVGJmXk0d67c5Nnz14R8TsDC1g4bK7mj/7+jMrcUumGrs0/MzC2wkDpbf2ASQm9yZMspQuICmVguB7kqtuJ8oLy1pu1yteeqKA9SGxL44Xfd+PB6CQWM8KAtbVxFMXjA0QN3WTW8PX1XXSFDHm9sUgywLSRE/VbHvOPs/l2cexRO4IMrbN+8jg1HbqNI0CKkysDyoUClSCJA5HfoyHGeBaZw88h61m3ewfWXkTgI3fiWVeR/7JJkwsT/gbVdZpo2bUyZIvkoXKwEJUsWwkeacymT+ABhpOZPg5OTk/4oz5aXEfqr347S0hHvLFnwsorgUXgKWcTvHspPPI74bPCcZo1WibN3TsqULUO5ihWpXLnyb0ex/F5YCKfIYANCMk6SQlnSphR+fplp3H8Sqzcd5GFwMvb2tjJCgYQRrErh9Y2TbFi/hReBYdy8cZNXEYkyR6TUxMTL3czgz4ji7d0U1J/usXLfCRyyZeLs+BUE6K9+O0rs3dKROUtmHBJfcfnyZf1xjWcB4bIMPnWylvS5y1GjSkY+vPtMyMdP5K3VmoalM6FJMmBjEY0wbT1rsO95AB8+BBISGsbnz1FERYbz8eNWKjtZkGLAKhrJyWrSVxjEHanx/vCB0PBIPkdF8TkilLsXR5M5KVnmNihu1G7ajGqlClKwSDGhCSXImTmNDMcwFU3CWybUy/KVJmRh5A4ZIZMqazx9fMmcRsWL4BDSZc5CZhctL0LeoRB12xC0wsmxcPahZPlylC1X/g+aUL5Mduy0chZAUwjjU8u58TXJnj0b5Zv1Z8nabZx7HI6dvR0WsuqvpAtJvLh8lA0btvEqKIxr12/xNirJCCPVSUTFye0y/XMiA0NFuVVxZ8scjjsI9/X0WY7elTeWZ2nvRibRPnjbRHLlN324zN1HH2Rv15KSpCVT4UpULeNJ4PsoQkS5K9qoLXUKeaE2cJGuJJFn1jpjeKirz0G6+hwl1efwUK4cHoh3vIH1WZNEgmVOJh28Lgz9D3z8FEKEpD+fIwkJuUz/ckLXRN7y3qwNJavWp0Hl4uQvWIQSJUtSKJ838oKrU1HHPOeX6j5f6UUOJhySt969mbUzPqJsuKuCeBql0tkRzuq3PPkcZ3j4vdAEtdKWLAWLU7Z0GSp8pRmVK5fGL6297PnpKktL3m4fRoH8uchTpjnTlm9k7wV/zO3tsZL2sjb4JQpNUikIfXGVTevXc9M/jBf3b3JblG2lbCc5heg4Y6wn8O8kxYYS9NqCoLNrWRMCHtFB7Nt2WdbicEoLB52NmdlDyeM7v+vG1esvkLuXg9Su2LjmoUnncoS/CSH000fsstelW4siKOMTDXp9WnUyVlmacfp9qh0QEhauty/CePdqOcUkR9agjFOIV7vQcupO3gvdCAr+SHikpBufCQ99wdLBFbGMTjAt0mXin4+VW3F+3baNHTt3sWuXdCynY8UsQjbloOX5pavYZWpDv/aVaTRiAj3LFsBctgMWz4nZg5m3+5nuk/btcXr1XMhLQ+wS8QUVQmA+h6kp0LojjfJkxcHB4bfDVppjIcNykATRzLYAw7ctY9mypTTwi2FBz/o0ad6Szr2W4q9RSNGw34zS3IzotxcY17EJ7Tu045Ro0E4sWcfRRx9RSA2lwSRxY/MM2rdsx+CJmwiUZzV9hQelqlmxYOw4InMPZ+fygaTN7I5h43u/o015zuSGtWnUqJH+qMfYVVdkhFgLQ8HKjPCnZ9m85aIoaRLJ3Dq0lSPX34HBWzJp0SrNSH5/nYlDOtK2bVv9MZ27sSmGh95LC/cozIi4s50enb7k2ZY+Q7cQLIX065MZRkY6L13D9p079ZqwhV+7lZa3hZYg8u0NXocUZUjvBlTt8QsjWtXHTRgHhkcTSGh5tH82E+fsJ0r6GP2IyQOmcPy94SZNQmg07pUb0q5WWdJ8pQn29nK3xVGTkuJFu/krWLp0GQMbZuLw+HY0bNqC1h3GcyEoxmCjVGluTuSLk4xqL3ShfVcuvAnl0Nw1nH4RhlJ21EoQG/p3pmPHzizYc1tm58sf8cldgMT3KxmzPJkle1bTqkEh7FRyu2IkQtncvwMNf9OHRnQavF3m6vkKzK3N+Hj3JFt2X9NrTSJXd2/hxL1gefornCytQsXHa+vo3P73+jxo7F5CLM1k1GdpGS7x1zFBbJkh7VbxJe+h7H0g2gxLudMGnKj2y1S27fiiFbtYOrOFUH35hL64TnB8OQb3qEO13iMZ1qQGTnGJRhj1jmbv2F4sO526bnXK4z1077uKD7pPBiA0XBEbS4QyHc0HdKPoV5rh4GCHpdBj8RJkoCEp3p6KfcezZvkyZg6rxZsto2jasBmt2/Vn86XXwpAzrH1SKKVRyJcs7t+Mth06sOH6e+7u3soWaUVoA/P8nVjOLh5Lm9btGTV3n/ydK77C1i0fPp4XGT3uLG1mbmBsr+rY2dsYwRlL4MrSMdSp9btu1G8wnecy7SFpakNK1AM2zdj120KB7+7vY9uueyQJW9Pw55xqXyT4n2FE33a/1e8OXRbyTDSscvpGtcLGUAob+cqmX2n3m250Z9Hu+6R8wz3LfycmTPyv0EaxY2x9vDNmwtcnI94+JZi4+4E8PRdVx9YhLblr1qJ78zJcXreCvU/eoxKVSh6WOPv48m55d7y8vMjZeDYxli5YGlQDhUOkSCHg9nmOX7vFjRNH2bp5I+vXb2DDhg0cOvOMeBmOhm5+V0okZzfOY+aseWw+eB21VzFKZbfj7pXbhKRoDMhbmueUwps7z3EpNIRf+5YiMeQtH4PCiBH5yWvMrMjoruHx9eNsXzOVJqWLkr/OCK6+CSIyxrAezlQ+cXnvaS6fPc/hNaMoWao9V96Fy5orrEN8X4csORi/+Sxnz0rHRWb1KWfgyIUwcLTJfP70ibfvw0hTvDSLdok8D6yhSg4LXgdH6UbhDHsGSiysErkl8lq6ZDtHjp3g2LFjHDsuykCyKAMGvzQV5lYhHJg9m3U7DnH8+HFdvucuvyBWGD3yGiUtT7YMIGPGjPhm8sHbOyvtxxyU3YuuMnfDr0xpunRtTvgZUddO3STRVq5Ro8A6rQ+qq6somMELr2IdufHRBidrw5wVpXh2Ma9vcvDUJe5cucCurZvZsH69ThO27bxGhELes1Uqk3l4eLVuYaAVG4/wydqPEgWy8PHBTZ6HJxg42iuNTCfy8vpL0pcfyYheBYgNDuDTxwhi5ezz8RueZEzjz+HDh1g0ridlC+Wn0YgtvA4MIU7UQzmEvL/J3nVnuffkAAMqVWbA4qNEG2Uaimhr7CzpMe+IXh/OsmtFWxn7IEsakUTEx08EBIaSvmwVlu8R+e5dTslMCgJComWO1Iv6bBHErikz2Lj7iKjPQiNEfb547RUJIl85T0RlriD42SEWTljOgSMn9Hlf4nVYnM5Bkkv8jWXkyZqRTJkykTGDN2XqzeWd/poczCzTkK1sObp1acKHo+vYdOEeKbbWMts5CUvS+Gbi7pRGOjuiYMd1KJ1cpRJjGAoVZkmhXBTv6+rjh5zesZ3NGzfobYnd3H4TLr6MvK41qc8o8MYBFsydxcJlW3kUZU3eosUw/3CPmy9F/gbueSvNAgp7/5TPNGP8yBo4xgUQ9D6EqKQU3erI8rAnU9pYbp0/xsYlY6lXshDFmk/m/rtgomSOLCcnPGL/gpNcu3OSRZ3rUa/fYj6q5dpAEhYkaxNpPGwRZ/S6ceHcBHLKyFiBhtjwEN4GRGGW2ZPxQu/OHt9Dv1pePAkI1bU5hiPZF7Fc3LyU5av3iHqdagecPHWfSCHNcnIW1iZJ8bdYOmQGuw8d1+vGae75h6IRGv1XH4l8hTFh4n9E7IdrHNz5HC8PS1Tp/Mjh7kDsp2jZvbRubiou37+LqkBjhlQqT9OJfaiZ2UV/1VA0ZChWgdJ5i1CxYkXKV2vLquX9yWCIeGk1xGlsqDduDdtGdqbxoJGcfPCRmJhooqOjuLSzG+6xiYaPlojGJS7+KS/8PShSuDwD5+7g4ZOrrFu1kfMX5lLEQmFA+IsWTbIZGQrlIOXlGqYvvMjwtk05qslAxTzpZIZxKfAq0ZTJcxcxe8pwKmTQ8ujIapoVyU/bScdlhCZa4luuER07dqRtkxqUyZcFaxtL2eG6CgsXHLThjG5ZnvLlU49hiy4Y5nhLc8iSHjO8Wn4KVe/Gqq2H6NVI5FmnA1sOXiMuMcmwRbp0aFGnWOGRIT3lm3Vk6uwFzBZO7exZXchhY4Zaa6gDo0GT4oRvfm/qdh3NnDlzdPmOGVqLNClqeaOy2ldsWXKStOndUDp6kDu7N0nvI2TvbWpta8W7Tw94Yl+S4TVrUL1bR1rVyGPgc/0d50z5KV28DKXLVqRipfrMWvIr5dIaNt6dkpJCxqYTOb12HA2bt2XD2adEx8QITYjm/Yt55FanyBhBlUbrXnHzjjmFChWh9aB5XBYG9bHtKzhwbgttcriSkmzImxNlLNkCn+LZibm7jJlLLjK4dXMu2mWmXDbhEqrlOskWlGg/msWLFzJ2cHsyJPhzcOkQCmauyvLb8naPtXbLRpMOHYU+tKFSqSJkTO+MSrZhLqEinYcrS/rV+E0fmvXYaPg2T0IjrOLu079sDorW68+aTbvp2kDkW78re47eJDY52eBFulIR9VntQpbCPjTqNZG5c4RGiPo8vG9lnEWZkFOfpanRNvaeFKtfg1+mLtLnPZTK2dzQytxiRppCs3PpLiyc0ov6bU2WAjmF0xZuhG38wNbBkpeB93ntVp4R1StTs3cXmlfMLlsvpPqSuUI1yuYolGpH1OjCyoXdcNNf/WbUicS6FGb5gd38UrMSfdfu5unHaL0t8ZiJTfIKQ0tOJ7O0ONdHbt+LwTtbXmq2HMqBW0+5c3wFa/YdZEqr/IhGyqD8hRmEU4bsuNudZMaUo0zv04KZN9RUrZwdi0S5sSJKMlfuwKz5i5gxbhDFnGO5uWcRNfMWps/yq7JsTKW5GxXbSrrRgVpVypLLN614RsZwxTSk8/Lh5NxeVNDrRpnKY3li6MtTmGGj/MTqfrXIUbAKs3ffZnQ7kW/VBkxZd4z4yFiSlDIW1JK0P8WGdJm9qNy6DzPmzNfpxvQpbcikkiv9Ugd+WgrULErXXxcwX6cbE2lTNTtmCX99/3STg2zib0tSghrfMt3YuHIcWX3ccHOyle28SPg/u4v/vp2MGbGQN66u8PApj0Jj9VcNJZYz8xZwKCRZOODiXl01HF+yS8Z8ViEvWmllz0DW9+lIkxat6dKpIx06dGDMnJNEWRke2qbbZN0uD3XaVSBNGjPOLRsl8u3DysOPSDI4XDfVB3bxyEzGTPa/zV81j08gOknOZvOp3NsyjXp1GtGi11xSSnZhzYFD7N+9hl4N8slamMjawQFHR0ecnF1wdbQWhqTkjstDm/SeN0Eqek1dzerV0rGGAS0KGTYKoE0hycyLliOnMWfuXOYvXCScgcXiWMTCBZOpncdDGJJ/vUH4VxTKZJIStVzatIDOrZvQunVrcYzlVrS0DYOhT0I0qsp4YsNT2D6rPy1bttTl267nOj6Yy9zmSZOCrWc1lqxbTI2iGXF1tcfSCE5LTPhD7u88xtIREzmjscM+MpRHz+WONWl5dmwD6869xEHSBDdb7u7cz80wGSa60ARzy2ihNSNo2rSlrnNH0oSe/dfxTtbovHCCtN7U61RL3KczL08up0eHToxfcJpI8c7kGBJqtYI06bOQwduWZL3laR4bL3RB7hxTic9s7tuaRo0aM2rFFYr3X8zBgwfZtWMyFTPK25FWaWGNg5Oj0AcnXN2csLBQSbMHjEAcjx68pemwxXp9WM3MX+tgcBetpBGWGWk/drZOIxb8QSMmUM3PFY1BnRtfkOpzHDGfEtk8tTstWkoa0ZpuQ7bzyVLONk+pWqvVqnl26iC/dBb6rsu7J9vvBBkhxDoFtcKPccvW0LdBAVzTuGIra6rP70R8esCjXUeYP3wyl8ydsQ0J5tGrIP1VOXzmwNg5nE6y0NsR8RxcvIeP+quGIq0cHP3hNMMaNKRl6/Z01tkSg9h2VVgossKVNaL9cKZS41pk8/Yg9tUJhnfqQJ+hGwgQdUUho75IYbTWtl5ky50Ojd6eUAn9T4hNIEVWRISEhsuLR1GzQSM6Dl+NXa1BbBG6sW/XMjpU8pNV7hRKC+ydU3XDRdiXdtZmQlv1F2Wh5fnDRxRsPpJVet1Yv7InvoberLADE7WOVOw4nDlzhG2xYCGLdLqxmEULF9CpenZUCXI0WtKNJBLjtJxaMZl2rZrpdKNl8+k8FnIkY1dGgchblcCHO4+ZPaApzXS60YIZW26TbAqxNvEz4OCWmWSLuxwLNsf19HY23/tA9qK55RnYAhvXDLhahHNq/062bNzIpq0nCYiROwdZiWM6b9RvzrFsmTS3dzkbt13B8KW/UtFqLUiTMSOJ/hfYs/8ABw/s5/SllyRIy9rr03wrCoVSOHFBnFo1RxhQC1i6fiu7tu3i7M13qIUBYZhuKTCz0OJ/dR/7z7wjbUZfMvmkI/79c14HxwihNOxuk17tpmbmDFQZvFaYlcLkCX3M9qXzmDFyI4oyNalW1FtGeYjh7v6t+ve1jLXHn1G6djmc9FcNRpHApxdv2L1iJjNnSscC9l/wN2yUUzRiKSo3yjXtRP9+Xcij8Gf9/HnMW7CR13aZKeSXBoWMUFKlsGA+hwVSoNkwdh0+zZEjhzl8eBYlHMxRG9yqi8ZLoSEsLIQWv67l2NGjIs/D7NvUgwzCmZc1gqzKSMbsway/+Qnvd/fZuPUE7tVKIm/9WDCzccfTVcWdU7vZtmkjGzfv417AZ/1Vw7FxSYd9wgs2r0wtY6vWHOVNjLzxbmkBP8f0vthGPebAAaEJBw9w6PBtPssKsVagUsZyZ8dSFi9ZzJKVa9m5awcHDj8kTjiGcvI1t1Tz9OxuDl35RHqhCz4+aYnyf8bb0FiDV0uXDNzbW34ht3dWBh1NdUwC7p5g2dypLNvwhCJ1apDXw1Z33lA+v7vNVr02LFuzh9gM2Snh7aq/KocEoj9GcnLzfL0+zGTt9huGr8QuNEJt7k7lll2ERnQka8Jj1kgasXAbQW5Zye/jgkJmBI9C1NrwyAjaT9zG8aNHdPV52/J2eAoDWlZ9Fq8/NuojLnlrsWTXWZG3pD+baVvUC803jAT9OY7kL6Fi9Zk7pNHGs3v1ZhKqlkHeZkypWNimJa2LhpsndrFN2BAbNx/gUaBupQGZqHDxykDMoyP6dmk52/beTl3DQCYqa1fSuVny+MIh9gpbYv/e4zwIEBaKgSHQqQjdMFfz+uw2li5ZzsIlS9m6R3omFwmV1WEn2iaVksj354R2XsEug2RP+GCR8Janz0J0YbSGEnlvDWW9M9Bg0kHd55j3t9m0aC6zJuzDuWItyudJKxVLg0mJf8vBL7qxbC23Yx2oUCSHrDxTSSYhOp4bhzcwS68b8xYd4aPBlURDstaGvFWa0r9/X6pkTWT/gvnMm7+Is6FuFCsqnrfMKA7JvogIDaRs1ykcOHpCpxtHj40nr5n84KGUxChSHDIwZu0pTh6TdOMo4zoWw/wb1gKQUz5NmPifEhd5k2Pz19KzWiM2SCrw6S037z2TPeqQLn9NRs2dz9LfRGwYxWUaU9KclnpTNvMu/DOxsbG6I/jNYvLprxqGcCaSszBow0pmzJ7HgvnzWbh0G5vXdyetEAE5QUaxUYEoPbpw6shSGnfvyZCO9fBMkWPsSG9FIWy1FLwLVmTIuJlMmTKF6TMHUSajI+oUw3JWWDrjl7cAleo3p1379rRr15BSBfKTL38mLJPllgQvBh6789v7ivkcwpKu+Q2f7/UFlTOFqtamSE5ffH2lwwcPFznzWYWTnJLAm2ubmD5rJ2befvh5W7Bv/lQ2Xg4UDoihY+hSD28yMZGxHF0/jUY1K1KjRk1q1vyFq1HJMvbIlHp3Ywh7G8HmCe2pVr26yLMmTdov5725vBEneMzh2ZuY17IuQ49KC+LFc+/UNdlzkK3dCtBnzlwWL/2iCVNoJHNfU+k55G06jjuhEcToy1hs7DEaZ5SzDJyaxFhXmo6dLhygecwXmjB//iqOXJhKHo1ahiYo0Wg+ERhaiN0n9tOndwcGD+1GbtmGzO+64FusOr+Mn8lUoQszZvWnuKe90AVDHTcFti5e5M5Xggat29JeaEOLepUolL8A2TK7ynPa9GSpPJQ7X95bTDQvD88gj5sxYpgsyVqmFmXyZ9Hrgy9enk7yoqOkjjR1Ai/PrmHGosNYZRQakUHL5hnT2HX7E2aytuuSdCKaT/4hrB3VjKrVa+jqc+teGwm2NJc3giwMaHVyLDeO7adHo/Iib0l/2rHppmifhK7Jcyo+cmrjEfYMakHjSXt0ZeLF3jOGL3j1FXaeRek/Z95XejGROvnlbtQl4UrbVYf5FBH1W7vkf2cSfvqrhqIWjo6bT11mH1jLnHnzdbbE5gNbGd60IEoDQ6BTEQ6yKoqXT2yYuuU4c0e2pduooVRNa4dG5urY0k1phPi4Zc1N9xEzmTZ1MtOm/0rDEt4oEg3vPFHZuJE9XyGqNm2ZalOItqRE/vzkzZPBKBGK1mlqcuCLbsTG8OneYZrkt5dZliWUeOYtR4US+X7TDZ+M7rLsFWn1kpSkRCIDzzC1/xTCPLLg55uOF7umM2nLA/Gs5GzXJelGIlEhMexdOpw61avodKN6zfE8FA2V3BFkFNE8v3CXce0rUbmapBt1mbD+Osk2Fn/Z1jI5yCb+tli5FmfsypWslI7lc2lTuwhmVpayhcb/9HJaNGxIw9+Ovpx4L3cnVUHYXSaM6EfPnr3o2aMHA3/ZJHODfyUq80/sGt5TF6YqHc2bNGL0vLPESvsgG/wgFDg4ZsfdL5w3lt7YHJjP6GUHcSiUE/sUQxseIYYKDUlJ8dw6tof+7RvSvIV0z3048DxMfA/DzCjz9BWYt2c/s7rXxdvNjTRpPPBMnx6v9K5Yyi0IAv+Ts+nerSvzdtwk9vMjZvbsRrcJq/CPMNzVUJjlYNCWHezbf0A3wnfgwDaGty0qryEThmRMWAC2vg1ZdVjkeXQz7X2tuPv6I8nKv74oxR/RkpygJGvldsyeM0c3V1haoGn2nN7ktpXCwgw1QYSxnmBPuZ4jmKvLd7bIdzZTxzTAPUX9l3t3/5yMdF22LlUTxPFrhxqYOdvLXsU6JvAkff6gCa1Yceql/qoMEgJZP29Uqib07EHPXnO4FS5nFqQSc6s4rq6aRKNGzfW6UJ/O/TcQZC5pgqGVQo1K6UueknAr2gqfwMuM+XUmMSUK4CHrnUm6IJz6hHiuH9pC73ZfdGEAx99+RmXwSJCCbNV6s1UY+d0KZ9eFo7p7pCW90Ia0bnayo4wkkkOesGxsd7r2ns2zWPHMN8+iW7duzD8rdyddd5pOW6wbxUvVhwMsmtRAuEbykPQ3KuQtzrlasuGopBHrae6p4O67UNSyFtsR9TnJmWqDxus0Ys7s1Po8fmgNXJNTZNVnTYoGx0zl+XV2qv7MlvRn9hhq5EhjhDnITlT/ZfpvWrHkl+Y4+rggtytcIvLVIXr8QS/asv6yMXZYFny4zC8DJb3oKeyIngyfsJdP+kuGolSpiP8k6nSzhnrNaEn9xn3ZcSNIOEFyVirWoNZ4UKisGzdDPpPZNoF5Q37lZrZs+KiU8rRe3JRWG8OTi1cZ16MhTZtL992OZcdfoLU23HGz96vD8gP7mdC8Ep6STeGealOkT+ds+HZaX5Mcw8EFPejWdTinXkcScGUL/YRuDN58TZ/AUKwo0XEE2/bt/003dm7uj5/hL0+PgsT49ySaF2baDpHvocOMq+HHs4dviBblRk7ZSE4wJ2/DHsz/yr6YN7czmYVAywk7l6YJKi2z0n3e3FTdmD2LWeLoVCsXZt8QFm5ykE38bUmKfsGuefOYJx3zl3Hiur+uV1FeowlZq/XjsH4VwLP7l1CtWmHsZYUZSWi4vmUB82cuZsmSxazZtJE1y44TLOtmJWlK5kP4Z7rP2sepE8dY92tN7j14REhIJHFfJvR9Ewo0STGEx5lTVTQ22V0zMmD1IQ4f2UyrEp5oEg01SrSkJGpIX6gFaw5L4S5fjrU0FsaO1INtOIk8v3KcDfp5N6uXLWDKzN28k7syEyk8O3+EeI/MPDu2mR3bt3M4zhGHZ3c5fv2NPo0haHm8bwwFsmSl3+rLXNm5kFEbbssqtxq1Eo8sFXBJ2kmVzJnIlLEYi+7FUiCzOyq1gZv5S+8sSUXGIlVo27Edrdu0o3fv3nTsXJUMlioZDZhkUNtSsEFzOrRuTdsOXejbqzuNGxXBSdyrPAc5hFMrl6Zqgjg2HbstyrOckdNU7DPUZO0XTTi1m94tK2NnL9fthreXd7Bg/CyWCk1YsX4Tqxfv5mmEvGWCJF/nfeAb6g9axJETZziyqB+hH14QGPSR6HhRKb7ZSRbpNUmEhUaRp2FXKnq5U33IEo4cPsqoFrlRCU0w/J1JnTBafEp3YMMfdGEltX2dhC7IKw0QzJVdW36by7t84WyWbL2hm44hl+iAe9x4H4+vwyvmTVzG5lsBuHrZcGXBYeTONo1+sonKmf2oO3wNzy5up+vkg/rt2wxHrVaRLkdFbMPXUdZH0ogyrH2ZQn4fV5TSalgGI5ygZHuKNW2tq8/tOnUT9bkb9erkx144uLJyFnrgkK4gzXt0pnXrVnTr1YeuXRuRJ52DkGe5ZSOWu/u2MF+vFQu3niL2c5JsrZBw8WvApi96cWI7XZpWwNbGGDssJ3Fm5XQWCHtnyZIlrN20QbR75wjTXzUYoQmxUSGYeRdhznZxz4c20bqUHXcevSAsLMbwiAutmqhPn3Ap3Yzm+b3xqzWEY6J+rx5VCwe1vM5Qjfh7a/dyzPmDbuyhf+0cKOLkrl8QxeOzh1j3xaZYOp9p8w/L7oiQUMcEce32U9J5KVg1dRm7L94g2s2ZdysOcN+gzX9/Rx1xmW6lclG4QT/u37lAz19W8k5ugRbOpo1zKXJmfkyHQlIouy89Nj4mT/6MWIs6aPgdS/aFOVnL1qZ9+za0adeBPr17iZ/lSSvaMHm1WzjIFhmpK3SojdCkzt1606tbG8rk98LsGzrWTA6yib8tSjMb0vtlJ2fOnOTMlY/qnTrToVpeGT1aqbw4uZiG+lUAy9ftwbGbwdhZyQ2uieXVE0smbbvAuqmd6Tl5PI2EYfJlcQnDkEZfogh+8oGlg+pRqUo12k3Yyt1tg8jlWY51j0Mxs/i2+5YWnom9vZ5KhTNTtFgZiufJRYEKVahZpQYjl18gwdbSQNFQYGapJPDWZjrUlMJdvhx9OfTC8BHkVMzJ16AHi740ZjP6k7uwNzayV8wJ4/2T9GTK6ojF+3cc232aUDtr7MX/Zy5jdRFN4mM2zDqBY3ozklISsYiO4u0Nf1FCDEe0Ybj45qdWkzoUzVOEYoWLULVyVbJndJAVyqYyNyfW/wDN86QnTbbyHLp0hb7tx3EpJEFWiLXSXMH70zPIkyYNuRsN58b5nbTsuIQgM7kh1hak8cmSqgniKFqzGf17VMdGf9VQot8fo9sXTajUkIW77uJgLddB1hD08jN1h+7kzNr+NPt1Aj3L5MI8UU7PjhS2FktUUDQ7ZvWiRpUK1Og1jxfn51I2U26GbbqN1u7bRoSU5pbw4Rq96+YiV8EyVCiUl1xCG2rUrE6bXhv4JPIzXB0VmFspeHNxNW3+oAsDORHwWZQ/uSZKGhqOm/mbgzx7YBMc0znKLg+ScRf+KR7bBHccs7rwaeN2zn76jLmFHU4yTTtpH+Qt47eQJNoHRWK4bhT946mHso1zrbQYWtYi1GpUgyJ5hUYUKkL1apXJks5ORii7hFSf4eXBMWQV9blIu8ncOr2ZVt3XECp3kS6lKFkxT5nYpCBp0rgz59BdFg0fxbJzb1DJbpNVOHh6k0OvFbmLV2HYxHak11+VQ7jQzA5f9KJKU1YceCT0QtQj2UTz8lkalh+5xPwxnRk0ZTRV09jKnjIgRSBpNNHcP3OGAU3FPddqxcrd+1nSoyp+eYbxTLQD3/q0FUoV5kmhLOlTiix5SlCleEGyi3JXRdTvKhXH8kilkhWynDrqfZYBf9CN9qw8IW8EORVrirUbxLIvNsWk7vjm8sRWrkkhiI//SML7DLhnSYP68BEO3H8t7tcWZ3FNXvaJnF64iRcqD3GfwaTY2hBz+h5vZbT/EpIZZeOSkaot21A6Xz6KFS1EmVI1KJbPA02yPO9bsi8iH26muo8b6Yo05szl03RpO4X78XK2kZRQYiZs492/1sZNaFLHhSc5tmwyQxZfRiNs2L+atclBNvG3xdqtGLXbFtctzuDjkxGPlDiev3wrU2QgQ9HGzFi6VD93aBmbd06mYno7/VVDsadIOQ9uhYThK5RwYR9hAPr44itrooVGGDbu1B05mRkzUhdl0IXAzp7FjOm/UDq9vWHOkUZNvPDWFG5Z6Tl2EQvnz2XunBm0qZL1m8JT/og0l0xDmhw1GCf12C9YyLLpwylXKjPmoiFVyHJmU7i2eiy16tenvnR0m0qYmQvuhm0y/RUewrhugKswhH2reBMc5Ur2h6uYdO8jufJ569N8O1qt1Kg4kdbThXvbpjJ66UGS07kauA+yQNoQUvOKJZ3bM2zJMfDMiE9GFx4f3sDOc6/QGjxXT9qnMI5re67hUqoLbaunQWlhidn7UEKT1TIMECXmliEcXvGEin27UzW7cOrMLNG8/UikyFROjQBf6natTKZMkib4kNHFhjd3HsreusXGvTgjlvyuCau3LqJ9uUz6q4aiJEc+PwKTAnDImIkzv/RnQYSGLJ5yloHTkJxoQ9E2A5g1Y8ZvizxJ22fMmD6FpqV8UBiyuJFWWo02XvywpMnguSyYN4e5c+cytEsZ7EV+hptg0iiClnT56zFRpwuLWDZ1MCWK+yDNFJPRD6UnmJUdm6Tqgjg6TdqClygX8g0fBZnLVqdmrQwkRDjiWdULv6AAFk2ZTnztykI55KAmOdkK93QehF/fyrDRc3nv7oqcNbd1Cy8mP2deuzaMXHUe8/Sifng7cnvnevZdf4fC4HUKJIQxah7EoRWvqd2/E2V8NeL/MydF1GdpYTg59VllruXt3WuijpSla6si2FoLTQqPJiwqTsb2dV9woUrLauTIkqoVPhkzEHL1NqH6q3JwSF+G0V/pxZpt82lZ3BjLf7lStIIT10LiyGIezsTeQ7mTNxde+quGItkJNu7FGDz9d82YJYXKi5/TxzchrcGjvaJ+JyfqbIpSbX9l3rz5QjfmMGNiU9Jp5EUXaMXfW7oUZpCkG/MXsHTuZJpVy43SUjjzsgYeJOI5PWswdb/YFH3noXHyxFFegdNhl7YYLQYWISFYQd423ij9k7izagJX8hQgq+Hz4gSS9qtI4+GJZchtxg/5lfMKS9xkdTJKdTtUOJoD6DlqOZ8cvEVd8Sb6+V5Wr79BorWcKY2SfRHF+U038W3Uj2albFFYWKEM+ESYKI9y7lohtCEu4iEXzzrRo3tVvJ00Ots1OjhCtzf7X71n+e2ECRP/I+KCTjKp0y/MW6JfCGPFZq69lB1shIu7E6/uHmLpkiUsWbqW248+kSRPykmIicSxZHPalfTDt9pgzp45w55ZLWTNK5NWfja3SE/lTj0Y3K87HTp2oFntmmR2TkfLIe0pkMbmmx1kTXICtvmas//UaYZUseLF7XOcPXWCh3HpKJjXE5XBITUKlCoFUYH32CnN+VqxgiXrdnD/+cfU/AydG6kVohcWRd4OEzkvnukZ/XFiy0AyyI2KJ4i909awesN61qzbx73HNwi1bc+JI3Mp6mH4aIDKKh/N+vrx8PBz/B/cxj+lED3aFJbRmy6M35SPXN5/kqePX7F7zTzmLNrIEzsvSmf3wjzF8LB4jcYC5/SWvLl1lBNHz9O5QUN2J1ri42htYJ4SWmHcWJMmQwI3Dx3h4KYV1G/Sl/eZvPEQ5UBOTYMXLOgykFkL9JqwfDXHrryRvQ+yhb07msgbLFsqNEEYvifOvyLBTF7veUp8FJqMJelYrwxufnU5IMrtuS0jyeUoY6abeH4qpQsF67Rk4OC+usWp2rVuSTYLB2oN7k61PJ6Q9G3jTZoUYeCmLcSsbTdZ2LcgwY8ucv7cKU4+M6NI6SxYyZyDrBJGYcSbm2zX6cJylqzfw2N/4aZImiDDXlQnxRMZZkOnLYd/04Uz5y8yb0h5o8wzDbi7n8VT17B+/XoOnbjE9UdKBm06w5xW2WQaVh60nFSFkH0Xef7iHRfuOtB3VF3s9VcNQym0PZCLB07z/PEz8aznMmfJFvzT+FA6c1rMxDs0HFGftbak8YoWGnSM/avnUbfVMCKzZcJd0hB9KkOQtjK0dXYgNvgSx04/ZFzb2kw6/56M3m46J0ieGxTG9jGjmDR78W+O7NZ9d2Qv6Cdh5ZiGxE+Xf9OLM5fekqiSGeuq1RAXHYFn1Q40z5eBfC0mcFGU6fVjasrqPJFQqsyFzheizZDB9OzWiY5dOlFZis4rU5Eu3arhZoAzKzmwKRaudJl1lp3TWmEedJeLF05z6HKIyDePbsRUTtmQnKDkmFcc0s0hX8HSVRs4d+etLlNpO0ZD0WqSiApLoNSQ+To77Yt27FvRmTT6NHJIiLjI0qGrWb9hHZt3nuHe80BK9drAwYn1ZK6VYU3VQQ2xe3SJuy9juXjuIy2HtcJHlhgpRdmI5u7RQ9x+FsLJrUuYM28pZ0MtKF4iO47SHur6lN+OZF9Y4ioMtWfnDnH8wGFa1W/FeWtnMlqbyyobEmaWjliqnnD88A1WDW9Px1lHcMnpha2wif+qbpgcZBN/W6QFPDzyFmPMovU6I2X9+rm0Kusrx6bSEXxjP6cuvyFd5ixkyWDF9lkLOOQvY0uXlChW9SuOu09uSuXJRnqf7JSsUIHi+QdwS5/kW5Gc48SI15zatYFNq5fSs3Z+XF3SUr51T469VKIWjm6yIb2oWjVKh/TkL5GP2nWH0KxWRUrmsGDHmMEs2PcMjaGhS8LQsbCwxdnVg4yZM5PZNxMZ/fJQr0dbqvul1S24Ygjq2HM0cUtDplwFKSueaQX90Wf+SeLlWU8CC9x8fMiSRZSDbAWpUMCVT8Lky+WVRkbYYAL+F4+ycutpyvy6kJWrVtEu11tmzz1l+BxDbQoKy2IsuHmOlctncf1lOJER4YTf20XtHA4kfqND9DtakuK05G3Rhf4t6lCibE0K5a/E9DkDKeBiIWN6gIbkeDvqTppI56IFKFCkDPmLdWHNog64pchb1AetEivPtPSe9kUTVjKkfXHZi3Qpwm+xc/0x7L1EWciSnseHV7Ns31P9VcO4tqglrumzUCJfHry9MlFIlNtSeZqx861hWiMZjNqkCK4f3sS6NWuZ3qWybnGqPOXqseJyFOq4BBKkevatFViK37d0JlvuHJSvOYT2DapQuXhGHi0bwwhh/MZYyVmpWImluR3OaTx/14WseWncpy0VM7rpNN5Qnh2eQC63dOQqUfo3XahQqRZLz3yS6VilYmErdCerVB6yUqRIXixtzHD3zo6zrGXu1Xx8eovl05bh3H2SzvCf28ON+f3XyVpdWYpaUdmWY9ntsyxbsYC7r8OJkDTi5mYqZrIlUdZcb2nRPRvqTplIhyIlKVOmAvmKdWTB1CY4Jsqrz2qhXR4FajJkZGeK5ilD4QLF6D9uAq1Le6EWectDvCgrFU0HL9BrxXpmT2gkFF4+6uCr7Nl2DqcMonxk9uTWnhWsPv5Kf9VA4gKZ0T4/nr75KJXbj/SZc1FalOlyZccgrddvGAoUovJ+enqBreuFLTF3OMWyeeLikZ2uc7bxJkxFkrAlDHuHWiHHlmQQ9aN4pS50al6XauXyknxlJX36rOO9sGEM1g1hT5hZ2eDglIYMOt3wxSdzNso1b07T8jkwl7E/b2zQPqq5eZAlXxHKf9ENcfyy5rrsjlYJpZk9GbJLupGFXPmLkMnTDIWzHxkc5E0ZiPn4nG3TZ/OmeHOWr1zGmqmVOTRiKbdk7eaRQnKiD8OOnGP7sl85ei+YzxFhhL++zuBqGYmPl1MHJftCQdHu/ehbrwoly9WgQL5azJvfhyxWSpmLdKkxt89JvwXjqZKzKEUKFqRe53GM7lJE1KOkv1w2TA6yib8tGm0U989c5Jc2dalbVzrqM+/gE8ONn7iXrBo7jHErjpMonC5fv6xkzZIRB3spjESO2y2FESYI3zOFYq1GsXDhIhYtWsiC2e3IqE/xbUiNA/ifP8CGFcd4GvoZ35ptaVOyHO2FIC6a2BjneMO2ZFKoLEl8dYZRvVrTutsILvpHk+xUnDlbVjOgSQHMDNryQTSEFqHsmzSSCSvOYyE5nOLwy5KZfNkz4WgjnC0DQ6yVltnoNW+uLoT0t2NUB97sP8S9BDmjIhJmuHj5kDWrKAdZ/URD5ioaN63M+V4hbO7fmUW7HrJ0aDNRZusxYsMFPDJ7yVshUzw+M0s7FMJo0MWlRr1h1dqF3AtKwlxlqMxLIVAJ3Nu3j3MhkLt4M1Ye2UCXsr4gYxsNCaWZGa/On0HTegwnjh9n2QgfLl54KLOeCRSfeXP1GXN6f9GE2vSffsLw+d2aUI4sm0qfX9bwwcVROHGiLPhlJo2Lrfi/5N2rNDKr1ajJWL4NMxcuFJqwiAXzh1DE1TB3XqFSEfXhKqvHbeFhSDBkr0m/prWo12wkGzYNIIswGgzTBFEyw5+zYloXmjZsze47oUSovei3aDmzfq2DU3ySgXVC6IJZMNuF5k7deA2br3Qhfw5f3boPhq+UDmnz1mXS17ogjrEti3Fw3R4i9WnkYGHrgo9OG7KSxTcDjqKdUCfLNaETubhkuDDG77BvRg9dGW41fgNk9tGNuMlDi7mVHViKxkM4J9rwZyxbu5QnoSlCI+SUZZXQ92COzNlBYHpvanQYy/7Dkyku7ZUucx0IaR5rwvs33EqwY+ymo5zYOYd0qls8ex2LymBd+0IUIa8i2TShvV4r6tKw/QoC9VcNQv2R/Qsm0m/0Bj65OJFROIdZ/Xxxc5Z0WZ/GYLTCWYlHI+yIil2n6OyIxcKOmDmhCWn1Kb4dJebWkRydtoLDNx/xOs6JNgO6UyNLBSZtX0v3SllA2BKGvEUprF+VHMXRtUNp2agB84885VOMDTX7TWHDxj5kEtpnqG7oVupfM5OhY7YQp9cN6ciTLTNpne1kre1i6VSAwf+iG7OHtuDOlt28lFecdSjM7PDS64ZfFl/cnW3F/crsGBa8ubiSgVMPcHrNNBpI5bnHdJ46uZPFXGbBE99ZZWYhHE5n1OpkzLXx7Ns4laNPPmMlM3zbwiqW65v2cC3ZhkKVO7LhxAqa5UuLRtairQLxlTXxMdx8+Io6s7dx4sRBGhR4xZVbIVh8w84IJgfZxN8WO8+abHv0hOfPn+uPh0xuVcDwdigxkKPrV7Fm72XuX73K0pnTmb5gC29eRaCVMxlOZU+ryUc5srA7jmH3uXjxLEcufyRXpUK46JN8G1phXJvj7u2DtbkwHi5d4tShI1x4+ILAD28JCP6M2sAVDhRm5iQGXGHp4iO8+fyJ84e2sm3bFuaOH86MledJsLUyQDQkQziaO/u2sXzZYubPnaubvzh3ziyGDp3D+ddh4rphfckK8wzU6duPAQMG/H70a03+gj7YyG7Mori2ZSXTp4tyII75u+9QvFZ5mYZqWrpvOsTYToXpu/AQp0+f5tyVs0zsICfEWpqrp+Dj031sW3SEwKhE4mI+cW3zAXbdeovWwtA5yBpR7p1wMPvMhf3LWTBrFE0rlado/bE8idPIWKRLJQycEE4snM+luyEEh4QR5X+HBdP28loYvYaPRkrkYPKNh19pwgt2zW5keHiq9jM3RB1Yun4HN+6+Fc9XlIUZi7l8P0gYCvJMmoIdl3Fx12yK2QVy7eIFTpx5gEP+gmSyM6yrRCuMQluHLKTL+Il7Fy9z/vRxTly4TUBIIG/ehQvXyzAU0gpMn1+xdckGHsfFcPvUTrZv38bapeMZMmQTITaWBr4zKXwvihs7N7N86R91YdDQeVz7EIWZwds8SYvWFaf917ogjoEdauCZwQVjLJcU8foKK/XaMH3uet0eoSUyuumvGooVVX5ZwfohpWn06zqdPpw5c5nt0xsidxUMM6ERgXd3sWP5KT5ExRMvNOLiun3sf/ABzOWoj6gHCi9sU66yYcUyJg7rStVypWg8ej9xlmayjExJ14KfHWTXkqP4fwwjLPgNZ9fuZdedd0LX5GwxI+FOu9UHefbsi1Y85965EfjorxqEJoIr+0R53riPm7f92bRAlI2Zy7jx8KPQd5kukLUnvReeY8+0pmgDbgg74gwHbsRQqEp+HPRJvh2NsCVcyVrIUbQfd7h65RyHdx/nQUgw7/wDCI0WqmGozisUKFOiObNpKeffRvD82mF2CN3YvHE+PVsI501yoPVJvw0FKotEXpw7xOrlS1nwRTfmzmHsL9PYdvmlbk69oWXD3DYLjf5FNwb0bkb23F6yI5EkUmJfivqs140Z87kYZkmFIjllO2NZqgxiy5w2VO8xhhNCN06fPse1vUNlrocgUKqIj7zCpolreRWhJioqjNcnT7HmwF0SrP/6nsL/jlbYF644qN5zbPty5k4eSsPy5SjVchbv1KLsyKjcClHbkmJvsW3KGp58iCYiOIBnx46zcvct4r7hnuW+ExMm/mcoLRxxtE8mICBAf3wgIjZJf9UAnMuy/eUnEuLiiImNJSk5meSkBKKjT9A8iwy3SKHCLUN2ytbsTo92jalatSiK26vp3GY+r/VJvhV1UiJu+Wsya/N+Nq1fzeQBrShZxI+Xe2cyasIOwqy+fdVJCWmU2yxNNuo2rkqVKmXImMYOewdHnF1cxLO20i2m9e1+ZwpJ8RkZcuIWoaGhqUfEZ5ICLtE6uzWPPoQZ3gj/GW4V2Ll+BHlt5LlakIHBJ++TLJUDcSTFRzKrtrPMMCtz0mTLRHZLG+b3rkXFihWp12Ik55+FyBqZ1qi1OGcqiFfiJerlSYObXwW2+ttQ0M8DhcFzkMWbS0whXZGGTF28iuWLZ9CuTHreXLnJ67hkGcaptGCbLXmqFufKyKp4uruRt90SvIrm183Jl9evYY2nh8VXmvCOkPA4w01TVWZ+3Xtbt09vbEw0CUlSWUgSvz9iXJM8+kSGYevuS6kqDenYrjO1qlYiQ+JFBrYbwcUQw4LtpdFoc5csDFt7jC1r1rB4Zn8q5siJ+tV+hnSdzUuhQwZpglaUTFsPytSsK7SrCjnSO+g0wdHJFRdnW5QGjxJK4XuZGX3p4Ve6EEXS69PU91Lw5GOEzsg2Jvbl+nFwZhMjrGItGaS/cF+vDcnJibzeNpL01nKXg1Pi4OlJId+c7JrQTqcPFap2ZNf5N7K3edKkgGvWIniEHaN6DjfS5KjOgWBH8vmKWqeWoz5SfTajSJtRrFi1ipnjB1PBM46r5x4RqVTKMjJ1uuZbkHRxF6ibW+hatorseG2r275OIWuLGQlz3NLZ8fHDu9/04kPwZ1EqZWCencnHH6bqRWw0ib/pxV2G18yuT2QgSnPS+uSgfO1B9Gwj6mLlfMQem02XbmtkbCumJSVBQ9Hu09m2ZTMbNi+gW4Uy5MpnycbBA1lz7gVaYUsYVAslW0FlRe4y9YVuVKVwFg8cHBxwdHTCLY2jjIgpNQnRTjRduJcPX3QjLJz4kJdMaeDHoxeBpBjY4f4fyVCXQ+sG4mMEObJ2r8UhXblILRsRdw5QOWOCvHInsHJwJ0++IjzbMoEqQjcqVmzA/HVX5UfLiPdo5eRHLp8o+pVPj0u6HPyyL4wiBTNhliwnkkyUvUQNPuXbMmfpKhbPm0Tzwk48OX+LwGR5i3RJHT/mdpnImy2ZXypnwMXTj/6bP1CkkC8W33DPJgfZxN8WddwLprUpQ+XKlfVHTebICbEWzYA0t1epjObchjkM/mU8d1++Y9fuQzwOM3T8RaBJ4NK28TSqVZ2J2+8QEgIVu09i16FRZNEnMQTJLpVCX8yUlmQt35n1J45z+OABZgyrgmOCYSHW2pREbLLXZfnWIxw9eoyTp6SeSOnYw9Cm+TGL/evzN/6V1GerP0RDk2SVjv/H3lkARpG7bfxZ69a9tIUKBVqKu0txdzvcD3c73A/3w93lcHd3ihUvtEChLS3UXXa3X97sLle43vc/2imHzO/IdTeTySTZmSRP8ibTanBPNPK0gzpLm8R8jkSwio3SHHh1C4YPH44h/fqg35ANWVoLSKQlvcCVm+/w6+SlWLp0MTqWTsLuo0+zNHNKazWt8lTHlHU7sHz+fL4L6boVE1A7vw3rvGa2bCUwMErDk8N/oG2TNmjdrjvOxhXDqFmDUNbCIAvmk7RmUYGKvX7HhhVLMG/ObMyYuRLLxjaBeZY2fCLisHtss3R1Qg0MnH0qS++91d63wIsL2zBq+Agcvx+Ia6cO4fTTrO13+/rCWnRo0RgD5+1FwIco5K7RD3tPLEV1+8zLtzT2m0ikBjAwMIC1S20sYHXCiWPHsHVVDzhl0qQxTZUC2BXF2CX7cfz4CZw+o68TTmPZpIawTMhcXaPn03ohDSnGLmg/oidq57bK4uuHMiLLRvx/QTNkcb5Y9PtYDB82FO2bDcYB31DdwawQhZPHrqH5kPmsfliKWb3yYufWC1lo17RQHWvrWRe/b9iGpbyOmI/1y8aiam5LqLK0Bpl2pY/CgfG90apNG/ScsBSxBTtj+vhmyME6o1m5NzQszeYulTFxzVZer82aOQPrVk5CXc+s1Gt61Hi4YTiqVq/5sb5o0mlVlut37f2sxpPTGzGS1RdnHgXh4vFDuOAXqQuRSVKicGrjGDSvVxcLj/vhQ4Qhmo9ZhB07B2Tx1VRMyKZJYaCk17XZoxlrl46fPIHDB1ahQyVn1l5lzsQ6LY3V8wortBm9idUbx3HqzFldvXEO+7cPQG51Zk2stZAJ98d6g3UoVFITVOrcHV1rukOahTXIGSNcn0IbVwQOrJ2J4SOGoUebnli8/26WBTKQiltnziBf/aH4g9UbSyc2xsV9p7K8Kzv9jgqz/BiycjfWsWeQdjZftXIuulTLw+6NrAhkds8ZpeLOlhlo0bwN2nQfjFvSqpg0pw8KKaWsf6ELlgkozRIDZ/RatJOnec6smVi6aiH61Pf8ovtZFMgi3y3RQQ8Qo+iIDUuHoeX4eVgy5FfkSkzOckUTdHMPZoydhsXLl+NZnAoPNx/CzTdZaNyYQL62ewlOPA2B353T2Lt3N3ZsW4peTSbjqS5IVtGwTmxCXBwSk5NhamsPJY3e6o59KWmaVCQmxCM+Pr1LQHJmNvj5J1hnPdnAFrXq1kThHLTbtrDNWVaJfH4SgxvVQsNGDdGu/wQsWbAaryxKY+ik3plcN54OSQqi3gbjzF7aGGYrTl6/i8MLOqNQkf64EZ+ZLgProCIR+6f8gjpdRmDt9u04cOEuLPMWhmkW91+nnYDtK9dE4/wurP2Nxa3rT+FcohhymipYI6QLlBlkUiS99samzVtwNcQYreu4YOWyAwinzo4uSKbQ+OHuA08sXzcP7QeNxPKFU1GKlUBWV4YmvvfGwhEjsXjxfFx5G4+g8+dx5op/ljphry9uwPYzD+HvdxsH9+7Brh0bMLQ1E+BBQuyjS8+xCkns2SVrGENWJ9DOzZlObxp7XhM/rxPiWX3DOkiCKU4G1QtKBzSoXwP5bQyztJYw+4jFvrEdUadhIzRq1gWz5i/AloP+qD15JBp5ZP71b3+RgsTIONw4tp1vHLXr5G08OD4BJQs0xxafEF2YL0Qig0FaLHaObYn6PcdgPasjDl99BOs8Bdl9kflBTy0SJlaTULhdL5Rl3+LfvcDZRymoWLUAjFi9nqW4SQQlR8L79F5s3LUPrlXbIPXZORz0fgOpQVZnCcNw4UQKpi9diyEDumLOhj/QOoeJAEIFiAu8ivkjR2Pxovm48S4Rb06ewbmbr7NWFiSQNy/GhbdR8L12BHv3sH7E1gXo3WY+XuuCZJ00pCYlIi42FmqlISxMzLJgIULQuumEv9UbCQlZa5f+BktjisQIJarUhpeHTTYMrAmBBt4bJqJZnfpo1KAlfps6B0sWn0CergPQuWGlzL/m8SNqpCSm4MmVo9pN5/ZdxNsnG1DPszImbL6dycEICeRyCe5tGoJK9bphCas3tu89Anm+UrCWZGUHayKN9y+cajdFo5w27KEJw7Ubr5C/XDHYGEiz9qzwQQgVXt04jHW7diPBrQ5KGPth1d470Bga/OturCiQRb5brB0LI2/5XCjboAnit0/FqI0nAGf7TJkR/oUaIU/DkL/OcIxs74YHpw7hxptwvo4z00gU8KzYFHXr1kWZfHYwNjZmzhQW1mZZTGvGaNSZN6n9mkjSNEhOSs7cbtvZTHTQe6RK86JR6zbo/dvv+K11A5QrVR0lCzlkbTMtQmYOz3JV4WZL94EJnD1LoVKxvLC3t4TBF4sNCWRKNa6vGIw+654ih7UlTExYJy/IGz07dMDZ1yoos7CRhlShROiNi3iitkK1WjWRV3IH/YctxJOIVMgybf7KOuuGUTg0bxN8NRpEvHuOmJQUBJ68j3fSLI7USwugeBUn5KnSAHlfHcGwMfPxwcUxy2vH4j4EQmbbFuNG1EbEnaM4f88ficpMmh7qsCtUg9cJ1UvkhTmvE0xYnWAOwyxtmJQx30udQEiYGE9i9YLqmxTHRAwC7iajRJMWaN15IBYsGo06uQujZrWiyGEiRI0uh2sJLxTMZcbbCguXwqhRtiAcHWxgrMiMKGSdXEUKzi/shwFbX7I6wgKmrI5IfHkR3Tp1x7UgDQyy9P7VNEjlCjw7vBvRxb1Qs3xRmDxbjY7jDiA50/sfaKE1yIEPzjMx6ANVwisExScj3scXvgFhUMuy9o5lep1Wqcq5YVeqCqpah2Fav5G4ZWWdhfW8fxHzLghGzl0wblh1hNw4gosPXyNZ+e875hkiN0Gxai15nVE8t+Vf/Qgrkyzu25Ax9JqmrGyS97WRsPswNTkZyd+kOCbiEegTCadyNdG6bXdMWzQNbQuXQOW65ZDHXogXzwG27mVQ3N0RJnRv2OVBtfLF4eJoBwvjzPRaaDNYGV4enIF204/AysYKpixeI0RgbPtaWHcrEobKrN151L8IunQSfiZuqFHTC85J59FtyAoEJrE6RRcmM5B1QUrMY2xdcBiJ6hAEhYcjKSgYL26/QgKrQ//tcygKZJHvkETc2bUSYyYswp6TWzFg/EpEhyfCyKMgalXOn8VGUwbP2hWgvvcHZq66gZm/DUFowcqozRqkTCMzQeNh63DixAmcPkubrmjfq3ds/0i464KIfFu4lKmJuk2cEPryJW4dW40Fu//EttXj8fvi08iioRwk8kIYd+gYzp7T3gdnz5zWmq2e+R0lv3jdtAxyeTAuHLqPBmN24cLFi7jE3PUTm1DfOBZXfd+wjmRmN7NhYlWWjA+vA5C/6SScPn0KZ4/9gfJRwbgXk8AaIV2wTKFCYrwBcufLC+mbi5j1+yI8YQLRnEWauS5ZGgKu78e0kROw++YJDBs+GT5+UVAprVG7Ta0srzm1cSuHfHbnMGn2aaycMhx73zuhTfWsPb2FWk3jdcKp02c/1gnnzy9GdQdhOksi2UUutJxUHybvAvDS/zoW9Z2KnfcPYcyAebjyNkYXJis4oMOSjTijqx/Onz2ju0fWomXBzLyJVcae4zc4d/gJWk/dz+uIi1RHHFuLqpIwXHsZDA2rIzIPE6qSSLx9kYAuc46yuoyl9Y++SLz5EK/Z85yVmCUSWqeYAqW5C/K4muHoH5Ox4aY/jCzNIGMVRWblW2zQdSweORKbrpzDlFEjse/qWyQnJsGrVxs46sJkBXvP8nBWHsHkeeexbOJQnEjMh1aVsrT9F2Boh04Tt/A648xZfX1xHns39YGzLojIt4wZavRvjHxGcXj5kom38dOx9f4pzBk4Hn9eeSXAjLoRqrC66Ii+j3nuLKs3zuDc+f0Y0apYJp5DKeSKaNw6fQV5Gs/HhUuXcIm5yxePYmhJS1y9+YSJzaxswidl9VIi3r0IRNnuC3GW9S/O75sF9wA/PEhMyfK2NBo1WSnYIU9eRzzZvxjztp1Fqp0lt678t/xj3jTJkVg/rDyKFi6Mwsw16rwKgWQGGXgMzQsXQ9dp+/ji75TEGMTEJUL9rQ7aZJkPWNWrOsqUKomiRVhZFCmKqp3H41ZwFoz2PpxHh+Il8cuozXiv8/qvSYt9i/k9yqFMo8l4EqszMoq6iX7Vy6BSu5HwDtb+wOo3VzCgVQU0mnuOf/9vSMKTE39iweLVuPfgJa7u2o27aiU0gYG4/eSNLkzmUKUkQuZYGbMPMqFx4TJuePvg+PL+cBZkZkDke0FqmhNNe07A5ClTsGTTQdzxvoXVY3oiv51GABO8NLw4MQuVi5XAqC03cHP/SkzdeT+TnT0Nawis4JTXEC9uXoV/2HuEhoYh+H0s4iKDkJSaBk2mlawGapU53EuXwsvDQ1C4EKv/ynbBNY0p8pgZZrpzSlYaqYm2aDG9DSQXzuPuozc4ejYRg3/vgFysIcmcKVgagn3OYMW8uTh89RVeHt+L469jYJSWjBtX72YhrSxmVTKS5LnQb9lR3LxwCddu3sa1Q7NR2dlMF0LkZ8OlQndMnDwFU6YsxbG7D3Dt6Gq0LZUbBtLMvAbv7yT47UGTosXwy6QteHFtLwbMO8lavcyiQZrGFk55DPDs5jW8Dmd1xPtwvAuNQXxEMJJS0pCWpdEuNTSa3Chd3Q4rfy2JQoUKoWjHBTAokJt1T1n9owuVGWj5u0vFuqhTToVrl9/jzvlzMK/QEm2rufFXzWWW+Pc+2DJvHtYefci6Ocew47IvlMaG8D55CVld4ECvb0s2dMPQNcdxndcXd3B57zSUcRQHvn52LNzrYMjYyazemIVdZ6/hzq3DGFy3NKyVyZls9z5FE+ONIbXLomq7UXjkcxVDJm1CUKYjZn0LjQkc3Wzw/sk1PAwKRUhICN6HxCEq8g1SklRQZ6neoP6FNQpWKgrvtZ1QgPUvCnn1h6+5HXIbKrJUb9DGkoY2JdB2YEE8Ov4Uj25egr+0PAb9Wh4GX2Den7FA1oRhVffq6L/iJeSW1rC2NsfDq4vxx7EgwNgMOXPnhoONGR+V39LdFrYVe+FehPbUH49kvL5/Bbcfv4bUhJWFiRSP/vwdFVuMxauETP6EMiM4uroip515lkZXhURiYgpzpQq3j+7CzSDtljbxjy9i9xXWGfzzGC481gpP/3uncXTvDTi5ZmV7qaxihQ5rTyMumXaYjkFcYiJiw/0wtb4z+52Cs9RBubJ+EH7d+Qamxn6YMuk07EsXhYN5lo1qRb5npJYoULoMKlWviVbt67JOX9bQpDzDxpn7kKqMQVRCIuTREawT/CKTG0kxwa6yQu0OHYDLY5DPzh4ODnbIVaQ+nhRujU4V3SFLyeyGJTQ7LUehZmMxe0Qb5HN2glO+WliyZhzK2WZhfWgamW5pkBCRA53/WIX169dh/6Vt6FM2N+trZ7Y1l6J8ryV4k0Jr8aMRw8o1PjoSp6c0hM9N3yztAPzu1O9ouOA8FOaxWD1jF8I9SiGvkyiORbTY5i+MsuUrokm3Viibyy6LFkxEOLZPXocQEwlio0Ihkabh7fF7WRhMZx1RtQ3qd26LuKMD4WbL6gh7JphLtkJg+fZoX9oVkpTMi02pTAGlgQmaTN2GcU3yw9nZGXlK9sG6ZZ1hnZy1dYoS1gFXJ6nhWqU7lm5Yiw07d2LN7B7ILU+DKgvmvw7Fe+EGqyuS4mMRFZeAxLgYBB+eiPf3HmZ5U6M3Ryai8ZLrMLCIxNKpe5BAr24TxbHIZxg55kHJMuVRp3Uz1CrjmfWlW0jB+aUbcSdKhpSY10gxMkLE8dt4lWmTczJZN0Sp+m1RMGE7Sjo5wNHREfYuBbBJVQm/tq4Ak6QsrCWXSFn/QoHSnWdhdt+6cGX9C2ePxli9fiQKGEmRtRU2MkilKUwk18T0jeuwfuNm7Nw9HRWslFB9wX43GQvkpFe4fvstjFwrY+MVmla/hlM756JuflNoJFYoVqECinpY4e7BZdh1OxWpQd5YMH4UVpx7yU9PeHYUE8aMxujRozF+6XHEct/vFVoTp4ZpqebYeo6VxY3TGNIgJ9Q37+BRgvaVQsn+pzFlvDa/YxYdQsTH8v+A/dMmYNiwYRj1Gzs2ZgyW/3kdsQYOKFqhHIq4O8KAh1PhzuEV/HxyU1buQYhuuPjDk1NYOGUt7gXexWo6zuKYt+uOIKNNnyA1Q9HSlZBD8gxnr2tfGnDvxlUkUrupCcT9R/7cL/T1K4Qbl0etsjmAaD9sWjzxY7rHzN+L9yzvSYG3sez30Zh59K8tqN5eXo/RM1bibhDtBq3B9d1zdedNxvYrXz7rK5XJoFAo0jkLVO36K7rX8shSB0WRGoNbm6dg9NiVePTkCCax32306BW4G5aVfXBFRP4iTU3rK+2Rv4ALXhxahN/XHkNiDqtMv5uVZjgdvPpjz/Z1mDRpktbNWYy1M0eikA1r5DK1AZoUkrTX2DRiMPr1G4xdT9JQiHX0SpdxwKM9J/EoIpF3Xr8cEscSvL25E73r10KTFi3QsmVL1G/TGeuvBEMuy7zBlkTKBP0ndYICuWu1x8hfK2fJxJq2Cwk6sQyjh/yOyw/OYcVvQ1idMAvH7md1v1sRkYxIZYLNFPkKeyDl0QFMmbEMAbRuWHc0M9Amji61h2Pf9jUf64jJ85dizbRByGvJxGYme6MyhRQRL8/h93790G/g73hq4IkSJUuhVNEknFh9Fu/lrKOqC/vl0O7EgdgwsBNqNmmKFqyeaNmoPvrO3YngOFaPZD5ibef8s7rCKH9tTJjQEjl1QTKLjPVvXh9ZjNFDZ+P6ozNYMnQYqy/m4vSTb8VeUOTHRI3EGCkTmQVhl/gIcydOw0WNDFZZeFDSVEkwLtQc6zZuw2R932LK71i3bAFq5VUiOZO739MaYU2SL1YO7M/6F8NxJMgUxUuURJkylri55QReJKmzYGLNnm3DGJxbPBr16zdCc6o3WjTHL8Nm43ZQ6hftt5BxyRnmg1clN8S+OIBGBUpi+PrryF2qIWp4WCIt/A5mjh+DZfuuwPv0n7jgx8JH+GLHqnnYficMkd4b0LZ1Z8yYTy/uXoDfh3ZClylHs/wOv/8W9mOmJCI8NA5xIUEICYmCxDU3XMyUiLi7A53btMe0OQt5fmeN6Ir2ow8gJS0Ku4Z0R78FO5Ajdz54H1iEWbNmYd3Bu4iL9cViErqbLiCexX57VS806jgAs2fP5m5y/87w6r8C0azNinh6Dgsm90FDr6YYTsdZHCN7d8OsUwHapAmGHMXKe6GAqxyXjl9DCmLx/H4kzAo0Rd2iMbh65yni46Nxz/sS4gtVRCVXQ7y4sANzJ8/VvqR94TyW925oN/8S5PIEHNm4AGMHrda95zcSu6YPwaLN7D4wkOLcnEZo3Ws8FrDzFi6Yjt4demPzjSAeMtNIDFG8ci1U9bDWeWQOI1aZvDm7AbNXH0dM3CNsmUO/yRYmCLL6fksRES0yo6L4ZZAHbu24hTuXzuFhSlmM6lMxSxu2paakwLpYE0yePFnrRvRDsRxAoipzHV8aPU6DBQrXqIOGjZugYe1KcDF6heXTfsfs7ZcQq5GwRk4X9AsgESuNfYONs7bBpv8a3LjrjZu372NNUw2Wr9mPSDquCysE9oWroUX5rO07LlcaIeX+AcxevA0B0S9xcvViVicsx/nHYodXJDtwQLuZ9RC45TBueD/E4esmGD+7LbLwJn5OCqsj7Mu0+lhHTBr6KwraaJCU6TqCCW81vSPVFRXr1UfjJk1Qp0ZhJN87gOnTZ2Lj1VeQZmEjLdr4K+DYaqy5mxc773jD+9ZtXDmwFKlXVuLI4zBIM7Vh2T8jy1UaneoW1U1aZB6FgRESbu/B7CW7EBzrj6PLF7L6YiUuP8/q3LSIyP+HEWqNaAXjW8dw1vsdDh8JQI9pvZA/i4+JJpX1fZ0rY5K+bzFxLGrmNURiFl4NR70LicwGJerUQ6PGTdGgdgXYJj/AgmkzMGvfLaY/Mv86Ptr4K/7hUcxcFYTxZ6/g5o0buHnlNKpG78C6075IU/77jQMz7otIrdBj1X4s7FkLTrIPWNCjImzzlcS6G++hMTAE7b2rkJijw+IzmNuUhfdogVMv4nB+WD7s3bAOhx8ZYtjKfTh4cAO65lPg4ub1uBetjfp7RGZowiq8HaiWxwxmjiWx9VUezFg+GsWUSTi5Yz3+vAv0Xbyb5Xcr+hQ3w7Ut63A3PBoPbz+Gsl5/DB/UD0Nal4CRtTtGT+8DB3kylOxHpJ3m0mK9MW3YBqiL9cHtkGQkxwdifkc3PF8/HVsfxUOhNIahTA1ztyF4mJwM301dII97jrs+QgtkwNDJHflyOiD86iX4v3uBU8+fwbVJe3RhneOAU1dxNzQAzx4GoLxXeViwO8y96TicuXQJhw4exMGtC1A1vxS3T3ojxaE0utUsB8OgrTjko4bGZzNmXkhC+Tq/oqTRJUyefgrI9wvWsfN2rxsOxzensPvMvW9iEKVEry2Ijk9CcnICoqJikUS7IiZfREf3rAlvEREiNeoVHr0MQsnW83H/rQ8O79mDDctHoKxtVreRAn/VSmxsrNbFxfOZ48w2MtSEQWKJsg0aonJRN/gemYWxm56h4fB58Lm9EeXMZVBnZtaJqeq0xERE2xkjl60JUmMovdFwdC2KlKdvESzJ2u6V2YFt9d/w/H0iqweSEBMVgwReJ/hjVrtiuhAiIsKQlhgBX78nMPbsgUsRb3HhwJ/YtWMemuWxysKz/Bf0WpVP6wj2SOqOZYY0VgcYWedDzSZ1kN9KioNzBmN/sAXGrL+Eqxt/hWUm38fPYXVFUnQ00krlhTWrJ6JZmmFgAkdY4FXoB6ikWd3FOnuwrzcJAeFUX7B67mN98QyTmhTQhRARERiNCm/8byPK2AtrX7zG3RM7sXfvagyqX1CQN6WQldrHeoO5LO8Unsb6Jgo7VGrcCGXz58S9HWMx40gI2k9aA9/Li+EpT8v8e5BZvaGKjEZ8MVc4sWcvNi6O9eNTkdvOHcEvAhD3BZuW/nNfROGMAatO4dr1s9iwuBecXt3DH8u3ITjZ+GOB09oTbhEnkUFpaAS5LBFBUaSEgzGvR0PUq9cRG5+FIDbFHx++4zXKZJ5k4FQcfX+bhs5VHSCzsINrThrPTUBIBO1pG4al/Zqy/P6ClXfeIC71Bd6l5kKZIg549+d4tGzdFv2X+KFur2mo6Mx+HH2LIZVB43sfZxJMUbZkbRS2N4CBcS5UrVwLdqwMXwUn8x+bfqXGw7ojt4EBPIqVh6GxGWSsIyk45h5oVdUTBuoz+HPvTYQGpqBBfS94FiuNnBFXcOzsKXi/dkbZEh5Qsg603+XN6N2yPurWq4d6bQbjkm80zE2kSIExarWoCihV8L56GYf/PIwERW406VYNRm/fwF8uQdDtLejMzmvaeQ5eQIP3oaHsvP8eiUwOA1bOnzpFlnfUExEh08m7W5dgxZ67SE4Kw8ZJrVGNPQNVanTBpjvfnrku1e2PjsxBu0Z1seZ1Uczdehhb5g1HIbs0aLLSPsqVUL65jLn9W6BKtRqoVd0LDYauRGhkKqvuvsEHjdXTGdUJMrFSEBGYwJt7sXjen/igAi6u7Yl6NVnbWrs+Jh56JPyyKgEgixBJ/DvsXzIAjWp1wruSk7Ht0BnM6FYFFsqs91EUUjUebp6A6tVZPVGzOio36IRtV59AKfDssZBQmYj1hcjXJDn8Dv4YOQePE4A3Z2egRS1Wb9TzQqffD2d507lsgbXzsrQU3No9Ca3rN8C+xHpYtvM41kzuiTxWGtLPWYL68bGnVqFFg5qoVasWvGo2wIQdZ774GcxQIKcFX0Cv9pNx8X00EzZu6Ni6AV//kpgSB5Xq06nvNOooaVRIiIthxw3hbE2vw3HCqI3HcPr0aa3btR5Vsrqw4z+ERk8MXEpi0OTxWLViJgoGn0e/aVuZoDNBLjuaWcyBQasOfczv2QNbUVXyCIdevEPp3rPRs2M7rN19ECsm/YJcNLqg71yywpPau6KoMg437xzHvcAEJES/xpkLx/ABpVGhmAm7UbSBVSm6XbMzvYnNv8EQJaqUZDduJLasXoonqIKqRe3g5lkErjkCsW/hRjzNWQy1yhWEDPG4tH0JDgV7Ysn+0zi17w9Uzm+JhGQ1z561V3M0MlHi8Za5mHbgHkxKdECHEuaAlQPyqNPgVLYLtpzS3R+nz2Dl4EZZWmMlIvLto8H7oCAgSYFnZ1dhytpADFz+J5Z3tcTOHd6g1fnfElKJBk8v7sWJR6FIfv8Ch6b3YB3V6qhVZxy84zL3HuQ01laojOzRc/bhj/Wl3h3c1hfOqapvUgiIiHwNYqMCEBtmgLjnx/Hbb0dQvN8KHF1RH4eWHP9m3njxCRImkBNDcWLffrxIUePdg1OY/mtjXk90HbwdoUp5pjcipYkJh+pDcY5eg/dJXbEDncvkgiZZRXYuIiI/PSnJbxAaIIEi+iFmDlyI2JJjcOrwBLzcdhSPU7/Np4QE8t1Te3DpVSTiAh9j27gOvN6o32QGHqvY8UyOJ5FJuKFnI2w6cuazeuM0JncrD0VWd7FOiU9A1PMlqGZvCRMjAyhyNoO/e1306dwOuc1iEAUV4hPJShwoVKkhlC/2o34BSzRZGYiW3XujoWcY5nRtiDp16nDXa+RJxGd2B5r/nDQkx6chLiYGNFlsWLAFenargKh9kzHxTAzqtu+FVkXjsaR304/57TroBNSWCsgS03BtxUA0a94cDRpWQ5mS3XHKPxxquQYJqcmIj4+HxLk2Jk+oDend1ajgbAITSzeM2ReGxlPHoZGDEqnJSWB90b/WCalTEBcbi0TWGGUH9hUbo5IkHv4PnyCycEkUMJXC0rMMCuW2x/Onj2GdKy/yOtB+ewoUKF0ZtilXMah5HTT+dSIev4pjN49ux1xlaXRpZ4X7N47hzpMYNOzZHPbk71APk8bWQ+rDTehUV1teder0xPYbwZluSEVEvg+UKFC1GC7OaIjijcbDuMVgjOrWGi4WKsgMv70Kkswv645lHfN3b3D58HasXL0OW7ZswZbNI1DMRAF1ZoZ52TlpUkPkLlQeXl5en7jypd1gpKHVSSIiPyc5C5ZF/J1pKFy4Ae55tsSY3/qgtJ0cMFZ+k+1jGuuPqK08MWufL96xTu7BTauwev0mXk/MndSU9Q+yMOCVpoGhXV5UqvppPeHlVRouVkasJyzWFCIihIl1cTiZnYFXvqJYGeKCsfPGobqbJWSmchjqwnxTsH5AisQQbedcRmjwS5zbtwkr16zn9caGNf3hwaq8TJtY08SjmQNKlq/6Wb1REQVcrSD9gncSZyiQle4NsHH7DkyfoluUPXkath/Zh6EN8kFiUgQjp0zDgFbl+K6rVX9diA3zprAwUzG4ujMsSnbEus1rMG2ybscz5gZ0rwRzbdTfIRZoMHQqZgzpAFf+Zg8zNO0/E4unDoWDOhIWRVth5aYNmDHlr/wO6VkJqvdhkCSlomqXSXzjrdlj2iHt6XbMmHkaCVZFMWTadAzr5AUTSFB33BHs27xIV9aT8cfGP7F1QjNevnaF62LctCloVlg3v+pUGTNnTkeX6nm134XGsjTGLJyHKVOmYMPotrAmLWzmgYEjZ3K/34f0ght/Y4ESFTqPx7q1lO5JmL5wMdavXI3p3at+3DG2as/F/JwpUzZgXKuCOl8Jao3ag+0rWV515TVp0mDULuKgOy4i8uOSr34fLFi2AJOnLcbG2cPgZKiCaZk6GNK5In/evzWkCgMYGhrCxMwclpaWOmeKL9gIMgPSoEpNRlJS0icumXWmxS6vyM+MpUddTF6xmvcD1q1ZgpouQIRNcYwe1ww5dGG+PSRQGChZPWEEMwt9HWEJc1MlpFl8oNPUKiR/Vk8kJaVketdtEZEfEamxOwYt2YaZrN6YvXkn+lYwQZQmF/pP7YSiiiw11tmKTKGtN0zNLD7WGxYWJlkfDNSokZL8eb2RjNQvXDudoUAmjFlFPW6iXsCMRz0PreyRWhVBn4nj0aVBCT4yIbd0R7vhE1mYCWhURLuRkX2Zjhj/UfxMwsAeVZnM/F4xQ42eEzCmRzPk0mlUaw8vDJowGUPq5uffbYq3xpiPZTUJQ/tWh/z1Pdx4HYwXt8/ixIkTOHH+DmKMHVCwUgEYK/Kg6/hx6NmiPIudMEClloM/nj/gl9ofBxRs8lfDgPETUddT9x49xzIYPXoEWlXI2s6s/4whyrcbjokTJ6JD9QK6d7MZomjzbtyvU6OCf3XkFTnQpLM23SM6dUKzbt3Qt0MlGOkOmxeow8+ZOLEjPEzSbRUgMUSNzn+V16RJQ1CnmKPuoIjIj4wN6vQYiknjB6GKG9Wpcng16YtaHt/oECLN+GbgREREsgMlitbrxNvFjqW5zRU8q3VHx3JMKX/DZFRHsH8iIiJfCYei9TCa1RujGhXm322LNEbveuU+WRL7zfG3OkPrvhX+USCLZA27yn2xZEp/5DNJQkxMDGJSTDBw8zEs6VpMNCUWERERERERERERERH5BhEFcgbIZDIYGennQTOHRKqE14CluHTTG97e9A6/m/i9ZcEsmiYKB+WRTCe/RSht2QF/QbhGpfsmHLSjuEzyZaYb/wZJmhq0WSft2KlUSAVyMqSpUzPwz5rTlm0q/+0yOp4ZJ5fLIJfSa3+EX29PcWbh/fn/DCsDSruQ8PhYvAYC3gcUF+Wf7jH9NYRwhBQa7TMh0L1AO1vrny/6LiSURnoehIbq1uyox2hHXIVCwcuE2ighHMF/KyWZuxlmGCazTiqVZuifFUdp1ZdDdqBPs9BkZ5qpTD4vp6w6SiulWS7XWn9lFCazjtJLTuj7jRyhT7PQ6MtZaOjZy840C13OFB+lmeImMgqTWUdQvBR/Rsez4rKrXibo96P4hSa700zlLHRZ69NMLqPjmXXp00z1U0ZhMuMonVTvf46k6ZSzn8xnJ16drfv083Lv3j0ULFiQ/wg/Kj4+PnB3d4excdbfvyo0Dx8+RHSCBv1mnWV3KOu8CmRxkZiYiNevX6NAAWHfRxgSEgKVSgUnJyedjzA8f/EcOexywMLCHBqB1lxRx5rKl+7vjCqEzECbGSenpMDvhR+KFCkM9RdsgvD/Qen78OEDEhISkDt3bp2vMLx8+ZKvd7G2Fvb91lS2np6egnaE1Wo1Hj16hKJFi7L7QLiyjYyMRFh4GDzcPfg1hIAamoCA16zuNISDg70g9wLFGRgYyH4zf1SoUIGVrYHuiBCksbrwAYoV+7J3GkskUiRGB8Pv0mpI1Al/eyc0vSuS6poiRYrofITh7du3/Lei50HI34zuW2dnZ5ibmwtq4nb37l0UL15csLqGoLiCgoKQmpoKNzc3na9w3L59GyVLlhQ0zURoaCi/L/Lly6fzEY47d+6gUKFCgtY7lP/379/zeoLqNKHuN4LipnuD2iES4UJB9eP58+f58+Hh4aHzFQ7qG1L/QWghFB0dze9pKg+hob5enjx5BO3rUT+CLCPfvHnD2yUh7w2qjyjN9BuamZkJVh9RmuPi4ni9TGkWmsePH3+sQ4WE1s8+e/aM16NC8/TpU9jZ2fF+kJD1fnJyMo+b6lGh+iwE3RsUr42NDU+3kP0hmsj0GrpX56PlbwJ5Xf8v6yj8iLRv3x7z58+Ho+OPuy62e/fuGD9+PK84vzX69e2DP3efRftF81Cy8gGoUoVpQKVSCeRyBVKYmBMSmulkjxIXyUJC706khkfICoagDonQZUCND3XOUpJZvEJZSbCaScoqRPrdUlOFLVuFQs7LVSgxr0ep1JatkMtoaAAiO34zahSowUlJofcP6zyzCOWbypYaW7WKdZoEiJfipFFjipc22hCyIafkGbDfLJnu2y9AKtMg0N8Dsg81MaBpUViZKdj99Fe6qLP0xx9/YOXKlTofYdiwYQN/+0H//v35XyEwNTVF79690a1bN94JE6oeo3urVatW2LZtG//9hIJG/CnOiIgIDBkyROcrHM2aNcPOnTsFF0GHDx/mA11jxozR+QhHy5Yt+f1mYWEh2PNBEwS0f8r169cxY8YMLi6Egn7DX375hfezhOroUhtEgyY08N+3b19MnTpVd0Q4OnTogLlz5yJnTmHfW0qDMlu3bsWiRYt0PsJBz/WwYcP4wIxQQpae5wcPHmDNmjXcCXlvUH3Uo0cP9OvXjw/6CFUfUZp9fX35c7J27Vqdr3AMGjSIl3WJEiV0PsJAg6Jjx47lOzwLzciRI1GvXj1UrlyZPztCQP0KGgwcNWoUr0dpYkoo6N747bff+K7UtWvX5kJcCKg+aty4MRwbztT5aPmbQD4wsYbu088LFdSqVasErwS/JVq3bo2ZM2dmy2h2VunSuRM2bzmK7svnoXS1PYIJZBERERFBYK2mVKZGwPMSsE5pgd6NCsPK9C8RSDOyc+bMEbxTQ4KbOqMjRowQrFNKnY6OHTtyUVG6dGnBOkokkOk1fiQMhRTINBO2fv16hIWFYfTo0Tpf4ahRowaOHTsmuEDet28f7t+/ny3CjTqLGzdu5FYxQglkyv+hQ4dw6dIlLtyEFEH0G1LHfPXq1ciRI4egAplmw4YPH86FrNA0adIEK1asQK5cuXQ+wnDz5k2sW7eOl4fQ0CDVhAkT+Iy6UAKZBsPJAoDE5vbt2wUXyG3atOF1HM30CimQnzx5wt8qs2vXLp2vcJCo19ehQkKz9CS+Dxw4oPMRDhpopXua3j8s1AA8CeR3797xAY7jx49zC0ChoHtj4MCBqFWrFho2bMhn14WA6qMqVarAru40nY8WYW2IfiCEnKX4VvlW8/hJutIkf3P0AMppDSVz9Dm9H3XKPg//ucvo/P/Kkanm52mg//4pHxRen3aZbuaar9UlP913+k/vx8OkO1+a/vx/UVaiE53oMnDsGdOoZXBxv4cw+T6sOPgAsQl/dfKpDsuO+lUfr5Auu+Ill51xk8susiPur5Hm7HLZEX92xElOH292kR1xp097dqCPPzuc0PHryeiYEC67yK74v0aas8NlR/zZEafeZUS2CeSUuHd4cNMHwTHCTIGLiBBkChoVmoin197j8eVQRL9PYmJPirC38Xh8KQQhL2N4mH+CzHUjghPw9Co7n4X/8Caejzz/F0hYWmLDk1iaY6m/DYVSxtOSmqzBO/8Yntb0UPjE2FT43vzA0/7yfjhULOzrh5F4xL773wsHWB89NUWDlz4RLEwo3jyK/FgedH4Mu96z6+/x6GIIgp5HQypjBzPIPpUpPyYiIvIPSFjDKkPu/PcRYbgPS/b5ICZBuLV4IiIiIiIiIv8N/49A/oDD82ZzM9yZczbh+RfOkof4bEKT8g2x2jtI5/O9osatk+tx6mmk7nsGpEXjzK61OPk0QufxM6HG7V3zMWH8eEycvBUvk7NvtIuQyaXwPvIWp9Y+x/3TQTiz8QViI5JxeddLJhJDsWf2Q4S+ivtHcacwlOH8Vj9c3O6PJ0wkk7CWyrT+BkYyyHS75NJ19N9JqBrQceYoXhKydExuwMKyy3z0Y8cpPH0mp4cEKglOfVj9NSh8XGQKwgLjoU7V4MmVEB6WROz+eQ9hYmnAw+ihOPzvhuPAgkc87a99IpEYk4qd0+5zwX9qjS8XyZSnYyue4sG5YJxa9xz+9yN4WhXM3TsZhNPM74X3Bxxa/Bg+LIxMpk0zzxO7hkwu4QI7KjSJp5XOpWMU5j8aSxAR+TZJYyJZw0Syhw+ijQ5gxaHHiI5XQy4OLomIiIiIiHy3ZCyQ33tjSJemaDtyNF8cPva37ujVdzNCdYf/DRKpHIbsP8Vns2DfHWkqnN01E7vuvNd5ZEBaJI6sX4gDPmE6j4w5tLwfll75f+L5DvE7MhkjN9yDe8mSMA/cgoETNyNKdyw7IFMIKRNwXu3zoPNM7VoPEpjVO+VDtzllYO1ohIjgvzav0Qu89IKZZlK92uVFq9FFUbBSDiQwkbll7B0s6XEF1/e/hipZDe+jb/n3K7teIfB5NJb1uYYV/a/DzzsM2yffw3L2/cz6F0hJVPPZ7O2T7mJpr6u4cSAAm8bcxubxd7gypmvFs/jPbfbjYX1vvMf1fa+Z4JQzEfsMapUGGlUazmx4gY2/ac9LiktFbHgy1o/0xvJ+11iedQlnaNRpKFzVnqe9Zpd8TNhLYetkjC6sLCq1ccObx5FQpWjgXtqWl0+Rag78mlyg66jc2g0dppZC7W7uuHnoDRPUcR/zRIMHASyOzWNvY9XA6/zck0x4L+97Dbum30dcVCrPk4iIyF+QSHbxuMvNrdcef46oODUkZM4hIiIiIiIi8t3xd4GcFo+Df8zEH5vvosayy3z7+fc+u1FGkcqbe1WkH+7cvs133bt9NwDa7Tw0CA/wxVP/ILx+xvz9QqHh67RIjNAlkuF/5xq8X4R8l10GA0NTGH4UGEl4fvMCzp07B++HOrErdcbQRRswpLoz+5KKD4HPEfjmNa6xMDfua8sowt8bx48cxpGjx3DO5xU/LeLNQ1xgYc6du4wnb7NTVmYTqb5Y98cD1PttDjq3aIERcwbB6Ph+3AjRHc9GyKz4NhOxCTEpsHIwRg5XU24yTCI0h5sZD0Pmyq8fRODJlVAuovWm1DImlvcveIjF3S9zM20Sw86FLNF1dmncORbE47l7IhAVW7iiRN1cOLvxBap3zIt2E0sgdzFrlGvijBJ1csH31gdEvkvAk0shMLVWMpGeF+c2+aEaC6tg94vf7Q/a2WX2OS4ymZtSv7gTzk28ScTHRSQjNiyJX68ku06hqg6o3ys/jM2VXORWapUbuTwscP9M0MdZZ4VSiluH3/K0U7pI/JPZNc2mv7oXDse85iysBBEsXbePBeLl3XDkcrfgIlxParKaX9ujfA4+A21ipUTZxs4ozMT060eRMDRWoFR9J9Tu7oE8JWxQonYudtwFkaGJeO0TDv5Ii4iIpENrbu2a/w4Tybux9sRTGJnb646JiIiIiIiIfE/8vasbH4TLd29Ak/dX/NG3Mn+nl13RFpi7tgcMnp7H2LaVUbpMGZQhV6oWJmy6jQSocGJ6B1SsVh+VSzL/geuQoJGyLoMEBkolvDf/iur122PztcDveEydxFUiTq4ajVGz1vAd5SZ06YjlZ/14nvYs7Ib5ZwLZpzAs/7Umuo9agr0szLje7bDqVhDeP7mB54FMDN07iwPXfBH64CRmjp2BzQcPsLiO4bb/92eenfb+DR6/N0BOVxOth3V+FLB7g2cvhdu17nO4yGVaj9bWkvit0zM/LHMYIilehat7XvEZU1snEz7TSkHJJPnB+Xd4HxAHie5uV7NjLUcWxbDNVbkoDX4eA4+ydkzkGsK9rC032c6R2xSuha2RmqSGjaMx7POYwYJdJ4GJ0Qvb/BHABDqJ3jT241vnNIJnhRxcmNu5mPDZW0d3c24+TXeNkYUCts4mTDCHQWkkY2FMcWX3azgVsIBMN7ttaCLnZswkVmmWnMdTxhY5KZ4IFo9W2/P1yeWaumA4S3utbh5QpabxvN86/AbhQQlcwEtlUkS9S8Sji+/gWsQapRs6I4WJ4vTo1zOT2TSZZF/a+ZKVaRSSmB/NNiuN5TC1NOCm5qc3PIf/nTDEfEjSzmbrEyMiIvIX3NxaDmd3byQYhyJnkUa6AyIiIiIiIiLfE38XyMnJTATEAIXywvmTfnACzq2fgYWnnDH34AmcOLEdPQpHYdm4cbgXZQAjuYqJiRj0WH4CZ2Z3gJFUAxkMcG1VN3SedRpt/jiORV1KQ7iXPXxlZArgxSFMXReJgRu2YcmSJZj3Wz4cn7sGAYkyKA0MdOvO0lhQK1TtOBTzWZjJzZywf/M1eDQeiF9quqJ6n1lY0rceUiLvw8fPFP2nLmFxzUTnat/e+4j/F5rEBCQlJXARqMUc5jkkiIoRbsv/zyHxqGGuQnNXdJhWCvZupnz97rHlT5n4lKNwVUc++0rQe0nr9PRAx2klUbiKAxfN3J/9VaWoeTiKT8nE6WufCHb/qvCK/bWyN+LH6B25JFzfvYxBVEgin3n98DoWFraGaDigAKwdjLmJtFqVxsOmUbxMsFL85E9qkl+R/c+eiWdaH2xiYQBLFj/NUDt7WkLKxCaFJ+FJs7wpiSrWyf4rHg2LJ/0Oe/Q5OUGF+OhUJoxT+XFzlp6us8rAIZ85Hp5/x9NJ4r7thOKo2i4PUlh4PVQmdJyuQabeDnnNER4czwcZmg4txGeq+ftcWfIpLTTDTLPvLUYWgWNeM15GIiIiGSOVqRD0qgjkcVYIeXpa5ysiIiIiIiLyPfF3gWxmDScnN+DoYRwM1c86pSHi8SN4v3wNVZkGGNSkLurWbYf29XNDLg1GVBJ13CVMMFRBi051UbOoK2QSGYs8ADcv38OrIGM42Fkxwfw9Qq/W4XoBCA9CjMId+S35ATgUKAqLpDDEMs3w16SaBkpLK+QvQObWgJGJA5CaCnrDWHKqmgkM7fpYpyqDMbWfMyY1rYEadbpj16NQnbn694PMxg52lmS+q/NIe4dAXwVcnex0HsJDWpEEqoGxnIk3VqrsO80O+zHx+fBiCFYOuo47THzq18mSyXVSnIoJTq1oJmFo7WgMQzMFP5dcjU55cfv4WyzrfQ0l6+TiYtbKwYhvXmVsaYCyjV1xcOFjrBpwA3KlDEwLY+2wm+xnVcOIxWNuZ8iEtIKLS5p5JmFrbqOEMRPDlF4S0Dk9zGHJwpEJNJlFuxa2giW7BolzC+ZvaqXks8z75j7kwtchrzYeioPionhIHFPYl/ci+Hro3TMf8PXTOVxN+CwymUnT7te0yZYZOyeZ5T0liT3DunuT8k75unnoLZb0vILo0CQ07OsJ91K2LJwGqwfd4AKe8kgz6ac3vsDrRxEoU9+Zh38fEA/rnCY8HhERkU8hcfzGrzCMYlvj19pFEB/xRndERERERERE5Hvi7wLZwAHN6teHjeQcBnTqj/nz52PW9L7o03UHjArng6H3DgyaOZ/5T8CcrU8hdyyPPKZpXDSQiVnqx7c6qZCMXBi6YTemlVdjct9+OPs2+2YWBUevASRqqBKY4DE0Yqo2F0zf38X1AG0mn16/hES3IrA3oJk57sVJY19UOrWr0aiZeNYqFHVC0kdTV4nUEOU7T8SRC+ewobsVFoxaiWB+5DvC0h0V8oThzCV//jX21kncd/RC5TwfRwsEh0QjrYct4uXAzY3pO4nSYZuqcpPpIeuroFwTl38UcSQYa3ZxR+6i1nymlJy5rREGrqmMIRuqoEwjZy4QyXzZ0t6Qm1gXq+mIIZuqoP+qinApZIXWY4pi8Loq6Le8ImxyGfP0OBew5EK25agifIa3ZF0neJbPoZ0BZtcgU+Z2k7RrmOnaXWaV5jtUOxe0QsWWubmZNa357bGgHHJ5WKLFyKI8ngIV7VGynhOfJadZbTp3+FYvDN1YBR2mluSm2M2GF+Ei2MreGM3Z55z5LFCpTW4ef/pyoNc/Fa+dC8O2sHJieW06rDA36yaR32ZcMQxlZdhhSklY2Cp5Puk6dP0KLVzZ9Vj5svMo/VTmIiIif6EVx4VgHNscfRoWQQ4rA9aE/L15FREREREREfn2yaAFl6Fgy2HYu6g7wk6vwogRIzBmwmF4ThiAwQPnY1wjNVaNHcH8p+Ok6y/4c8NMFDBNQWqa9nU4fyGBTMoEiCQvBqxfi1qKi+g7YzdoQuvbRwIDYzUeH1qKdg0bYv/zCmhe2ZYJ5AaY+Vs+LGtSF40bN8Kkc7kwYmpP2CtVULOi1M8iSyS0/loH8yQzWqJqVS94z+6OplN24OHRJSyOxtz12fwYnft3Qg4e6jtCYof2U39F4vIBPB/1x95Bp6kD4W6sO55NkEBLL9JodpXEI3dMSP4vAUfmz+mFI83Mfn4uD6MLQn7643QeF6s6wUph6Dj502c6pj+HmyrrYR/155Ojc7k3+5z+mnQ+pedjPOmOE/pzKS59GvVh+Xncj52TblOu9KTPi/58fRw8T8xxP9116C/NgPNjuu8iIiJ/wcWxfwEoo5qhf5PisDWXI5WPGIuIiIiIiIh8j2Q8xG3sAK/+q/E+IgIR3PlicpO8sLYtiHF7fXR+EYg8twbVCzLhCAO0XnQePleWo7iRNopcZfrjepg3BpZ3gFGuWth9yw+XZ7SG8ruws05DapIM+Wp0xILVW3Hk2GKUt6SiMkO1nrNw4OR2rFy5CrvXz0YFZ1PmL0OfuecxtzmtI86JgSuPoIU7xQOU7D0He+e3gJI+d/kDF87vw/IBDeFRrROLYyV36zdtR9+GeaAruu8K67ytseX0AZ6P3X+uR89STrojIiIiIj82+pljZVQLDGlRGrYWBrojIiIiIiIiIt8r/48NmAyWVlaw4s70Y0CJganOzwqWRh99YWBiDgtzE8h1U6dSuSEsrCxgJNeGURhbwZ7Fk36O+VuGZtGUppZwzJUTNp90eqSwdMiJXLlywcbkr/wbGpvD2IC+S2FoYgYD3UCA3NAYZsYG2nxLFLC2d0QuG3MoTax4HOQc7az/vx/im8fQJoc2Hza63axFREREfnBIHL/1J7PqlhjQpASszb/bLShFRERERERE0vE3XZacnPzTO41Gk6H/j+QojykpKRke+6+dWq21w6dBChX7KDrRiU50mXG0IoCsnVNVaf/oIJFn6P//OZVGjdcv8kMTWh896njCylTySR1GdSvVY+n9hHAadSp3ahWLX0DH483AP6suO9JKLrvKgVy2xUtOTPNHl13x8iVGYjl/dN9rmrOlPiL3jac5NfXTOp/akuzSJNRGpaamZngsK+57TDOl93MkTaec/WRRYfT5abpPPy8PHz6Eh4cHlEoyjP4xefz4MfLkyQMjo2/PsPvp06eIjNWgwfCDsLNM5UJZRERE5EugaiMyVg1zEznMjOWsAdT6p4c6069eveJ14ZdA+0zER7yH38WVMEAiE+GfVlJxcXF4+/YtChQooPPJOiqm9P0CYiBVy3i9TWkXAtpEMjYuFoZKQ8jlws6Cx8TEwMzcDBIhbcdYVMlJyTz/2dF+RcdEw9zMnJeLkCSnsM6dSg1jY+E36aByNjE1/bjfiSCwqKijq0pVwcTERLD7jcPijo2J5fFKpcLZz9GLFSMjImFoaMjjFpqYWFbOJqaQCZhmIlXFOvzsnjZlv6HQxMbG8udEJhN2faNKrUJSYhLMzMwEvTd4fcTSbGjE6iOZsPURiavExESeZqGhOp/uu6zUofQKU2trGSzNZSyt2jJNSkqCn58fChcuzL8LyfPnz2FrawtLS0tBf0OqN168eIEiRYpkKDwzC93DFC9ZMNvY2AgWN9VB9+/fR7Vh+3Q+Wv4mkA9MrKH79PPStGlTrFmzBjlyfHfbZv1rfvnlF8yaNQtubm46n2+Hrl06Y9PmvRi39hZ617NDkm5DKxEREZF/DeuEX/CJgUqjQJcGrjBWZtyp9apSBRcvX9Z9E4YnT57w+nXz5s06n6wTFQPUm3MMUXavkKZmeRFKC7EeAG2wSR0k4bpIWqQSKev0CVx/s0TqX+OXHZsGUmeJp1ngqEm7Uuf/k80bBYLSnMbSLHTMVMof0yzU/Uaw6LIrzSRe6V7OnnLWPScCR52990b2PNvZe298hTQLTJbvDQltripBA/tSmNqiLCx0YyXBwcEYMGAA9u37VLwJAcXbrFkz1KhRg4taIaDnmtLcp08fnDhxggt8oaABiEGDBqFOnTpo1KiRYHFTvJUrV4Ztnak6Hy2iQM4A2pGZNp2idbU/Kq1bt8aMGTPg7q7bTewbonOnjtiydT/GrrmJnnVtRYEsIiLyxWg7Q8D5BzFISpWjdxM3GH22SyTNKNSsWRMXLlzQ+QjDgwcPMGfOHGzdulXnk3XCwzSotHY1fIvvAVQ/rnWTiIiIyE8HE8jUapmG5EU3TUdMbl0S1pZyBAQEYPDgwThw4IA2nID069cPTZo0QfXq1QUVyO/evUP//v1x7NgxJCQk6I5kHZr5J1Ffq1YtNGzYUDCBTFY9VatWhV3dTy2ohbUTERH5CigUCm7mRI5GfrIKjSgasQeEHux/C4U1MFDyc9OjUBjw9NFIoh76Tk5o6BoGBgaCm06JiPwI0BNIrnoxCxgpVFh18CUSdO+h/16RpLE6isSx2kB0ohOd6ET3oziq11UGiLN7jfWSzZiy5y4iozWQy0SZ9l8hlrzId4VUKsPDB/exbMl8LF4wGyePH8lYfDLxSGvI/5foJYEbHx+PP7dvQUxM9L8SySRI34eG4NLFc3wESy+Spczf+9Z13L19i6/50Qvo+/fu4IHPPcGFrIKJ49veN/HmTcAXiXsRkZ8FGqcic7rqxcyZSFZj7ZFXiElQ6Y7+QJDJsaEcMGJO/woF8qPv5P/pOB6rxNIdo3CfY8jioOM0464/TH/pu+7NFP8IhaN404fj6WPn0l/q8OnTqmCfKTylmb7/r7j/LVQnU3zk9OVB10qfV8qL/hhBh8gvfYeUwtN5WYXi0edXRERE5J9IkyE+xxtswDZM3X8H7z4ks+rsrwkXka9HhrX1q/Nr0atlC7ToOAh/3o/Q+TIifDBhQHs0b9kDa8756zx/bJ4e+R1jdtzQfQPU4c+xcNEUXAsgc4QU3Ng2E62at8Avvw7B1aCf1BQ4PhDLhvbA2vOvdB7ZhYSJTCkuXzqPFy984eCYE3/u3IZDB/bwjRHIXFKlUnFRamBoiDUrl+L1q5f8u/4YzbrqBS1BopYE99rVy3D71k0uaklsUjh9XET6cwi5Qs431ODClB2jsLRhgLGxCd8s5fnzZ9iycS1PF4llQ0MjFuzTeLVO66dWqz4RuXSMvlO6KV76rD+H/Ogcmj0/deIInj559MlxERGRT6G9PKoxkWwgVWHDsQAkfuczyZ9AojIgBph1E5h0Fdj+VCvIXrC2m76TfzRrr/TiUMFE4MMw7bGZrG17G/vXMao/qGwW3tEeX3IXiEvVisYk5r+YffcO0QrsjKDzaQBi+nXgFgtHgpPqtZA4YBGLM4hd6w7zn3JNG/8BP228W59ov18P/istBOWNnN6P/lJayE9f15Effdenifw/xGvjI7flMUsHE6dHXmrLicJR+KX3gL3PmUjWxR/L8rnSB7jL0kffKZ4QFs8h1tfRi2t+HebYR/6dnP66+njJT/+dwtK5QSz/U1mZnA7QftfHR9AfOo8cfabr8uvojouIiPxcMJEca/8aGzTbMfvwI9anzKk7IPI1YbXw34nwv4V9+/Zj/7bl2LHvKhK5rwb3Dq7F8pU7cGDfNhw/74tk7v+doHqPGe08UG7kHp3Hv+P903M4ef+t7hu7bxPCcPnKGQTGaxB5dz1mrXyMjpPnY2LnOgg8exbRunA/CwkfzqBXxZqYuuY07geE63yzDxKGZMZcpWp19OjVD91/7YsHTOC+CXiN34YPxKB+PbBsyQJcuXgey/9YiDGjhuDWjWtYtWIJBvbtgUnjRyHsw3vIdDsNkti8dP4sfmnfCf7+z1lHWo2A168watgA9OrWAQvmzsCjh/exbPF85v8ScXGxGD92BGKiY/Dg/l1ERoRj+uSx6PtrZ1y9dAFv3wbg6uWLmD/ndyxeOJuJ9GU8vqdPHzFhnILRIwejR+dfMGXiGISHhXFxP6hfT3Ru1xJbNq3js+F6cXzk0H5069QGPbq0xdUrF/lM8ZD+v/I8UtoSExK48E5KTMTcWdMQGPiWpScCkyf8BjXLR3rBLSLyM/PR3Lq4OdNsqVh96CUXyTK9SPmeoTy8TwCslEDnQkA8E8N3QgE/1hoNKQ1YMn/vd9qwJL7oOIncmq5AbgsmZNkxEmR6UphgDWHx/VoMsDbUilY5O4/CRbNWP5SJxn8qN/Imgf0iCnjMRHgsu5aCed5k13vNxGk8E6EkyEvkAAaUYGlw0YZ7xwTk4FLa+Om9XARtpPMiEnjK2pUI3VozEusBLF/kn8yEOIlIOucZC/NK1/pSGqJoAJt96MeuQYMDT9g1XrI0UVhKO4W5/17r94H1cEiwvmRxUh4pjQSFiWPn+kZobx46l65L1yeuBQFrH2ivS3GGsjKjtEaytJIwpngpLIlyCutoAnhYseswv6csznB2nNKfyvJL13jGHH1OYNenz3Qe/V4iIiI/Hxopou38ccT+FGRFmyE88ge0fPrGybAHLZErYGnkhkrl7HD16hkEsPYM6vc4e/osTFq0RU1Ys7ZDN+WvjsHFvSv5plYrV27AeR/WMDNSwp/j4J5juH/3PDaspWObcItHBATePY2NK4/gLW+H4nHvwC5s330bCUyK3z+yD/suP8T1g3TOKhy49QqhvldZ+JVYu/MAgnTtpCrOD/v4NVdiy57LYM0cIwZXD+/B+eu3cGTvOn7syJXnSEUKbu9Zh7N3A/D88n6s2LoHr1jb82+QKQxh+IkZlhRKpREUsjQkR4QhHPYoUMQNhao0wC+da4N1N34qwp68RJ4+4zCiQw2oVV9vBp02FIiPj4OLa25uSk3ul/adUa58JVw4fwbFSpVGjVp1MWnqLFSrWRte1WqifMXKiImKYoLXBwomkMnkOSjwDeRyGVq0astfOxHyLhgnTxxBxUpVsX7LLi6mU1NViIuN/ThzGxMdzd/DFh0dhQgmkB8/fIDZ85agaYtWiIqM4OEGD/sN9Rs0waChI7kZdkpyCnbt2IrSZcrjzwPHWX9Kglu3ruO571NUrOyFFWs24ca1KywN0Vwkv2Zi3IcJ8KXsmRo6fAzOnz3NBPAb/pqJRX+sRvGSpXDj+hUmgmUwt7BAzlxO8Ll3G69e+sHa2hYmxiZ85llEREQLe3T5TDKJZEOFGhuOvUZ4bCp7hn4AEUJZsDUC8lpqzZdJmFbICZx7oxV8bqxl4tlkhUDtGX33ZWKP/Eo70IFPMVWwuFgYijOJdcz8WQtLs6kl7bXiTw+VHZkOpzfjpteTFLDWClg6h4RjDBOXJMZp0I7EKAnA82+1wt7OWCt8SWg2ysPiYRGRI7F4hQnLS4HA5sdagbrjKbCF3BN2PssbbeC4honUoy+Bq0zI66G0kLjPx8rDVFce6WdtCcoblcM9JpSp7SJRX9BWe2099JnKi0QvzTjTjPcqdr1HTHA/YWKYZuLvf9AOGhxixyitp16z+NTAEhZ+1zPgBhPdPizMG9b/IaFPgxNnA4C9L7R5usjKYRvLE/mRqKYBCfp8jOWJBDelW0RE5OdDI0NSziActDmOKftvIyxSN3gn8lXIuOZlPQmJoSGqtW4P+fXDOHIvGJH+F7HveAxatfCCMY16MqEoYbJ069AWaNmmL/r2JdcdrZoPxOHnEUgMv4fZfdqgefOWfJavb9+uaDNsLcKgwuODS9Gn7yw85GI3CgenjMSw0XvZpzicnPkbfmnZFM1b0Tl9+OdGTZujG4v/13ZdMXvzPSZ4AzD/lzZox6/ZF53bdcLMjXeYfyz2TO7K0tgCrVr35MfadJuIc/5+2LtgPM49T0HUze3oN2gsbrM2MfOksfZPCrtyjVHU9BI61m6M+SdZg/YT4uLVC6P7NoMJmS/r/L4GJG6VBko+g6tmAtbP7zm2bFwDx5y5mL8Bv4dJICoUcrwLDsLe3Tv5OcYmpqzPo+0AkRC9c+smrjNhOmbkEBw+uBfPnj6BkdIINnZ2ULJnIJ97fh4P5Y1mnSmOjzOzzNPewRHDRo7Fsj8W4tiRQ/y9fXozaEJv9kznkfh2cnbms75587kjlYn8HDns4ZHfE3KWFkfHnPwdfRR/NBPyVtZWfNe+HPb2TPTa8PB58uaDja0dv25iAutMsaxQPjzyF8DbN29w4dwZNGjUlAt4ERGRv0NPb0l3Ezx5HQ3/wLgfYxaZzKZJnE24op0xJdFLIwLGTByasfqQhCivoFleyaQ5jH0/z9osEpE0O3yTiTKqF6koqDyC44BxLK67oUAhJhpvM1FHYtOECWea4aW4SLiRcJ58DZh9UzvzSefTdfUinGZBaXbUmJ2Xgwlh/aAdmV6TH10rDwvXKj9wgQlFEqEcXRy5TIFEJrRp5pbip7R38AS6FALCWQeCZoYpTeMrAN3SvSeU+ihkyv3bJW15FGZ50L1XlEMfadbcxVwrbimdJF7drbRi+W+wEyhvQ0sBtVy1wr+aC1AlF9DaQyuyHzMxS2mlMvOnWWZ2Tvci2rTS79E8H1DeUTuYQIMONCDA7j9+3qgyLK1ltWVLgxoUD5ll39TP/Gv/iIiI/GToZpK3JO3HrD2PWN8uXT0mkq1kLJAZKrUCuUs1Qb28Qdi86yxu7t2Ie/bV0LxMHig0rPKWyJASeha/L7uJSqN2IzA4GA9OzINDwG6sO/kcKokpE03xMKwzG0HBL7G8T1UE7juN50iBwtAYZjDVDYxKoGSixdRUyT5JoGCNtREsseBOMM7OqIaUwMdwaLgUr4LPoJkyGd637iH4xiFMYY17g/FrceTIEXQpGIBNW7cjMIHFI0tEqrMXjj8Jxp2dg6D0u4Wb/kqMO+KNvlXM4dx2Ll4+vYbGX/L633QdKK24YuKLCRCZWTEs3H0MK7q6Y1W/Omg9bCciWNH8dKQl8/7G10HCxd+rl/64430Te3ZtQy5nF75NO4lft7x5+QvbNUyg0g7Pfi988Y4JUyMjY3h6FkQa66CpVFrz4+iYaNy8cRXDRo3DmPFTMGT4aDz0uYc09hPfv3sbN65dxaVL57kAzeHggEvnz/GZ3PCwDywdaXwWOyU5mQlYR+R2y4OHD+9zP0ofXTsiPIybV9P35JQkuHt44gI7/8a1y7hz+xY/J4Udo3NIhCclMcFLMbMOpp1dDrwNeINrVy7h8sVz3N/c3BwJ8fH8eEpKMj8nNTWFz1DnZwKZZrtfvvRDXnePjwJdRETkL0gMxzKRdexWFBpUzIni7pZI/YqWL9kG5aGwnVYkdi7IRDETjSQSWzHxVs2ZCVwm2shkmdrcR6z+CmYCb3lt9pmJs92+WuFJa3GpIqdwNkZMiBYA+hQHcjKRSrPNe55rZ3BPvtbOAFNbSMfIrLstE620zlffENDsb1kmCq8x4f2chc1vrb22Pn4Sim2YKCaTY5pFLcIE7KCSTDQyoRoYSz8U4MeuSbOvPZjIJHFNApfEPglraoZJZNPsuP47CXM9dA0Su11Z2qhMyMycDtM5+s3AKI35WBj6SzPDJGLZ4Qyhc2kwgdJFwp3yTiKX0kSO4qjExHJ3dq1x5dm1LbXpIfFOYpd+Hwp3lwlpMienAQFXM60gTqWyZ3HSNeh3cGJl2o6V5wgmmKlcKW46JiIi8vMh1UCSZIJ8yZ6oX8IJchrQFPkqUJOVISQALfKURJs2DRG4axkmrb+OOr+0Q0k31qFIYz8YExipb5/jmdIS+YqVQC5HRxQpXAwurI1OTExl7ZOatQkmqFatEnI6uiG/c05YQQM1q+m17+CPhYpX+qaszdIng2b9mBhxbIxqRR1RIG8BmDrnR5MOzZHb0RN58suZLpcgLiwcaqkKb+9fxenTp2FdcygGt/eCmSwJyakmKFS4Kkp6MtFSwB30JmM1E/OmdvYwNWQC3MIRbva2fEPNf4OalYMq7i8BqGFiUK42gKGSNXwMA1M7lO60AFe39MZ77z/hoxvwFckeSBwWKlwEIe+CsGrlH/DIX5CvRfYsUBj5mQDesGYl6tRvyDfHatO2I25cvwYDhQE7XhD79uyCPbtPXXPnZgJSw02lyby5WPEScHJ2RVWvGjC3sETjJi2YgJZh75/bUapUWSaoU9G0eSs8e/oIwUGBqFOvASwsrVCiVBm+JnnFsoXwffoE9eo3hodnARQsVASurm5MAOfFmVPHuRl47tx50KpNe/5qqo3rV6NWnfooXKQYS1chvtkYrasuV6Eyn7UmQU3nNG/1C44ePsDXHrdu24HPjpdnYUhQ04xxLidnlvZS3Lw6pxOrOBVyFGXPIuVdRETkU7g4ZmLlyI0olPK0RYNyDp8svf2uIQFGwo8EKwlGarC2MjG78RFwxB8oaKMVdeTvYAJ8SABOM6FL62JJlNF6WNqkigtNcux/NHtLgpRE5dhywGwvreCunZvFxwQvrVWmhpTCOTKnH0im88m82pyJUjsmtGl2thC7fiILT8KVHM2SbmBpuxionUldeV+7GRaJUCvmWHZgyq5NIp/SSbO8FD1dk0QliU0yr6a80DriTY+1wl0PHSfR6cxEqBErD7om+dEmWbSJGc1qU5nRQAKZeNOa4GKs80LrpymcHjpPL1DpGJULnUd+VDYkdslEmsqAZtNpFpzWf9NxSiudT9A55GidOM2E02w/rcUmAW3Lrr/2IbDLV/sbkoXSWVY+l1lcNFP9w9ykIiIiX4REA2mSESqGNMZcr6aoWdqOV+MiX4cMa940DRO3qSlIhBkqVK+GHIk3cettDnjVqAATSRJSwERjqgrKfDXQOEcoto7vgBYtW6J+u8G4EO2JGmVzQymlMKmss6+dUqWde1OZPFanGcLSzhJy3MbYZi3QslU7rHvwEirWKFBToqFw7NqsCdGdr4+D/FmcKamwLV8V5Vg7khAXg2gmciIjk2Bh4QZLpYof5+HYGWp+TRVro1jMtH6UCeXAo/PQts9I3NIulf6fFKxQE5ILW7DvSRyfsbu+dx3eakqhiKsSNw8twerLgdw/7E0YpDk94cj6AT8VrGwp/1TWKlbG9EoVXZcgG9Du9uxVrRYWLV2NP5avRYcu3fn6YJqx7TdgCJYwPzJ5ViiUfJ3urLmLkc/dg4nTduzYGoydMI2LS5qttbd3QAsmQmnnaZqRtbK2Rreevfnf38ZOxJwFf/AdqOnezZnTGYuXreFrirv37MdNo2vVqcfjonQsWroKLi6uKFW6HLyq1+KpHTNhKk9fqdJlUaFiFb5mevT4yTx8Eya4yRqhGgubL58735Ga0kICmsozOTmZnVOZp3nC5Bl8RtnRMRda/dKep53iI3Fdp24DLrTfBQez30CNKl7VeT9SRETkL2gMNp4JwaO3olDcwxaNKjhy/+yrq74iJLzI/JlmZXkjyv5Hf+swIUsisaQDUN2FeTBPOkaisX1B7TESsH2KaYUmtZMEmWXTDCd91Qs8Eo0kTElol8zBrqnz14fRh6M4zJlwbOauPUZ/uxXR/gA0w0oCnmZqi7E4SFyTGZkHE9vkaGakE81+s/NZHcjFe8M8WpNkMlWmWW3a1MuCCWiaUa7M4iMT6Q7sHBKalB99GkiwN2Dnkvin7yRuG7hpy4nCUSVJ12KXQcWcwOiy2rSUYmkjMU/nkKNyoTTQoEN99pf8aH01iWkSxWRmTfEVZ/mpz+InMUuOyqsji59M3+kzXcOVpTUXK/uKLN20/rk5KxsqjyZ5tWbmlH8bljf6TqKd4qFBB3a6iIjITwYTx7JUI7g9KIuCryJRrSSrd0S+KqwG/juGlg7Imz8PWNUNizJMBFctizLVmqBWWfYDqZRwyueBnKwiV1qWw7q9G1DVNBDXr12DT6gFftu+H8O8nFnMhnDJnx8OFkoep4lNTnjkywVFkgzFOo/CmDaVEfb0Op6pcqBh4xoomNeKiWYZrF3zIK+bHVhzBIW5A/LnywNLI2rNFLB3yw9XezMobath64EZyOl3HSdOnGDuNG4/fcfktyEPk9vRiltKyQytkCdfXthSQyzPhUZNO8NTFg6fxzEAa5/+DXaVh2HtuPJY3q0+qlevjtnn82HBqrHIw873LFwKz1e04f5DtsZh3PzxyM/atZ+Jl8eno0ntVth8/wm81w5HozbjcI8Vb3ZCAyhkRk0uWfceYppZpvW75Ee7O1OvgoQtiVIyNybBSccSEuL5dzpHL0TpXIK+k7ky/aV3I9Oxdh26oHiJ0uyzLm52DRKoFIZmcikufVroM802U/oIuhaljw8OpabyayawtFFYMs0mKCydR2lInxaCztGnma6nTy/FQ8dosICbdDNHAwQDBo/ggp2uJyIiooVmjkkcH7wegRIedmhSSSuOfxhInJJ4pE2w9FA9QubLTfIBXk7all5ftdDfwkwE0jHayZpmbEm0UTtJcZFQLGqrDZseOo8EIwlDvSD+HPKmeEhkEiTASRiSiCcRSP0BOp/EK12/DBOkZNpNwpe+k7BNHzdtCkb+5ZnApNlVMps2YvHT7DKtcSYBSYKVwpApOUGnk0gnf31cJFLp3EZMfFJYNyaUizKRS10LShPFRWHIvJkPFjB/cnQdiofSSH/Jz5418pQHujaJfRL+hD6tNVheqAxK0IZmJHDZSfTb0G9Es8q0eVpjlg7KE83Ok1imdNEGZZRHEtF0nOLKzcqOBiZERER+HsisOtkQpQMbYGKJGgh/fVZ3QORrImk65SxV+R85MLGG7tPPS+PGjfkO2Lly6Rq+H5DWrVtjxowZcHd31/l8O3Tu1BFbtu7H2DU30bOuLZLIlO4/gpYSUAcnvXD9VqF11TSDr+3FiYiI6M2qaea4hIctGlf8VBzT4FTNmjVx4cIFnY8wPHjwAHPmzMHWrVt1PlknPEyDymvW4lmRgyzhTLiJiIiIiPxYSLTiuCwTx3OrN4ObTQwGDByIAwcO6AIIR79+/dCkSRM+yUeTLUJA/dB3796hf//+OHbsGJ8UEgratHbAgAGoVasWGjZsyCe0hID2MKpatSrs6k7T+WihcWWRz6AZuh99HSfdxN9qHiltrAfIfgdtB/e/dGT4z/5keOxbc/TqNbJkzOiY6ET3szm5TIKEZDVO3olGyfx2fxPHhIzP8Ak/AKfdVkPYeClPfAEL60CJTnSiE53ofjAnVUOmMkbZd40wv0YLVCluAalMxjVJdkB9bXrDCm1ES3pACKePi9JMcX9+PCsuu9JM8WVUxn+bQZ7W3E736eeFRigmTJgAe3t7nc+Px/DhwzFo0CC4urrqfL4dxo0dg9MXH6Pn9AP4pYoVkmnDExERkR8aap9I1Kaq0kD7RuibKzLeUBgo+LvO1SlJUKWyhvJf9RfScPJ2NJztzdG4kiOPn/RlemgGuWPHjtixY4fORxiePXuGVatXYeGChTqfrBMZqUGbnbvgn/+0OIMs8lMhZcIBEjVSyFT/f2BiYsKXINFyJKExNDLSLoXSCNsn4UKCdfhpSZbQ0Gsl+ZsyaHNdnV9WoWpUxoQKiRSaxRNSwJG1Hu3JwpeRsXIWMs0krgx0aRYa/Qar9AaVTMEyKk2TI9czT4x0L4/qpa15moODgzF79mwsXrxYG05Apk+fjmrVqqFs2bI87UJA90JYWBi3UF22bJmgZU3PNsVbvnx5VKlSRbBZb7rfunXrBtfm83U+Wv4mkE181+k+/bxcvHiR3zC0QdOPypUrV1CsWDFusvCtce3aNbjWmYcqZT35ZnCC1ZAiIiLfJPSIJ6Zo8DIkCQVdTGFmLPu49FIhl+Pxkye47e2NXEUqwylvAOug/rtKQcEEt1pDgpt9+YdlEvR+c9pkUFBYJ4E6vYLGy7IsZx08SZpo+CXyEyHRICHWEmkJriiez4o9xlQxZPz80z4dNNhVqFAhlC5TWucrHOfOnuOdc2MTYTeb+fDhA168eIGKFSvqfITjwvkLKFqsKCzMLQRbKiaRShARHoGnT5+iqldVbT9NIOhtHBcvXOS/oZUV/d4CpZnVyVFRUXj06BG8qnnpfIXj6pWr8PT0hI1t5nfqlUrleP/yMt49PcnbLco77Ydz584dbgIsNN6sTXVycuKTgfTsCAGVM+3VQ3GT+KZBaKGg2d7bt2/DwcGBL4EVKm5qq8+cOYOKA3bqfLSIa5AzoHnz5ti4cSMsLNJtevKD0a5dOyxYsACOjt/ehjVdu3bFG4Pa2DSlrrjhlIjITwB1d2l26LxPDKQSGTrXcWTCWMpnkuUGJliycC4GDxuFBr+tR9Puu5nw/HcCWURE5PtGQgI5zhJvHjZE/YJeqFvGlnWMabHBp8JJIpGCNr00MrHEqOGDMXveIt0R4WjSqB7Wr18P2xw5dT7CcO/ODaxcsRKr1m7U+QhH6xZNMHXaNC7eaGNPIZArDHCHCaD5C+Zj+869UKXE645kHarvf2nVDGPGjkHx4iX4xqdCIJcrmDh+yGdNd/65X+crHD27dcKgwYNQtHgZnY8whIeHo3fv3tizZ4/ORziGDBmCFi1aCC6+Q0JC0KNHDxw9elTnIxzDhg1D3bp1uRMSKgPrWpN137SIQ9EZQKKMdg/+kfmW86g39aDNuUQnOtH9+I5mj2miwKuoOfueihWHAxEdn4qUVO0ouipNxusEarJUqQaiE53ofhKXmmIIpWECnAsfxv77F7D/SihfhsHrjeT0Ts3/0gyWGtm0v4rUgF9XaJJZl0cjoXe3CE8aS3Myq0f15SOES2Jx0avO0yTapR4ZhcmsI7RppniFSzPFRXHq0yw09PtR/EJD/fTsmigiE2XaRIuWDcTGxgriaMZbn2aa4c0oTGadPs00Q006IaMwmXGUzoxmo0WBLPJdQY0frUMwMTXlf2kDg6xCa0foNUlfAoWnEUneq9dBaaO1DPRXD+2CTWuAsgO+noalI/31RES+V/Rv5KlTyhJSiQZbTofwTs2/ub9lcvbsmci5k9MreVhccgV79th3A0PagEMXMCNYWJlcG5acgl6989dj/dWh/PI0pEszpZ/7ZQAd06ddaazdHIXy/PG7VBuRgVH6MNyLI5X9VXYGRv+jrERE/gM0GimURknIV/IoTvlexDHvD3y5gYiIiEh28QU1jAoPDy7DwG4L8CQbRtBERP4XJAhjY6IxesRg9O/VFSOG9MfbgAC+LoHvbJduNzq+6YXOn3/nx7Sdx/RQmE3rV+Pk8SMfRbI+PIlv/fn0l6C/5E4cPYwb169wcU1haYON6KhIrF29HEmJiTwu2sAiIiwMq1cs4bNg2nR9umMeXYO+k/sc7q/LA6G/Nr8eE+eBgW9wgqWbRtT059Pxz/MoIvK9QONNpE1rl7Rk+lCNbWdDkJKqYYL5n+9pEnivfCKwZuhNrB58A95H38KAicB7p4P49yNLnyA5QfVRKH6OnAlP35vvsWaI9vxLO/2hYAKT4iWnP4/XA+RH39m/j8fJn/l9PMbD0rOoO64/xlx6PqaH/dF/JqEfG5GEc5tfQMXaWRL5JN6T4lTc7/N46Ly4qBSsHaZN+9YJd9n3ZJxc48u+38T2yfcQERwPNSvDfXMeaMOMv4OURDW7rITHH/gsmp1/ix87MP8REmNVH6/DHaWN/aPPlD7K7yd5+is5IiLZRhoTyYZGCchb7CTOPLuMU3cioJCx9k53XERERERIMhTIj/dORiV3N+RysOeLt3O69MQ9pCLI+yTWbTyEQNW/HV4PxqKGlVC+5my81fl8b9ze0AOtFpzUfQPUIfcweGgnHHuejDRVOHZP+xUVK3uhZtO2OPggmnXpfj6inl1C3+plMWXfE51P9kAds8jISAQHB6Jn7wEoU64Cpk8Zh3fvghEZEY4Xvk8R8PoV60xLcfzIISxdPA/vgoMQFxfLj730f/HJTn0kJiPYeVcuXcCpk8eQmJTIxSeZm/g990VoyDvEREfzc+gvXZ/MMRITE+Ce3xNOzi58hz7/F754E/AKCgMlyrI00fWGD+6LO7dvsQ6oHKXLlmfXkiGF4vXz5WnUaNR8U4SIsA949dKf5SnoE5FMaQth16d0R7E8kwCntIZ9eM+u95ybg5D/o4c+iAgP42mi9NG1yfyEPouIfI+QSCZNVouJZKSpsfXsOyT+D9u18MAEmFgoUK+3J3zOBjPBHI7EmFR4tc+L9wFxeHgxhD2fGc/AkugLeBgJOxcTNB9eBIW9HPmAVsS7RLzzi2HxpLDnCUxUqhD2Nh6RIYn8zVAf2Gc6nsCOhwcn8M9R7+nZo7BqxEQk451/7MfzIliY9L35uEjaDTeNidc0xDORy8VuZArkLJ35Stlyvw2/eeP1wwgmWlPx5Eooj+fDm7/W+9G14th1ot8nocWIIqjV1Z1fgq5boYULcria4vbRQC6iI0ISUOWXPLB1MsGV3a8gV0q5wA3xj+GzyvX7evI4D//xmA8o0LUoT7Esfhq1OLX2OTvvNUtLCmI+JCH4RQzCgxJ4WYiIfA3SNDIYGccjb4mjOPGYieTb4ZCTSE73XImIiIgIQYYCOTk6FC/9QpGzRFV4eXnBq2ohmLFmV2ZgCBMYQfZv9TEL6165BmpUzc8+fZ8kRgbhTbjW9p1IS01igiwIiaxjE3Z9HTaeVWLFiYs4vGwSTF8/hHCvxP4+CHu6AR0b9sSFV6mIiP06ubexsYVnwYJo2rwVChcpigf378Lb+ya2bFyH36eMh/et6zh39hSOHz2MM6dOMGHsh43rVmPZkgXYuW0TlEpDHo8BE7RnT59ArTr14czErh8TnjRbsmPrRsydNRWL5s3E/Lm/4/Wrl1i3ZjmfLd69cyuuXb6Eq1cu4ub1Kzhx9BDmzf4dB/b9ycTrBxw+uI/Hef3aFX4tEr8b1q3km4fs2LYZC1jYaZPH4cihA/D3e44Bfbpj+R8LMHJoP3xg4peELYlhH5anmdMmMpG/ALNmTOHCd8LYEVi6ZD4mjRuFo4f3c0FtZGiEixfOYsPalTAzM8cfi+bB99kTLrBFRL5XyNyaOr11S1syAZmCKy8MIJUbM+Ga8RAkCT0HNzN4lLXjM64kPCu2cuPf7Zm/hgZ1qRPN/pCpMpkTpzelps9hgfHwvfGei00SfrtnPcCxFc/w5wwfLm5PrfXFjqn38ejiO+7+nH4fp9e9wJvHUVyUn9vsh6NLn/Kw1w4EYMeUezi48BH2sHiOr3yGjWNuI/Rl7MdZ19PrniP0VSz87nzAvrkPuFn0qTW+ePs0CneOB+LBuXd4fvMDF7M0q0wi+djyp9j42y28Zdfk8TCkTCDQDPMzlvbwoHief2MzBfIUs0FOD3OkJKmhUafB3EaJvCVt4cj8KH/6WWv6a53TCE75LVGziztUqRomwuNw8/AbnN/iz/MQ5BvN8hyCG/sD8OphJHxZui7u8MeBBY/47DvNwouIfA205taJyFPiEE4+u4ST3kwki+2diIiIwGRcq7CeiYGRG0Zv3o0///yTCYahyMdadDVfb8mOKVV4cnAFRs4/gCPL+qBrt27oO2svXvidxaSuXdGtZ28cf0FhpTAwNoaJiSEMWE/Ee9scTJy/CX9M7oqui08hPvw11kxin9k5Xbv2wNytVyDcXnjCIJHKPq18WdmQMKG+BYmZsJgExCaqYOxUADWbVMa399Kk7CVNnQu/rl2D/vWLI/krmd7zTXtSVex3kMPcwgLx8XEoVqwkFAYGSEpOQlDQW7T+pQNatWmHnr37IZeTMxxz5eLnkZAms2qCZoZJPBcvUQouLrnhc+8OQoKD8eTJQ6xYuxm/tO/MZ465WfNnJswUF/HypR8X6b+NncwEqikS4uPRrEVrlK9QCWMnTkXefO6sQU9j13mO9+9DsGTFOowaMxHPnjxGaGgIbOzssGjpGlSvUQf37tzmaaN0Xb96GQ0aNcX6zTv5dvY3rl2GIRP2LVq1xYw5C/mgAO3uSO82LFW6HEJDQrgYJzPvfB75+ey0iMj3DD1i9JRVKWyImrWqo2C1AUwMKj8+e3pISJPftX0BWNr7KsyslbDPra2Jg19E492LGHhWsIM6Rc2F3NlNL7g59uVdL7kpNYfFkcrqr6R4Ff98lYnSyi1dMXBtZZhYGHAzZDpe91cPeHXIi9dMJDYaWBB9llZAsZo5+aysTCFFGBOoNLOsUWngWT4Hus8py2ew200ugRK1cyKQiV/KFA3E5SlhA99bYXzW2MzGEP73wmFoqoCRKasDktWo0NwF7mVt0XJUEdg6m/KZ5XaTSqBmV3e8ehDBy4cnnaVXrdYgmaU9lYlhEryRoYnYPO4ObjJBW9jLgccb5BuD9SNv4cquV6jUKjdUrDz00IACCWMjFk5rGi5F7kJWPE80U0xlUKaBE+r2ys/ykYsLb0NjBZ+9DvGPZfUjS4SIyFeCm1sbJ8Ct2DGc9r2Ik7fD+DIMehZEREREhCBDgSyRyKBJfY4ehRz5a4DqTDrEfBW6yofWIWkQePsM/hjRFr9O/RN7d2zEyjGdULVqJyzfvxeb1q3GyAHLEIok3Ny4EsvWXALNwb48vxXTfuuLqcv248S95wgNuIFDm0/h9OnTOH54B8YNm4zDj8LoIt88tKmcTbl2aFUuBP2qF0aXRecQEZsNW9h949gVroOm1YtDmsLy/pUaJxKrxiYmUDOB+PZNAKxtbLFw/kzUrlMf5ZgwJXPmpKQEaFinkTqO+3bvhJmpGROXv3xcy0iztAGvX+LxoweYOHYkNq5fjbt3vBEdHcVNtGkNMZ1Dr44gaJ2voZERnwnWi0+1So0RoyfA3cMTA/t0x4ewD1zgUlhy1GknR4KazJ5pBpqOUzxGxjQbloYcOez5tUzNzLjgpbD07lQ6Zm6ufc0Y/aVrGSiVcMyZi4v0NJYGffx2OXLALW8+PstdqUp1mJqYcn8Rke8duo3JMjpXDhMmQj2ZcKN9Aj69tykMPTfupW1Rp5s7Gg0oCEMzJt4ik3F+qz8XdSQw6dUwaiZcC1d1QI1O+ZCfCVham0uomfgtVMUeDfoVgAcTpbHhyVws0uNP4pCeJxKxtLaZTLepGjE00R4Peh6Fp9dCUbaRC5wLWLJnE9xkmUy2Seia2xnysOTSpzxnPnO8fRyJhOhU5GVi+dre1zC2UMDEkgYBWBvD0kSOPpOjdFCaFEZybTy6yEjY5vKwQPMRRVC2sQtPKxe0DZ1ZfAZ8BpkisHIwQuXWbkxwF+XppFllPSSEKe6oD4lcOFPZXdr5EtU75WVlZ8IH+VJowzQWlmayL2z14+XlwcowfTwiIl+NNBLJsVDJwvA6NJ6/Eu6rdUJERER+eDIUyNTySiRGcC9Rgb+4vJibLfdLj4x16o1ggUlXIhB8biE8LZLgWGUOXkYH4496BRD+ypsJZDJlM4aJsQGvtqhjb+taGjseRSNk4wDkKdkCc7Ysw+/TpmFU3yaw/vAafiFR2gt8S6SbQdYKpjRoSMwonDByxTFcWD8aH3b0RaMeSxGYqA33U5HGxKDuY3ZD9xCZQm/duA5rVi3jwrFkqbJ892h//xe4d/sW37be0tIKfn7Pce7MSVhb2/B1yvSZOtJ0M5JQvnj+LCpXrYadew9j174jUMgVCGMi14Kdu3zJQuzcsYX1K1nn08kZvs+eYu3Kpbhw/gwXySRmaR3w1UsXEBUVCRX7nBifwIUxYcrE9eED+/A+NJSJ9UQ4Obsi4sMHrGFxkOm1ra0dF74040wdWlr3TPFROVJebGxscOjAHpbHpXgT8BrFSpRCbEwM3zqf1i8ns+vQX1rXbMQEt7OLK44eOoAiRYt9nCEXEfneUbBb+WFAKnYdvomb+ydBlRSjq4M/Ra0iAauEa1FrvhNzYlwq1g2/hXgm9Gi299n19zwczZSS4HMpZAWbnMZc+FF9oGLCmdbd0ixscoIaBSrb4wITiKdW++Kdfwxy5beAiglEEtJG5gr2jEm5SfWFbf6ICk3iZs207jnYL4au8lHc0gOdwuLlM7RMeJJA1yYEXDiT6IwNS4JzQQs8vfqeC3kDQynz185kkyC/feQtD5PKzqf0kqjXC3uCTK3fMKF9dPlTnh5aE03VnFsxKxSp7oj7p4IQwwQ/7e7t5GnBhTuJ6vS8uBXGzz3L8pTT3QI2TiaQsHjfPolC0IsYLoJpZv7J1VDuZ25riIBHkfDz/sDFtYjI10QiYX0w9gy98KmKAhY10KWOE+9jigPDIiIiQpFhy0aiQCJ3xuit+7B3717M7VqR+dKslvY4waonyFEGBfMBRqa2MLI0RLHGlWAGQ1g5G0FBr9r4BJrtkrHOfG5Ycuu3NPgdnIFWw+bDNyKBNdgksqQfZ/i+FdKYIEl+HwH93HBqagSkKcYwN9GuYyWsy3bF3nWjYB52Cc8/6Dx/JiRkck47m2bvOjSauSVh2eqX9nxNLr3qafT4KUxomqNbzz5ITkpC7XqNUK58ReQvUAhVvKpzc+XqterA1dUNLrnd0LV7Lx6OhGyx4iVQq3Y9Hq+RkTEaN20BFxbul3ad+PrkokWLc9FKM7Q9fu3LxGwCunTrhZKly6JipaooV6EiIiLD+cZdbdp2QH7PAmjSvBV/rVOXbr9CoTCAUqlEpy49YG/vgC49erGOtBz53D3QtEVruLL0tGzdjgvoCpWqoGixEqwDTQJYw463YeK9OjcfJ7PqXLmc0K5jFy6qraxsuBm3s3Nu1KrbgK+ppvir1ajF1yGL5tUiPwJyJtDu+yfA950GbsavkRj9llU1fx/8IfHpWsQKBSrac5FL7RSZGpdv6oLcxWyQEJ3CxakeEnskVLk4ZqiSafbYAR5l7LhwJPFZqm4uFCifg5tc1+mZn4lpE26qTOKaqNTGDU75zZnwTOIzsyRESZWWa+ICx3zmyF/OjotqBRPr1Trm49dzL23HzaqpE0/XVrJjNJNdtGZOGJsZoNnwwnAtbMVfx1SusStfk1yDnSuRSbkpePWOeXnanZnILVDJnsdDebfMYcQ336JZ78T4VG6KXaaxC19XnZuVS8m6TjAyk/PZZdq1+qNIZ1B+3YpZ8/himAjPW9yGr0OmPFVj16MNyRr2LQBTJo4p/5Q3aqIpnzQoUJTlm2bkSbyLiHwt2J0Pv4cVkMewLjrVdIOC9h3QHRMRERERgowFslqFuMQn6FYoF5ycnODs1hDHw1IgUScjAUl8p2Z1Kn2OA7WLaeoUJh4SkZBIs2dpSE1MYJ+TmYSmz1p/qrxUyYmIT0iE3iIr4s0zPLl7GztWL8OG3bcQAZqZ+7Y696UbdYb9nQ2Yf8AHfn5+2LlkOSJs66CkmwKXtk3E6E3nuf/5ozeR5lEN7jl1J/4kpMTQhm4vEPj+A94HvsTL1++QmE19JeoQknlyx8490H/QMHTr0ZubHdOsqptbXvQbOBSdu/ZEnrz5+CuWSKzWa9AYNjZ26MrC9uk3iO8ordLtZF2CCd08ed35+TSDS4KahCiZTPcbNBSly1XggpTC07E+AwajERPRDo45uQCncxs2bo7+7Lq0kzmljcQ5rYX2LFgIXbr/ygR3blT1qsGvkY/iHTAEbdt34e9wppnt8hWrcLGeP39BuLrl4eKWHJldN2vZhsU9DEWLl+S7ZVerXhvGtKbf1BRl2XVsbO342msS3c99n8KzQEE45szJRb2IyPeMgoljn5fxTCAnonMtR+R20ArTjCBBTLOiTgW1ZsMkGk2tlKjQwhV1enjwna1JAP4TJBid2bk0c6oXj7TeuErbPPxcEq00PeXC/lrYGnJBbWFniBpMSNbr5clFc4GKOdjn/KjQ3JULVj4Lm8uY7xRNApLSReKSNhKj9BL0N19pWy7uadab1viaWBpwYexexpavA6Z0VeugNXMuWJnFw/Jmk4vllYlvfRxKYxlfl1y/jydqdnbns7v5StlwMys6bxAAAKjgSURBVG+aNc5fwQ6Wdkb8WpQe/fUJSpd1TmPU6qY9vxRLAx84YP8KseuRX9kmzqB10UbmBqjOBH1uJqgd8phz0/Va3T1g52qi3QRNRCSboZljujlfPKgIN4MGrG5wgyG7x/WDXSIiIiJCkaFAts5XHq3btEKtSmVQunRplC5VEJYKOXIWq4a2rWohB2TIWdSLfa4NR9ZxkFrnRZPW7VGFdQAoyjyVGqN108qwgiEKNWiGlk2Kw5j1MHJXZP7NqsCWTwJIULLDdPwxtCFKFCyIStV7YeiIZiiYg+L4djDy7IBNK/vDb8tU/Pbbb7iOtti4YgDsZUDFht3g/Hgp99/9tgCWLBoM55/MujXk9g5MGTsXvkozSB/swqQZm+CXjWbmJJITEuIRHx/PTalpLS5BAlTrF88/Uzh6H3FychJrPNUfz+Em0DorhVT2mcISZHqtN3Mm82kyZ6ZZ2Wkz5/Hr0DEyh6Y4eRgmmrmwZsKVx8uO0zUpfvpLM9d0HoWlcwk6h8LSK5n0QjglJZlfm5ts69JC6NNP4cmkW5u+JO6vvw6dT8coH02bt0b7Tt24kBYR+Z4hs+p7/nF4+DoRXeo4wsFaidT/MXDKZ4XTmQ2TSKZXLXGzaea4ufP/Azdb/uwa9Homfq4uXgrDO+Ks+qDr6eOmzxQ/faZrUhiKi/xJaNI6ZH4+8yNT8PTQeRQve6T5WmFKN33Wp5eOUTooLn08PK/p0krh9WlJZmEpDjqf/PVxUZp4nOz756TPC82866Hr6fPE42Jx0Hd9WenPEcWxyFdBZ1bt94iJY2UDdK+bGwYK9oyQp4iIiIjAZCiQ3ap1x8pdu7Fv/wEcOHAA+/fMRQULIxRpOQzrdo9BfhigSKuh7PM4FGJCUebqhTnLt2EAmZlBjip95mDFgn5whRmaTFuEJXPaMLEsQcU+s7FywSDkVWqvI7fOhwFz92L/gb1Yt24i5sxdhFYl/nmk/7/CrmRbrN27l5ubr1rQHvoUyi3d0H+O1n/D0qHI/5fV9U+DS40h2PTnHuzZvRu79+zBltWjUcRUd/AHgMTo98L3lFYRkYwgs2qflwlMHCehQ01HONkZive1iIgIIw3+D0kc10WXWq6QyyXQjY+LiIiICE6GAvlnh++SbGys+/ZjQhs50eZO3yL6TaYMFBLRiU50P4lTKqR4GpiK5+8k6N00HzxcrWGgNOLWE7TkgCATS5k8VXSiE91P4uTyFEilaQh8XgMFLFuib5PCsLY05Xt9UD/tc0fQEqvsILv6hrQxZ3Ztrqnv631eTllxlN70ac4oTGYdQfFS/EKmm+Iil93lLDSUdv1rRoVGX860V87n5ZUVR+VAadY/L0I5gp5tSi/9zShMZhylkzYA/hxJ0ylnPxmeb+byRvfp52XRokXo0qULrKysdD4/HsuWLUOrVq1gb//tzdivWrUKJiV/Q68WJZCSrDWHFvk5kMpU0KSpkEJmm2lpvBKktZjJSVozdaGgRoFM5PUm9kJBlS290kvIWU8SiPRaMFomICH7XgGgTW7kMjl/3RmZ8tM1hIDyTY0XvXKFTP//bby0MXVsvAonzt1CyVwxcHMw1N4DDPqtTp48iZ07d6JK/y0oXeMeNAIus6dXxtHyCSGhe1ZpoOT3gpDQ/gZUpCnJfy0VyTLst6IODS3bUPOCFShedo8ZG5sgkZbC6HwEgeoFA3rtJO32LWy9QBib0LOWQMkXFLlCDplU9nHJjZDweieJ6h2dhxCwyCjNVE/wpTtC3W8Ei1ubZlo2RNPA/xy3VKpBWLAtQu7I0KS0JcisOqM1x1TX0JKmAQMGoG7duvjll190R4Rj8eLF6Ny5s+B9Q39/f1y6dAndunXT+QgH9fUaN24MBwfaw0CYKXcSFAEBAThz5gz69Okj6NIuqu+XL1+OevXqwdnZWbA9VSjNQUFBOH78OPr27avzFY7169ejevXqcHNz0/kIQ3h4OLZt24ZBgwbpfIRjy5YtKF68OAoUKCBYX4iew+joaB730KFDtcsaBYLuja1bt6JgwYIoVqwYX8ooBDQAP3PmTBTqtErno+VvArmC0lv36edl48aNaN68OSwstBuh/IjQA0eNiK0tvcLr2+LPXTvxLjkPyrbtAJd8d1kFmT0jfiLfFhJpGt69KggnswKoUNCcVAbu3rmLkJAQ3sALyf79++Hh4YFChQrpfISBOiM0uGZqKtw6A+pQr1i5EgP69xesEaORY19fX/j4+KB9+/aCdXCoATt69CgsWQeyQvny/75xZI2qhCmSuOA7CAt8ytca6qHG68qVKzzejYcewsw8J+9gC4GGdc6XLFmCIYOH6HyEISg4CGdOn+H3gpBcvnyZ3w81a9UUTGgZKg15m1elShW4uLoI1iGlEfllS5ehd+/efMBAKOh+uH79OuLj4lGnTh2dr3AsZvdDP9aBFnoW8v79+wgMDESjRo10PsLxx9I/0KljJz7QQYNfQkCvPXz48CHfhJQG05OShRNB9BsuX7Yc7dq1g5mZGX8O/wkJ6L3/sQh9cRqxUeE634whATh16lRUrlwZDRs21PkKx6ZNm9CsWTPB+4Zv3ryBt7c3WrZsqfMRDhIUNWrU4H09oQZu6dkODg7GtWvX+G8o5KAPDbBS/5TqI0dHR8FEPaX5/fv3uHjxIm/zhGbPnj0oz9o82thYSCIjI3H48GE+MCM0tISWxHHevHkFq/dJINObXShuGvARSsQSdG8cPHgQ+fLlg6enp2D9IarraWKuePf1Oh8tfxPIBybW0H36eSFxTB2GH1kgU6U2f/585Mz57W273aN7N6zfsAs9Vi5BuRq7oErVmleK/OikIT7GBiGPW6FF6XKoWMwBe3Zt4520KdNn6cIIw28jh6J2rVqoVVfYTlS9OjWwlzWUJubWOp+so05NQK2atXD+0mWoUoTppMoNDHH21Ens3r0bK9dsYPEKM4MqNzDB1Mnj4OLiyl+p9qXxSmUGkEg/HRCjBpcGHmhmKDryA8wthR3Uq1alAi5cvq77Jgy+Tx9i+vTp2LJtl85HGOjd73Gs8zF0xGhBf7OO7dtg8KBBKFOuHKtvhRnxl8nkqMo6uadPn+YzkUJB6d2wbhU+fPiAUaPH63yFo4ZXJZw7f57djMK2O/Re+7t372Dy1Jk6H+GoXbMqduzYCSsrS8FEkNzAiKV5H86zsli4eJlg9xtBv2GdWl5ccJIV2/8WQRLI5IZUGei+/x2qJ6gzTp3o0aNHY8aMGbojwtGiRQs+U2hpaanzEYYHDx5g5cqVfOZUaNq2bYtp06bB3d1dsHuDypoGfBYsWIDNmzcLFi9BcZOAHTNmDIoUKSJomp8+fcrrZRLgQkMDgTTLK/Sge1hYGJ+lJwEuNIMHD+b3tJeXl6Dl/O7dO/Ts2ZMPagt9b9CsNFkX0ASfkGmuWrUqrGtN1vloEdcgZwCNSsTFxem+/ZhQHmmH5G8R7YiTIdI0Ui6ORfezOCWMTKNgV2APtl2/gqsPI1jNJYMawlsQ0FvcU9QCmgzqYZ3qRN0OxEKRmMzikymRkqLmn4VwFBflXyPRzpJlFCYzjlCnyaFizy6NSGcU5v9z8QlJvO5N76gR1M9QJOp2chYKPmrOylZoklPTkKYrWyGhclWlyXiZZFR+mXEEpTVZBSSx8s0oTOactmzpecj4eOYc/Wb8/mLlkC1QmgW+z4hU9rzRs5EtSJVIEricU1PVPM1UVxIZhcms488dT/O/vY/ViGP9lc/rhowcIaRZZ3qyq29IJv1CzrSlR9/Xo2t8XlaZdWRxlD7NGYXJrCMozRQ/LVHJKExmHMVFcVLc2QGVBcUvNPTbZWeaqVyofc2ozDLjKL36NNNznlGYzLr0aaa/GYXJjKN08jrpM0SBLPLdIZVJIFdIIZNL+We9H30nJ/kfuoeH1Z0vkWaDSPoCaORKqkuDPt30l9KWEZTeT/LO/um/U57oXH6+3o/yyL7rSZ93fuwf8s/PyfhQtqJRy2FqFg2XIkew/84NXHkYDd1PLCIiIiIiIiIiIpLt/KNAVsXF8MXh4eGRyMyESMzLE+heoRymHvbV+XzPpCExLgphsZ9vuJKM90Fv8fZtIOJ1ZaRKikVYSDDze4vA4HB8PiaRFBfN4slolCkVYe8oLnZeaNTfzvvWSY6JRDxNQWQzJOpuHAjA3PYXsLDLJVzd/QpyAylOrfHFwq6X8OcMHyTFq/5R+BkYynB+ix/md7iIRSy895E3PE4F86dj9JmQySXa7yQ6WVz0mRwJTIVS+5mEKZHej8fFPpPToxesBBeoumsoTeR45ROOq3tfM39277AHjc6Lfp+E3TN9YGJhwOPUQ/mk8HM7XOBp3/W7D2LDkrFq4A0s6nYJqwZcR/SHJES8S8SaITd4+WweexuxkSm6NEpx72Qg5ne8iMXdL2Pb5LuICU/ief2YfpZOCkvva+XinX2m69IxCpNebGcXGo0MpuYRcCjwJ16kJsImT1XdEREREREREREREZHsJQOBnIYIv7PoV9aDL+q3tc2Blr8fRfwXmnqrkyLhe+8eAsKF3cXzvyAtKQjrBpZGDq9peJWkHy2Iwql5A9G8dW/0798Nc9fcRCzzvb+2A4pWa8r8+qNrw6YYufEqInVqNy05GBuGsHiqTIVfwl8SOC0pGPvnjUPfvhRXf3Tr1RuLD99G0nehkpPxeN8K1CtUEOP+fKjzy07SmOBLRsUWudFjYVkEPY/B6wcRsMttioGrKzHBmIRX9yOQwY7tHBK74cEJaDSgAIZv80LZRi5MDGrw6MI7XNv3Gu/fxNEl8OFtPG4dfsvjTk5Q4daRt7h56A3CA+Nx73QQCxuAgEeRSNOkcUH75Eoobh5+w86Lw/0zwXh8OQRSJjyJ1GQN3j6JYsIvDVHvE/HOP4aL5Jd3w2GTywT5Stmw8KFYNeg6vwYJ/KDn0fA59w53TgR9FNQkWGM+JKNAxRw87e3GF+eCVqPWoP/KSijk5YAH7Jz46BQ4uJmh1+JycMpvgdtH3+rErYSntWJzVwzZUAW27NpH/niChOhUnqfr+wN4OmOZaN464Q4OL36M8KAEPL/5gZcN5VErnHlyshUSyUYmEajc6DZ8k6Jx7VGU7oiIiIiIiIiIiIhI9vF3GaEKw/bfR2NtWH5MWrwEi+f0w4dLV/Am4QunkSVS/koKheL732Ap2PsKPhjXQjc3f5x6rO2oaz5cwYq1bzFm/zEcOnQKrfNqQKteVOo0uLWbxPwO4dSBfng8czQuBvFTEHLnKt4Z1EB399c4xcSVntOrB2LWFXPM2U5xHcLpNaOR3zwFLKpvnrdXFmLghI2Q5izAxOLXUfRkkmxgJIPSUMbFq6GJggtdKROSNCtrYmUA/dp9mh3ls6LpZpRp5vfcFj9sm3AXL5mY9mdC1ZuJyCgmHg/Mf8REYTyOLX+Kh0w0J8WpcHbjC/jdDkNkSCJSEtWIi0hGVGgiLm7z538v//kSl3b4w887DLum+3DhfIad8yEgjqcpJUnNZ71JHNN1SASTCr+86xUCn0Xh7skgxEWm8GtFf0jkps0UL13z8q6XePMkks/kEjTT/ZgJVUo7iXaFgZTP8BqayrmwJ1FOAlZuwMrHWM5FOQ0A6HPPTbRZeBL2NTrnQxTLUxIrw7iIFD4oQEI4PIj5MZFOs9FUvgkxqTx9V/e+wht2/+vTkt1o1DKYW8bApehR7Lh6HjeZeBcRERERERERERHJTv4ukFkHWmnIBEb4I6g9mqDf8Nk4tmMM8hqqcHXVSFQv3h83+UaqoVjTqRmadNyAqOib6Fq/DDwLFEKx4sVR4bftSNTImTCRI+bCQhQrVgAFC1fGtAOPqQ+PNFUSrq/qgqL5PeDhkR9FSvbDxfe02P8D1ndriUatlyGYLqG6h6HFq2PwogsQ/s2B/xYVbl4/ivCKv2F6NwfsP3oLNFQgMbGCMu09Tp29g+gkCQrVqgAb5q+ViFp1JnVyhossGYm8vDTwvnYIH8pTPI44eOwmjwep93F4yyv0nPIb3PTvn89RAg29KoJpvW8eq3wtseL4ZrQu6YJkgTcnygiaBaXiPb7yGVYNuoH85e1g52LCj90/HQRTKyVyuptzAUhCjkyuyRz5FhOmJJYJ2uDGo6wdSjd0hq2zCXzOBaNGF3c0HVoYtk7GCH0VywS4HI0HFYRrESskRKegfl9PPuucM78FYsOT8conAq8eRnLBTIK7Uhs3HkajTkPLUUVQuKoDE7/R9DjB1NKAX+fVvQg+A2vtYIx7p4OR08Oci1VKZ6Eq9nArboOqbfPwa9s6maDZ8MKo2MKVi3i9KNWw83PmM+dpdy1sxfPy4W0CN5v2vxOGErVy8dnip9dDsaTHFQT5RvM4kz8zR6ABBBpMIPFM4aPeJ/DZ8nd+MbCwU8KzQg5UapmbX0OVqmFxhyPwaTSfXf4qU8g6SCSbmofDqcgebDx3Gbee/jWwJCIiIiIiIiIiIiI0GQhkWzTv2R+/NnXFovq5oXCqhU2nA6CWSRET5Ie7Pr6I4TooBcFPHsDncSCSpIbI4egKJ7s0PPHxgUZhxsSIEnJZNA4cvwE7O3town0wadgiPNek4tbawWjRZz/SHF3g4mKLmCdr0bHOKDxPAcKesTgfBmoFcVosnvvcxfO3kVox+V8Q/xQ+t1PRppkbHOu0g/OFdTj5TgOJcSXMWNgOvsu7oUyzXjh00R8k8UmDRfqcw86dOzGl40SEVOyKqh7sQNIz3LuVjF9a5IFDnfZwvbQBx4OZSgn1R1BaMXi6Cb/j6dfA1MEd+V3soElR8ZnP7IZv686uQ7OfA1ZXQplGLtwE+dm1UC7uGvYvACNTBReAJFZJ9PZZWgEl6+Ti4lQbB+DsacnFtYWdITeBVjMRSLovlYl8uVLKZ1+JVCYsaW0wnUMz0a99wvksb4/5ZeBW1JqLR6URrd+V889GpnIez0cxzpyMiWASyP73wnlYW2djXN3zGk4sDXrh+1ca2Hd2Eq35JTNx+qoNoUXN8mSf2xTFauaESyFLlkdwUd9jflkYsDTTLDDl06O0HXosKIsO00vxvNCAgR4SxDSQ8ML7A8xsDOHHhHVyvArd55ZlcZvx80n4S9j1E2NScWGbP3r9UR5FqzvwMuWF8TVhBZCaouQv+mf/RERERERERERERLKNvwtkhm2p9li97yz2LFmEYVVUGN2+EdY8CoHSwAD0n5x3UmmTIvZNqkKyWTHMWb8G7fO5omjZ9pjWvSqMpCms02+AmsPX4MyZC1jUpzbMXgUhIu49vG95I9SzG05dOMOOXcXSnkURF3EO/lFyJgwMoFQqWOwMKfvO/lPo1mD+F8Q8OIU9l15izej+6D90Be69uonTl/z5sTwNRuDk6SOYUjUGg9r3x4m3TCAxEZUcEQxfX1/Iig7AyrX9kIuFjePxvMLaMSyeIct4PKcuvgKsrWGuCkEMLWD+XklT6+bMvw4k0iRMWJK5MYnHMCYKt0+5x02byUSaZoT1m3TR7C4JwvRmwTRrqkrRC980FKnmgMNLnmDz6NssKzRDawEVE8YkFM1tDWFopsCemT7crDklSYPEOBXfIItMn0mcUzhaB0y6US+muZ9OlJLwpbXAoS9jYeNows2uI4LjudClsDQrbKgzhz685DHio5L5+Twelh4uSnXIFRJukr1+xC0cXKgNS8dNLZUoUScXbh4KYKJeu1kazzcrh/TnE5d2vcSmMbdxjYn0Km3ckIOlg8yp9855wNdHkyq3yWWMk2ue4/XjSLgUtMSOyXfx4HyIVviTav9KSGVqRIY5IPRZC/SuWxmlPKx0R0RERERERERERESE5+/KM+whJs6YgpMP1ajefyD6tqsGO4M3eMI6zhQ4BQF4+SISURHhiOWzhgooNO+xtlMzTDyUhGGr56BSTiOoVKnQpBnAOYcZj1YuV0LJ5IxUrUZCaiLSggLh+y4a0dGv4O8fiWSNEZRMxKRpkhET9xKvQ6NZxzgcCV9VeqWHJHoE/lxyCBVGTkSvVm3Qpk0PDO/VCG9PnsK7pDhE06JjIxe0GzsDjTwC8TyYiSOmHRxqdMakSZMwfkxLLo6BcBbPQZQdPh69KZ7W3TGyTxMEnjiCMOOKKF3qHQ6cecxDatEgOjbuu1iDzJEYwUAug9zAUOeRfZDYK9vYBUWqOjAhqBW4RkzAdp5RGrV7eKBIDUfYu5lx/4yg9cA1u7gjd1FrLkjJkXkzmU/TuWRWbWqtRM1u7rDIYcjjqdcrPzdTLsSumYsJ3bo98/M0dGLXpJnhMuyzcwFLmNsouXk1rdstWdcJnuVzMPGr4Wkmod12Ugm4l7WFs6cFei2uAGMLBT+vYsvc3Ny5Dkt/8Vq5YONkgpa/FeXxFKhoj5L1nLjIJvGdt6QNWo0uysLl5DPgNAPcfGQRfo187Fi1DnnhkMcclVrn5rPQ6WeOaXac4mrQtwAKV3NA3V/zc1Nz2tCrbi9PlGnkjPaTS8DCVonCXg6oxcrAjuWPwlF+Os8szdJvx/P0NZDJVAj/YIuQp43Rs1ZVFGH5EhEREREREREREclO/i6QDUxh/GwX6hW1Y4JVBvfmf8C6/DgMalIAruXLwsPoCXoWsYaVW01seRGAVKkc0c9PYfHBSwgKv4COxZ1gWm4UfBNVSKKXMCdpXySempSAGPZfrKkz2nQbhGrGB1E9pyUsLfNg6GU12g2ejqo25ijTugJUL7fBy8ES9sUH4h47JyX5685QEhIDJZJZvtb6OaFDtwao4uUFL6+qaNmhCQyDj2PHhjXoN2Eidu/ejZ3T5sHXqS3ql5AjgeU5NjZGF4uWpOdnsNbXEe26NfoYT4uOzWASeAgnfJLRsf8gvN40BuMXbubx7VgxA4NXHEB4wrevkKNf3cTBPTtx+eFj+Fw8hANHruJ99ryjn0O6l8yiTayUXPzRd9qgisydSezRDs+0fvefbhg6x9rRmM8K8zDMpTG9l6e4DT/X2Fy7qZx1TmO+ARYJT0NTBTzK2SE/c2S+7ZjPnH92LWgJenUSpYc2CiMTbJqN5YKYiWVji782CyNIiFJcRuwaDnnMuDk1nUdCnKBrkgCma+RwNeHxUBwUF8VDYp3C5ytlC0+W1tzFrKE0liEHrcGmiV2ZhMdLfpb2Rh9n0fVQ3s2Y+HcvY8vzSmkls3CC1jXTumMS12QSTuKa8kzC3oxdn66Xh12Prp8+T9mFlInjmKicuHa4KDwNJSjG0iciIiIiIiIiIiKS3fxdIJu7YciMjVi3eDZmz2buj004eHQqCrLOvFut/li1YT33X7ZpG/7cuhFThlWHfY7S+G3OXG145uaNaIbcTqUwdOFCdCivnUMt0KAH5s4eiHysc527Rl+s37UZc/Tht+/HupG1IGfJqTxgIbYtms/9127/EzvXL0GvZkXwtffClmhUUClc0Hfaryhv/lcxGThWQPcu7VGyVleMq2GFR48e4ammKBYvG4+CLJEu1fthVJOSutBaVAYu6D31V1S0SPdOW/ty6PFrd9jLEmFZsjsObRiNnPH+PL5nqXkxqVcH5DD5eqasmSUp8i2ePA6Ee6MWqJ9bjSfPAhCfzZtZk3BMPzNKgo2EHs2wkqPj/x+fn0/oz9ebRfMwuiAUlsfNwpBI1Zpo67/rw7IP7B+ZRhMUz+fXoPPIjxx9Jug8fXrp71/X0PpRWH2aCDqmzyfNKtNl9WH11yc/fZyfQ3F9PF9/HkOfJ54u5k1x0Hd+fUoXnaNLW3ZD4pjMqsP8WqKEtRFC/a/rjoiIiIiIiIiIiIhkL38XyAxDp7LoPmgURo1ibkAruJnqgxmi5C/duH+/ZrVRqWkHdGlbDtbWnujYZ4Q2PHPDO1WDYw5P/DJ4COoWsuNn5q7QBANHtUFuA63oc/Nqj5H68E1KcD8ttqg/eBj371y9LGp064MW1dyZeP66aFTJMHGriC71qsEo/cUVFqjerj2quVuhYN2hmDJlCqZM6oOCugmuXKVaomOV/NovOkxzV0CX+tVhnH4fLrk5vNq2R+3C9vyrkWtF9BvP4qL4BrWDm+W3L44J+5KtMGbSZEwYOxZjJ0zC2BHt4WakOygi8oWQWXVkeA5uVt2xUlmU8rBgej3DakpEREREREREREREcMSeZwbI5XKYmf3YJp0KhQKmpqa6b98WlDZCKtVAYZAMuSJFdD+BUxgkISbKEfFvO6Nv/Zoo7m4JmUIJpVLJ7wchMTAwgLGx/r1qwqGtO8x034SBnlOKl9JMcQvhKC4jI0NI07TrIYyVMkEcIZOooGDPLu06nlGYL3W0FEEu1ZqlGCmFbbIojVAL/xJBQ4UEEl3ZComClYNcouZlklFZZcYRlFYlq3YNMzieFQd1Evsr/Zt/Vhz9ZnR/UTlkC+x+MGLXERoDWRp/NrIFSrOBsOWsUMh4mqX8/RxfWkewtBgqMqx7yNFvKElTwdBAuPtY66TcykmmS7PQSDTachYaevakadmV5hReH2VcXplzVE9QmvV1XEZhMusISjPFT89hRmEy4ygudkvyuLMDakspzUJD9xvdd9kB3XMG8jTWx8q4zL7cSWFirPzYZ6HnPKPnP7OO0PfdSCdkFCYzjtLJ+wKfIWk65ewnNpO5Iw7pPv28HDp0CDVq1PhmBaQQHDt2DBUrVoSlpaXO59vh1MmTePEqHPVGr4WD81PQu3CFgNbk0kOVkixsBUkVAa0BVqUK2/mhikClVrH8a3j8gsCedhKcKSkp7KNw5tLUYTdQGCA5mVXkmUwr/T5vHsugeuGDIm4mfOb4xYsXiIiIQIUKFXShhOHKlStwcnJC7ty5dT7CcODAAdStW5eJT+HMKFJTU3md1KxZM6jVwogCGbtn30ckQGVVHrVr1UJKqjDPBN2zly9fhjlrdIoWLYpUVdafCXpmvb29cfbsWQwaNAgmJtr3ngtBmkaD7Tt2oEOHDjofYXj//j1u3LiBJk2a6HyE4e7du0hlz27ZcuX4fSEE9JvR/VWyRAk4ODpCw8pECKhO2LVzJ1q1bg0pvbNOIBTs3vV58ACJCQmowNowodm+fTvasDTLdQO1QuH77BlC2X1RtWpVnY9w7GT3cMOGDaE0FG6jTDnrMFL9++btW9SuXZu3Gf8WiUSKlPj3CHpwAMmJ8X9bmsOfaT812nYYCCND2mNDgLaI3W8aVj8uWrQIZcuW5X04odmzZw+v36lTLSTBwcHw8fFB/fr1dT7CsX//flSsVAnW1ta8vhMCqUyK0JBQ3L59G02bNv2ie+N/QfURtaP0G+bIkUOw+ojqoLCwMF4vU1sqNEdZn5rqUEdWhwpJdEwMzpw+jZYtW+p8hOMk62u7u7vD1dVVkL6FhNUZEUF38OLuYZw+c5aXs1DtFEH3xoULF+Ds7Aw3NzeoBOhfEFQf0f5PZfts1flo+ZtA7l8hmxeQfgdMnDgRgwcPho2Njc7nx2PatGno3r07cuXSrhH/lpg1axbu+TzAldsBUKu07xUWgoCAAKxevRq///67zkcYDh8+zCuxjgJ3smfOnIlaTLwUK1ZMsEqGxDzd2xQ3VTZCoG945s2bhwULFiApKUl35MugDrUmNRyRIU+ZsNLw9F26dIn/bl27dtWFEoY1a9bwcqVGWEjGjh2L0aNHw9xcOAuUxMREXifRbybUfcD6N3gbqcCLOFdUL6xESrr16FmBYqEBGOqICZVWHie7F5RKQ8TFxUIj4Dp4qlpoNDqeiS0hkbFnwsBAicSkRJ2PMBiwhpyek2TWIRVwzIyJFCP2e6UINgCjh8o2IYHKQLjfjKAOjb4chMaEp1n492eQsKdZiiQaRBQYSjPVE0LvEaGdBZKzNCd90f1Gr1W8+zQML188RfOKVuz5ZXV7Op2jYMf3PLLGNstd0MiFLA8JF68pKcmsHRK+nI2NjXj7ln5fECGgwQi6pxMz2Xb+fxgbGbHnJFkwoclh2ad7mdroBHbfCdVHI+gW1qY5hQ94CFnRSVmaqS2hNAsNWWSlpKQKXofSqzoNDQ119aiwGLF4aRBbTUJTgHKWpMnh8NQFTeRmuHluHab/PkPQ55AmHpYuXYqSJUuiXLlygg3MUJ9l2LBhcP/lD52Plr8J5AMThR91+96gEbF169bB1tZW5/Pj0bZtW8yZMwcuLi46n2+Hzp078xluEl1C4u/3HOOYgNn55x6djzBs2rAO4RHhGDZ8lM5HGHr36oH27dqjStWqvMEXAoXCADWqV8fBQwd5pSsEJJDfBb9D7z69ceLkaSQlxuuOfDk08yCRahf9U+NLo3qPHz/G5MmTuZ9QjBkzhs8w0MyIkDRo0AC7du0SdIaBhGa9evX4DKpQDQJ1UH1exuLwlUB0q2uPxBQBO08iIiI/NSSYqM997kE8DA0UaFvTEQZyEsna7qaBQorhqx5hgc0UwJAG0gRUWCIiIv8RaTBQWaHgEy8UDAjFttXjeP9FqIE76hPSBE+dOnW4xYxQ/SGKt0qVKrCpzeqjdIhrkDOARtq4qegPDI1yfat5FHoETo+KdpuWCL+2TJ3GGv404R8lWklFm0rTbGqqKk0gxyJkAjTjY1lwtGu2RM5+u6ylNSVVe1+SI/MZqlyFMqNJjz5uocmOuoPio3ipMdCXjRCO4qP+Kv129Gykd2TVn959fjwzLjPxZHTOv/UTymVn3KIT3Y/oqC6HJA1eRYwQExuPTccDEBuXyK0UqO5JZY7PaGrkGbu0dO5zv/Th/slldP734jJKd3o//ef0YT7/LqTLzrhF94M5BVJkMXjofhZvC+bBmRvBUKVSXyPjPsiXOoL0AfXdyGUUJjOO4szIwuI/FMisM5yYgKQUFVk+iIiIiIh8I5B4jo6OQmREBP+c0QYWhN7U9X9BI8hkAvqvYXHSIAY3df1s9Jn8qKNNaeLr/xkUN6Xz36TlS+EDCRk0niIiIv8MPbYyqQR1SlsgMTkFu86HIkWlwb9ajp6sBmJSgLhU7XQ0uQQVEMv8aFTvfz3nSex8CkuOCfb/lBSWFnKsLCDTpZvS9E9m2qmsrklv0UN5pe96P8oblU36vNF3Kp/00LF/yjulg9Lzb6D0UPz/dTmKfB+kSaE2isdVx8OYdO08bj6Mh5w99P/ybvumyLCqigvxw41LF3HxotZdvv9Wd0RA1K8xppIz6g/ehHCd17eJBoEv7uDFh/+vc5cE/4e3/0eYH5UY3DlzHIcPH8Upnzc6PxERke8REpgkOletWIyeXdphxNB+GPfbUISGhnAxbGpqxp1cruAm+s99n+mEqgJGRsb8mKHhpxuU0bEHPvfQqW1zBLx+9VFUGxubwMTElK/VlUplfB0QN7Fnx2iDxFcv/XD65DEulClu/W6Tp04c4delEeTgoEAYm5jgyqXzePDgHk87rXuldGjjo/wo+LW06dYKaj36PFEctFSAHK1zonTRNQ3Z5/lzfsfDB/d5HBQfhaH10CIiIv8/XCQzMVavtCUXyTvPhfD9Dmhd5T9CwnH+bWD2LWDyNeAZ6yEGxgLL7wMzmd/+F6yi0oX9HIqXRPWye9qwK3yAIHaugQwwZs8+OQrDnmMomZ+h7ruCdYXpGH2nDRro3Z70Xa7rIvOwzJE/+aU/RlAcdA3SkPRXfw0F+/woDHjC8kCmKOFJgKkCOBMA3AnRfqZr66Hz/vQFprJ8R7CwdA0Ss4vusLywPEUls3K5Ccz11uYtNB44zeKislrMwtBx/bUvsX771SBtmvX5o7RRnJEsHAlsyheFpXxTODpXnxd9GWx4BKx5oL2WuVLrpxf66cuNoPjoe/o8ifx8aGTQGMfhhtMRjLl8monkOL4vwf+1dx6AURRdHP+n915IQkISSoAQeg29g/ReBEQ6UqQrSAdFRREQkCZN6b333nsNgdAJkN5Ib5d8783tYcDgp7AIyPxkvL3ZmdmZye3u/Pe9meWf2vtErr/ioO0/oHGNmqhZUxuq12iBKVuvQ6PsV4dsZKSlIo2frL3LZGdg+fedMHXvX4i/rBBM/awlJu96oETkRhZO75iH7QHv9uOAf0YCTs9fhpXbDuL48c0Y+Vkv/MIXfolE8t6is9gO+eIrrN+8G/kLFMKGtatIjD7BhLFfYiKFmzcCcP7caXT/pD2+mTQGQTeuY8mieWL/xnWrqIwsuhlq74aZmem4cukCCvoUxvWAq0Kk8grE836Zge+nTMDRIwcQFhaC/Xt3If5pHBITE7Fp3Wo4OjrB09NLuD+tX7MC40Z/gcDr10R9WCiPGTkUn/Xqir27diAfpbO1sRPxv86fg/FjvsDB/XuFiA68fhXz5szEpHGjSFjfeCaSeZXia9euYAKlnTX9B8TFxiAqMgJrVi3H1G8n4relC8XK7LxQTCzt27l9i7BUx8XGYteOLc+1USKR5A47X7Agrl/WFqlpmYolOfvl5w5bKu1IiI2qCAwqoxWTXEj/0sDgsiR4EyFEMAs5hj9yFsXTiNyttPm/rgLktwVCKM98EnkcWKTGk0DceR9YeUMr/C5GkAAnwcni9HaMVhDOo++3YrVicA+N7TbdAZYH0gCZ9rM4ZeGrE6PRKcDpEK1APEaiNIzKTCQBGhAJOJlry2ChOeU0cEAZS96OIyFPov8cCWVd/fnhAItQLvc2HZvLuxSuiFUS02zNLUDtmUztmkjBzRI4/hj4itras4S2HJ1lWvf5KAE4S8fgBwzHKO1Tavu3VA8W1TweTaJ6rr4J/EptjkjWtuUIietl14E11B9XqA1l8mhFNT944H55TP3Jr7s6T3XjcldQv7Dw5n7ivuE2sciWfLiwSDZNxrl8OzD2xAGcZpEszhdl/3tArgJZz8AQlqaemLDpHM6dXIHm9rcxbcwvCKLzA1npYpCgDXRicRQNgFJTkkkC/kF6ConfjExkZqSL+ShZmWkiT05BzNYCPqfYP533iXmMCpnpumP8EZ+dlYFUyi8+eV+q1qUki4Q2p1N/pqIWI2MzGOd4WpiWEEcDplgkpiot1nPD8NlrMaq+J33Jhob6g9v9lNIkKG4vGSlx2LNqKlYcu43YRK2lOTsjWQy2YmPjkKS05f3CGG4VG2PCzB/w/fcLMauFAeZvP6Lsk0gk7zPpadp54B81bobkZBrw0Y2tZKmy8CaB+jMJSncPT+RxcUXxEqXgQGK2EAlgHwpnT5/EjRuBwnKrT4PH6Ogo3L9/D1269kRIyGO6Vidj1crfkBCfgIKFCmP5skWIjAjHgX17EB9P18KkRGzftllYrU8cP4Kgm4HYsX0zatWpBxdXNxw9vB9379yGr19xIYzzFyiISxcvCNG+f98uPHn8CBX9q2D5b4sRGHgNq5Yvw+PHD+GaNy8WL5wn3KVZJEeEhWL96hUoUboMEhISsGb1cqr3dVGfQj5FcOIYHTuI28Er6evh4oWzePjgHrXlLo4dOQRTU/NnDxMkEsnL0VmShbt1agbWHiaRzGLvZYNlHvOxNfRBvFZo5SXB+xsJTLaSslizIrHIhbIIZLHMQTd+NKRCgynfNyQCJ57SWp9XkoBjYWlGZe26B4TS9YyFNwvMJBp7HSNByPt97Eicm9Knvda6y+KTx3BrSEByPR5SuVvuAvmoPpw/iV3A+Zg0PtxK8Zk0vr1I4pCFMae9/xS4S0KXhbaXDbWDjsd5ud53aR8fbzeJSnZh1gl+rn8RB62oZzF7l4Q05xPWbdrHZY05DswmscrjxspuWrHLFmHHF97tz2VyHbj+JZyo7fepPVRnD2vAk4IDifEzoTxsBWxp+xCJd+6vjbcBX6pDQeoTfgDA/e9kBhSi+nKZ56mNLJIPUB8Upr7iss9SOVxnLyqXHx5wOWyNl3y46Nyt827H+JMHcPJaPIlO+v28J/z/X69eNg2S9JDHrQgcjVOxfVgV4cIm3Ngcy2LGORKB5+ejkq8LRuzQWkfjL85ASc/imLDjKraOb4aK9TujSdU8Io93mU7Y/SiZjqwPfWMjpFxeDv+CvM8KVbv8iPupGqTe34tWhbTH4PgqnX/Ag5RMRF2Yi6p+TdCtVUnY0T5r9+oY/+u3aODALnLWqDdgBWJ0T83eCFm4eXA2OjdtjPbt2+Ojmr2x9z5dvPSMcGDFSCw6GU5pwvFzzyro2m8UelCa2nXaYhtdKK6u+hbrj0bh+NxhaD9lA+IeXcO0IV3RskN7KqsnZu2kC9h7hwnylcoPunQSWeKab2mu3vtfJRLJ24ffl83vqI6ICMOunVtx6MBeIUILFvSBk5Mz/CtXg529Pfbv3Y2d27fiZtANIa5ZVBqwlfbKFXFLjKT8Rw4fIJH5AGmpqahStTqaNG1BAru0EK28kqS+gaF4RzO7abMrM4tsBwdH2NjYksh9JFyeeSV2doFmYe7lXQC+xUoIV2ned/TwITRq2hzNW7ZFqVJlEPrkiXi3b8vW7dGgYVNxT0mIjxfW4zt3bsHVLS+aNmuFZi1bi/eY84OA8hX90a5DZ5QtVwGPg2nASO1wzuMCL68CuHL5IrXnEj5q0kzOS5ZI/gGsZ01ISJbzsUDA/Xg8ikwTbpd/guNiU4FfSACyVbaLr1acdisO9CqhdVdmIcbuy2zxZIvmrIvaOBaXvECYKwnK3pSWrc5sUWarrL8r0Di/VkyzsGVBXMsDSKFtFnJNaV9pZ+2xWSheJpHL2yx6HWlc06wAUJREYwUS6HU9tfOkOTCWxtp9e0gwlnMhAU71YiFrRcflfRYktlmQetBoiUUmU9Md+MhbK5ZpfPsMfnBQhNJEpQA3Y7TimUUot4vdtFloDywDdCjCHQo0LwT0oL5h6/ZhqveLfcrfq+bVttWFBDSLahaxLH5ZULOFmEU9t5ct6zzHuSy1kUNxR8CG2lCCPrkv9pGY5/5nazK7rjtQvzSkNrBAvkdj4Qs0Bj5JfzN+QMEWdKmPJWxJtojHZYtzWH36IVLT2HtE2feOk+vPly27WRkPMaFleZT374xzns3w08/d4ayXDpsSPcX7OKdM+RK17UPwy7iVMCxVGyVowLL5198RjXTsmrEYERbF0KhKUejHR+LSia3QFO2HsYNaIv36PixbcRYaPVOYGCTg4pM4NGg3EAPblcWF9cux43IYNGZ2aNprCr6dMgUj+zXA3Y2/Y1tAJLL5nV23d+NATBkMGtIHRQ1OYVKvX+A0eBi61CqCE3OmY98TrVVbdfTpAhd6EMPH7kPT+Xuxd+9eTGwbjZnD5yI03QDpyU+RJKzj2Yh7EgubMm2xmtKMr5WEX34+jDLdf0C/loXQfPxK7J3SGbHXN2L3FQ8s3sNlrcfIVn7a47ynJN7diu/3pKFfC3VfmyORSN4OLFh5Hu+hA/tgamKKoMBAlClTDrPmLhJCU7eSJIvTgGtXxJzk2fOXoGKlyiQ2M8RNkN2Tjx45KMTuxQvnYGNti6CbN5CWlirEaFJSEu7cDhJWWhbG7HodGR5G5bK7Eo0JMzOFlXoe3VvCQkKwavlSEuv6wnLLq0/yp+5my9tch7DQUPFeRxbUdnb24Pe48j7twl5a92q2mPA84vCwUHGMqIgISqMV6SzsuV0Mb3Ne9ggqWbqMmEPNbuKly1agfNo0Eonk/8OGx7ikTOy/FI8G5Z1QwNUUWSz6XoQtwSy8vqwAjPHXCkx2N2Zh507Cl893tpbSeSmEMLtSj6sM5CPRpyuPRSGLUg5seQ0nwcq7WNixazBbfLkc8VYH2mCByqKZ5xmfCgWquGnduXkf5xMXM9rgwHlZxOaEj8eik4U1z8HlkTWLTY7jY3AZueV5MY7hdvEDAbbgbrilbQMLdBbHDM/vtTfVWnz5OPwQwY8Eam0S7WzV5WO9iK7O3A5dXfg4jDX1Lz98+KmWts18PEom0nDQGZ3YYt6lKNDZV1sHriO7Y/PfhR8w8DFq5wN+qAFMqaZ9EJBb+yQfFvoamEXnRdOMjzC0sQ/MTPmequx7x+HT60/wQEHfyBPjN+3G9B51oB96HTEZdNLACoV8snHlyjUEBt5GJJ8YUTGINS2CYZ9WQcSFDdi2bTOWnXgIz2a9UdnJGMlpWXD2qotJc6dg0oxhKE9nXkpconCHzkg1RIm6vTD9x8n4ZmR7eGUkICY5A+b2HjDUu4tr1wNx+344MtPTkJSShiw9DTLghk6jv8d3P01EvWIWcG00FEu//g5jeteHm1EUYuPUPiHpSsHXFBqUIfgqHmSXR+3CFmJP8Xr1YRdzF1F0HeTVGvmaQlcxWLrmRZ2GlcBDMVfXokiPiwcP9zLpQqlRBn7u1Xqge8149KrRAM07T8CFp5pcr2vvBbG38O3YH+HV5Wt0qGCrREokkvcR3dzA6T98i9bNGyCEhGbXbr1RqkxZHD18AJ3aNRcWXE2WBqVJMI8aMVgI4JjoaPT4pAMunj8rxCcLXnaF5uK+GjcJk775AYOGfIHzZ0+hcpXqWLpoAQYP6C0sv2zRrehfGSOHf47fl/4q8nKZLHgDrl1G25aNcPL4Efj6lRBimucyeXnlx9kzJ7Fg7iyRVpOpQbcefbFowS9o36oxbG1t4VusuLB+c5uERZvyMiyWixcvSe2wQtdObfAbHbNGrbqiXToRzfOZhRWb6savLyvmVxyhJNIdnfLAnOrMwlkikfx/WD/Fp2iw5WQsyvrYoFYpxYr6Mlg8srDUrf7M1lRemGr8ScCFxl9s/RXCk85BTsMh5/nI+RkWlSwui9hr886/AlRwpaEsiUIul8Wfp412ru+XR4GpZ4GilPbIY+02X7w4sPhjOA8HRhfHcBS7QXND2eLK7tnsIs6CXrefLbZHnwCrbmjrx2NKhsWmUqSAy+eHBOVdtGWw5ZeFJlvH+ZhsqZ10ii6qx7Tu12xlHn5Yaz2u7q4UQujqyvXX1ZmPy23medm8uNcpEtclnIFlAcCgg/QZqE2b0zWa68d9XZH6bel17Vxl9p5hSzbXR9dvVfICVyO15fxIfyv+m+n+DpIPExLHxrHOaP60DcbWLw/vvKZ0SuY4T99x9JpPPPBcbTePq42LS/qhZf9DmHrvBtonbUKVyu0QXX8JAqa5oVa11kC97/BFAyOsHDIW5+364MC5ccgXsgu1q36KMBtHRD4xw8+nT6Njfg1W9PLHqFN+2HzuN5QxPobmhq2gP2opVk8pg1F+hXDOfwa2L+yJ1PPTUav8HHx6eA9qXv8S/j9FY/o3Q+EQshEjhh7H50f341O77ahdfDo+PnQIY6poMOyjktic/2fcWdAVgWuGo2nXjfjy/HX08aML4mvQtGlTzJs7D3nd6YQn2Tq9T0k8aLgbM4vuQqlWpzD7/K+oag7c2DIEoxebY9rqb7BjRGkEVl2HXzqYYmrnjvAYcwwdiwBnZ/THVzerYvu8jpjb0xc3623H/Pb5tQcisjIzcHH+QAw45I31679EjsvbG6Vt27aYMmUKChUqpMS8GunRdzB9QHc8KDsOc4fXVWJfj06dOmHPnj2IiopSYtQhKCgI48aNw5o1a5QYdVi8eDFiYmIwfPhwJUYdevfuLVz5q1atKl41owZs7WvQoAH91tYL8aEGLCJCQ0MxYMAA7NixQ7yGRw14NeG1a9ciMDAQX3/9tRKrDiNGjECtWrXQqFEjJUYdGjZsiOXLl8PR0VGJeX140Sq+JvE5wVZTNTCigcvV+4nYdSYCn9RzRmrO14oQbEHlucJZNMDkFaVNzcyFxZTnB+tWlWZrK7sZJyYkwNLKChn0G01NTYWxCVueSSCTwOS0nIZ/dwyLSm4D50+msp4+fYr1a1egZu26JLYrIDoqUghSFsEcOC/nSaI+4N+ZDYlerhuLXd7P8TwANKG68CCTj/s0Lk6ksbK2FmlYDPMq2ZyH66OrC5fH6RIS4sViXNwG3s+LgnEa3hbCm74LUU7t+WrEILT/+BPxYIDjJRLJX0OnDZ4maLD9LItjW9Qtaw9juv6MWBSEGQ7fAqbsifGCkGJBxiJNF83il+cC8+CaxSeLy5yCOCcczcJYl58Dx7HVmQUbW0j5csdpWOCxgMygc5mtyCwOeb84Fu3XrWrN9WGhyMKVy+N0QrQqx9ChqzfnpX/CWs15+PicXywuxtvUKS8rR3cMLoeFP1tquTyO18VxYNhazYl5XjGXzwt56QSIrhyGo7jtXD8+JgduI4tudtNm67muP/hhAZfB2wzXTyfiuf4Mp+E43sf9xn3Ilmg2mrHbOZevWxVb8mFC4tg0xgXN49piUpPy8HA1FO9Ifx34TRY8zqxbty4aN24sxhtqwB5x1atXh1ODyUqMFuUMeB5edCuZBkeJT+mHXqA++tbOj1s75mDdvTxoVNoGx+f0RbNmA3EgIRyZ1Al0igBuH2FAqzy4cTkQ9vV7ooEXn7jZyExLQVJyitbzJTsTKeB3H/PJrX0PcnJqusifraFj8j6NAdyK10DB8MMY1KEZOg/dgSTrdGSmZ4vFuTh/Gp+UPNCi/EnJadprXUYaktOSxfn/+tDgyzQLD05uwuSRn2HHlYKoV8YJKPIR+jdIwoS2vfDVV6Pw1bIQtBzVD95mGuqvFPGOP24Xr86tq0cWDc545UamWMECODN7NEYvO4B7pzdSGaMxdvwELD0Xjjo1/KE8a3x/yIrB6tHtMXpjNF04j2L0V19h4ne/4652DTKJRPKewuKX5/3y3GIj2ta5E/MrkWxt7YTrNcMimEUrC0m2BNva2dHNRvvKJBa2vJ/L0sEilR98sJeSBQlvRycnVKhUWczxzcrSiLIsLCxE+VwGC1UOXA/ex2Xydy6Xt7kMTm9gyHF0AyZRy0KX07Oo1aY3FmXxsXPWhcU3p2E3bC6Hv3M6XRo+ju47p3saF4tadeqLxciy3qOn4BLJ24L1UXwSi+M4IY7rlLEX5w6dln+NTpDpYAHGwphFGG//VQGcL2d+XVLOy+KXv+vSMFwWb/N+PgZjQeNXtjLrymGhy7DI1Ik+jtMdQ4cuPQtZ3s/H4vScj68ZXC4Lx78qR7eP6yXKoE9us65sdgPnunLg43B63uZyc16XdOXojs9wGbrjcl1YfHP5vM1lCPdw2q8Tx4yu7Vw09w8HLoe/8yfn40XT+NgsnPm7eIihHEfy4cFu1bGuaJHQGuMblVVFHL8NcpwFf1C4yRfYcngtGufjH7gFWv64Cvs2fo9yhYpixMytOHTwIA4ePI6D+49j7fxP4aLNhiLla8AMedG+U13Yi5KN0fCr37Bt1UQU5fGUQWn8eHAPpvarAiM4YvCqQ1gwuoVY5Mm+6MdYc3ADPinjBvdqfbDjCB/jEE6ePEjHW4POpV3gUKAtVlOaHuXy0AnsisFzDmDTmKaiEQXqDcKmQ5vQsoB24Pa6ZGn0YJXHG2X9G2HMzBlo4MkXTjf0mjYL3/RrigoVKmLo5F/QpRJbmfXQ8cvf8UU9D9p2RpeJ81Hfi0sBfDuMwOyR9akngDr95+LnrzqhQuG8sKayK1Qoj/Lly+OjLsMxvH91vHfOyXom8O89B3t2/IRGpcqgfIUKKFfaB9Z0jZRIJO8vLCxzBh0vxuW2rfuu42XfdZblqtVqwsUlr7DIvlhGzs8X45g/4v8cp0un+2RybjMvpmV02zk/uW78wKBxs5biAQALfIlE8nJYuyWkaLD1ZCzK+NgIcaw915QEf0VuaTju7+Rl/k7+F7dz7s/t+4v8v7iX7X8xPrd0OnIrT1fGi/tyfn8ZL+bRocufWxl/le7/fZd8eJA4NopxRP3wJlq3aneT91IcM7m6WL8S2YlY0KkQ+pyrgmOHVqKqO0vC9xPhYj1vHvLmZfH730QtF+s3gXSx1iJdrKWLNfMmXaz3nY9E94Z5/uRiLZFIJK8KGzwj4zKw/QyJ40K2qFfuecuxqZE+vlgchBnOE3N3sZZIJO8XetqT2yzGA1Xu1Ib1jcNYv3oWEpPUcyn9t12s1RPISMX+eVNx17Ueujf3B9tb31datGghRI+9vb0S89+jQ4cO+PHHH+Hu/m/Nev77dO3aFTt37kRkZKQSow7BwcEYNWoUVqxYocSoAwsiFsiff/65EqMO/fr1Ew8LqlSpotp8R3ZNrV27NrZt26aqQA4JCRGCngWymnXdsGEDAgICMH78eCVWHb766ivUqVNHBDXhi/a6devEBVct2NJav3597N+/X8W+1UPggyT8tP4ByvlYqvqEl12Z2YJAw2El5vURZRI5Lb1qwWW/S+VmZfJDEPXrI5H8W/DPPjZRA39fu1wtx8bG+hg2LwjrUvbAwJgfzr2CQKYs+vpG0NM3eO5sEZcfuk5maUh4v0KxEonk1cjK1EMti7LoXdwdk8f1xa69h5GRmqTsfX2MTC3w+YC+wsjTuGlzKjtFvNVCz+D1DLI81qxWrRoc6k1UYrT8SSCnn/5R2fqn6MPU0hKGmjQk84rTSuz7yIULF1CsWDHVBMS7yKVLl+Dj4yPm771rXLlyRYhjfkqkJvxKmdu3b6NUqVJKjDo8fvxYLPbj7e2txKgDC0NXV1fY2dkJkaQGPGg/f/48SpcuLYStGnCZ/CSPLb3lyqm3eBFftNgyzRZU/q2qyc2bN+Hg4AAnJyclRh3OnTuHkiVLPjfX9XXhebV8TeLpGOr9Duh8SNUg4H4CDS7V+R0wPB7VUB35k39fasg8Lovbzatm83uR1R7zZtLv1ZB+a2rCgoDrzL/hf0qR+l/RvdSRCpFWfcn7SRb9/m0tDVE0n3Z8kVMcM3zrufMkBcnx2rUB/iniVaSadDy8uB7xTy48J8D5epnHpzY8yraBJlMuiCKR/Fvw8CSPswHsrbNwPfAGSpcqrdp4kOG1QHjsxsZL9tLjUz4x/DYenFoMvWyNuO68CnyfPnPmDKoPXq/EaPmTQJ7fp5iy9eHSpUsXTJ06VYiT/yo9e/YUVrT8+f9YUftdgS2nhw4dwo0bN5QYdbhz5474uy5YsECJUYdVq1YhNjZW1FtN2GW7efPmqFixoqou1uy2vWjRomcLLb0uLITCw8PF74mt6Skp6gxK+AHV1q1bcevWLYwcOVKJVYeJEycK13W1LcgdO3bEnDlzVPU+4Qc7fE1avXq1ar8D/tsfPXIEu3dvx88zf0YCrwatAlaWlmLqBk9P6dy5s1i88HWxtLAQfTp2/CQE3QiAs7Ozsuf14Zs3u6+zx4qaBFy/jpkzZmDhwoVKzN9n9NJg9PgojzR+Sd5reKya8RLPFBa0Rob6r7yOE7/mLTYhA9uPP0FVP0v4+9ogk8bh/KC6qI8P8vh2RMYXhRFhya8kMlRySSSSNw0vhp6dlQ1DI2Pxil7tI26VoOuGvrExslh0Z1HQy4b7o1LoaFIFPerng4mRHh3/n4tkns7HnsNuTb5TYrSo6GL936FZs2aYP3/+f1ogt2vXDt9++y0KFCigxLw78MB69+7dqs9BZuvx2LFjhdBQkyVLlggX62HDhikx6tCnTx8hZtn1Q02BXK9ePWzcuFH1Ocj9+/cXQkPNOcg8X5wt05MnPz835HX54osvxBzkjz76SIlRBy6PXfjVFMjcn+y6vW/fPtXmILNAZpftTZs2iWsdi3A1YI+UCRMmwMPDA927d1flt8BlTp8+HUOHDkVERISqVn8eqPPv4PDhw0qMOrD3x/fff4/ff/9difn7fD7zMj5r4iys/BKJJHcMDfQQEp2BfRefon45J1QqaiPeipLXxRFOhTsi5QsPhFtdkQJZIvlPk43CIdXR2/kj9KibD8bGesKS/U/gKXFsMPlbr3n60NG5x/2XeZfbyHV7E3B730TZXOabLJfrrWZgcot/3fAm6vqm+1ZtdH2gJrrycvaLGiFnH+S2/1UCoys3t/2vEl6sp5qoXZ4OXb1fFc6aW+BXWfFrq7SvruJXXeWe7u8GPT0DKtMo130vC+zemtux9fVZiPC86z/iuL4vxqkRuEyuw5soW4b3I2RkZsPV3gj1ylhj55lwnA6MFa8X/gN+wpRL4OW1OSEH+i0/F8efL6Z/MeTML6Yp5ZLm3wp8/BfrkFtczn2G3O5c4nj7xbZx//D2i3k4/mXH+CeBy3gX+lGG9zfQ7zLI7Rjmh+7Ar3seIjMjG3rZuY8l/irkBv8qJRKJRCKRvMOw4L537w5OnTiGk8ePIjo6SgjlF+E5nTwH/v/N7eT9sbExuHM7iManf28owOkiwsPw4MG958pnV/V7d28jKSnx2XujmZs3riM5Ken/1uWfwGWxK21oaIjwrFGzbMn7BS8u6GZvjIblbbH7XBROBcbRiZKp7M0F/q2EJQFXIrUhldKyn/fjROBSBBCerP3+V4Qq+Tl9XCqVqcT/2/Bxo1KASKXOunccJ6QDsbms7svp49KAO9RHOtd3Th9DaR881cZxP3DbLlPgtOka7fdbsdTZJCK4DA6JdAxue27o6vL/4L8F1/Mqlc914HIlkn9KNv1w6N8tj+OYF7EDC3YHI41Oa4P/dx7/Df78K06Jwv7VP2Pa5gvKOaRB0P7fMO3nhTj5IEEkQVYizuxciqlrT4HE+n8cDc7v/x0HgugC8TKy43F441Ls/6s0/1UyH2PN9O8wceIkTFmwG1F/cW+SSCQSyT+HhWlqagoWzpuNlSuWYfPGdfj+mwkII5FoYmIqXMQ48CJmaWmpOH/ujFgszYCEqqmpmdj34sJxLGKXLV6AH7+fLMQ2W2Q5mJmZi+kNPB2DVwjVrVXAC5mYmJqK6RT37t4R382oXHaBZ4F851aQmAJwK+gmHj0KFlM4Aq5dFaKZ689lauuoFc/GxiaiPC7jRYHO+zgtt40xpLoYUz1EO+iThf3vS39FTEyUaB+bFNlarStb8uHA85xZJNcva4ODl+Ng7Fgc2Vn86qhcMKbf2YobwK77wLa7wKFgrcjcegc4FQIsuUZj4P+z+vX6W8B2ysvpOS9bXU0MAFMKBkpGY9rmOP7OwZR+l7yfB+0iLX03VH7z/KlLz9ucLqfA5Dw503J59E/kYXEcTeIykep8M0ZbxhUS7kcea4/B33Vw3hNPgO/PALdprMrH4EH+5tvAvCvAUypnA7WN++ZsKLWNyt5C/bLvIbCb4h7GK8encI1ELR+Dv3PgOnN9uG4seq9FaY+vqydvi3pT4ONyvayMtMc69Eibx4z7KEe/6PqN03I54jj0/e+Ib8mHBYtk+pHc8TiBBZE7sIh+s2np2XRf4fhX58+/tKxY7Px1AoaPWo4wYXWOxravR2L4oCFYfvSBSJIZGYTZI7ph4eFgbb3+y2RnYt/KSVh5ji46LyM7Bhvnfod1F/8iDbF9/ueYe+Kv07xfZOL8b4txJdUehQt74M6Kr/H18kvKPolEIpGoBYvQvHk9MGzEV/hlwVI453HB1i0bcOrkMfTq1gk9unbEzRsBWLPydwwe0BtfDOmPG9ev4asvB6HXpx9j5fKlQlwybHV9+jQOsSSMi5coheskZM0tzEnc3sBnvT/B4IF9sHXzehLgTzB75jQhhq9euYQ9O7dT7mwSIFmU/ykG9+uFrp3aIjwsVJR9+eIFfDlsIPr16oqD+/fCjAQwW76jIiNEnbp+3AYH9u0RbVk4fzYmj/8KPT7pgJAnj4VI5npxmDdnBpXbBt99o329264dW/DLzz+J/Ht3bRf1YREdcPUKFi34RYjs8+dOY9+eXVIkf4AIS7KDMRpWsEeddiPh4O1Pv7GXrNfAQqu7HzCoDHDvqdYy2qoQ0LsEEJ+utZrqFDKnZUGmG2jzAkDWxkD7wsAAyl/EHrgbB0wh0TnuJBBAwtCQ0i4kwTn1LHAhXBs3+hgwnvY/IpH5HcVPpO39JDzZV5zF5+yLFE9lHCGxyOnWBimikP73JFEr5HVpL9MYMoXqeJjSssBla+7amyR8qdyfqRwWkcF0nDHHgWUB2vaxMGVYrJZwAk6SuGfhydb0RwmArwOQQenymAMfFwH6lQIK2mrF9sdFgb4laZ+FtixGJ/RZNHOdJlCd51ObI0hUz6Q6cNv5IQLXcynVgdvLluhofhhB8T+cI1F+FThI7eJVnZJJ4H9L7edyjpOIZ8F9PozaQP3GfcsPALgPuBzum9cUPpL/IvSboN/5LfcTWBi+G4v3PRLreL3OT+XPAtkiH+pWqw2HW+dxhddtCbmEnSF8oUlC0LlzoMsJEsOu4ua9/OjWrjKM6SL0+M4V8WoeDg/C6YQhNKmxuHP7IcKe3MKV64HiPMx6+oBuspwuAE/YfUOT/nzeMG3eiLsXEfQwnOQXJUmLwa0rQYhM5m+ZiAy+hQu3Qp55iPwbGJtaihfba0nD3YsncOzYMVy+oSwipe+OYbN+x7A6+ehLBqJD7yL0ySOcozTnAx6LdsQ+uIhd2zZh2669OBZAJzoR9+QGTlCaY8dOI+iJtu3vFwbwazcCU0b1RocO3dCjgRlOXL+l7JNIJBKJmvBcKbbIsotxxUpVkJWZiSJFfNGsRWsU8S2GPSQeq9aojdr1GqD3Z5+jYMHCaNq8NcXVwuVLF/A4+KEQkEbGxjh7+hQqVa6G0mXK49692yRiI7F9y0a0aNVOlLdp/VphEb5y+SKNO/QQFRWBJ4+D8fjxIwTdvIGzZ07C1MwM306dDgcHR0p3AQ6OjmjUtDk6dfmUyq4q0iQnJ2HB3FmoXqsOBg39ksTuVsofiOOHD6Fc+YqoW78hNqxdJerEVu4D+/fQsSIx8ZsfxPG3bt6AW3Q8Pv7wkWOxdvUKZPCihTTw4eMGXLuMhIQEEuR7YGVlpfSU5EODRbKrrSEGdq6M8hWrwiTFlETln4e4AraAHn5M410jreA9RqLsKxJj5Vy0cQyLQba0srDj8SoPtHm0zS7Msy4BI49q9x2jcnjs15JE9p4HNIAlEcjGkgbeQCE7rSAUIpNEpwuJzAZeQCU3rRhm4ceCsCgJ1MIktvdR/nYkvtnlmIU3e1ZYUf1YZPMgOoTEMn8+pvHifRqNs7BkUcrlVc4LtPXh51fa+nb2pWE7jT4Do/+wurLA96BzhL+ziL5J+4rQsXUPAUKo7J8ukBA9RWVQO9tQefMuAwdozMpzhXVCm+Ftrj9bkjuQqOZdQTFAk/xAeerH2tQnp6htPFiv5g5suA08pXqx8G1aQJuO+6c+9ZMPtb2OJ1DckfaHApEspO8BnxQDepXQCmvup1oe2jpyv7OFWSLJSU536/AdmLf3PpLTsp772f4Tcrl6mKBYmeKwtj6BI2cTEXPzEuKMyqB1A08EXL+EiIRMBB3ejGvOfqhQyAWJt7egrV8p8W5ZDtU6TMTV2HSk3N+N7vVqoH7N4ijlVwMzt5zCwi+aoKRIVwKTtt9C7L3daF88R97243ElKhnbxlZD2XZfISheg5BDU1GhVDlM2HqTLlgx+LlfFdQbvQGpyoOsfw/u4VTsXzQawyb8jJUrV+KLTp0x/8g9uh7pYf30bpi2ny4UiMKcnrXx6bDpWE5pRvTogIUXQhB65SiuP0jFwzM7sPLwNUQE7Me3Iydi/qqVVNZ6nAx6Hy3LejA1CMPq6d/j68mDMTfQE+O6qrsqsEQikUieh62tLJQzNZk4f/4M1pFovH/3jhCUVpZWsKTg5uaGBw/uYtXvy3CVRG4iicici5Gw5ZkDC9JTJ47jyRMasNOg09fXD34lSpG49kGWJku4WLNA5vnO7MLN1lsDQwMUL1ES5uYWWL92JRKTEsR+dqO2srKGnb2DcL3muNiYGBhRvlKlyqJk6bKwsLRAXGwsCvoURiX/qihc1BeRkRE0PtcXlmV2Gy9Ax/YrXlIEtk7b2tmhXv1GKFGyFFJSkkU72DLtlCcPfIsVF1bpmJholC5XXrwHV/Jhwu7WHk6maOBvi6KRFWCQbkaxL1hT2BJ7mkUYCctmBbUClAXet9W1c5ADFEHJFlUWukdpXMeu1DzKZoHJ6QeWBn6oATiaa4eGhUjgeVkDbpZaK7QdifOSTiRg6bfIVmC20DpTXdgazK7dd0l4pyi/U1sToCwJSgfKw0K3gK02jsUn15XjbSlwvRx5OgHluU7bLHRZ1LKV29yQhD0FPi4L+zLOVCcqx47KSaByuI4Ml2dPZXA6nvt7k+pRjtKy1ZyFrBsJ+GHlgHH+gA3lreAKjK6kTbuLBKuuHB1cXmnKzwLXmfoikdpkTfnYXZr76T6JcBb010ngFyYxnER9U5TScj9x+WYkup2oPmzJ30Hls+jnfud53u6UJr8N1ZfqGk7fWVwL123Kk9N1XCLJieLWfIdE8obbATgZGAcjsfjePyfXXJ6Va6GUqysuHNuDsxevIt69Ej7/uBHiT53EsRuPce7UaRSqVhPFXY1g5Foe363ZjPXr12He112QfmQnDtyKQbaZBUziHgLlx2LL7g3o4ROCZfsfwqHyZ1i9eTeG1POGmUspfLt6MzZQ3vlTuiLj2C4cvBmB8o07IvPmHdx8FIszlPcpErF572nEPL5ON3pDfNK2Fsz/7fPDwIh6fBsmzg9Hv6VrMHfuXPw4whPbv12Ih6kGMDGigYOw5ZNc1rdGlY6DMJPSTGzugvVLT6JI88H4uJ4n6vT/EXMHNEZq1HlcvG2DoVPnUlk/olttulC/j+ibIo+nF/IX8IWXSRb2HJcu1hKJRPImYPHH1uPw8DAcOXwAHp7euHb1Mvp9PhTNWrYR49es7CxkUhpOeyPwOgr4+AjLK4taFpU8V/fBvbvIJvFbnAQnW6LZqvzk8SMR9+TJY9y6EYj79+/BjoQpC8+Y6GgEXLsi3LJ5gM51cHXNiy++Gkdl3cfF82ep7D9WBE1NTYWGjs+BrcxR0ZFiYa/gh/eF2LaytqYy0oUg5qAT7lwPFta3ggIRGvJEuF67ubmLxbi4Pbr03A4N1cHM1Az5vL2xbPF81KhZB4Z8n5Z8sPCrn6LjM3DqWiLuOVxFlhGJqhdVHf/U2LrKbsMsOHnRKrZqsrDkETELNBZ+LDo7FQWGltWKTd37Vfkzk08CSmdCGVgQh5HwZSsnW35Z+PE+FpyW9HuMoji2/HIcf7KQ7F5cK265LE7Hn6JcSqOL0wl7jmNReTFcW3Y8tekOCdviJMDTlfSclNOx0OW651YOw9+5O1is7rxP5ZGItSEBKtIR3C4W7rx4WQIdh12xuZxKJJRZsHO5YphLcbrjsou07lgcz4HbymlZJJfLAwymPuzm90ffiLwU+HjcD9wefojQhf4uqdQGFvts4eb51ZyeXcNZVLPr92cUuD90dZZInoN+F3pZcAsthZp5vVGmkJXwLnkVcpfVDj7wd3NA9KYtWHn+Onzr1EOxCvVRwfgmjpxYj22HrOFfqzqcKbcm9gm2bJyD39asx67D15BC9eCbIt2+6PwwR+XGrdGsQXUULNcacyZ+ilImtzBtzBRsvhwGTVI4tm6eg6WrOe9VyptN57s+CtRsjWrGl7F133Ycum+DZh1aw+XWMWzdsRInzCqgcYUCf3qQ9ebgOVF0PvNm1CPEGRWBL52bjFux0rBJjQBdj0UaLVkwtbOHr5+n+GZu6UYXrXTQJRRpGRpkpCaJeI9qn2NCbxd81agWajfoiQ03I0HFvH+YuKJWq/b4+OPe+Lp3aRz8ZQuuKbskEolEog4mxiZC+H779Xh81qsrqlargeYt2qBW7Xr44bvJ+G3xQmFp9fTyFvNzR44YhGLFS5LIfIKBfXvA1sZOxLMF+OGD+/AkYflxp0/Rqk17tG7XQViYq1SrKcpii7Srm5tYHKtps1bo37cbHt6nPFS2lbUVXFxcsXPHVnTr3E4sHuZbrAQcHZ2FGC5TrgJW/r4E+/bu0qa3skbX7r2xdNF8DB/cj+pdE4UKFRZzqHWLd7m65RUimYUwW4pZAHfv0g6xsdFo2ba9sIqzcOZ4L6/8wh3bifLzImK+vsVFvLtHPjn/+AOGDRRPkzVYsPEajp24gKcWMcjWV6y0OliUsUDl8TILQf5kIczzZced0M6zLUuCjkUZ72OhyFbgnANstmiyBZNFngMJbLb6LgkAFlOo4a612rIrNWdhgczu19POA+OpfE8bIIlGejwnmdOw9Zfn/bJItGCxSnkZtvCaUV4ug4/t56jd9qb8riQUeR/n47pbUj62JrNb9ZzLWgsul8PpuRwul9vN33kfz1EuSAKZ89SjcSofW9emNBKnC68CY49rXbNZjPO84LNh2nbw6554MKxzTWdrLh+Dy+ZjsiDOR+Wy2zcv+MV5zlHeoYe0c4xN6Nicno/J6P4W7JLN7uw8j5rb50Tx/tSv/J3zeVhr/zYjjmj7kec+68qQSJ5BPyYSx+5PyqKrWVOMaOwLR/pNZvHv/xXIXSDDBbWbe+NR8D7sP5QNP18P2OYlYVjSBNtmz8NlY0uU8NOK1LMrJmL6wUSUqlwD/qU9YSIqqPvh6iFbw9KQzvHIm7iL4mjXrCrMk49i8fpDOLFkEqbtT0DJKn/k1fDDI5eyqFPHFRunT8Dhe174nG70hRNPY8LUjShYpSaK56WL0ptG15/U2RpS/VYmdMy8brCIuIgzj7RtCjpzAimexeBM1wS+VurgBUxoHCPIytKIJ+aMJjmVBgBCakPPwBxVuk/EzqOHsPhTa0wd+gtCxJ73CE0kjh+6hDhtkxAR+ghZeeygPD+QSCQSiQqweGRRyBbb1eu34fdVG9G4aUthhWU3ZI5btnI9evUdiJTkZAwdMQq/Ll0Nb+8C+Oa7n7Bq/VZMmvIDHJ2cxJzgKiSuPyHRmpaehri4WNSp2xBNm7cSLs/rNu3EF6PHC0stW4o7dO6Kleu24vufZqFho6aoUrUG2rT7GA0aNsZvVI8ZcxaQEM6P9h93EeKVXbPXUhm16tTHpz37CuFa1NcPi39bg9UbtqNOvYZiUa1+A4fAwtJSzJMeOHi4WH2b28lx4yZ+hxVrt2L0uK+RnpZGZX+CEqXKCBfyKVOnw9k5jxDdeUgkR0SEo3TZ8nB396A6vyCIJB8EBgZ6iEnMxLZTsdj6+3cIvbmPtFwu40Qef7H1mN13edDGngss0sZVBr6rDrT4P558LMqaUxoWl2w5ZSHNgprzTqoCFCMhywwpq93P4pbnHE+tAXxdTWsFZWvq9/R9aDmt0OzqpxW6pZxJYHtoj9GQ8rDbMlthGRbSYyrRGJSOy/N5Py+jFbOcp2pebZ6BFMfu0Syma5Ew5fbxsdndmtvNZVWjtFxfZgildSbRyYKe28QiuUdxbV2nUHtY+PO8YG7biPJa4SraRKEElVmFyspvqz0Gx9WkunNdWICPp/5k93V+gPAV1Zvd17luLOob59eKcaZLMTouHZ/F7xcVtMfuSXVgizGn4+9jKT+7mfM8bq4L/624/3MOuiUSRhHHn1g0xuDGhWBupk8/+1f/nbxEINO5WaUB7J6GIdTIHf4+zjCwyodalash8d5dGLvWQN1SdGIQRet1RXWcwqQh/TB+dhAsvPRzfw3d0xv4dmQf9BkyEUdSKmFIp4Yo27ALauqfxteUd8yMm5TXANnsImLgiBo1a8Ew+CGSCtRA+VKFUMo+Cw+D9VGhdn040zXlzaIHY3MNArf9gs7NmmDjjYpoUYUuOh6N8PUwL8xq1hAtWrTAuH1OGDypJ1xMMp9dx/6KqlWq4ux3PdDq69UI2DVblMGh//JAdOrzMeiS836hZ4To07PRrlET0Y7GS6Ix+bvuoEukRCKRSFRG52KdmZkhBCzDopLjtPHamy9/chp2e+ZP3X62tDKchz29dOhcl/mBLltxLS0s0emTbrCgT14QS7hsU9CmobzKp65sPg7Hcfm6+mj3Zz4Xx0GXTlfXnNuM9ru2jbp43fEYXTuECzfFOzo4omXrdrCxtXuWRvLhwG7VcSSOd52NQ+mCFkh4eAx6eiTSXgaLuZxjZt7mARyHv+OKyWlyJuMBuC6/bjCec0DI6UXZFOh3+yytLg3HM5xXl18cQ9nWwek5Tnc8JmcejuN8L5aj22ZeTM/l8Vddm7guohwKurT8XZdWh24fx3He5+Jom9Pr9uvyPzsG/09B97fImY6D2KfE5VY3/i6RPIN+EHoauD4pjc5mjTGwYUFYWRi8smu1jpcKZKvSvXA+IgIRAWvRqJAFxZij1fgVCKG4q/u+R2ETbbo8FTpjVwCli4hE6JNzuHL5OPpXcoUViclN9x7gx3bFRDqDAk1w8FoUpaO0gfvwWU0POJRuh51XtXnDQs7h8uUTGMxPvqhaFXtMw11Ke2lFX1jr58Hnm84iIjII333s+/JKq0Y2MtIMkL9Ge3w7azE2b5+JyvZ8VGvU7fs9NmxbihkzZmLVr1NRzdOa4g3Qd+pBTG3pTdtuGDB3m3hrAFOmD6X/oRW4u8p1m42D+1Zjeu+GKFi1I5UxQ4R5v/6O/s0L4V+wi6uLvi2aD5uGJQvmiP7YtGQW2paV8lgikUjeV1h88vuJi/mVEKtK8/d3FRbI7J7NC3W9y/WUvBnYrTqWxPHWkzGoWNQW9co6QF//L8SxRCL5j8HiOAt5n5RBV7MmGNbEBzYWhq8tjpmXa009I9g4OcHJ1vLZauqGZpbCRcvOxuS5OcDmNpTOyRF2dpawsbGHubE+9AxMYOvoCCt2t2C4PDsHSsdlsuDWYqbktbfX5rVg1wpC38gc9nwsseS+Hkxt7ODkSGXzioD/AtlZgKm1Azw88yEPu3c8wxAO7vng5eUJZ2vdhVgPZpZ2sBRuI/owt7J95kHCfWZjpfSXvgmc8nrA09kWplYOVIaXCB6uTiSx31OMbZE3n6foD3d7cyVSIpFIJO8rLDZ1ltp3HRbJXFfJh4XWrToD28/Ewt/PDrVL2yMjM0saFyWSDwnhVk3i2KIJhjT2gYX567lV5+RPAlnnBvUhBx4UsGtXbvv+K0Hn/pbbvrcdcrrSqRm4vTld/dQKOve/3Pa9TuAyuWyut5pB9/tWO+gG1bnte5XAZb3pvs1t3+uEN3Ht4PLexN8sZ9/mtv9VApeVs29zS/NPA5fD5TG677kFdg/m0TE/3KTu+pvBgPLp5xL/miHr1cvNorycXwYZZMg96MEAsQnZ2HUmAeUKOaB2SSe6BugjS0PnnYY+6dzjABlkkEEb6N4ibjDsoq4LLAE5PmecGoEFqh6Vndu+1w1sbtTVme75eR6XRAfDBuhb1wumxtlISf3n4w4eP/AY60X0mk888Fxs3MFJytaHS0BAAAoVKiTe//hfJTAwEN7e3mIF0XeNGzduIDY2FpUrV1Zi1CE5ORkPHjyAr6+vEqMOYWFh4gTz8PBQYtTh1q1bwuPCxsYm15P3VeAF465evYpixYqJFWTVguct3rlzB35+fjQw4YvY68P1i4yMRFJSkvitqsm9e/dga2sLe3t1l5S7du0aihQpAiMj9RZKYHHI16QSJUqo2rd8jkVFRcHHx+eZAH1deIVkPsf42uni4qJKfbnMx48f4+7du/D39xduv7lh5uYP57JNYaj/lM6Xv+9pxP3ArzNSE77pJiUnwcbaRon5+yQkZ8KMXx8jkUhyRbxZhAbh6RnZsOB36RK6W6R4p7ahKbLNSSzzKtbq3DolkvcXOl/Skq1gZWoFawsD0pbakyKcxq78znxzC3P1xpgU+P4XFh4OD3d30srqnYA8bgkPC4cF1dfS0pJObT0kh95D6IlFMDXKftaufwqXe/nyZdQatkmJ0fIngbx5XG1l68OlWbNmWLBggRjg/Vdp164dvvvuO+TPn1+JeXfo3Lkzdu/eLQbvasICbsyYMVi9erUSow5Lly5FTEwMhg4dqsSoQ58+fdCxY0dUq1ZNrN6qBizc6tWrh40bN8LUNOfUgVeHLy6hoaHo168fdu3aJR5EqIG5ubn4W/HDnEmT1H1w9+WXX6J27dpo0KCBEqMOH330EVauXKmq4EpJSUHjxo2xf/9+8X5ZNeC/PZe3YcMGzJ8/X9W/2cSJE8XDou7du6tSLpfJazUMGTJEPDBxdFRWin2BLcficCB0Ior43YAm8+8/oNDXZ2uvOg8I/kCPytV7pQcE+jT6V3NQIZH8N9G+gvPFgT0/UBNqWZ5CEolATy8bj26Xhn16W/Rp4gsrC+0D2AGffSYW2K1Tp44wcqgBjwdDQkLE+HX3vn0kzNUZWzAmNBb4vH9/1K9fH02aNkUajYfEaf6a90weY1StWhWO9Z8fZ8rH1LnAF1y1LCrvKu9yG9V6kvUi3N43UTYPgtWy7OVE9zfip3H8qVbQlat2ULtcbveb6lsuk4+hNro+UBMuj8tV83egK4vL1R1DjcDo/ma57X+VwHXU/Qb4+8vglZTZ9RLZhv8oZGl4lJ37vlcPWlfP3Pf9dWAX69ziZZBBhpxB6279YrwmU4+uE/rQZMkggwwcMjUGyFvwIiIM12LO1mt4mqjcq0lYZtL9NZ3uq2qGDLpfZ5NQ5vt1bvtfNeSsc4YSx58ZKoyNdGOhnEiBLJFIJJL/NEYmBjAxNxRBX1l1UhdnaPz/b4O55X9bGBjpw4Dfi5oDA0M9EZ8bhhSvqztvs9VN993YVOueym16luaF/sjZds4vkUgkkvcLXm8jn88lxBqvx+zN15CSTveGF+4jkud5B3onCZe3rsOaDeeRoMRIJBKJRKIGLCavHw3D7gVB2LvoFuLCU0gk6uHKwRDsmn8T9y7H/KXoZUF57XAo9lD+3ZQ+MjhJrD/yNmAhfP9yNB7fiBPbLFj5M/x+IoKvx/6pXtz2e5R+76/aut86G4m0FA0OLL2NXfNu4uz2RzAkARwbmoKDv90RaYJORyq5qe36erh+LAx7FgaJvnoYGJurEOc+YmHN/SqRSCSSdwtelyM7yxAePpfx1HwDlux7gPCoZNAlXvIScr3NPziyBP0/7oC2bVqjdZu26PLTTvzxGn+1icXm8cMw6Ms1+OO2/CrEYMu4weg3eAXClRg1CNr5PcatPat8AzQxt/HzrG9wKpj99TNwds1UdGjbFp36Dsfp0DfjGvwukx1/Gd/07IK21AdtB87GXcV1QyKRSN4FDE30cWj5HWjSNUIcn9/5GNFPkhB4PByWtsbYOuM64iNThRh8GWe2PERGmgYWdiZCkLIQZI8sDkJc0z+ecyzctJQ43s5WFg3hTw6chtF9Mtp8WpGZU1/qxCbX6494EsXGBjA2N0DovQRc3PNE5L1/NUYIWc7DIlmXntt+bscjxJAA5robmxniaUQqjq65B2tHU/GQIDggFiF34nH7XCRMLQyFUI6i/tE30BeDpzNbg5H8NAMW1sbYODWABLr2gYJok9LW1CSN6KP4qBRte5T2/lWfSiQSieTfhUWyZ6HLCMtehYcaL1jbu9FdRXufkjxPrgI5+vYprF61BruOnMTJo3uxfNTHaDHtKNSfCciYwszSEhbmxq/5LmANIu7ews1boVBnqrmWsOt7se3CA+Ub/biSInD4yG48SsxC3KUl+Hb2FbQZ+Q1GtK+B+3v346mS7sMgA2fW7IZD0/745pvRKB+2GqN+OaLsk0gkkncAuvezm3CNjwugzicFERuWDCNTA7QY4ofqHfLDwsYY6akaISo5GJtpXYp1VmUWgaYWRshXzBYFStvDxtkMN0hcz+p5HLN6HcflAyGIC0vBqsmXMLPbMQQHxuLkhgeYQduLhp9F6N0EzBt4GgsGncYBEp/pyZnCkj23/0nM//w0ds6/iZ97HMP676+JY7Il9vGNpzi6+i4yqF57FwXh6qFQpCZmiO2oR0l4FBiH/VTG+u+uUr6rQtjevRSDGZ8excrxl7TtYXFKdWeLr3thG1F3lwJWokH5fO3QeEBR+JR3xJMgrTW6cCVnNBnoS8LZBNGPk6gztALYzMoIFZvnQ23quyqtPXFuZzDCqE1LR57HL31PCAF+YdcjbPoxAMtGXUDYgwT8PvYiFgw+gy3TA4RQlkgkEsm7Abtb5/E6hUotkrHrWipi49PFe8Ulz5OrQNYzMISlmS+WkdgMfbgLld0zEHAjFJkkke+c3InN+87g0LbFWLz/BjKSYnBsK20v5rAEe8/dF0I6I/YOdm7Zi2tXjmH5b7xvJS4+0jlRZyJo72aRZ83Bo4hLM4CxsQkSQq9g4/JFuBKmSPHUR9i6YiN27N2DjWs4nm+0aQjctRnrN12GWBstMgCLlq/D2Uca1OzRHwM/qwsHin5weie2HbyEc0fWieOs2nwCcZyeyEq5j+2ivhS/6cRfiloDIxLwxobKN0KPBk8mZjAyyEZqVDii9VxRsqwPStVqio5d6+Gfv9TjfcYIlXqNRN/mleDjUwp+PgaITFJvxTqJRCJRiwPL7mDf4luwdzMXlmNzGyMEHAkj8awPJw8LIeTY/fj42vvCpZiFqLDGktBMI1F7dM197J4fhIfXYhB4MhydJpVGl6/L4uKux4gNTUbMk2T0n18Vzp6WuLwvBP3nVkHvmf5wyW8phHgRf2ec2/5IPKu/dyUajfv7onT9vAi59RQ9plWAEQnjhwFxwgrslM8CYfcSEPU4GQnRacigerHQ1mRmIzOD318NVG3nTeV6o80XxZGlyYYVtan3zEok4E2F27iBkXbAwxbds9uDhUt16N14GJkZiGNu+uEaIh4kolB5J9H2oDORWPvNFSTHZ1CdrYW4FtAnC3XuA6+SDogLTYGHry1K1nGDZ3F73LsUjSKVneHfyhMfTywNtwLWqNLGC0Up7va5KFF/nTVcIpFIJG8Xdrfmd4YXKh6IFNvt+HXPTUTGpj/n2SR5mUCmUUF25iNM7dwO7dp9idteHfHLsHowRgZOLByJdq1bomXLHugxfRseB+7A8Da03YNDd7T5dByOh6QgLfwcvu7ZGi1btECXrryvE9oMWwR+cc+Tk4vRp21rkadDi+74LZAGDabmMEu+gfGDe2LoqquiHrc3j0GnvkOw8+ABjBlI8WtvAImBmDCoE9r2GY4LpHgTTi9E78+/xOX4JOwYNxB9BiwXrtrnl41Fe6pn8xbtxHE+btsds3ffpz3BmPlxB7QR9eX4Tpiy7DzJ7n8CDVI0NKiq2AS+ZkfQuUEr/HzgkbLvAyPhKr7t0xXt23+E+Y/98X2vesoOiUQiebfwLuVA4s0bxuaGCL2TQEI3Ao0H+NIVXTsw4P/zvF4Wqzr3YBaP5tZGaD+6JPrMJgHqZEqDC8Auj5mwLLMgZmHtWtAaZpaGiA1PgSMJXHMbY/AbZ1hAsjAW3w217seO7hZwpjT8vVBZB1jYmFAwEuWwazaLXLYKs3WXXZszSQBfPRiKgmUchBhmvZmtPEfmemoozr2IDSxsTWBuZYR0KkdPaROnbzrQF5/NqYwCpR2QmZ4lLNX8GUkC3CW/lWiPPo0GTC2N0OizIrB3NRf5dHB6tkTzgwBLexNcPRAiXLLZ2s6u2Gxp5sBznlmEH1hym+rC7eUnDEohEolEInlnYKHs5h2AoIgHuPEoEYZSID9HrgKZ72jZ2cm4efowjpy7g+zAPZi7eBcSNYYwNqTBgo0TZpwIxuPfPkO+ks2x7Nhh7NyxA0t/6A6LwNM4/SAWWaY0QMhIhEGtr/Ew+BZm9a6K4HX7cTclCofXrMDxzPrYHBSMh1d3o2MRB2QkJcGyQF10L1cMVxf9jGsp4dg4/xisC3+Cryb0QB3vfHhy7gJuXzuGwAQNTFLv4dCFIBw5dAnehTqgia8dsg355dEmolGGhobg2bADl99G8OVfUTIzHKcO3UBs4DaM2X0bDb76FTuozt1KPMTSZb8h+K8Mnzl+NNon4dnIysiAgXVpzFi3DTPa58XM3vXQYcQ6xH5oU3DNC6Dz8K8wYcIkNLZ6iLEztqjq4i6RSCSvC88frtTCk0I+4TIcfj8BG3+4KizHmekaJMVpH5Gy4ON0tbsWgkNe82ciNCMtC6lJGUhNyIQJiWLOc+1wGO5ficbTqFQhmlOT+LVk2bAiARlyKx63TkcghEQ4z9+1czETgjhLoy2QLbIsQDmwOzSLYhasuldN8HbB8k44u+0RvErYIyE6FXcvRcGnghPlzYImM0sI1qS4dGEF5nK4TFFOBpVD9dChoe+PbsTh9vkoRD1OQia1xY4EcNPPfUWdTm8OFiOBfH52qNO1INx8bET5Orh+oXfihes4W9dL1XMTc7g9itiK/ktNzhCWB7Zuczpuryn1sWcxOxLqmcjOIbQlEolE8vbR08tCVqYhbl+ug1pF/FCpqC0yclz3JS8RyNnZGugbFcbimxEIDwvFwha2JGqn4likAYz0DGBtVwYlS3sgr4MVoi9txrAxI7F86y4cOxuEVBhSoXxD1ECTZYHadWoin0ch+Hq6ww50405PRVRcHDT5i6GqjwfyeRWHu6U59DTplNcR3Ue0hF7MGSyc9CPW3I5FlX4dkNe0MFo0LIqki0vw67qzcGo0BAOrO+LKpiVYcOI+CndoDze9jBwLifF7MwGnPJVQt05BeJT0Q0F9I6qXHuKjI5FhkIngS0ewa9cuWFQdgP7tqsPqJROgNSSEM5PSRYuYrOx0GGqMYKK4XZtau8C/+yycXNYTT06twuUQEf3hYGABj0KFUbRoefT+rB7C957AdWWXRCKRvG1YuPlWySOstWnJJCJJPCZGpwnr750LUdj76y2EkWDWN9RaQlkQsjtxTgtqwXKOMLM0EpZanqNbubUXrhwMxbVDofioTxEhitk6y4KaF79ioXl8/X2xOBjPXeZjH1l1j8RlXrHIVoEyDmKuMbtS5yVBys9d3X1tYUN5uX6ajGzkL2UPTxKt+SjeraA1yjf2ENbYPN6WwgLtWtBKLLx1hkS0cz5LuNMAh+uft7AN7Encc/257QXKOuLepRixkjUvTGZqZYjCFZ2QkpgB/xaeSIhNEw8DXLytRLtZUD+DjufpZ4sr1E5exdu/tSeKVXNBKXYNJzEccDQM3iUcYO2gbf+FXY9h62IGD6rLzrk3UKy6i7BKSyQSieTdgMWxRmOMi8fKo7htDbSv4QlDA7lU14vkbkGmu2xG6gNM7dYBHTu2x3e77sPGvjK8bCk+IxOZLBqFGs3GjQMrsPN8NDLS05GengGWqeIhOP1PQ4kyKC2TSdv0DemWTihXrgzsA5agZduOVH4nLLp6H5kGBuKPY1O5BzoVCsHS+fMRZFwHQ1sVE/n9WzaDVfBhzJm7F36VWqBtu0o4+esc7Lzmgs4tilOKLBoQ0DEySYTTt2yN5o96ZlN8lrbeTiWrooKBPtWL60shTQ/OzoVB9/dcKVqxJmiUg61BKeL72c2L8UhTBsW9THF2+xwsOhUq4uNC4mDk5gNXe/H1wyDzMdYt24ZbNNjk38Ll4yeQWcQbXtq9EolE8tbJTNMIi7C1k1Z8snD0JvHZa0ZF9JpeUcz/Zdfl54ThC7AgtnYyE/nZuutV3A69Z1bEJ9+WE9ZYKxK2/q286LanLZ/n5/J8YJ6jbOtijlZflBDfG/crKoQxW6l5ITAWlcVquAo36ZK13YT4ZVHL/5nS/pYj/MRc6eI1XVH7k0Li2DxnuEAZR+G+zO7QLYYWg3dJO5GG6+dH5bGoZiswt71cI3fRVj5+tXb5YUf1qdWloHhYkCe/FWrTNotjFrPi3p0DbkvNTgXRW8lftHIeUQd2Ce80qYzovxod8wtrdqm6bqIvbfOYoX5PH5G+5fDiJJANRb9IJBKJ5O2ip0faTKOPx7caIWBvGEq5JtK9hPSXvET/iVwFsom1Mzy9HBB8dj/27TuIJ959sWnHjyhimgFTRw945csDE+F1rIey7UehR8kkHN62FRfu5kHF2p6wps7WN7KAW/78cLYyFmWa2eWBt6cL9NNNUKnnGIxu5Yugw/twId4S9RpWhY+XjXYVazMvdGpfFwmxCajWrSfK2orsMC/eBB2reMLOyx/VqxRCoQqVUMLZFnmbd0bDfNwMA9i65YNnPnvw82oLJ3eqpwtMRT1NaQDgTeLVBIbWtbB84yQ4XTuIDRs2UNiM41eCSbrnjnP14VgwsgxmdK6PGjVq4Os9nvhh7lcoYAYUKlIcATNbifiBS2Px5Q9jUdhCyfghYOAEj8z96NuiLvVBTfQ45oblM/vATtktkUgkbx26B7CLNYtHHSxC2SVaF/j7X/Gy/Gxx5XitcP5jfg27Oefcz67G/J2t02I/iUwekHA5OmHOeXJarXk/zyXmT97HdWBY+OpcoLk8TsPlcBqGy3tWDrWdj6Vrp64d/MlWa07H2/z5sgcEvF+XX5eGBS+3TVcmo2uzKJ/qxdvCxfqPJkkkEonkLaG1HOsj6FIdVPVshjJuKYiLi+U92gSS58hVIBdrMxGn7gUjNCIKUVGReHToR5TPa0FdaIyWP+zCyT3TUIIEImNZoCZ+PfwEEZGhuH5tKw4c2I8+FV1g6d4AqwMCMaV1EZGu2sDZuPjgd1SlfAZmBTB0wzGER0bh1o7l+GnlbuzdNAweIiVVytQMpual0bJ+KSF2BQb5MHb3fTy6sQVtfe1hV+Rj7Al+hIerBsFOKGtn9FmzF8f2jYAr1bTh5M04fWgOSrNg1SuLefcuYvGYBtQCA3jV+RyHwiKobdy+YCyf2BjmXESuGKNU24k4dO4Yjhw5gl3bJqC8o1YF2xWsjumrT4n4vTvnoIEn99EHhJ4JKvWYiYPHtH1zYflklHJVfhgSiUQikUgkEonkrcLiOJPnHF+pDX/3JmheyQHGRjxVVIrjl5G7i/VbJRb7Vm2GVcUqqO7rosT9u/BCXLzI13+Zd7mNb+qVIAYGBm+kbC5Xn5eAVRkuk8vmv5OaQfe3VztwuWrX9033rdq8ifOKy3sTf7OcfZvb/lcJDJep5m+X256zni9DX5/P72zo6WfJIIMMMsgggwwU9PX51YAGuH+9Hirna4Yu9ZWJkG9gzKYLb2I8yKg5ttAFLo/r+yJ6zSceeM4B6tu2rsrW2yIDkcHBSDdzgIuTHbQzk/9d+vXrhwkTJsDZ2VmJ+e8xZMgQDB48GJ6enkrMu8MXX3yB48eP4+TJk0qMOjx48AA///wzfvrpJyVGHTZu3IinT5+iW7duSow6jB8/Hh999BHKlCnzbC7/62JkZISePXti5syZMDbWTn94XfiCFRkZia+//hrz5s1DSop2vv7rYmpqit27d+POnTsYNGiQEqsOP/74IypUqIDq1asrMerQu3dvTJ06Fba2ytwQFUhOTsZnfXpixYrlSEtTZ414E/rbHz9xnPp3D77//jskJiYpe14PS0sL/DTtJ7i6uaJdu3b0W0hV9rw6Fhbm+PXXXzHlux9x7vQJODo5Knue58BlDS6mrEb+QrehyXw3H/5JJBIJI6ZQ8Jo5tMEP9/jenJb2+tfLFzGh+2hGegYJpNynULwq/Ho3UedUrrOahofsN1dnGqsYGevqrC4mJlRnGqdl8TvzVIRfu2tiYoLU1FcfV/GD49tXSsA9uyQ+rusFIwM9ZNHvbtKkSahdu7YYC6k1xtSNBydPnoz58+erNh5kLCwsxDjT399fTG1NS/tnL+h9GWZmZujSpQvytfhRidHyJ4Fscn2+svW20IMBKXr689EgR/MW5DGEOCtbtqzotP8qLD5LlChBA1pLJebd4fTp0wgLC0OLFi2UGHVISEhAQECAOLnU5P79+2LBt8KFCysx6nD+/Hnky5cPjo6Oqt0o+OLF7vCVK1cWT83UgJ+88UXw4sWLqFatGjQadW4QXL9Hjx4hPj4efn5+Sqw6XLlyRTwAc3VV94Hg0aNHUalSJdUePjB8DTxx7SkJZRqEqDgO4b8bB/HqIbXKpcryb4w3+AasCqJMrRU5k39bLynW0as88pVuR/cNdW6aEolE8ibIomuYtYUeKhWzgj5dg6Oio3D37l1UrFBRSaEex44fg18xP1hZWwkxrgZ8LY6JicGtoFuoUqUKMjLVEVeMkaGRGIMXKVoEdra2qt1HuJ+fPo1H4I1AVK1SVYlVj9NnTqNQoUJwsHdQYtQhKSkJFy6cR/XqNZSYfw4vApkUdQv3zvwuxpK63wGP2dzc3MRYSK0x5psaDzJs7eVy8+TJI+qt5ljz0KFDqDJwjRKj5U8CefO42srWh0vLli2xdOlS2NjYKDH/PTp27Ihp06aJH9m7xqeffireUc1PodTk8ePH+PLLL7FixQolRh1WrlyJ6OhoDBw4UIlRh/79+6Nz586qC3p+Ysj9q+YDoNDQUPTq1Qvbt29XYtRh06ZNuHbtGsaNG6fEqMPo0aNRt25d1KpVS4lRhyZNmmD9+vXC+q0mXaYdh7vPEdKG6ruF/1fI1mQii8Ux3aAlEonkXSU7OwtpCe5oWKQ1Gvs74crFM/jll7mY/+tSJYV6tG3VDJMmT0aRIkVIUPzxMtTXwdDIGBfOncO0n6Zh5eoNyExXxwOJMTS2QPs2LTBq1CiUKl0amSqJb0MS3gEB14QFcvXaTUqsevTo1gWDBn2OEqXKKzHqEB4ajL59+mLT1p1KjHqwZ16rVtqFhtWEx4PsqcjjTLUZOnQoGjRoIIKasDehfd0JyjctUiDnQtOmTYWraN68eZWY/x5t27bFlClTxBOvd41OnTphz549YhE1NQkKChJCa82a558SvS6LFy8WT1OHDx+uxKgDu+u2b98eVatWFRZqNWCXKL6wqCni+GkyXxAHDBggLojsEqwGLODXrl2LwMBAcVNTkxEjRghx3KhRIyVGHRo2bIjly5cLq79apNP4oPfsTaj00VxkZ8l3ykokEsl7jV42UpNNcetKTTQs3AkuhnewaOFCLPj1VyWBerRp0wZjxoyBj4+PahY3HkewJW/WrFlYtWqV8M5TCysrKzE9Z9iwYcLLkV8RqwZsfeSxBE+BUnsMyHTv3h2fffYZypdXVyA/fPhQCNnNmzcrMerB00mbNWsmxkJqjTF140E28OzcuVO18SDDvw0eZ7Jxo3HjxkhVyVXe3NxcCGSnBpOVGC3qr34jkUgkElXJztZDZoaxDDLIIIMM73tINyGRmYXCpY7gwL21WH84HEYm6nodSSSS1+NfEsiZCNyxEEN7z0BgmrqT7iUSieRDhb2JDQx5fi4FA55TTHFivq7ynT7/Cp4vxOk4/f9L+2+g844W7VC2uX4vmyMt6p6jnbrvIuQWR0EHl69L9+K+56Bo7ieJRCJRC37oaWioQQG/gwg2uASbAo1etryCRCJ5C+QqkK9vmITqxQtjzhm1VnrLwsMzOzB34QYEp79nAjk7HYsntMDEnQ+UiFzIeoyJXergq633lIjcSXoahacp6riLvBtkI/n+LvT9qC5q1qyOsg0G42SIeivWSSSSl2NgqI/wB0n4odMRzOh2DItHnBVi7+apCMzsfgyzeh1H8PVYGBjl/hzUkOIfXIsR6Tj/5mnXkJacCSMTAxibGYhPhoWjkan2O+tE3X4ul4NIS/uFqKXji/303dBYXwTen1N8c72FIFfKYrgu6SkaHF//ADGhychWbhOcbsfsQCRGp8HU0vA50ZuckIFlo85j+idHMa//KYTdT8CeBUGY1vmICFcPh4r0234OFN9n9TqBwBPhNCilelOIDE7CgkFnRNt/7nEcQacjRD10dRZt4uPRqDUjXSPi+bi8j8NLBbVEIpH8DVgkGximw7/2NSQ6BmP94TBxvZFIJG+fXEdOqXGhCAq8hYhktc5UYzGf0AJmeP/GFNmIDr2L0Kd/4Z+vZ4ICJSqicB5zJSJ3fhtfH6N3hyvf/gtocPNMCFpOW4UDB3ZilM9VjJ2zT9knkUjeJCwwk+m6lK+ILQYurALPYnY4v+uRELn951VB+cYeuHYoFJn8UDKX667IH58Ov+ouGPp7dbQeWQJmVkYIDozFkZX3cJXysgCOepyEK/tDcGHXY1HWNRKeR1fdw4MrMbh3KVqkvbj7CdJTNaI+LNBPbnoo9t29EI3ja+8jLSlDHI8JuROPeBK8XNb1Y2HiGBHBiSR401GwrCOVQcJ39Hls/OEaokOSkRCThhsnI3Bs9X0kxqY9KycjWQM7FzP0nlkJny+uiny+tiJ9q+F+6PJNWdw4ESG+G5roo/WXxdGW2nd2azDVM5OEL93nqJ/cClmj7y/+aDm8OHbNu4mwewm4cy5KtI/bm0FpD/12B0tGnCUBHYlwEuHHVt8TbXoamQoDKZIlEslrkJ2lD0PDTOT324cDd9di3ZEwscq1RCJ5u+QqkPXEO9nwJzF7a/cSDO7dG71798XMtWehtS9n49aepRiixM9YcwZaGyLF712GIX16o9/4MTh0Pw2mdDh9IwMk3d6Hr4f3pfR98OPyY1Bvev+bQd/AEAaK5ULz9AZmD+shJuR/MWkrYjlSzwFehZxhbcIL6DzFoVU/YNXKlRhOaT4fswSPKTZgw3dYsech9s/8HN2nb0VmRgqOr/4OPShN9+6fY8G+21zSe4YhynTogQa+TjRQzEAy0mHroN77XyUSyV/DYtHAWI+CvhCoGWlZqNgsHyxsjZFBAtTc2kgr4mjAxWnZ6vmcNZfE6TUakC0beR5HVtxF1KMk7Ft8i8rR4OSG+7h3MQpXDoTi4G+36ZqVJUTiue2PSFhnIJ3ScJyGjnP1YAhuk7B8dD0Wm3+6htjQZGyYelWI6aAzkbi8L0Qcl12Vb5+LJMEbLoT3vkV0rBQ61voHiA1JweW9T4QlOCuTF7HJFK+gSk3MxL3L0XhwNQYnNz58Vn99Iz0SrIlY881lrJtyRbSdLcOGxgY06MymT8V9moIh3XeEMKZ8ureG6PojW5ONguUc4OFrh8iHicigNqUmZSKQxDu3SUP7uWx+8KChenG7H1yLpX4JEft0gl0ikUheBZ27Nc9JPnRvPTYfDYVGqmSJ5K2Su+9dLjw5uwA9Og/FsvWbsXnDKozpNQBLz9Ng5soy9Ow0FEuV+LG9B2DJ2RDEB+/Fl71IMC9aht9mz8PCLUcRY2IBq5QQLPlhFMZOW4B1mzbj+OX7eD/eWkldlRGMSQMH4ZpHE7FanfG5cRg8YRtS6OJ2attcbAuIpnTJ2DNzCubtDUUTSmNxfTomLjwLj4ot4e/niGJ1O+KzxuXw6OBcTF8WgtaDh2PY0L6oX0Ld97H+azw9hy9aNkTNmg2wOqk+Rn+s7gp+Eonk5bAb8LXDYZjR9RhSEjJQpqG7ELdPbj0V1tCiVfMIaykLx8v7QzDj0z9cqfX09YU49ChqgyptvOFb1QUPA2Lh6WePxv2Lokprb9y/GovMdA3KN82Hmp3y4yEJ4DIN8qLZoGIoWtkZaSQkb5IAfnQjTlhUs6i8/KUd0ezzYnDKZ4kKJNYb9PRBMO1nWJB6+tkh9E487l+OQYWmHrhyKETU2TaPqdjvWsAKhSs60b58cMlvDSMTfdTqXBCN+xXFo0BtOQzX3cbZFBUpXfkmHiT2tW7bqyZewurJl1G8litsnEwRF5aCFeMuYuvMQNToXED02Yuv1mRBzdZzftDA4pgt1k9uxVOfZqJYtTzwKe9I7XYXx7h9NgohtI/FdFamXFNDIpG8PiySjU0y4Fn0GDZdOIZr9xKVPRKJ5G3wNwWyBtd3rsRxvfzoN/5H/DB2ADwzzmHTrkBc3r4Ox/S80G8cxY8bCM/M89i8NxC3j2zBruhiWHj6MRKjI7BkQB2Yp6Ug08AItjaW0LOvhK9mLMS43o2h7mu13xCGRsDVLdgUVA7DB7cUS7n3H9MZaUd34H6Snlgm3JQGodxXdgWKoc/IYahJadrUqoo7Z+/AzL0wvF0skKdwGZT3cYNtgYJw1gvFuSOXEfQkDa55LLXHed+wKYdv123Hvn17MNg9CJ9+vhhPlV0SieTNkpGqQTESwQMWVEHLYX5i7m9MSDLObA0m0euF/CUdhNVTQ0KuBAnG/vOroCmJVxNzQxKFWUIo2jqbwbuUPfJ4aa9BLBDZSssimstjjEg4sks0C2CtuKZjk6g99PsddP22LPxbeop9bKI1MTdAJh3PhOfqmhoii8SnzsqaTQe0yWMmrLwstl0L2uDS7idw9raCKdeJ9nM5XLY2S7awcvNcZY3meVdxnqdsYWOMQhWcSMA6UR0NxLE6jislxPXd89HCws0ius2oEhhIfeRV3F5bTwV+cMDCmNvMDwfYmn3nXCQ6TSiNSi08RX14bjRjbKqPA8vukFgvgKYDfWFiwfUVuyQSieS10NPLpuuVAYJvlUN9v0rw9bJQ9kgkkrfBXwpkQ2MTZYsHJzRIyM5AfHQ4YvVcMGDmAnzRvCiy01NE/FOOBw3UZizASIqnUQU0hsYwE+9apQEODUT0kIFkI2d0GjUPm2Z0xrVZPdB6+Cw8eJcflOkZQJ8uXFk8EmKXF31D6g1lF23r0QDuxTESuxHqxnGaLD3h4sh2hkwa4PGglLEr2AzfzhyEPOkhOPnbFAyZsw9/2EbeJ3iRCUMYGdmh/sf1YHDzFu4qeyQSyZuFL0sceCVrvu6wa/KWGddxfucjMVd207RrQhyzQGXRK1a8puuRDracCjdpCiyAvUvaC2vwr0PO4NL+J/Cr4SL2cbmcv0BZB5zeHIyFg86IeceFyjti9aTLOLHhgRCyXBcW5HxR1GTQtZHKZyGrE6UsYO1IsHJ9MkkEm9sYITY8RYh0Fpycl9thSyJ694Ig3L8SK47L+fgiym3RwS7Wj4OeCuswL1B2/2qMtlyqb7lGHsJV+/FN7VWVyxDl5BDH7Hp950IUlo+9iN9HXxBzsX0qOsHUwgibfgrAuR2PRP3zeFuKBb/2LrqF/NQ/R6lfd8y9gdQE7YMEiUQieR1YHGs0+rh11R8VXDqgYx0PGAuDi0QieVvkegZmazKQkgZMaeENb29v+A1agvy126BU+hPsXLMMixctxC+z9iLCwBjFP2pJ8SHYuVYXvweh2cYoUKMZahqdR59aRZDfpzB6zdqNKJjAIOYWfhzZB6OnzsXBm7F4mhSFBLUWy1YRsYhLfDQe3T2HBw+MUNDFHvArC9/kg5i17AQePnyA5Us2wvKj1ihono2UlBSk88CQRoYZaanQjeOyMtKRmq5dudpUk4lHVy/hYUQcDa6ikWhREG27dUfrmi54cPQa3juHmowHmP/tLOw6d1P0x5qV22FRk/pI2S2RSN4cLBbz+lijfk8fIUz5IR7/16BXYXT7oYJYpKt4TVchBHn/i7CQzF/aQVhKOQ2LUHs3c7GYVYUmHsLSbOdijqrtvFGMhDLPOy5SyRltaH+lFvngVcIeNToVQPUO+dH123IoXc9NlFeT4lhsN+pXFNZOJsLVmuskRC7/o1C9Y340HVRMCOFPp5YXc4D1aUBYrb03XPJboVg1FzQZ6As7VzM07F1EuF9b2JugzZclRDkceJ51iyF+qNm5gLAYWzuYirSuhWzEKtPsBs5lsft43kLWz4lrdo128rQUC3pVbu2FOl0LCYu7qaWRqBu3ocPYUqLdfJwOY0uLtpX7yB21KS1b67nfX9a3EolE8nfQ08+i65k+7gVWQ/k8HdG5rgcMczzElEgkb4dcBbJd/nJo0bI5apUvhqJFi6Kgsx0K1/ocSxeOQtmC+eDu7k7BEcZZenCvNFDEl38W7wRTGgXZFmyJaXO/Q5MKNMioVg9Dx4/HwM4V4WZpCy+f4sjn4YFSDXri5+/Ho4SjcuB3Bn5ViQb3jqzBqGHfIb7QYHSuagWYVcH8zWOADVMxaNBg3PH+Cj+PqA8TfQ18yn2EcjTgAszhW7kuvKy1JTkUKYfa5b1ER7fuOwbOAcsxZMFu3Dm+CgP69RWLdE0/rYcx04fCXZvl/cHIE/XKpOL3b0eK/liR2Qibp35Cf3+JRPKmYWHGQpBFpjaCLRHaObw8z7dAWUe4F7F5qZWT87O11MrOhC95Araw8srQnNfJw0KIShae5tbGwprK6VwLWov9DnnNRf78ZRyQr5idEJf8nef9smuyLZWjdY/W19ZREZJ8DD4mx7HAdM5nAVNzXuAQ4licngNbsy0pHbtIczls+WYBL8qhwHld8lsK4cqB3a05Lbt2s9Wb62dmZQwrEtbsKp5TyPI2u427kZguQPX3KGorrM/cXk7P5eX1sRHtZqu2h6+tENtcD34wwMGa2vnMVUgikUj+IWw5zsoywLmjxWARXQKf1PeAgc5FUSKRvFVyFcj5a/fCoo2bsW3HTuzcuRObR7egWD2UbD8ca5W4nTvnonVxJ5Ge49fkjC/hLOJLtBmK1Tt2YNui2ejfZzB+/n0sCls7o+3w2SLt9jXz0Lmctox3i2ykJxvAt2k/LN+8BUtmdEIeZY+Nd0NM37oFmzdvxrwRDaEdmhqiWd/p6FuNF9pyQMsh36KaonYLNe2DSZ9VgzHvKd0Bi7dswcYxHeD30QBRBoe1i35GZTdt+vcLPeRvMAIr6bfC7dg6pTscpTqWSP41WOjldBtmxJxjEogiCK+WlyPm/LLwzQGXJ9yqlXJ5vxDHDH2wiNTt53jdsYQ7NZeny8ef/I+CLk6HsAIrcVxHzseIYyl5dGXqyhH7XygnZ1t1x1aKUra17dPF5UQcQ2kLfz7LR+mfxdE2w991ZeuO92JdJBKJ5O8ixLFGH/euV4NtfGnE394K/VxH5BKJ5G0gT8dcMDAwgJm5YpX5jyLaaPZuttHQ0FBYwtSG28vtVhtjY2MR1Ib7wdTUFCYmJmIRODUCl6dPd2Hui9z2v2rQ9S2H3Pa/SuD2c9uN+J1zKsNlctlq8ybOK2NqPp8OBoYZMsgggwwyvO/BKB1Z2XoIvl0LNb17oFujAsjKeDPvc+F7Et/3c7vHvmrg8jjwPZrJLc2rBkZXZzXHKVwWl8llvwl04zW10Y2t3gS6MZaaY0wOb2I8yCFnnXkMl1uaVwlcTx4Xv4he84kHnnsM3q5gmLL14fLjjz+K9xzb29srMf89Zs6cifbt28PFxUWJeXeYM2cOrl69ivnz5ysx6hASEoINGzZg4MCBSow6HD58GElJSWjcuLESow6//vorKlWqhMKFCyMzUzuP/XXhC8H333+PQYMGqSY8+cISGxuLZcuWYcSIEUhLU+dGzw8dzpw5g8ePH6Ndu3ZKrDqsXLkSvr6+KFWqlBKjDty3/fr1g5WVlRLz+mRq9LH9sT08imxHdrZKN0q66hsY8vvujcT6CWo9kGKLrYkJu1hnIT09Qwj710WUaWwiBh+Z6ckco90hkUgk7yFsPQ55aIfUIHu0q+6IW7eDsHv3HgwcoO7YhPn2u2/FWC+vW15kKYvEvi5877h79y62b9su7vl8D1ELFld8H23RsgW8vby1CwSrAI99gh8FYyONAb/44kslVj1m/jwTjT5qhEKFCikx6hARGYGFCxZg9OgxSsyfSWOvJsXb6Z+wZMkSlClTRoyF1Bpj6saDS5cupX7+QrXxIMO/DS7Xz89PjN0yMjKUPa8HC+5JkybBt/M8JUbLnwRyOf2TytaHy/Lly9GsWTNYWysTif+DrF69GvXq1YODw7v3kq1169bhzp07GDVqlBKjDlFRUThw4IC4WajJhQsXxA2iatWqSow6bNmyRVwIPD09Vb1JsJDt0KHDs6e/rwuLq4SEBGzfvh1dunRR7aLF4i0gIAARERGoW7euEqsOu3fvRv78+eHj46PEqAP3bZs2bWBhod4rOlhoHr2eij59hyJTpb7lv/2t27dx7epVtGvXnm5i6qyUyOJ49+5dsLWzQ4UKFZCRnq7seXWM6eZ15MgRcT4U8O8FPUMrrX+0RCKRvI/o6UOTHouQwO1ISU4gUaF9WJmq0nU4J2amZnQPSVdNHOtgIWRkTHVOTcUf7215fbLpP34YmkH3vTdZZ7UxpXsfj300WeqM1XTo02+FBVxK6sseQmSjsb8TCriZixft/BO2bduGIkWKiMWY1RpjvqnxIMP9wOUWKFBAjN3UEvV87i1atAileyxRYrT8SSBvHldb2fpwadmypXhKYWNjo8T89+jYsSOmTZsGN7d3b/Lzp59+ih07diAyMlKJUQe2RI4cOVI8AFETtkZGR0erbpnu378/OnfuDH9/fyVGHWrXri36l5/GqUVYWBh69uwpLl5qsmnTJly7dg3jxo1TYtRh9OjR4gFRzZo1lRh1aNKkCdavX6+6q1WtGlVw6MhRZKarc2M3NDbFgX17sG7tOsxbuITKTVL2vB6GxhaYNGE0PPN5omv33qqUy2X+PP0HDBr6BRoM/x01mh1Flkb9KRgSiUTyb8BeMXokfAyMeKE/eS2TvBr8AtmUFHNoIlpgcJOKcPiHjmuDBw9Gq1atUL16dSVGHXg82KNHDzHOVJuhQ4eiQYMGIqgJ94F93QnKNy1SIOdC06ZNMW/ePOTNm1eJ+e/Rtm1bTJkyRXV3EDXo1KkT9uzZIyy+ahIUFCSE1po1a5QYdVi8eDFiYmIwfPhwJUYdevfuLazdbJnmJ8BqwE/K+MKipojjp7KhoaEYMGCAuCAmJ7Mb7OvDAn7t2rUIDAzE119/rcSqA7uF1apVC40aNVJi1KFhw4biAYyjo3pL8ycmJoprEp8Tarkr8ZNY9qbgBxALFiwQT3zVgF3Lx48fDw8PD3Tr1k2V34KlpSWmT5+OYcOGodGXS9H00/XQZMhBpUQikUg+YMRtMBsRYc5IuPsx+jWugoLuf39cx9PB2FuWx0JqjTF140E28PBizGqNBxkeX/A4kz0KeUqjWp4APA+ZBbJTg8lKjBa5SJdEIpFI3huyNAbgV6M8F7INaJhgqA20zXH8qf1u+Of0L4Zc8r/NkFsd/qpez+pOQXzP0Z5naagfXowT4bm2/42+kkEGGWSQ4e0HvhdqDOGcJwpW+ddg3u7juPfkzSz29iGSq0DWpKcg/ulTpP6fV4S8SHZWBhIpX1Laa/iFZ17C0LJ1MPTnI3gX/sya9CTERkWIJyIcYuJzaVt2JmLiqL9yceHPSo56ljdWediRmZaExNQcfvlZGiQnJyHjvXxtSDbiI8NF+yKfqrdQg0Qikfxd+LVLCdGpiAtPQUZalnhncjpdkJ9GpCAl8f8sFkb7NOl/5E9OUGdxsVeFXx+VHJ9BYhUwNNIXdeHttJTc54jxvsTYNFH3+KhU8Wqq1KRM0fbEmD/uoskJ6c/i+B3SOrLoPp8Qrc2fHJ8u+i63KYX6hnrafRKJRCJ5Z8jK0oezSxgsPNfg5+0ncD9UHWvwh06uAvnqyi9R3M0BP574Z+bruFtb0dLbAe1mnsArT/fOjsfNi+dx82Es1J2e/2pcWNARflUaifmVPXv2QLM6H2P9tZDn6pZydCKKlfBHv8VXSS7qyEbIxeMY1a+Vkrc7Pv7qO9yKzsKlRZ3R4JvNSjoanIVdRt8+LbE+IFGJeV/IQujJJejfpRu1rytq1eyMtZfVdYuWSCSSv8KAhFvA4TDM6nkcayZfxuafrgmRfGTFXfw+5iKWfXkOYXcTYEBiMzdMzAxxestDzO5zAmu+voyz24JhZGIAY4o3tTQU2ywYOb+JufY7C0zeNrUwFPHGpgYiLX8yBoZ/xLHI5bQccgpvLkePyuGyxDHo5mFsZiBE6pmtweKYT4KeirJSKG7luIvPjqkrhwVrbGgyvm97CGup7lt+CkACCeCVEy9R2y9g2VfnceNEONJIMP865AyWj72IRcPO4vHNOJGX68j7f+a+o/zLRtG991SE2CeOxe2nNNyGuLAUqkcGDI31RX15n2hTDrEtkUgkkn8ftig7u4TDJv9KzNp2HHefqL8Q2YdGriMGfkVHZqbmH6+Ixo+yNZzvFZYb/wO6+cIYRjQoeBdIp/Z4d5oo5lbu2LETsz93xc/DhmLfQ0XMZodjzaqH6N6zKbIubEew8uAm6cFuDBn4BYxaL1Py7sJPTZ0RlZxN454s5DQW61NTs7I0whLwfpGNhDR3jFrJ7duL2c2SMGP5QWWfRCKRvHl0181q7b0xbHkNaOjiGhwQA7+arhj6W3V4FLPFnYvRQmgyLC5Z1OUUq2nJGtTtVggj19ZGvW4+dB/Lxp5fg4SgvLT3CbIys3D3QhQ2Tw/AifX38TQqFZtIjK6ccAm3z0Xh0PK7WDHuEo6svCsswA+uxeD4+gdYQflvnYvE9lmB2DEnEOkk3HWC8vzOR0iOS0cMCVzeZiF6ac8TYf31KGIjjjun70lsmHoVsSRO09M0opx1312lNJpn5WSkalCogiNGrq+NPj/7C9Fr62SGXtMr4qM+RXD/aiwSn6bDvbANPvulMhp9VgRntgWT0NWK+fQUDfxb5KO+qoE6nxTEqU0PEfMkGTvn3hRtOrXxAWJCkvHbqAtYNPwsgs5EivryPm4TW6T1pGVZIpFI3ipakRwJK6/VmLfrJO6HSHfr1+GlKjTn4IHJzk7B0dnDUbm4H/yKl0KPSRsRk5uiy+U+mRJ8Bl+2KSleWVO8RGUMnXEQSSJrNgK3fIcGJYvDr3xD/HSABiIGf7x6hm/f4ed+Q1veT3lrtx6Hy/H/vl055wvcS3X5Gp28U7Fz+1VhJc+8dQjrMouhV9eOyGN2D2eDtKu2Xtq8GhnFu2FkU2/xnSlaqzsqexgIV+rMxDiEh4eLEBoejdQMNRfK/7cwgE+t+vBEFMJDr+BscArKlSiq7JNIJJJ/jyQSmxEPE4WYs3IwRb5idiR8M4WAdMhrLlyP+b7GLtTxkalIScx8dp9jy+2eBUH4uvl+nNjwANcOhwp35ZK1XXGSvgcHxAnhyK7Y+Us7CAsvW35L188LR3cLIWi9/OwQHBgnwvXj4Qg8Fo78ZRyweVoAHNzNEXI7XohsnUAPu5eAxzefkoCNEWI4gwTw7fNRwtX50r4QOFG5jp4WKFTeCWZWRiLe3tVcWJMDj4U9q7shCeKbJyMwudl+bPzxKtVLnwR+FgnvFEQGJ8KE2saimfsh+nESHt2Mg4WNMd3Tlfs3lcPp2RW9UAUnYaFOoT4qUNoe3iXthXU+lfrKzcdafHfysIBrAWshylm4Xz4QAiNFbEskEonk7SHcrV3DYO65CrN2HMPdEDn18VX522bau3u+R7cvlyPb2Qteecyx4/thmLYtKIdLce5kp1zF4IZ1seBEKmzt7WGW/Rizh3TH1N23EHppCbp1HYdAjSls8AgbFs3AraeWMOZa6RtCk3QEXRoOwgVDJ3h5eSH06Pf4YuwKxKrzuq5XxAKF85sj5s4jans2Lh66gJIVKsLLsxQauBrj4K6jlCYVwQ+y4V64MHJbT86IBkdPdvwiVnnl0GPIRJy6ZwhjdV5L++8SfxHfDeiDbj2G4LR+LTSt6KLskEgkkjcPC0UWe+d3PcFvX11ArU4F4OxpKR44Xtj9WKQpWtkZmekaYTU9vuY+Voy7KESucG0mWJxWa58f/eZWRqXm+RBwNAyl67ihFAng/KXsEUvilIVwybpusHcxF/Oby37kTuXmgbWjCYnEUDr+Yzy59VQIUUs7E5Rv4gG/qi6wdjKFf0svFK7ohISYVH4uLOrM368fD6N6ZcGruD3Obg+Gpb0JrCiw23geb0sq2xTedHwWrQ55LeDfylNYxtmCna08K86kuhcgId5/XmXU7aZ9rzeLe3aZvkritVxjD9HOsPuJIi76cTIa9Cos6vkiuocImRlZwprN/Rf+MEE8QGBh7OFrK+rBQv7M5mA8uBYr6q8T6xKJRCJ5u2Rn68PJNRxxuID958OVWMk/5S8FMr+nTYsGN4/uwz0TOxQuXhql/XxgpfcAZ648yX2eMN0tdTkzbxzG2vu26PTtJhw/ehSndixATeeHuHD5Ie4c3oWzBv6YsekETpw9hjlDm8DRKEW4H+sbGCLqwkEcpPGES8FiKF26FNys0nHj1gVEvlXX+nQkJBjA1NYWhtkJOHH8Ag5v/FW8T2zJwRPYdeAYImloZm2lQWpcYq5zsTNoEOLdaYJYAp3Drg3zUa9oBl5nbbO3hnUZTF65kdpxEJPKhqNf/4UIVXZJJBLJm4YNoXp0z6kuXKyrw7eai1hQit2AeQ5v8yF+wr2a07EQ/uizIvh8cVXhTsxCV0A3Mp5ba5JjTnF0aLJY/CvyURIJXmNh9WX3aVa4qQkZSIhKg6GJPp7cfioEYo9pFVDE31lYY/k7Bxaaunyinjn8hNgazMI7PiIVBco64Pz2R0Jsm1sbi2lKnIddu3NqTxEnRGyOWCqX28einC3NPEXKzsUMPX+i+lTJg6sHQ4WIdS9ijT6z/NFpYhlRFx28zXOOzSyNcO9yjHDx5npHPk7CiBU14ZTPEhpNloijpgjr8sNrMeg8uQwqtfAUDx4kEolE8vbR02PTXTbuBpaAn11TdKqXT9kj+af8pUBOS44X7+BMSsuAmYU53YWtULCoH8rUaoVZmw7i527lci1Ak5aMeMqXmJyKjKRkPM14iqjHD/GU4h7TZ2QcYGxCAxFDAxpBZCElPgaJYY/xMCQGT9NJXNNNmC0CppaW0GOf+vx0zDJlMXTuAWz4cRDymSkH+pfQNzRWtqi6j89jw/kH8KtZHHE3t+BSuAN6Deou3snVbfgwVIq/gb13DFC2WhFcv7UPj+KVjExGEhJ5Dhq1L6fbtiYllbvhPSQTKSl/qHq/6qVhGhmBSOW7RCKR/BvoVlfm+bSsKKNI3O1dfAtBpyPxy2cncWj5Ha1ApX0sFjkdCz4dLIrFHGVKwwt81elaCIdX3MWPHx8R4tjD1w4GdAwWpmYkYNnNesv0ANp/GEkx6aKsOX1PiPnILK65LFEn+sffxTF4FWgjbT3ZUmtFYpgFMadhQZuSpIFLfmsh7lmsc37XQjZinnP4g0QSsFoXI47PueAYLyZ2/0oMvm9/CPMGnEIcCW5DE379RzZ8SSBHPkzE08gUYT3necz8kCAnvNjW6S2PMLXjIRxfd19YofP62MDC1hjftjkgXLW53V7F7XBg2R1cPRQKrxL2mP/5aRz+/Q5s85iJ+7VEIpFI3iIkjvkmdveGHzz0OqFvk6KwNPtLmSf5C3LtuazMNBJywDeNnMWLmW07zUGhJn3R1PQuxvXtgFYtmuOj+oOw+17cc0+3+TVPGRnAvvGNYEv5rEp9jDOu7TG/SwFsGauN86rSF6GleqN/67Io2rA9mlsFoEs5V1i5lcSUnU9gYqyH5KwEJCWlwKpMC3xZ1hG7v+uLVq1aoUnDFpi6/Dqy/8W/d3ZGMh5fPITNmzdT2Iih/QfBoMpAdKvhilMr1yGsZFd88lFt1KtXD7XrfoIedZPw29ydsK73KTrkeYxu/cY8yzvp23FYdi4GJtlp4qHDM7I1JDTfw9c8ZT7Boklj8OOiNaKNo2duR4lPPkJxZbdEIpG8aVgI+tVwQZV23sIizK8tsnE0xaBF1TBocTV0/7GCcHFmcZybjuN5ylXbe6NCEw+kpWQK8WrjbIoB86ug5/SKaDKwmBCnNToXEC7GnKZ0PTf0p/2ffl8eBcs7otmgYug7yx/951WBdykHVGzqgcKVtHOH2WLLorRcIw+UrptXWIC1Yl0PLYcVR61PCgrr7+Al1ZCPyuf5wU3pmCx8G/YqjE6Ty8DTzw4dxpUWQryovzOqtPYUopTbbudqhtGb66D7DxXQaVIZ4V7euF9RWNmbirnXLYb6wa2gNZoM8IU51SfnIprcX+wmPnxFDXSfSvmpru5FbcS85Y50vG4UN2RpNWHt5ocCfWb7i3nZ/q288Nkcf3y5rjbKNHDXPpiQSCQSyVuCrut0T7hD4jif/ifo27QwzE1zKjTJPyVXqelesQ0mffM1Jk+eLMKk9lWRr2Rr/LJ+GaYqcZMn94e/p42SQ4t5nlLolyPf5GGdUCCPN3rN2YSl05W4qb9gw7qZqONpDbtCLTFn03JME/Fz8MOXPeBu6YJPv56CXs18YYxCGL91LX7RlTd5DDrU88G/OVW3YM2+6FPaHGfPnqVwHgW7LcOise1gjSzY+DfGsJ5VxWJiOvy7jERLH1Ok6Hlg4IyV+K6e2bO89lUGoH9VRzhV6oGhTUorOeiPYJ0Pn3wyEGXdc5ux/A5j6ImOHSsg7cEV0Ub9qoOxZFiD5x6aSCQSyZuG3ZhzvtuXv7P7s4m5gRC3bJH9Kzgv59HBwpNXlea8OmEt0nAS7TgExkrZHM/WYfFKJzomp+GydG7QOuu2iMtxDIbz6uptoFiXmWd56INfpcTf/4j7czlspTazMhQu4rxPpKV/ot5Ut2dxuSCOQYKY83P9+QGDyEfpOU5Yq5WyeC4yf+c8PC+a8ynNlEgkEslbgN2q2Xp8L8gPHvqd0adJIRLH/6Il8T9Krj3oUqIBPv9qNMaMGSPCqLYVRbx7xSYYrsSNGdOHBLKtiNdh6lgUHYf8kW9Mn9bIZ0U7zL3QfrASN+IzVMn3hxDMW74xhor4fqjuzb7T7mg3eija1fYRlTOyL4HuuvLGfIE2FG8kcv47uJZvj1ETJmPKlCkifN7CT9ljgMqN+qBBkef7wNKnNvr2qQ9H8c0IVbqOfpZ3QB3titbu5duhW01fsc3oWbmieYtO8Mvzhyv3+4JDiVYYPVnbvslda+P9a4FEIvlPQmMGFnUcXon/l/eF/WL7r9L/P16W92+U+aydr3j8l+X/U1yO7Wd5JBKJRPKW0F6k790oRuqJ3aqLwEK6VauCXvOJB567xW0eV1vZ+nBp2bIlli1bBmtrayXmv8fHH3+MadOmwdXVVYl5d/j000/Fu6MjI9WdzfzkyRN8+eWXWL58uRKjDqtWrUJ0dDQGDBigxKgDl9epUyf4+/srMepQu3ZtsTicqal6HgthYWHo2bMntm/frsSow6ZNmxAQEICxY8cqMeowevRoMS2iZs2aSow6NGnSBBs2bICJiYkSow5c13379inf1OHIkSNYt24dZs+ercSoAz8s8/T0FL9dtfjll1/Qv39/NB65BM26rYEmUw4AJBKJRPLhwpZjTaYBHj+oiAJGPdCz4T8bz/Piwjx9tXr16kqMOvB4sEePHmIcrzZDhw5Fw4YNUb9+fSVGHbgP7OtOUL5p+ZNALpSwS9n6cFmzZg0aNWok5l//V1m/fr0QSvb29krMu8PGjRtx7949DB8+XIlRBxaxhw8fRuvWrZUYdbh8+TJSUlJUF7J8cfH19YWHhwc0GnXm+BkYGGDlypWiDwwN1ZmswC6fvJjf7t270aFDB2TwQgQqYGRkhMDAQPGgpFatWkqsOuzfv1+8Oq5gwYJKjDpw37Zo0QLm5uZKzOuTnp4urkn8UCszU52l7vlvf//+fQQFBYkFBtPS/lg08HXgBwMsvPnhYsmSJVX5LRgbG+P06dM4ceIEqvZbhaJlg5+bR/u68NsaeOVnddG6Y6u9eJXObftNlKstUu1y30Tfit7l/6neD8z7WWf++72Bct/DOotayzo/4/2tM2+pXfb7WOeX/w0pFhnppri6NxwV3dNhZa59W8PfZdeuXfDx8REPtNUaY3Jd38R4kOHxBZfr7e0txm5qjYd4rLl06VJUG7ROidHyJ4Hcu9xbfYfSO0FCQgIsLCygr//ftVJwG3kQz4LpXcPMzEyIIktLSyVGHfgCkJycrPqDj9TUVHHx4nqrCV9k2MrLYoYvOmrA9YyPjxcCRs0yOXB9uW/VLJfFIV8E1RScDP8O+KLIQU24b9XsA4b7gc9Xtf9mfOPi/uVrnZrl8sMivq6wsFWjXC6Ty+K+9SxajcpW17MnNDRUdU+a9LQ0xD19CmdnZyVGHbgPGLW9m/h6a0NlGqvs+cB96+Liour5wPD5oNFkwtbWTolRD65znjx5VL//JyUlifPNzk79OrPFxsnJSfX7OV8n+f72Jh6ka+vsSHVWd1UZvv4kU187OGonuqlJeHg4HBwcVHu4rIMfUPJv2vEN1Zn/fmrf6/ga95SuR/y7U5uIiAg6t23FdV9N+PyLjY0V57fa8DWUr8tqe4/x+IeNOy+rM1uRk6KvIz42HP/0uTFfk7i+ao8x38SYheFyc47d1Kwzj4OmH3n+IcGfBLJEIpFIJBKJRCKRSCQfInIil0QikUgkEolEIpFIJIR+NnBc2ZZIJBKJRCKRSCQSieSDJBvZAfr6WVmjaOOyEieRSCQSiUQikUgkEskHRvYdZGUP+R/tpYlNP15JcgAAAABJRU5ErkJggg==">
            <a:extLst>
              <a:ext uri="{FF2B5EF4-FFF2-40B4-BE49-F238E27FC236}">
                <a16:creationId xmlns:a16="http://schemas.microsoft.com/office/drawing/2014/main" id="{AD336E3D-8329-BFAA-2764-F8DA42CAE7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472448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EEA88-34B8-3B96-29D1-7B333649858F}"/>
              </a:ext>
            </a:extLst>
          </p:cNvPr>
          <p:cNvSpPr txBox="1"/>
          <p:nvPr/>
        </p:nvSpPr>
        <p:spPr>
          <a:xfrm>
            <a:off x="839788" y="1713627"/>
            <a:ext cx="5003712" cy="9168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04165" marR="0" lvl="0" indent="-304165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ow Display"/>
              <a:ea typeface="+mn-lt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ow Display"/>
                <a:ea typeface="+mn-lt"/>
                <a:cs typeface="+mn-lt"/>
              </a:rPr>
              <a:t>.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ow Display" panose="020B0504030202020204" pitchFamily="34" charset="77"/>
              <a:ea typeface="+mn-lt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ow Display" panose="020B0504030202020204" pitchFamily="34" charset="77"/>
              <a:ea typeface="+mn-lt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ow Display" panose="020B0504030202020204" pitchFamily="34" charset="77"/>
              <a:ea typeface="+mn-lt"/>
              <a:cs typeface="+mn-lt"/>
            </a:endParaRPr>
          </a:p>
        </p:txBody>
      </p:sp>
      <p:sp>
        <p:nvSpPr>
          <p:cNvPr id="2" name="Google Shape;231;g156f50cacb4_0_186">
            <a:extLst>
              <a:ext uri="{FF2B5EF4-FFF2-40B4-BE49-F238E27FC236}">
                <a16:creationId xmlns:a16="http://schemas.microsoft.com/office/drawing/2014/main" id="{A666399A-1B30-998E-4F29-DFFF21EBCDDD}"/>
              </a:ext>
            </a:extLst>
          </p:cNvPr>
          <p:cNvSpPr txBox="1">
            <a:spLocks/>
          </p:cNvSpPr>
          <p:nvPr/>
        </p:nvSpPr>
        <p:spPr>
          <a:xfrm>
            <a:off x="594717" y="618507"/>
            <a:ext cx="105123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400"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D2A26"/>
                </a:solidFill>
                <a:effectLst/>
                <a:uLnTx/>
                <a:uFillTx/>
                <a:latin typeface="Helvetica Now Display"/>
                <a:ea typeface="+mn-ea"/>
                <a:cs typeface="+mn-cs"/>
              </a:rPr>
              <a:t>Deep Dive into resolved &amp; Unresolved tickets (Top 2 clients </a:t>
            </a:r>
            <a:r>
              <a:rPr lang="en-GB" b="1" dirty="0">
                <a:solidFill>
                  <a:srgbClr val="2D2A26"/>
                </a:solidFill>
                <a:latin typeface="Helvetica Now Display"/>
              </a:rPr>
              <a:t>of each category)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2D2A26"/>
              </a:solidFill>
              <a:effectLst/>
              <a:uLnTx/>
              <a:uFillTx/>
              <a:latin typeface="Helvetica Now Display"/>
              <a:ea typeface="+mn-ea"/>
              <a:cs typeface="+mn-cs"/>
            </a:endParaRPr>
          </a:p>
        </p:txBody>
      </p:sp>
      <p:sp>
        <p:nvSpPr>
          <p:cNvPr id="6" name="Google Shape;4240;p629">
            <a:extLst>
              <a:ext uri="{FF2B5EF4-FFF2-40B4-BE49-F238E27FC236}">
                <a16:creationId xmlns:a16="http://schemas.microsoft.com/office/drawing/2014/main" id="{2F2FD697-C8E4-177A-DC77-2B0FDA44E2D8}"/>
              </a:ext>
            </a:extLst>
          </p:cNvPr>
          <p:cNvSpPr txBox="1"/>
          <p:nvPr/>
        </p:nvSpPr>
        <p:spPr>
          <a:xfrm>
            <a:off x="594717" y="3607700"/>
            <a:ext cx="5408592" cy="266197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Most Tickets Resolved (Top two clients ~ Details)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408305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STL was treated on priority with multiple requests coming in for factory report &amp; daily report not getting delivered.</a:t>
            </a:r>
          </a:p>
          <a:p>
            <a:pPr marL="865505" lvl="1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Issues re</a:t>
            </a:r>
            <a:r>
              <a:rPr lang="en-GB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po</a:t>
            </a:r>
            <a:r>
              <a:rPr lang="en" sz="1050" dirty="0" err="1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rted</a:t>
            </a: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 with factory dashboard report [L1]</a:t>
            </a:r>
          </a:p>
          <a:p>
            <a:pPr marL="865505" lvl="1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Configuration for </a:t>
            </a:r>
            <a:r>
              <a:rPr kumimoji="0" lang="e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Accupack</a:t>
            </a: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 2 (L1)</a:t>
            </a: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865505" lvl="1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Daily report failed to trigger </a:t>
            </a: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[L1]</a:t>
            </a:r>
            <a:endParaRPr kumimoji="0" lang="en" sz="1050" b="0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865505" lvl="1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Device replacement and energy configuration </a:t>
            </a: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[L1]</a:t>
            </a: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865505" lvl="1" indent="-171450">
              <a:buClr>
                <a:srgbClr val="073763"/>
              </a:buClr>
              <a:buSzPts val="800"/>
              <a:buFont typeface="Arial"/>
              <a:buChar char="•"/>
            </a:pPr>
            <a:endParaRPr kumimoji="0" lang="en" sz="1050" b="0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  <a:sym typeface="Calibri"/>
            </a:endParaRPr>
          </a:p>
          <a:p>
            <a:pPr marL="408305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kumimoji="0" lang="e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Carclo</a:t>
            </a: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 Mitcham had multiple requests/tickets:</a:t>
            </a:r>
            <a:endParaRPr kumimoji="0" lang="en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ow Display"/>
              <a:ea typeface="Calibri"/>
              <a:cs typeface="+mn-cs"/>
            </a:endParaRPr>
          </a:p>
          <a:p>
            <a:pPr marL="1066165" marR="0" lvl="1" indent="-37211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Password change request [L1]</a:t>
            </a:r>
            <a:endParaRPr kumimoji="0" lang="en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ow Display"/>
              <a:ea typeface="Calibri"/>
              <a:cs typeface="+mn-cs"/>
            </a:endParaRPr>
          </a:p>
          <a:p>
            <a:pPr marL="1066165" marR="0" lvl="1" indent="-37211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Gantt chart not loading [L3]</a:t>
            </a:r>
          </a:p>
          <a:p>
            <a:pPr marL="1066165" lvl="1" indent="-372110">
              <a:buClr>
                <a:srgbClr val="073763"/>
              </a:buClr>
              <a:buSzPts val="800"/>
              <a:buFont typeface="Arial"/>
              <a:buChar char="•"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Training issues on accumulation feature </a:t>
            </a:r>
            <a:r>
              <a:rPr lang="en" sz="1050" dirty="0">
                <a:solidFill>
                  <a:srgbClr val="073763"/>
                </a:solidFill>
                <a:latin typeface="Helvetica Now Display"/>
                <a:cs typeface="Calibri"/>
              </a:rPr>
              <a:t>[L1]</a:t>
            </a:r>
          </a:p>
          <a:p>
            <a:pPr marL="1066165" marR="0" lvl="1" indent="-37211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Addition of downtimes [L1]</a:t>
            </a:r>
          </a:p>
          <a:p>
            <a:pPr marL="1066165" marR="0" lvl="1" indent="-37211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ERP orders were missing [L3]</a:t>
            </a:r>
            <a:endParaRPr kumimoji="0" lang="en" sz="1067" b="0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5" name="Google Shape;4240;p629">
            <a:extLst>
              <a:ext uri="{FF2B5EF4-FFF2-40B4-BE49-F238E27FC236}">
                <a16:creationId xmlns:a16="http://schemas.microsoft.com/office/drawing/2014/main" id="{CC624090-43FD-DEAA-96E0-9B2BA20DAB0A}"/>
              </a:ext>
            </a:extLst>
          </p:cNvPr>
          <p:cNvSpPr txBox="1"/>
          <p:nvPr/>
        </p:nvSpPr>
        <p:spPr>
          <a:xfrm>
            <a:off x="6187692" y="3607700"/>
            <a:ext cx="5408590" cy="266197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Most Unresolved Tickets (Top two clients)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408305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RGE Baltic reported two issues:</a:t>
            </a:r>
            <a:endParaRPr kumimoji="0" lang="e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ow Display"/>
              <a:ea typeface="Calibri"/>
              <a:cs typeface="+mn-cs"/>
            </a:endParaRPr>
          </a:p>
          <a:p>
            <a:pPr marL="1066165" marR="0" lvl="1" indent="-37211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lang="en" sz="1050" dirty="0">
                <a:solidFill>
                  <a:srgbClr val="073763"/>
                </a:solidFill>
                <a:latin typeface="Helvetica Now Display"/>
                <a:cs typeface="Calibri"/>
                <a:hlinkClick r:id="rId2"/>
              </a:rPr>
              <a:t>Unable to change s</a:t>
            </a:r>
            <a:r>
              <a:rPr lang="en-GB" sz="1050" dirty="0">
                <a:solidFill>
                  <a:srgbClr val="073763"/>
                </a:solidFill>
                <a:latin typeface="Helvetica Now Display"/>
                <a:cs typeface="Calibri"/>
                <a:hlinkClick r:id="rId2"/>
              </a:rPr>
              <a:t>e</a:t>
            </a:r>
            <a:r>
              <a:rPr lang="en" sz="1050" dirty="0" err="1">
                <a:solidFill>
                  <a:srgbClr val="073763"/>
                </a:solidFill>
                <a:latin typeface="Helvetica Now Display"/>
                <a:cs typeface="Calibri"/>
                <a:hlinkClick r:id="rId2"/>
              </a:rPr>
              <a:t>quence</a:t>
            </a:r>
            <a:r>
              <a:rPr lang="en" sz="1050" dirty="0">
                <a:solidFill>
                  <a:srgbClr val="073763"/>
                </a:solidFill>
                <a:latin typeface="Helvetica Now Display"/>
                <a:cs typeface="Calibri"/>
                <a:hlinkClick r:id="rId2"/>
              </a:rPr>
              <a:t> of jobs [Open, requested customer for video evidence]</a:t>
            </a:r>
            <a:endParaRPr lang="en" sz="1050" dirty="0">
              <a:solidFill>
                <a:srgbClr val="073763"/>
              </a:solidFill>
              <a:latin typeface="Helvetica Now Display"/>
              <a:cs typeface="Calibri"/>
            </a:endParaRPr>
          </a:p>
          <a:p>
            <a:pPr marL="1066165" lvl="1" indent="-372110">
              <a:buClr>
                <a:srgbClr val="073763"/>
              </a:buClr>
              <a:buSzPts val="800"/>
              <a:buFont typeface="Arial"/>
              <a:buChar char="•"/>
              <a:defRPr/>
            </a:pPr>
            <a:r>
              <a:rPr lang="en" sz="1050" dirty="0">
                <a:solidFill>
                  <a:srgbClr val="073763"/>
                </a:solidFill>
                <a:latin typeface="Helvetica Now Display"/>
                <a:cs typeface="Calibri"/>
                <a:hlinkClick r:id="rId3"/>
              </a:rPr>
              <a:t>IMM51 not showing production [Pending on customer]</a:t>
            </a:r>
            <a:endParaRPr lang="en" sz="1050" dirty="0">
              <a:solidFill>
                <a:srgbClr val="073763"/>
              </a:solidFill>
              <a:latin typeface="Helvetica Now Display"/>
              <a:cs typeface="Calibri"/>
            </a:endParaRPr>
          </a:p>
          <a:p>
            <a:pPr marL="1066165" marR="0" lvl="1" indent="-37211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endParaRPr kumimoji="0" lang="en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408305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kumimoji="0" lang="e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Souther</a:t>
            </a: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n Champion reported one issue related to app and one was a long pending task for Net-suite</a:t>
            </a:r>
            <a:endParaRPr kumimoji="0" lang="en" sz="1050" b="0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865505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hlinkClick r:id="rId4"/>
              </a:rPr>
              <a:t>New one app version not allowing to add downtime</a:t>
            </a: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 [Resolved ~ Training issue]</a:t>
            </a:r>
            <a:endParaRPr kumimoji="0" lang="en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865505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hlinkClick r:id="rId5"/>
              </a:rPr>
              <a:t>Labor hours are </a:t>
            </a:r>
            <a:r>
              <a:rPr kumimoji="0" lang="e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hlinkClick r:id="rId5"/>
              </a:rPr>
              <a:t>showi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hlinkClick r:id="rId5"/>
              </a:rPr>
              <a:t>n</a:t>
            </a: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hlinkClick r:id="rId5"/>
              </a:rPr>
              <a:t>g as zero in jobs imported from ERP [Release required &amp; action from customer]</a:t>
            </a:r>
            <a:endParaRPr kumimoji="0" lang="en" sz="1050" b="0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408305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endParaRPr kumimoji="0" lang="en" sz="1050" b="0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608965" marR="0" lvl="0" indent="0" algn="l" defTabSz="91440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1050" b="0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BD14F-4AD4-362A-8072-C2AE70C8DD03}"/>
              </a:ext>
            </a:extLst>
          </p:cNvPr>
          <p:cNvSpPr txBox="1"/>
          <p:nvPr/>
        </p:nvSpPr>
        <p:spPr>
          <a:xfrm>
            <a:off x="6187691" y="6286768"/>
            <a:ext cx="5161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**Link for unresolved tickets is also provided (hyperlink) to check ticket progress</a:t>
            </a:r>
            <a:endParaRPr lang="en-PK" sz="11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4A635-2039-2F62-E6AF-A3555A0FA4AC}"/>
              </a:ext>
            </a:extLst>
          </p:cNvPr>
          <p:cNvSpPr txBox="1"/>
          <p:nvPr/>
        </p:nvSpPr>
        <p:spPr>
          <a:xfrm>
            <a:off x="801926" y="6297784"/>
            <a:ext cx="5161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**L1 represents all those tickets that were resolved by the support department.</a:t>
            </a:r>
            <a:endParaRPr lang="en-PK" sz="11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3D981-6FEA-38B7-2C63-DA418330B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17" y="1015419"/>
            <a:ext cx="11000854" cy="241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2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30722A-3215-2DC4-D5C6-C3EAF729D480}"/>
              </a:ext>
            </a:extLst>
          </p:cNvPr>
          <p:cNvSpPr txBox="1"/>
          <p:nvPr/>
        </p:nvSpPr>
        <p:spPr>
          <a:xfrm>
            <a:off x="839788" y="1328356"/>
            <a:ext cx="5036760" cy="276999"/>
          </a:xfrm>
          <a:prstGeom prst="rect">
            <a:avLst/>
          </a:prstGeom>
          <a:solidFill>
            <a:srgbClr val="2D2A2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square" lIns="91440" tIns="45720" rIns="91440" bIns="45720" rtlCol="0" anchor="t">
            <a:spAutoFit/>
          </a:bodyPr>
          <a:lstStyle/>
          <a:p>
            <a:pPr defTabSz="914377">
              <a:defRPr/>
            </a:pPr>
            <a:r>
              <a:rPr lang="en-US" sz="1200" b="1">
                <a:solidFill>
                  <a:schemeClr val="bg1"/>
                </a:solidFill>
                <a:latin typeface="Helvetica Now Display"/>
                <a:ea typeface="ヒラギノ角ゴ ProN W3"/>
              </a:rPr>
              <a:t>Highlights</a:t>
            </a:r>
            <a:endParaRPr lang="en-US" sz="1200" b="1">
              <a:solidFill>
                <a:schemeClr val="bg1"/>
              </a:solidFill>
              <a:latin typeface="Helvetica Now Display" panose="020B0504030202020204" pitchFamily="34" charset="77"/>
              <a:ea typeface="ヒラギノ角ゴ ProN W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B6034-3191-E6B5-B3C9-3B3934C11EEF}"/>
              </a:ext>
            </a:extLst>
          </p:cNvPr>
          <p:cNvSpPr txBox="1"/>
          <p:nvPr/>
        </p:nvSpPr>
        <p:spPr>
          <a:xfrm>
            <a:off x="6326188" y="4504169"/>
            <a:ext cx="5025900" cy="276999"/>
          </a:xfrm>
          <a:prstGeom prst="rect">
            <a:avLst/>
          </a:prstGeom>
          <a:solidFill>
            <a:srgbClr val="2D2A2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 defTabSz="914377">
              <a:defRPr sz="1867" b="1">
                <a:solidFill>
                  <a:srgbClr val="000000"/>
                </a:solidFill>
                <a:latin typeface="Arial"/>
                <a:ea typeface="ヒラギノ角ゴ ProN W3"/>
              </a:defRPr>
            </a:lvl1pPr>
          </a:lstStyle>
          <a:p>
            <a:pPr algn="l"/>
            <a:r>
              <a:rPr lang="de-CH" sz="1200" dirty="0">
                <a:solidFill>
                  <a:schemeClr val="bg1"/>
                </a:solidFill>
                <a:latin typeface="Helvetica Now Display"/>
              </a:rPr>
              <a:t>Key </a:t>
            </a:r>
            <a:r>
              <a:rPr lang="de-CH" sz="1200" dirty="0" err="1">
                <a:solidFill>
                  <a:schemeClr val="bg1"/>
                </a:solidFill>
                <a:latin typeface="Helvetica Now Display"/>
              </a:rPr>
              <a:t>Decisions</a:t>
            </a:r>
            <a:r>
              <a:rPr lang="de-CH" sz="1200" dirty="0">
                <a:solidFill>
                  <a:schemeClr val="bg1"/>
                </a:solidFill>
                <a:latin typeface="Helvetica Now Display"/>
              </a:rPr>
              <a:t> </a:t>
            </a:r>
            <a:r>
              <a:rPr lang="de-CH" sz="1200" dirty="0" err="1">
                <a:solidFill>
                  <a:schemeClr val="bg1"/>
                </a:solidFill>
                <a:latin typeface="Helvetica Now Display"/>
              </a:rPr>
              <a:t>or</a:t>
            </a:r>
            <a:r>
              <a:rPr lang="de-CH" sz="1200" dirty="0">
                <a:solidFill>
                  <a:schemeClr val="bg1"/>
                </a:solidFill>
                <a:latin typeface="Helvetica Now Display"/>
              </a:rPr>
              <a:t> </a:t>
            </a:r>
            <a:r>
              <a:rPr lang="de-CH" sz="1200" dirty="0" err="1">
                <a:solidFill>
                  <a:schemeClr val="bg1"/>
                </a:solidFill>
                <a:latin typeface="Helvetica Now Display"/>
              </a:rPr>
              <a:t>Escalations</a:t>
            </a:r>
            <a:r>
              <a:rPr lang="de-CH" sz="1200" dirty="0">
                <a:solidFill>
                  <a:schemeClr val="bg1"/>
                </a:solidFill>
                <a:latin typeface="Helvetica Now Display"/>
              </a:rPr>
              <a:t> </a:t>
            </a:r>
            <a:r>
              <a:rPr lang="de-CH" sz="1200" dirty="0" err="1">
                <a:solidFill>
                  <a:schemeClr val="bg1"/>
                </a:solidFill>
                <a:latin typeface="Helvetica Now Display"/>
              </a:rPr>
              <a:t>Required</a:t>
            </a:r>
            <a:r>
              <a:rPr lang="de-CH" sz="1200" dirty="0">
                <a:solidFill>
                  <a:schemeClr val="bg1"/>
                </a:solidFill>
                <a:latin typeface="Helvetica Now Display"/>
              </a:rPr>
              <a:t> (</a:t>
            </a:r>
            <a:r>
              <a:rPr lang="de-CH" sz="1200" dirty="0" err="1">
                <a:solidFill>
                  <a:schemeClr val="bg1"/>
                </a:solidFill>
                <a:latin typeface="Helvetica Now Display"/>
              </a:rPr>
              <a:t>Risks</a:t>
            </a:r>
            <a:r>
              <a:rPr lang="de-CH" sz="1200" dirty="0">
                <a:solidFill>
                  <a:schemeClr val="bg1"/>
                </a:solidFill>
                <a:latin typeface="Helvetica Now Display"/>
              </a:rPr>
              <a:t>)</a:t>
            </a:r>
            <a:endParaRPr lang="en-US" sz="1200" dirty="0">
              <a:solidFill>
                <a:schemeClr val="bg1"/>
              </a:solidFill>
              <a:latin typeface="Helvetica Now Display" panose="020B0504030202020204" pitchFamily="34" charset="77"/>
            </a:endParaRPr>
          </a:p>
        </p:txBody>
      </p:sp>
      <p:sp>
        <p:nvSpPr>
          <p:cNvPr id="8" name="AutoShape 8" descr="data:image/png;base64,%20iVBORw0KGgoAAAANSUhEUgAAA8gAAADjCAYAAABZ0T1qAAAAAXNSR0IArs4c6QAAAARnQU1BAACxjwv8YQUAAAAJcEhZcwAADsMAAA7DAcdvqGQAAP+lSURBVHhe7J0FeBTJ9rffmYm7kRAIIQSCu7u7u7u7yyKLu7u7u7u7u1uQQEggStxm5queDLvsvXv/3zI93Msu8/L0k0x3pejprvrVOVWnqhR1x5wpjFIzRwGlMWHChAkTJkyYMGHChAkTJn4ytGjvKjXaPkqFUjPB5BybMGHChAkTJkyYMGHChImfFQWK/FqlYo5S/F499ZQJEyZMmDBhwoQJEyZMmDDxs6IoLDnIJkyYMGHChAkTJkyYMGHCxE+Pot64U1r97zo65o/R//bzkpiYiIWFBQqFQn/mn8eP/B2fPXtGREQExYsX158xYcKEsUgkniBekyx+U4h/ctGKf5ZY44kv5ljozxqXoKAg/P39KVasGObm5vqzJkyYMPE7Wq2WS5cukT59ejJlyqQ/a+LvhLlSxbnQRzyP/oCZ+N2YpGjUZLHzpEKa3CSL302Y+ML9+/e5qSmp/5TKvznIe0dX1P/28xIYGEi6dOn+0Q7yhw8fSJs2LUrljxdE0Lx5c44cOcLnz5/1Z0yYMGEsEohmNt15zm3h0FrqzxpOksixMFVFjtNFflb6s8Zl8eLF9OrVi5CQENzc3PRnTZgwYeKPSHbbgAEDmD17tv6MCRMmTPzflCxZEvfqE/WfUjGFWP8JarWalJQU/ad/Jj/yd1SpVKZRIhMmvhNW2JOD4jpnVolKHGYGHwrx91bYivyKfTfn+Gsk3TJhwoSJP0OyaSQH+Ufs+DdhwsSPi5mZmf633zGpiAkTJv6nqEOecPzESc7ff0OiRjqTwpv7F8S50zwKSdKlgVgenb/G8/eR6EJeNPG8uHWa48dOcuvxJ3R/ZuIvI434So7tH8KHDECDGifSkJcy+jMmTJgwYcKECRN/b0wOsgkTJv53hD5g3e4D7N24kBb16rPtdgivTq6gz8iZ7Fg/le4DZ/Mu/COHFy5kQJumDFt2RefUPd+7gB5Dp7Hn8HL6NB3M+aDk1PxM/CW8yEoGsgkHV37Xgg+5cMdb/8mECSMS+4FdS8fx65gp7LobojsV+WAvv44cyehVR4lIlM5oeXZ8C7Mn7+aDvscn4MJSRo4Yydjf0pgwYeJnIDngItPHiro/ZwMPP0l2gYbb++cxcuQo5hx7pkuTEnDptzQPPkmd8FruHJivSzNbn8aECZODbMKEif8dVi4Ur9uHxWvm08T7AwfO3+f0tr0oCvVn+YZRWJ3ZzPb7sfjkr0qVSn6olEqdaL2+c4Jgr1qMGtAed4t3RMaapOxbkBbnKkp1YRbIC1lOzaeG/pMJE0ZEHcPNc/t5Y1sAxe15DB+3mvevLtN3wFLUmTLxdusY5u19wP2DO1i5cBnTF+0kQAFx97fRZ9ghPHKm5cqKAYzb/USfoQkTJv7RRDxk0/lnpMnow/UlPZi+7TpvzixjwIJbePtZsXv0AI5de8iOS09FmkzcEGmmbdGnmX+DDFlt2DOyN3ufyY2tMvFPwGRVmjBh4n+HXXpyelrz+f4Z7oX4ULVYBgLjAvH2TSNcr7Sk9xNtXrwlOUvnw1kjrZec6tKV7zAI3wv98MpUi6DKfamWxbirXf4M5KQ4Trgb7CRL78JZvCNp/rEJE0ZHZUveSu0Z0KYu3ZtXI/bDE+7fvcqDEG/ad+5EszxOrNt9luyV6jCob008HS2RVCDs2QUeq3LQuXUf+hX34tHVR6YpGCZM/Aw4ZqNp0/Z06NCRhsXT8dz/NbfOnyLFsxqd2neicNILVt1OoH6j1DSNSqbnhUhz+8JpktJWpVO7DhTVvGbDmXv6DE38zJgcZBMmTPxvibrPpFHzSd99Om2KZyQl/DPxUfGkEIM62gIXO2uRKDnVyFVIy0JpuXvmLCl+zRk0rCWJe1ay73m0dNXEN+AsnGNpsa5kvszz/jZSxN8VorJuLrMJE8ZHgYWlFcqYF0xdf5YqzfvhpfRH7e2Mk7jm5O2CuXUKZtbW2FgJ11ijRS1EwqNoNXK8P0+vUb+w9tIrNJbmIrUJEyb+8SjNsbFQEf9gO+vvWtOhSSUS4/xxzOSGGfakzWot7AgF1iJNwsPtrLttSYdmlUWal7o05ro0NmjVpilbJkwOsgkTJv6HaNXvmd+lO0ed2zK5TQk0KUnkzJIN/8ePePvoPh8THMnm7SgasCji4uNJiIslNimBU1s3Y160ExOndsU58jUP/SP1OZr4q0hbPOWkKBZY60aDv4Uvex/npqRoREzNiInvRSjbJw7hbsbBzB1QAMckNfEvPhIlyl/Eu3A87Dx0pc/c3AyFQoWZ+GCRsRZLd8+hWfEcWJml4OLuZnKQTZj4WYi8xcghc8nRfzXdSnmijIwj8m04yUQT8ToZr7TpIPaOSDObbH31aT6LNG+kNDG6NOnd3fWZmfiZMVk2JkyY+J+R+PIWl8OSsX13kM5Na9J8zkVqD55M0YhVdO61kYoz11I9/SsW9OvJ7nfCKL48jxGbb9Fs3Dhsz0ykVqWxZOw/nWFV0utzNPEt+FEQD7xR821bvkmjx5nIo1voy4SJ74I2hcvLBtJheRANK+fk/uUbKLLWIruDP1u3bufY8xjKlshP9IennLl4n6CPL7l86R5hoaGECNPGUZFAvGVx6lTLqs/QhAkT/2gS3jGzQ1uWh+encaZYzt55QYHKLUh6dYDtu7byyMKXyrm1LOjQhqUhIo1vHOduvyB/5ZYkvz7Itt3beKjKQLncGfUZmviZUdQbd+oPQwd7R1fU//bzEhAQgKen5z96L953797h4eGBhYWF/syPQ6tWrTh27BihwtAxYcLE92UNY7jIXsz463qXQjJ16EZ9eurPfF8WL15Mr169CA4O1umWiZ8ATQKXdsxj780QkpOS0NhloGm3/vj4L2Tmntc4F6rHsHaV+HRlK4u2XUdjrkDr5EeHekU4tnszb0K1FKjThbZVcujmJpv45yPtgyzZNAMHDmTmzJn6syZ+FrThz1m7bh2PA+NJSkpBm7kCYztV5daWXzn4QEPe5sPplDuWtatW8ei3NOUZ06k6d7aO4sB9DXkaD6Jz2Qz6HE38LJQtWxaXymP1n1IxOch/gslB/t8iOcjHjx8nJCR1Ww8TJkx8P55yjYX0J0n8k1al/v8h7X3siCt9mYc3ufRnvy/Lly+nW7duhIeH4+zsrD9rwoQJE39EqVQyZMgQpk2bpj9jwoQJE/835cuXx6niaP2nVEwO8p8gOY/p0qVDpfrn9ju/f/+etGnTYmZmpj/z49CmTRsOHDjA6dOn9WdMmDDxvZBGgzdk+YVEh6i/5CBL4diu4Rlp+mb0X0pvDHbs2MHUqVM5ceIELi4u+rMmTJgw8TtqtZpixYrRunVr+vfvrz9rwoQJE/83nTt3xrv+H6NO/s1BXtEjj/63n5fPnz9jZ2f3j3aQf9TvKI3aSyNF27dv158xYcLE9ybPGBdKjfVF8xcW65Jc4uNdn/B6RVzqCRMmTJgwYcKEib8xwh/W/5bKvznI6/oV0v/28xIWFoaTk9M/2kGWvqOjo+MPN4Is3U/Hjh05evQoW7du1Z/9OZk/f75uXkSuXLlITv75th2wtLTk/PnzuoiOtm3b6s/+fMTHxzNu3DgmTJjwXcqBEjMS0oVwscRKksW//2tUWFq92kJrRYVzvVGEWYlP33+HWWtra/bs2cPKlSvZtGnTTx1ifejQIV15aNSoke7nz4ikC1IkgdTJ26xZM/3Zn5sRI0bo5t3a2tqi1f7/O7n+iSgUCt0c5ObNm9OgQQPdiJAJmDRpku6ZpE+fHo3m590RXLLnpemTO3fuZPjw4fqzPzeLFi3SRVzky5fvp7QxvyC1KUOHDiVr84X6M6mYQqz/BMkgl+Yg/4jhx8ZCCrGW5iD/iPOsTXOQU+nZsyctW7akdOnSuob/Z0Oqf1Jj9ujRI8aMGaM/+/MhhQ1WrVqVU6dOfZdyoERFlCaCFaqhPFFdx5z/vC6BFI5dMKUKnTQTMVea6xzm741UDhYsWEDfvn11TpGDg4P+ys/HqlWriI6O1oWP/oyaICGVh3Xr1unah8GDB+vP/txUr15d13kkdez/zA6yZOTb2NjojF1pSoYJdJ1IUgdr9uzZf1rNkJB0Q7IlpA6DzZs368/+3EhtqtSZVKFChZ++bJQpUwbXKuP0Z1IxbfP0J0gNzD+9kfnRv+PP2sh/jSRYiYmJukMaLZJzJCQkoVUqdQuYKJUakvTnE5M1qefQkJjw9d8kIC6lXtOkiM9xJCSlCCNE+ntxb0kJxMWJv09So1AqSElMID4uTuQnfZbSKHR7GseLNL/n+W2H9P2TkpJ+6p5NCelZSD3/0rP412f0zYd4H0kpGv07UqJVJxMXH4Nlgg3Z1MVEOfi/mgSt7nqelDIotVa6967UqknQ5Z1AiqiyCoWaRP3/laIR13X/j5akP5StbzskLfhSBqTPPzNf6oP0TP71OX37kYhaOBWp7wiSpTr8pZ5L5xT6ev7V3ySKl/wHvZB0RSoV4pw2JTF1r/IE8a5+q/8iv0RxvzrdSE3zx3v49kPqMDLpwh+RnsmfPSuDDkkj1Pr3LL0zdRIJX3RcvG9ROFDwpd6nHtI7ls5Luq/WlxnRFKTmoU35XSN08Sm//22KNvX/+F1H5B8SP7Ox/69IZSMhQWqv4/70eX3T8a/thyb593er13uFOPeHv0n8XSM0yakakfSbjkj3JtJ8pSN/luaPtonhh/QcpOdhIhVj2pjSkWoPpr5HaZu+L3U6LkG0NVqpfAhb4Kv08eK8RndeahuSdO/9a5tUZzd8lUY0SH+e5us8DTikMvFn0RX/lzVkwsQ/gldnV9OxTh3q1q3PkGnHiJFOigb5xenltK/bn1NBujN6tGiC7zKlfxPq1G7M9ONvdGdfHJhMnTp1qTNkKUGxoFHHcGrucNo0nY2/LgVcXd2TevXqUa/uEE6+i9Kf/d+jUJqRHHWTX2vWpHbt2tRvMpNnwjCxUCl5eWQ6tWvVola/ubyK1GCmElaxMHTM1LEcmd+DWrVq0nTmYbCwIf7pQbo1r03tpr3Ycz8CG2slb6+up0Pt7ux7GS6S2BB8ZQ2dmtQRz6oVs3feJcXG/P8I2P1vE8r2wV2pU1e8x9q92PtI2kZMOBrPj9G/XV3qNe3OpltfRS1oNbw/s4iGouzU6TmNx2HiXPx7lv/amrri3NAdD3TJkuPuMlZ838kbbggDUBgkIU+Z1U+UA1EWug3Zxscfpq9HgYWthvs7Z9NCvPPatRsybsVlEmwsUKnMyRLhinOsSpgjf37DavHPU5uJTNps3NgwVJQbURZGbyImxQwz81B2j+xN+84rCbQww0Kh5eicVqIciGdXezTXPyehkjyuH4SY96cZLOpCXVEWWndZwXvdWQ2Rb47Sr257Vp1/rTvzBW1CCFumdhbfpzZdxTOTiLqzmTYNRFnqMILzr+NEcVHz+Mgi2tYdxPnQVEP97YlZtJSeQYfhnPH/Wmf+xyhUmJu9Y3nHFjpNqFlzIKcDY7Gwsiby7nbaN6xNrVYDOPo0ChvzVDNBen9P9k0QmiD0YuBiPsSbYxb+kCn9Goqy0JApR15ha2lOzKdzDKrVivmHHqMQmhD/5hKjO4myUqsREw/7Y23+401dUkffZox4t1J5aNhsJs91tpKGV0dnCT2vR90B83gZ/rvTpVXHcXRRb115aCb0UaoxCc+P0LOlKA/NerP7QYROPwKub6Rz3Z7sfxGu+7tP19bRpbFI07wXO+6lnvuxEO2CbQq3Nk6liVS/azVh8vqbJNlaoDSzwDr0FgM7NKZd/y2EWJrpts+Szse/OEG/tqLMNOjIhpshohwouLCqv04j6k3YSaJW0piPbBnYlc69N/BJlBNzoZb7pzYWaWpRZ/w24jUqFD+ORPyO5gWzmjfSlY3adUZzM1oqB1phqz9iSv3WjFl+kYTUlKkIHbi+cbiujagj6aMoHNrAK4zsWp+69duy/FKQrmzc2DwiNc2vG4nWpbnKqG4iTb22LLv4QZ/Zj4QCc1t4dmQJbXTtRz1+mX2aWBtrzBNDhT520NkLnZZexMwstY4rVRakvL/O2J71qVWzCXNOB2BrbcHDXWN0ZaPW0BWEJVmgDb7FuF4NRJrGzD6VmubR7rG/pfkYp/ih2o/fCWRVV2EPSGWj9iBOvZM0XkPU/V10biZsijaDOfQ4MjWphLA7nx+YmvreBy0iUFrGI+IJMwc1FecaMemIZE1qeHFoWmqagQt5J+xNIp8xS59m4uGXUk4/GArMrFR8uLmFLjWlslGLniP2EG4l1XszbJOCWD2uE7XqTuaJWrQlkpkpbA7CnzN3WHNRbmozcvcT8d6teHdqDnWl995H6PBnUeaiXjL/lxa6NMN3P9aleX9qbmqa3jN4GqbGwuz7uLImB9nEP5ro5xto1Ww+Xm1Gs2h2dwKW92DIqmt88j/L1pVXuffyIf5hXzVvKZ+5euce2VoKw9b7IUtmr+DZ7b10Hn2VVuNHke/xMsauv8Sd3fs5f/MeF+4/RmfmPN1Mt+kPaDpjLtXMTzNvxVVddv9zFMJZ0TxiVIMuXPESjc/SqZRM2kqntot4Jxrt4/HFmdi/MbGHJ7P41Cu0wpmWQtXCHx7meeZejG6ckatLxnHk1j2mj1qMomJP2uUPY9G0Vdy7d5Vty67w9N1jnoUmYxn7hDlTVpBSsT8D6zqyZ8kGXoUKZ1tSw/812lj2jenKsJPmjF60iAHV1Qyr1ZFzAa849TKBtqOXUlFzigXLD/NbcxZ0id3hORk/sguK05NZePAWpxeNY/3bgoweWZOr4wdx8NEL1o88wpvkJ1y89wFpUsblFaNZ96E4U+Z2IWj7FA7c+4P59D/DzEJFwLlFdBm0lyI9JzJ9eG2uTu7BlJ1PUFnG8GjDNQLPSzOS/xwFSYR/LEDw0WP0WfiGjuP64XlmJjMP3uP86iPcfv2IC3deEGNmRfKNZQxaE06HmRMpGLmTpdueCmPpB2luEq7RvXJ33hbqxqJFU8j0fCbtem4gPO4BK8aexj/8MbdeSL0hX9ASePsIkUVH8Ws1a/bPGM/Fh7cY3H8Vvh2H08TtNpOmbRY6cZbdm65x59lD3saoUL8+RN8RJ6j8y2gqm51ixOwdRP0QnSUqrC1DWNO7Kwv8MzFu6Xw65H9Lv/qDuRPwkOOvLegy+Bcyvl7D/M3nCNdY6pwg7auTHFdXYHKf2oTvncjasw/YOXsK5xTVGNI5NwcnjOP0o4dsmnSGN9FPufk8HIUmVDzTsbzx7cAvzdxZO2k0ZwMtEL7Vj0PyU4ZUa80Fr2YsXDSH8uottGwyl6CgyxwV33f55G4kHZwnnJa3+j9AGMD7eJq5LxNbZObK/JEcuPuESUPmoK3cj25Fwpk3bgmPn1xnw4JLPA54xNOQZLThNxk+bB2+7UbQOstzxk9ZwvtEfYY/COaW8PLIbLqOPEH5gZOZPKgCp0Z3Y7auYyOG7Wt28/bhYy7deEmcUinaCtG+RAkNfRJOrR6TKJp0kMWrD/HoxEqGrI6k+7heOByazNxjDzi9/AgPPjzh/O2XxFtY8XTrMCafzMToCW2I2f0rM09+wvxH0YgvqN8zvXFLNiWVYfaihTTPcIk21UfwKvkdG0YcEj8fc/7WO13H6BdSnh/ggkMLpnYvhf/qEWy+9IwloyfxPFNbBjV2Ye3oKdy8eoLLjs2Y2qM0r9aMYNPFZywdM4mn3m0Y3MyVdSPHcTvix5ovrBJOb8ittXTutpYs7UYze3xrni/uw7g1V3j77ByfCw5jWBVbjswex9H3qR3w5gkfufLgOXlbT6VOmtssX7SJR5e303faQ1qOGYTf3WVMWXOGaw9fkLvlFOq53xVpNvLw8g6R5j4txgwm690ljN/8QPK29Xfyg6CJYF3Pdkx76sNkYVN0L/qeHlV7cTfoBUcCbBkyZTa5PuxgwaavOlDenuJgSnmmDW5E5O6xLD/5iN3Tx3FMXY1RfQpxaPRIzl46z7GUskwb0oTPe0WaEw/ZM2MsR5KrMKpvYQ6PHMzJ9z9WhIRCvJv4gP10aTYFq1oDmT9nAAkHfmHQ1KOkWFpw6/QeLhy5w22hkyEpWmFLCIc6JZoHd6/iWnM8HXN+YuO8xdy6eZR+o45TdegwSoTsYdKiw9y6cwunGuPonDuUjXNFmlvH6ffrMaoMGUbJsL2i/TpLvPb7DMSYHGQT/2henzhEYPZiNKtbhAxZKtK8uTfnj59DmbkSv85uhY+ZsNS+rllmTpSs0Y6GRb3JlT07yuRkXr+8S7R1FkoWKEjx7B6cuHSfQk1aMqhLORyV+iWNnLJSxPcTR1Zu4lRSOuqUz63L7n+Nwsyc+PvXOB2ioEm35mRNl4M2PeoQ9vQAdxJLM6RFJfLmyo63sz3xUuim+BtpJMwhf1P6181Pzhy5cDZT8jEkgFdhagoWy0+hovn5+OoekS4lGDe7HZnNLXShLhoLN/LkduTNmf3su/CeHJXL4m2nRK35AbyCmHecunSPwl3aUSRDBiq2bIWfw20O3LenZCZ7Lu9YyZkPnjRrUIrfZrimK0PfRhXInS8nmdydiYn9zMOnT8mQqwgFi5fGUxPI+VeWdJoznMo+bpgJg0AK3vLMngP78HNsWX6A+JLVKeltlZrf/xilOoUnx4+TUKyCKJ+FyF24OrWq2nDu7F2Cnl7k2M3POJkXw0Lz76GrUkMR/0lL8CUHUR8eonbNSZGiBSnibcvRqy+p3LMHnesXwEaqD6L8qNxzkcfjNUdW7eCKXTZqF/UV5eqH8A6JvXqaixpXWnepQ4YMuejYuxL+Nw/yPC4fQ9b0o6CDzb848wq8SralR0UfcubOg71CQ+CHl7yJtaFEmUIUK5ybJ/dvYZmnEqOmtiCD0BQpzCw5NoxQrQV+xYpQo0JxrN4EEPMDRAVLmqAJeMHxO28o360t+dJnoWH75jgnCcPseXraN21AmYLZyJLBk8TEeDTSsF5KEppMVRjQpDy5c2bHy8mWqOhwHr8OJEveguQvXRybaH9uh6Vh0JJ+FHWz0xnUUkh1yOcI3DLloEj9GuSPCiMw4jMqxY9jeiQ9vsKJEC0terfBO0Nm2vdtQNjjvdxOLkIl1W2Wrd2K0rcytQun1f8FOBZoQf/qWcmeKzeu5kqCPwXwIlRNkRKFxFGQj/53iHQtzshFnfGzMNeVJ3VCFCGJGjLlL0SlmhXxeP+eiB9qxoBCtHdJ3D9+EkXZqtQsmZ/8JWpSrZyCM2cfEfTgNIdeq6lapxQulvpGUwqjtMlAnXrNqFY0G9kzZUSdlMSzp7dQuucRbUUhCqU358i1t9Tu35v2NXJhJTRCevufQ4Rj6exNzsJVqJvWmXdvP+g6Z38k1AF3OfI0hPr9Ooj64E3r3i1QfDrMmUeedJg5lNo50mL+L6NXZtnrM6huXrLnzo2nrQWhEcE8eR9B3sJFKFKmOMnBD/F3KEW/Wvl0adLZWhIW8ZGn78LJU7gwhUVdSgl5ztP30tDhj4NSWAf+J48RmrsEDaqWIHveCjSo5865k1exydOGXjVzkUO0fTbaJBJFWoVWQ6K5M+VqtKZhyezk9MuCIiWZly/uEGfnR9HiBSma2ZmT915RWqRpVCo7ObJmQSm0xv+lSGMrpSlAUT83Lty6pbNNfijCnnPs1ksq9upIbmFT1O7UmjSacxz196JC+hQOb1rFg8RsNKmdn98sAJ+qDGxQnBx5cgmby5bPQkMfvnyLX94iFCpbGruo59xU56J3vRLkyJ1TZ5d9jo7g0cs3+OUrSqFypXGIe8vtl1L024+DQqUi6OxxnqXNSdNGVciSpQQtWufkzqULvAt8zoF9V8nWvDHZHBVS8IRAS7LCiryV2tK6Qg5yZsuOubBP3r55RKgyPcVL56doLi8u332EX7lWtBVpcmTLJtIk8+bNQ0JJp0/jzc27t0hITpHky+j8OK2UCRPfgfDwKOxtPbHRKZQCRyc3tJ+jSJQ8mZT/FEwqeH+GXzbcoVW/AXhp3pDsZosdZji422JlnZokRa3v4ZUySZuPCp5qNs34ld0XQ7F11Sf6HyMZHNHRkeIW0+DioCVFfGeVsyuOwoj5HBsnFCCeU1vmcdexBl2r59HNN9ahNMMq9jWLlqzGreZQqnkn89lSjZOlFZbWDji4CjXSpuane4Ya4SBbe1Aod3Ze7FrIgk0XUNs6Ym7+gzRriXHExFjh4WKb+tnWnnQWlkSER2Ju40Ta9N5kzqDk3sNbhP2LE3NvywxOK8uLRqsoMXFB2LvaC+F0wNVLJYwAKYUajW7OvFbnIHsVKoP7s2NMnLqc13GO0n/1Q6AVLVOEsMgd7NywkEbwVGa42DuhDg/m5N7NRHiUplmSFZq4f9/sSbxpkhMyUsajIS6KAEhjj41o9h3SWmFhoYsqRP2lPogPZpkLUtwmhNWzpnDqbiJ2Lj/OYoCfIyMwU3kibA8dli5psIuLJ1pyVsR3+I9+fOwLxs/bSIF2EynlEkGUnQonlQU2Dg7Yu4hn9JWmaISjYZWlLLXSxjCodi26zTrAJ2EI/whjIJIPEp8QQ0KCHWmczVGLe9bYOeIhnNbwyEhR9VW8Pb2cNS886N66vviOCXwZy7LSRHN4wzxepGtE+zKZiEyOwNHRFguFA86e4ttJCaX8xEPQCk1QWbtRtUpJLk/pSoMWk7mtUGH2AznHEvFREaJupMXVMfXFmwl9dBH6GBWjxcbJHd9MfjhZ+3PlTpDu+m+kBLNo/lJca4+ktk+K0McUnKyEPto44ugmruufha48CMfAzD0/tXI6MrN1bVoOXc9ba0t+qCUydZKuJjIyAScHVyykwirKt6udM0mh7zmyeweadKXJnd6CpJSUrzo+xU+hJZ9vbWLm+QQ6d2mLTcJb4SDbYy00wlFohJloBzQivVqd+jcatZrc9VqQ/uoyGjRozer7b1BY/ngLhqpjokhKdhX1RF9znVxxF+U6Iip1i7v/3PkbzbYlc4gp1JtW+Z2IIBYnexuhu6KeeEgPWsovjh0iTVTBnrQu6ES4Vkoj6pKZIy5pRR35Uul+GLSi/YgR9pQHVpbio6jLTo4uqD9/JlmjxDziEVOXbCVXs1FU9oYk/f1rVUJjnu9n7O4XtOreHw/1WzRpbLHFEoc0NgiTAq3SHM3zg4zd+YwW3QeQVh2A2tVG2Fxf0gjH6j896v8V8THEx9vj7qJf1NLekbRKFeERn7GwdSattw/eaRO4de8h0X94lymcXjOdR2mb0rViFqGh4Tg626ESGuqSXpQLreTpaTm7dgYP3RvSrXJWIhPDUtMIu+P3ND8O0t1EiO9tY5kWWyvREIrva+foinlcHHcPLedKYmFq5HMgNknoxhc7QUJpgdm7c4xec45a3UbiZ/6BBGcr7DWW2LoI/ZDMNYVI8/4Co1efpVbXUWQTaeJ/S2ObmuY7lQ2Tg2ziH4131qwkCYM4NZItBf+XAbjm8MNRchBsrDGTHEEbvdOkJznmEWMHTcSjzSbG1/XEycyK2MfvRCOnIfhZEBlchPoLbG0sUQphtxPq8PnUNGZcKcfN+FA21FEyfPK271VnvwmNECO3DD7Yi+8eFqfFQhhwkU+f8tnDm6wZ7Hl1YDYT9muYtGQuJb3MhT0n3bUCC+Vn9s4dxbHkeqyc1QJfWwsU78P5EJdEbPh7LBJchBFli5mNMH5UKqwcnFF+uMCMhffpe+oBN3d05szSFdwIiPkxwubsXEjv7synEP080KA3PBECm8PLnmSXHDRu056OlVw5ufUov09J1/Dp4hIGrf3EuOVrKJpeNNcxyQS9DRfv9hNh/uCTzl2kE9/fXBj+FsIAEp+2T5yAusUewuPPkeXKGhYe+z0083+JNIqVIbMvcaIh00jlXx3Di8BQ0mV1EeX6Pa+uL+eXIVt5fkD9bw2DtLhOYaeq9CudAXtR5j8/CRQmYAJBz8LI6O6NtCOerZU0UmaBraUlr7aNZePH9tyOf86UXIGMWHgsdZGNHwCPzH5YJscToY97C378hGQfX7yl3aPMrIWBqsLcyib14hfUYWyeMJz76QexdkRRPIVzo30ZTLBwFCI/BOCoSIud9CdSfZA0xVoY+1Y+jNh/jJObltCsYDo806TF+j8vEP5fQ3JU7F3dcXew4ZN4CNaWKlIC/Hll4UTe7F5EPdhBv8nHaTdjC22KOaPRW7pmFloe7JnB9FP2zFg8nUIZhIMXEceH4GjhMAUT+8ECT/c00r5cWErPUJQDlcKGCr3mcOLsHsY0KyIcTWE4ujsIx+IPFuP/FAevTNgrkgmNTVXsiCePCU/ng5dVJHZF69K610DyaV+w89iDr3yWeI7NHs7BxIasndeQdPZCHwNCCZT0Mewd5gmuODmJZLbWQv9UWFoLL8DMhW6rdnN270a6lc+Eu7M7wmf6cRBfXykc3QyZMhETFolOzJI/8zwoAq8sTgS9eM+zcwsZMnsvr58cY8+hp2iFU6s0F+1GwCkGDl9DhRHb6FPBTdeZHPnkg3AL4wl6GoFPWm9R/xWieqRqhLV4Jg5+Tdj16CIbx3bB18UZH28P4QT9CK3m71h4eOFqbcbHyNRe0/jnj3nvmJYcGRx1n60tpPUXrPnja0zm1tqxLHuclxUr+pExjTDwg6MIDIslIS6QlDAH0nta8HjTWJY8ys2yFQNEGkvMPn1OTRP/nqQwO9K62enz+1FQiPYjC4mRkaRIHpEiEf83H/DImQ0Xi1DWTx7J/bS9WTmxLq6iMEl9B1K0iiLsBiOHzcSnwzrGNfTEUWlFjGg/PgurLPjFJ7w9fFFF3GLkLzPwbreWCY3SiTSWxDwNJJIkPoo0GVwz6Dr2fiicPfBwsuVTeGoYiPbtS14KDc3hYYXaqxgt2nWjST4lh7afJiJJl0Sg5tXBGYw/ZM3sldPJ6Snam/A4Aj98FrZXENHvLfHJ4MLHEzMYe9CCmStnkcvTCouIeAIDxXPXSGksyJD2x9rqUOp898qcFU3sZ+I0whgQzd/bl2+xy5qWiBdBhL05zMBfFvA88CIb1l0hwdxMpzVmcU+ZNkrYS5VmM69LVlzMLEl89oEwldDj1x/wdMqIddJLZvw6nuQKIk03UdaEPZ70LDA1zZtg0tp5pc55/w7Socpeod1Y/e86mpfLpP/t50XaSsTe3l63b9o/laioKOzs7H7I77h79278/f11WzXIxTa9Cy/3rGfvtbe8vbGDOStuU3fIeKq6v2XF1MXsOHmVELUab79CwkAWtVqTwP6Jrei5PpTKhV24+/A1GQqUI/T2Js488uf2qxgaduyKe9gFFi9Zy8FLz9C4u+HhmMDVbaf4pIrh1tW3ZK7akAbFM+l61gzlwIED5M6dG29vb8NXXhTCpRJGq+3rcyxYf56YT9eZP3slyoLDGFQ7iPaVu/PCqzhZk59xIciMwlk8UYlGLfDCTGp3Wodn0YKo/e8Q7JgXX/VDdp+4y+P7D0hbujW1cyWyZd4Sdp+8QnBSCq7e6fh4/iAPwuL58Ogx0S6FaNmwFLrHaoB4SVuQSdsySNu5VKwoc/s5M2FwWH1g+bythH9+x5al8zj2thRzppbj5oZZbD54k5179+NVuz+tKmXHWvhyKR/P075mO647FSU3z7gaaknVnM7s2beLZ/duEuhSlk4t8nF3x2rWbt/DnfeROGbOgXXQSU5dFA5k9DPuvnWiSbsG5PIw3BKWVuzdskU4K23aGF4OBFppxDitFTe2buL8ozfcP7mZ5TuDaTlyHMMG9qVTx46Us3vJoq3J+Lb6fXKkVIZTEtUkLjbn1p0EchcsxvOL67n15BV3RJlp3bE1PD/G8jWbOH37Lap0nribB3Nx11UizSK5ceMTBeo1oloeT51z9q1YWFhw9epV3dZv0rY+km7JQenhAbf3s2jXTcLeXmT2zA2kqzmOftUt2TFrPpv3Hcc/PIY0fgXIkS51mPnZvmHU7nuE3KVyi7J9j1jvkqQNP8fOUw958PA5uWt3oVzaD6ydtYydJ68TLnQ1S3oPHp7ZyeGTp7lwR03dft0oqTesDeXmzZu68lCyZEndT4OQnBBH4agmvWDhkn2ivXvBqgULuJdSn2kjfJnZvAUbQn0p7xHJmWfhZM3sg52VNYkBe2leZzAffUvgE/eIO1GulPJKEY7SSV7cvkW0T3U61MzE+TVL2bTvGM9CYnDJ5IfZ67NsPXyes4evkbb2AFpV80IlnG5D7RlJF+7cuaNblVfamkMuCuGoOgacYdaqM0QF32XuzEVQcBTDq8WwYsEGzh3bz657oTTtNpDSWVLf38cr06nUYjmexYsQ/+Q2Qa6FyKG5z/bDt3h47x6eZdtTP38im6cvYsfRi3xITCZTJl8Cr+1lz/EznD0fRJlufamWw80ooxQbNmygfv36WFn9FsxpENJon6uHGRc2b+bK8wBuHdnAqgNRdB43lsH9UzWiqPIuh1/nZ8LsZrgmiPZF/YGFfdsy644dlf20XHrykQIFC3P/zDruPvXnbpgt7Ts2J+HBAZav28q5e+91GpFZEcqmPQe4LOr1K+sq9OldETfxMAwtF1K0lLQS7fTp0ylRooRuazzZ2LqSNvo2MxYeICb0OYtmz+G9a1dm9c3D1c1rWLllBzdfh2OV0Y/8mdPqFh+Keb6OatXGos1fCpv3d3imykpxx2C2HTzPk9s3MS/QkvpZHtOg+i8k5y2FXeAdnir8KO78iW0HzvHs1k1UeRrRonYB7I0wV3/79u2ULVsWV1fhtsrpgFAocRJ6+Gj3Zo7eecWLiztYtOE5jYeOxOfNDOr0OUTO4rmIeCrsBeuM5EzngJlwg7eO7cAv++KolM+emw/f4puvBB9ubOLygzfcDUgS7WMznq7uwZDd0VTM76BLkylvSYJubhZpXnP7bQL1WncmfwYbWfcvddBKtsSlS5do0qSJ/qwMLB3x5CXz5u4kJuKN0NDZ3Eioz+xh2Tm+Yi57jl4Rdf8suZsOpnFJHyxE2Uh8d5DGVXsR4Fsa7+gH3IlNQ0UfLTv2H+H5jRtE+dajXckoOtbozKuMpcgY85DbMW5UFG7Zjn2HdWkivavRvkkZXKRRfJlI++pny5ZNaFMmWbaFNKJt4+VG8PHt7LjwmKD7h5m79CzF2o5m3Kj+dO3ckbrZ4tl1BIat6IefUit8jxROLepBl0UvKV00PU9EO+qctTjJz/dy/MYr7r/4RJVmHUg4M5JO855QqqgXTx8+wzFrCVL893Psmr9IE0zZRp0ond1V3IPhna5Sm7JmzRpss/zRzjQ5yH+CyUH+32JMB1llnZ4yFfJhrU7C0smHGuWzc3nnDmJ98uFs6UzFxjXI5e5MeuHYpHUQrZFWjdLOk/IVi+FsY4GNoxu+BSvRoFxGkhNtKNaoK81LZiTh80ciLLPQsHFZ0tq5kL9yY6oV8iIlxZzsVVswsE1pvkzTMhSjOMhST67Gntxli5PRUk2SmSNFKlXH7P4uTgW5Ua99aypnc0NrJoXL+pAzg5twiDTCIVKRvXQ5cqe1Q2lhjUvmwtSpUggnIWxp8lWjbbNquGlDeRuqpESd6uTxcCB97jLUrlwUG40aJ5/idOrajOxpLEn+OqTmGzCqgyzM0DQ5ilLKz5EYtQrv/JUoZfWYdZfjqde4KmYxMfhVakfv1jUQt6xDK4x4F9GYV87jhZmlNfZpfalYtQr50guP3y47LXr1Jm+aJELeh5C2WDWqFcuEs2dmajZsSBYnYelZeFG/R2/q5E2TmqGBGM1BFs6ptbMvJYpK87ySsUuXl6oFXTi2/SCW+cuS2V6Byj49PlnyEpflFdGKMFEWpNnlajIk5yDLy5LY2LviV6Qi1QunISnZiTLNu1G3gCuRHwNJcMlDvdqFcbN2pnC1hqLRciEl2YY8tVvTo35BlAbeu7EdZHCgSOVSeKqSUVq7UKpaFaLObeauWUZ87G3JU602pbKnxdVbGA5pUjs21FobClYsj5+bDVa2DqTLXppG1fJhmaIgU5kmdGhUHJvECN5F2VGlSQ2ypXHGO2NGNDGhxCscKdekPY1K+Mh2hoziIEuakGJBxoJFyJfWiji1OX7FhQ7GX2bThc+UayWtweCDwsxC+AfpyJ4pHdZmCpJjUvAsXErUIVGezS2x9cxGlSrlyOyswDxNAVp2bkt2uyjevo8ic9lqlM2dDhd3H9zMY/kUlUzGwrXo1LY8TsnJX43EfjvGdpDBhlwVypDFSo3GyoFCVWtjeWczF83K06ywPZG4UaPNANqV9/3t/aUkmpOzXEWhBfZYWtvh7leU+tWL4CISpMlfk05tquCqiSLgk4JSDWpTwMuVdD6ZsUgMIyrJksJ12tCqWs7/Y8fxb8NoDrJ4MbbufpQoJOzApBQcMhSkSh4b9u84hmOhcmS01WDm5EXewvnwS++CuXBY1ML5N/fITMWSubES78bGyY0cRStTpYAziWpXKrTqQa08DoQFfyDZPT/1ahTE1T4Nmdxt+fgpFGvPvLTq1oI8zpayIgu+i4Ms3lCmUmXIK/Q8ydyaXOXqkyHwEPveKsnq7Ui6ApWpUcoPZ1HOs2Zw1TnIKXFCE0qXp3gmZyysbHDNmI/a1UvjZaPFzrcsHTs3xEuRQvoSFSjhm5rGRZemDN624vn7lKZDl6YIf9AoGMtBlv7Uwt5bPNscWKiTsUqTnSrFM3B+1x4S/arQsnEVfF2sUVnZ4enjh7f4PTkxBaVDOvH/F8LR2gJre2d8ClSgVol0Qr/sKN6oM/ULpkVh406ZL2nsvqRJL9LYUqxhJxqK/0eauiMHozvIwv1PV6AExdJbE6ewIEuxmuRPuMimx/Y0qVdElINk8tXqSk/hzOoiFgWaBA2eRctQLpu7LkrJKX02qlWrSFZXJWZp8tO2Zzv8LJJwLViG8tk9dGkc02cXaSqRzU2kcctPmx6dySZFpxgBoznIok1RWaSlWLn82GtFu+rgTaVyeXl8eCdB6QqSz9MerbC3cxbKTy5fT6yVCrQp0ro1LpQsXxwPO0ssbYQNmacs9cplEZpiTt7qrWlaLhsqM3uKlxNp7FPTpBN2Zr3ymdFIaaq1pnmlXJiTun6OofwnB1lRb9ypP+S7d7RcQ/TvT0BAAJ6enrqH9k/l3bt3eHh46IzPH41WrVpx7NgxQkO/z0IEEaKhVjinw8kIPXDfk65du+o2+S9durQMY1iP0gxrKwvh8Ej/NEQGvyVC40iGdK5C5vWjOeok4kSDlprcEivdJLRUpL0tk7QqrCzNUxffSEwQToMUSiot0JWKtI+qRmmOpW4bF2kbjERhYxlu8FhbW+sa98ePHzNx4kT9WSOijiIwOBH39Gl+rLmA/0KMcN6l7ZKkOiHtVygPBWaizkthxNKe1pqkz7wL+ISFiweOlkrhFIlGSDTm25jDSfMNwjy0Ek1PIk0SB1HdrD0aaQGWxCSRzkrkITVyScQLQ1olHKbU9y7QpJAgypGZMNZFElEUxOeEJIOiCCQkh3jOnDkMGjSI4OBgnW4Zm/jwYKJVLrg7/nh6+DVLlizRlQepo0D6KQuFCksrKQw61bmIj3hPYKSK9N7CgFFJ++SLNLp3Kb07rUguSoNU/1P/WrcAV4KQCwtdKLVU/6X9cxVCE6x0nyXUyYmIkqAvG0I34iXdSL1mKDY2NqxevVrXPgwfPlx/1rgkR30kLNmWtK4/Wpjrn1OlShWdgefk5CRvlFCHpBGWon5Lq1QLjUiMJOBdKFZuHjiYi/bDTNIPLYkJeqNUpJHKgJkwenUIR0YqM1LHqtSESPthS3trp+aZqhFaUa4Sk7W68iQh7bctp62QkMqwtDe25AgOHDiQmTNn6q8YF21cKEExlqRzT40u+dFp3Lgxo0aNImvWrDKdoFS+aL30vLXJMbx/F4y5awbSOlrqy15q258o7Zcs/plbWmH+RRCE7ZAk2jCpQ95Saj+Eo51aNv4/aaS91FOvGoyZmZnOlpA6ULZt26Y/a2SSIggM05LW0+WHWG/i/0fPnj11W1RVqFBBvo0pkHY7sJIWOBFlQ6FOIOhdICnWrrjYiXZD2KCWliqSpf339eml9/77Fk1akqV9qlXC9jSX9l8XbY+4J6W5VA6+SiPZnsrf0ySKNIbaFl+Q2hSpEylNtQn6M6mYHOQ/ISwsTCey/2TCw8NxcXHRf/qxaNeuHYcPH9b19v3M9OrVS9dZII0WyTd6/ojUuEkYO19jIt2jFE3w8OFDRo8erT/7c1K5cmVOnjxp/PclNWS6X/QOkUChVfBQeYmVjCCKCNxJTx/mk17rJ6VKTfRfRCoHixYtonfv3jqn0Nb2j2sG/ExIjqH0DPr27ftTaoKEdJ/SiKnUPkiOkAmoXr26LsrE2dn5v6IRPyJSuZAcZEvhrP/yyy9MnjxZf+Xnpnnz5owfP17nIP+sZUNCKh9PnjzRdbZv2rRJf/bnpl+/fjRs2JBy5cp9B90XZSO1cHyHvI2LVDYkB9ml8h8Cqv/dQVbdW6T/7eclISFBJ7JfDIZ/Ij/yd7xx4wYfP36kdu3a+jPGQfqu0iGFYRmTL8/Q2CIghRF6eXnpOmuMec9SqJGxn4GEsfOVwv/fv39PdHQ0OXPm1J81DtK9Su/L2O/se+Qr9fpfvnyZUqVKGfX5/qdyK4VVJ6picZkQikMuBeFnFMTMlUbZLf+Sg2zs+iD1/L98+ZL79+9Tq1YtnW4Zk+9RH6RnIB3GzvfVq1e68uDn50dKivH2wjT2O/vC93i2ki68fftWF00hhQcam++lDd/rGUtcvHiRQoUK6SLCjJn/97xnY5eNL/VNmpok1Y88efLorxiP71k2vty/sbl27RrZs2fXReL8XcrG98hbenfS1MLnz59TtGhR/Vnj8XcsG3fv3tVFy6ZJk8bo+Ru7fn/he5QNqU05f/48pftu159J5d8c5JktU1fo/Zlp3749U6dOJW3a3/c9/KfRrVs3XS+rNPfgR0MaFbhw4YLOUTYm0rxmKbxm2bJl+jPGYevWrURERNCjRw/9GeMghUXVrFmTwoUL63rGjYHkbLRo0YKVK1cazdGQhFDq0Bg5cqRuZCc+3jibe0rz6aRIAsk5GjBggP6scZgwYYJuZL5SpUr6M8ahZcuWLFy40KjRGdJcSyncXgqhNEYYlIRkSEtG9ZEjR5gxY8a/hetKodVXfXZw3XEflUI7ket9BZIU+mWf/w8kI0zKL126dLqRC2OUBSn8SfruU6ZM4cqVK7i5SXvoGAfJ2WzatCm7du3SnzEOUijf4sWLdWXBmGzevFlXHjp16qT7aQykdyZFq7Rt25Z8+fIZzfGWjA5Ja9auXavTHWMh6cLOnTt1mtu9e3f9WeMhzU+UdEzufN5/RZrvJ62pYIy1Nf4VKepq2rRpODg4GM1wlNoHad6/NP9f0kvZIf1fIU2fkaKjpPZYqs/GMKQlw1lqJ4sUKULHjh119o2xkZ6zZBtKToUxuXXrli4C4HuEhUuRN1L99vHxMZrDItXnBw8e6CJavkz7MBaSHkntnVS3c+TIYZSwcAlJjyRbYsWKFcybN09/1nhINopUPvLnz68/YxykQYJff/1V1wYamzFjxuhsoOLFixvNxvxiD44YMYKNGzcazR6UkMqGlK+09oQUVSd/ylkqktZLtluGejP0Z1IxhVj/CVJM/vLly//RDrJkFEpC7+vrqz/z49C6dWuOHj1q9DnIkjhKTqfk0BoTyQCUQtaNHe4ndWJIBqZR5iDrkebVS/PVpNBlYxmAkiAGBQXp5rNIDpexDHfJiJLmCknOhhQiZkyGDRumm3cjhSYakxo1auicGCnU0VhIDYw0cnrixAmjNQiS8Xvq1CmdYyh1GP3rO1OJf/6KB2yxmEyXxGl44I36t5lD/xnJmR03bhwZMmTQGanGKAtSnnPnztUZIFJYrTEdZAmpHJw5c0b/yThIjpCkr5KjZUykdyUZo9J8bGPVM+n5SporGdHG7IyTDFJJaw4ePGhUB1m631WrVunaB6keGxvJYJR0zNjrc+zZs0c3YiPVD2MjLUi1bt06I81BTkVqH/bt26cbWZHWADBWeZOQ3mG1atV0zoq7u7tRHWTpGUhz9CXn29jUq1ePpUuXGt1BlgYDpGch2Z3GRurwkaYoGWsOsoRkR9y+fVvnaH7ptDMWUtmQ1l4ZMmQIefPmNVqHnaRBki0h6bKxbUAJqdNS0tCCBQvqzxgHyUHu06ePTj+MjXS/0uJ+xpqDLPHFHpQGjCQ73thlQ3oWUrsiRZhKkbDGQMpXsrPdqv7Rzvwy89nEV0gNjLGE5EflR/6Oxgyd+Brp+36PvKXG/XuEknx5R8Y+/k75fq9n+73fmTGR8vue7+zL//H1kaROwjPFl1Ip9XBRp9N9/tc0f3ZIfHm2f3bdkEO6xy/vSvpsTL7kb2y+V75fnq0xy4OEMfP7+vhe+X55Dt+DL/dsbP4b92zs4+t7/rPrco7vdc8Sf7eyIeUp5f09+F7PWTq+3POfXTP0kPhv3LOx+XLPxua/cc/f4/geeX+5Z6l+/9l1OcefPWOTg2zChAkT/0008Xx89wHj9H1+P8wwp0RSfZQWFlhb/b56sVHQKjC3ssbqy8rXJkyY0JNMeOA7Io0zkP9fQoGFtQ2W5sY3KRUqc6ytU1dKN2HCxH9CQ0zIBz5FGd9J/24In9TM0gpraesMY6NQYWVjjRxJMjnIJkyYMPFfRJN4jT6FS9Bx5GLdHK7Vqzdw+mbAXwhg/m8jjF5zBYG3T3DgzHPM7ex1+8Pb21mnbt9kMEpUFnE8OLKLM0+jUvMUh62NpalBMmGC98ytX5F63Sbr9WE1u488wHiBisZGidIshlv7tnPxVcJX9fn3LQANRalSEvPhDgf2XiBKqdcfe1ssxHkTJkx8TRyHRrelcoPerNTrxrpN5/k+m6UaA4WwA9S8vnSIQ1cCsNHrhp2dlRG2yFIKOyuA41v38irOWq8bdqlbUH3DYLxJZUyYMGHiv4hCZYb2cwBbJvfSzVvq1Kkt0zfdxDizi42JNMqr5vHh5XRt1oRGDRuLoyENG0/kVkwyKv1qkt+OUuQbxYlZo2jRtDGNGzfSbTXRpf8GPphLs59NmPiZEYYjyZxfM1KvD53oN2YfYfqrPx6iPluGc3DiYJo1aUwTfX3uNXwnn4RBKqc+K82VRPgfZ3jzZjRu1EjkLfSnYV923QtCYaEST8qECRNfkPaofnx6KV30utG+3QJefp/obCOgxMIqkVtb59KxWVMaNWqs041mrWbzVC2+i4zKrdu/PekJs9u00mlGU50mtWXO9jsk2/z1aDiTg2zChAkT/0UU5kVY/uYjYeHhfAoOJDDoEzsn1cZaf/1HQqNR4OCZmfR20Vy/dI7zFy9y8cIjIpK1ohHSJ/pmtGjU5rhnzoZd7EvOnTuvW1H72q03xIuGzWT0mvi58WLA4RuECn0I/RTM+w9BPDwxiHT6qz8eWrQaCzz9smEZ8Ziz+vp86947EpUKWfVZq9Fi4ZAOn3TWvLx9XuQt9OfiLd5FJqBQmsxXEyZ+x5Za4zcQHBZOWOgnAgM/EPpxNYV/4AZVo1HinMEPD7MQLp8/p9ONS1eeEaWRugnlIOwTlSM+mdMR8ewqZ3SadIWnARFoVX/dxjApjAkTf0BDXEI8ol02YeL7oLDERhXK6cOHeRahQhXzgfuB0T+gY6ghMVZFkXaTuPPuA58+hfAhMFD83EplZwtSDK4kapLiXGixeA9vA4MJCfnEe9GYP7w0msxJyRhvd1/jkZwSR7xxFvk0YeL/gxkOTslcE/pwzT8Ce20U11+H/MAdR6I+x3vQcf0x4cx/FPX5o6jPQVw/MhCveHn1WZ2kxj1PKw68fUfwxxA+Br0XPy8xsHwmNCLvH7WZTkqOI+FvNYfcxN8fBdZO5ry8cJxT159ibaHljv97kn5YW1Yt7Asryg9cyOP3wr4ICRFOfSCBr5dT1AJSZNy3VqtGZV2UxU9e8SH4EyHBH/gQ9JyVQytiEZ0oLJu/hslBNmHiX3h9YS0d6zSmTbfJ3IvWnzRhwlhoQlkzuDFNWrdm+v57vDi3j2WrLslftEuhRGVmptvO4suhNHyYNxWFGRYpAawa0Z1WXYdy68EDZi7YwouYFHl5i3wJv86Ilk3pOWkN/ndOM2bJcWJUP2bYZGzQWYbWrk+LFv05+jJWf9aEie9BIufm9aGe0If+8/bw7sU15o3ZQ4j+qhyk0MM/aoRKvkYIFKI+qz9eZHDTpvSftQ3/m0cZs/IcCeYy67O4X0tVLOfXTKBZ0+bsufaSHevWcPhJGGY/8AJ/n9+eYGDtBkIvBnMq4MebPGPin8mLQ7NpUb85rQZO5VmgPyuGreZJsjE8ZMW/2RYqpRFaaqEb5gkvmNu3He36T+Thg1tMmr+LQOHVy5MlhbhHeHN+Fe2aNmPO/rtcO7iBJcdforQ0+8uaZHKQTfxt0Wq/x1YOStK5u5MQdouLpzbTo2YJchRrzfarTwgOifnLPU8mTPwnkuNe8NK/HNNndSAzr/F/HkBEolrWaIiZhRkf74jGoE4PDt1+w/u3r3n16h2R8cmS9apP9a1IK9NquH9wI8vX7Of4meOEaBT4bz/D488JMhowaQ5yLMfnz2b9yVOcvXqLOE08t9af5b1odOWZvZrvUkft7TJjb3GPK1cOM6ZjDfLlrcTk7ZcIeB+OaaDIhHEJ5upRZ0YvGkP1DKG8fPaKkJgE2ZEVZpYqAi4tok39/py8/5Z3Oo0I5LM01CnLGlWKvKM4MGM6m8+c5NyNByQmR3Njw3mCzIRDrk9lCCpzJZ+enmXZzBWcPLafF9FaQs9f48aTINTimiwbWijF91oY0cnBB2vFXaEXBxjZujJ58lVj1t5rvPsQ8UNGyJj4JxDF7YMRNJ80j/6VzHj73J/A8GjkBj4plGYkRZymV8VGrDz9jA/v3gjdeEtIZDxaWU6yZF+kcH3LClZuP8qJc2eJEDb9k42neSHsITnOqdQRmBL3ktVjpnLk1H5uBUSQ8Po5V04+Js7kIJv4GYgJu8HSsQvZsGEf/jH6k0bAwbc4PUdNYfL4YdQpkIbgO0cZ2bgkVdqv+YEXSjHxd8Hcxo/chR8zfdAa5g7rTs9VL6laP7+8OchC8dUpsdw6tY4mpXOSNUcucucux7wzr1FaG7pFkwKlKpGPrxPIW7Mt9QsoOL51IxdDY7AQDrnhTaPIVxnD+xe21OnYjrwWT9mxeTfPFSoshaEup6NAq33FhonzhSZs5cYb44mCyt6bZoOnMHXqGDrUzk+C/yWWD6lP/hLDeapPY8KEcUhLyWZK1vQZz4IZs6nffS1F2lXAXX/VUITNiFo4rtePL6du8Rxk02lEJZZdD0RlJWebFYUwSD/z4ZUzDbq2wk99l21b9vLawgIrcU1OfVYotER9CsfBpw5tmuTh0eGNHH0YgNbaGCvdhnFk2XJWrV7PyZtv9eeMg7lTZloNlfRiNG2q5SLu+UUW9qtFwbLjeKlPY8KEcXGgYKOMXJo1khmL9tO86UAsqpUjh4UcJzYVhSKRF1eP0Ld2AbJkyyl0Izf9l1wmxdZKhhMp2RfxBL3UUKJRR6r6fubgZtFuxyZhpZJfu5PiQ4lLKUrr9pWJv7+PHcevE2Njhdk3CJLJQTbxt0WqmudW9aFt2/o0aNiU9t1+5fAj+S7s6wvr6Fi7BS1bjeKddz3m7TrEwYN7mT60qpAgw4l/cZzBPdrQpnVrWoujS6+VGLdZNmFsnh+byabrH3W/pzw7wuip++Vvm6B0o2T5Yr+NdLpkLEK1cpn0nwxDnaLG2bcq04TBt2LFCpYtXcqyZXNplD8t2sQUA41UDUlxNhRpVR715VWs3HGXhbNW4t2oPiU87ND8ycb6fw0NyQlpqDG4ELdnzmHb7tNMW3CRhkMb462RNwKsUDgTeGKo0IQW1G/QgLbte7Lk2Av9VcOJCzrHsDotaNGiM0dDfBi+9jCHDh5kw7LOeOnTGII25BHzfu1CmzapmtC69USuhsTrr5r4kUkOvsPG7ZsI0g3RhLB19jIOPjPGpiqWQh9Ko9TXL4VlVho2LIq57pPhqJM0pMlRh1nLv9aIWdTJ7oYmSc5YqoaUpHTUGpyb85MXsmPnEaYuvS8cxAakTUmRVZ/VyeBdrAx+9pdZuOo6GxdM5bV7CRqXFXppsK59wRbNk1V07tSO+vUb0LR9e0Ysv2CUiJDPb6QQa0kvunM2Nie/bjjEoQMHWLOgLZ76NIYS9WA3PTu10etFa/oM3Uqw/pqJvwHJkRzaMpObOrNCw/UtK1l25ImsevIFvyLFcXH50tnlRv0mlXHSfzIU3Xxem3z8oteN5csk3VhN73q5USUkyaiDkn1hT+nuZQjbvYB1u28yZ/YWCndqTD57c1nrAEnRpTauealYJ451sw+ye/Vitj1NQ8f2xbCKT/rLz9rkIJv422LuUojpx89x7txpxrfMze11E2lTrRC5igzjsT6NITwICSKycGt2n97DL+0aUqdkDnzzl6NGuWzCdDGc65uXs277Uc6ek+75HBcvP8M0xflHJYnTM7tTqe4Q2pbPjoeHB2kL1GL57vvy5wrjz4rRG7DMnIMcObJjHnKAabPPygqF0qq12HnkpnbLRlSrVo3mbdrTtGllsrjbCSvT8KZXqwC7JC0hii+BgSk42zlgplSKRkh/ygCkfO0TtLz/rXNbi4utEwqRqTyj15UeG6T6dZbVE1oSeWoJ/VpUxDdjUw4HG76TbHD0O667lmLOttPM6N+WepUK4pujGLVqFsFZn8YQAq7tZuWSbZw6m6oJ587dIyTxx9sR28QfSf58lna5ytCuZVtypvfAI00WWgxaxOsoY7hX0WwcOZ/P3lmFPuTAz+MRY3uskT0HWSM0wjF9Pmo3a6jTiBZCI5o0FXXD1UaWRuhQKLATwvhe/1EaHXKxk1+fpb+1FNUhXvN7OLSNrTXW5pbimjylEDlRddQaLop6t3fVr6R7fZQpvRuTw7csM0/IG+d9Hx3Afc8KLN51kql9WlGvYn58c5egdo2COOrTGEYKZ5YuYNPeE3q9OMeVG/4/8B7ZJv6IPxPKlaRB6yGUy+6usytKtxzO5edhskuzxBXhvN5JdCK70I0cvgnM6T6Tx3IzFnVYZeVN1bbNqSF0o1GLdrRqXps8WdKgSpY3NUwrdEOyA4JUX2q3WtgXTrp1EeTetlJkoEyEcP1nlZU59tbCHvqGnE0Osom/LSkR95jQoBzlylVk1Ia75Gk7mrmTh1K7cnbR9BlORpUZypsbaVixEBndXXBxK836J4aPTCeHv+DA5s1cCw6lbJsBzJw1i1nimDS2Ken1aUz8aAgDL2NOcmayxzNHYVHGyglnuQU9RjWWMWKYxJvbZ9iy/ixRvq606DuWsWN/pVXlrMQkaWSFDErzhIh+wsQmhfH29mbOkfus+HUMy86+0TUMBqEwx87aiicXjxHhlI82nbrTrXkZzi7fwNWP0QYv0qE0sxL5Kjm7bTeeFZvSuUs32tfxYNm4dbxTyd0HOYL1PWqK91WejqM2YlexF9OnTaRDi6I4ythY0dnMnIxvLzGgWUmyeqXBxTUTQzfe0l81gMRgzu7ZzuHrL/Gr1YRx01I1YdasnuR3ltMNZ+K/gdLMmRyFc+Lp5UmhEqINqlCd5iN6UcdPXiB0xOub7Np8gKfKeGp0HC70YSxDWpUmQRiOckeQFSpz1KLNHFUvv9CIjCw9eZ8FQ8ew7mogKkvDQ6yVZtbYWqs5tXkXmWu0okuXLrSpacPC8RsJNpezD7ISW1sbIt/d4t7LZBq06U739k1IfnCE7eefo7AwdOrIF+K5MKsXZYW21+80jgCvqgydMptBnaqSzsFKn8Yw3Mws8Xx1hp6NipMlnZvQi6yM3v1Af9Uw4oIfsnfzdu7HxVC9y0i9Xsxi9NDapNGnMfGjY0OmggXwSW8n9EOyXSvQsHt3UV/yymr3kiNfclDYmBffvqNQ/Q6MEboxtk99bByUKOUOTSuUmGnD2DioCl7Ctui96gKHF09h9KrraG0tDa+DSkthB1hy+/gBNL7laN+lO12bFGDP7NXcj002eB9krbgjC+EIm/OBkwduUqlJN7p3aU9B+4csXX2ORGuLv+z4mhxkE39bPkU+4EBkXgbP3MPBQ7vZtHwcbdr2ZNqUDvjo0xiCT6lWLFmzlrVrvxzTqCAEzVBiXx6gc6tWDFt6jt3zRtK8WTOaiaNRk1my5iMplCrMzc3/7TAzM0a1/rJqoXFWOf37YU7+Jn3ZcWgf+w8cZvv27WzbuokxdbPrrxtCDKeWjaRlu84s3/eI2f2kctCKiWuOkBAehZy1TlXmWt7eu8EnbTV6dyiGvfCxzCJiCI+OQy3e3ze/QYVoriNuMLZrZyZtPkeMUjSSojyYS3sIyiheKvH3ofd20KtNT9beeSVaIJUuXzNxXhQ0mQavQPuCtY8cafbLSvHeDrF53UL6d2nHr1MHUyqN4bO8bdOWYdIfNGEl7eWExUffYXTLZvScsJ4961fTtVWqJjRrNpCzH2WMB4mX82eaYC53NWEd0pyx1BVMlcZYwfRvjMo2H78ePMSBA/s5vH+70IdtbJnUDR8ned07L08toaloK6Zue8yGMR10ZaLL5G1EvgmVHW1kZq7G/8Z1PtvVo1fbYthYKDAPiyI8JgGNgRpvZqYg8Np6urfpy9anH0S50NdnaY9iOe2GtLptSgCrf+1P7zHrCBDWslLfHikknTBKmxTBhlsRFGwznn37D7J703qmDWpFj5GjaFlMzsQJcPSuyLQ/6MUykWcG/VXDCLmzhTaibIxee5Pt0/rq9UIcHVd8NXJvCKlt/Z/phlFWKhYoVanlQvXT713tSeuFGzl4YB8HD+/Q2RVbl0ygsp+cyXsQ//qwaENaMXTxGfYsGEMLqVwMWMDT62+JkvnIpboW9ek+t+5kpl+fKng7qFHFJfI57LPB+5xLtmvyh7MMa9eR2QduiHxE+ZDaFp19IcMOkNYxUUZzZvV42naczC2NNrXNEuVPKRku35jxz15aTfyNsRaF3u3jQzbMH0y5LOnw9CzE6K13ZYdmuGQqTP1WTahfv77+KEsGOwv91W/HIV8nbrx4gf+bAAID3vBC/3vQmyXk1af5NhRYCmPn1qZfyOPjg88fjkzU7rSeUBsLDB0TkAQxKfE1F0/cITAwmDitua4n38JIjreZpZUuP0kMLSzEff6wxnYMZzZuwf9zFOfndiN7ei+mnAiRsfKpE00n7eTli5e8DnhPUFCQ/njP2l9ryFqkS6tRYJ/GleSwixw5+ZSpnRsw4+onsmZyx0yt+fY6ITUm8cFcPLSH03c+8OHpPXZtWce6g1dJitaIdsiwdyY5VvEhzzmxbxdX/ZN5c+0wmzeuZ/vZZ9iLm5QCVGWVBtFAZowK5sjaSTQulUVogg8thu6R7VxYOGSmZvsWX2lCVXJ5yQiWdC7Ptif+vHz1hvfvAvB/+UL/+wkaedvrE30bkpEbcXsVZf5NE3zIW2wUTyVDQZ/22xGGi+Ijl07eICBAWh1di7WdHVYW8hzC3xHOmqX130QXUgm8c5RTxx8S/PEqLb0zULbbbN7GyxuuydtsmtAHffvwmz4EcXlfH9Lp0xiKVqPEwcOFeGGYHjn9mHEdGrDgYRR+Pq6oNIbdt+TvRAc94di+3dx4o+HV5X1s3LiRXZf8cRSvz+D6LPRHpY7m4cUTHD13m7dvP3Fql9Cf7Ud49zEBaU0xuQNjEplSErh3YBldG5UknacnRapMM8q6IFbOWandrvlXelGFHJ7ynKD05QfzQJSNV2/e6XYpkOwI6fc3dyaRRZ/mm1GaY61+zex2Vf9NM3x8SjNl/2MQtoThNVGJmXk0d67c5Nnz14R8TsDC1g4bK7mj/7+jMrcUumGrs0/MzC2wkDpbf2ASQm9yZMspQuICmVguB7kqtuJ8oLy1pu1yteeqKA9SGxL44Xfd+PB6CQWM8KAtbVxFMXjA0QN3WTW8PX1XXSFDHm9sUgywLSRE/VbHvOPs/l2cexRO4IMrbN+8jg1HbqNI0CKkysDyoUClSCJA5HfoyHGeBaZw88h61m3ewfWXkTgI3fiWVeR/7JJkwsT/gbVdZpo2bUyZIvkoXKwEJUsWwkeacymT+ABhpOZPg5OTk/4oz5aXEfqr347S0hHvLFnwsorgUXgKWcTvHspPPI74bPCcZo1WibN3TsqULUO5ihWpXLnyb0ex/F5YCKfIYANCMk6SQlnSphR+fplp3H8Sqzcd5GFwMvb2tjJCgYQRrErh9Y2TbFi/hReBYdy8cZNXEYkyR6TUxMTL3czgz4ji7d0U1J/usXLfCRyyZeLs+BUE6K9+O0rs3dKROUtmHBJfcfnyZf1xjWcB4bIMPnWylvS5y1GjSkY+vPtMyMdP5K3VmoalM6FJMmBjEY0wbT1rsO95AB8+BBISGsbnz1FERYbz8eNWKjtZkGLAKhrJyWrSVxjEHanx/vCB0PBIPkdF8TkilLsXR5M5KVnmNihu1G7ajGqlClKwSDGhCSXImTmNDMcwFU3CWybUy/KVJmRh5A4ZIZMqazx9fMmcRsWL4BDSZc5CZhctL0LeoRB12xC0wsmxcPahZPlylC1X/g+aUL5Mduy0chZAUwjjU8u58TXJnj0b5Zv1Z8nabZx7HI6dvR0WsuqvpAtJvLh8lA0btvEqKIxr12/xNirJCCPVSUTFye0y/XMiA0NFuVVxZ8scjjsI9/X0WY7elTeWZ2nvRibRPnjbRHLlN324zN1HH2Rv15KSpCVT4UpULeNJ4PsoQkS5K9qoLXUKeaE2cJGuJJFn1jpjeKirz0G6+hwl1efwUK4cHoh3vIH1WZNEgmVOJh28Lgz9D3z8FEKEpD+fIwkJuUz/ckLXRN7y3qwNJavWp0Hl4uQvWIQSJUtSKJ838oKrU1HHPOeX6j5f6UUOJhySt969mbUzPqJsuKuCeBql0tkRzuq3PPkcZ3j4vdAEtdKWLAWLU7Z0GSp8pRmVK5fGL6297PnpKktL3m4fRoH8uchTpjnTlm9k7wV/zO3tsZL2sjb4JQpNUikIfXGVTevXc9M/jBf3b3JblG2lbCc5heg4Y6wn8O8kxYYS9NqCoLNrWRMCHtFB7Nt2WdbicEoLB52NmdlDyeM7v+vG1esvkLuXg9Su2LjmoUnncoS/CSH000fsstelW4siKOMTDXp9WnUyVlmacfp9qh0QEhauty/CePdqOcUkR9agjFOIV7vQcupO3gvdCAr+SHikpBufCQ99wdLBFbGMTjAt0mXin4+VW3F+3baNHTt3sWuXdCynY8UsQjbloOX5pavYZWpDv/aVaTRiAj3LFsBctgMWz4nZg5m3+5nuk/btcXr1XMhLQ+wS8QUVQmA+h6kp0LojjfJkxcHB4bfDVppjIcNykATRzLYAw7ctY9mypTTwi2FBz/o0ad6Szr2W4q9RSNGw34zS3IzotxcY17EJ7Tu045Ro0E4sWcfRRx9RSA2lwSRxY/MM2rdsx+CJmwiUZzV9hQelqlmxYOw4InMPZ+fygaTN7I5h43u/o015zuSGtWnUqJH+qMfYVVdkhFgLQ8HKjPCnZ9m85aIoaRLJ3Dq0lSPX34HBWzJp0SrNSH5/nYlDOtK2bVv9MZ27sSmGh95LC/cozIi4s50enb7k2ZY+Q7cQLIX065MZRkY6L13D9p079ZqwhV+7lZa3hZYg8u0NXocUZUjvBlTt8QsjWtXHTRgHhkcTSGh5tH82E+fsJ0r6GP2IyQOmcPy94SZNQmg07pUb0q5WWdJ8pQn29nK3xVGTkuJFu/krWLp0GQMbZuLw+HY0bNqC1h3GcyEoxmCjVGluTuSLk4xqL3ShfVcuvAnl0Nw1nH4RhlJ21EoQG/p3pmPHzizYc1tm58sf8cldgMT3KxmzPJkle1bTqkEh7FRyu2IkQtncvwMNf9OHRnQavF3m6vkKzK3N+Hj3JFt2X9NrTSJXd2/hxL1gefornCytQsXHa+vo3P73+jxo7F5CLM1k1GdpGS7x1zFBbJkh7VbxJe+h7H0g2gxLudMGnKj2y1S27fiiFbtYOrOFUH35hL64TnB8OQb3qEO13iMZ1qQGTnGJRhj1jmbv2F4sO526bnXK4z1077uKD7pPBiA0XBEbS4QyHc0HdKPoV5rh4GCHpdBj8RJkoCEp3p6KfcezZvkyZg6rxZsto2jasBmt2/Vn86XXwpAzrH1SKKVRyJcs7t+Mth06sOH6e+7u3soWaUVoA/P8nVjOLh5Lm9btGTV3n/ydK77C1i0fPp4XGT3uLG1mbmBsr+rY2dsYwRlL4MrSMdSp9btu1G8wnecy7SFpakNK1AM2zdj120KB7+7vY9uueyQJW9Pw55xqXyT4n2FE33a/1e8OXRbyTDSscvpGtcLGUAob+cqmX2n3m250Z9Hu+6R8wz3LfycmTPyv0EaxY2x9vDNmwtcnI94+JZi4+4E8PRdVx9YhLblr1qJ78zJcXreCvU/eoxKVSh6WOPv48m55d7y8vMjZeDYxli5YGlQDhUOkSCHg9nmOX7vFjRNH2bp5I+vXb2DDhg0cOvOMeBmOhm5+V0okZzfOY+aseWw+eB21VzFKZbfj7pXbhKRoDMhbmueUwps7z3EpNIRf+5YiMeQtH4PCiBH5yWvMrMjoruHx9eNsXzOVJqWLkr/OCK6+CSIyxrAezlQ+cXnvaS6fPc/hNaMoWao9V96Fy5orrEN8X4csORi/+Sxnz0rHRWb1KWfgyIUwcLTJfP70ibfvw0hTvDSLdok8D6yhSg4LXgdH6UbhDHsGSiysErkl8lq6ZDtHjp3g2LFjHDsuykCyKAMGvzQV5lYhHJg9m3U7DnH8+HFdvucuvyBWGD3yGiUtT7YMIGPGjPhm8sHbOyvtxxyU3YuuMnfDr0xpunRtTvgZUddO3STRVq5Ro8A6rQ+qq6somMELr2IdufHRBidrw5wVpXh2Ma9vcvDUJe5cucCurZvZsH69ThO27bxGhELes1Uqk3l4eLVuYaAVG4/wydqPEgWy8PHBTZ6HJxg42iuNTCfy8vpL0pcfyYheBYgNDuDTxwhi5ezz8RueZEzjz+HDh1g0ridlC+Wn0YgtvA4MIU7UQzmEvL/J3nVnuffkAAMqVWbA4qNEG2Uaimhr7CzpMe+IXh/OsmtFWxn7IEsakUTEx08EBIaSvmwVlu8R+e5dTslMCgJComWO1Iv6bBHErikz2Lj7iKjPQiNEfb547RUJIl85T0RlriD42SEWTljOgSMn9Hlf4nVYnM5Bkkv8jWXkyZqRTJkykTGDN2XqzeWd/poczCzTkK1sObp1acKHo+vYdOEeKbbWMts5CUvS+Gbi7pRGOjuiYMd1KJ1cpRJjGAoVZkmhXBTv6+rjh5zesZ3NGzfobYnd3H4TLr6MvK41qc8o8MYBFsydxcJlW3kUZU3eosUw/3CPmy9F/gbueSvNAgp7/5TPNGP8yBo4xgUQ9D6EqKQU3erI8rAnU9pYbp0/xsYlY6lXshDFmk/m/rtgomSOLCcnPGL/gpNcu3OSRZ3rUa/fYj6q5dpAEhYkaxNpPGwRZ/S6ceHcBHLKyFiBhtjwEN4GRGGW2ZPxQu/OHt9Dv1pePAkI1bU5hiPZF7Fc3LyU5av3iHqdagecPHWfSCHNcnIW1iZJ8bdYOmQGuw8d1+vGae75h6IRGv1XH4l8hTFh4n9E7IdrHNz5HC8PS1Tp/Mjh7kDsp2jZvbRubiou37+LqkBjhlQqT9OJfaiZ2UV/1VA0ZChWgdJ5i1CxYkXKV2vLquX9yWCIeGk1xGlsqDduDdtGdqbxoJGcfPCRmJhooqOjuLSzG+6xiYaPlojGJS7+KS/8PShSuDwD5+7g4ZOrrFu1kfMX5lLEQmFA+IsWTbIZGQrlIOXlGqYvvMjwtk05qslAxTzpZIZxKfAq0ZTJcxcxe8pwKmTQ8ujIapoVyU/bScdlhCZa4luuER07dqRtkxqUyZcFaxtL2eG6CgsXHLThjG5ZnvLlU49hiy4Y5nhLc8iSHjO8Wn4KVe/Gqq2H6NVI5FmnA1sOXiMuMcmwRbp0aFGnWOGRIT3lm3Vk6uwFzBZO7exZXchhY4Zaa6gDo0GT4oRvfm/qdh3NnDlzdPmOGVqLNClqeaOy2ldsWXKStOndUDp6kDu7N0nvI2TvbWpta8W7Tw94Yl+S4TVrUL1bR1rVyGPgc/0d50z5KV28DKXLVqRipfrMWvIr5dIaNt6dkpJCxqYTOb12HA2bt2XD2adEx8QITYjm/Yt55FanyBhBlUbrXnHzjjmFChWh9aB5XBYG9bHtKzhwbgttcriSkmzImxNlLNkCn+LZibm7jJlLLjK4dXMu2mWmXDbhEqrlOskWlGg/msWLFzJ2cHsyJPhzcOkQCmauyvLb8naPtXbLRpMOHYU+tKFSqSJkTO+MSrZhLqEinYcrS/rV+E0fmvXYaPg2T0IjrOLu079sDorW68+aTbvp2kDkW78re47eJDY52eBFulIR9VntQpbCPjTqNZG5c4RGiPo8vG9lnEWZkFOfpanRNvaeFKtfg1+mLtLnPZTK2dzQytxiRppCs3PpLiyc0ov6bU2WAjmF0xZuhG38wNbBkpeB93ntVp4R1StTs3cXmlfMLlsvpPqSuUI1yuYolGpH1OjCyoXdcNNf/WbUicS6FGb5gd38UrMSfdfu5unHaL0t8ZiJTfIKQ0tOJ7O0ONdHbt+LwTtbXmq2HMqBW0+5c3wFa/YdZEqr/IhGyqD8hRmEU4bsuNudZMaUo0zv04KZN9RUrZwdi0S5sSJKMlfuwKz5i5gxbhDFnGO5uWcRNfMWps/yq7JsTKW5GxXbSrrRgVpVypLLN614RsZwxTSk8/Lh5NxeVNDrRpnKY3li6MtTmGGj/MTqfrXIUbAKs3ffZnQ7kW/VBkxZd4z4yFiSlDIW1JK0P8WGdJm9qNy6DzPmzNfpxvQpbcikkiv9Ugd+WgrULErXXxcwX6cbE2lTNTtmCX99/3STg2zib0tSghrfMt3YuHIcWX3ccHOyle28SPg/u4v/vp2MGbGQN66u8PApj0Jj9VcNJZYz8xZwKCRZOODiXl01HF+yS8Z8ViEvWmllz0DW9+lIkxat6dKpIx06dGDMnJNEWRke2qbbZN0uD3XaVSBNGjPOLRsl8u3DysOPSDI4XDfVB3bxyEzGTPa/zV81j08gOknOZvOp3NsyjXp1GtGi11xSSnZhzYFD7N+9hl4N8slamMjawQFHR0ecnF1wdbQWhqTkjstDm/SeN0Eqek1dzerV0rGGAS0KGTYKoE0hycyLliOnMWfuXOYvXCScgcXiWMTCBZOpncdDGJJ/vUH4VxTKZJIStVzatIDOrZvQunVrcYzlVrS0DYOhT0I0qsp4YsNT2D6rPy1bttTl267nOj6Yy9zmSZOCrWc1lqxbTI2iGXF1tcfSCE5LTPhD7u88xtIREzmjscM+MpRHz+WONWl5dmwD6869xEHSBDdb7u7cz80wGSa60ARzy2ihNSNo2rSlrnNH0oSe/dfxTtbovHCCtN7U61RL3KczL08up0eHToxfcJpI8c7kGBJqtYI06bOQwduWZL3laR4bL3RB7hxTic9s7tuaRo0aM2rFFYr3X8zBgwfZtWMyFTPK25FWaWGNg5Oj0AcnXN2csLBQSbMHjEAcjx68pemwxXp9WM3MX+tgcBetpBGWGWk/drZOIxb8QSMmUM3PFY1BnRtfkOpzHDGfEtk8tTstWkoa0ZpuQ7bzyVLONk+pWqvVqnl26iC/dBb6rsu7J9vvBBkhxDoFtcKPccvW0LdBAVzTuGIra6rP70R8esCjXUeYP3wyl8ydsQ0J5tGrIP1VOXzmwNg5nE6y0NsR8RxcvIeP+quGIq0cHP3hNMMaNKRl6/Z01tkSg9h2VVgossKVNaL9cKZS41pk8/Yg9tUJhnfqQJ+hGwgQdUUho75IYbTWtl5ky50Ojd6eUAn9T4hNIEVWRISEhsuLR1GzQSM6Dl+NXa1BbBG6sW/XMjpU8pNV7hRKC+ydU3XDRdiXdtZmQlv1F2Wh5fnDRxRsPpJVet1Yv7InvoberLADE7WOVOw4nDlzhG2xYCGLdLqxmEULF9CpenZUCXI0WtKNJBLjtJxaMZl2rZrpdKNl8+k8FnIkY1dGgchblcCHO4+ZPaApzXS60YIZW26TbAqxNvEz4OCWmWSLuxwLNsf19HY23/tA9qK55RnYAhvXDLhahHNq/062bNzIpq0nCYiROwdZiWM6b9RvzrFsmTS3dzkbt13B8KW/UtFqLUiTMSOJ/hfYs/8ABw/s5/SllyRIy9rr03wrCoVSOHFBnFo1RxhQC1i6fiu7tu3i7M13qIUBYZhuKTCz0OJ/dR/7z7wjbUZfMvmkI/79c14HxwihNOxuk17tpmbmDFQZvFaYlcLkCX3M9qXzmDFyI4oyNalW1FtGeYjh7v6t+ve1jLXHn1G6djmc9FcNRpHApxdv2L1iJjNnSscC9l/wN2yUUzRiKSo3yjXtRP9+Xcij8Gf9/HnMW7CR13aZKeSXBoWMUFKlsGA+hwVSoNkwdh0+zZEjhzl8eBYlHMxRG9yqi8ZLoSEsLIQWv67l2NGjIs/D7NvUgwzCmZc1gqzKSMbsway/+Qnvd/fZuPUE7tVKIm/9WDCzccfTVcWdU7vZtmkjGzfv417AZ/1Vw7FxSYd9wgs2r0wtY6vWHOVNjLzxbmkBP8f0vthGPebAAaEJBw9w6PBtPssKsVagUsZyZ8dSFi9ZzJKVa9m5awcHDj8kTjiGcvI1t1Tz9OxuDl35RHqhCz4+aYnyf8bb0FiDV0uXDNzbW34ht3dWBh1NdUwC7p5g2dypLNvwhCJ1apDXw1Z33lA+v7vNVr02LFuzh9gM2Snh7aq/KocEoj9GcnLzfL0+zGTt9huGr8QuNEJt7k7lll2ERnQka8Jj1kgasXAbQW5Zye/jgkJmBI9C1NrwyAjaT9zG8aNHdPV52/J2eAoDWlZ9Fq8/NuojLnlrsWTXWZG3pD+baVvUC803jAT9OY7kL6Fi9Zk7pNHGs3v1ZhKqlkHeZkypWNimJa2LhpsndrFN2BAbNx/gUaBupQGZqHDxykDMoyP6dmk52/beTl3DQCYqa1fSuVny+MIh9gpbYv/e4zwIEBaKgSHQqQjdMFfz+uw2li5ZzsIlS9m6R3omFwmV1WEn2iaVksj354R2XsEug2RP+GCR8Janz0J0YbSGEnlvDWW9M9Bg0kHd55j3t9m0aC6zJuzDuWItyudJKxVLg0mJf8vBL7qxbC23Yx2oUCSHrDxTSSYhOp4bhzcwS68b8xYd4aPBlURDstaGvFWa0r9/X6pkTWT/gvnMm7+Is6FuFCsqnrfMKA7JvogIDaRs1ykcOHpCpxtHj40nr5n84KGUxChSHDIwZu0pTh6TdOMo4zoWw/wb1gKQUz5NmPifEhd5k2Pz19KzWiM2SCrw6S037z2TPeqQLn9NRs2dz9LfRGwYxWUaU9KclnpTNvMu/DOxsbG6I/jNYvLprxqGcCaSszBow0pmzJ7HgvnzWbh0G5vXdyetEAE5QUaxUYEoPbpw6shSGnfvyZCO9fBMkWPsSG9FIWy1FLwLVmTIuJlMmTKF6TMHUSajI+oUw3JWWDrjl7cAleo3p1379rRr15BSBfKTL38mLJPllgQvBh6789v7ivkcwpKu+Q2f7/UFlTOFqtamSE5ffH2lwwcPFznzWYWTnJLAm2ubmD5rJ2befvh5W7Bv/lQ2Xg4UDoihY+hSD28yMZGxHF0/jUY1K1KjRk1q1vyFq1HJMvbIlHp3Ywh7G8HmCe2pVr26yLMmTdov5725vBEneMzh2ZuY17IuQ49KC+LFc+/UNdlzkK3dCtBnzlwWL/2iCVNoJHNfU+k55G06jjuhEcToy1hs7DEaZ5SzDJyaxFhXmo6dLhygecwXmjB//iqOXJhKHo1ahiYo0Wg+ERhaiN0n9tOndwcGD+1GbtmGzO+64FusOr+Mn8lUoQszZvWnuKe90AVDHTcFti5e5M5Xggat29JeaEOLepUolL8A2TK7ynPa9GSpPJQ7X95bTDQvD88gj5sxYpgsyVqmFmXyZ9Hrgy9enk7yoqOkjjR1Ai/PrmHGosNYZRQakUHL5hnT2HX7E2aytuuSdCKaT/4hrB3VjKrVa+jqc+teGwm2NJc3giwMaHVyLDeO7adHo/Iib0l/2rHppmifhK7Jcyo+cmrjEfYMakHjSXt0ZeLF3jOGL3j1FXaeRek/Z95XejGROvnlbtQl4UrbVYf5FBH1W7vkf2cSfvqrhqIWjo6bT11mH1jLnHnzdbbE5gNbGd60IEoDQ6BTEQ6yKoqXT2yYuuU4c0e2pduooVRNa4dG5urY0k1phPi4Zc1N9xEzmTZ1MtOm/0rDEt4oEg3vPFHZuJE9XyGqNm2ZalOItqRE/vzkzZPBKBGK1mlqcuCLbsTG8OneYZrkt5dZliWUeOYtR4US+X7TDZ+M7rLsFWn1kpSkRCIDzzC1/xTCPLLg55uOF7umM2nLA/Gs5GzXJelGIlEhMexdOpw61avodKN6zfE8FA2V3BFkFNE8v3CXce0rUbmapBt1mbD+Osk2Fn/Z1jI5yCb+tli5FmfsypWslI7lc2lTuwhmVpayhcb/9HJaNGxIw9+Ovpx4L3cnVUHYXSaM6EfPnr3o2aMHA3/ZJHODfyUq80/sGt5TF6YqHc2bNGL0vLPESvsgG/wgFDg4ZsfdL5w3lt7YHJjP6GUHcSiUE/sUQxseIYYKDUlJ8dw6tof+7RvSvIV0z3048DxMfA/DzCjz9BWYt2c/s7rXxdvNjTRpPPBMnx6v9K5Yyi0IAv+Ts+nerSvzdtwk9vMjZvbsRrcJq/CPMNzVUJjlYNCWHezbf0A3wnfgwDaGty0qryEThmRMWAC2vg1ZdVjkeXQz7X2tuPv6I8nKv74oxR/RkpygJGvldsyeM0c3V1haoGn2nN7ktpXCwgw1QYSxnmBPuZ4jmKvLd7bIdzZTxzTAPUX9l3t3/5yMdF22LlUTxPFrhxqYOdvLXsU6JvAkff6gCa1Yceql/qoMEgJZP29Uqib07EHPXnO4FS5nFqQSc6s4rq6aRKNGzfW6UJ/O/TcQZC5pgqGVQo1K6UueknAr2gqfwMuM+XUmMSUK4CHrnUm6IJz6hHiuH9pC73ZfdGEAx99+RmXwSJCCbNV6s1UY+d0KZ9eFo7p7pCW90Ia0bnayo4wkkkOesGxsd7r2ns2zWPHMN8+iW7duzD8rdyddd5pOW6wbxUvVhwMsmtRAuEbykPQ3KuQtzrlasuGopBHrae6p4O67UNSyFtsR9TnJmWqDxus0Ys7s1Po8fmgNXJNTZNVnTYoGx0zl+XV2qv7MlvRn9hhq5EhjhDnITlT/ZfpvWrHkl+Y4+rggtytcIvLVIXr8QS/asv6yMXZYFny4zC8DJb3oKeyIngyfsJdP+kuGolSpiP8k6nSzhnrNaEn9xn3ZcSNIOEFyVirWoNZ4UKisGzdDPpPZNoF5Q37lZrZs+KiU8rRe3JRWG8OTi1cZ16MhTZtL992OZcdfoLU23HGz96vD8gP7mdC8Ep6STeGealOkT+ds+HZaX5Mcw8EFPejWdTinXkcScGUL/YRuDN58TZ/AUKwo0XEE2/bt/003dm7uj5/hL0+PgsT49ySaF2baDpHvocOMq+HHs4dviBblRk7ZSE4wJ2/DHsz/yr6YN7czmYVAywk7l6YJKi2z0n3e3FTdmD2LWeLoVCsXZt8QFm5ykE38bUmKfsGuefOYJx3zl3Hiur+uV1FeowlZq/XjsH4VwLP7l1CtWmHsZYUZSWi4vmUB82cuZsmSxazZtJE1y44TLOtmJWlK5kP4Z7rP2sepE8dY92tN7j14REhIJHFfJvR9Ewo0STGEx5lTVTQ22V0zMmD1IQ4f2UyrEp5oEg01SrSkJGpIX6gFaw5L4S5fjrU0FsaO1INtOIk8v3KcDfp5N6uXLWDKzN28k7syEyk8O3+EeI/MPDu2mR3bt3M4zhGHZ3c5fv2NPo0haHm8bwwFsmSl3+rLXNm5kFEbbssqtxq1Eo8sFXBJ2kmVzJnIlLEYi+7FUiCzOyq1gZv5S+8sSUXGIlVo27Edrdu0o3fv3nTsXJUMlioZDZhkUNtSsEFzOrRuTdsOXejbqzuNGxXBSdyrPAc5hFMrl6Zqgjg2HbstyrOckdNU7DPUZO0XTTi1m94tK2NnL9fthreXd7Bg/CyWCk1YsX4Tqxfv5mmEvGWCJF/nfeAb6g9axJETZziyqB+hH14QGPSR6HhRKb7ZSRbpNUmEhUaRp2FXKnq5U33IEo4cPsqoFrlRCU0w/J1JnTBafEp3YMMfdGEltX2dhC7IKw0QzJVdW36by7t84WyWbL2hm44hl+iAe9x4H4+vwyvmTVzG5lsBuHrZcGXBYeTONo1+sonKmf2oO3wNzy5up+vkg/rt2wxHrVaRLkdFbMPXUdZH0ogyrH2ZQn4fV5TSalgGI5ygZHuKNW2tq8/tOnUT9bkb9erkx144uLJyFnrgkK4gzXt0pnXrVnTr1YeuXRuRJ52DkGe5ZSOWu/u2MF+vFQu3niL2c5JsrZBw8WvApi96cWI7XZpWwNbGGDssJ3Fm5XQWCHtnyZIlrN20QbR75wjTXzUYoQmxUSGYeRdhznZxz4c20bqUHXcevSAsLMbwiAutmqhPn3Ap3Yzm+b3xqzWEY6J+rx5VCwe1vM5Qjfh7a/dyzPmDbuyhf+0cKOLkrl8QxeOzh1j3xaZYOp9p8w/L7oiQUMcEce32U9J5KVg1dRm7L94g2s2ZdysOcN+gzX9/Rx1xmW6lclG4QT/u37lAz19W8k5ugRbOpo1zKXJmfkyHQlIouy89Nj4mT/6MWIs6aPgdS/aFOVnL1qZ9+za0adeBPr17iZ/lSSvaMHm1WzjIFhmpK3SojdCkzt1606tbG8rk98LsGzrWTA6yib8tSjMb0vtlJ2fOnOTMlY/qnTrToVpeGT1aqbw4uZiG+lUAy9ftwbGbwdhZyQ2uieXVE0smbbvAuqmd6Tl5PI2EYfJlcQnDkEZfogh+8oGlg+pRqUo12k3Yyt1tg8jlWY51j0Mxs/i2+5YWnom9vZ5KhTNTtFgZiufJRYEKVahZpQYjl18gwdbSQNFQYGapJPDWZjrUlMJdvhx9OfTC8BHkVMzJ16AHi740ZjP6k7uwNzayV8wJ4/2T9GTK6ojF+3cc232aUDtr7MX/Zy5jdRFN4mM2zDqBY3ozklISsYiO4u0Nf1FCDEe0Ybj45qdWkzoUzVOEYoWLULVyVbJndJAVyqYyNyfW/wDN86QnTbbyHLp0hb7tx3EpJEFWiLXSXMH70zPIkyYNuRsN58b5nbTsuIQgM7kh1hak8cmSqgniKFqzGf17VMdGf9VQot8fo9sXTajUkIW77uJgLddB1hD08jN1h+7kzNr+NPt1Aj3L5MI8UU7PjhS2FktUUDQ7ZvWiRpUK1Og1jxfn51I2U26GbbqN1u7bRoSU5pbw4Rq96+YiV8EyVCiUl1xCG2rUrE6bXhv4JPIzXB0VmFspeHNxNW3+oAsDORHwWZQ/uSZKGhqOm/mbgzx7YBMc0znKLg+ScRf+KR7bBHccs7rwaeN2zn76jLmFHU4yTTtpH+Qt47eQJNoHRWK4bhT946mHso1zrbQYWtYi1GpUgyJ5hUYUKkL1apXJks5ORii7hFSf4eXBMWQV9blIu8ncOr2ZVt3XECp3kS6lKFkxT5nYpCBp0rgz59BdFg0fxbJzb1DJbpNVOHh6k0OvFbmLV2HYxHak11+VQ7jQzA5f9KJKU1YceCT0QtQj2UTz8lkalh+5xPwxnRk0ZTRV09jKnjIgRSBpNNHcP3OGAU3FPddqxcrd+1nSoyp+eYbxTLQD3/q0FUoV5kmhLOlTiix5SlCleEGyi3JXRdTvKhXH8kilkhWynDrqfZYBf9CN9qw8IW8EORVrirUbxLIvNsWk7vjm8sRWrkkhiI//SML7DLhnSYP68BEO3H8t7tcWZ3FNXvaJnF64iRcqD3GfwaTY2hBz+h5vZbT/EpIZZeOSkaot21A6Xz6KFS1EmVI1KJbPA02yPO9bsi8iH26muo8b6Yo05szl03RpO4X78XK2kZRQYiZs492/1sZNaFLHhSc5tmwyQxZfRiNs2L+atclBNvG3xdqtGLXbFtctzuDjkxGPlDiev3wrU2QgQ9HGzFi6VD93aBmbd06mYno7/VVDsadIOQ9uhYThK5RwYR9hAPr44itrooVGGDbu1B05mRkzUhdl0IXAzp7FjOm/UDq9vWHOkUZNvPDWFG5Z6Tl2EQvnz2XunBm0qZL1m8JT/og0l0xDmhw1GCf12C9YyLLpwylXKjPmoiFVyHJmU7i2eiy16tenvnR0m0qYmQvuhm0y/RUewrhugKswhH2reBMc5Ur2h6uYdO8jufJ569N8O1qt1Kg4kdbThXvbpjJ66UGS07kauA+yQNoQUvOKJZ3bM2zJMfDMiE9GFx4f3sDOc6/QGjxXT9qnMI5re67hUqoLbaunQWlhidn7UEKT1TIMECXmliEcXvGEin27UzW7cOrMLNG8/UikyFROjQBf6natTKZMkib4kNHFhjd3HsreusXGvTgjlvyuCau3LqJ9uUz6q4aiJEc+PwKTAnDImIkzv/RnQYSGLJ5yloHTkJxoQ9E2A5g1Y8ZvizxJ22fMmD6FpqV8UBiyuJFWWo02XvywpMnguSyYN4e5c+cytEsZ7EV+hptg0iiClnT56zFRpwuLWDZ1MCWK+yDNFJPRD6UnmJUdm6Tqgjg6TdqClygX8g0fBZnLVqdmrQwkRDjiWdULv6AAFk2ZTnztykI55KAmOdkK93QehF/fyrDRc3nv7oqcNbd1Cy8mP2deuzaMXHUe8/Sifng7cnvnevZdf4fC4HUKJIQxah7EoRWvqd2/E2V8NeL/MydF1GdpYTg59VllruXt3WuijpSla6si2FoLTQqPJiwqTsb2dV9woUrLauTIkqoVPhkzEHL1NqH6q3JwSF+G0V/pxZpt82lZ3BjLf7lStIIT10LiyGIezsTeQ7mTNxde+quGItkJNu7FGDz9d82YJYXKi5/TxzchrcGjvaJ+JyfqbIpSbX9l3rz5QjfmMGNiU9Jp5EUXaMXfW7oUZpCkG/MXsHTuZJpVy43SUjjzsgYeJOI5PWswdb/YFH3noXHyxFFegdNhl7YYLQYWISFYQd423ij9k7izagJX8hQgq+Hz4gSS9qtI4+GJZchtxg/5lfMKS9xkdTJKdTtUOJoD6DlqOZ8cvEVd8Sb6+V5Wr79BorWcKY2SfRHF+U038W3Uj2albFFYWKEM+ESYKI9y7lohtCEu4iEXzzrRo3tVvJ00Ots1OjhCtzf7X71n+e2ECRP/I+KCTjKp0y/MW6JfCGPFZq69lB1shIu7E6/uHmLpkiUsWbqW248+kSRPykmIicSxZHPalfTDt9pgzp45w55ZLWTNK5NWfja3SE/lTj0Y3K87HTp2oFntmmR2TkfLIe0pkMbmmx1kTXICtvmas//UaYZUseLF7XOcPXWCh3HpKJjXE5XBITUKlCoFUYH32CnN+VqxgiXrdnD/+cfU/AydG6kVohcWRd4OEzkvnukZ/XFiy0AyyI2KJ4i909awesN61qzbx73HNwi1bc+JI3Mp6mH4aIDKKh/N+vrx8PBz/B/cxj+lED3aFJbRmy6M35SPXN5/kqePX7F7zTzmLNrIEzsvSmf3wjzF8LB4jcYC5/SWvLl1lBNHz9O5QUN2J1ri42htYJ4SWmHcWJMmQwI3Dx3h4KYV1G/Sl/eZvPEQ5UBOTYMXLOgykFkL9JqwfDXHrryRvQ+yhb07msgbLFsqNEEYvifOvyLBTF7veUp8FJqMJelYrwxufnU5IMrtuS0jyeUoY6abeH4qpQsF67Rk4OC+usWp2rVuSTYLB2oN7k61PJ6Q9G3jTZoUYeCmLcSsbTdZ2LcgwY8ucv7cKU4+M6NI6SxYyZyDrBJGYcSbm2zX6cJylqzfw2N/4aZImiDDXlQnxRMZZkOnLYd/04Uz5y8yb0h5o8wzDbi7n8VT17B+/XoOnbjE9UdKBm06w5xW2WQaVh60nFSFkH0Xef7iHRfuOtB3VF3s9VcNQym0PZCLB07z/PEz8aznMmfJFvzT+FA6c1rMxDs0HFGftbak8YoWGnSM/avnUbfVMCKzZcJd0hB9KkOQtjK0dXYgNvgSx04/ZFzb2kw6/56M3m46J0ieGxTG9jGjmDR78W+O7NZ9d2Qv6Cdh5ZiGxE+Xf9OLM5fekqiSGeuq1RAXHYFn1Q40z5eBfC0mcFGU6fVjasrqPJFQqsyFzheizZDB9OzWiY5dOlFZis4rU5Eu3arhZoAzKzmwKRaudJl1lp3TWmEedJeLF05z6HKIyDePbsRUTtmQnKDkmFcc0s0hX8HSVRs4d+etLlNpO0ZD0WqSiApLoNSQ+To77Yt27FvRmTT6NHJIiLjI0qGrWb9hHZt3nuHe80BK9drAwYn1ZK6VYU3VQQ2xe3SJuy9juXjuIy2HtcJHlhgpRdmI5u7RQ9x+FsLJrUuYM28pZ0MtKF4iO47SHur6lN+OZF9Y4ioMtWfnDnH8wGFa1W/FeWtnMlqbyyobEmaWjliqnnD88A1WDW9Px1lHcMnpha2wif+qbpgcZBN/W6QFPDzyFmPMovU6I2X9+rm0Kusrx6bSEXxjP6cuvyFd5ixkyWDF9lkLOOQvY0uXlChW9SuOu09uSuXJRnqf7JSsUIHi+QdwS5/kW5Gc48SI15zatYFNq5fSs3Z+XF3SUr51T469VKIWjm6yIb2oWjVKh/TkL5GP2nWH0KxWRUrmsGDHmMEs2PcMjaGhS8LQsbCwxdnVg4yZM5PZNxMZ/fJQr0dbqvul1S24Ygjq2HM0cUtDplwFKSueaQX90Wf+SeLlWU8CC9x8fMiSRZSDbAWpUMCVT8Lky+WVRkbYYAL+F4+ycutpyvy6kJWrVtEu11tmzz1l+BxDbQoKy2IsuHmOlctncf1lOJER4YTf20XtHA4kfqND9DtakuK05G3Rhf4t6lCibE0K5a/E9DkDKeBiIWN6gIbkeDvqTppI56IFKFCkDPmLdWHNog64pchb1AetEivPtPSe9kUTVjKkfXHZi3Qpwm+xc/0x7L1EWciSnseHV7Ns31P9VcO4tqglrumzUCJfHry9MlFIlNtSeZqx861hWiMZjNqkCK4f3sS6NWuZ3qWybnGqPOXqseJyFOq4BBKkevatFViK37d0JlvuHJSvOYT2DapQuXhGHi0bwwhh/MZYyVmpWImluR3OaTx/14WseWncpy0VM7rpNN5Qnh2eQC63dOQqUfo3XahQqRZLz3yS6VilYmErdCerVB6yUqRIXixtzHD3zo6zrGXu1Xx8eovl05bh3H2SzvCf28ON+f3XyVpdWYpaUdmWY9ntsyxbsYC7r8OJkDTi5mYqZrIlUdZcb2nRPRvqTplIhyIlKVOmAvmKdWTB1CY4Jsqrz2qhXR4FajJkZGeK5ilD4QLF6D9uAq1Le6EWectDvCgrFU0HL9BrxXpmT2gkFF4+6uCr7Nl2DqcMonxk9uTWnhWsPv5Kf9VA4gKZ0T4/nr75KJXbj/SZc1FalOlyZccgrddvGAoUovJ+enqBreuFLTF3OMWyeeLikZ2uc7bxJkxFkrAlDHuHWiHHlmQQ9aN4pS50al6XauXyknxlJX36rOO9sGEM1g1hT5hZ2eDglIYMOt3wxSdzNso1b07T8jkwl7E/b2zQPqq5eZAlXxHKf9ENcfyy5rrsjlYJpZk9GbJLupGFXPmLkMnTDIWzHxkc5E0ZiPn4nG3TZ/OmeHOWr1zGmqmVOTRiKbdk7eaRQnKiD8OOnGP7sl85ei+YzxFhhL++zuBqGYmPl1MHJftCQdHu/ehbrwoly9WgQL5azJvfhyxWSpmLdKkxt89JvwXjqZKzKEUKFqRe53GM7lJE1KOkv1w2TA6yib8tGm0U989c5Jc2dalbVzrqM+/gE8ONn7iXrBo7jHErjpMonC5fv6xkzZIRB3spjESO2y2FESYI3zOFYq1GsXDhIhYtWsiC2e3IqE/xbUiNA/ifP8CGFcd4GvoZ35ptaVOyHO2FIC6a2BjneMO2ZFKoLEl8dYZRvVrTutsILvpHk+xUnDlbVjOgSQHMDNryQTSEFqHsmzSSCSvOYyE5nOLwy5KZfNkz4WgjnC0DQ6yVltnoNW+uLoT0t2NUB97sP8S9BDmjIhJmuHj5kDWrKAdZ/URD5ioaN63M+V4hbO7fmUW7HrJ0aDNRZusxYsMFPDJ7yVshUzw+M0s7FMJo0MWlRr1h1dqF3AtKwlxlqMxLIVAJ3Nu3j3MhkLt4M1Ye2UCXsr4gYxsNCaWZGa/On0HTegwnjh9n2QgfLl54KLOeCRSfeXP1GXN6f9GE2vSffsLw+d2aUI4sm0qfX9bwwcVROHGiLPhlJo2Lrfi/5N2rNDKr1ajJWL4NMxcuFJqwiAXzh1DE1TB3XqFSEfXhKqvHbeFhSDBkr0m/prWo12wkGzYNIIswGgzTBFEyw5+zYloXmjZsze47oUSovei3aDmzfq2DU3ySgXVC6IJZMNuF5k7deA2br3Qhfw5f3boPhq+UDmnz1mXS17ogjrEti3Fw3R4i9WnkYGHrgo9OG7KSxTcDjqKdUCfLNaETubhkuDDG77BvRg9dGW41fgNk9tGNuMlDi7mVHViKxkM4J9rwZyxbu5QnoSlCI+SUZZXQ92COzNlBYHpvanQYy/7Dkyku7ZUucx0IaR5rwvs33EqwY+ymo5zYOYd0qls8ex2LymBd+0IUIa8i2TShvV4r6tKw/QoC9VcNQv2R/Qsm0m/0Bj65OJFROIdZ/Xxxc5Z0WZ/GYLTCWYlHI+yIil2n6OyIxcKOmDmhCWn1Kb4dJebWkRydtoLDNx/xOs6JNgO6UyNLBSZtX0v3SllA2BKGvEUprF+VHMXRtUNp2agB84885VOMDTX7TWHDxj5kEtpnqG7oVupfM5OhY7YQp9cN6ciTLTNpne1kre1i6VSAwf+iG7OHtuDOlt28lFecdSjM7PDS64ZfFl/cnW3F/crsGBa8ubiSgVMPcHrNNBpI5bnHdJ46uZPFXGbBE99ZZWYhHE5n1OpkzLXx7Ns4laNPPmMlM3zbwiqW65v2cC3ZhkKVO7LhxAqa5UuLRtairQLxlTXxMdx8+Io6s7dx4sRBGhR4xZVbIVh8w84IJgfZxN8WO8+abHv0hOfPn+uPh0xuVcDwdigxkKPrV7Fm72XuX73K0pnTmb5gC29eRaCVMxlOZU+ryUc5srA7jmH3uXjxLEcufyRXpUK46JN8G1phXJvj7u2DtbkwHi5d4tShI1x4+ILAD28JCP6M2sAVDhRm5iQGXGHp4iO8+fyJ84e2sm3bFuaOH86MledJsLUyQDQkQziaO/u2sXzZYubPnaubvzh3ziyGDp3D+ddh4rphfckK8wzU6duPAQMG/H70a03+gj7YyG7Mori2ZSXTp4tyII75u+9QvFZ5mYZqWrpvOsTYToXpu/AQp0+f5tyVs0zsICfEWpqrp+Dj031sW3SEwKhE4mI+cW3zAXbdeovWwtA5yBpR7p1wMPvMhf3LWTBrFE0rlado/bE8idPIWKRLJQycEE4snM+luyEEh4QR5X+HBdP28loYvYaPRkrkYPKNh19pwgt2zW5keHiq9jM3RB1Yun4HN+6+Fc9XlIUZi7l8P0gYCvJMmoIdl3Fx12yK2QVy7eIFTpx5gEP+gmSyM6yrRCuMQluHLKTL+Il7Fy9z/vRxTly4TUBIIG/ehQvXyzAU0gpMn1+xdckGHsfFcPvUTrZv38bapeMZMmQTITaWBr4zKXwvihs7N7N86R91YdDQeVz7EIWZwds8SYvWFaf917ogjoEdauCZwQVjLJcU8foKK/XaMH3uet0eoSUyuumvGooVVX5ZwfohpWn06zqdPpw5c5nt0xsidxUMM6ERgXd3sWP5KT5ExRMvNOLiun3sf/ABzOWoj6gHCi9sU66yYcUyJg7rStVypWg8ej9xlmayjExJ14KfHWTXkqP4fwwjLPgNZ9fuZdedd0LX5GwxI+FOu9UHefbsi1Y85965EfjorxqEJoIr+0R53riPm7f92bRAlI2Zy7jx8KPQd5kukLUnvReeY8+0pmgDbgg74gwHbsRQqEp+HPRJvh2NsCVcyVrIUbQfd7h65RyHdx/nQUgw7/wDCI0WqmGozisUKFOiObNpKeffRvD82mF2CN3YvHE+PVsI501yoPVJvw0FKotEXpw7xOrlS1nwRTfmzmHsL9PYdvmlbk69oWXD3DYLjf5FNwb0bkb23F6yI5EkUmJfivqs140Z87kYZkmFIjllO2NZqgxiy5w2VO8xhhNCN06fPse1vUNlrocgUKqIj7zCpolreRWhJioqjNcnT7HmwF0SrP/6nsL/jlbYF644qN5zbPty5k4eSsPy5SjVchbv1KLsyKjcClHbkmJvsW3KGp58iCYiOIBnx46zcvct4r7hnuW+ExMm/mcoLRxxtE8mICBAf3wgIjZJf9UAnMuy/eUnEuLiiImNJSk5meSkBKKjT9A8iwy3SKHCLUN2ytbsTo92jalatSiK26vp3GY+r/VJvhV1UiJu+Wsya/N+Nq1fzeQBrShZxI+Xe2cyasIOwqy+fdVJCWmU2yxNNuo2rkqVKmXImMYOewdHnF1cxLO20i2m9e1+ZwpJ8RkZcuIWoaGhqUfEZ5ICLtE6uzWPPoQZ3gj/GW4V2Ll+BHlt5LlakIHBJ++TLJUDcSTFRzKrtrPMMCtz0mTLRHZLG+b3rkXFihWp12Ik55+FyBqZ1qi1OGcqiFfiJerlSYObXwW2+ttQ0M8DhcFzkMWbS0whXZGGTF28iuWLZ9CuTHreXLnJ67hkGcaptGCbLXmqFufKyKp4uruRt90SvIrm183Jl9evYY2nh8VXmvCOkPA4w01TVWZ+3Xtbt09vbEw0CUlSWUgSvz9iXJM8+kSGYevuS6kqDenYrjO1qlYiQ+JFBrYbwcUQw4LtpdFoc5csDFt7jC1r1rB4Zn8q5siJ+tV+hnSdzUuhQwZpglaUTFsPytSsK7SrCjnSO+g0wdHJFRdnW5QGjxJK4XuZGX3p4Ve6EEXS69PU91Lw5GOEzsg2Jvbl+nFwZhMjrGItGaS/cF+vDcnJibzeNpL01nKXg1Pi4OlJId+c7JrQTqcPFap2ZNf5N7K3edKkgGvWIniEHaN6DjfS5KjOgWBH8vmKWqeWoz5SfTajSJtRrFi1ipnjB1PBM46r5x4RqVTKMjJ1uuZbkHRxF6ibW+hatorseG2r275OIWuLGQlz3NLZ8fHDu9/04kPwZ1EqZWCencnHH6bqRWw0ib/pxV2G18yuT2QgSnPS+uSgfO1B9Gwj6mLlfMQem02XbmtkbCumJSVBQ9Hu09m2ZTMbNi+gW4Uy5MpnycbBA1lz7gVaYUsYVAslW0FlRe4y9YVuVKVwFg8cHBxwdHTCLY2jjIgpNQnRTjRduJcPX3QjLJz4kJdMaeDHoxeBpBjY4f4fyVCXQ+sG4mMEObJ2r8UhXblILRsRdw5QOWOCvHInsHJwJ0++IjzbMoEqQjcqVmzA/HVX5UfLiPdo5eRHLp8o+pVPj0u6HPyyL4wiBTNhliwnkkyUvUQNPuXbMmfpKhbPm0Tzwk48OX+LwGR5i3RJHT/mdpnImy2ZXypnwMXTj/6bP1CkkC8W33DPJgfZxN8WddwLprUpQ+XKlfVHTebICbEWzYA0t1epjObchjkM/mU8d1++Y9fuQzwOM3T8RaBJ4NK28TSqVZ2J2+8QEgIVu09i16FRZNEnMQTJLpVCX8yUlmQt35n1J45z+OABZgyrgmOCYSHW2pREbLLXZfnWIxw9eoyTp6SeSOnYw9Cm+TGL/evzN/6V1GerP0RDk2SVjv/H3lkARpG7bfxZ69a9tIUKBVqKu0txdzvcD3c73A/3w93lcHd3ihUvtEChLS3UXXa3X97sLle43vc/2imHzO/IdTeTySTZmSRP8ibTanBPNPK0gzpLm8R8jkSwio3SHHh1C4YPH44h/fqg35ANWVoLSKQlvcCVm+/w6+SlWLp0MTqWTsLuo0+zNHNKazWt8lTHlHU7sHz+fL4L6boVE1A7vw3rvGa2bCUwMErDk8N/oG2TNmjdrjvOxhXDqFmDUNbCIAvmk7RmUYGKvX7HhhVLMG/ObMyYuRLLxjaBeZY2fCLisHtss3R1Qg0MnH0qS++91d63wIsL2zBq+Agcvx+Ia6cO4fTTrO13+/rCWnRo0RgD5+1FwIco5K7RD3tPLEV1+8zLtzT2m0ikBjAwMIC1S20sYHXCiWPHsHVVDzhl0qQxTZUC2BXF2CX7cfz4CZw+o68TTmPZpIawTMhcXaPn03ohDSnGLmg/oidq57bK4uuHMiLLRvx/QTNkcb5Y9PtYDB82FO2bDcYB31DdwawQhZPHrqH5kPmsfliKWb3yYufWC1lo17RQHWvrWRe/b9iGpbyOmI/1y8aiam5LqLK0Bpl2pY/CgfG90apNG/ScsBSxBTtj+vhmyME6o1m5NzQszeYulTFxzVZer82aOQPrVk5CXc+s1Gt61Hi4YTiqVq/5sb5o0mlVlut37f2sxpPTGzGS1RdnHgXh4vFDuOAXqQuRSVKicGrjGDSvVxcLj/vhQ4Qhmo9ZhB07B2Tx1VRMyKZJYaCk17XZoxlrl46fPIHDB1ahQyVn1l5lzsQ6LY3V8wortBm9idUbx3HqzFldvXEO+7cPQG51Zk2stZAJ98d6g3UoVFITVOrcHV1rukOahTXIGSNcn0IbVwQOrJ2J4SOGoUebnli8/26WBTKQiltnziBf/aH4g9UbSyc2xsV9p7K8Kzv9jgqz/BiycjfWsWeQdjZftXIuulTLw+6NrAhkds8ZpeLOlhlo0bwN2nQfjFvSqpg0pw8KKaWsf6ELlgkozRIDZ/RatJOnec6smVi6aiH61Pf8ovtZFMgi3y3RQQ8Qo+iIDUuHoeX4eVgy5FfkSkzOckUTdHMPZoydhsXLl+NZnAoPNx/CzTdZaNyYQL62ewlOPA2B353T2Lt3N3ZsW4peTSbjqS5IVtGwTmxCXBwSk5NhamsPJY3e6o59KWmaVCQmxCM+Pr1LQHJmNvj5J1hnPdnAFrXq1kThHLTbtrDNWVaJfH4SgxvVQsNGDdGu/wQsWbAaryxKY+ik3plcN54OSQqi3gbjzF7aGGYrTl6/i8MLOqNQkf64EZ+ZLgProCIR+6f8gjpdRmDt9u04cOEuLPMWhmkW91+nnYDtK9dE4/wurP2Nxa3rT+FcohhymipYI6QLlBlkUiS99samzVtwNcQYreu4YOWyAwinzo4uSKbQ+OHuA08sXzcP7QeNxPKFU1GKlUBWV4YmvvfGwhEjsXjxfFx5G4+g8+dx5op/ljphry9uwPYzD+HvdxsH9+7Brh0bMLQ1E+BBQuyjS8+xCkns2SVrGENWJ9DOzZlObxp7XhM/rxPiWX3DOkiCKU4G1QtKBzSoXwP5bQyztJYw+4jFvrEdUadhIzRq1gWz5i/AloP+qD15JBp5ZP71b3+RgsTIONw4tp1vHLXr5G08OD4BJQs0xxafEF2YL0Qig0FaLHaObYn6PcdgPasjDl99BOs8Bdl9kflBTy0SJlaTULhdL5Rl3+LfvcDZRymoWLUAjFi9nqW4SQQlR8L79F5s3LUPrlXbIPXZORz0fgOpQVZnCcNw4UQKpi9diyEDumLOhj/QOoeJAEIFiAu8ivkjR2Pxovm48S4Rb06ewbmbr7NWFiSQNy/GhbdR8L12BHv3sH7E1gXo3WY+XuuCZJ00pCYlIi42FmqlISxMzLJgIULQuumEv9UbCQlZa5f+BktjisQIJarUhpeHTTYMrAmBBt4bJqJZnfpo1KAlfps6B0sWn0CergPQuWGlzL/m8SNqpCSm4MmVo9pN5/ZdxNsnG1DPszImbL6dycEICeRyCe5tGoJK9bphCas3tu89Anm+UrCWZGUHayKN9y+cajdFo5w27KEJw7Ubr5C/XDHYGEiz9qzwQQgVXt04jHW7diPBrQ5KGPth1d470Bga/OturCiQRb5brB0LI2/5XCjboAnit0/FqI0nAGf7TJkR/oUaIU/DkL/OcIxs74YHpw7hxptwvo4z00gU8KzYFHXr1kWZfHYwNjZmzhQW1mZZTGvGaNSZN6n9mkjSNEhOSs7cbtvZTHTQe6RK86JR6zbo/dvv+K11A5QrVR0lCzlkbTMtQmYOz3JV4WZL94EJnD1LoVKxvLC3t4TBF4sNCWRKNa6vGIw+654ih7UlTExYJy/IGz07dMDZ1yoos7CRhlShROiNi3iitkK1WjWRV3IH/YctxJOIVMgybf7KOuuGUTg0bxN8NRpEvHuOmJQUBJ68j3fSLI7USwugeBUn5KnSAHlfHcGwMfPxwcUxy2vH4j4EQmbbFuNG1EbEnaM4f88ficpMmh7qsCtUg9cJ1UvkhTmvE0xYnWAOwyxtmJQx30udQEiYGE9i9YLqmxTHRAwC7iajRJMWaN15IBYsGo06uQujZrWiyGEiRI0uh2sJLxTMZcbbCguXwqhRtiAcHWxgrMiMKGSdXEUKzi/shwFbX7I6wgKmrI5IfHkR3Tp1x7UgDQyy9P7VNEjlCjw7vBvRxb1Qs3xRmDxbjY7jDiA50/sfaKE1yIEPzjMx6ANVwisExScj3scXvgFhUMuy9o5lep1Wqcq5YVeqCqpah2Fav5G4ZWWdhfW8fxHzLghGzl0wblh1hNw4gosPXyNZ+e875hkiN0Gxai15nVE8t+Vf/Qgrkyzu25Ax9JqmrGyS97WRsPswNTkZyd+kOCbiEegTCadyNdG6bXdMWzQNbQuXQOW65ZDHXogXzwG27mVQ3N0RJnRv2OVBtfLF4eJoBwvjzPRaaDNYGV4enIF204/AysYKpixeI0RgbPtaWHcrEobKrN151L8IunQSfiZuqFHTC85J59FtyAoEJrE6RRcmM5B1QUrMY2xdcBiJ6hAEhYcjKSgYL26/QgKrQ//tcygKZJHvkETc2bUSYyYswp6TWzFg/EpEhyfCyKMgalXOn8VGUwbP2hWgvvcHZq66gZm/DUFowcqozRqkTCMzQeNh63DixAmcPkubrmjfq3ds/0i464KIfFu4lKmJuk2cEPryJW4dW40Fu//EttXj8fvi08iioRwk8kIYd+gYzp7T3gdnz5zWmq2e+R0lv3jdtAxyeTAuHLqPBmN24cLFi7jE3PUTm1DfOBZXfd+wjmRmN7NhYlWWjA+vA5C/6SScPn0KZ4/9gfJRwbgXk8AaIV2wTKFCYrwBcufLC+mbi5j1+yI8YQLRnEWauS5ZGgKu78e0kROw++YJDBs+GT5+UVAprVG7Ta0srzm1cSuHfHbnMGn2aaycMhx73zuhTfWsPb2FWk3jdcKp02c/1gnnzy9GdQdhOksi2UUutJxUHybvAvDS/zoW9Z2KnfcPYcyAebjyNkYXJis4oMOSjTijqx/Onz2ju0fWomXBzLyJVcae4zc4d/gJWk/dz+uIi1RHHFuLqpIwXHsZDA2rIzIPE6qSSLx9kYAuc46yuoyl9Y++SLz5EK/Z85yVmCUSWqeYAqW5C/K4muHoH5Ox4aY/jCzNIGMVRWblW2zQdSweORKbrpzDlFEjse/qWyQnJsGrVxs46sJkBXvP8nBWHsHkeeexbOJQnEjMh1aVsrT9F2Boh04Tt/A648xZfX1xHns39YGzLojIt4wZavRvjHxGcXj5kom38dOx9f4pzBk4Hn9eeSXAjLoRqrC66Ii+j3nuLKs3zuDc+f0Y0apYJp5DKeSKaNw6fQV5Gs/HhUuXcIm5yxePYmhJS1y9+YSJzaxswidl9VIi3r0IRNnuC3GW9S/O75sF9wA/PEhMyfK2NBo1WSnYIU9eRzzZvxjztp1Fqp0lt678t/xj3jTJkVg/rDyKFi6Mwsw16rwKgWQGGXgMzQsXQ9dp+/ji75TEGMTEJUL9rQ7aZJkPWNWrOsqUKomiRVhZFCmKqp3H41ZwFoz2PpxHh+Il8cuozXiv8/qvSYt9i/k9yqFMo8l4EqszMoq6iX7Vy6BSu5HwDtb+wOo3VzCgVQU0mnuOf/9vSMKTE39iweLVuPfgJa7u2o27aiU0gYG4/eSNLkzmUKUkQuZYGbMPMqFx4TJuePvg+PL+cBZkZkDke0FqmhNNe07A5ClTsGTTQdzxvoXVY3oiv51GABO8NLw4MQuVi5XAqC03cHP/SkzdeT+TnT0Nawis4JTXEC9uXoV/2HuEhoYh+H0s4iKDkJSaBk2mlawGapU53EuXwsvDQ1C4EKv/ynbBNY0p8pgZZrpzSlYaqYm2aDG9DSQXzuPuozc4ejYRg3/vgFysIcmcKVgagn3OYMW8uTh89RVeHt+L469jYJSWjBtX72YhrSxmVTKS5LnQb9lR3LxwCddu3sa1Q7NR2dlMF0LkZ8OlQndMnDwFU6YsxbG7D3Dt6Gq0LZUbBtLMvAbv7yT47UGTosXwy6QteHFtLwbMO8lavcyiQZrGFk55DPDs5jW8Dmd1xPtwvAuNQXxEMJJS0pCWpdEuNTSa3Chd3Q4rfy2JQoUKoWjHBTAokJt1T1n9owuVGWj5u0vFuqhTToVrl9/jzvlzMK/QEm2rufFXzWWW+Pc+2DJvHtYefci6Ocew47IvlMaG8D55CVld4ECvb0s2dMPQNcdxndcXd3B57zSUcRQHvn52LNzrYMjYyazemIVdZ6/hzq3DGFy3NKyVyZls9z5FE+ONIbXLomq7UXjkcxVDJm1CUKYjZn0LjQkc3Wzw/sk1PAwKRUhICN6HxCEq8g1SklRQZ6neoP6FNQpWKgrvtZ1QgPUvCnn1h6+5HXIbKrJUb9DGkoY2JdB2YEE8Ov4Uj25egr+0PAb9Wh4GX2Den7FA1oRhVffq6L/iJeSW1rC2NsfDq4vxx7EgwNgMOXPnhoONGR+V39LdFrYVe+FehPbUH49kvL5/Bbcfv4bUhJWFiRSP/vwdFVuMxauETP6EMiM4uroip515lkZXhURiYgpzpQq3j+7CzSDtljbxjy9i9xXWGfzzGC481gpP/3uncXTvDTi5ZmV7qaxihQ5rTyMumXaYjkFcYiJiw/0wtb4z+52Cs9RBubJ+EH7d+Qamxn6YMuk07EsXhYN5lo1qRb5npJYoULoMKlWviVbt67JOX9bQpDzDxpn7kKqMQVRCIuTREawT/CKTG0kxwa6yQu0OHYDLY5DPzh4ODnbIVaQ+nhRujU4V3SFLyeyGJTQ7LUehZmMxe0Qb5HN2glO+WliyZhzK2WZhfWgamW5pkBCRA53/WIX169dh/6Vt6FM2N+trZ7Y1l6J8ryV4k0Jr8aMRw8o1PjoSp6c0hM9N3yztAPzu1O9ouOA8FOaxWD1jF8I9SiGvkyiORbTY5i+MsuUrokm3Viibyy6LFkxEOLZPXocQEwlio0Ihkabh7fF7WRhMZx1RtQ3qd26LuKMD4WbL6gh7JphLtkJg+fZoX9oVkpTMi02pTAGlgQmaTN2GcU3yw9nZGXlK9sG6ZZ1hnZy1dYoS1gFXJ6nhWqU7lm5Yiw07d2LN7B7ILU+DKgvmvw7Fe+EGqyuS4mMRFZeAxLgYBB+eiPf3HmZ5U6M3Ryai8ZLrMLCIxNKpe5BAr24TxbHIZxg55kHJMuVRp3Uz1CrjmfWlW0jB+aUbcSdKhpSY10gxMkLE8dt4lWmTczJZN0Sp+m1RMGE7Sjo5wNHREfYuBbBJVQm/tq4Ak6QsrCWXSFn/QoHSnWdhdt+6cGX9C2ePxli9fiQKGEmRtRU2MkilKUwk18T0jeuwfuNm7Nw9HRWslFB9wX43GQvkpFe4fvstjFwrY+MVmla/hlM756JuflNoJFYoVqECinpY4e7BZdh1OxWpQd5YMH4UVpx7yU9PeHYUE8aMxujRozF+6XHEct/vFVoTp4ZpqebYeo6VxY3TGNIgJ9Q37+BRgvaVQsn+pzFlvDa/YxYdQsTH8v+A/dMmYNiwYRj1Gzs2ZgyW/3kdsQYOKFqhHIq4O8KAh1PhzuEV/HxyU1buQYhuuPjDk1NYOGUt7gXexWo6zuKYt+uOIKNNnyA1Q9HSlZBD8gxnr2tfGnDvxlUkUrupCcT9R/7cL/T1K4Qbl0etsjmAaD9sWjzxY7rHzN+L9yzvSYG3sez30Zh59K8tqN5eXo/RM1bibhDtBq3B9d1zdedNxvYrXz7rK5XJoFAo0jkLVO36K7rX8shSB0WRGoNbm6dg9NiVePTkCCax32306BW4G5aVfXBFRP4iTU3rK+2Rv4ALXhxahN/XHkNiDqtMv5uVZjgdvPpjz/Z1mDRpktbNWYy1M0eikA1r5DK1AZoUkrTX2DRiMPr1G4xdT9JQiHX0SpdxwKM9J/EoIpF3Xr8cEscSvL25E73r10KTFi3QsmVL1G/TGeuvBEMuy7zBlkTKBP0ndYICuWu1x8hfK2fJxJq2Cwk6sQyjh/yOyw/OYcVvQ1idMAvH7md1v1sRkYxIZYLNFPkKeyDl0QFMmbEMAbRuWHc0M9Amji61h2Pf9jUf64jJ85dizbRByGvJxGYme6MyhRQRL8/h93790G/g73hq4IkSJUuhVNEknFh9Fu/lrKOqC/vl0O7EgdgwsBNqNmmKFqyeaNmoPvrO3YngOFaPZD5ibef8s7rCKH9tTJjQEjl1QTKLjPVvXh9ZjNFDZ+P6ozNYMnQYqy/m4vSTb8VeUOTHRI3EGCkTmQVhl/gIcydOw0WNDFZZeFDSVEkwLtQc6zZuw2R932LK71i3bAFq5VUiOZO739MaYU2SL1YO7M/6F8NxJMgUxUuURJkylri55QReJKmzYGLNnm3DGJxbPBr16zdCc6o3WjTHL8Nm43ZQ6hftt5BxyRnmg1clN8S+OIBGBUpi+PrryF2qIWp4WCIt/A5mjh+DZfuuwPv0n7jgx8JH+GLHqnnYficMkd4b0LZ1Z8yYTy/uXoDfh3ZClylHs/wOv/8W9mOmJCI8NA5xIUEICYmCxDU3XMyUiLi7A53btMe0OQt5fmeN6Ir2ow8gJS0Ku4Z0R78FO5Ajdz54H1iEWbNmYd3Bu4iL9cViErqbLiCexX57VS806jgAs2fP5m5y/87w6r8C0azNinh6Dgsm90FDr6YYTsdZHCN7d8OsUwHapAmGHMXKe6GAqxyXjl9DCmLx/H4kzAo0Rd2iMbh65yni46Nxz/sS4gtVRCVXQ7y4sANzJ8/VvqR94TyW925oN/8S5PIEHNm4AGMHrda95zcSu6YPwaLN7D4wkOLcnEZo3Ws8FrDzFi6Yjt4demPzjSAeMtNIDFG8ci1U9bDWeWQOI1aZvDm7AbNXH0dM3CNsmUO/yRYmCLL6fksRES0yo6L4ZZAHbu24hTuXzuFhSlmM6lMxSxu2paakwLpYE0yePFnrRvRDsRxAoipzHV8aPU6DBQrXqIOGjZugYe1KcDF6heXTfsfs7ZcQq5GwRk4X9AsgESuNfYONs7bBpv8a3LjrjZu372NNUw2Wr9mPSDquCysE9oWroUX5rO07LlcaIeX+AcxevA0B0S9xcvViVicsx/nHYodXJDtwQLuZ9RC45TBueD/E4esmGD+7LbLwJn5OCqsj7Mu0+lhHTBr6KwraaJCU6TqCCW81vSPVFRXr1UfjJk1Qp0ZhJN87gOnTZ2Lj1VeQZmEjLdr4K+DYaqy5mxc773jD+9ZtXDmwFKlXVuLI4zBIM7Vh2T8jy1UaneoW1U1aZB6FgRESbu/B7CW7EBzrj6PLF7L6YiUuP8/q3LSIyP+HEWqNaAXjW8dw1vsdDh8JQI9pvZA/i4+JJpX1fZ0rY5K+bzFxLGrmNURiFl4NR70LicwGJerUQ6PGTdGgdgXYJj/AgmkzMGvfLaY/Mv86Ptr4K/7hUcxcFYTxZ6/g5o0buHnlNKpG78C6075IU/77jQMz7otIrdBj1X4s7FkLTrIPWNCjImzzlcS6G++hMTAE7b2rkJijw+IzmNuUhfdogVMv4nB+WD7s3bAOhx8ZYtjKfTh4cAO65lPg4ub1uBetjfp7RGZowiq8HaiWxwxmjiWx9VUezFg+GsWUSTi5Yz3+vAv0Xbyb5Xcr+hQ3w7Ut63A3PBoPbz+Gsl5/DB/UD0Nal4CRtTtGT+8DB3kylOxHpJ3m0mK9MW3YBqiL9cHtkGQkxwdifkc3PF8/HVsfxUOhNIahTA1ztyF4mJwM301dII97jrs+QgtkwNDJHflyOiD86iX4v3uBU8+fwbVJe3RhneOAU1dxNzQAzx4GoLxXeViwO8y96TicuXQJhw4exMGtC1A1vxS3T3ojxaE0utUsB8OgrTjko4bGZzNmXkhC+Tq/oqTRJUyefgrI9wvWsfN2rxsOxzensPvMvW9iEKVEry2Ijk9CcnICoqJikUS7IiZfREf3rAlvEREiNeoVHr0MQsnW83H/rQ8O79mDDctHoKxtVreRAn/VSmxsrNbFxfOZ48w2MtSEQWKJsg0aonJRN/gemYWxm56h4fB58Lm9EeXMZVBnZtaJqeq0xERE2xkjl60JUmMovdFwdC2KlKdvESzJ2u6V2YFt9d/w/H0iqweSEBMVgwReJ/hjVrtiuhAiIsKQlhgBX78nMPbsgUsRb3HhwJ/YtWMemuWxysKz/Bf0WpVP6wj2SOqOZYY0VgcYWedDzSZ1kN9KioNzBmN/sAXGrL+Eqxt/hWUm38fPYXVFUnQ00krlhTWrJ6JZmmFgAkdY4FXoB6ikWd3FOnuwrzcJAeFUX7B67mN98QyTmhTQhRARERiNCm/8byPK2AtrX7zG3RM7sXfvagyqX1CQN6WQldrHeoO5LO8Unsb6Jgo7VGrcCGXz58S9HWMx40gI2k9aA9/Li+EpT8v8e5BZvaGKjEZ8MVc4sWcvNi6O9eNTkdvOHcEvAhD3BZuW/nNfROGMAatO4dr1s9iwuBecXt3DH8u3ITjZ+GOB09oTbhEnkUFpaAS5LBFBUaSEgzGvR0PUq9cRG5+FIDbFHx++4zXKZJ5k4FQcfX+bhs5VHSCzsINrThrPTUBIBO1pG4al/Zqy/P6ClXfeIC71Bd6l5kKZIg549+d4tGzdFv2X+KFur2mo6Mx+HH2LIZVB43sfZxJMUbZkbRS2N4CBcS5UrVwLdqwMXwUn8x+bfqXGw7ojt4EBPIqVh6GxGWSsIyk45h5oVdUTBuoz+HPvTYQGpqBBfS94FiuNnBFXcOzsKXi/dkbZEh5Qsg603+XN6N2yPurWq4d6bQbjkm80zE2kSIExarWoCihV8L56GYf/PIwERW406VYNRm/fwF8uQdDtLejMzmvaeQ5eQIP3oaHsvP8eiUwOA1bOnzpFlnfUExEh08m7W5dgxZ67SE4Kw8ZJrVGNPQNVanTBpjvfnrku1e2PjsxBu0Z1seZ1Uczdehhb5g1HIbs0aLLSPsqVUL65jLn9W6BKtRqoVd0LDYauRGhkKqvuvsEHjdXTGdUJMrFSEBGYwJt7sXjen/igAi6u7Yl6NVnbWrs+Jh56JPyyKgEgixBJ/DvsXzIAjWp1wruSk7Ht0BnM6FYFFsqs91EUUjUebp6A6tVZPVGzOio36IRtV59AKfDssZBQmYj1hcjXJDn8Dv4YOQePE4A3Z2egRS1Wb9TzQqffD2d507lsgbXzsrQU3No9Ca3rN8C+xHpYtvM41kzuiTxWGtLPWYL68bGnVqFFg5qoVasWvGo2wIQdZ774GcxQIKcFX0Cv9pNx8X00EzZu6Ni6AV//kpgSB5Xq06nvNOooaVRIiIthxw3hbE2vw3HCqI3HcPr0aa3btR5Vsrqw4z+ERk8MXEpi0OTxWLViJgoGn0e/aVuZoDNBLjuaWcyBQasOfczv2QNbUVXyCIdevEPp3rPRs2M7rN19ECsm/YJcNLqg71yywpPau6KoMg437xzHvcAEJES/xpkLx/ABpVGhmAm7UbSBVSm6XbMzvYnNv8EQJaqUZDduJLasXoonqIKqRe3g5lkErjkCsW/hRjzNWQy1yhWEDPG4tH0JDgV7Ysn+0zi17w9Uzm+JhGQ1z561V3M0MlHi8Za5mHbgHkxKdECHEuaAlQPyqNPgVLYLtpzS3R+nz2Dl4EZZWmMlIvLto8H7oCAgSYFnZ1dhytpADFz+J5Z3tcTOHd6g1fnfElKJBk8v7sWJR6FIfv8Ch6b3YB3V6qhVZxy84zL3HuQ01laojOzRc/bhj/Wl3h3c1hfOqapvUgiIiHwNYqMCEBtmgLjnx/Hbb0dQvN8KHF1RH4eWHP9m3njxCRImkBNDcWLffrxIUePdg1OY/mtjXk90HbwdoUp5pjcipYkJh+pDcY5eg/dJXbEDncvkgiZZRXYuIiI/PSnJbxAaIIEi+iFmDlyI2JJjcOrwBLzcdhSPU7/Np4QE8t1Te3DpVSTiAh9j27gOvN6o32QGHqvY8UyOJ5FJuKFnI2w6cuazeuM0JncrD0VWd7FOiU9A1PMlqGZvCRMjAyhyNoO/e1306dwOuc1iEAUV4hPJShwoVKkhlC/2o34BSzRZGYiW3XujoWcY5nRtiDp16nDXa+RJxGd2B5r/nDQkx6chLiYGNFlsWLAFenargKh9kzHxTAzqtu+FVkXjsaR304/57TroBNSWCsgS03BtxUA0a94cDRpWQ5mS3XHKPxxquQYJqcmIj4+HxLk2Jk+oDend1ajgbAITSzeM2ReGxlPHoZGDEqnJSWB90b/WCalTEBcbi0TWGGUH9hUbo5IkHv4PnyCycEkUMJXC0rMMCuW2x/Onj2GdKy/yOtB+ewoUKF0ZtilXMah5HTT+dSIev4pjN49ux1xlaXRpZ4X7N47hzpMYNOzZHPbk71APk8bWQ+rDTehUV1teder0xPYbwZluSEVEvg+UKFC1GC7OaIjijcbDuMVgjOrWGi4WKsgMv70Kkswv645lHfN3b3D58HasXL0OW7ZswZbNI1DMRAF1ZoZ52TlpUkPkLlQeXl5en7jypd1gpKHVSSIiPyc5C5ZF/J1pKFy4Ae55tsSY3/qgtJ0cMFZ+k+1jGuuPqK08MWufL96xTu7BTauwev0mXk/MndSU9Q+yMOCVpoGhXV5UqvppPeHlVRouVkasJyzWFCIihIl1cTiZnYFXvqJYGeKCsfPGobqbJWSmchjqwnxTsH5AisQQbedcRmjwS5zbtwkr16zn9caGNf3hwaq8TJtY08SjmQNKlq/6Wb1REQVcrSD9gncSZyiQle4NsHH7DkyfoluUPXkath/Zh6EN8kFiUgQjp0zDgFbl+K6rVX9diA3zprAwUzG4ujMsSnbEus1rMG2ybscz5gZ0rwRzbdTfIRZoMHQqZgzpAFf+Zg8zNO0/E4unDoWDOhIWRVth5aYNmDHlr/wO6VkJqvdhkCSlomqXSXzjrdlj2iHt6XbMmHkaCVZFMWTadAzr5AUTSFB33BHs27xIV9aT8cfGP7F1QjNevnaF62LctCloVlg3v+pUGTNnTkeX6nm134XGsjTGLJyHKVOmYMPotrAmLWzmgYEjZ3K/34f0ght/Y4ESFTqPx7q1lO5JmL5wMdavXI3p3at+3DG2as/F/JwpUzZgXKuCOl8Jao3ag+0rWV515TVp0mDULuKgOy4i8uOSr34fLFi2AJOnLcbG2cPgZKiCaZk6GNK5In/evzWkCgMYGhrCxMwclpaWOmeKL9gIMgPSoEpNRlJS0icumXWmxS6vyM+MpUddTF6xmvcD1q1ZgpouQIRNcYwe1ww5dGG+PSRQGChZPWEEMwt9HWEJc1MlpFl8oNPUKiR/Vk8kJaVketdtEZEfEamxOwYt2YaZrN6YvXkn+lYwQZQmF/pP7YSiiiw11tmKTKGtN0zNLD7WGxYWJlkfDNSokZL8eb2RjNQvXDudoUAmjFlFPW6iXsCMRz0PreyRWhVBn4nj0aVBCT4yIbd0R7vhE1mYCWhURLuRkX2Zjhj/UfxMwsAeVZnM/F4xQ42eEzCmRzPk0mlUaw8vDJowGUPq5uffbYq3xpiPZTUJQ/tWh/z1Pdx4HYwXt8/ixIkTOHH+DmKMHVCwUgEYK/Kg6/hx6NmiPIudMEClloM/nj/gl9ofBxRs8lfDgPETUddT9x49xzIYPXoEWlXI2s6s/4whyrcbjokTJ6JD9QK6d7MZomjzbtyvU6OCf3XkFTnQpLM23SM6dUKzbt3Qt0MlGOkOmxeow8+ZOLEjPEzSbRUgMUSNzn+V16RJQ1CnmKPuoIjIj4wN6vQYiknjB6GKG9Wpcng16YtaHt/oECLN+GbgREREsgMlitbrxNvFjqW5zRU8q3VHx3JMKX/DZFRHsH8iIiJfCYei9TCa1RujGhXm322LNEbveuU+WRL7zfG3OkPrvhX+USCLZA27yn2xZEp/5DNJQkxMDGJSTDBw8zEs6VpMNCUWERERERERERERERH5BhEFcgbIZDIYGennQTOHRKqE14CluHTTG97e9A6/m/i9ZcEsmiYKB+WRTCe/RSht2QF/QbhGpfsmHLSjuEzyZaYb/wZJmhq0WSft2KlUSAVyMqSpUzPwz5rTlm0q/+0yOp4ZJ5fLIJfSa3+EX29PcWbh/fn/DCsDSruQ8PhYvAYC3gcUF+Wf7jH9NYRwhBQa7TMh0L1AO1vrny/6LiSURnoehIbq1uyox2hHXIVCwcuE2ighHMF/KyWZuxlmGCazTiqVZuifFUdp1ZdDdqBPs9BkZ5qpTD4vp6w6SiulWS7XWn9lFCazjtJLTuj7jRyhT7PQ6MtZaOjZy840C13OFB+lmeImMgqTWUdQvBR/Rsez4rKrXibo96P4hSa700zlLHRZ69NMLqPjmXXp00z1U0ZhMuMonVTvf46k6ZSzn8xnJ16drfv083Lv3j0ULFiQ/wg/Kj4+PnB3d4excdbfvyo0Dx8+RHSCBv1mnWV3KOu8CmRxkZiYiNevX6NAAWHfRxgSEgKVSgUnJyedjzA8f/EcOexywMLCHBqB1lxRx5rKl+7vjCqEzECbGSenpMDvhR+KFCkM9RdsgvD/Qen78OEDEhISkDt3bp2vMLx8+ZKvd7G2Fvb91lS2np6egnaE1Wo1Hj16hKJFi7L7QLiyjYyMRFh4GDzcPfg1hIAamoCA16zuNISDg70g9wLFGRgYyH4zf1SoUIGVrYHuiBCksbrwAYoV+7J3GkskUiRGB8Pv0mpI1Al/eyc0vSuS6poiRYrofITh7du3/Lei50HI34zuW2dnZ5ibmwtq4nb37l0UL15csLqGoLiCgoKQmpoKNzc3na9w3L59GyVLlhQ0zURoaCi/L/Lly6fzEY47d+6gUKFCgtY7lP/379/zeoLqNKHuN4LipnuD2iES4UJB9eP58+f58+Hh4aHzFQ7qG1L/QWghFB0dze9pKg+hob5enjx5BO3rUT+CLCPfvHnD2yUh7w2qjyjN9BuamZkJVh9RmuPi4ni9TGkWmsePH3+sQ4WE1s8+e/aM16NC8/TpU9jZ2fF+kJD1fnJyMo+b6lGh+iwE3RsUr42NDU+3kP0hmsj0GrpX56PlbwJ5Xf8v6yj8iLRv3x7z58+Ho+OPuy62e/fuGD9+PK84vzX69e2DP3efRftF81Cy8gGoUoVpQKVSCeRyBVKYmBMSmulkjxIXyUJC706khkfICoagDonQZUCND3XOUpJZvEJZSbCaScoqRPrdUlOFLVuFQs7LVSgxr0ep1JatkMtoaAAiO34zahSowUlJofcP6zyzCOWbypYaW7WKdZoEiJfipFFjipc22hCyIafkGbDfLJnu2y9AKtMg0N8Dsg81MaBpUViZKdj99Fe6qLP0xx9/YOXKlTofYdiwYQN/+0H//v35XyEwNTVF79690a1bN94JE6oeo3urVatW2LZtG//9hIJG/CnOiIgIDBkyROcrHM2aNcPOnTsFF0GHDx/mA11jxozR+QhHy5Yt+f1mYWEh2PNBEwS0f8r169cxY8YMLi6Egn7DX375hfezhOroUhtEgyY08N+3b19MnTpVd0Q4OnTogLlz5yJnTmHfW0qDMlu3bsWiRYt0PsJBz/WwYcP4wIxQQpae5wcPHmDNmjXcCXlvUH3Uo0cP9OvXjw/6CFUfUZp9fX35c7J27Vqdr3AMGjSIl3WJEiV0PsJAg6Jjx47lOzwLzciRI1GvXj1UrlyZPztCQP0KGgwcNWoUr0dpYkoo6N747bff+K7UtWvX5kJcCKg+aty4MRwbztT5aPmbQD4wsYbu088LFdSqVasErwS/JVq3bo2ZM2dmy2h2VunSuRM2bzmK7svnoXS1PYIJZBERERFBYK2mVKZGwPMSsE5pgd6NCsPK9C8RSDOyc+bMEbxTQ4KbOqMjRowQrFNKnY6OHTtyUVG6dGnBOkokkOk1fiQMhRTINBO2fv16hIWFYfTo0Tpf4ahRowaOHTsmuEDet28f7t+/ny3CjTqLGzdu5FYxQglkyv+hQ4dw6dIlLtyEFEH0G1LHfPXq1ciRI4egAplmw4YPH86FrNA0adIEK1asQK5cuXQ+wnDz5k2sW7eOl4fQ0CDVhAkT+Iy6UAKZBsPJAoDE5vbt2wUXyG3atOF1HM30CimQnzx5wt8qs2vXLp2vcJCo19ehQkKz9CS+Dxw4oPMRDhpopXua3j8s1AA8CeR3797xAY7jx49zC0ChoHtj4MCBqFWrFho2bMhn14WA6qMqVarAru40nY8WYW2IfiCEnKX4VvlW8/hJutIkf3P0AMppDSVz9Dm9H3XKPg//ucvo/P/Kkanm52mg//4pHxRen3aZbuaar9UlP913+k/vx8OkO1+a/vx/UVaiE53oMnDsGdOoZXBxv4cw+T6sOPgAsQl/dfKpDsuO+lUfr5Auu+Ill51xk8susiPur5Hm7HLZEX92xElOH292kR1xp097dqCPPzuc0PHryeiYEC67yK74v0aas8NlR/zZEafeZUS2CeSUuHd4cNMHwTHCTIGLiBBkChoVmoin197j8eVQRL9PYmJPirC38Xh8KQQhL2N4mH+CzHUjghPw9Co7n4X/8Caejzz/F0hYWmLDk1iaY6m/DYVSxtOSmqzBO/8Yntb0UPjE2FT43vzA0/7yfjhULOzrh5F4xL773wsHWB89NUWDlz4RLEwo3jyK/FgedH4Mu96z6+/x6GIIgp5HQypjBzPIPpUpPyYiIvIPSFjDKkPu/PcRYbgPS/b5ICZBuLV4IiIiIiIiIv8N/49A/oDD82ZzM9yZczbh+RfOkof4bEKT8g2x2jtI5/O9osatk+tx6mmk7nsGpEXjzK61OPk0QufxM6HG7V3zMWH8eEycvBUvk7NvtIuQyaXwPvIWp9Y+x/3TQTiz8QViI5JxeddLJhJDsWf2Q4S+ivtHcacwlOH8Vj9c3O6PJ0wkk7CWyrT+BkYyyHS75NJ19N9JqBrQceYoXhKydExuwMKyy3z0Y8cpPH0mp4cEKglOfVj9NSh8XGQKwgLjoU7V4MmVEB6WROz+eQ9hYmnAw+ihOPzvhuPAgkc87a99IpEYk4qd0+5zwX9qjS8XyZSnYyue4sG5YJxa9xz+9yN4WhXM3TsZhNPM74X3Bxxa/Bg+LIxMpk0zzxO7hkwu4QI7KjSJp5XOpWMU5j8aSxAR+TZJYyJZw0Syhw+ijQ5gxaHHiI5XQy4OLomIiIiIiHy3ZCyQ33tjSJemaDtyNF8cPva37ujVdzNCdYf/DRKpHIbsP8Vns2DfHWkqnN01E7vuvNd5ZEBaJI6sX4gDPmE6j4w5tLwfll75f+L5DvE7MhkjN9yDe8mSMA/cgoETNyNKdyw7IFMIKRNwXu3zoPNM7VoPEpjVO+VDtzllYO1ohIjgvzav0Qu89IKZZlK92uVFq9FFUbBSDiQwkbll7B0s6XEF1/e/hipZDe+jb/n3K7teIfB5NJb1uYYV/a/DzzsM2yffw3L2/cz6F0hJVPPZ7O2T7mJpr6u4cSAAm8bcxubxd7gypmvFs/jPbfbjYX1vvMf1fa+Z4JQzEfsMapUGGlUazmx4gY2/ac9LiktFbHgy1o/0xvJ+11iedQlnaNRpKFzVnqe9Zpd8TNhLYetkjC6sLCq1ccObx5FQpWjgXtqWl0+Rag78mlyg66jc2g0dppZC7W7uuHnoDRPUcR/zRIMHASyOzWNvY9XA6/zck0x4L+97Dbum30dcVCrPk4iIyF+QSHbxuMvNrdcef46oODUkZM4hIiIiIiIi8t3xd4GcFo+Df8zEH5vvosayy3z7+fc+u1FGkcqbe1WkH+7cvs133bt9NwDa7Tw0CA/wxVP/ILx+xvz9QqHh67RIjNAlkuF/5xq8X4R8l10GA0NTGH4UGEl4fvMCzp07B++HOrErdcbQRRswpLoz+5KKD4HPEfjmNa6xMDfua8sowt8bx48cxpGjx3DO5xU/LeLNQ1xgYc6du4wnb7NTVmYTqb5Y98cD1PttDjq3aIERcwbB6Ph+3AjRHc9GyKz4NhOxCTEpsHIwRg5XU24yTCI0h5sZD0Pmyq8fRODJlVAuovWm1DImlvcveIjF3S9zM20Sw86FLNF1dmncORbE47l7IhAVW7iiRN1cOLvxBap3zIt2E0sgdzFrlGvijBJ1csH31gdEvkvAk0shMLVWMpGeF+c2+aEaC6tg94vf7Q/a2WX2OS4ymZtSv7gTzk28ScTHRSQjNiyJX68ku06hqg6o3ys/jM2VXORWapUbuTwscP9M0MdZZ4VSiluH3/K0U7pI/JPZNc2mv7oXDse85iysBBEsXbePBeLl3XDkcrfgIlxParKaX9ujfA4+A21ipUTZxs4ozMT060eRMDRWoFR9J9Tu7oE8JWxQonYudtwFkaGJeO0TDv5Ii4iIpENrbu2a/w4Tybux9sRTGJnb646JiIiIiIiIfE/8vasbH4TLd29Ak/dX/NG3Mn+nl13RFpi7tgcMnp7H2LaVUbpMGZQhV6oWJmy6jQSocGJ6B1SsVh+VSzL/geuQoJGyLoMEBkolvDf/iur122PztcDveEydxFUiTq4ajVGz1vAd5SZ06YjlZ/14nvYs7Ib5ZwLZpzAs/7Umuo9agr0szLje7bDqVhDeP7mB54FMDN07iwPXfBH64CRmjp2BzQcPsLiO4bb/92eenfb+DR6/N0BOVxOth3V+FLB7g2cvhdu17nO4yGVaj9bWkvit0zM/LHMYIilehat7XvEZU1snEz7TSkHJJPnB+Xd4HxAHie5uV7NjLUcWxbDNVbkoDX4eA4+ydkzkGsK9rC032c6R2xSuha2RmqSGjaMx7POYwYJdJ4GJ0Qvb/BHABDqJ3jT241vnNIJnhRxcmNu5mPDZW0d3c24+TXeNkYUCts4mTDCHQWkkY2FMcWX3azgVsIBMN7ttaCLnZswkVmmWnMdTxhY5KZ4IFo9W2/P1yeWaumA4S3utbh5QpabxvN86/AbhQQlcwEtlUkS9S8Sji+/gWsQapRs6I4WJ4vTo1zOT2TSZZF/a+ZKVaRSSmB/NNiuN5TC1NOCm5qc3PIf/nTDEfEjSzmbrEyMiIvIX3NxaDmd3byQYhyJnkUa6AyIiIiIiIiLfE38XyMnJTATEAIXywvmTfnACzq2fgYWnnDH34AmcOLEdPQpHYdm4cbgXZQAjuYqJiRj0WH4CZ2Z3gJFUAxkMcG1VN3SedRpt/jiORV1KQ7iXPXxlZArgxSFMXReJgRu2YcmSJZj3Wz4cn7sGAYkyKA0MdOvO0lhQK1TtOBTzWZjJzZywf/M1eDQeiF9quqJ6n1lY0rceUiLvw8fPFP2nLmFxzUTnat/e+4j/F5rEBCQlJXARqMUc5jkkiIoRbsv/zyHxqGGuQnNXdJhWCvZupnz97rHlT5n4lKNwVUc++0rQe0nr9PRAx2klUbiKAxfN3J/9VaWoeTiKT8nE6WufCHb/qvCK/bWyN+LH6B25JFzfvYxBVEgin3n98DoWFraGaDigAKwdjLmJtFqVxsOmUbxMsFL85E9qkl+R/c+eiWdaH2xiYQBLFj/NUDt7WkLKxCaFJ+FJs7wpiSrWyf4rHg2LJ/0Oe/Q5OUGF+OhUJoxT+XFzlp6us8rAIZ85Hp5/x9NJ4r7thOKo2i4PUlh4PVQmdJyuQabeDnnNER4czwcZmg4txGeq+ftcWfIpLTTDTLPvLUYWgWNeM15GIiIiGSOVqRD0qgjkcVYIeXpa5ysiIiIiIiLyPfF3gWxmDScnN+DoYRwM1c86pSHi8SN4v3wNVZkGGNSkLurWbYf29XNDLg1GVBJ13CVMMFRBi051UbOoK2QSGYs8ADcv38OrIGM42Fkxwfw9Qq/W4XoBCA9CjMId+S35ATgUKAqLpDDEMs3w16SaBkpLK+QvQObWgJGJA5CaCnrDWHKqmgkM7fpYpyqDMbWfMyY1rYEadbpj16NQnbn694PMxg52lmS+q/NIe4dAXwVcnex0HsJDWpEEqoGxnIk3VqrsO80O+zHx+fBiCFYOuo47THzq18mSyXVSnIoJTq1oJmFo7WgMQzMFP5dcjU55cfv4WyzrfQ0l6+TiYtbKwYhvXmVsaYCyjV1xcOFjrBpwA3KlDEwLY+2wm+xnVcOIxWNuZ8iEtIKLS5p5JmFrbqOEMRPDlF4S0Dk9zGHJwpEJNJlFuxa2giW7BolzC+ZvaqXks8z75j7kwtchrzYeioPionhIHFPYl/ci+Hro3TMf8PXTOVxN+CwymUnT7te0yZYZOyeZ5T0liT3DunuT8k75unnoLZb0vILo0CQ07OsJ91K2LJwGqwfd4AKe8kgz6ac3vsDrRxEoU9+Zh38fEA/rnCY8HhERkU8hcfzGrzCMYlvj19pFEB/xRndERERERERE5Hvi7wLZwAHN6teHjeQcBnTqj/nz52PW9L7o03UHjArng6H3DgyaOZ/5T8CcrU8hdyyPPKZpXDSQiVnqx7c6qZCMXBi6YTemlVdjct9+OPs2+2YWBUevASRqqBKY4DE0Yqo2F0zf38X1AG0mn16/hES3IrA3oJk57sVJY19UOrWr0aiZeNYqFHVC0kdTV4nUEOU7T8SRC+ewobsVFoxaiWB+5DvC0h0V8oThzCV//jX21kncd/RC5TwfRwsEh0QjrYct4uXAzY3pO4nSYZuqcpPpIeuroFwTl38UcSQYa3ZxR+6i1nymlJy5rREGrqmMIRuqoEwjZy4QyXzZ0t6Qm1gXq+mIIZuqoP+qinApZIXWY4pi8Loq6Le8ImxyGfP0OBew5EK25agifIa3ZF0neJbPoZ0BZtcgU+Z2k7RrmOnaXWaV5jtUOxe0QsWWubmZNa357bGgHHJ5WKLFyKI8ngIV7VGynhOfJadZbTp3+FYvDN1YBR2mluSm2M2GF+Ei2MreGM3Z55z5LFCpTW4ef/pyoNc/Fa+dC8O2sHJieW06rDA36yaR32ZcMQxlZdhhSklY2Cp5Puk6dP0KLVzZ9Vj5svMo/VTmIiIif6EVx4VgHNscfRoWQQ4rA9aE/L15FREREREREfn2yaAFl6Fgy2HYu6g7wk6vwogRIzBmwmF4ThiAwQPnY1wjNVaNHcH8p+Ok6y/4c8NMFDBNQWqa9nU4fyGBTMoEiCQvBqxfi1qKi+g7YzdoQuvbRwIDYzUeH1qKdg0bYv/zCmhe2ZYJ5AaY+Vs+LGtSF40bN8Kkc7kwYmpP2CtVULOi1M8iSyS0/loH8yQzWqJqVS94z+6OplN24OHRJSyOxtz12fwYnft3Qg4e6jtCYof2U39F4vIBPB/1x95Bp6kD4W6sO55NkEBLL9JodpXEI3dMSP4vAUfmz+mFI83Mfn4uD6MLQn7643QeF6s6wUph6Dj502c6pj+HmyrrYR/155Ojc7k3+5z+mnQ+pedjPOmOE/pzKS59GvVh+Xncj52TblOu9KTPi/58fRw8T8xxP9116C/NgPNjuu8iIiJ/wcWxfwEoo5qhf5PisDWXI5WPGIuIiIiIiIh8j2Q8xG3sAK/+q/E+IgIR3PlicpO8sLYtiHF7fXR+EYg8twbVCzLhCAO0XnQePleWo7iRNopcZfrjepg3BpZ3gFGuWth9yw+XZ7SG8ruws05DapIM+Wp0xILVW3Hk2GKUt6SiMkO1nrNw4OR2rFy5CrvXz0YFZ1PmL0OfuecxtzmtI86JgSuPoIU7xQOU7D0He+e3gJI+d/kDF87vw/IBDeFRrROLYyV36zdtR9+GeaAruu8K67ytseX0AZ6P3X+uR89STrojIiIiIj82+pljZVQLDGlRGrYWBrojIiIiIiIiIt8r/48NmAyWVlaw4s70Y0CJganOzwqWRh99YWBiDgtzE8h1U6dSuSEsrCxgJNeGURhbwZ7Fk36O+VuGZtGUppZwzJUTNp90eqSwdMiJXLlywcbkr/wbGpvD2IC+S2FoYgYD3UCA3NAYZsYG2nxLFLC2d0QuG3MoTax4HOQc7az/vx/im8fQJoc2Hza63axFREREfnBIHL/1J7PqlhjQpASszb/bLShFRERERERE0vE3XZacnPzTO41Gk6H/j+QojykpKRke+6+dWq21w6dBChX7KDrRiU50mXG0IoCsnVNVaf/oIJFn6P//OZVGjdcv8kMTWh896njCylTySR1GdSvVY+n9hHAadSp3ahWLX0DH483AP6suO9JKLrvKgVy2xUtOTPNHl13x8iVGYjl/dN9rmrOlPiL3jac5NfXTOp/akuzSJNRGpaamZngsK+57TDOl93MkTaec/WRRYfT5abpPPy8PHz6Eh4cHlEoyjP4xefz4MfLkyQMjo2/PsPvp06eIjNWgwfCDsLNM5UJZRERE5EugaiMyVg1zEznMjOWsAdT6p4c6069eveJ14ZdA+0zER7yH38WVMEAiE+GfVlJxcXF4+/YtChQooPPJOiqm9P0CYiBVy3i9TWkXAtpEMjYuFoZKQ8jlws6Cx8TEwMzcDBIhbcdYVMlJyTz/2dF+RcdEw9zMnJeLkCSnsM6dSg1jY+E36aByNjE1/bjfiSCwqKijq0pVwcTERLD7jcPijo2J5fFKpcLZz9GLFSMjImFoaMjjFpqYWFbOJqaQCZhmIlXFOvzsnjZlv6HQxMbG8udEJhN2faNKrUJSYhLMzMwEvTd4fcTSbGjE6iOZsPURiavExESeZqGhOp/uu6zUofQKU2trGSzNZSyt2jJNSkqCn58fChcuzL8LyfPnz2FrawtLS0tBf0OqN168eIEiRYpkKDwzC93DFC9ZMNvY2AgWN9VB9+/fR7Vh+3Q+Wv4mkA9MrKH79PPStGlTrFmzBjlyfHfbZv1rfvnlF8yaNQtubm46n2+Hrl06Y9PmvRi39hZ617NDkm5DKxEREZF/DeuEX/CJgUqjQJcGrjBWZtyp9apSBRcvX9Z9E4YnT57w+nXz5s06n6wTFQPUm3MMUXavkKZmeRFKC7EeAG2wSR0k4bpIWqQSKev0CVx/s0TqX+OXHZsGUmeJp1ngqEm7Uuf/k80bBYLSnMbSLHTMVMof0yzU/Uaw6LIrzSRe6V7OnnLWPScCR52990b2PNvZe298hTQLTJbvDQltripBA/tSmNqiLCx0YyXBwcEYMGAA9u37VLwJAcXbrFkz1KhRg4taIaDnmtLcp08fnDhxggt8oaABiEGDBqFOnTpo1KiRYHFTvJUrV4Ztnak6Hy2iQM4A2pGZNp2idbU/Kq1bt8aMGTPg7q7bTewbonOnjtiydT/GrrmJnnVtRYEsIiLyxWg7Q8D5BzFISpWjdxM3GH22SyTNKNSsWRMXLlzQ+QjDgwcPMGfOHGzdulXnk3XCwzSotHY1fIvvAVQ/rnWTiIiIyE8HE8jUapmG5EU3TUdMbl0S1pZyBAQEYPDgwThw4IA2nID069cPTZo0QfXq1QUVyO/evUP//v1x7NgxJCQk6I5kHZr5J1Ffq1YtNGzYUDCBTFY9VatWhV3dTy2ohbUTERH5CigUCm7mRI5GfrIKjSgasQeEHux/C4U1MFDyc9OjUBjw9NFIoh76Tk5o6BoGBgaCm06JiPwI0BNIrnoxCxgpVFh18CUSdO+h/16RpLE6isSx2kB0ohOd6ET3oziq11UGiLN7jfWSzZiy5y4iozWQy0SZ9l8hlrzId4VUKsPDB/exbMl8LF4wGyePH8lYfDLxSGvI/5foJYEbHx+PP7dvQUxM9L8SySRI34eG4NLFc3wESy+Spczf+9Z13L19i6/50Qvo+/fu4IHPPcGFrIKJ49veN/HmTcAXiXsRkZ8FGqcic7rqxcyZSFZj7ZFXiElQ6Y7+QJDJsaEcMGJO/woF8qPv5P/pOB6rxNIdo3CfY8jioOM0464/TH/pu+7NFP8IhaN404fj6WPn0l/q8OnTqmCfKTylmb7/r7j/LVQnU3zk9OVB10qfV8qL/hhBh8gvfYeUwtN5WYXi0edXRERE5J9IkyE+xxtswDZM3X8H7z4ks+rsrwkXka9HhrX1q/Nr0atlC7ToOAh/3o/Q+TIifDBhQHs0b9kDa8756zx/bJ4e+R1jdtzQfQPU4c+xcNEUXAsgc4QU3Ng2E62at8Avvw7B1aCf1BQ4PhDLhvbA2vOvdB7ZhYSJTCkuXzqPFy984eCYE3/u3IZDB/bwjRHIXFKlUnFRamBoiDUrl+L1q5f8u/4YzbrqBS1BopYE99rVy3D71k0uaklsUjh9XET6cwi5Qs431ODClB2jsLRhgLGxCd8s5fnzZ9iycS1PF4llQ0MjFuzTeLVO66dWqz4RuXSMvlO6KV76rD+H/Ogcmj0/deIInj559MlxERGRT6G9PKoxkWwgVWHDsQAkfuczyZ9AojIgBph1E5h0Fdj+VCvIXrC2m76TfzRrr/TiUMFE4MMw7bGZrG17G/vXMao/qGwW3tEeX3IXiEvVisYk5r+YffcO0QrsjKDzaQBi+nXgFgtHgpPqtZA4YBGLM4hd6w7zn3JNG/8BP228W59ov18P/istBOWNnN6P/lJayE9f15Effdenifw/xGvjI7flMUsHE6dHXmrLicJR+KX3gL3PmUjWxR/L8rnSB7jL0kffKZ4QFs8h1tfRi2t+HebYR/6dnP66+njJT/+dwtK5QSz/U1mZnA7QftfHR9AfOo8cfabr8uvojouIiPxcMJEca/8aGzTbMfvwI9anzKk7IPI1YbXw34nwv4V9+/Zj/7bl2LHvKhK5rwb3Dq7F8pU7cGDfNhw/74tk7v+doHqPGe08UG7kHp3Hv+P903M4ef+t7hu7bxPCcPnKGQTGaxB5dz1mrXyMjpPnY2LnOgg8exbRunA/CwkfzqBXxZqYuuY07geE63yzDxKGZMZcpWp19OjVD91/7YsHTOC+CXiN34YPxKB+PbBsyQJcuXgey/9YiDGjhuDWjWtYtWIJBvbtgUnjRyHsw3vIdDsNkti8dP4sfmnfCf7+z1lHWo2A168watgA9OrWAQvmzsCjh/exbPF85v8ScXGxGD92BGKiY/Dg/l1ERoRj+uSx6PtrZ1y9dAFv3wbg6uWLmD/ndyxeOJuJ9GU8vqdPHzFhnILRIwejR+dfMGXiGISHhXFxP6hfT3Ru1xJbNq3js+F6cXzk0H5069QGPbq0xdUrF/lM8ZD+v/I8UtoSExK48E5KTMTcWdMQGPiWpScCkyf8BjXLR3rBLSLyM/PR3Lq4OdNsqVh96CUXyTK9SPmeoTy8TwCslEDnQkA8E8N3QgE/1hoNKQ1YMn/vd9qwJL7oOIncmq5AbgsmZNkxEmR6UphgDWHx/VoMsDbUilY5O4/CRbNWP5SJxn8qN/Imgf0iCnjMRHgsu5aCed5k13vNxGk8E6EkyEvkAAaUYGlw0YZ7xwTk4FLa+Om9XARtpPMiEnjK2pUI3VozEusBLF/kn8yEOIlIOucZC/NK1/pSGqJoAJt96MeuQYMDT9g1XrI0UVhKO4W5/17r94H1cEiwvmRxUh4pjQSFiWPn+kZobx46l65L1yeuBQFrH2ivS3GGsjKjtEaytJIwpngpLIlyCutoAnhYseswv6csznB2nNKfyvJL13jGHH1OYNenz3Qe/V4iIiI/Hxopou38ccT+FGRFmyE88ge0fPrGybAHLZErYGnkhkrl7HD16hkEsPYM6vc4e/osTFq0RU1Ys7ZDN+WvjsHFvSv5plYrV27AeR/WMDNSwp/j4J5juH/3PDaspWObcItHBATePY2NK4/gLW+H4nHvwC5s330bCUyK3z+yD/suP8T1g3TOKhy49QqhvldZ+JVYu/MAgnTtpCrOD/v4NVdiy57LYM0cIwZXD+/B+eu3cGTvOn7syJXnSEUKbu9Zh7N3A/D88n6s2LoHr1jb82+QKQxh+IkZlhRKpREUsjQkR4QhHPYoUMQNhao0wC+da4N1N34qwp68RJ4+4zCiQw2oVV9vBp02FIiPj4OLa25uSk3ul/adUa58JVw4fwbFSpVGjVp1MWnqLFSrWRte1WqifMXKiImKYoLXBwomkMnkOSjwDeRyGVq0astfOxHyLhgnTxxBxUpVsX7LLi6mU1NViIuN/ThzGxMdzd/DFh0dhQgmkB8/fIDZ85agaYtWiIqM4OEGD/sN9Rs0waChI7kZdkpyCnbt2IrSZcrjzwPHWX9Kglu3ruO571NUrOyFFWs24ca1KywN0Vwkv2Zi3IcJ8KXsmRo6fAzOnz3NBPAb/pqJRX+sRvGSpXDj+hUmgmUwt7BAzlxO8Ll3G69e+sHa2hYmxiZ85llEREQLe3T5TDKJZEOFGhuOvUZ4bCp7hn4AEUJZsDUC8lpqzZdJmFbICZx7oxV8bqxl4tlkhUDtGX33ZWKP/Eo70IFPMVWwuFgYijOJdcz8WQtLs6kl7bXiTw+VHZkOpzfjpteTFLDWClg6h4RjDBOXJMZp0I7EKAnA82+1wt7OWCt8SWg2ysPiYRGRI7F4hQnLS4HA5sdagbrjKbCF3BN2PssbbeC4honUoy+Bq0zI66G0kLjPx8rDVFce6WdtCcoblcM9JpSp7SJRX9BWe2099JnKi0QvzTjTjPcqdr1HTHA/YWKYZuLvf9AOGhxixyitp16z+NTAEhZ+1zPgBhPdPizMG9b/IaFPgxNnA4C9L7R5usjKYRvLE/mRqKYBCfp8jOWJBDelW0RE5OdDI0NSziActDmOKftvIyxSN3gn8lXIuOZlPQmJoSGqtW4P+fXDOHIvGJH+F7HveAxatfCCMY16MqEoYbJ069AWaNmmL/r2JdcdrZoPxOHnEUgMv4fZfdqgefOWfJavb9+uaDNsLcKgwuODS9Gn7yw85GI3CgenjMSw0XvZpzicnPkbfmnZFM1b0Tl9+OdGTZujG4v/13ZdMXvzPSZ4AzD/lzZox6/ZF53bdcLMjXeYfyz2TO7K0tgCrVr35MfadJuIc/5+2LtgPM49T0HUze3oN2gsbrM2MfOksfZPCrtyjVHU9BI61m6M+SdZg/YT4uLVC6P7NoMJmS/r/L4GJG6VBko+g6tmAtbP7zm2bFwDx5y5mL8Bv4dJICoUcrwLDsLe3Tv5OcYmpqzPo+0AkRC9c+smrjNhOmbkEBw+uBfPnj6BkdIINnZ2ULJnIJ97fh4P5Y1mnSmOjzOzzNPewRHDRo7Fsj8W4tiRQ/y9fXozaEJv9kznkfh2cnbms75587kjlYn8HDns4ZHfE3KWFkfHnPwdfRR/NBPyVtZWfNe+HPb2TPTa8PB58uaDja0dv25iAutMsaxQPjzyF8DbN29w4dwZNGjUlAt4ERGRv0NPb0l3Ezx5HQ3/wLgfYxaZzKZJnE24op0xJdFLIwLGTByasfqQhCivoFleyaQ5jH0/z9osEpE0O3yTiTKqF6koqDyC44BxLK67oUAhJhpvM1FHYtOECWea4aW4SLiRcJ58DZh9UzvzSefTdfUinGZBaXbUmJ2Xgwlh/aAdmV6TH10rDwvXKj9wgQlFEqEcXRy5TIFEJrRp5pbip7R38AS6FALCWQeCZoYpTeMrAN3SvSeU+ihkyv3bJW15FGZ50L1XlEMfadbcxVwrbimdJF7drbRi+W+wEyhvQ0sBtVy1wr+aC1AlF9DaQyuyHzMxS2mlMvOnWWZ2Tvci2rTS79E8H1DeUTuYQIMONCDA7j9+3qgyLK1ltWVLgxoUD5ll39TP/Gv/iIiI/GToZpK3JO3HrD2PWN8uXT0mkq1kLJAZKrUCuUs1Qb28Qdi86yxu7t2Ie/bV0LxMHig0rPKWyJASeha/L7uJSqN2IzA4GA9OzINDwG6sO/kcKokpE03xMKwzG0HBL7G8T1UE7juN50iBwtAYZjDVDYxKoGSixdRUyT5JoGCNtREsseBOMM7OqIaUwMdwaLgUr4LPoJkyGd637iH4xiFMYY17g/FrceTIEXQpGIBNW7cjMIHFI0tEqrMXjj8Jxp2dg6D0u4Wb/kqMO+KNvlXM4dx2Ll4+vYbGX/L633QdKK24YuKLCRCZWTEs3H0MK7q6Y1W/Omg9bCciWNH8dKQl8/7G10HCxd+rl/64430Te3ZtQy5nF75NO4lft7x5+QvbNUyg0g7Pfi988Y4JUyMjY3h6FkQa66CpVFrz4+iYaNy8cRXDRo3DmPFTMGT4aDz0uYc09hPfv3sbN65dxaVL57kAzeHggEvnz/GZ3PCwDywdaXwWOyU5mQlYR+R2y4OHD+9zP0ofXTsiPIybV9P35JQkuHt44gI7/8a1y7hz+xY/J4Udo3NIhCclMcFLMbMOpp1dDrwNeINrVy7h8sVz3N/c3BwJ8fH8eEpKMj8nNTWFz1DnZwKZZrtfvvRDXnePjwJdRETkL0gMxzKRdexWFBpUzIni7pZI/YqWL9kG5aGwnVYkdi7IRDETjSQSWzHxVs2ZCVwm2shkmdrcR6z+CmYCb3lt9pmJs92+WuFJa3GpIqdwNkZMiBYA+hQHcjKRSrPNe55rZ3BPvtbOAFNbSMfIrLstE620zlffENDsb1kmCq8x4f2chc1vrb22Pn4Sim2YKCaTY5pFLcIE7KCSTDQyoRoYSz8U4MeuSbOvPZjIJHFNApfEPglraoZJZNPsuP47CXM9dA0Su11Z2qhMyMycDtM5+s3AKI35WBj6SzPDJGLZ4Qyhc2kwgdJFwp3yTiKX0kSO4qjExHJ3dq1x5dm1LbXpIfFOYpd+Hwp3lwlpMienAQFXM60gTqWyZ3HSNeh3cGJl2o6V5wgmmKlcKW46JiIi8vMh1UCSZIJ8yZ6oX8IJchrQFPkqUJOVISQALfKURJs2DRG4axkmrb+OOr+0Q0k31qFIYz8YExipb5/jmdIS+YqVQC5HRxQpXAwurI1OTExl7ZOatQkmqFatEnI6uiG/c05YQQM1q+m17+CPhYpX+qaszdIng2b9mBhxbIxqRR1RIG8BmDrnR5MOzZHb0RN58suZLpcgLiwcaqkKb+9fxenTp2FdcygGt/eCmSwJyakmKFS4Kkp6MtFSwB30JmM1E/OmdvYwNWQC3MIRbva2fEPNf4OalYMq7i8BqGFiUK42gKGSNXwMA1M7lO60AFe39MZ77z/hoxvwFckeSBwWKlwEIe+CsGrlH/DIX5CvRfYsUBj5mQDesGYl6tRvyDfHatO2I25cvwYDhQE7XhD79uyCPbtPXXPnZgJSw02lyby5WPEScHJ2RVWvGjC3sETjJi2YgJZh75/bUapUWSaoU9G0eSs8e/oIwUGBqFOvASwsrVCiVBm+JnnFsoXwffoE9eo3hodnARQsVASurm5MAOfFmVPHuRl47tx50KpNe/5qqo3rV6NWnfooXKQYS1chvtkYrasuV6Eyn7UmQU3nNG/1C44ePsDXHrdu24HPjpdnYUhQ04xxLidnlvZS3Lw6pxOrOBVyFGXPIuVdRETkU7g4ZmLlyI0olPK0RYNyDp8svf2uIQFGwo8EKwlGarC2MjG78RFwxB8oaKMVdeTvYAJ8SABOM6FL62JJlNF6WNqkigtNcux/NHtLgpRE5dhywGwvreCunZvFxwQvrVWmhpTCOTKnH0im88m82pyJUjsmtGl2thC7fiILT8KVHM2SbmBpuxionUldeV+7GRaJUCvmWHZgyq5NIp/SSbO8FD1dk0QliU0yr6a80DriTY+1wl0PHSfR6cxEqBErD7om+dEmWbSJGc1qU5nRQAKZeNOa4GKs80LrpymcHjpPL1DpGJULnUd+VDYkdslEmsqAZtNpFpzWf9NxSiudT9A55GidOM2E02w/rcUmAW3Lrr/2IbDLV/sbkoXSWVY+l1lcNFP9w9ykIiIiX4REA2mSESqGNMZcr6aoWdqOV+MiX4cMa940DRO3qSlIhBkqVK+GHIk3cettDnjVqAATSRJSwERjqgrKfDXQOEcoto7vgBYtW6J+u8G4EO2JGmVzQymlMKmss6+dUqWde1OZPFanGcLSzhJy3MbYZi3QslU7rHvwEirWKFBToqFw7NqsCdGdr4+D/FmcKamwLV8V5Vg7khAXg2gmciIjk2Bh4QZLpYof5+HYGWp+TRVro1jMtH6UCeXAo/PQts9I3NIulf6fFKxQE5ILW7DvSRyfsbu+dx3eakqhiKsSNw8twerLgdw/7E0YpDk94cj6AT8VrGwp/1TWKlbG9EoVXZcgG9Du9uxVrRYWLV2NP5avRYcu3fn6YJqx7TdgCJYwPzJ5ViiUfJ3urLmLkc/dg4nTduzYGoydMI2LS5qttbd3QAsmQmnnaZqRtbK2Rreevfnf38ZOxJwFf/AdqOnezZnTGYuXreFrirv37MdNo2vVqcfjonQsWroKLi6uKFW6HLyq1+KpHTNhKk9fqdJlUaFiFb5mevT4yTx8Eya4yRqhGgubL58735Ga0kICmsozOTmZnVOZp3nC5Bl8RtnRMRda/dKep53iI3Fdp24DLrTfBQez30CNKl7VeT9SRETkL2gMNp4JwaO3olDcwxaNKjhy/+yrq74iJLzI/JlmZXkjyv5Hf+swIUsisaQDUN2FeTBPOkaisX1B7TESsH2KaYUmtZMEmWXTDCd91Qs8Eo0kTElol8zBrqnz14fRh6M4zJlwbOauPUZ/uxXR/gA0w0oCnmZqi7E4SFyTGZkHE9vkaGakE81+s/NZHcjFe8M8WpNkMlWmWW3a1MuCCWiaUa7M4iMT6Q7sHBKalB99GkiwN2Dnkvin7yRuG7hpy4nCUSVJ12KXQcWcwOiy2rSUYmkjMU/nkKNyoTTQoEN99pf8aH01iWkSxWRmTfEVZ/mpz+InMUuOyqsji59M3+kzXcOVpTUXK/uKLN20/rk5KxsqjyZ5tWbmlH8bljf6TqKd4qFBB3a6iIjITwYTx7JUI7g9KIuCryJRrSSrd0S+KqwG/juGlg7Imz8PWNUNizJMBFctizLVmqBWWfYDqZRwyueBnKwiV1qWw7q9G1DVNBDXr12DT6gFftu+H8O8nFnMhnDJnx8OFkoep4lNTnjkywVFkgzFOo/CmDaVEfb0Op6pcqBh4xoomNeKiWYZrF3zIK+bHVhzBIW5A/LnywNLI2rNFLB3yw9XezMobath64EZyOl3HSdOnGDuNG4/fcfktyEPk9vRiltKyQytkCdfXthSQyzPhUZNO8NTFg6fxzEAa5/+DXaVh2HtuPJY3q0+qlevjtnn82HBqrHIw873LFwKz1e04f5DtsZh3PzxyM/atZ+Jl8eno0ntVth8/wm81w5HozbjcI8Vb3ZCAyhkRk0uWfceYppZpvW75Ee7O1OvgoQtiVIyNybBSccSEuL5dzpHL0TpXIK+k7ky/aV3I9Oxdh26oHiJ0uyzLm52DRKoFIZmcikufVroM802U/oIuhaljw8OpabyayawtFFYMs0mKCydR2lInxaCztGnma6nTy/FQ8dosICbdDNHAwQDBo/ggp2uJyIiooVmjkkcH7wegRIedmhSSSuOfxhInJJ4pE2w9FA9QubLTfIBXk7all5ftdDfwkwE0jHayZpmbEm0UTtJcZFQLGqrDZseOo8EIwlDvSD+HPKmeEhkEiTASRiSiCcRSP0BOp/EK12/DBOkZNpNwpe+k7BNHzdtCkb+5ZnApNlVMps2YvHT7DKtcSYBSYKVwpApOUGnk0gnf31cJFLp3EZMfFJYNyaUizKRS10LShPFRWHIvJkPFjB/cnQdiofSSH/Jz5418pQHujaJfRL+hD6tNVheqAxK0IZmJHDZSfTb0G9Es8q0eVpjlg7KE83Ok1imdNEGZZRHEtF0nOLKzcqOBiZERER+HsisOtkQpQMbYGKJGgh/fVZ3QORrImk65SxV+R85MLGG7tPPS+PGjfkO2Lly6Rq+H5DWrVtjxowZcHd31/l8O3Tu1BFbtu7H2DU30bOuLZLIlO4/gpYSUAcnvXD9VqF11TSDr+3FiYiI6M2qaea4hIctGlf8VBzT4FTNmjVx4cIFnY8wPHjwAHPmzMHWrVt1PlknPEyDymvW4lmRgyzhTLiJiIiIiPxYSLTiuCwTx3OrN4ObTQwGDByIAwcO6AIIR79+/dCkSRM+yUeTLUJA/dB3796hf//+OHbsGJ8UEgratHbAgAGoVasWGjZsyCe0hID2MKpatSrs6k7T+WihcWWRz6AZuh99HSfdxN9qHiltrAfIfgdtB/e/dGT4z/5keOxbc/TqNbJkzOiY6ET3szm5TIKEZDVO3olGyfx2fxPHhIzP8Ak/AKfdVkPYeClPfAEL60CJTnSiE53ofjAnVUOmMkbZd40wv0YLVCluAalMxjVJdkB9bXrDCm1ES3pACKePi9JMcX9+PCsuu9JM8WVUxn+bQZ7W3E736eeFRigmTJgAe3t7nc+Px/DhwzFo0CC4urrqfL4dxo0dg9MXH6Pn9AP4pYoVkmnDExERkR8aap9I1Kaq0kD7RuibKzLeUBgo+LvO1SlJUKWyhvJf9RfScPJ2NJztzdG4kiOPn/RlemgGuWPHjtixY4fORxiePXuGVatXYeGChTqfrBMZqUGbnbvgn/+0OIMs8lMhZcIBEjVSyFT/f2BiYsKXINFyJKExNDLSLoXSCNsn4UKCdfhpSZbQ0Gsl+ZsyaHNdnV9WoWpUxoQKiRSaxRNSwJG1Hu3JwpeRsXIWMs0krgx0aRYa/Qar9AaVTMEyKk2TI9czT4x0L4/qpa15moODgzF79mwsXrxYG05Apk+fjmrVqqFs2bI87UJA90JYWBi3UF22bJmgZU3PNsVbvnx5VKlSRbBZb7rfunXrBtfm83U+Wv4mkE181+k+/bxcvHiR3zC0QdOPypUrV1CsWDFusvCtce3aNbjWmYcqZT35ZnCC1ZAiIiLfJPSIJ6Zo8DIkCQVdTGFmLPu49FIhl+Pxkye47e2NXEUqwylvAOug/rtKQcEEt1pDgpt9+YdlEvR+c9pkUFBYJ4E6vYLGy7IsZx08SZpo+CXyEyHRICHWEmkJriiez4o9xlQxZPz80z4dNNhVqFAhlC5TWucrHOfOnuOdc2MTYTeb+fDhA168eIGKFSvqfITjwvkLKFqsKCzMLQRbKiaRShARHoGnT5+iqldVbT9NIOhtHBcvXOS/oZUV/d4CpZnVyVFRUXj06BG8qnnpfIXj6pWr8PT0hI1t5nfqlUrleP/yMt49PcnbLco77Ydz584dbgIsNN6sTXVycuKTgfTsCAGVM+3VQ3GT+KZBaKGg2d7bt2/DwcGBL4EVKm5qq8+cOYOKA3bqfLSIa5AzoHnz5ti4cSMsLNJtevKD0a5dOyxYsACOjt/ehjVdu3bFG4Pa2DSlrrjhlIjITwB1d2l26LxPDKQSGTrXcWTCWMpnkuUGJliycC4GDxuFBr+tR9Puu5nw/HcCWURE5PtGQgI5zhJvHjZE/YJeqFvGlnWMabHBp8JJIpGCNr00MrHEqOGDMXveIt0R4WjSqB7Wr18P2xw5dT7CcO/ODaxcsRKr1m7U+QhH6xZNMHXaNC7eaGNPIZArDHCHCaD5C+Zj+869UKXE645kHarvf2nVDGPGjkHx4iX4xqdCIJcrmDh+yGdNd/65X+crHD27dcKgwYNQtHgZnY8whIeHo3fv3tizZ4/ORziGDBmCFi1aCC6+Q0JC0KNHDxw9elTnIxzDhg1D3bp1uRMSKgPrWpN137SIQ9EZQKKMdg/+kfmW86g39aDNuUQnOtH9+I5mj2miwKuoOfueihWHAxEdn4qUVO0ouipNxusEarJUqQaiE53ofhKXmmIIpWECnAsfxv77F7D/SihfhsHrjeT0Ts3/0gyWGtm0v4rUgF9XaJJZl0cjoXe3CE8aS3Myq0f15SOES2Jx0avO0yTapR4ZhcmsI7RppniFSzPFRXHq0yw09PtR/EJD/fTsmigiE2XaRIuWDcTGxgriaMZbn2aa4c0oTGadPs00Q006IaMwmXGUzoxmo0WBLPJdQY0frUMwMTXlf2kDg6xCa0foNUlfAoWnEUneq9dBaaO1DPRXD+2CTWuAsgO+noalI/31RES+V/Rv5KlTyhJSiQZbTofwTs2/ub9lcvbsmci5k9MreVhccgV79th3A0PagEMXMCNYWJlcG5acgl6989dj/dWh/PI0pEszpZ/7ZQAd06ddaazdHIXy/PG7VBuRgVH6MNyLI5X9VXYGRv+jrERE/gM0GimURknIV/IoTvlexDHvD3y5gYiIiEh28QU1jAoPDy7DwG4L8CQbRtBERP4XJAhjY6IxesRg9O/VFSOG9MfbgAC+LoHvbJduNzq+6YXOn3/nx7Sdx/RQmE3rV+Pk8SMfRbI+PIlv/fn0l6C/5E4cPYwb169wcU1haYON6KhIrF29HEmJiTwu2sAiIiwMq1cs4bNg2nR9umMeXYO+k/sc7q/LA6G/Nr8eE+eBgW9wgqWbRtT059Pxz/MoIvK9QONNpE1rl7Rk+lCNbWdDkJKqYYL5n+9pEnivfCKwZuhNrB58A95H38KAicB7p4P49yNLnyA5QfVRKH6OnAlP35vvsWaI9vxLO/2hYAKT4iWnP4/XA+RH39m/j8fJn/l9PMbD0rOoO64/xlx6PqaH/dF/JqEfG5GEc5tfQMXaWRL5JN6T4lTc7/N46Ly4qBSsHaZN+9YJd9n3ZJxc48u+38T2yfcQERwPNSvDfXMeaMOMv4OURDW7rITHH/gsmp1/ix87MP8REmNVH6/DHaWN/aPPlD7K7yd5+is5IiLZRhoTyYZGCchb7CTOPLuMU3cioJCx9k53XERERERIMhTIj/dORiV3N+RysOeLt3O69MQ9pCLI+yTWbTyEQNW/HV4PxqKGlVC+5my81fl8b9ze0AOtFpzUfQPUIfcweGgnHHuejDRVOHZP+xUVK3uhZtO2OPggmnXpfj6inl1C3+plMWXfE51P9kAds8jISAQHB6Jn7wEoU64Cpk8Zh3fvghEZEY4Xvk8R8PoV60xLcfzIISxdPA/vgoMQFxfLj730f/HJTn0kJiPYeVcuXcCpk8eQmJTIxSeZm/g990VoyDvEREfzc+gvXZ/MMRITE+Ce3xNOzi58hz7/F754E/AKCgMlyrI00fWGD+6LO7dvsQ6oHKXLlmfXkiGF4vXz5WnUaNR8U4SIsA949dKf5SnoE5FMaQth16d0R7E8kwCntIZ9eM+u95ybg5D/o4c+iAgP42mi9NG1yfyEPouIfI+QSCZNVouJZKSpsfXsOyT+D9u18MAEmFgoUK+3J3zOBjPBHI7EmFR4tc+L9wFxeHgxhD2fGc/AkugLeBgJOxcTNB9eBIW9HPmAVsS7RLzzi2HxpLDnCUxUqhD2Nh6RIYn8zVAf2Gc6nsCOhwcn8M9R7+nZo7BqxEQk451/7MfzIliY9L35uEjaDTeNidc0xDORy8VuZArkLJ35Stlyvw2/eeP1wwgmWlPx5Eooj+fDm7/W+9G14th1ot8nocWIIqjV1Z1fgq5boYULcria4vbRQC6iI0ISUOWXPLB1MsGV3a8gV0q5wA3xj+GzyvX7evI4D//xmA8o0LUoT7Esfhq1OLX2OTvvNUtLCmI+JCH4RQzCgxJ4WYiIfA3SNDIYGccjb4mjOPGYieTb4ZCTSE73XImIiIgIQYYCOTk6FC/9QpGzRFV4eXnBq2ohmLFmV2ZgCBMYQfZv9TEL6165BmpUzc8+fZ8kRgbhTbjW9p1IS01igiwIiaxjE3Z9HTaeVWLFiYs4vGwSTF8/hHCvxP4+CHu6AR0b9sSFV6mIiP06ubexsYVnwYJo2rwVChcpigf378Lb+ya2bFyH36eMh/et6zh39hSOHz2MM6dOMGHsh43rVmPZkgXYuW0TlEpDHo8BE7RnT59ArTr14czErh8TnjRbsmPrRsydNRWL5s3E/Lm/4/Wrl1i3ZjmfLd69cyuuXb6Eq1cu4ub1Kzhx9BDmzf4dB/b9ycTrBxw+uI/Hef3aFX4tEr8b1q3km4fs2LYZC1jYaZPH4cihA/D3e44Bfbpj+R8LMHJoP3xg4peELYlhH5anmdMmMpG/ALNmTOHCd8LYEVi6ZD4mjRuFo4f3c0FtZGiEixfOYsPalTAzM8cfi+bB99kTLrBFRL5XyNyaOr11S1syAZmCKy8MIJUbM+Ga8RAkCT0HNzN4lLXjM64kPCu2cuPf7Zm/hgZ1qRPN/pCpMpkTpzelps9hgfHwvfGei00SfrtnPcCxFc/w5wwfLm5PrfXFjqn38ejiO+7+nH4fp9e9wJvHUVyUn9vsh6NLn/Kw1w4EYMeUezi48BH2sHiOr3yGjWNuI/Rl7MdZ19PrniP0VSz87nzAvrkPuFn0qTW+ePs0CneOB+LBuXd4fvMDF7M0q0wi+djyp9j42y28Zdfk8TCkTCDQDPMzlvbwoHief2MzBfIUs0FOD3OkJKmhUafB3EaJvCVt4cj8KH/6WWv6a53TCE75LVGziztUqRomwuNw8/AbnN/iz/MQ5BvN8hyCG/sD8OphJHxZui7u8MeBBY/47DvNwouIfA205taJyFPiEE4+u4ST3kwki+2diIiIwGRcq7CeiYGRG0Zv3o0///yTCYahyMdadDVfb8mOKVV4cnAFRs4/gCPL+qBrt27oO2svXvidxaSuXdGtZ28cf0FhpTAwNoaJiSEMWE/Ee9scTJy/CX9M7oqui08hPvw11kxin9k5Xbv2wNytVyDcXnjCIJHKPq18WdmQMKG+BYmZsJgExCaqYOxUADWbVMa399Kk7CVNnQu/rl2D/vWLI/krmd7zTXtSVex3kMPcwgLx8XEoVqwkFAYGSEpOQlDQW7T+pQNatWmHnr37IZeTMxxz5eLnkZAms2qCZoZJPBcvUQouLrnhc+8OQoKD8eTJQ6xYuxm/tO/MZ465WfNnJswUF/HypR8X6b+NncwEqikS4uPRrEVrlK9QCWMnTkXefO6sQU9j13mO9+9DsGTFOowaMxHPnjxGaGgIbOzssGjpGlSvUQf37tzmaaN0Xb96GQ0aNcX6zTv5dvY3rl2GIRP2LVq1xYw5C/mgAO3uSO82LFW6HEJDQrgYJzPvfB75+ey0iMj3DD1i9JRVKWyImrWqo2C1AUwMKj8+e3pISJPftX0BWNr7KsyslbDPra2Jg19E492LGHhWsIM6Rc2F3NlNL7g59uVdL7kpNYfFkcrqr6R4Ff98lYnSyi1dMXBtZZhYGHAzZDpe91cPeHXIi9dMJDYaWBB9llZAsZo5+aysTCFFGBOoNLOsUWngWT4Hus8py2ew200ugRK1cyKQiV/KFA3E5SlhA99bYXzW2MzGEP73wmFoqoCRKasDktWo0NwF7mVt0XJUEdg6m/KZ5XaTSqBmV3e8ehDBy4cnnaVXrdYgmaU9lYlhEryRoYnYPO4ObjJBW9jLgccb5BuD9SNv4cquV6jUKjdUrDz00IACCWMjFk5rGi5F7kJWPE80U0xlUKaBE+r2ys/ykYsLb0NjBZ+9DvGPZfUjS4SIyFeCm1sbJ8Ct2DGc9r2Ik7fD+DIMehZEREREhCBDgSyRyKBJfY4ehRz5a4DqTDrEfBW6yofWIWkQePsM/hjRFr9O/RN7d2zEyjGdULVqJyzfvxeb1q3GyAHLEIok3Ny4EsvWXALNwb48vxXTfuuLqcv248S95wgNuIFDm0/h9OnTOH54B8YNm4zDj8LoIt88tKmcTbl2aFUuBP2qF0aXRecQEZsNW9h949gVroOm1YtDmsLy/pUaJxKrxiYmUDOB+PZNAKxtbLFw/kzUrlMf5ZgwJXPmpKQEaFinkTqO+3bvhJmpGROXv3xcy0iztAGvX+LxoweYOHYkNq5fjbt3vBEdHcVNtGkNMZ1Dr44gaJ2voZERnwnWi0+1So0RoyfA3cMTA/t0x4ewD1zgUlhy1GknR4KazJ5pBpqOUzxGxjQbloYcOez5tUzNzLjgpbD07lQ6Zm6ufc0Y/aVrGSiVcMyZi4v0NJYGffx2OXLALW8+PstdqUp1mJqYcn8Rke8duo3JMjpXDhMmQj2ZcKN9Aj69tykMPTfupW1Rp5s7Gg0oCEMzJt4ik3F+qz8XdSQw6dUwaiZcC1d1QI1O+ZCfCVham0uomfgtVMUeDfoVgAcTpbHhyVws0uNP4pCeJxKxtLaZTLepGjE00R4Peh6Fp9dCUbaRC5wLWLJnE9xkmUy2Seia2xnysOTSpzxnPnO8fRyJhOhU5GVi+dre1zC2UMDEkgYBWBvD0kSOPpOjdFCaFEZybTy6yEjY5vKwQPMRRVC2sQtPKxe0DZ1ZfAZ8BpkisHIwQuXWbkxwF+XppFllPSSEKe6oD4lcOFPZXdr5EtU75WVlZ8IH+VJowzQWlmayL2z14+XlwcowfTwiIl+NNBLJsVDJwvA6NJ6/Eu6rdUJERER+eDIUyNTySiRGcC9Rgb+4vJibLfdLj4x16o1ggUlXIhB8biE8LZLgWGUOXkYH4496BRD+ypsJZDJlM4aJsQGvtqhjb+taGjseRSNk4wDkKdkCc7Ysw+/TpmFU3yaw/vAafiFR2gt8S6SbQdYKpjRoSMwonDByxTFcWD8aH3b0RaMeSxGYqA33U5HGxKDuY3ZD9xCZQm/duA5rVi3jwrFkqbJ892h//xe4d/sW37be0tIKfn7Pce7MSVhb2/B1yvSZOtJ0M5JQvnj+LCpXrYadew9j174jUMgVCGMi14Kdu3zJQuzcsYX1K1nn08kZvs+eYu3Kpbhw/gwXySRmaR3w1UsXEBUVCRX7nBifwIUxYcrE9eED+/A+NJSJ9UQ4Obsi4sMHrGFxkOm1ra0dF74040wdWlr3TPFROVJebGxscOjAHpbHpXgT8BrFSpRCbEwM3zqf1i8ns+vQX1rXbMQEt7OLK44eOoAiRYt9nCEXEfneUbBb+WFAKnYdvomb+ydBlRSjq4M/Ra0iAauEa1FrvhNzYlwq1g2/hXgm9Gi299n19zwczZSS4HMpZAWbnMZc+FF9oGLCmdbd0ixscoIaBSrb4wITiKdW++Kdfwxy5beAiglEEtJG5gr2jEm5SfWFbf6ICk3iZs207jnYL4au8lHc0gOdwuLlM7RMeJJA1yYEXDiT6IwNS4JzQQs8vfqeC3kDQynz185kkyC/feQtD5PKzqf0kqjXC3uCTK3fMKF9dPlTnh5aE03VnFsxKxSp7oj7p4IQwwQ/7e7t5GnBhTuJ6vS8uBXGzz3L8pTT3QI2TiaQsHjfPolC0IsYLoJpZv7J1VDuZ25riIBHkfDz/sDFtYjI10QiYX0w9gy98KmKAhY10KWOE+9jigPDIiIiQpFhy0aiQCJ3xuit+7B3717M7VqR+dKslvY4waonyFEGBfMBRqa2MLI0RLHGlWAGQ1g5G0FBr9r4BJrtkrHOfG5Ycuu3NPgdnIFWw+bDNyKBNdgksqQfZ/i+FdKYIEl+HwH93HBqagSkKcYwN9GuYyWsy3bF3nWjYB52Cc8/6Dx/JiRkck47m2bvOjSauSVh2eqX9nxNLr3qafT4KUxomqNbzz5ITkpC7XqNUK58ReQvUAhVvKpzc+XqterA1dUNLrnd0LV7Lx6OhGyx4iVQq3Y9Hq+RkTEaN20BFxbul3ad+PrkokWLc9FKM7Q9fu3LxGwCunTrhZKly6JipaooV6EiIiLD+cZdbdp2QH7PAmjSvBV/rVOXbr9CoTCAUqlEpy49YG/vgC49erGOtBz53D3QtEVruLL0tGzdjgvoCpWqoGixEqwDTQJYw463YeK9OjcfJ7PqXLmc0K5jFy6qraxsuBm3s3Nu1KrbgK+ppvir1ajF1yGL5tUiPwJyJtDu+yfA950GbsavkRj9llU1fx/8IfHpWsQKBSrac5FL7RSZGpdv6oLcxWyQEJ3CxakeEnskVLk4ZqiSafbYAR5l7LhwJPFZqm4uFCifg5tc1+mZn4lpE26qTOKaqNTGDU75zZnwTOIzsyRESZWWa+ICx3zmyF/OjotqBRPr1Trm49dzL23HzaqpE0/XVrJjNJNdtGZOGJsZoNnwwnAtbMVfx1SusStfk1yDnSuRSbkpePWOeXnanZnILVDJnsdDebfMYcQ336JZ78T4VG6KXaaxC19XnZuVS8m6TjAyk/PZZdq1+qNIZ1B+3YpZ8/himAjPW9yGr0OmPFVj16MNyRr2LQBTJo4p/5Q3aqIpnzQoUJTlm2bkSbyLiHwt2J0Pv4cVkMewLjrVdIOC9h3QHRMRERERgowFslqFuMQn6FYoF5ycnODs1hDHw1IgUScjAUl8p2Z1Kn2OA7WLaeoUJh4SkZBIs2dpSE1MYJ+TmYSmz1p/qrxUyYmIT0iE3iIr4s0zPLl7GztWL8OG3bcQAZqZ+7Y696UbdYb9nQ2Yf8AHfn5+2LlkOSJs66CkmwKXtk3E6E3nuf/5ozeR5lEN7jl1J/4kpMTQhm4vEPj+A94HvsTL1++QmE19JeoQknlyx8490H/QMHTr0ZubHdOsqptbXvQbOBSdu/ZEnrz5+CuWSKzWa9AYNjZ26MrC9uk3iO8ordLtZF2CCd08ed35+TSDS4KahCiZTPcbNBSly1XggpTC07E+AwajERPRDo45uQCncxs2bo7+7Lq0kzmljcQ5rYX2LFgIXbr/ygR3blT1qsGvkY/iHTAEbdt34e9wppnt8hWrcLGeP39BuLrl4eKWHJldN2vZhsU9DEWLl+S7ZVerXhvGtKbf1BRl2XVsbO342msS3c99n8KzQEE45szJRb2IyPeMgoljn5fxTCAnonMtR+R20ArTjCBBTLOiTgW1ZsMkGk2tlKjQwhV1enjwna1JAP4TJBid2bk0c6oXj7TeuErbPPxcEq00PeXC/lrYGnJBbWFniBpMSNbr5clFc4GKOdjn/KjQ3JULVj4Lm8uY7xRNApLSReKSNhKj9BL0N19pWy7uadab1viaWBpwYexexpavA6Z0VeugNXMuWJnFw/Jmk4vllYlvfRxKYxlfl1y/jydqdnbns7v5StlwMys6bxAAAKjgSURBVG+aNc5fwQ6Wdkb8WpQe/fUJSpd1TmPU6qY9vxRLAx84YP8KseuRX9kmzqB10UbmBqjOBH1uJqgd8phz0/Va3T1g52qi3QRNRCSboZljujlfPKgIN4MGrG5wgyG7x/WDXSIiIiJCkaFAts5XHq3btEKtSmVQunRplC5VEJYKOXIWq4a2rWohB2TIWdSLfa4NR9ZxkFrnRZPW7VGFdQAoyjyVGqN108qwgiEKNWiGlk2Kw5j1MHJXZP7NqsCWTwJIULLDdPwxtCFKFCyIStV7YeiIZiiYg+L4djDy7IBNK/vDb8tU/Pbbb7iOtti4YgDsZUDFht3g/Hgp99/9tgCWLBoM55/MujXk9g5MGTsXvkozSB/swqQZm+CXjWbmJJITEuIRHx/PTalpLS5BAlTrF88/Uzh6H3FychJrPNUfz+Em0DorhVT2mcISZHqtN3Mm82kyZ6ZZ2Wkz5/Hr0DEyh6Y4eRgmmrmwZsKVx8uO0zUpfvpLM9d0HoWlcwk6h8LSK5n0QjglJZlfm5ts69JC6NNP4cmkW5u+JO6vvw6dT8coH02bt0b7Tt24kBYR+Z4hs+p7/nF4+DoRXeo4wsFaidT/MXDKZ4XTmQ2TSKZXLXGzaea4ufP/Azdb/uwa9Homfq4uXgrDO+Ks+qDr6eOmzxQ/faZrUhiKi/xJaNI6ZH4+8yNT8PTQeRQve6T5WmFKN33Wp5eOUTooLn08PK/p0krh9WlJZmEpDjqf/PVxUZp4nOz756TPC82866Hr6fPE42Jx0Hd9WenPEcWxyFdBZ1bt94iJY2UDdK+bGwYK9oyQp4iIiIjAZCiQ3ap1x8pdu7Fv/wEcOHAA+/fMRQULIxRpOQzrdo9BfhigSKuh7PM4FGJCUebqhTnLt2EAmZlBjip95mDFgn5whRmaTFuEJXPaMLEsQcU+s7FywSDkVWqvI7fOhwFz92L/gb1Yt24i5sxdhFYl/nmk/7/CrmRbrN27l5ubr1rQHvoUyi3d0H+O1n/D0qHI/5fV9U+DS40h2PTnHuzZvRu79+zBltWjUcRUd/AHgMTo98L3lFYRkYwgs2qflwlMHCehQ01HONkZive1iIgIIw3+D0kc10WXWq6QyyXQjY+LiIiICE6GAvlnh++SbGys+/ZjQhs50eZO3yL6TaYMFBLRiU50P4lTKqR4GpiK5+8k6N00HzxcrWGgNOLWE7TkgCATS5k8VXSiE91P4uTyFEilaQh8XgMFLFuib5PCsLY05Xt9UD/tc0fQEqvsILv6hrQxZ3Ztrqnv631eTllxlN70ac4oTGYdQfFS/EKmm+Iil93lLDSUdv1rRoVGX860V87n5ZUVR+VAadY/L0I5gp5tSi/9zShMZhylkzYA/hxJ0ylnPxmeb+byRvfp52XRokXo0qULrKysdD4/HsuWLUOrVq1gb//tzdivWrUKJiV/Q68WJZCSrDWHFvk5kMpU0KSpkEJmm2lpvBKktZjJSVozdaGgRoFM5PUm9kJBlS290kvIWU8SiPRaMFomICH7XgGgTW7kMjl/3RmZ8tM1hIDyTY0XvXKFTP//bby0MXVsvAonzt1CyVwxcHMw1N4DDPqtTp48iZ07d6JK/y0oXeMeNAIus6dXxtHyCSGhe1ZpoOT3gpDQ/gZUpCnJfy0VyTLst6IODS3bUPOCFShedo8ZG5sgkZbC6HwEgeoFA3rtJO32LWy9QBib0LOWQMkXFLlCDplU9nHJjZDweieJ6h2dhxCwyCjNVE/wpTtC3W8Ei1ubZlo2RNPA/xy3VKpBWLAtQu7I0KS0JcisOqM1x1TX0JKmAQMGoG7duvjll190R4Rj8eLF6Ny5s+B9Q39/f1y6dAndunXT+QgH9fUaN24MBwfaw0CYKXcSFAEBAThz5gz69Okj6NIuqu+XL1+OevXqwdnZWbA9VSjNQUFBOH78OPr27avzFY7169ejevXqcHNz0/kIQ3h4OLZt24ZBgwbpfIRjy5YtKF68OAoUKCBYX4iew+joaB730KFDtcsaBYLuja1bt6JgwYIoVqwYX8ooBDQAP3PmTBTqtErno+VvArmC0lv36edl48aNaN68OSwstBuh/IjQA0eNiK0tvcLr2+LPXTvxLjkPyrbtAJd8d1kFmT0jfiLfFhJpGt69KggnswKoUNCcVAbu3rmLkJAQ3sALyf79++Hh4YFChQrpfISBOiM0uGZqKtw6A+pQr1i5EgP69xesEaORY19fX/j4+KB9+/aCdXCoATt69CgsWQeyQvny/75xZI2qhCmSuOA7CAt8ytca6qHG68qVKzzejYcewsw8J+9gC4GGdc6XLFmCIYOH6HyEISg4CGdOn+H3gpBcvnyZ3w81a9UUTGgZKg15m1elShW4uLoI1iGlEfllS5ehd+/efMBAKOh+uH79OuLj4lGnTh2dr3AsZvdDP9aBFnoW8v79+wgMDESjRo10PsLxx9I/0KljJz7QQYNfQkCvPXz48CHfhJQG05OShRNB9BsuX7Yc7dq1g5mZGX8O/wkJ6L3/sQh9cRqxUeE634whATh16lRUrlwZDRs21PkKx6ZNm9CsWTPB+4Zv3ryBt7c3WrZsqfMRDhIUNWrU4H09oQZu6dkODg7GtWvX+G8o5KAPDbBS/5TqI0dHR8FEPaX5/fv3uHjxIm/zhGbPnj0oz9o82thYSCIjI3H48GE+MCM0tISWxHHevHkFq/dJINObXShuGvARSsQSdG8cPHgQ+fLlg6enp2D9IarraWKuePf1Oh8tfxPIBybW0H36eSFxTB2GH1kgU6U2f/585Mz57W273aN7N6zfsAs9Vi5BuRq7oErVmleK/OikIT7GBiGPW6FF6XKoWMwBe3Zt4520KdNn6cIIw28jh6J2rVqoVVfYTlS9OjWwlzWUJubWOp+so05NQK2atXD+0mWoUoTppMoNDHH21Ens3r0bK9dsYPEKM4MqNzDB1Mnj4OLiyl+p9qXxSmUGkEg/HRCjBpcGHmhmKDryA8wthR3Uq1alAi5cvq77Jgy+Tx9i+vTp2LJtl85HGOjd73Gs8zF0xGhBf7OO7dtg8KBBKFOuHKtvhRnxl8nkqMo6uadPn+YzkUJB6d2wbhU+fPiAUaPH63yFo4ZXJZw7f57djMK2O/Re+7t372Dy1Jk6H+GoXbMqduzYCSsrS8FEkNzAiKV5H86zsli4eJlg9xtBv2GdWl5ccJIV2/8WQRLI5IZUGei+/x2qJ6gzTp3o0aNHY8aMGbojwtGiRQs+U2hpaanzEYYHDx5g5cqVfOZUaNq2bYtp06bB3d1dsHuDypoGfBYsWIDNmzcLFi9BcZOAHTNmDIoUKSJomp8+fcrrZRLgQkMDgTTLK/Sge1hYGJ+lJwEuNIMHD+b3tJeXl6Dl/O7dO/Ts2ZMPagt9b9CsNFkX0ASfkGmuWrUqrGtN1vloEdcgZwCNSsTFxem+/ZhQHmmH5G8R7YiTIdI0Ui6ORfezOCWMTKNgV2APtl2/gqsPI1jNJYMawlsQ0FvcU9QCmgzqYZ3qRN0OxEKRmMzikymRkqLmn4VwFBflXyPRzpJlFCYzjlCnyaFizy6NSGcU5v9z8QlJvO5N76gR1M9QJOp2chYKPmrOylZoklPTkKYrWyGhclWlyXiZZFR+mXEEpTVZBSSx8s0oTOactmzpecj4eOYc/Wb8/mLlkC1QmgW+z4hU9rzRs5EtSJVIEricU1PVPM1UVxIZhcms488dT/O/vY/ViGP9lc/rhowcIaRZZ3qyq29IJv1CzrSlR9/Xo2t8XlaZdWRxlD7NGYXJrCMozRQ/LVHJKExmHMVFcVLc2QGVBcUvNPTbZWeaqVyofc2ozDLjKL36NNNznlGYzLr0aaa/GYXJjKN08jrpM0SBLPLdIZVJIFdIIZNL+We9H30nJ/kfuoeH1Z0vkWaDSPoCaORKqkuDPt30l9KWEZTeT/LO/um/U57oXH6+3o/yyL7rSZ93fuwf8s/PyfhQtqJRy2FqFg2XIkew/84NXHkYDd1PLCIiIiIiIiIiIpLt/KNAVsXF8MXh4eGRyMyESMzLE+heoRymHvbV+XzPpCExLgphsZ9vuJKM90Fv8fZtIOJ1ZaRKikVYSDDze4vA4HB8PiaRFBfN4slolCkVYe8oLnZeaNTfzvvWSY6JRDxNQWQzJOpuHAjA3PYXsLDLJVzd/QpyAylOrfHFwq6X8OcMHyTFq/5R+BkYynB+ix/md7iIRSy895E3PE4F86dj9JmQySXa7yQ6WVz0mRwJTIVS+5mEKZHej8fFPpPToxesBBeoumsoTeR45ROOq3tfM39277AHjc6Lfp+E3TN9YGJhwOPUQ/mk8HM7XOBp3/W7D2LDkrFq4A0s6nYJqwZcR/SHJES8S8SaITd4+WweexuxkSm6NEpx72Qg5ne8iMXdL2Pb5LuICU/ief2YfpZOCkvva+XinX2m69IxCpNebGcXGo0MpuYRcCjwJ16kJsImT1XdEREREREREREREZHsJQOBnIYIv7PoV9aDL+q3tc2Blr8fRfwXmnqrkyLhe+8eAsKF3cXzvyAtKQjrBpZGDq9peJWkHy2Iwql5A9G8dW/0798Nc9fcRCzzvb+2A4pWa8r8+qNrw6YYufEqInVqNy05GBuGsHiqTIVfwl8SOC0pGPvnjUPfvhRXf3Tr1RuLD99G0nehkpPxeN8K1CtUEOP+fKjzy07SmOBLRsUWudFjYVkEPY/B6wcRsMttioGrKzHBmIRX9yOQwY7tHBK74cEJaDSgAIZv80LZRi5MDGrw6MI7XNv3Gu/fxNEl8OFtPG4dfsvjTk5Q4daRt7h56A3CA+Nx73QQCxuAgEeRSNOkcUH75Eoobh5+w86Lw/0zwXh8OQRSJjyJ1GQN3j6JYsIvDVHvE/HOP4aL5Jd3w2GTywT5Stmw8KFYNeg6vwYJ/KDn0fA59w53TgR9FNQkWGM+JKNAxRw87e3GF+eCVqPWoP/KSijk5YAH7Jz46BQ4uJmh1+JycMpvgdtH3+rErYSntWJzVwzZUAW27NpH/niChOhUnqfr+wN4OmOZaN464Q4OL36M8KAEPL/5gZcN5VErnHlyshUSyUYmEajc6DZ8k6Jx7VGU7oiIiIiIiIiIiIhI9vF3GaEKw/bfR2NtWH5MWrwEi+f0w4dLV/Am4QunkSVS/koKheL732Ap2PsKPhjXQjc3f5x6rO2oaz5cwYq1bzFm/zEcOnQKrfNqQKteVOo0uLWbxPwO4dSBfng8czQuBvFTEHLnKt4Z1EB399c4xcSVntOrB2LWFXPM2U5xHcLpNaOR3zwFLKpvnrdXFmLghI2Q5izAxOLXUfRkkmxgJIPSUMbFq6GJggtdKROSNCtrYmUA/dp9mh3ls6LpZpRp5vfcFj9sm3AXL5mY9mdC1ZuJyCgmHg/Mf8REYTyOLX+Kh0w0J8WpcHbjC/jdDkNkSCJSEtWIi0hGVGgiLm7z538v//kSl3b4w887DLum+3DhfIad8yEgjqcpJUnNZ71JHNN1SASTCr+86xUCn0Xh7skgxEWm8GtFf0jkps0UL13z8q6XePMkks/kEjTT/ZgJVUo7iXaFgZTP8BqayrmwJ1FOAlZuwMrHWM5FOQ0A6HPPTbRZeBL2NTrnQxTLUxIrw7iIFD4oQEI4PIj5MZFOs9FUvgkxqTx9V/e+wht2/+vTkt1o1DKYW8bApehR7Lh6HjeZeBcRERERERERERHJTv4ukFkHWmnIBEb4I6g9mqDf8Nk4tmMM8hqqcHXVSFQv3h83+UaqoVjTqRmadNyAqOib6Fq/DDwLFEKx4sVR4bftSNTImTCRI+bCQhQrVgAFC1fGtAOPqQ+PNFUSrq/qgqL5PeDhkR9FSvbDxfe02P8D1ndriUatlyGYLqG6h6HFq2PwogsQ/s2B/xYVbl4/ivCKv2F6NwfsP3oLNFQgMbGCMu09Tp29g+gkCQrVqgAb5q+ViFp1JnVyhossGYm8vDTwvnYIH8pTPI44eOwmjwep93F4yyv0nPIb3PTvn89RAg29KoJpvW8eq3wtseL4ZrQu6YJkgTcnygiaBaXiPb7yGVYNuoH85e1g52LCj90/HQRTKyVyuptzAUhCjkyuyRz5FhOmJJYJ2uDGo6wdSjd0hq2zCXzOBaNGF3c0HVoYtk7GCH0VywS4HI0HFYRrESskRKegfl9PPuucM78FYsOT8conAq8eRnLBTIK7Uhs3HkajTkPLUUVQuKoDE7/R9DjB1NKAX+fVvQg+A2vtYIx7p4OR08Oci1VKZ6Eq9nArboOqbfPwa9s6maDZ8MKo2MKVi3i9KNWw83PmM+dpdy1sxfPy4W0CN5v2vxOGErVy8dnip9dDsaTHFQT5RvM4kz8zR6ABBBpMIPFM4aPeJ/DZ8nd+MbCwU8KzQg5UapmbX0OVqmFxhyPwaTSfXf4qU8g6SCSbmofDqcgebDx3Gbee/jWwJCIiIiIiIiIiIiI0GQhkWzTv2R+/NnXFovq5oXCqhU2nA6CWSRET5Ie7Pr6I4TooBcFPHsDncSCSpIbI4egKJ7s0PPHxgUZhxsSIEnJZNA4cvwE7O3town0wadgiPNek4tbawWjRZz/SHF3g4mKLmCdr0bHOKDxPAcKesTgfBmoFcVosnvvcxfO3kVox+V8Q/xQ+t1PRppkbHOu0g/OFdTj5TgOJcSXMWNgOvsu7oUyzXjh00R8k8UmDRfqcw86dOzGl40SEVOyKqh7sQNIz3LuVjF9a5IFDnfZwvbQBx4OZSgn1R1BaMXi6Cb/j6dfA1MEd+V3soElR8ZnP7IZv686uQ7OfA1ZXQplGLtwE+dm1UC7uGvYvACNTBReAJFZJ9PZZWgEl6+Ti4lQbB+DsacnFtYWdITeBVjMRSLovlYl8uVLKZ1+JVCYsaW0wnUMz0a99wvksb4/5ZeBW1JqLR6URrd+V889GpnIez0cxzpyMiWASyP73wnlYW2djXN3zGk4sDXrh+1ca2Hd2Eq35JTNx+qoNoUXN8mSf2xTFauaESyFLlkdwUd9jflkYsDTTLDDl06O0HXosKIsO00vxvNCAgR4SxDSQ8ML7A8xsDOHHhHVyvArd55ZlcZvx80n4S9j1E2NScWGbP3r9UR5FqzvwMuWF8TVhBZCaouQv+mf/RERERERERERERLKNvwtkhm2p9li97yz2LFmEYVVUGN2+EdY8CoHSwAD0n5x3UmmTIvZNqkKyWTHMWb8G7fO5omjZ9pjWvSqMpCms02+AmsPX4MyZC1jUpzbMXgUhIu49vG95I9SzG05dOMOOXcXSnkURF3EO/lFyJgwMoFQqWOwMKfvO/lPo1mD+F8Q8OIU9l15izej+6D90Be69uonTl/z5sTwNRuDk6SOYUjUGg9r3x4m3TCAxEZUcEQxfX1/Iig7AyrX9kIuFjePxvMLaMSyeIct4PKcuvgKsrWGuCkEMLWD+XklT6+bMvw4k0iRMWJK5MYnHMCYKt0+5x02byUSaZoT1m3TR7C4JwvRmwTRrqkrRC980FKnmgMNLnmDz6NssKzRDawEVE8YkFM1tDWFopsCemT7crDklSYPEOBXfIItMn0mcUzhaB0y6US+muZ9OlJLwpbXAoS9jYeNows2uI4LjudClsDQrbKgzhz685DHio5L5+Twelh4uSnXIFRJukr1+xC0cXKgNS8dNLZUoUScXbh4KYKJeu1kazzcrh/TnE5d2vcSmMbdxjYn0Km3ckIOlg8yp9855wNdHkyq3yWWMk2ue4/XjSLgUtMSOyXfx4HyIVviTav9KSGVqRIY5IPRZC/SuWxmlPKx0R0RERERERERERESE5+/KM+whJs6YgpMP1ajefyD6tqsGO4M3eMI6zhQ4BQF4+SISURHhiOWzhgooNO+xtlMzTDyUhGGr56BSTiOoVKnQpBnAOYcZj1YuV0LJ5IxUrUZCaiLSggLh+y4a0dGv4O8fiWSNEZRMxKRpkhET9xKvQ6NZxzgcCV9VeqWHJHoE/lxyCBVGTkSvVm3Qpk0PDO/VCG9PnsK7pDhE06JjIxe0GzsDjTwC8TyYiSOmHRxqdMakSZMwfkxLLo6BcBbPQZQdPh69KZ7W3TGyTxMEnjiCMOOKKF3qHQ6cecxDatEgOjbuu1iDzJEYwUAug9zAUOeRfZDYK9vYBUWqOjAhqBW4RkzAdp5RGrV7eKBIDUfYu5lx/4yg9cA1u7gjd1FrLkjJkXkzmU/TuWRWbWqtRM1u7rDIYcjjqdcrPzdTLsSumYsJ3bo98/M0dGLXpJnhMuyzcwFLmNsouXk1rdstWdcJnuVzMPGr4Wkmod12Ugm4l7WFs6cFei2uAGMLBT+vYsvc3Ny5Dkt/8Vq5YONkgpa/FeXxFKhoj5L1nLjIJvGdt6QNWo0uysLl5DPgNAPcfGQRfo187Fi1DnnhkMcclVrn5rPQ6WeOaXac4mrQtwAKV3NA3V/zc1Nz2tCrbi9PlGnkjPaTS8DCVonCXg6oxcrAjuWPwlF+Os8szdJvx/P0NZDJVAj/YIuQp43Rs1ZVFGH5EhEREREREREREclO/i6QDUxh/GwX6hW1Y4JVBvfmf8C6/DgMalIAruXLwsPoCXoWsYaVW01seRGAVKkc0c9PYfHBSwgKv4COxZ1gWm4UfBNVSKKXMCdpXySempSAGPZfrKkz2nQbhGrGB1E9pyUsLfNg6GU12g2ejqo25ijTugJUL7fBy8ES9sUH4h47JyX5685QEhIDJZJZvtb6OaFDtwao4uUFL6+qaNmhCQyDj2PHhjXoN2Eidu/ejZ3T5sHXqS3ql5AjgeU5NjZGF4uWpOdnsNbXEe26NfoYT4uOzWASeAgnfJLRsf8gvN40BuMXbubx7VgxA4NXHEB4wrevkKNf3cTBPTtx+eFj+Fw8hANHruJ99ryjn0O6l8yiTayUXPzRd9qgisydSezRDs+0fvefbhg6x9rRmM8K8zDMpTG9l6e4DT/X2Fy7qZx1TmO+ARYJT0NTBTzK2SE/c2S+7ZjPnH92LWgJenUSpYc2CiMTbJqN5YKYiWVji782CyNIiFJcRuwaDnnMuDk1nUdCnKBrkgCma+RwNeHxUBwUF8VDYp3C5ytlC0+W1tzFrKE0liEHrcGmiV2ZhMdLfpb2Rh9n0fVQ3s2Y+HcvY8vzSmkls3CC1jXTumMS12QSTuKa8kzC3oxdn66Xh12Prp8+T9mFlInjmKicuHa4KDwNJSjG0iciIiIiIiIiIiKS3fxdIJu7YciMjVi3eDZmz2buj004eHQqCrLOvFut/li1YT33X7ZpG/7cuhFThlWHfY7S+G3OXG145uaNaIbcTqUwdOFCdCivnUMt0KAH5s4eiHysc527Rl+s37UZc/Tht+/HupG1IGfJqTxgIbYtms/9127/EzvXL0GvZkXwtffClmhUUClc0Hfaryhv/lcxGThWQPcu7VGyVleMq2GFR48e4ammKBYvG4+CLJEu1fthVJOSutBaVAYu6D31V1S0SPdOW/ty6PFrd9jLEmFZsjsObRiNnPH+PL5nqXkxqVcH5DD5eqasmSUp8i2ePA6Ee6MWqJ9bjSfPAhCfzZtZk3BMPzNKgo2EHs2wkqPj/x+fn0/oz9ebRfMwuiAUlsfNwpBI1Zpo67/rw7IP7B+ZRhMUz+fXoPPIjxx9Jug8fXrp71/X0PpRWH2aCDqmzyfNKtNl9WH11yc/fZyfQ3F9PF9/HkOfJ54u5k1x0Hd+fUoXnaNLW3ZD4pjMqsP8WqKEtRFC/a/rjoiIiIiIiIiIiIhkL38XyAxDp7LoPmgURo1ibkAruJnqgxmi5C/duH+/ZrVRqWkHdGlbDtbWnujYZ4Q2PHPDO1WDYw5P/DJ4COoWsuNn5q7QBANHtUFuA63oc/Nqj5H68E1KcD8ttqg/eBj371y9LGp064MW1dyZeP66aFTJMHGriC71qsEo/cUVFqjerj2quVuhYN2hmDJlCqZM6oOCugmuXKVaomOV/NovOkxzV0CX+tVhnH4fLrk5vNq2R+3C9vyrkWtF9BvP4qL4BrWDm+W3L44J+5KtMGbSZEwYOxZjJ0zC2BHt4WakOygi8oWQWXVkeA5uVt2xUlmU8rBgej3DakpEREREREREREREcMSeZwbI5XKYmf3YJp0KhQKmpqa6b98WlDZCKtVAYZAMuSJFdD+BUxgkISbKEfFvO6Nv/Zoo7m4JmUIJpVLJ7wchMTAwgLGx/r1qwqGtO8x034SBnlOKl9JMcQvhKC4jI0NI07TrIYyVMkEcIZOooGDPLu06nlGYL3W0FEEu1ZqlGCmFbbIojVAL/xJBQ4UEEl3ZComClYNcouZlklFZZcYRlFYlq3YNMzieFQd1Evsr/Zt/Vhz9ZnR/UTlkC+x+MGLXERoDWRp/NrIFSrOBsOWsUMh4mqX8/RxfWkewtBgqMqx7yNFvKElTwdBAuPtY66TcykmmS7PQSDTachYaevakadmV5hReH2VcXplzVE9QmvV1XEZhMusISjPFT89hRmEy4ygudkvyuLMDakspzUJD9xvdd9kB3XMG8jTWx8q4zL7cSWFirPzYZ6HnPKPnP7OO0PfdSCdkFCYzjtLJ+wKfIWk65ewnNpO5Iw7pPv28HDp0CDVq1PhmBaQQHDt2DBUrVoSlpaXO59vh1MmTePEqHPVGr4WD81PQu3CFgNbk0kOVkixsBUkVAa0BVqUK2/mhikClVrH8a3j8gsCedhKcKSkp7KNw5tLUYTdQGCA5mVXkmUwr/T5vHsugeuGDIm4mfOb4xYsXiIiIQIUKFXShhOHKlStwcnJC7ty5dT7CcODAAdStW5eJT+HMKFJTU3md1KxZM6jVwogCGbtn30ckQGVVHrVr1UJKqjDPBN2zly9fhjlrdIoWLYpUVdafCXpmvb29cfbsWQwaNAgmJtr3ngtBmkaD7Tt2oEOHDjofYXj//j1u3LiBJk2a6HyE4e7du0hlz27ZcuX4fSEE9JvR/VWyRAk4ODpCw8pECKhO2LVzJ1q1bg0pvbNOIBTs3vV58ACJCQmowNowodm+fTvasDTLdQO1QuH77BlC2X1RtWpVnY9w7GT3cMOGDaE0FG6jTDnrMFL9++btW9SuXZu3Gf8WiUSKlPj3CHpwAMmJ8X9bmsOfaT812nYYCCND2mNDgLaI3W8aVj8uWrQIZcuW5X04odmzZw+v36lTLSTBwcHw8fFB/fr1dT7CsX//flSsVAnW1ta8vhMCqUyK0JBQ3L59G02bNv2ie+N/QfURtaP0G+bIkUOw+ojqoLCwMF4vU1sqNEdZn5rqUEdWhwpJdEwMzpw+jZYtW+p8hOMk62u7u7vD1dVVkL6FhNUZEUF38OLuYZw+c5aXs1DtFEH3xoULF+Ds7Aw3NzeoBOhfEFQf0f5PZfts1flo+ZtA7l8hmxeQfgdMnDgRgwcPho2Njc7nx2PatGno3r07cuXSrhH/lpg1axbu+TzAldsBUKu07xUWgoCAAKxevRq///67zkcYDh8+zCuxjgJ3smfOnIlaTLwUK1ZMsEqGxDzd2xQ3VTZCoG945s2bhwULFiApKUl35MugDrUmNRyRIU+ZsNLw9F26dIn/bl27dtWFEoY1a9bwcqVGWEjGjh2L0aNHw9xcOAuUxMREXifRbybUfcD6N3gbqcCLOFdUL6xESrr16FmBYqEBGOqICZVWHie7F5RKQ8TFxUIj4Dp4qlpoNDqeiS0hkbFnwsBAicSkRJ2PMBiwhpyek2TWIRVwzIyJFCP2e6UINgCjh8o2IYHKQLjfjKAOjb4chMaEp1n492eQsKdZiiQaRBQYSjPVE0LvEaGdBZKzNCd90f1Gr1W8+zQML188RfOKVuz5ZXV7Op2jYMf3PLLGNstd0MiFLA8JF68pKcmsHRK+nI2NjXj7ln5fECGgwQi6pxMz2Xb+fxgbGbHnJFkwoclh2ad7mdroBHbfCdVHI+gW1qY5hQ94CFnRSVmaqS2hNAsNWWSlpKQKXofSqzoNDQ119aiwGLF4aRBbTUJTgHKWpMnh8NQFTeRmuHluHab/PkPQ55AmHpYuXYqSJUuiXLlygg3MUJ9l2LBhcP/lD52Plr8J5AMThR91+96gEbF169bB1tZW5/Pj0bZtW8yZMwcuLi46n2+Hzp078xluEl1C4u/3HOOYgNn55x6djzBs2rAO4RHhGDZ8lM5HGHr36oH27dqjStWqvMEXAoXCADWqV8fBQwd5pSsEJJDfBb9D7z69ceLkaSQlxuuOfDk08yCRahf9U+NLo3qPHz/G5MmTuZ9QjBkzhs8w0MyIkDRo0AC7du0SdIaBhGa9evX4DKpQDQJ1UH1exuLwlUB0q2uPxBQBO08iIiI/NSSYqM997kE8DA0UaFvTEQZyEsna7qaBQorhqx5hgc0UwJAG0gRUWCIiIv8RaTBQWaHgEy8UDAjFttXjeP9FqIE76hPSBE+dOnW4xYxQ/SGKt0qVKrCpzeqjdIhrkDOARtq4qegPDI1yfat5FHoETo+KdpuWCL+2TJ3GGv404R8lWklFm0rTbGqqKk0gxyJkAjTjY1lwtGu2RM5+u6ylNSVVe1+SI/MZqlyFMqNJjz5uocmOuoPio3ipMdCXjRCO4qP+Kv129Gykd2TVn959fjwzLjPxZHTOv/UTymVn3KIT3Y/oqC6HJA1eRYwQExuPTccDEBuXyK0UqO5JZY7PaGrkGbu0dO5zv/Th/slldP734jJKd3o//ef0YT7/LqTLzrhF94M5BVJkMXjofhZvC+bBmRvBUKVSXyPjPsiXOoL0AfXdyGUUJjOO4szIwuI/FMisM5yYgKQUFVk+iIiIiIh8I5B4jo6OQmREBP+c0QYWhN7U9X9BI8hkAvqvYXHSIAY3df1s9Jn8qKNNaeLr/xkUN6Xz36TlS+EDCRk0niIiIv8MPbYyqQR1SlsgMTkFu86HIkWlwb9ajp6sBmJSgLhU7XQ0uQQVEMv8aFTvfz3nSex8CkuOCfb/lBSWFnKsLCDTpZvS9E9m2qmsrklv0UN5pe96P8oblU36vNF3Kp/00LF/yjulg9Lzb6D0UPz/dTmKfB+kSaE2isdVx8OYdO08bj6Mh5w99P/ybvumyLCqigvxw41LF3HxotZdvv9Wd0RA1K8xppIz6g/ehHCd17eJBoEv7uDFh/+vc5cE/4e3/0eYH5UY3DlzHIcPH8Upnzc6PxERke8REpgkOletWIyeXdphxNB+GPfbUISGhnAxbGpqxp1cruAm+s99n+mEqgJGRsb8mKHhpxuU0bEHPvfQqW1zBLx+9VFUGxubwMTElK/VlUplfB0QN7Fnx2iDxFcv/XD65DEulClu/W6Tp04c4delEeTgoEAYm5jgyqXzePDgHk87rXuldGjjo/wo+LW06dYKaj36PFEctFSAHK1zonTRNQ3Z5/lzfsfDB/d5HBQfhaH10CIiIv8/XCQzMVavtCUXyTvPhfD9Dmhd5T9CwnH+bWD2LWDyNeAZ6yEGxgLL7wMzmd/+F6yi0oX9HIqXRPWye9qwK3yAIHaugQwwZs8+OQrDnmMomZ+h7ruCdYXpGH2nDRro3Z70Xa7rIvOwzJE/+aU/RlAcdA3SkPRXfw0F+/woDHjC8kCmKOFJgKkCOBMA3AnRfqZr66Hz/vQFprJ8R7CwdA0Ss4vusLywPEUls3K5Ccz11uYtNB44zeKislrMwtBx/bUvsX771SBtmvX5o7RRnJEsHAlsyheFpXxTODpXnxd9GWx4BKx5oL2WuVLrpxf66cuNoPjoe/o8ifx8aGTQGMfhhtMRjLl8monkOL4vwf+1dx6AURRdHP+n915IQkISSoAQeg29g/ReBEQ6UqQrSAdFRREQkCZN6b333nsNgdAJkN5Ib5d8783tYcDgp7AIyPxkvL3ZmdmZye3u/Pe9meWf2vtErr/ioO0/oHGNmqhZUxuq12iBKVuvQ6PsV4dsZKSlIo2frL3LZGdg+fedMHXvX4i/rBBM/awlJu96oETkRhZO75iH7QHv9uOAf0YCTs9fhpXbDuL48c0Y+Vkv/MIXfolE8t6is9gO+eIrrN+8G/kLFMKGtatIjD7BhLFfYiKFmzcCcP7caXT/pD2+mTQGQTeuY8mieWL/xnWrqIwsuhlq74aZmem4cukCCvoUxvWAq0Kk8grE836Zge+nTMDRIwcQFhaC/Xt3If5pHBITE7Fp3Wo4OjrB09NLuD+tX7MC40Z/gcDr10R9WCiPGTkUn/Xqir27diAfpbO1sRPxv86fg/FjvsDB/XuFiA68fhXz5szEpHGjSFjfeCaSeZXia9euYAKlnTX9B8TFxiAqMgJrVi3H1G8n4relC8XK7LxQTCzt27l9i7BUx8XGYteOLc+1USKR5A47X7Agrl/WFqlpmYolOfvl5w5bKu1IiI2qCAwqoxWTXEj/0sDgsiR4EyFEMAs5hj9yFsXTiNyttPm/rgLktwVCKM98EnkcWKTGk0DceR9YeUMr/C5GkAAnwcni9HaMVhDOo++3YrVicA+N7TbdAZYH0gCZ9rM4ZeGrE6PRKcDpEK1APEaiNIzKTCQBGhAJOJlry2ChOeU0cEAZS96OIyFPov8cCWVd/fnhAItQLvc2HZvLuxSuiFUS02zNLUDtmUztmkjBzRI4/hj4itras4S2HJ1lWvf5KAE4S8fgBwzHKO1Tavu3VA8W1TweTaJ6rr4J/EptjkjWtuUIietl14E11B9XqA1l8mhFNT944H55TP3Jr7s6T3XjcldQv7Dw5n7ivuE2sciWfLiwSDZNxrl8OzD2xAGcZpEszhdl/3tArgJZz8AQlqaemLDpHM6dXIHm9rcxbcwvCKLzA1npYpCgDXRicRQNgFJTkkkC/kF6ConfjExkZqSL+ShZmWkiT05BzNYCPqfYP533iXmMCpnpumP8EZ+dlYFUyi8+eV+q1qUki4Q2p1N/pqIWI2MzGOd4WpiWEEcDplgkpiot1nPD8NlrMaq+J33Jhob6g9v9lNIkKG4vGSlx2LNqKlYcu43YRK2lOTsjWQy2YmPjkKS05f3CGG4VG2PCzB/w/fcLMauFAeZvP6Lsk0gk7zPpadp54B81bobkZBrw0Y2tZKmy8CaB+jMJSncPT+RxcUXxEqXgQGK2EAlgHwpnT5/EjRuBwnKrT4PH6Ogo3L9/D1269kRIyGO6Vidj1crfkBCfgIKFCmP5skWIjAjHgX17EB9P18KkRGzftllYrU8cP4Kgm4HYsX0zatWpBxdXNxw9vB9379yGr19xIYzzFyiISxcvCNG+f98uPHn8CBX9q2D5b4sRGHgNq5Yvw+PHD+GaNy8WL5wn3KVZJEeEhWL96hUoUboMEhISsGb1cqr3dVGfQj5FcOIYHTuI28Er6evh4oWzePjgHrXlLo4dOQRTU/NnDxMkEsnL0VmShbt1agbWHiaRzGLvZYNlHvOxNfRBvFZo5SXB+xsJTLaSslizIrHIhbIIZLHMQTd+NKRCgynfNyQCJ57SWp9XkoBjYWlGZe26B4TS9YyFNwvMJBp7HSNByPt97Eicm9Knvda6y+KTx3BrSEByPR5SuVvuAvmoPpw/iV3A+Zg0PtxK8Zk0vr1I4pCFMae9/xS4S0KXhbaXDbWDjsd5ud53aR8fbzeJSnZh1gl+rn8RB62oZzF7l4Q05xPWbdrHZY05DswmscrjxspuWrHLFmHHF97tz2VyHbj+JZyo7fepPVRnD2vAk4IDifEzoTxsBWxp+xCJd+6vjbcBX6pDQeoTfgDA/e9kBhSi+nKZ56mNLJIPUB8Upr7iss9SOVxnLyqXHx5wOWyNl3y46Nyt827H+JMHcPJaPIlO+v28J/z/X69eNg2S9JDHrQgcjVOxfVgV4cIm3Ngcy2LGORKB5+ejkq8LRuzQWkfjL85ASc/imLDjKraOb4aK9TujSdU8Io93mU7Y/SiZjqwPfWMjpFxeDv+CvM8KVbv8iPupGqTe34tWhbTH4PgqnX/Ag5RMRF2Yi6p+TdCtVUnY0T5r9+oY/+u3aODALnLWqDdgBWJ0T83eCFm4eXA2OjdtjPbt2+Ojmr2x9z5dvPSMcGDFSCw6GU5pwvFzzyro2m8UelCa2nXaYhtdKK6u+hbrj0bh+NxhaD9lA+IeXcO0IV3RskN7KqsnZu2kC9h7hwnylcoPunQSWeKab2mu3vtfJRLJ24ffl83vqI6ICMOunVtx6MBeIUILFvSBk5Mz/CtXg529Pfbv3Y2d27fiZtANIa5ZVBqwlfbKFXFLjKT8Rw4fIJH5AGmpqahStTqaNG1BAru0EK28kqS+gaF4RzO7abMrM4tsBwdH2NjYksh9JFyeeSV2doFmYe7lXQC+xUoIV2ned/TwITRq2hzNW7ZFqVJlEPrkiXi3b8vW7dGgYVNxT0mIjxfW4zt3bsHVLS+aNmuFZi1bi/eY84OA8hX90a5DZ5QtVwGPg2nASO1wzuMCL68CuHL5IrXnEj5q0kzOS5ZI/gGsZ01ISJbzsUDA/Xg8ikwTbpd/guNiU4FfSACyVbaLr1acdisO9CqhdVdmIcbuy2zxZIvmrIvaOBaXvECYKwnK3pSWrc5sUWarrL8r0Di/VkyzsGVBXMsDSKFtFnJNaV9pZ+2xWSheJpHL2yx6HWlc06wAUJREYwUS6HU9tfOkOTCWxtp9e0gwlnMhAU71YiFrRcflfRYktlmQetBoiUUmU9Md+MhbK5ZpfPsMfnBQhNJEpQA3Y7TimUUot4vdtFloDywDdCjCHQo0LwT0oL5h6/ZhqveLfcrfq+bVttWFBDSLahaxLH5ZULOFmEU9t5ct6zzHuSy1kUNxR8CG2lCCPrkv9pGY5/5nazK7rjtQvzSkNrBAvkdj4Qs0Bj5JfzN+QMEWdKmPJWxJtojHZYtzWH36IVLT2HtE2feOk+vPly27WRkPMaFleZT374xzns3w08/d4ayXDpsSPcX7OKdM+RK17UPwy7iVMCxVGyVowLL5198RjXTsmrEYERbF0KhKUejHR+LSia3QFO2HsYNaIv36PixbcRYaPVOYGCTg4pM4NGg3EAPblcWF9cux43IYNGZ2aNprCr6dMgUj+zXA3Y2/Y1tAJLL5nV23d+NATBkMGtIHRQ1OYVKvX+A0eBi61CqCE3OmY98TrVVbdfTpAhd6EMPH7kPT+Xuxd+9eTGwbjZnD5yI03QDpyU+RJKzj2Yh7EgubMm2xmtKMr5WEX34+jDLdf0C/loXQfPxK7J3SGbHXN2L3FQ8s3sNlrcfIVn7a47ynJN7diu/3pKFfC3VfmyORSN4OLFh5Hu+hA/tgamKKoMBAlClTDrPmLhJCU7eSJIvTgGtXxJzk2fOXoGKlyiQ2M8RNkN2Tjx45KMTuxQvnYGNti6CbN5CWlirEaFJSEu7cDhJWWhbG7HodGR5G5bK7Eo0JMzOFlXoe3VvCQkKwavlSEuv6wnLLq0/yp+5my9tch7DQUPFeRxbUdnb24Pe48j7twl5a92q2mPA84vCwUHGMqIgISqMV6SzsuV0Mb3Ne9ggqWbqMmEPNbuKly1agfNo0Eonk/8OGx7ikTOy/FI8G5Z1QwNUUWSz6XoQtwSy8vqwAjPHXCkx2N2Zh507Cl893tpbSeSmEMLtSj6sM5CPRpyuPRSGLUg5seQ0nwcq7WNixazBbfLkc8VYH2mCByqKZ5xmfCgWquGnduXkf5xMXM9rgwHlZxOaEj8eik4U1z8HlkTWLTY7jY3AZueV5MY7hdvEDAbbgbrilbQMLdBbHDM/vtTfVWnz5OPwQwY8Eam0S7WzV5WO9iK7O3A5dXfg4jDX1Lz98+KmWts18PEom0nDQGZ3YYt6lKNDZV1sHriO7Y/PfhR8w8DFq5wN+qAFMqaZ9EJBb+yQfFvoamEXnRdOMjzC0sQ/MTPmequx7x+HT60/wQEHfyBPjN+3G9B51oB96HTEZdNLACoV8snHlyjUEBt5GJJ8YUTGINS2CYZ9WQcSFDdi2bTOWnXgIz2a9UdnJGMlpWXD2qotJc6dg0oxhKE9nXkpconCHzkg1RIm6vTD9x8n4ZmR7eGUkICY5A+b2HjDUu4tr1wNx+344MtPTkJSShiw9DTLghk6jv8d3P01EvWIWcG00FEu//g5jeteHm1EUYuPUPiHpSsHXFBqUIfgqHmSXR+3CFmJP8Xr1YRdzF1F0HeTVGvmaQlcxWLrmRZ2GlcBDMVfXokiPiwcP9zLpQqlRBn7u1Xqge8149KrRAM07T8CFp5pcr2vvBbG38O3YH+HV5Wt0qGCrREokkvcR3dzA6T98i9bNGyCEhGbXbr1RqkxZHD18AJ3aNRcWXE2WBqVJMI8aMVgI4JjoaPT4pAMunj8rxCcLXnaF5uK+GjcJk775AYOGfIHzZ0+hcpXqWLpoAQYP6C0sv2zRrehfGSOHf47fl/4q8nKZLHgDrl1G25aNcPL4Efj6lRBimucyeXnlx9kzJ7Fg7iyRVpOpQbcefbFowS9o36oxbG1t4VusuLB+c5uERZvyMiyWixcvSe2wQtdObfAbHbNGrbqiXToRzfOZhRWb6savLyvmVxyhJNIdnfLAnOrMwlkikfx/WD/Fp2iw5WQsyvrYoFYpxYr6Mlg8srDUrf7M1lRemGr8ScCFxl9s/RXCk85BTsMh5/nI+RkWlSwui9hr886/AlRwpaEsiUIul8Wfp412ru+XR4GpZ4GilPbIY+02X7w4sPhjOA8HRhfHcBS7QXND2eLK7tnsIs6CXrefLbZHnwCrbmjrx2NKhsWmUqSAy+eHBOVdtGWw5ZeFJlvH+ZhsqZ10ii6qx7Tu12xlHn5Yaz2u7q4UQujqyvXX1ZmPy23medm8uNcpEtclnIFlAcCgg/QZqE2b0zWa68d9XZH6bel17Vxl9p5hSzbXR9dvVfICVyO15fxIfyv+m+n+DpIPExLHxrHOaP60DcbWLw/vvKZ0SuY4T99x9JpPPPBcbTePq42LS/qhZf9DmHrvBtonbUKVyu0QXX8JAqa5oVa11kC97/BFAyOsHDIW5+364MC5ccgXsgu1q36KMBtHRD4xw8+nT6Njfg1W9PLHqFN+2HzuN5QxPobmhq2gP2opVk8pg1F+hXDOfwa2L+yJ1PPTUav8HHx6eA9qXv8S/j9FY/o3Q+EQshEjhh7H50f341O77ahdfDo+PnQIY6poMOyjktic/2fcWdAVgWuGo2nXjfjy/HX08aML4mvQtGlTzJs7D3nd6YQn2Tq9T0k8aLgbM4vuQqlWpzD7/K+oag7c2DIEoxebY9rqb7BjRGkEVl2HXzqYYmrnjvAYcwwdiwBnZ/THVzerYvu8jpjb0xc3623H/Pb5tQcisjIzcHH+QAw45I31679EjsvbG6Vt27aYMmUKChUqpMS8GunRdzB9QHc8KDsOc4fXVWJfj06dOmHPnj2IiopSYtQhKCgI48aNw5o1a5QYdVi8eDFiYmIwfPhwJUYdevfuLVz5q1atKl41owZs7WvQoAH91tYL8aEGLCJCQ0MxYMAA7NixQ7yGRw14NeG1a9ciMDAQX3/9tRKrDiNGjECtWrXQqFEjJUYdGjZsiOXLl8PR0VGJeX140Sq+JvE5wVZTNTCigcvV+4nYdSYCn9RzRmrO14oQbEHlucJZNMDkFaVNzcyFxZTnB+tWlWZrK7sZJyYkwNLKChn0G01NTYWxCVueSSCTwOS0nIZ/dwyLSm4D50+msp4+fYr1a1egZu26JLYrIDoqUghSFsEcOC/nSaI+4N+ZDYlerhuLXd7P8TwANKG68CCTj/s0Lk6ksbK2FmlYDPMq2ZyH66OrC5fH6RIS4sViXNwG3s+LgnEa3hbCm74LUU7t+WrEILT/+BPxYIDjJRLJX0OnDZ4maLD9LItjW9Qtaw9juv6MWBSEGQ7fAqbsifGCkGJBxiJNF83il+cC8+CaxSeLy5yCOCcczcJYl58Dx7HVmQUbW0j5csdpWOCxgMygc5mtyCwOeb84Fu3XrWrN9WGhyMKVy+N0QrQqx9ChqzfnpX/CWs15+PicXywuxtvUKS8rR3cMLoeFP1tquTyO18VxYNhazYl5XjGXzwt56QSIrhyGo7jtXD8+JgduI4tudtNm67muP/hhAZfB2wzXTyfiuf4Mp+E43sf9xn3Ilmg2mrHbOZevWxVb8mFC4tg0xgXN49piUpPy8HA1FO9Ifx34TRY8zqxbty4aN24sxhtqwB5x1atXh1ODyUqMFuUMeB5edCuZBkeJT+mHXqA++tbOj1s75mDdvTxoVNoGx+f0RbNmA3EgIRyZ1Al0igBuH2FAqzy4cTkQ9vV7ooEXn7jZyExLQVJyitbzJTsTKeB3H/PJrX0PcnJqusifraFj8j6NAdyK10DB8MMY1KEZOg/dgSTrdGSmZ4vFuTh/Gp+UPNCi/EnJadprXUYaktOSxfn/+tDgyzQLD05uwuSRn2HHlYKoV8YJKPIR+jdIwoS2vfDVV6Pw1bIQtBzVD95mGuqvFPGOP24Xr86tq0cWDc545UamWMECODN7NEYvO4B7pzdSGaMxdvwELD0Xjjo1/KE8a3x/yIrB6tHtMXpjNF04j2L0V19h4ne/4652DTKJRPKewuKX5/3y3GIj2ta5E/MrkWxt7YTrNcMimEUrC0m2BNva2dHNRvvKJBa2vJ/L0sEilR98sJeSBQlvRycnVKhUWczxzcrSiLIsLCxE+VwGC1UOXA/ex2Xydy6Xt7kMTm9gyHF0AyZRy0KX07Oo1aY3FmXxsXPWhcU3p2E3bC6Hv3M6XRo+ju47p3saF4tadeqLxciy3qOn4BLJ24L1UXwSi+M4IY7rlLEX5w6dln+NTpDpYAHGwphFGG//VQGcL2d+XVLOy+KXv+vSMFwWb/N+PgZjQeNXtjLrymGhy7DI1Ik+jtMdQ4cuPQtZ3s/H4vScj68ZXC4Lx78qR7eP6yXKoE9us65sdgPnunLg43B63uZyc16XdOXojs9wGbrjcl1YfHP5vM1lCPdw2q8Tx4yu7Vw09w8HLoe/8yfn40XT+NgsnPm7eIihHEfy4cFu1bGuaJHQGuMblVVFHL8NcpwFf1C4yRfYcngtGufjH7gFWv64Cvs2fo9yhYpixMytOHTwIA4ePI6D+49j7fxP4aLNhiLla8AMedG+U13Yi5KN0fCr37Bt1UQU5fGUQWn8eHAPpvarAiM4YvCqQ1gwuoVY5Mm+6MdYc3ADPinjBvdqfbDjCB/jEE6ePEjHW4POpV3gUKAtVlOaHuXy0AnsisFzDmDTmKaiEQXqDcKmQ5vQsoB24Pa6ZGn0YJXHG2X9G2HMzBlo4MkXTjf0mjYL3/RrigoVKmLo5F/QpRJbmfXQ8cvf8UU9D9p2RpeJ81Hfi0sBfDuMwOyR9akngDr95+LnrzqhQuG8sKayK1Qoj/Lly+OjLsMxvH91vHfOyXom8O89B3t2/IRGpcqgfIUKKFfaB9Z0jZRIJO8vLCxzBh0vxuW2rfuu42XfdZblqtVqwsUlr7DIvlhGzs8X45g/4v8cp0un+2RybjMvpmV02zk/uW78wKBxs5biAQALfIlE8nJYuyWkaLD1ZCzK+NgIcaw915QEf0VuaTju7+Rl/k7+F7dz7s/t+4v8v7iX7X8xPrd0OnIrT1fGi/tyfn8ZL+bRocufWxl/le7/fZd8eJA4NopxRP3wJlq3aneT91IcM7m6WL8S2YlY0KkQ+pyrgmOHVqKqO0vC9xPhYj1vHvLmZfH730QtF+s3gXSx1iJdrKWLNfMmXaz3nY9E94Z5/uRiLZFIJK8KGzwj4zKw/QyJ40K2qFfuecuxqZE+vlgchBnOE3N3sZZIJO8XetqT2yzGA1Xu1Ib1jcNYv3oWEpPUcyn9t12s1RPISMX+eVNx17Ueujf3B9tb31datGghRI+9vb0S89+jQ4cO+PHHH+Hu/m/Nev77dO3aFTt37kRkZKQSow7BwcEYNWoUVqxYocSoAwsiFsiff/65EqMO/fr1Ew8LqlSpotp8R3ZNrV27NrZt26aqQA4JCRGCngWymnXdsGEDAgICMH78eCVWHb766ivUqVNHBDXhi/a6devEBVct2NJav3597N+/X8W+1UPggyT8tP4ByvlYqvqEl12Z2YJAw2El5vURZRI5Lb1qwWW/S+VmZfJDEPXrI5H8W/DPPjZRA39fu1wtx8bG+hg2LwjrUvbAwJgfzr2CQKYs+vpG0NM3eO5sEZcfuk5maUh4v0KxEonk1cjK1EMti7LoXdwdk8f1xa69h5GRmqTsfX2MTC3w+YC+wsjTuGlzKjtFvNVCz+D1DLI81qxWrRoc6k1UYrT8SSCnn/5R2fqn6MPU0hKGmjQk84rTSuz7yIULF1CsWDHVBMS7yKVLl+Dj4yPm771rXLlyRYhjfkqkJvxKmdu3b6NUqVJKjDo8fvxYLPbj7e2txKgDC0NXV1fY2dkJkaQGPGg/f/48SpcuLYStGnCZ/CSPLb3lyqm3eBFftNgyzRZU/q2qyc2bN+Hg4AAnJyclRh3OnTuHkiVLPjfX9XXhebV8TeLpGOr9Duh8SNUg4H4CDS7V+R0wPB7VUB35k39fasg8Lovbzatm83uR1R7zZtLv1ZB+a2rCgoDrzL/hf0qR+l/RvdSRCpFWfcn7SRb9/m0tDVE0n3Z8kVMcM3zrufMkBcnx2rUB/iniVaSadDy8uB7xTy48J8D5epnHpzY8yraBJlMuiCKR/Fvw8CSPswHsrbNwPfAGSpcqrdp4kOG1QHjsxsZL9tLjUz4x/DYenFoMvWyNuO68CnyfPnPmDKoPXq/EaPmTQJ7fp5iy9eHSpUsXTJ06VYiT/yo9e/YUVrT8+f9YUftdgS2nhw4dwo0bN5QYdbhz5474uy5YsECJUYdVq1YhNjZW1FtN2GW7efPmqFixoqou1uy2vWjRomcLLb0uLITCw8PF74mt6Skp6gxK+AHV1q1bcevWLYwcOVKJVYeJEycK13W1LcgdO3bEnDlzVPU+4Qc7fE1avXq1ar8D/tsfPXIEu3dvx88zf0YCrwatAlaWlmLqBk9P6dy5s1i88HWxtLAQfTp2/CQE3QiAs7Ozsuf14Zs3u6+zx4qaBFy/jpkzZmDhwoVKzN9n9NJg9PgojzR+Sd5reKya8RLPFBa0Rob6r7yOE7/mLTYhA9uPP0FVP0v4+9ogk8bh/KC6qI8P8vh2RMYXhRFhya8kMlRySSSSNw0vhp6dlQ1DI2Pxil7tI26VoOuGvrExslh0Z1HQy4b7o1LoaFIFPerng4mRHh3/n4tkns7HnsNuTb5TYrSo6GL936FZs2aYP3/+f1ogt2vXDt9++y0KFCigxLw78MB69+7dqs9BZuvx2LFjhdBQkyVLlggX62HDhikx6tCnTx8hZtn1Q02BXK9ePWzcuFH1Ocj9+/cXQkPNOcg8X5wt05MnPz835HX54osvxBzkjz76SIlRBy6PXfjVFMjcn+y6vW/fPtXmILNAZpftTZs2iWsdi3A1YI+UCRMmwMPDA927d1flt8BlTp8+HUOHDkVERISqVn8eqPPv4PDhw0qMOrD3x/fff4/ff/9difn7fD7zMj5r4iys/BKJJHcMDfQQEp2BfRefon45J1QqaiPeipLXxRFOhTsi5QsPhFtdkQJZIvlPk43CIdXR2/kj9KibD8bGesKS/U/gKXFsMPlbr3n60NG5x/2XeZfbyHV7E3B730TZXOabLJfrrWZgcot/3fAm6vqm+1ZtdH2gJrrycvaLGiFnH+S2/1UCoys3t/2vEl6sp5qoXZ4OXb1fFc6aW+BXWfFrq7SvruJXXeWe7u8GPT0DKtMo130vC+zemtux9fVZiPC86z/iuL4vxqkRuEyuw5soW4b3I2RkZsPV3gj1ylhj55lwnA6MFa8X/gN+wpRL4OW1OSEH+i0/F8efL6Z/MeTML6Yp5ZLm3wp8/BfrkFtczn2G3O5c4nj7xbZx//D2i3k4/mXH+CeBy3gX+lGG9zfQ7zLI7Rjmh+7Ar3seIjMjG3rZuY8l/irkBv8qJRKJRCKRvMOw4L537w5OnTiGk8ePIjo6SgjlF+E5nTwH/v/N7eT9sbExuHM7iManf28owOkiwsPw4MG958pnV/V7d28jKSnx2XujmZs3riM5Ken/1uWfwGWxK21oaIjwrFGzbMn7BS8u6GZvjIblbbH7XBROBcbRiZKp7M0F/q2EJQFXIrUhldKyn/fjROBSBBCerP3+V4Qq+Tl9XCqVqcT/2/Bxo1KASKXOunccJ6QDsbms7svp49KAO9RHOtd3Th9DaR881cZxP3DbLlPgtOka7fdbsdTZJCK4DA6JdAxue27o6vL/4L8F1/Mqlc914HIlkn9KNv1w6N8tj+OYF7EDC3YHI41Oa4P/dx7/Df78K06Jwv7VP2Pa5gvKOaRB0P7fMO3nhTj5IEEkQVYizuxciqlrT4HE+n8cDc7v/x0HgugC8TKy43F441Ls/6s0/1UyH2PN9O8wceIkTFmwG1F/cW+SSCQSyT+HhWlqagoWzpuNlSuWYfPGdfj+mwkII5FoYmIqXMQ48CJmaWmpOH/ujFgszYCEqqmpmdj34sJxLGKXLV6AH7+fLMQ2W2Q5mJmZi+kNPB2DVwjVrVXAC5mYmJqK6RT37t4R382oXHaBZ4F851aQmAJwK+gmHj0KFlM4Aq5dFaKZ689lauuoFc/GxiaiPC7jRYHO+zgtt40xpLoYUz1EO+iThf3vS39FTEyUaB+bFNlarStb8uHA85xZJNcva4ODl+Ng7Fgc2Vn86qhcMKbf2YobwK77wLa7wKFgrcjcegc4FQIsuUZj4P+z+vX6W8B2ysvpOS9bXU0MAFMKBkpGY9rmOP7OwZR+l7yfB+0iLX03VH7z/KlLz9ucLqfA5Dw503J59E/kYXEcTeIykep8M0ZbxhUS7kcea4/B33Vw3hNPgO/PALdprMrH4EH+5tvAvCvAUypnA7WN++ZsKLWNyt5C/bLvIbCb4h7GK8encI1ELR+Dv3PgOnN9uG4seq9FaY+vqydvi3pT4ONyvayMtMc69Eibx4z7KEe/6PqN03I54jj0/e+Ib8mHBYtk+pHc8TiBBZE7sIh+s2np2XRf4fhX58+/tKxY7Px1AoaPWo4wYXWOxravR2L4oCFYfvSBSJIZGYTZI7ph4eFgbb3+y2RnYt/KSVh5ji46LyM7Bhvnfod1F/8iDbF9/ueYe+Kv07xfZOL8b4txJdUehQt74M6Kr/H18kvKPolEIpGoBYvQvHk9MGzEV/hlwVI453HB1i0bcOrkMfTq1gk9unbEzRsBWLPydwwe0BtfDOmPG9ev4asvB6HXpx9j5fKlQlwybHV9+jQOsSSMi5coheskZM0tzEnc3sBnvT/B4IF9sHXzehLgTzB75jQhhq9euYQ9O7dT7mwSIFmU/ykG9+uFrp3aIjwsVJR9+eIFfDlsIPr16oqD+/fCjAQwW76jIiNEnbp+3AYH9u0RbVk4fzYmj/8KPT7pgJAnj4VI5npxmDdnBpXbBt99o329264dW/DLzz+J/Ht3bRf1YREdcPUKFi34RYjs8+dOY9+eXVIkf4AIS7KDMRpWsEeddiPh4O1Pv7GXrNfAQqu7HzCoDHDvqdYy2qoQ0LsEEJ+utZrqFDKnZUGmG2jzAkDWxkD7wsAAyl/EHrgbB0wh0TnuJBBAwtCQ0i4kwTn1LHAhXBs3+hgwnvY/IpH5HcVPpO39JDzZV5zF5+yLFE9lHCGxyOnWBimikP73JFEr5HVpL9MYMoXqeJjSssBla+7amyR8qdyfqRwWkcF0nDHHgWUB2vaxMGVYrJZwAk6SuGfhydb0RwmArwOQQenymAMfFwH6lQIK2mrF9sdFgb4laZ+FtixGJ/RZNHOdJlCd51ObI0hUz6Q6cNv5IQLXcynVgdvLluhofhhB8T+cI1F+FThI7eJVnZJJ4H9L7edyjpOIZ8F9PozaQP3GfcsPALgPuBzum9cUPpL/IvSboN/5LfcTWBi+G4v3PRLreL3OT+XPAtkiH+pWqw2HW+dxhddtCbmEnSF8oUlC0LlzoMsJEsOu4ua9/OjWrjKM6SL0+M4V8WoeDg/C6YQhNKmxuHP7IcKe3MKV64HiPMx6+oBuspwuAE/YfUOT/nzeMG3eiLsXEfQwnOQXJUmLwa0rQYhM5m+ZiAy+hQu3Qp55iPwbGJtaihfba0nD3YsncOzYMVy+oSwipe+OYbN+x7A6+ehLBqJD7yL0ySOcozTnAx6LdsQ+uIhd2zZh2669OBZAJzoR9+QGTlCaY8dOI+iJtu3vFwbwazcCU0b1RocO3dCjgRlOXL+l7JNIJBKJmvBcKbbIsotxxUpVkJWZiSJFfNGsRWsU8S2GPSQeq9aojdr1GqD3Z5+jYMHCaNq8NcXVwuVLF/A4+KEQkEbGxjh7+hQqVa6G0mXK49692yRiI7F9y0a0aNVOlLdp/VphEb5y+SKNO/QQFRWBJ4+D8fjxIwTdvIGzZ07C1MwM306dDgcHR0p3AQ6OjmjUtDk6dfmUyq4q0iQnJ2HB3FmoXqsOBg39ksTuVsofiOOHD6Fc+YqoW78hNqxdJerEVu4D+/fQsSIx8ZsfxPG3bt6AW3Q8Pv7wkWOxdvUKZPCihTTw4eMGXLuMhIQEEuR7YGVlpfSU5EODRbKrrSEGdq6M8hWrwiTFlETln4e4AraAHn5M410jreA9RqLsKxJj5Vy0cQyLQba0srDj8SoPtHm0zS7Msy4BI49q9x2jcnjs15JE9p4HNIAlEcjGkgbeQCE7rSAUIpNEpwuJzAZeQCU3rRhm4ceCsCgJ1MIktvdR/nYkvtnlmIU3e1ZYUf1YZPMgOoTEMn8+pvHifRqNs7BkUcrlVc4LtPXh51fa+nb2pWE7jT4Do/+wurLA96BzhL+ziL5J+4rQsXUPAUKo7J8ukBA9RWVQO9tQefMuAwdozMpzhXVCm+Ftrj9bkjuQqOZdQTFAk/xAeerH2tQnp6htPFiv5g5suA08pXqx8G1aQJuO+6c+9ZMPtb2OJ1DckfaHApEspO8BnxQDepXQCmvup1oe2jpyv7OFWSLJSU536/AdmLf3PpLTsp772f4Tcrl6mKBYmeKwtj6BI2cTEXPzEuKMyqB1A08EXL+EiIRMBB3ejGvOfqhQyAWJt7egrV8p8W5ZDtU6TMTV2HSk3N+N7vVqoH7N4ijlVwMzt5zCwi+aoKRIVwKTtt9C7L3daF88R97243ElKhnbxlZD2XZfISheg5BDU1GhVDlM2HqTLlgx+LlfFdQbvQGpyoOsfw/u4VTsXzQawyb8jJUrV+KLTp0x/8g9uh7pYf30bpi2ny4UiMKcnrXx6bDpWE5pRvTogIUXQhB65SiuP0jFwzM7sPLwNUQE7Me3Iydi/qqVVNZ6nAx6Hy3LejA1CMPq6d/j68mDMTfQE+O6qrsqsEQikUieh62tLJQzNZk4f/4M1pFovH/3jhCUVpZWsKTg5uaGBw/uYtXvy3CVRG4iicici5Gw5ZkDC9JTJ47jyRMasNOg09fXD34lSpG49kGWJku4WLNA5vnO7MLN1lsDQwMUL1ES5uYWWL92JRKTEsR+dqO2srKGnb2DcL3muNiYGBhRvlKlyqJk6bKwsLRAXGwsCvoURiX/qihc1BeRkRE0PtcXlmV2Gy9Ax/YrXlIEtk7b2tmhXv1GKFGyFFJSkkU72DLtlCcPfIsVF1bpmJholC5XXrwHV/Jhwu7WHk6maOBvi6KRFWCQbkaxL1hT2BJ7mkUYCctmBbUClAXet9W1c5ADFEHJFlUWukdpXMeu1DzKZoHJ6QeWBn6oATiaa4eGhUjgeVkDbpZaK7QdifOSTiRg6bfIVmC20DpTXdgazK7dd0l4pyi/U1sToCwJSgfKw0K3gK02jsUn15XjbSlwvRx5OgHluU7bLHRZ1LKV29yQhD0FPi4L+zLOVCcqx47KSaByuI4Ml2dPZXA6nvt7k+pRjtKy1ZyFrBsJ+GHlgHH+gA3lreAKjK6kTbuLBKuuHB1cXmnKzwLXmfoikdpkTfnYXZr76T6JcBb010ngFyYxnER9U5TScj9x+WYkup2oPmzJ30Hls+jnfud53u6UJr8N1ZfqGk7fWVwL123Kk9N1XCLJieLWfIdE8obbATgZGAcjsfjePyfXXJ6Va6GUqysuHNuDsxevIt69Ej7/uBHiT53EsRuPce7UaRSqVhPFXY1g5Foe363ZjPXr12He112QfmQnDtyKQbaZBUziHgLlx2LL7g3o4ROCZfsfwqHyZ1i9eTeG1POGmUspfLt6MzZQ3vlTuiLj2C4cvBmB8o07IvPmHdx8FIszlPcpErF572nEPL5ON3pDfNK2Fsz/7fPDwIh6fBsmzg9Hv6VrMHfuXPw4whPbv12Ih6kGMDGigYOw5ZNc1rdGlY6DMJPSTGzugvVLT6JI88H4uJ4n6vT/EXMHNEZq1HlcvG2DoVPnUlk/olttulC/j+ibIo+nF/IX8IWXSRb2HJcu1hKJRPImYPHH1uPw8DAcOXwAHp7euHb1Mvp9PhTNWrYR49es7CxkUhpOeyPwOgr4+AjLK4taFpU8V/fBvbvIJvFbnAQnW6LZqvzk8SMR9+TJY9y6EYj79+/BjoQpC8+Y6GgEXLsi3LJ5gM51cHXNiy++Gkdl3cfF82ep7D9WBE1NTYWGjs+BrcxR0ZFiYa/gh/eF2LaytqYy0oUg5qAT7lwPFta3ggIRGvJEuF67ubmLxbi4Pbr03A4N1cHM1Az5vL2xbPF81KhZB4Z8n5Z8sPCrn6LjM3DqWiLuOVxFlhGJqhdVHf/U2LrKbsMsOHnRKrZqsrDkETELNBZ+LDo7FQWGltWKTd37Vfkzk08CSmdCGVgQh5HwZSsnW35Z+PE+FpyW9HuMoji2/HIcf7KQ7F5cK265LE7Hn6JcSqOL0wl7jmNReTFcW3Y8tekOCdviJMDTlfSclNOx0OW651YOw9+5O1is7rxP5ZGItSEBKtIR3C4W7rx4WQIdh12xuZxKJJRZsHO5YphLcbrjsou07lgcz4HbymlZJJfLAwymPuzm90ffiLwU+HjcD9wefojQhf4uqdQGFvts4eb51ZyeXcNZVLPr92cUuD90dZZInoN+F3pZcAsthZp5vVGmkJXwLnkVcpfVDj7wd3NA9KYtWHn+Onzr1EOxCvVRwfgmjpxYj22HrOFfqzqcKbcm9gm2bJyD39asx67D15BC9eCbIt2+6PwwR+XGrdGsQXUULNcacyZ+ilImtzBtzBRsvhwGTVI4tm6eg6WrOe9VyptN57s+CtRsjWrGl7F133Ycum+DZh1aw+XWMWzdsRInzCqgcYUCf3qQ9ebgOVF0PvNm1CPEGRWBL52bjFux0rBJjQBdj0UaLVkwtbOHr5+n+GZu6UYXrXTQJRRpGRpkpCaJeI9qn2NCbxd81agWajfoiQ03I0HFvH+YuKJWq/b4+OPe+Lp3aRz8ZQuuKbskEolEog4mxiZC+H779Xh81qsrqlargeYt2qBW7Xr44bvJ+G3xQmFp9fTyFvNzR44YhGLFS5LIfIKBfXvA1sZOxLMF+OGD+/AkYflxp0/Rqk17tG7XQViYq1SrKcpii7Srm5tYHKtps1bo37cbHt6nPFS2lbUVXFxcsXPHVnTr3E4sHuZbrAQcHZ2FGC5TrgJW/r4E+/bu0qa3skbX7r2xdNF8DB/cj+pdE4UKFRZzqHWLd7m65RUimYUwW4pZAHfv0g6xsdFo2ba9sIqzcOZ4L6/8wh3bifLzImK+vsVFvLtHPjn/+AOGDRRPkzVYsPEajp24gKcWMcjWV6y0OliUsUDl8TILQf5kIczzZced0M6zLUuCjkUZ72OhyFbgnANstmiyBZNFngMJbLb6LgkAFlOo4a612rIrNWdhgczu19POA+OpfE8bIIlGejwnmdOw9Zfn/bJItGCxSnkZtvCaUV4ug4/t56jd9qb8riQUeR/n47pbUj62JrNb9ZzLWgsul8PpuRwul9vN33kfz1EuSAKZ89SjcSofW9emNBKnC68CY49rXbNZjPO84LNh2nbw6554MKxzTWdrLh+Dy+ZjsiDOR+Wy2zcv+MV5zlHeoYe0c4xN6Nicno/J6P4W7JLN7uw8j5rb50Tx/tSv/J3zeVhr/zYjjmj7kec+68qQSJ5BPyYSx+5PyqKrWVOMaOwLR/pNZvHv/xXIXSDDBbWbe+NR8D7sP5QNP18P2OYlYVjSBNtmz8NlY0uU8NOK1LMrJmL6wUSUqlwD/qU9YSIqqPvh6iFbw9KQzvHIm7iL4mjXrCrMk49i8fpDOLFkEqbtT0DJKn/k1fDDI5eyqFPHFRunT8Dhe174nG70hRNPY8LUjShYpSaK56WL0ptG15/U2RpS/VYmdMy8brCIuIgzj7RtCjpzAimexeBM1wS+VurgBUxoHCPIytKIJ+aMJjmVBgBCakPPwBxVuk/EzqOHsPhTa0wd+gtCxJ73CE0kjh+6hDhtkxAR+ghZeeygPD+QSCQSiQqweGRRyBbb1eu34fdVG9G4aUthhWU3ZI5btnI9evUdiJTkZAwdMQq/Ll0Nb+8C+Oa7n7Bq/VZMmvIDHJ2cxJzgKiSuPyHRmpaehri4WNSp2xBNm7cSLs/rNu3EF6PHC0stW4o7dO6Kleu24vufZqFho6aoUrUG2rT7GA0aNsZvVI8ZcxaQEM6P9h93EeKVXbPXUhm16tTHpz37CuFa1NcPi39bg9UbtqNOvYZiUa1+A4fAwtJSzJMeOHi4WH2b28lx4yZ+hxVrt2L0uK+RnpZGZX+CEqXKCBfyKVOnw9k5jxDdeUgkR0SEo3TZ8nB396A6vyCIJB8EBgZ6iEnMxLZTsdj6+3cIvbmPtFwu40Qef7H1mN13edDGngss0sZVBr6rDrT4P558LMqaUxoWl2w5ZSHNgprzTqoCFCMhywwpq93P4pbnHE+tAXxdTWsFZWvq9/R9aDmt0OzqpxW6pZxJYHtoj9GQ8rDbMlthGRbSYyrRGJSOy/N5Py+jFbOcp2pebZ6BFMfu0Syma5Ew5fbxsdndmtvNZVWjtFxfZgildSbRyYKe28QiuUdxbV2nUHtY+PO8YG7biPJa4SraRKEElVmFyspvqz0Gx9WkunNdWICPp/5k93V+gPAV1Zvd17luLOob59eKcaZLMTouHZ/F7xcVtMfuSXVgizGn4+9jKT+7mfM8bq4L/624/3MOuiUSRhHHn1g0xuDGhWBupk8/+1f/nbxEINO5WaUB7J6GIdTIHf4+zjCwyodalash8d5dGLvWQN1SdGIQRet1RXWcwqQh/TB+dhAsvPRzfw3d0xv4dmQf9BkyEUdSKmFIp4Yo27ALauqfxteUd8yMm5TXANnsImLgiBo1a8Ew+CGSCtRA+VKFUMo+Cw+D9VGhdn040zXlzaIHY3MNArf9gs7NmmDjjYpoUYUuOh6N8PUwL8xq1hAtWrTAuH1OGDypJ1xMMp9dx/6KqlWq4ux3PdDq69UI2DVblMGh//JAdOrzMeiS836hZ4To07PRrlET0Y7GS6Ix+bvuoEukRCKRSFRG52KdmZkhBCzDopLjtPHamy9/chp2e+ZP3X62tDKchz29dOhcl/mBLltxLS0s0emTbrCgT14QS7hsU9CmobzKp65sPg7Hcfm6+mj3Zz4Xx0GXTlfXnNuM9ru2jbp43fEYXTuECzfFOzo4omXrdrCxtXuWRvLhwG7VcSSOd52NQ+mCFkh4eAx6eiTSXgaLuZxjZt7mARyHv+OKyWlyJuMBuC6/bjCec0DI6UXZFOh3+yytLg3HM5xXl18cQ9nWwek5Tnc8JmcejuN8L5aj22ZeTM/l8Vddm7guohwKurT8XZdWh24fx3He5+Jom9Pr9uvyPzsG/09B97fImY6D2KfE5VY3/i6RPIN+EHoauD4pjc5mjTGwYUFYWRi8smu1jpcKZKvSvXA+IgIRAWvRqJAFxZij1fgVCKG4q/u+R2ETbbo8FTpjVwCli4hE6JNzuHL5OPpXcoUViclN9x7gx3bFRDqDAk1w8FoUpaO0gfvwWU0POJRuh51XtXnDQs7h8uUTGMxPvqhaFXtMw11Ke2lFX1jr58Hnm84iIjII333s+/JKq0Y2MtIMkL9Ge3w7azE2b5+JyvZ8VGvU7fs9NmxbihkzZmLVr1NRzdOa4g3Qd+pBTG3pTdtuGDB3m3hrAFOmD6X/oRW4u8p1m42D+1Zjeu+GKFi1I5UxQ4R5v/6O/s0L4V+wi6uLvi2aD5uGJQvmiP7YtGQW2paV8lgikUjeV1h88vuJi/mVEKtK8/d3FRbI7J7NC3W9y/WUvBnYrTqWxPHWkzGoWNQW9co6QF//L8SxRCL5j8HiOAt5n5RBV7MmGNbEBzYWhq8tjpmXa009I9g4OcHJ1vLZauqGZpbCRcvOxuS5OcDmNpTOyRF2dpawsbGHubE+9AxMYOvoCCt2t2C4PDsHSsdlsuDWYqbktbfX5rVg1wpC38gc9nwsseS+Hkxt7ODkSGXzioD/AtlZgKm1Azw88yEPu3c8wxAO7vng5eUJZ2vdhVgPZpZ2sBRuI/owt7J95kHCfWZjpfSXvgmc8nrA09kWplYOVIaXCB6uTiSx31OMbZE3n6foD3d7cyVSIpFIJO8rLDZ1ltp3HRbJXFfJh4XWrToD28/Ewt/PDrVL2yMjM0saFyWSDwnhVk3i2KIJhjT2gYX567lV5+RPAlnnBvUhBx4UsGtXbvv+K0Hn/pbbvrcdcrrSqRm4vTld/dQKOve/3Pa9TuAyuWyut5pB9/tWO+gG1bnte5XAZb3pvs1t3+uEN3Ht4PLexN8sZ9/mtv9VApeVs29zS/NPA5fD5TG677kFdg/m0TE/3KTu+pvBgPLp5xL/miHr1cvNorycXwYZZMg96MEAsQnZ2HUmAeUKOaB2SSe6BugjS0PnnYY+6dzjABlkkEEb6N4ibjDsoq4LLAE5PmecGoEFqh6Vndu+1w1sbtTVme75eR6XRAfDBuhb1wumxtlISf3n4w4eP/AY60X0mk888Fxs3MFJytaHS0BAAAoVKiTe//hfJTAwEN7e3mIF0XeNGzduIDY2FpUrV1Zi1CE5ORkPHjyAr6+vEqMOYWFh4gTz8PBQYtTh1q1bwuPCxsYm15P3VeAF465evYpixYqJFWTVguct3rlzB35+fjQw4YvY68P1i4yMRFJSkvitqsm9e/dga2sLe3t1l5S7du0aihQpAiMj9RZKYHHI16QSJUqo2rd8jkVFRcHHx+eZAH1deIVkPsf42uni4qJKfbnMx48f4+7du/D39xduv7lh5uYP57JNYaj/lM6Xv+9pxP3ArzNSE77pJiUnwcbaRon5+yQkZ8KMXx8jkUhyRbxZhAbh6RnZsOB36RK6W6R4p7ahKbLNSSzzKtbq3DolkvcXOl/Skq1gZWoFawsD0pbakyKcxq78znxzC3P1xpgU+P4XFh4OD3d30srqnYA8bgkPC4cF1dfS0pJObT0kh95D6IlFMDXKftaufwqXe/nyZdQatkmJ0fIngbx5XG1l68OlWbNmWLBggRjg/Vdp164dvvvuO+TPn1+JeXfo3Lkzdu/eLQbvasICbsyYMVi9erUSow5Lly5FTEwMhg4dqsSoQ58+fdCxY0dUq1ZNrN6qBizc6tWrh40bN8LUNOfUgVeHLy6hoaHo168fdu3aJR5EqIG5ubn4W/HDnEmT1H1w9+WXX6J27dpo0KCBEqMOH330EVauXKmq4EpJSUHjxo2xf/9+8X5ZNeC/PZe3YcMGzJ8/X9W/2cSJE8XDou7du6tSLpfJazUMGTJEPDBxdFRWin2BLcficCB0Ior43YAm8+8/oNDXZ2uvOg8I/kCPytV7pQcE+jT6V3NQIZH8N9G+gvPFgT0/UBNqWZ5CEolATy8bj26Xhn16W/Rp4gsrC+0D2AGffSYW2K1Tp44wcqgBjwdDQkLE+HX3vn0kzNUZWzAmNBb4vH9/1K9fH02aNkUajYfEaf6a90weY1StWhWO9Z8fZ8rH1LnAF1y1LCrvKu9yG9V6kvUi3N43UTYPgtWy7OVE9zfip3H8qVbQlat2ULtcbveb6lsuk4+hNro+UBMuj8tV83egK4vL1R1DjcDo/ma57X+VwHXU/Qb4+8vglZTZ9RLZhv8oZGl4lJ37vlcPWlfP3Pf9dWAX69ziZZBBhpxB6279YrwmU4+uE/rQZMkggwwcMjUGyFvwIiIM12LO1mt4mqjcq0lYZtL9NZ3uq2qGDLpfZ5NQ5vt1bvtfNeSsc4YSx58ZKoyNdGOhnEiBLJFIJJL/NEYmBjAxNxRBX1l1UhdnaPz/b4O55X9bGBjpw4Dfi5oDA0M9EZ8bhhSvqztvs9VN993YVOueym16luaF/sjZds4vkUgkkvcLXm8jn88lxBqvx+zN15CSTveGF+4jkud5B3onCZe3rsOaDeeRoMRIJBKJRKIGLCavHw3D7gVB2LvoFuLCU0gk6uHKwRDsmn8T9y7H/KXoZUF57XAo9lD+3ZQ+MjhJrD/yNmAhfP9yNB7fiBPbLFj5M/x+IoKvx/6pXtz2e5R+76/aut86G4m0FA0OLL2NXfNu4uz2RzAkARwbmoKDv90RaYJORyq5qe36erh+LAx7FgaJvnoYGJurEOc+YmHN/SqRSCSSdwtelyM7yxAePpfx1HwDlux7gPCoZNAlXvIScr3NPziyBP0/7oC2bVqjdZu26PLTTvzxGn+1icXm8cMw6Ms1+OO2/CrEYMu4weg3eAXClRg1CNr5PcatPat8AzQxt/HzrG9wKpj99TNwds1UdGjbFp36Dsfp0DfjGvwukx1/Gd/07IK21AdtB87GXcV1QyKRSN4FDE30cWj5HWjSNUIcn9/5GNFPkhB4PByWtsbYOuM64iNThRh8GWe2PERGmgYWdiZCkLIQZI8sDkJc0z+ecyzctJQ43s5WFg3hTw6chtF9Mtp8WpGZU1/qxCbX6494EsXGBjA2N0DovQRc3PNE5L1/NUYIWc7DIlmXntt+bscjxJAA5robmxniaUQqjq65B2tHU/GQIDggFiF34nH7XCRMLQyFUI6i/tE30BeDpzNbg5H8NAMW1sbYODWABLr2gYJok9LW1CSN6KP4qBRte5T2/lWfSiQSieTfhUWyZ6HLCMtehYcaL1jbu9FdRXufkjxPrgI5+vYprF61BruOnMTJo3uxfNTHaDHtKNSfCciYwszSEhbmxq/5LmANIu7ews1boVBnqrmWsOt7se3CA+Ub/biSInD4yG48SsxC3KUl+Hb2FbQZ+Q1GtK+B+3v346mS7sMgA2fW7IZD0/745pvRKB+2GqN+OaLsk0gkkncAuvezm3CNjwugzicFERuWDCNTA7QY4ofqHfLDwsYY6akaISo5GJtpXYp1VmUWgaYWRshXzBYFStvDxtkMN0hcz+p5HLN6HcflAyGIC0vBqsmXMLPbMQQHxuLkhgeYQduLhp9F6N0EzBt4GgsGncYBEp/pyZnCkj23/0nM//w0ds6/iZ97HMP676+JY7Il9vGNpzi6+i4yqF57FwXh6qFQpCZmiO2oR0l4FBiH/VTG+u+uUr6rQtjevRSDGZ8excrxl7TtYXFKdWeLr3thG1F3lwJWokH5fO3QeEBR+JR3xJMgrTW6cCVnNBnoS8LZBNGPk6gztALYzMoIFZvnQ23quyqtPXFuZzDCqE1LR57HL31PCAF+YdcjbPoxAMtGXUDYgwT8PvYiFgw+gy3TA4RQlkgkEsm7Abtb5/E6hUotkrHrWipi49PFe8Ulz5OrQNYzMISlmS+WkdgMfbgLld0zEHAjFJkkke+c3InN+87g0LbFWLz/BjKSYnBsK20v5rAEe8/dF0I6I/YOdm7Zi2tXjmH5b7xvJS4+0jlRZyJo72aRZ83Bo4hLM4CxsQkSQq9g4/JFuBKmSPHUR9i6YiN27N2DjWs4nm+0aQjctRnrN12GWBstMgCLlq/D2Uca1OzRHwM/qwsHin5weie2HbyEc0fWieOs2nwCcZyeyEq5j+2ivhS/6cRfiloDIxLwxobKN0KPBk8mZjAyyEZqVDii9VxRsqwPStVqio5d6+Gfv9TjfcYIlXqNRN/mleDjUwp+PgaITFJvxTqJRCJRiwPL7mDf4luwdzMXlmNzGyMEHAkj8awPJw8LIeTY/fj42vvCpZiFqLDGktBMI1F7dM197J4fhIfXYhB4MhydJpVGl6/L4uKux4gNTUbMk2T0n18Vzp6WuLwvBP3nVkHvmf5wyW8phHgRf2ec2/5IPKu/dyUajfv7onT9vAi59RQ9plWAEQnjhwFxwgrslM8CYfcSEPU4GQnRacigerHQ1mRmIzOD318NVG3nTeV6o80XxZGlyYYVtan3zEok4E2F27iBkXbAwxbds9uDhUt16N14GJkZiGNu+uEaIh4kolB5J9H2oDORWPvNFSTHZ1CdrYW4FtAnC3XuA6+SDogLTYGHry1K1nGDZ3F73LsUjSKVneHfyhMfTywNtwLWqNLGC0Up7va5KFF/nTVcIpFIJG8Xdrfmd4YXKh6IFNvt+HXPTUTGpj/n2SR5mUCmUUF25iNM7dwO7dp9idteHfHLsHowRgZOLByJdq1bomXLHugxfRseB+7A8Da03YNDd7T5dByOh6QgLfwcvu7ZGi1btECXrryvE9oMWwR+cc+Tk4vRp21rkadDi+74LZAGDabmMEu+gfGDe2LoqquiHrc3j0GnvkOw8+ABjBlI8WtvAImBmDCoE9r2GY4LpHgTTi9E78+/xOX4JOwYNxB9BiwXrtrnl41Fe6pn8xbtxHE+btsds3ffpz3BmPlxB7QR9eX4Tpiy7DzJ7n8CDVI0NKiq2AS+ZkfQuUEr/HzgkbLvAyPhKr7t0xXt23+E+Y/98X2vesoOiUQiebfwLuVA4s0bxuaGCL2TQEI3Ao0H+NIVXTsw4P/zvF4Wqzr3YBaP5tZGaD+6JPrMJgHqZEqDC8Auj5mwLLMgZmHtWtAaZpaGiA1PgSMJXHMbY/AbZ1hAsjAW3w217seO7hZwpjT8vVBZB1jYmFAwEuWwazaLXLYKs3WXXZszSQBfPRiKgmUchBhmvZmtPEfmemoozr2IDSxsTWBuZYR0KkdPaROnbzrQF5/NqYwCpR2QmZ4lLNX8GUkC3CW/lWiPPo0GTC2N0OizIrB3NRf5dHB6tkTzgwBLexNcPRAiXLLZ2s6u2Gxp5sBznlmEH1hym+rC7eUnDEohEolEInlnYKHs5h2AoIgHuPEoEYZSID9HrgKZ72jZ2cm4efowjpy7g+zAPZi7eBcSNYYwNqTBgo0TZpwIxuPfPkO+ks2x7Nhh7NyxA0t/6A6LwNM4/SAWWaY0QMhIhEGtr/Ew+BZm9a6K4HX7cTclCofXrMDxzPrYHBSMh1d3o2MRB2QkJcGyQF10L1cMVxf9jGsp4dg4/xisC3+Cryb0QB3vfHhy7gJuXzuGwAQNTFLv4dCFIBw5dAnehTqgia8dsg355dEmolGGhobg2bADl99G8OVfUTIzHKcO3UBs4DaM2X0bDb76FTuozt1KPMTSZb8h+K8Mnzl+NNon4dnIysiAgXVpzFi3DTPa58XM3vXQYcQ6xH5oU3DNC6Dz8K8wYcIkNLZ6iLEztqjq4i6RSCSvC88frtTCk0I+4TIcfj8BG3+4KizHmekaJMVpH5Gy4ON0tbsWgkNe82ciNCMtC6lJGUhNyIQJiWLOc+1wGO5ficbTqFQhmlOT+LVk2bAiARlyKx63TkcghEQ4z9+1czETgjhLoy2QLbIsQDmwOzSLYhasuldN8HbB8k44u+0RvErYIyE6FXcvRcGnghPlzYImM0sI1qS4dGEF5nK4TFFOBpVD9dChoe+PbsTh9vkoRD1OQia1xY4EcNPPfUWdTm8OFiOBfH52qNO1INx8bET5Orh+oXfihes4W9dL1XMTc7g9itiK/ktNzhCWB7Zuczpuryn1sWcxOxLqmcjOIbQlEolE8vbR08tCVqYhbl+ug1pF/FCpqC0yclz3JS8RyNnZGugbFcbimxEIDwvFwha2JGqn4likAYz0DGBtVwYlS3sgr4MVoi9txrAxI7F86y4cOxuEVBhSoXxD1ECTZYHadWoin0ch+Hq6ww50405PRVRcHDT5i6GqjwfyeRWHu6U59DTplNcR3Ue0hF7MGSyc9CPW3I5FlX4dkNe0MFo0LIqki0vw67qzcGo0BAOrO+LKpiVYcOI+CndoDze9jBwLifF7MwGnPJVQt05BeJT0Q0F9I6qXHuKjI5FhkIngS0ewa9cuWFQdgP7tqsPqJROgNSSEM5PSRYuYrOx0GGqMYKK4XZtau8C/+yycXNYTT06twuUQEf3hYGABj0KFUbRoefT+rB7C957AdWWXRCKRvG1YuPlWySOstWnJJCJJPCZGpwnr750LUdj76y2EkWDWN9RaQlkQsjtxTgtqwXKOMLM0EpZanqNbubUXrhwMxbVDofioTxEhitk6y4KaF79ioXl8/X2xOBjPXeZjH1l1j8RlXrHIVoEyDmKuMbtS5yVBys9d3X1tYUN5uX6ajGzkL2UPTxKt+SjeraA1yjf2ENbYPN6WwgLtWtBKLLx1hkS0cz5LuNMAh+uft7AN7Encc/257QXKOuLepRixkjUvTGZqZYjCFZ2QkpgB/xaeSIhNEw8DXLytRLtZUD+DjufpZ4sr1E5exdu/tSeKVXNBKXYNJzEccDQM3iUcYO2gbf+FXY9h62IGD6rLzrk3UKy6i7BKSyQSieTdgMWxRmOMi8fKo7htDbSv4QlDA7lU14vkbkGmu2xG6gNM7dYBHTu2x3e77sPGvjK8bCk+IxOZLBqFGs3GjQMrsPN8NDLS05GengGWqeIhOP1PQ4kyKC2TSdv0DemWTihXrgzsA5agZduOVH4nLLp6H5kGBuKPY1O5BzoVCsHS+fMRZFwHQ1sVE/n9WzaDVfBhzJm7F36VWqBtu0o4+esc7Lzmgs4tilOKLBoQ0DEySYTTt2yN5o96ZlN8lrbeTiWrooKBPtWL60shTQ/OzoVB9/dcKVqxJmiUg61BKeL72c2L8UhTBsW9THF2+xwsOhUq4uNC4mDk5gNXe/H1wyDzMdYt24ZbNNjk38Ll4yeQWcQbXtq9EolE8tbJTNMIi7C1k1Z8snD0JvHZa0ZF9JpeUcz/Zdfl54ThC7AgtnYyE/nZuutV3A69Z1bEJ9+WE9ZYKxK2/q286LanLZ/n5/J8YJ6jbOtijlZflBDfG/crKoQxW6l5ITAWlcVquAo36ZK13YT4ZVHL/5nS/pYj/MRc6eI1XVH7k0Li2DxnuEAZR+G+zO7QLYYWg3dJO5GG6+dH5bGoZiswt71cI3fRVj5+tXb5YUf1qdWloHhYkCe/FWrTNotjFrPi3p0DbkvNTgXRW8lftHIeUQd2Ce80qYzovxod8wtrdqm6bqIvbfOYoX5PH5G+5fDiJJANRb9IJBKJ5O2ip0faTKOPx7caIWBvGEq5JtK9hPSXvET/iVwFsom1Mzy9HBB8dj/27TuIJ959sWnHjyhimgFTRw945csDE+F1rIey7UehR8kkHN62FRfu5kHF2p6wps7WN7KAW/78cLYyFmWa2eWBt6cL9NNNUKnnGIxu5Yugw/twId4S9RpWhY+XjXYVazMvdGpfFwmxCajWrSfK2orsMC/eBB2reMLOyx/VqxRCoQqVUMLZFnmbd0bDfNwMA9i65YNnPnvw82oLJ3eqpwtMRT1NaQDgTeLVBIbWtbB84yQ4XTuIDRs2UNiM41eCSbrnjnP14VgwsgxmdK6PGjVq4Os9nvhh7lcoYAYUKlIcATNbifiBS2Px5Q9jUdhCyfghYOAEj8z96NuiLvVBTfQ45oblM/vATtktkUgkbx26B7CLNYtHHSxC2SVaF/j7X/Gy/Gxx5XitcP5jfg27Oefcz67G/J2t02I/iUwekHA5OmHOeXJarXk/zyXmT97HdWBY+OpcoLk8TsPlcBqGy3tWDrWdj6Vrp64d/MlWa07H2/z5sgcEvF+XX5eGBS+3TVcmo2uzKJ/qxdvCxfqPJkkkEonkLaG1HOsj6FIdVPVshjJuKYiLi+U92gSS58hVIBdrMxGn7gUjNCIKUVGReHToR5TPa0FdaIyWP+zCyT3TUIIEImNZoCZ+PfwEEZGhuH5tKw4c2I8+FV1g6d4AqwMCMaV1EZGu2sDZuPjgd1SlfAZmBTB0wzGER0bh1o7l+GnlbuzdNAweIiVVytQMpual0bJ+KSF2BQb5MHb3fTy6sQVtfe1hV+Rj7Al+hIerBsFOKGtn9FmzF8f2jYAr1bTh5M04fWgOSrNg1SuLefcuYvGYBtQCA3jV+RyHwiKobdy+YCyf2BjmXESuGKNU24k4dO4Yjhw5gl3bJqC8o1YF2xWsjumrT4n4vTvnoIEn99EHhJ4JKvWYiYPHtH1zYflklHJVfhgSiUQikUgkEonkrcLiOJPnHF+pDX/3JmheyQHGRjxVVIrjl5G7i/VbJRb7Vm2GVcUqqO7rosT9u/BCXLzI13+Zd7mNb+qVIAYGBm+kbC5Xn5eAVRkuk8vmv5OaQfe3VztwuWrX9033rdq8ifOKy3sTf7OcfZvb/lcJDJep5m+X256zni9DX5/P72zo6WfJIIMMMsgggwwU9PX51YAGuH+9Hirna4Yu9ZWJkG9gzKYLb2I8yKg5ttAFLo/r+yJ6zSceeM4B6tu2rsrW2yIDkcHBSDdzgIuTHbQzk/9d+vXrhwkTJsDZ2VmJ+e8xZMgQDB48GJ6enkrMu8MXX3yB48eP4+TJk0qMOjx48AA///wzfvrpJyVGHTZu3IinT5+iW7duSow6jB8/Hh999BHKlCnzbC7/62JkZISePXti5syZMDbWTn94XfiCFRkZia+//hrz5s1DSop2vv7rYmpqit27d+POnTsYNGiQEqsOP/74IypUqIDq1asrMerQu3dvTJ06Fba2ytwQFUhOTsZnfXpixYrlSEtTZ414E/rbHz9xnPp3D77//jskJiYpe14PS0sL/DTtJ7i6uaJdu3b0W0hV9rw6Fhbm+PXXXzHlux9x7vQJODo5Knue58BlDS6mrEb+QrehyXw3H/5JJBIJI6ZQ8Jo5tMEP9/jenJb2+tfLFzGh+2hGegYJpNynULwq/Ho3UedUrrOahofsN1dnGqsYGevqrC4mJlRnGqdl8TvzVIRfu2tiYoLU1FcfV/GD49tXSsA9uyQ+rusFIwM9ZNHvbtKkSahdu7YYC6k1xtSNBydPnoz58+erNh5kLCwsxDjT399fTG1NS/tnL+h9GWZmZujSpQvytfhRidHyJ4Fscn2+svW20IMBKXr689EgR/MW5DGEOCtbtqzotP8qLD5LlChBA1pLJebd4fTp0wgLC0OLFi2UGHVISEhAQECAOLnU5P79+2LBt8KFCysx6nD+/Hnky5cPjo6Oqt0o+OLF7vCVK1cWT83UgJ+88UXw4sWLqFatGjQadW4QXL9Hjx4hPj4efn5+Sqw6XLlyRTwAc3VV94Hg0aNHUalSJdUePjB8DTxx7SkJZRqEqDgO4b8bB/HqIbXKpcryb4w3+AasCqJMrRU5k39bLynW0as88pVuR/cNdW6aEolE8ibIomuYtYUeKhWzgj5dg6Oio3D37l1UrFBRSaEex44fg18xP1hZWwkxrgZ8LY6JicGtoFuoUqUKMjLVEVeMkaGRGIMXKVoEdra2qt1HuJ+fPo1H4I1AVK1SVYlVj9NnTqNQoUJwsHdQYtQhKSkJFy6cR/XqNZSYfw4vApkUdQv3zvwuxpK63wGP2dzc3MRYSK0x5psaDzJs7eVy8+TJI+qt5ljz0KFDqDJwjRKj5U8CefO42srWh0vLli2xdOlS2NjYKDH/PTp27Ihp06aJH9m7xqeffireUc1PodTk8ePH+PLLL7FixQolRh1WrlyJ6OhoDBw4UIlRh/79+6Nz586qC3p+Ysj9q+YDoNDQUPTq1Qvbt29XYtRh06ZNuHbtGsaNG6fEqMPo0aNRt25d1KpVS4lRhyZNmmD9+vXC+q0mXaYdh7vPEdKG6ruF/1fI1mQii8Ux3aAlEonkXSU7OwtpCe5oWKQ1Gvs74crFM/jll7mY/+tSJYV6tG3VDJMmT0aRIkVIUPzxMtTXwdDIGBfOncO0n6Zh5eoNyExXxwOJMTS2QPs2LTBq1CiUKl0amSqJb0MS3gEB14QFcvXaTUqsevTo1gWDBn2OEqXKKzHqEB4ajL59+mLT1p1KjHqwZ16rVtqFhtWEx4PsqcjjTLUZOnQoGjRoIIKasDehfd0JyjctUiDnQtOmTYWraN68eZWY/x5t27bFlClTxBOvd41OnTphz549YhE1NQkKChJCa82a558SvS6LFy8WT1OHDx+uxKgDu+u2b98eVatWFRZqNWCXKL6wqCni+GkyXxAHDBggLojsEqwGLODXrl2LwMBAcVNTkxEjRghx3KhRIyVGHRo2bIjly5cLq79apNP4oPfsTaj00VxkZ8l3ykokEsl7jV42UpNNcetKTTQs3AkuhnewaOFCLPj1VyWBerRp0wZjxoyBj4+PahY3HkewJW/WrFlYtWqV8M5TCysrKzE9Z9iwYcLLkV8RqwZsfeSxBE+BUnsMyHTv3h2fffYZypdXVyA/fPhQCNnNmzcrMerB00mbNWsmxkJqjTF140E28OzcuVO18SDDvw0eZ7Jxo3HjxkhVyVXe3NxcCGSnBpOVGC3qr34jkUgkElXJztZDZoaxDDLIIIMM73tINyGRmYXCpY7gwL21WH84HEYm6nodSSSS1+NfEsiZCNyxEEN7z0BgmrqT7iUSieRDhb2JDQx5fi4FA55TTHFivq7ynT7/Cp4vxOk4/f9L+2+g844W7VC2uX4vmyMt6p6jnbrvIuQWR0EHl69L9+K+56Bo7ieJRCJRC37oaWioQQG/gwg2uASbAo1etryCRCJ5C+QqkK9vmITqxQtjzhm1VnrLwsMzOzB34QYEp79nAjk7HYsntMDEnQ+UiFzIeoyJXergq633lIjcSXoahacp6riLvBtkI/n+LvT9qC5q1qyOsg0G42SIeivWSSSSl2NgqI/wB0n4odMRzOh2DItHnBVi7+apCMzsfgyzeh1H8PVYGBjl/hzUkOIfXIsR6Tj/5mnXkJacCSMTAxibGYhPhoWjkan2O+tE3X4ul4NIS/uFqKXji/303dBYXwTen1N8c72FIFfKYrgu6SkaHF//ADGhychWbhOcbsfsQCRGp8HU0vA50ZuckIFlo85j+idHMa//KYTdT8CeBUGY1vmICFcPh4r0234OFN9n9TqBwBPhNCilelOIDE7CgkFnRNt/7nEcQacjRD10dRZt4uPRqDUjXSPi+bi8j8NLBbVEIpH8DVgkGximw7/2NSQ6BmP94TBxvZFIJG+fXEdOqXGhCAq8hYhktc5UYzGf0AJmeP/GFNmIDr2L0Kd/4Z+vZ4ICJSqicB5zJSJ3fhtfH6N3hyvf/gtocPNMCFpOW4UDB3ZilM9VjJ2zT9knkUjeJCwwk+m6lK+ILQYurALPYnY4v+uRELn951VB+cYeuHYoFJn8UDKX667IH58Ov+ouGPp7dbQeWQJmVkYIDozFkZX3cJXysgCOepyEK/tDcGHXY1HWNRKeR1fdw4MrMbh3KVqkvbj7CdJTNaI+LNBPbnoo9t29EI3ja+8jLSlDHI8JuROPeBK8XNb1Y2HiGBHBiSR401GwrCOVQcJ39Hls/OEaokOSkRCThhsnI3Bs9X0kxqY9KycjWQM7FzP0nlkJny+uiny+tiJ9q+F+6PJNWdw4ESG+G5roo/WXxdGW2nd2azDVM5OEL93nqJ/cClmj7y/+aDm8OHbNu4mwewm4cy5KtI/bm0FpD/12B0tGnCUBHYlwEuHHVt8TbXoamQoDKZIlEslrkJ2lD0PDTOT324cDd9di3ZEwscq1RCJ5u+QqkPXEO9nwJzF7a/cSDO7dG71798XMtWehtS9n49aepRiixM9YcwZaGyLF712GIX16o9/4MTh0Pw2mdDh9IwMk3d6Hr4f3pfR98OPyY1Bvev+bQd/AEAaK5ULz9AZmD+shJuR/MWkrYjlSzwFehZxhbcIL6DzFoVU/YNXKlRhOaT4fswSPKTZgw3dYsech9s/8HN2nb0VmRgqOr/4OPShN9+6fY8G+21zSe4YhynTogQa+TjRQzEAy0mHroN77XyUSyV/DYtHAWI+CvhCoGWlZqNgsHyxsjZFBAtTc2kgr4mjAxWnZ6vmcNZfE6TUakC0beR5HVtxF1KMk7Ft8i8rR4OSG+7h3MQpXDoTi4G+36ZqVJUTiue2PSFhnIJ3ScJyGjnP1YAhuk7B8dD0Wm3+6htjQZGyYelWI6aAzkbi8L0Qcl12Vb5+LJMEbLoT3vkV0rBQ61voHiA1JweW9T4QlOCuTF7HJFK+gSk3MxL3L0XhwNQYnNz58Vn99Iz0SrIlY881lrJtyRbSdLcOGxgY06MymT8V9moIh3XeEMKZ8ureG6PojW5ONguUc4OFrh8iHicigNqUmZSKQxDu3SUP7uWx+8KChenG7H1yLpX4JEft0gl0ikUheBZ27Nc9JPnRvPTYfDYVGqmSJ5K2Su+9dLjw5uwA9Og/FsvWbsXnDKozpNQBLz9Ng5soy9Ow0FEuV+LG9B2DJ2RDEB+/Fl71IMC9aht9mz8PCLUcRY2IBq5QQLPlhFMZOW4B1mzbj+OX7eD/eWkldlRGMSQMH4ZpHE7FanfG5cRg8YRtS6OJ2attcbAuIpnTJ2DNzCubtDUUTSmNxfTomLjwLj4ot4e/niGJ1O+KzxuXw6OBcTF8WgtaDh2PY0L6oX0Ld97H+azw9hy9aNkTNmg2wOqk+Rn+s7gp+Eonk5bAb8LXDYZjR9RhSEjJQpqG7ELdPbj0V1tCiVfMIaykLx8v7QzDj0z9cqfX09YU49ChqgyptvOFb1QUPA2Lh6WePxv2Lokprb9y/GovMdA3KN82Hmp3y4yEJ4DIN8qLZoGIoWtkZaSQkb5IAfnQjTlhUs6i8/KUd0ezzYnDKZ4kKJNYb9PRBMO1nWJB6+tkh9E487l+OQYWmHrhyKETU2TaPqdjvWsAKhSs60b58cMlvDSMTfdTqXBCN+xXFo0BtOQzX3cbZFBUpXfkmHiT2tW7bqyZewurJl1G8litsnEwRF5aCFeMuYuvMQNToXED02Yuv1mRBzdZzftDA4pgt1k9uxVOfZqJYtTzwKe9I7XYXx7h9NgohtI/FdFamXFNDIpG8PiySjU0y4Fn0GDZdOIZr9xKVPRKJ5G3wNwWyBtd3rsRxvfzoN/5H/DB2ADwzzmHTrkBc3r4Ox/S80G8cxY8bCM/M89i8NxC3j2zBruhiWHj6MRKjI7BkQB2Yp6Ug08AItjaW0LOvhK9mLMS43o2h7mu13xCGRsDVLdgUVA7DB7cUS7n3H9MZaUd34H6Snlgm3JQGodxXdgWKoc/IYahJadrUqoo7Z+/AzL0wvF0skKdwGZT3cYNtgYJw1gvFuSOXEfQkDa55LLXHed+wKYdv123Hvn17MNg9CJ9+vhhPlV0SieTNkpGqQTESwQMWVEHLYX5i7m9MSDLObA0m0euF/CUdhNVTQ0KuBAnG/vOroCmJVxNzQxKFWUIo2jqbwbuUPfJ4aa9BLBDZSssimstjjEg4sks0C2CtuKZjk6g99PsddP22LPxbeop9bKI1MTdAJh3PhOfqmhoii8SnzsqaTQe0yWMmrLwstl0L2uDS7idw9raCKdeJ9nM5XLY2S7awcvNcZY3meVdxnqdsYWOMQhWcSMA6UR0NxLE6jislxPXd89HCws0ius2oEhhIfeRV3F5bTwV+cMDCmNvMDwfYmn3nXCQ6TSiNSi08RX14bjRjbKqPA8vukFgvgKYDfWFiwfUVuyQSieS10NPLpuuVAYJvlUN9v0rw9bJQ9kgkkrfBXwpkQ2MTZYsHJzRIyM5AfHQ4YvVcMGDmAnzRvCiy01NE/FOOBw3UZizASIqnUQU0hsYwE+9apQEODUT0kIFkI2d0GjUPm2Z0xrVZPdB6+Cw8eJcflOkZQJ8uXFk8EmKXF31D6g1lF23r0QDuxTESuxHqxnGaLD3h4sh2hkwa4PGglLEr2AzfzhyEPOkhOPnbFAyZsw9/2EbeJ3iRCUMYGdmh/sf1YHDzFu4qeyQSyZuFL0sceCVrvu6wa/KWGddxfucjMVd207RrQhyzQGXRK1a8puuRDracCjdpCiyAvUvaC2vwr0PO4NL+J/Cr4SL2cbmcv0BZB5zeHIyFg86IeceFyjti9aTLOLHhgRCyXBcW5HxR1GTQtZHKZyGrE6UsYO1IsHJ9MkkEm9sYITY8RYh0Fpycl9thSyJ694Ig3L8SK47L+fgiym3RwS7Wj4OeCuswL1B2/2qMtlyqb7lGHsJV+/FN7VWVyxDl5BDH7Hp950IUlo+9iN9HXxBzsX0qOsHUwgibfgrAuR2PRP3zeFuKBb/2LrqF/NQ/R6lfd8y9gdQE7YMEiUQieR1YHGs0+rh11R8VXDqgYx0PGAuDi0QieVvkegZmazKQkgZMaeENb29v+A1agvy126BU+hPsXLMMixctxC+z9iLCwBjFP2pJ8SHYuVYXvweh2cYoUKMZahqdR59aRZDfpzB6zdqNKJjAIOYWfhzZB6OnzsXBm7F4mhSFBLUWy1YRsYhLfDQe3T2HBw+MUNDFHvArC9/kg5i17AQePnyA5Us2wvKj1ihono2UlBSk88CQRoYZaanQjeOyMtKRmq5dudpUk4lHVy/hYUQcDa6ikWhREG27dUfrmi54cPQa3juHmowHmP/tLOw6d1P0x5qV22FRk/pI2S2RSN4cLBbz+lijfk8fIUz5IR7/16BXYXT7oYJYpKt4TVchBHn/i7CQzF/aQVhKOQ2LUHs3c7GYVYUmHsLSbOdijqrtvFGMhDLPOy5SyRltaH+lFvngVcIeNToVQPUO+dH123IoXc9NlFeT4lhsN+pXFNZOJsLVmuskRC7/o1C9Y340HVRMCOFPp5YXc4D1aUBYrb03XPJboVg1FzQZ6As7VzM07F1EuF9b2JugzZclRDkceJ51iyF+qNm5gLAYWzuYirSuhWzEKtPsBs5lsft43kLWz4lrdo128rQUC3pVbu2FOl0LCYu7qaWRqBu3ocPYUqLdfJwOY0uLtpX7yB21KS1b67nfX9a3EolE8nfQ08+i65k+7gVWQ/k8HdG5rgcMczzElEgkb4dcBbJd/nJo0bI5apUvhqJFi6Kgsx0K1/ocSxeOQtmC+eDu7k7BEcZZenCvNFDEl38W7wRTGgXZFmyJaXO/Q5MKNMioVg9Dx4/HwM4V4WZpCy+f4sjn4YFSDXri5+/Ho4SjcuB3Bn5ViQb3jqzBqGHfIb7QYHSuagWYVcH8zWOADVMxaNBg3PH+Cj+PqA8TfQ18yn2EcjTgAszhW7kuvKy1JTkUKYfa5b1ER7fuOwbOAcsxZMFu3Dm+CgP69RWLdE0/rYcx04fCXZvl/cHIE/XKpOL3b0eK/liR2Qibp35Cf3+JRPKmYWHGQpBFpjaCLRHaObw8z7dAWUe4F7F5qZWT87O11MrOhC95Araw8srQnNfJw0KIShae5tbGwprK6VwLWov9DnnNRf78ZRyQr5idEJf8nef9smuyLZWjdY/W19ZREZJ8DD4mx7HAdM5nAVNzXuAQ4licngNbsy0pHbtIczls+WYBL8qhwHld8lsK4cqB3a05Lbt2s9Wb62dmZQwrEtbsKp5TyPI2u427kZguQPX3KGorrM/cXk7P5eX1sRHtZqu2h6+tENtcD34wwMGa2vnMVUgikUj+IWw5zsoywLmjxWARXQKf1PeAgc5FUSKRvFVyFcj5a/fCoo2bsW3HTuzcuRObR7egWD2UbD8ca5W4nTvnonVxJ5Ge49fkjC/hLOJLtBmK1Tt2YNui2ejfZzB+/n0sCls7o+3w2SLt9jXz0Lmctox3i2ykJxvAt2k/LN+8BUtmdEIeZY+Nd0NM37oFmzdvxrwRDaEdmhqiWd/p6FuNF9pyQMsh36KaonYLNe2DSZ9VgzHvKd0Bi7dswcYxHeD30QBRBoe1i35GZTdt+vcLPeRvMAIr6bfC7dg6pTscpTqWSP41WOjldBtmxJxjEogiCK+WlyPm/LLwzQGXJ9yqlXJ5vxDHDH2wiNTt53jdsYQ7NZeny8ef/I+CLk6HsAIrcVxHzseIYyl5dGXqyhH7XygnZ1t1x1aKUra17dPF5UQcQ2kLfz7LR+mfxdE2w991ZeuO92JdJBKJ5O8ixLFGH/euV4NtfGnE394K/VxH5BKJ5G0gT8dcMDAwgJm5YpX5jyLaaPZuttHQ0FBYwtSG28vtVhtjY2MR1Ib7wdTUFCYmJmIRODUCl6dPd2Hui9z2v2rQ9S2H3Pa/SuD2c9uN+J1zKsNlctlq8ybOK2NqPp8OBoYZMsgggwwyvO/BKB1Z2XoIvl0LNb17oFujAsjKeDPvc+F7Et/3c7vHvmrg8jjwPZrJLc2rBkZXZzXHKVwWl8llvwl04zW10Y2t3gS6MZaaY0wOb2I8yCFnnXkMl1uaVwlcTx4Xv4he84kHnnsM3q5gmLL14fLjjz+K9xzb29srMf89Zs6cifbt28PFxUWJeXeYM2cOrl69ivnz5ysx6hASEoINGzZg4MCBSow6HD58GElJSWjcuLESow6//vorKlWqhMKFCyMzUzuP/XXhC8H333+PQYMGqSY8+cISGxuLZcuWYcSIEUhLU+dGzw8dzpw5g8ePH6Ndu3ZKrDqsXLkSvr6+KFWqlBKjDty3/fr1g5WVlRLz+mRq9LH9sT08imxHdrZKN0q66hsY8vvujcT6CWo9kGKLrYkJu1hnIT09Qwj710WUaWwiBh+Z6ckco90hkUgk7yFsPQ55aIfUIHu0q+6IW7eDsHv3HgwcoO7YhPn2u2/FWC+vW15kKYvEvi5877h79y62b9su7vl8D1ELFld8H23RsgW8vby1CwSrAI99gh8FYyONAb/44kslVj1m/jwTjT5qhEKFCikx6hARGYGFCxZg9OgxSsyfSWOvJsXb6Z+wZMkSlClTRoyF1Bpj6saDS5cupX7+QrXxIMO/DS7Xz89PjN0yMjKUPa8HC+5JkybBt/M8JUbLnwRyOf2TytaHy/Lly9GsWTNYWysTif+DrF69GvXq1YODw7v3kq1169bhzp07GDVqlBKjDlFRUThw4IC4WajJhQsXxA2iatWqSow6bNmyRVwIPD09Vb1JsJDt0KHDs6e/rwuLq4SEBGzfvh1dunRR7aLF4i0gIAARERGoW7euEqsOu3fvRv78+eHj46PEqAP3bZs2bWBhod4rOlhoHr2eij59hyJTpb7lv/2t27dx7epVtGvXnm5i6qyUyOJ49+5dsLWzQ4UKFZCRnq7seXWM6eZ15MgRcT4U8O8FPUMrrX+0RCKRvI/o6UOTHouQwO1ISU4gUaF9WJmq0nU4J2amZnQPSVdNHOtgIWRkTHVOTcUf7215fbLpP34YmkH3vTdZZ7UxpXsfj300WeqM1XTo02+FBVxK6sseQmSjsb8TCriZixft/BO2bduGIkWKiMWY1RpjvqnxIMP9wOUWKFBAjN3UEvV87i1atAileyxRYrT8SSBvHldb2fpwadmypXhKYWNjo8T89+jYsSOmTZsGN7d3b/Lzp59+ih07diAyMlKJUQe2RI4cOVI8AFETtkZGR0erbpnu378/OnfuDH9/fyVGHWrXri36l5/GqUVYWBh69uwpLl5qsmnTJly7dg3jxo1TYtRh9OjR4gFRzZo1lRh1aNKkCdavX6+6q1WtGlVw6MhRZKarc2M3NDbFgX17sG7tOsxbuITKTVL2vB6GxhaYNGE0PPN5omv33qqUy2X+PP0HDBr6BRoM/x01mh1Flkb9KRgSiUTyb8BeMXokfAyMeKE/eS2TvBr8AtmUFHNoIlpgcJOKcPiHjmuDBw9Gq1atUL16dSVGHXg82KNHDzHOVJuhQ4eiQYMGIqgJ94F93QnKNy1SIOdC06ZNMW/ePOTNm1eJ+e/Rtm1bTJkyRXV3EDXo1KkT9uzZIyy+ahIUFCSE1po1a5QYdVi8eDFiYmIwfPhwJUYdevfuLazdbJnmJ8BqwE/K+MKipojjp7KhoaEYMGCAuCAmJ7Mb7OvDAn7t2rUIDAzE119/rcSqA7uF1apVC40aNVJi1KFhw4biAYyjo3pL8ycmJoprEp8Tarkr8ZNY9qbgBxALFiwQT3zVgF3Lx48fDw8PD3Tr1k2V34KlpSWmT5+OYcOGodGXS9H00/XQZMhBpUQikUg+YMRtMBsRYc5IuPsx+jWugoLuf39cx9PB2FuWx0JqjTF140E28PBizGqNBxkeX/A4kz0KeUqjWp4APA+ZBbJTg8lKjBa5SJdEIpFI3huyNAbgV6M8F7INaJhgqA20zXH8qf1u+Of0L4Zc8r/NkFsd/qpez+pOQXzP0Z5naagfXowT4bm2/42+kkEGGWSQ4e0HvhdqDOGcJwpW+ddg3u7juPfkzSz29iGSq0DWpKcg/ulTpP6fV4S8SHZWBhIpX1Laa/iFZ17C0LJ1MPTnI3gX/sya9CTERkWIJyIcYuJzaVt2JmLiqL9yceHPSo56ljdWediRmZaExNQcfvlZGiQnJyHjvXxtSDbiI8NF+yKfqrdQg0Qikfxd+LVLCdGpiAtPQUZalnhncjpdkJ9GpCAl8f8sFkb7NOl/5E9OUGdxsVeFXx+VHJ9BYhUwNNIXdeHttJTc54jxvsTYNFH3+KhU8Wqq1KRM0fbEmD/uoskJ6c/i+B3SOrLoPp8Qrc2fHJ8u+i63KYX6hnrafRKJRCJ5Z8jK0oezSxgsPNfg5+0ncD9UHWvwh06uAvnqyi9R3M0BP574Z+bruFtb0dLbAe1mnsArT/fOjsfNi+dx82Es1J2e/2pcWNARflUaifmVPXv2QLM6H2P9tZDn6pZydCKKlfBHv8VXSS7qyEbIxeMY1a+Vkrc7Pv7qO9yKzsKlRZ3R4JvNSjoanIVdRt8+LbE+IFGJeV/IQujJJejfpRu1rytq1eyMtZfVdYuWSCSSv8KAhFvA4TDM6nkcayZfxuafrgmRfGTFXfw+5iKWfXkOYXcTYEBiMzdMzAxxestDzO5zAmu+voyz24JhZGIAY4o3tTQU2ywYOb+JufY7C0zeNrUwFPHGpgYiLX8yBoZ/xLHI5bQccgpvLkePyuGyxDHo5mFsZiBE6pmtweKYT4KeirJSKG7luIvPjqkrhwVrbGgyvm97CGup7lt+CkACCeCVEy9R2y9g2VfnceNEONJIMP865AyWj72IRcPO4vHNOJGX68j7f+a+o/zLRtG991SE2CeOxe2nNNyGuLAUqkcGDI31RX15n2hTDrEtkUgkkn8ftig7u4TDJv9KzNp2HHefqL8Q2YdGriMGfkVHZqbmH6+Ixo+yNZzvFZYb/wO6+cIYRjQoeBdIp/Z4d5oo5lbu2LETsz93xc/DhmLfQ0XMZodjzaqH6N6zKbIubEew8uAm6cFuDBn4BYxaL1Py7sJPTZ0RlZxN454s5DQW61NTs7I0whLwfpGNhDR3jFrJ7duL2c2SMGP5QWWfRCKRvHl0181q7b0xbHkNaOjiGhwQA7+arhj6W3V4FLPFnYvRQmgyLC5Z1OUUq2nJGtTtVggj19ZGvW4+dB/Lxp5fg4SgvLT3CbIys3D3QhQ2Tw/AifX38TQqFZtIjK6ccAm3z0Xh0PK7WDHuEo6svCsswA+uxeD4+gdYQflvnYvE9lmB2DEnEOkk3HWC8vzOR0iOS0cMCVzeZiF6ac8TYf31KGIjjjun70lsmHoVsSRO09M0opx1312lNJpn5WSkalCogiNGrq+NPj/7C9Fr62SGXtMr4qM+RXD/aiwSn6bDvbANPvulMhp9VgRntgWT0NWK+fQUDfxb5KO+qoE6nxTEqU0PEfMkGTvn3hRtOrXxAWJCkvHbqAtYNPwsgs5EivryPm4TW6T1pGVZIpFI3ipakRwJK6/VmLfrJO6HSHfr1+GlKjTn4IHJzk7B0dnDUbm4H/yKl0KPSRsRk5uiy+U+mRJ8Bl+2KSleWVO8RGUMnXEQSSJrNgK3fIcGJYvDr3xD/HSABiIGf7x6hm/f4ed+Q1veT3lrtx6Hy/H/vl055wvcS3X5Gp28U7Fz+1VhJc+8dQjrMouhV9eOyGN2D2eDtKu2Xtq8GhnFu2FkU2/xnSlaqzsqexgIV+rMxDiEh4eLEBoejdQMNRfK/7cwgE+t+vBEFMJDr+BscArKlSiq7JNIJJJ/jyQSmxEPE4WYs3IwRb5idiR8M4WAdMhrLlyP+b7GLtTxkalIScx8dp9jy+2eBUH4uvl+nNjwANcOhwp35ZK1XXGSvgcHxAnhyK7Y+Us7CAsvW35L188LR3cLIWi9/OwQHBgnwvXj4Qg8Fo78ZRyweVoAHNzNEXI7XohsnUAPu5eAxzefkoCNEWI4gwTw7fNRwtX50r4QOFG5jp4WKFTeCWZWRiLe3tVcWJMDj4U9q7shCeKbJyMwudl+bPzxKtVLnwR+FgnvFEQGJ8KE2saimfsh+nESHt2Mg4WNMd3Tlfs3lcPp2RW9UAUnYaFOoT4qUNoe3iXthXU+lfrKzcdafHfysIBrAWshylm4Xz4QAiNFbEskEonk7SHcrV3DYO65CrN2HMPdEDn18VX522bau3u+R7cvlyPb2Qteecyx4/thmLYtKIdLce5kp1zF4IZ1seBEKmzt7WGW/Rizh3TH1N23EHppCbp1HYdAjSls8AgbFs3AraeWMOZa6RtCk3QEXRoOwgVDJ3h5eSH06Pf4YuwKxKrzuq5XxAKF85sj5s4jans2Lh66gJIVKsLLsxQauBrj4K6jlCYVwQ+y4V64MHJbT86IBkdPdvwiVnnl0GPIRJy6ZwhjdV5L++8SfxHfDeiDbj2G4LR+LTSt6KLskEgkkjcPC0UWe+d3PcFvX11ArU4F4OxpKR44Xtj9WKQpWtkZmekaYTU9vuY+Voy7KESucG0mWJxWa58f/eZWRqXm+RBwNAyl67ihFAng/KXsEUvilIVwybpusHcxF/Oby37kTuXmgbWjCYnEUDr+Yzy59VQIUUs7E5Rv4gG/qi6wdjKFf0svFK7ohISYVH4uLOrM368fD6N6ZcGruD3Obg+Gpb0JrCiw23geb0sq2xTedHwWrQ55LeDfylNYxtmCna08K86kuhcgId5/XmXU7aZ9rzeLe3aZvkritVxjD9HOsPuJIi76cTIa9Cos6vkiuocImRlZwprN/Rf+MEE8QGBh7OFrK+rBQv7M5mA8uBYr6q8T6xKJRCJ5u2Rn68PJNRxxuID958OVWMk/5S8FMr+nTYsGN4/uwz0TOxQuXhql/XxgpfcAZ648yX2eMN0tdTkzbxzG2vu26PTtJhw/ehSndixATeeHuHD5Ie4c3oWzBv6YsekETpw9hjlDm8DRKEW4H+sbGCLqwkEcpPGES8FiKF26FNys0nHj1gVEvlXX+nQkJBjA1NYWhtkJOHH8Ag5v/FW8T2zJwRPYdeAYImloZm2lQWpcYq5zsTNoEOLdaYJYAp3Drg3zUa9oBl5nbbO3hnUZTF65kdpxEJPKhqNf/4UIVXZJJBLJm4YNoXp0z6kuXKyrw7eai1hQit2AeQ5v8yF+wr2a07EQ/uizIvh8cVXhTsxCV0A3Mp5ba5JjTnF0aLJY/CvyURIJXmNh9WX3aVa4qQkZSIhKg6GJPp7cfioEYo9pFVDE31lYY/k7Bxaaunyinjn8hNgazMI7PiIVBco64Pz2R0Jsm1sbi2lKnIddu3NqTxEnRGyOWCqX28einC3NPEXKzsUMPX+i+lTJg6sHQ4WIdS9ijT6z/NFpYhlRFx28zXOOzSyNcO9yjHDx5npHPk7CiBU14ZTPEhpNloijpgjr8sNrMeg8uQwqtfAUDx4kEolE8vbR02PTXTbuBpaAn11TdKqXT9kj+af8pUBOS44X7+BMSsuAmYU53YWtULCoH8rUaoVZmw7i527lci1Ak5aMeMqXmJyKjKRkPM14iqjHD/GU4h7TZ2QcYGxCAxFDAxpBZCElPgaJYY/xMCQGT9NJXNNNmC0CppaW0GOf+vx0zDJlMXTuAWz4cRDymSkH+pfQNzRWtqi6j89jw/kH8KtZHHE3t+BSuAN6Deou3snVbfgwVIq/gb13DFC2WhFcv7UPj+KVjExGEhJ5Dhq1L6fbtiYllbvhPSQTKSl/qHq/6qVhGhmBSOW7RCKR/BvoVlfm+bSsKKNI3O1dfAtBpyPxy2cncWj5Ha1ApX0sFjkdCz4dLIrFHGVKwwt81elaCIdX3MWPHx8R4tjD1w4GdAwWpmYkYNnNesv0ANp/GEkx6aKsOX1PiPnILK65LFEn+sffxTF4FWgjbT3ZUmtFYpgFMadhQZuSpIFLfmsh7lmsc37XQjZinnP4g0QSsFoXI47PueAYLyZ2/0oMvm9/CPMGnEIcCW5DE379RzZ8SSBHPkzE08gUYT3necz8kCAnvNjW6S2PMLXjIRxfd19YofP62MDC1hjftjkgXLW53V7F7XBg2R1cPRQKrxL2mP/5aRz+/Q5s85iJ+7VEIpFI3iIkjvkmdveGHzz0OqFvk6KwNPtLmSf5C3LtuazMNBJywDeNnMWLmW07zUGhJn3R1PQuxvXtgFYtmuOj+oOw+17cc0+3+TVPGRnAvvGNYEv5rEp9jDOu7TG/SwFsGauN86rSF6GleqN/67Io2rA9mlsFoEs5V1i5lcSUnU9gYqyH5KwEJCWlwKpMC3xZ1hG7v+uLVq1aoUnDFpi6/Dqy/8W/d3ZGMh5fPITNmzdT2Iih/QfBoMpAdKvhilMr1yGsZFd88lFt1KtXD7XrfoIedZPw29ydsK73KTrkeYxu/cY8yzvp23FYdi4GJtlp4qHDM7I1JDTfw9c8ZT7Boklj8OOiNaKNo2duR4lPPkJxZbdEIpG8aVgI+tVwQZV23sIizK8tsnE0xaBF1TBocTV0/7GCcHFmcZybjuN5ylXbe6NCEw+kpWQK8WrjbIoB86ug5/SKaDKwmBCnNToXEC7GnKZ0PTf0p/2ffl8eBcs7otmgYug7yx/951WBdykHVGzqgcKVtHOH2WLLorRcIw+UrptXWIC1Yl0PLYcVR61PCgrr7+Al1ZCPyuf5wU3pmCx8G/YqjE6Ty8DTzw4dxpUWQryovzOqtPYUopTbbudqhtGb66D7DxXQaVIZ4V7euF9RWNmbirnXLYb6wa2gNZoM8IU51SfnIprcX+wmPnxFDXSfSvmpru5FbcS85Y50vG4UN2RpNWHt5ocCfWb7i3nZ/q288Nkcf3y5rjbKNHDXPpiQSCQSyVuCrut0T7hD4jif/ifo27QwzE1zKjTJPyVXqelesQ0mffM1Jk+eLMKk9lWRr2Rr/LJ+GaYqcZMn94e/p42SQ4t5nlLolyPf5GGdUCCPN3rN2YSl05W4qb9gw7qZqONpDbtCLTFn03JME/Fz8MOXPeBu6YJPv56CXs18YYxCGL91LX7RlTd5DDrU88G/OVW3YM2+6FPaHGfPnqVwHgW7LcOise1gjSzY+DfGsJ5VxWJiOvy7jERLH1Ok6Hlg4IyV+K6e2bO89lUGoH9VRzhV6oGhTUorOeiPYJ0Pn3wyEGXdc5ux/A5j6ImOHSsg7cEV0Ub9qoOxZFiD5x6aSCQSyZuG3ZhzvtuXv7P7s4m5gRC3bJH9Kzgv59HBwpNXlea8OmEt0nAS7TgExkrZHM/WYfFKJzomp+GydG7QOuu2iMtxDIbz6uptoFiXmWd56INfpcTf/4j7czlspTazMhQu4rxPpKV/ot5Ut2dxuSCOQYKY83P9+QGDyEfpOU5Yq5WyeC4yf+c8PC+a8ynNlEgkEslbgN2q2Xp8L8gPHvqd0adJIRLH/6Il8T9Krj3oUqIBPv9qNMaMGSPCqLYVRbx7xSYYrsSNGdOHBLKtiNdh6lgUHYf8kW9Mn9bIZ0U7zL3QfrASN+IzVMn3hxDMW74xhor4fqjuzb7T7mg3eija1fYRlTOyL4HuuvLGfIE2FG8kcv47uJZvj1ETJmPKlCkifN7CT9ljgMqN+qBBkef7wNKnNvr2qQ9H8c0IVbqOfpZ3QB3titbu5duhW01fsc3oWbmieYtO8Mvzhyv3+4JDiVYYPVnbvslda+P9a4FEIvlPQmMGFnUcXon/l/eF/WL7r9L/P16W92+U+aydr3j8l+X/U1yO7Wd5JBKJRPKW0F6k790oRuqJ3aqLwEK6VauCXvOJB567xW0eV1vZ+nBp2bIlli1bBmtrayXmv8fHH3+MadOmwdXVVYl5d/j000/Fu6MjI9WdzfzkyRN8+eWXWL58uRKjDqtWrUJ0dDQGDBigxKgDl9epUyf4+/srMepQu3ZtsTicqal6HgthYWHo2bMntm/frsSow6ZNmxAQEICxY8cqMeowevRoMS2iZs2aSow6NGnSBBs2bICJiYkSow5c13379inf1OHIkSNYt24dZs+ercSoAz8s8/T0FL9dtfjll1/Qv39/NB65BM26rYEmUw4AJBKJRPLhwpZjTaYBHj+oiAJGPdCz4T8bz/Piwjx9tXr16kqMOvB4sEePHmIcrzZDhw5Fw4YNUb9+fSVGHbgP7OtOUL5p+ZNALpSwS9n6cFmzZg0aNWok5l//V1m/fr0QSvb29krMu8PGjRtx7949DB8+XIlRBxaxhw8fRuvWrZUYdbh8+TJSUlJUF7J8cfH19YWHhwc0GnXm+BkYGGDlypWiDwwN1ZmswC6fvJjf7t270aFDB2TwQgQqYGRkhMDAQPGgpFatWkqsOuzfv1+8Oq5gwYJKjDpw37Zo0QLm5uZKzOuTnp4urkn8UCszU52l7vlvf//+fQQFBYkFBtPS/lg08HXgBwMsvPnhYsmSJVX5LRgbG+P06dM4ceIEqvZbhaJlg5+bR/u68NsaeOVnddG6Y6u9eJXObftNlKstUu1y30Tfit7l/6neD8z7WWf++72Bct/DOotayzo/4/2tM2+pXfb7WOeX/w0pFhnppri6NxwV3dNhZa59W8PfZdeuXfDx8REPtNUaY3Jd38R4kOHxBZfr7e0txm5qjYd4rLl06VJUG7ROidHyJ4Hcu9xbfYfSO0FCQgIsLCygr//ftVJwG3kQz4LpXcPMzEyIIktLSyVGHfgCkJycrPqDj9TUVHHx4nqrCV9k2MrLYoYvOmrA9YyPjxcCRs0yOXB9uW/VLJfFIV8E1RScDP8O+KLIQU24b9XsA4b7gc9Xtf9mfOPi/uVrnZrl8sMivq6wsFWjXC6Ty+K+9SxajcpW17MnNDRUdU+a9LQ0xD19CmdnZyVGHbgPGLW9m/h6a0NlGqvs+cB96+Liour5wPD5oNFkwtbWTolRD65znjx5VL//JyUlifPNzk79OrPFxsnJSfX7OV8n+f72Jh6ka+vsSHVWd1UZvv4kU187OGonuqlJeHg4HBwcVHu4rIMfUPJv2vEN1Zn/fmrf6/ga95SuR/y7U5uIiAg6t23FdV9N+PyLjY0V57fa8DWUr8tqe4/x+IeNOy+rM1uRk6KvIz42HP/0uTFfk7i+ao8x38SYheFyc47d1Kwzj4OmH3n+IcGfBLJEIpFIJBKJRCKRSCQfInIil0QikUgkEolEIpFIJIR+NnBc2ZZIJBKJRCKRSCQSieSDJBvZAfr6WVmjaOOyEieRSCQSiUQikUgkEskHRvYdZGUP+R/tpYlNP15JcgAAAABJRU5ErkJggg==">
            <a:extLst>
              <a:ext uri="{FF2B5EF4-FFF2-40B4-BE49-F238E27FC236}">
                <a16:creationId xmlns:a16="http://schemas.microsoft.com/office/drawing/2014/main" id="{FA957CC8-BBC7-36D2-8531-04DACFFA4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472448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IE" sz="2400">
              <a:solidFill>
                <a:prstClr val="black"/>
              </a:solidFill>
              <a:latin typeface="Franklin Gothic Book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1DF35A-C2D6-DB0D-4D1C-4DCB865AF656}"/>
              </a:ext>
            </a:extLst>
          </p:cNvPr>
          <p:cNvSpPr txBox="1">
            <a:spLocks/>
          </p:cNvSpPr>
          <p:nvPr/>
        </p:nvSpPr>
        <p:spPr>
          <a:xfrm>
            <a:off x="239276" y="4795784"/>
            <a:ext cx="5637272" cy="2592060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Franklin Gothic Book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77" indent="-457177" defTabSz="1219139">
              <a:spcBef>
                <a:spcPts val="0"/>
              </a:spcBef>
              <a:spcAft>
                <a:spcPts val="600"/>
              </a:spcAft>
              <a:defRPr/>
            </a:pPr>
            <a:endParaRPr lang="en-US" sz="1333" b="1">
              <a:solidFill>
                <a:prstClr val="black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937F02-135F-BCA6-13D3-BF7943AF4FAA}"/>
              </a:ext>
            </a:extLst>
          </p:cNvPr>
          <p:cNvSpPr txBox="1"/>
          <p:nvPr/>
        </p:nvSpPr>
        <p:spPr>
          <a:xfrm>
            <a:off x="839788" y="4504169"/>
            <a:ext cx="5053012" cy="276999"/>
          </a:xfrm>
          <a:prstGeom prst="rect">
            <a:avLst/>
          </a:prstGeom>
          <a:solidFill>
            <a:srgbClr val="2D2A2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ctr" defTabSz="914377">
              <a:defRPr sz="1867" b="1">
                <a:solidFill>
                  <a:srgbClr val="000000"/>
                </a:solidFill>
                <a:latin typeface="Arial"/>
                <a:ea typeface="ヒラギノ角ゴ ProN W3"/>
              </a:defRPr>
            </a:lvl1pPr>
          </a:lstStyle>
          <a:p>
            <a:pPr algn="l"/>
            <a:r>
              <a:rPr lang="en-US" sz="1200" dirty="0">
                <a:solidFill>
                  <a:schemeClr val="bg1"/>
                </a:solidFill>
                <a:latin typeface="Helvetica Now Display"/>
              </a:rPr>
              <a:t>Tasks for coming week</a:t>
            </a:r>
            <a:endParaRPr lang="en-US" sz="1200" dirty="0">
              <a:solidFill>
                <a:schemeClr val="bg1"/>
              </a:solidFill>
              <a:latin typeface="Helvetica Now Display" panose="020B0504030202020204" pitchFamily="34" charset="77"/>
            </a:endParaRPr>
          </a:p>
        </p:txBody>
      </p:sp>
      <p:sp>
        <p:nvSpPr>
          <p:cNvPr id="17" name="Google Shape;231;g156f50cacb4_0_186">
            <a:extLst>
              <a:ext uri="{FF2B5EF4-FFF2-40B4-BE49-F238E27FC236}">
                <a16:creationId xmlns:a16="http://schemas.microsoft.com/office/drawing/2014/main" id="{0B398C17-0CD9-6D4A-6A40-79CDA8310265}"/>
              </a:ext>
            </a:extLst>
          </p:cNvPr>
          <p:cNvSpPr txBox="1">
            <a:spLocks/>
          </p:cNvSpPr>
          <p:nvPr/>
        </p:nvSpPr>
        <p:spPr>
          <a:xfrm>
            <a:off x="839788" y="819382"/>
            <a:ext cx="105123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GB" b="1" dirty="0">
                <a:solidFill>
                  <a:srgbClr val="2D2A26"/>
                </a:solidFill>
                <a:latin typeface="Helvetica Now Display"/>
              </a:rPr>
              <a:t>Status Summary (December 2024)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EDB7B-2003-BED8-2897-84AF88A3A668}"/>
              </a:ext>
            </a:extLst>
          </p:cNvPr>
          <p:cNvSpPr txBox="1"/>
          <p:nvPr/>
        </p:nvSpPr>
        <p:spPr>
          <a:xfrm>
            <a:off x="6326188" y="1328356"/>
            <a:ext cx="5036760" cy="276999"/>
          </a:xfrm>
          <a:prstGeom prst="rect">
            <a:avLst/>
          </a:prstGeom>
          <a:solidFill>
            <a:srgbClr val="2D2A2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wrap="square" lIns="91440" tIns="45720" rIns="91440" bIns="45720" rtlCol="0" anchor="t">
            <a:spAutoFit/>
          </a:bodyPr>
          <a:lstStyle/>
          <a:p>
            <a:pPr defTabSz="914377">
              <a:defRPr/>
            </a:pPr>
            <a:r>
              <a:rPr lang="en-US" sz="1200" b="1" dirty="0">
                <a:solidFill>
                  <a:schemeClr val="bg1"/>
                </a:solidFill>
                <a:latin typeface="Helvetica Now Display"/>
                <a:ea typeface="ヒラギノ角ゴ ProN W3"/>
              </a:rPr>
              <a:t>Low lights</a:t>
            </a:r>
            <a:endParaRPr lang="en-US" sz="1200" b="1" dirty="0">
              <a:solidFill>
                <a:schemeClr val="bg1"/>
              </a:solidFill>
              <a:latin typeface="Helvetica Now Display" panose="020B0504030202020204" pitchFamily="34" charset="77"/>
              <a:ea typeface="ヒラギノ角ゴ ProN W3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09212-C539-B27B-3A03-C73BF5376464}"/>
              </a:ext>
            </a:extLst>
          </p:cNvPr>
          <p:cNvSpPr txBox="1"/>
          <p:nvPr/>
        </p:nvSpPr>
        <p:spPr>
          <a:xfrm>
            <a:off x="834180" y="1655648"/>
            <a:ext cx="5003712" cy="26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04165" indent="-304165">
              <a:lnSpc>
                <a:spcPct val="114000"/>
              </a:lnSpc>
              <a:buFont typeface="Arial"/>
              <a:buChar char="•"/>
            </a:pPr>
            <a:r>
              <a:rPr lang="en-US" sz="1200" dirty="0">
                <a:latin typeface="Helvetica Now Display"/>
                <a:ea typeface="+mn-lt"/>
                <a:cs typeface="+mn-lt"/>
              </a:rPr>
              <a:t>Efforts were put to stabilize SKL (Client’s gateway is up and running for 24 days now with almost no complaints)</a:t>
            </a:r>
          </a:p>
          <a:p>
            <a:pPr marL="304165" indent="-304165">
              <a:lnSpc>
                <a:spcPct val="114000"/>
              </a:lnSpc>
              <a:buFont typeface="Arial"/>
              <a:buChar char="•"/>
            </a:pPr>
            <a:r>
              <a:rPr lang="en-US" sz="1200" dirty="0">
                <a:latin typeface="Helvetica Now Display"/>
                <a:ea typeface="+mn-lt"/>
                <a:cs typeface="+mn-lt"/>
              </a:rPr>
              <a:t>Converted lines for Mitcham to standalone equipment; on going training is yielding desired results.</a:t>
            </a:r>
          </a:p>
          <a:p>
            <a:pPr marL="304165" indent="-304165">
              <a:lnSpc>
                <a:spcPct val="114000"/>
              </a:lnSpc>
              <a:buFont typeface="Arial"/>
              <a:buChar char="•"/>
            </a:pPr>
            <a:r>
              <a:rPr lang="en-US" sz="1200" dirty="0">
                <a:latin typeface="Helvetica Now Display"/>
                <a:ea typeface="+mn-lt"/>
                <a:cs typeface="+mn-lt"/>
              </a:rPr>
              <a:t>Critical fixes were released to client's environment i.e., data validation release &amp; OEE tool tip etc.,</a:t>
            </a:r>
          </a:p>
          <a:p>
            <a:pPr marL="304165" indent="-304165">
              <a:lnSpc>
                <a:spcPct val="114000"/>
              </a:lnSpc>
              <a:buFont typeface="Arial"/>
              <a:buChar char="•"/>
            </a:pPr>
            <a:r>
              <a:rPr lang="en-US" sz="1200" dirty="0">
                <a:latin typeface="Helvetica Now Display"/>
                <a:ea typeface="+mn-lt"/>
                <a:cs typeface="+mn-lt"/>
              </a:rPr>
              <a:t>Automated data collection for onboarding meeting; support team will setup a demo for it for the wider audience.</a:t>
            </a:r>
          </a:p>
          <a:p>
            <a:pPr marL="304165" indent="-304165">
              <a:lnSpc>
                <a:spcPct val="114000"/>
              </a:lnSpc>
              <a:buFont typeface="Arial"/>
              <a:buChar char="•"/>
            </a:pPr>
            <a:r>
              <a:rPr lang="en-US" sz="1200" dirty="0">
                <a:latin typeface="Helvetica Now Display"/>
                <a:ea typeface="+mn-lt"/>
                <a:cs typeface="+mn-lt"/>
              </a:rPr>
              <a:t>Team was able to bring the back log (tickets) to the lowest value for the last 3 months (19 tickets resolved in Dec from backlog)</a:t>
            </a:r>
          </a:p>
          <a:p>
            <a:pPr marL="304165" indent="-304165">
              <a:lnSpc>
                <a:spcPct val="114000"/>
              </a:lnSpc>
              <a:buFont typeface="Arial"/>
              <a:buChar char="•"/>
            </a:pPr>
            <a:r>
              <a:rPr lang="en-US" sz="1200" dirty="0">
                <a:latin typeface="Helvetica Now Display"/>
                <a:ea typeface="+mn-lt"/>
                <a:cs typeface="+mn-lt"/>
              </a:rPr>
              <a:t>Four P1s observed in December (Quin, YPM, WHS Minworth, &amp; MBC)</a:t>
            </a:r>
            <a:endParaRPr lang="en-GB" sz="1200" dirty="0">
              <a:latin typeface="Helvetica Now Display"/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995C1-EECA-1FEB-9063-FB15B017AE27}"/>
              </a:ext>
            </a:extLst>
          </p:cNvPr>
          <p:cNvSpPr txBox="1"/>
          <p:nvPr/>
        </p:nvSpPr>
        <p:spPr>
          <a:xfrm>
            <a:off x="847586" y="4913711"/>
            <a:ext cx="5021163" cy="15557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04165" indent="-304165">
              <a:lnSpc>
                <a:spcPct val="113999"/>
              </a:lnSpc>
              <a:buFont typeface="Arial"/>
              <a:buChar char="•"/>
            </a:pPr>
            <a:r>
              <a:rPr lang="en-GB" sz="1200" dirty="0">
                <a:latin typeface="Helvetica Now Display"/>
                <a:ea typeface="+mn-lt"/>
                <a:cs typeface="+mn-lt"/>
              </a:rPr>
              <a:t>Setup demo for onboarding data collection tool</a:t>
            </a:r>
          </a:p>
          <a:p>
            <a:pPr marL="304165" indent="-304165">
              <a:lnSpc>
                <a:spcPct val="113999"/>
              </a:lnSpc>
              <a:buFont typeface="Arial"/>
              <a:buChar char="•"/>
            </a:pPr>
            <a:r>
              <a:rPr lang="en-GB" sz="1200" dirty="0">
                <a:latin typeface="Helvetica Now Display"/>
                <a:ea typeface="+mn-lt"/>
                <a:cs typeface="+mn-lt"/>
              </a:rPr>
              <a:t>Release DMS app for clients with required fixes</a:t>
            </a:r>
          </a:p>
          <a:p>
            <a:pPr>
              <a:lnSpc>
                <a:spcPct val="113999"/>
              </a:lnSpc>
            </a:pPr>
            <a:r>
              <a:rPr lang="en-GB" sz="1200" b="1" dirty="0">
                <a:latin typeface="Helvetica Now Display"/>
                <a:ea typeface="+mn-lt"/>
                <a:cs typeface="+mn-lt"/>
              </a:rPr>
              <a:t>North Star for January 2025</a:t>
            </a:r>
          </a:p>
          <a:p>
            <a:pPr marL="171450" indent="-1714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Helvetica Now Display" panose="020B0504030202020204" pitchFamily="34" charset="77"/>
                <a:ea typeface="+mn-lt"/>
                <a:cs typeface="+mn-lt"/>
              </a:rPr>
              <a:t>Enhance Playbook &amp; uplift knowledge/training for support team</a:t>
            </a:r>
          </a:p>
          <a:p>
            <a:pPr marL="171450" indent="-1714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Helvetica Now Display" panose="020B0504030202020204" pitchFamily="34" charset="77"/>
                <a:ea typeface="+mn-lt"/>
                <a:cs typeface="+mn-lt"/>
              </a:rPr>
              <a:t>Automate this monthly support review report</a:t>
            </a:r>
          </a:p>
          <a:p>
            <a:pPr marL="171450" indent="-171450">
              <a:lnSpc>
                <a:spcPct val="113999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latin typeface="Helvetica Now Display" panose="020B0504030202020204" pitchFamily="34" charset="77"/>
                <a:ea typeface="+mn-lt"/>
                <a:cs typeface="+mn-lt"/>
              </a:rPr>
              <a:t>Target to bring fresh-desk tickets under 10 in first </a:t>
            </a:r>
            <a:r>
              <a:rPr lang="en-GB" sz="1200">
                <a:latin typeface="Helvetica Now Display" panose="020B0504030202020204" pitchFamily="34" charset="77"/>
                <a:ea typeface="+mn-lt"/>
                <a:cs typeface="+mn-lt"/>
              </a:rPr>
              <a:t>quarter (2025)</a:t>
            </a:r>
            <a:endParaRPr lang="en-GB" sz="1200" dirty="0">
              <a:latin typeface="Helvetica Now Display" panose="020B0504030202020204" pitchFamily="34" charset="77"/>
              <a:ea typeface="+mn-lt"/>
              <a:cs typeface="+mn-lt"/>
            </a:endParaRPr>
          </a:p>
          <a:p>
            <a:pPr>
              <a:lnSpc>
                <a:spcPct val="114000"/>
              </a:lnSpc>
            </a:pPr>
            <a:endParaRPr lang="en-GB" sz="1200" dirty="0">
              <a:latin typeface="Helvetica Now Display" panose="020B0504030202020204" pitchFamily="34" charset="77"/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AE1D8-1F2C-82D2-D21C-8E38529F9A09}"/>
              </a:ext>
            </a:extLst>
          </p:cNvPr>
          <p:cNvSpPr txBox="1"/>
          <p:nvPr/>
        </p:nvSpPr>
        <p:spPr>
          <a:xfrm>
            <a:off x="6336657" y="1713625"/>
            <a:ext cx="5003712" cy="260821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04165" indent="-304165">
              <a:lnSpc>
                <a:spcPct val="114000"/>
              </a:lnSpc>
              <a:buFont typeface="Arial"/>
              <a:buChar char="•"/>
            </a:pPr>
            <a:r>
              <a:rPr lang="en-US" sz="1200" dirty="0">
                <a:latin typeface="Helvetica Now Display"/>
                <a:ea typeface="+mn-lt"/>
                <a:cs typeface="+mn-lt"/>
              </a:rPr>
              <a:t>Several issues identified for Managed App (fixed, awaiting release)</a:t>
            </a:r>
            <a:endParaRPr lang="en-US" dirty="0">
              <a:latin typeface="Aptos" panose="020B0004020202020204"/>
              <a:ea typeface="+mn-lt"/>
              <a:cs typeface="+mn-lt"/>
            </a:endParaRPr>
          </a:p>
          <a:p>
            <a:pPr marL="304165" indent="-304165">
              <a:lnSpc>
                <a:spcPct val="113999"/>
              </a:lnSpc>
              <a:buFont typeface="Arial"/>
              <a:buChar char="•"/>
            </a:pPr>
            <a:r>
              <a:rPr lang="en-GB" sz="1200" dirty="0">
                <a:latin typeface="Helvetica Now Display"/>
                <a:ea typeface="+mn-lt"/>
                <a:cs typeface="+mn-lt"/>
              </a:rPr>
              <a:t>Radnor gateway remained offline for several days due to an IT issue (now recovered)</a:t>
            </a:r>
          </a:p>
          <a:p>
            <a:pPr marL="304165" indent="-304165">
              <a:lnSpc>
                <a:spcPct val="113999"/>
              </a:lnSpc>
              <a:buFont typeface="Arial"/>
              <a:buChar char="•"/>
            </a:pPr>
            <a:r>
              <a:rPr lang="en-GB" sz="1200" dirty="0">
                <a:latin typeface="Helvetica Now Display"/>
                <a:ea typeface="+mn-lt"/>
                <a:cs typeface="+mn-lt"/>
              </a:rPr>
              <a:t>Decrease in engagement observed for RGW for android devices (tablets)</a:t>
            </a:r>
          </a:p>
          <a:p>
            <a:pPr marL="304165" indent="-304165">
              <a:lnSpc>
                <a:spcPct val="113999"/>
              </a:lnSpc>
              <a:buFont typeface="Arial"/>
              <a:buChar char="•"/>
            </a:pPr>
            <a:r>
              <a:rPr lang="en-GB" sz="1200" dirty="0">
                <a:latin typeface="Helvetica Now Display"/>
                <a:ea typeface="+mn-lt"/>
                <a:cs typeface="+mn-lt"/>
              </a:rPr>
              <a:t>Two tickets still open as old as Mar 24 and May 24 that require design changes</a:t>
            </a:r>
          </a:p>
          <a:p>
            <a:pPr marL="304165" indent="-304165">
              <a:lnSpc>
                <a:spcPct val="113999"/>
              </a:lnSpc>
              <a:buFont typeface="Arial"/>
              <a:buChar char="•"/>
            </a:pPr>
            <a:r>
              <a:rPr lang="en-GB" sz="1200" dirty="0">
                <a:latin typeface="Helvetica Now Display"/>
                <a:ea typeface="+mn-lt"/>
                <a:cs typeface="+mn-lt"/>
              </a:rPr>
              <a:t>Need engagement from account managers for outstanding IOT issues; RGEW, BPIA, MBC, Southern Champion.</a:t>
            </a:r>
          </a:p>
          <a:p>
            <a:pPr marL="304165" indent="-304165">
              <a:lnSpc>
                <a:spcPct val="113999"/>
              </a:lnSpc>
              <a:buFont typeface="Arial"/>
              <a:buChar char="•"/>
            </a:pPr>
            <a:r>
              <a:rPr lang="en-GB" sz="1200" dirty="0">
                <a:latin typeface="Helvetica Now Display"/>
                <a:ea typeface="+mn-lt"/>
                <a:cs typeface="+mn-lt"/>
              </a:rPr>
              <a:t>P1 for YPM was a result of a release due to work done for Stonegate which has to avoided in future.</a:t>
            </a:r>
            <a:endParaRPr lang="en-GB" sz="1200" dirty="0">
              <a:latin typeface="Helvetica Now Display" panose="020B0504030202020204" pitchFamily="34" charset="77"/>
              <a:ea typeface="+mn-lt"/>
              <a:cs typeface="+mn-lt"/>
            </a:endParaRPr>
          </a:p>
          <a:p>
            <a:pPr>
              <a:lnSpc>
                <a:spcPct val="114000"/>
              </a:lnSpc>
            </a:pPr>
            <a:endParaRPr lang="en-GB" sz="1200" dirty="0">
              <a:latin typeface="Helvetica Now Display" panose="020B0504030202020204" pitchFamily="34" charset="77"/>
              <a:ea typeface="+mn-lt"/>
              <a:cs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4AF67-C047-BCA2-2C24-4F9A2B43187C}"/>
              </a:ext>
            </a:extLst>
          </p:cNvPr>
          <p:cNvSpPr txBox="1"/>
          <p:nvPr/>
        </p:nvSpPr>
        <p:spPr>
          <a:xfrm>
            <a:off x="6336657" y="4904176"/>
            <a:ext cx="5021163" cy="14504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04165" indent="-304165">
              <a:lnSpc>
                <a:spcPct val="114000"/>
              </a:lnSpc>
              <a:buFont typeface="Arial"/>
              <a:buChar char="•"/>
            </a:pPr>
            <a:r>
              <a:rPr lang="en-GB" sz="1200" dirty="0">
                <a:latin typeface="Helvetica Now Display"/>
                <a:ea typeface="+mn-lt"/>
                <a:cs typeface="+mn-lt"/>
              </a:rPr>
              <a:t>Complete information required for new client ‘Finsbury foods’ (Location, ERP adapter etc.,)</a:t>
            </a:r>
          </a:p>
          <a:p>
            <a:pPr marL="304165" indent="-304165">
              <a:lnSpc>
                <a:spcPct val="114000"/>
              </a:lnSpc>
              <a:buFont typeface="Arial"/>
              <a:buChar char="•"/>
            </a:pPr>
            <a:r>
              <a:rPr lang="en-GB" sz="1200" dirty="0">
                <a:latin typeface="Helvetica Now Display"/>
                <a:ea typeface="+mn-lt"/>
                <a:cs typeface="+mn-lt"/>
              </a:rPr>
              <a:t>Ship extra devices to all clients to improve availability of platform</a:t>
            </a:r>
          </a:p>
          <a:p>
            <a:pPr marL="304165" indent="-304165">
              <a:lnSpc>
                <a:spcPct val="114000"/>
              </a:lnSpc>
              <a:buFont typeface="Arial"/>
              <a:buChar char="•"/>
            </a:pPr>
            <a:endParaRPr lang="en-US" dirty="0">
              <a:latin typeface="Aptos" panose="020B0004020202020204"/>
              <a:ea typeface="+mn-lt"/>
              <a:cs typeface="+mn-lt"/>
            </a:endParaRPr>
          </a:p>
          <a:p>
            <a:pPr>
              <a:lnSpc>
                <a:spcPct val="113999"/>
              </a:lnSpc>
            </a:pPr>
            <a:endParaRPr lang="en-GB" sz="1200" dirty="0">
              <a:latin typeface="Helvetica Now Display" panose="020B0504030202020204" pitchFamily="34" charset="77"/>
              <a:ea typeface="+mn-lt"/>
              <a:cs typeface="+mn-lt"/>
            </a:endParaRPr>
          </a:p>
          <a:p>
            <a:pPr>
              <a:lnSpc>
                <a:spcPct val="114000"/>
              </a:lnSpc>
            </a:pPr>
            <a:endParaRPr lang="en-GB" sz="1200" dirty="0">
              <a:latin typeface="Helvetica Now Display" panose="020B0504030202020204" pitchFamily="34" charset="77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437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9265A-B023-D47F-C771-123E49BFE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data:image/png;base64,%20iVBORw0KGgoAAAANSUhEUgAAA8gAAADjCAYAAABZ0T1qAAAAAXNSR0IArs4c6QAAAARnQU1BAACxjwv8YQUAAAAJcEhZcwAADsMAAA7DAcdvqGQAAP+lSURBVHhe7J0FeBTJ9rffmYm7kRAIIQSCu7u7u7u7yyKLu7u7u7u7u1uQQEggStxm5queDLvsvXv/3zI93Msu8/L0k0x3pejprvrVOVWnqhR1x5wpjFIzRwGlMWHChAkTJkyYMGHChAkTJn4ytGjvKjXaPkqFUjPB5BybMGHChAkTJkyYMGHChImfFQWK/FqlYo5S/F499ZQJEyZMmDBhwoQJEyZMmDDxs6IoLDnIJkyYMGHChAkTJkyYMGHCxE+Pot64U1r97zo65o/R//bzkpiYiIWFBQqFQn/mn8eP/B2fPXtGREQExYsX158xYcKEsUgkniBekyx+U4h/ctGKf5ZY44kv5ljozxqXoKAg/P39KVasGObm5vqzJkyYMPE7Wq2WS5cukT59ejJlyqQ/a+LvhLlSxbnQRzyP/oCZ+N2YpGjUZLHzpEKa3CSL302Y+ML9+/e5qSmp/5TKvznIe0dX1P/28xIYGEi6dOn+0Q7yhw8fSJs2LUrljxdE0Lx5c44cOcLnz5/1Z0yYMGEsEohmNt15zm3h0FrqzxpOksixMFVFjtNFflb6s8Zl8eLF9OrVi5CQENzc3PRnTZgwYeKPSHbbgAEDmD17tv6MCRMmTPzflCxZEvfqE/WfUjGFWP8JarWalJQU/ad/Jj/yd1SpVKZRIhMmvhNW2JOD4jpnVolKHGYGHwrx91bYivyKfTfn+Gsk3TJhwoSJP0OyaSQH+Ufs+DdhwsSPi5mZmf633zGpiAkTJv6nqEOecPzESc7ff0OiRjqTwpv7F8S50zwKSdKlgVgenb/G8/eR6EJeNPG8uHWa48dOcuvxJ3R/ZuIvI434So7tH8KHDECDGifSkJcy+jMmTJgwYcKECRN/b0wOsgkTJv53hD5g3e4D7N24kBb16rPtdgivTq6gz8iZ7Fg/le4DZ/Mu/COHFy5kQJumDFt2RefUPd+7gB5Dp7Hn8HL6NB3M+aDk1PxM/CW8yEoGsgkHV37Xgg+5cMdb/8mECSMS+4FdS8fx65gp7LobojsV+WAvv44cyehVR4lIlM5oeXZ8C7Mn7+aDvscn4MJSRo4Yydjf0pgwYeJnIDngItPHiro/ZwMPP0l2gYbb++cxcuQo5hx7pkuTEnDptzQPPkmd8FruHJivSzNbn8aECZODbMKEif8dVi4Ur9uHxWvm08T7AwfO3+f0tr0oCvVn+YZRWJ3ZzPb7sfjkr0qVSn6olEqdaL2+c4Jgr1qMGtAed4t3RMaapOxbkBbnKkp1YRbIC1lOzaeG/pMJE0ZEHcPNc/t5Y1sAxe15DB+3mvevLtN3wFLUmTLxdusY5u19wP2DO1i5cBnTF+0kQAFx97fRZ9ghPHKm5cqKAYzb/USfoQkTJv7RRDxk0/lnpMnow/UlPZi+7TpvzixjwIJbePtZsXv0AI5de8iOS09FmkzcEGmmbdGnmX+DDFlt2DOyN3ufyY2tMvFPwGRVmjBh4n+HXXpyelrz+f4Z7oX4ULVYBgLjAvH2TSNcr7Sk9xNtXrwlOUvnw1kjrZec6tKV7zAI3wv98MpUi6DKfamWxbirXf4M5KQ4Trgb7CRL78JZvCNp/rEJE0ZHZUveSu0Z0KYu3ZtXI/bDE+7fvcqDEG/ad+5EszxOrNt9luyV6jCob008HS2RVCDs2QUeq3LQuXUf+hX34tHVR6YpGCZM/Aw4ZqNp0/Z06NCRhsXT8dz/NbfOnyLFsxqd2neicNILVt1OoH6j1DSNSqbnhUhz+8JpktJWpVO7DhTVvGbDmXv6DE38zJgcZBMmTPxvibrPpFHzSd99Om2KZyQl/DPxUfGkEIM62gIXO2uRKDnVyFVIy0JpuXvmLCl+zRk0rCWJe1ay73m0dNXEN+AsnGNpsa5kvszz/jZSxN8VorJuLrMJE8ZHgYWlFcqYF0xdf5YqzfvhpfRH7e2Mk7jm5O2CuXUKZtbW2FgJ11ijRS1EwqNoNXK8P0+vUb+w9tIrNJbmIrUJEyb+8SjNsbFQEf9gO+vvWtOhSSUS4/xxzOSGGfakzWot7AgF1iJNwsPtrLttSYdmlUWal7o05ro0NmjVpilbJkwOsgkTJv6HaNXvmd+lO0ed2zK5TQk0KUnkzJIN/8ePePvoPh8THMnm7SgasCji4uNJiIslNimBU1s3Y160ExOndsU58jUP/SP1OZr4q0hbPOWkKBZY60aDv4Uvex/npqRoREzNiInvRSjbJw7hbsbBzB1QAMckNfEvPhIlyl/Eu3A87Dx0pc/c3AyFQoWZ+GCRsRZLd8+hWfEcWJml4OLuZnKQTZj4WYi8xcghc8nRfzXdSnmijIwj8m04yUQT8ToZr7TpIPaOSDObbH31aT6LNG+kNDG6NOnd3fWZmfiZMVk2JkyY+J+R+PIWl8OSsX13kM5Na9J8zkVqD55M0YhVdO61kYoz11I9/SsW9OvJ7nfCKL48jxGbb9Fs3Dhsz0ykVqWxZOw/nWFV0utzNPEt+FEQD7xR821bvkmjx5nIo1voy4SJ74I2hcvLBtJheRANK+fk/uUbKLLWIruDP1u3bufY8xjKlshP9IennLl4n6CPL7l86R5hoaGECNPGUZFAvGVx6lTLqs/QhAkT/2gS3jGzQ1uWh+encaZYzt55QYHKLUh6dYDtu7byyMKXyrm1LOjQhqUhIo1vHOduvyB/5ZYkvz7Itt3beKjKQLncGfUZmviZUdQbd+oPQwd7R1fU//bzEhAQgKen5z96L953797h4eGBhYWF/syPQ6tWrTh27BihwtAxYcLE92UNY7jIXsz463qXQjJ16EZ9eurPfF8WL15Mr169CA4O1umWiZ8ATQKXdsxj780QkpOS0NhloGm3/vj4L2Tmntc4F6rHsHaV+HRlK4u2XUdjrkDr5EeHekU4tnszb0K1FKjThbZVcujmJpv45yPtgyzZNAMHDmTmzJn6syZ+FrThz1m7bh2PA+NJSkpBm7kCYztV5daWXzn4QEPe5sPplDuWtatW8ei3NOUZ06k6d7aO4sB9DXkaD6Jz2Qz6HE38LJQtWxaXymP1n1IxOch/gslB/t8iOcjHjx8nJCR1Ww8TJkx8P55yjYX0J0n8k1al/v8h7X3siCt9mYc3ufRnvy/Lly+nW7duhIeH4+zsrD9rwoQJE39EqVQyZMgQpk2bpj9jwoQJE/835cuXx6niaP2nVEwO8p8gOY/p0qVDpfrn9ju/f/+etGnTYmZmpj/z49CmTRsOHDjA6dOn9WdMmDDxvZBGgzdk+YVEh6i/5CBL4diu4Rlp+mb0X0pvDHbs2MHUqVM5ceIELi4u+rMmTJgw8TtqtZpixYrRunVr+vfvrz9rwoQJE/83nTt3xrv+H6NO/s1BXtEjj/63n5fPnz9jZ2f3j3aQf9TvKI3aSyNF27dv158xYcLE9ybPGBdKjfVF8xcW65Jc4uNdn/B6RVzqCRMmTJgwYcKEib8xwh/W/5bKvznI6/oV0v/28xIWFoaTk9M/2kGWvqOjo+MPN4Is3U/Hjh05evQoW7du1Z/9OZk/f75uXkSuXLlITv75th2wtLTk/PnzuoiOtm3b6s/+fMTHxzNu3DgmTJjwXcqBEjMS0oVwscRKksW//2tUWFq92kJrRYVzvVGEWYlP33+HWWtra/bs2cPKlSvZtGnTTx1ifejQIV15aNSoke7nz4ikC1IkgdTJ26xZM/3Zn5sRI0bo5t3a2tqi1f7/O7n+iSgUCt0c5ObNm9OgQQPdiJAJmDRpku6ZpE+fHo3m590RXLLnpemTO3fuZPjw4fqzPzeLFi3SRVzky5fvp7QxvyC1KUOHDiVr84X6M6mYQqz/BMkgl+Yg/4jhx8ZCCrGW5iD/iPOsTXOQU+nZsyctW7akdOnSuob/Z0Oqf1Jj9ujRI8aMGaM/+/MhhQ1WrVqVU6dOfZdyoERFlCaCFaqhPFFdx5z/vC6BFI5dMKUKnTQTMVea6xzm741UDhYsWEDfvn11TpGDg4P+ys/HqlWriI6O1oWP/oyaICGVh3Xr1unah8GDB+vP/txUr15d13kkdez/zA6yZOTb2NjojF1pSoYJdJ1IUgdr9uzZf1rNkJB0Q7IlpA6DzZs368/+3EhtqtSZVKFChZ++bJQpUwbXKuP0Z1IxbfP0J0gNzD+9kfnRv+PP2sh/jSRYiYmJukMaLZJzJCQkoVUqdQuYKJUakvTnE5M1qefQkJjw9d8kIC6lXtOkiM9xJCSlCCNE+ntxb0kJxMWJv09So1AqSElMID4uTuQnfZbSKHR7GseLNL/n+W2H9P2TkpJ+6p5NCelZSD3/0rP412f0zYd4H0kpGv07UqJVJxMXH4Nlgg3Z1MVEOfi/mgSt7nqelDIotVa6967UqknQ5Z1AiqiyCoWaRP3/laIR13X/j5akP5StbzskLfhSBqTPPzNf6oP0TP71OX37kYhaOBWp7wiSpTr8pZ5L5xT6ev7V3ySKl/wHvZB0RSoV4pw2JTF1r/IE8a5+q/8iv0RxvzrdSE3zx3v49kPqMDLpwh+RnsmfPSuDDkkj1Pr3LL0zdRIJX3RcvG9ROFDwpd6nHtI7ls5Luq/WlxnRFKTmoU35XSN08Sm//22KNvX/+F1H5B8SP7Ox/69IZSMhQWqv4/70eX3T8a/thyb593er13uFOPeHv0n8XSM0yakakfSbjkj3JtJ8pSN/luaPtonhh/QcpOdhIhVj2pjSkWoPpr5HaZu+L3U6LkG0NVqpfAhb4Kv08eK8RndeahuSdO/9a5tUZzd8lUY0SH+e5us8DTikMvFn0RX/lzVkwsQ/gldnV9OxTh3q1q3PkGnHiJFOigb5xenltK/bn1NBujN6tGiC7zKlfxPq1G7M9ONvdGdfHJhMnTp1qTNkKUGxoFHHcGrucNo0nY2/LgVcXd2TevXqUa/uEE6+i9Kf/d+jUJqRHHWTX2vWpHbt2tRvMpNnwjCxUCl5eWQ6tWvVola/ubyK1GCmElaxMHTM1LEcmd+DWrVq0nTmYbCwIf7pQbo1r03tpr3Ycz8CG2slb6+up0Pt7ux7GS6S2BB8ZQ2dmtQRz6oVs3feJcXG/P8I2P1vE8r2wV2pU1e8x9q92PtI2kZMOBrPj9G/XV3qNe3OpltfRS1oNbw/s4iGouzU6TmNx2HiXPx7lv/amrri3NAdD3TJkuPuMlZ838kbbggDUBgkIU+Z1U+UA1EWug3Zxscfpq9HgYWthvs7Z9NCvPPatRsybsVlEmwsUKnMyRLhinOsSpgjf37DavHPU5uJTNps3NgwVJQbURZGbyImxQwz81B2j+xN+84rCbQww0Kh5eicVqIciGdXezTXPyehkjyuH4SY96cZLOpCXVEWWndZwXvdWQ2Rb47Sr257Vp1/rTvzBW1CCFumdhbfpzZdxTOTiLqzmTYNRFnqMILzr+NEcVHz+Mgi2tYdxPnQVEP97YlZtJSeQYfhnPH/Wmf+xyhUmJu9Y3nHFjpNqFlzIKcDY7Gwsiby7nbaN6xNrVYDOPo0ChvzVDNBen9P9k0QmiD0YuBiPsSbYxb+kCn9Goqy0JApR15ha2lOzKdzDKrVivmHHqMQmhD/5hKjO4myUqsREw/7Y23+401dUkffZox4t1J5aNhsJs91tpKGV0dnCT2vR90B83gZ/rvTpVXHcXRRb115aCb0UaoxCc+P0LOlKA/NerP7QYROPwKub6Rz3Z7sfxGu+7tP19bRpbFI07wXO+6lnvuxEO2CbQq3Nk6liVS/azVh8vqbJNlaoDSzwDr0FgM7NKZd/y2EWJrpts+Szse/OEG/tqLMNOjIhpshohwouLCqv04j6k3YSaJW0piPbBnYlc69N/BJlBNzoZb7pzYWaWpRZ/w24jUqFD+ORPyO5gWzmjfSlY3adUZzM1oqB1phqz9iSv3WjFl+kYTUlKkIHbi+cbiujagj6aMoHNrAK4zsWp+69duy/FKQrmzc2DwiNc2vG4nWpbnKqG4iTb22LLv4QZ/Zj4QCc1t4dmQJbXTtRz1+mX2aWBtrzBNDhT520NkLnZZexMwstY4rVRakvL/O2J71qVWzCXNOB2BrbcHDXWN0ZaPW0BWEJVmgDb7FuF4NRJrGzD6VmubR7rG/pfkYp/ih2o/fCWRVV2EPSGWj9iBOvZM0XkPU/V10biZsijaDOfQ4MjWphLA7nx+YmvreBy0iUFrGI+IJMwc1FecaMemIZE1qeHFoWmqagQt5J+xNIp8xS59m4uGXUk4/GArMrFR8uLmFLjWlslGLniP2EG4l1XszbJOCWD2uE7XqTuaJWrQlkpkpbA7CnzN3WHNRbmozcvcT8d6teHdqDnWl995H6PBnUeaiXjL/lxa6NMN3P9aleX9qbmqa3jN4GqbGwuz7uLImB9nEP5ro5xto1Ww+Xm1Gs2h2dwKW92DIqmt88j/L1pVXuffyIf5hXzVvKZ+5euce2VoKw9b7IUtmr+DZ7b10Hn2VVuNHke/xMsauv8Sd3fs5f/MeF+4/RmfmPN1Mt+kPaDpjLtXMTzNvxVVddv9zFMJZ0TxiVIMuXPESjc/SqZRM2kqntot4Jxrt4/HFmdi/MbGHJ7P41Cu0wpmWQtXCHx7meeZejG6ckatLxnHk1j2mj1qMomJP2uUPY9G0Vdy7d5Vty67w9N1jnoUmYxn7hDlTVpBSsT8D6zqyZ8kGXoUKZ1tSw/812lj2jenKsJPmjF60iAHV1Qyr1ZFzAa849TKBtqOXUlFzigXLD/NbcxZ0id3hORk/sguK05NZePAWpxeNY/3bgoweWZOr4wdx8NEL1o88wpvkJ1y89wFpUsblFaNZ96E4U+Z2IWj7FA7c+4P59D/DzEJFwLlFdBm0lyI9JzJ9eG2uTu7BlJ1PUFnG8GjDNQLPSzOS/xwFSYR/LEDw0WP0WfiGjuP64XlmJjMP3uP86iPcfv2IC3deEGNmRfKNZQxaE06HmRMpGLmTpdueCmPpB2luEq7RvXJ33hbqxqJFU8j0fCbtem4gPO4BK8aexj/8MbdeSL0hX9ASePsIkUVH8Ws1a/bPGM/Fh7cY3H8Vvh2H08TtNpOmbRY6cZbdm65x59lD3saoUL8+RN8RJ6j8y2gqm51ixOwdRP0QnSUqrC1DWNO7Kwv8MzFu6Xw65H9Lv/qDuRPwkOOvLegy+Bcyvl7D/M3nCNdY6pwg7auTHFdXYHKf2oTvncjasw/YOXsK5xTVGNI5NwcnjOP0o4dsmnSGN9FPufk8HIUmVDzTsbzx7cAvzdxZO2k0ZwMtEL7Vj0PyU4ZUa80Fr2YsXDSH8uottGwyl6CgyxwV33f55G4kHZwnnJa3+j9AGMD7eJq5LxNbZObK/JEcuPuESUPmoK3cj25Fwpk3bgmPn1xnw4JLPA54xNOQZLThNxk+bB2+7UbQOstzxk9ZwvtEfYY/COaW8PLIbLqOPEH5gZOZPKgCp0Z3Y7auYyOG7Wt28/bhYy7deEmcUinaCtG+RAkNfRJOrR6TKJp0kMWrD/HoxEqGrI6k+7heOByazNxjDzi9/AgPPjzh/O2XxFtY8XTrMCafzMToCW2I2f0rM09+wvxH0YgvqN8zvXFLNiWVYfaihTTPcIk21UfwKvkdG0YcEj8fc/7WO13H6BdSnh/ggkMLpnYvhf/qEWy+9IwloyfxPFNbBjV2Ye3oKdy8eoLLjs2Y2qM0r9aMYNPFZywdM4mn3m0Y3MyVdSPHcTvix5ovrBJOb8ittXTutpYs7UYze3xrni/uw7g1V3j77ByfCw5jWBVbjswex9H3qR3w5gkfufLgOXlbT6VOmtssX7SJR5e303faQ1qOGYTf3WVMWXOGaw9fkLvlFOq53xVpNvLw8g6R5j4txgwm690ljN/8QPK29Xfyg6CJYF3Pdkx76sNkYVN0L/qeHlV7cTfoBUcCbBkyZTa5PuxgwaavOlDenuJgSnmmDW5E5O6xLD/5iN3Tx3FMXY1RfQpxaPRIzl46z7GUskwb0oTPe0WaEw/ZM2MsR5KrMKpvYQ6PHMzJ9z9WhIRCvJv4gP10aTYFq1oDmT9nAAkHfmHQ1KOkWFpw6/QeLhy5w22hkyEpWmFLCIc6JZoHd6/iWnM8HXN+YuO8xdy6eZR+o45TdegwSoTsYdKiw9y6cwunGuPonDuUjXNFmlvH6ffrMaoMGUbJsL2i/TpLvPb7DMSYHGQT/2henzhEYPZiNKtbhAxZKtK8uTfnj59DmbkSv85uhY+ZsNS+rllmTpSs0Y6GRb3JlT07yuRkXr+8S7R1FkoWKEjx7B6cuHSfQk1aMqhLORyV+iWNnLJSxPcTR1Zu4lRSOuqUz63L7n+Nwsyc+PvXOB2ioEm35mRNl4M2PeoQ9vQAdxJLM6RFJfLmyo63sz3xUuim+BtpJMwhf1P6181Pzhy5cDZT8jEkgFdhagoWy0+hovn5+OoekS4lGDe7HZnNLXShLhoLN/LkduTNmf3su/CeHJXL4m2nRK35AbyCmHecunSPwl3aUSRDBiq2bIWfw20O3LenZCZ7Lu9YyZkPnjRrUIrfZrimK0PfRhXInS8nmdydiYn9zMOnT8mQqwgFi5fGUxPI+VeWdJoznMo+bpgJg0AK3vLMngP78HNsWX6A+JLVKeltlZrf/xilOoUnx4+TUKyCKJ+FyF24OrWq2nDu7F2Cnl7k2M3POJkXw0Lz76GrUkMR/0lL8CUHUR8eonbNSZGiBSnibcvRqy+p3LMHnesXwEaqD6L8qNxzkcfjNUdW7eCKXTZqF/UV5eqH8A6JvXqaixpXWnepQ4YMuejYuxL+Nw/yPC4fQ9b0o6CDzb848wq8SralR0UfcubOg71CQ+CHl7yJtaFEmUIUK5ybJ/dvYZmnEqOmtiCD0BQpzCw5NoxQrQV+xYpQo0JxrN4EEPMDRAVLmqAJeMHxO28o360t+dJnoWH75jgnCcPseXraN21AmYLZyJLBk8TEeDTSsF5KEppMVRjQpDy5c2bHy8mWqOhwHr8OJEveguQvXRybaH9uh6Vh0JJ+FHWz0xnUUkh1yOcI3DLloEj9GuSPCiMw4jMqxY9jeiQ9vsKJEC0terfBO0Nm2vdtQNjjvdxOLkIl1W2Wrd2K0rcytQun1f8FOBZoQf/qWcmeKzeu5kqCPwXwIlRNkRKFxFGQj/53iHQtzshFnfGzMNeVJ3VCFCGJGjLlL0SlmhXxeP+eiB9qxoBCtHdJ3D9+EkXZqtQsmZ/8JWpSrZyCM2cfEfTgNIdeq6lapxQulvpGUwqjtMlAnXrNqFY0G9kzZUSdlMSzp7dQuucRbUUhCqU358i1t9Tu35v2NXJhJTRCevufQ4Rj6exNzsJVqJvWmXdvP+g6Z38k1AF3OfI0hPr9Ooj64E3r3i1QfDrMmUeedJg5lNo50mL+L6NXZtnrM6huXrLnzo2nrQWhEcE8eR9B3sJFKFKmOMnBD/F3KEW/Wvl0adLZWhIW8ZGn78LJU7gwhUVdSgl5ztP30tDhj4NSWAf+J48RmrsEDaqWIHveCjSo5865k1exydOGXjVzkUO0fTbaJBJFWoVWQ6K5M+VqtKZhyezk9MuCIiWZly/uEGfnR9HiBSma2ZmT915RWqRpVCo7ObJmQSm0xv+lSGMrpSlAUT83Lty6pbNNfijCnnPs1ksq9upIbmFT1O7UmjSacxz196JC+hQOb1rFg8RsNKmdn98sAJ+qDGxQnBx5cgmby5bPQkMfvnyLX94iFCpbGruo59xU56J3vRLkyJ1TZ5d9jo7g0cs3+OUrSqFypXGIe8vtl1L024+DQqUi6OxxnqXNSdNGVciSpQQtWufkzqULvAt8zoF9V8nWvDHZHBVS8IRAS7LCiryV2tK6Qg5yZsuOubBP3r55RKgyPcVL56doLi8u332EX7lWtBVpcmTLJtIk8+bNQ0JJp0/jzc27t0hITpHky+j8OK2UCRPfgfDwKOxtPbHRKZQCRyc3tJ+jSJQ8mZT/FEwqeH+GXzbcoVW/AXhp3pDsZosdZji422JlnZokRa3v4ZUySZuPCp5qNs34ld0XQ7F11Sf6HyMZHNHRkeIW0+DioCVFfGeVsyuOwoj5HBsnFCCeU1vmcdexBl2r59HNN9ahNMMq9jWLlqzGreZQqnkn89lSjZOlFZbWDji4CjXSpuane4Ya4SBbe1Aod3Ze7FrIgk0XUNs6Ym7+gzRriXHExFjh4WKb+tnWnnQWlkSER2Ju40Ta9N5kzqDk3sNbhP2LE3NvywxOK8uLRqsoMXFB2LvaC+F0wNVLJYwAKYUajW7OvFbnIHsVKoP7s2NMnLqc13GO0n/1Q6AVLVOEsMgd7NywkEbwVGa42DuhDg/m5N7NRHiUplmSFZq4f9/sSbxpkhMyUsajIS6KAEhjj41o9h3SWmFhoYsqRP2lPogPZpkLUtwmhNWzpnDqbiJ2Lj/OYoCfIyMwU3kibA8dli5psIuLJ1pyVsR3+I9+fOwLxs/bSIF2EynlEkGUnQonlQU2Dg7Yu4hn9JWmaISjYZWlLLXSxjCodi26zTrAJ2EI/whjIJIPEp8QQ0KCHWmczVGLe9bYOeIhnNbwyEhR9VW8Pb2cNS886N66vviOCXwZy7LSRHN4wzxepGtE+zKZiEyOwNHRFguFA86e4ttJCaX8xEPQCk1QWbtRtUpJLk/pSoMWk7mtUGH2AznHEvFREaJupMXVMfXFmwl9dBH6GBWjxcbJHd9MfjhZ+3PlTpDu+m+kBLNo/lJca4+ktk+K0McUnKyEPto44ugmruufha48CMfAzD0/tXI6MrN1bVoOXc9ba0t+qCUydZKuJjIyAScHVyykwirKt6udM0mh7zmyeweadKXJnd6CpJSUrzo+xU+hJZ9vbWLm+QQ6d2mLTcJb4SDbYy00wlFohJloBzQivVqd+jcatZrc9VqQ/uoyGjRozer7b1BY/ngLhqpjokhKdhX1RF9znVxxF+U6Iip1i7v/3PkbzbYlc4gp1JtW+Z2IIBYnexuhu6KeeEgPWsovjh0iTVTBnrQu6ES4Vkoj6pKZIy5pRR35Uul+GLSi/YgR9pQHVpbio6jLTo4uqD9/JlmjxDziEVOXbCVXs1FU9oYk/f1rVUJjnu9n7O4XtOreHw/1WzRpbLHFEoc0NgiTAq3SHM3zg4zd+YwW3QeQVh2A2tVG2Fxf0gjH6j896v8V8THEx9vj7qJf1NLekbRKFeERn7GwdSattw/eaRO4de8h0X94lymcXjOdR2mb0rViFqGh4Tg626ESGuqSXpQLreTpaTm7dgYP3RvSrXJWIhPDUtMIu+P3ND8O0t1EiO9tY5kWWyvREIrva+foinlcHHcPLedKYmFq5HMgNknoxhc7QUJpgdm7c4xec45a3UbiZ/6BBGcr7DWW2LoI/ZDMNYVI8/4Co1efpVbXUWQTaeJ/S2ObmuY7lQ2Tg2ziH4131qwkCYM4NZItBf+XAbjm8MNRchBsrDGTHEEbvdOkJznmEWMHTcSjzSbG1/XEycyK2MfvRCOnIfhZEBlchPoLbG0sUQphtxPq8PnUNGZcKcfN+FA21FEyfPK271VnvwmNECO3DD7Yi+8eFqfFQhhwkU+f8tnDm6wZ7Hl1YDYT9muYtGQuJb3MhT0n3bUCC+Vn9s4dxbHkeqyc1QJfWwsU78P5EJdEbPh7LBJchBFli5mNMH5UKqwcnFF+uMCMhffpe+oBN3d05szSFdwIiPkxwubsXEjv7synEP080KA3PBECm8PLnmSXHDRu056OlVw5ufUov09J1/Dp4hIGrf3EuOVrKJpeNNcxyQS9DRfv9hNh/uCTzl2kE9/fXBj+FsIAEp+2T5yAusUewuPPkeXKGhYe+z0083+JNIqVIbMvcaIh00jlXx3Di8BQ0mV1EeX6Pa+uL+eXIVt5fkD9bw2DtLhOYaeq9CudAXtR5j8/CRQmYAJBz8LI6O6NtCOerZU0UmaBraUlr7aNZePH9tyOf86UXIGMWHgsdZGNHwCPzH5YJscToY97C378hGQfX7yl3aPMrIWBqsLcyib14hfUYWyeMJz76QexdkRRPIVzo30ZTLBwFCI/BOCoSIud9CdSfZA0xVoY+1Y+jNh/jJObltCsYDo806TF+j8vEP5fQ3JU7F3dcXew4ZN4CNaWKlIC/Hll4UTe7F5EPdhBv8nHaTdjC22KOaPRW7pmFloe7JnB9FP2zFg8nUIZhIMXEceH4GjhMAUT+8ECT/c00r5cWErPUJQDlcKGCr3mcOLsHsY0KyIcTWE4ujsIx+IPFuP/FAevTNgrkgmNTVXsiCePCU/ng5dVJHZF69K610DyaV+w89iDr3yWeI7NHs7BxIasndeQdPZCHwNCCZT0Mewd5gmuODmJZLbWQv9UWFoLL8DMhW6rdnN270a6lc+Eu7M7wmf6cRBfXykc3QyZMhETFolOzJI/8zwoAq8sTgS9eM+zcwsZMnsvr58cY8+hp2iFU6s0F+1GwCkGDl9DhRHb6FPBTdeZHPnkg3AL4wl6GoFPWm9R/xWieqRqhLV4Jg5+Tdj16CIbx3bB18UZH28P4QT9CK3m71h4eOFqbcbHyNRe0/jnj3nvmJYcGRx1n60tpPUXrPnja0zm1tqxLHuclxUr+pExjTDwg6MIDIslIS6QlDAH0nta8HjTWJY8ys2yFQNEGkvMPn1OTRP/nqQwO9K62enz+1FQiPYjC4mRkaRIHpEiEf83H/DImQ0Xi1DWTx7J/bS9WTmxLq6iMEl9B1K0iiLsBiOHzcSnwzrGNfTEUWlFjGg/PgurLPjFJ7w9fFFF3GLkLzPwbreWCY3SiTSWxDwNJJIkPoo0GVwz6Dr2fiicPfBwsuVTeGoYiPbtS14KDc3hYYXaqxgt2nWjST4lh7afJiJJl0Sg5tXBGYw/ZM3sldPJ6Snam/A4Aj98FrZXENHvLfHJ4MLHEzMYe9CCmStnkcvTCouIeAIDxXPXSGksyJD2x9rqUOp898qcFU3sZ+I0whgQzd/bl2+xy5qWiBdBhL05zMBfFvA88CIb1l0hwdxMpzVmcU+ZNkrYS5VmM69LVlzMLEl89oEwldDj1x/wdMqIddJLZvw6nuQKIk03UdaEPZ70LDA1zZtg0tp5pc55/w7Socpeod1Y/e86mpfLpP/t50XaSsTe3l63b9o/laioKOzs7H7I77h79278/f11WzXIxTa9Cy/3rGfvtbe8vbGDOStuU3fIeKq6v2XF1MXsOHmVELUab79CwkAWtVqTwP6Jrei5PpTKhV24+/A1GQqUI/T2Js488uf2qxgaduyKe9gFFi9Zy8FLz9C4u+HhmMDVbaf4pIrh1tW3ZK7akAbFM+l61gzlwIED5M6dG29vb8NXXhTCpRJGq+3rcyxYf56YT9eZP3slyoLDGFQ7iPaVu/PCqzhZk59xIciMwlk8UYlGLfDCTGp3Wodn0YKo/e8Q7JgXX/VDdp+4y+P7D0hbujW1cyWyZd4Sdp+8QnBSCq7e6fh4/iAPwuL58Ogx0S6FaNmwFLrHaoB4SVuQSdsySNu5VKwoc/s5M2FwWH1g+bythH9+x5al8zj2thRzppbj5oZZbD54k5179+NVuz+tKmXHWvhyKR/P075mO647FSU3z7gaaknVnM7s2beLZ/duEuhSlk4t8nF3x2rWbt/DnfeROGbOgXXQSU5dFA5k9DPuvnWiSbsG5PIw3BKWVuzdskU4K23aGF4OBFppxDitFTe2buL8ozfcP7mZ5TuDaTlyHMMG9qVTx46Us3vJoq3J+Lb6fXKkVIZTEtUkLjbn1p0EchcsxvOL67n15BV3RJlp3bE1PD/G8jWbOH37Lap0nribB3Nx11UizSK5ceMTBeo1oloeT51z9q1YWFhw9epV3dZv0rY+km7JQenhAbf3s2jXTcLeXmT2zA2kqzmOftUt2TFrPpv3Hcc/PIY0fgXIkS51mPnZvmHU7nuE3KVyi7J9j1jvkqQNP8fOUw958PA5uWt3oVzaD6ydtYydJ68TLnQ1S3oPHp7ZyeGTp7lwR03dft0oqTesDeXmzZu68lCyZEndT4OQnBBH4agmvWDhkn2ivXvBqgULuJdSn2kjfJnZvAUbQn0p7xHJmWfhZM3sg52VNYkBe2leZzAffUvgE/eIO1GulPJKEY7SSV7cvkW0T3U61MzE+TVL2bTvGM9CYnDJ5IfZ67NsPXyes4evkbb2AFpV80IlnG5D7RlJF+7cuaNblVfamkMuCuGoOgacYdaqM0QF32XuzEVQcBTDq8WwYsEGzh3bz657oTTtNpDSWVLf38cr06nUYjmexYsQ/+Q2Qa6FyKG5z/bDt3h47x6eZdtTP38im6cvYsfRi3xITCZTJl8Cr+1lz/EznD0fRJlufamWw80ooxQbNmygfv36WFn9FsxpENJon6uHGRc2b+bK8wBuHdnAqgNRdB43lsH9UzWiqPIuh1/nZ8LsZrgmiPZF/YGFfdsy644dlf20XHrykQIFC3P/zDruPvXnbpgt7Ts2J+HBAZav28q5e+91GpFZEcqmPQe4LOr1K+sq9OldETfxMAwtF1K0lLQS7fTp0ylRooRuazzZ2LqSNvo2MxYeICb0OYtmz+G9a1dm9c3D1c1rWLllBzdfh2OV0Y/8mdPqFh+Keb6OatXGos1fCpv3d3imykpxx2C2HTzPk9s3MS/QkvpZHtOg+i8k5y2FXeAdnir8KO78iW0HzvHs1k1UeRrRonYB7I0wV3/79u2ULVsWV1fhtsrpgFAocRJ6+Gj3Zo7eecWLiztYtOE5jYeOxOfNDOr0OUTO4rmIeCrsBeuM5EzngJlwg7eO7cAv++KolM+emw/f4puvBB9ubOLygzfcDUgS7WMznq7uwZDd0VTM76BLkylvSYJubhZpXnP7bQL1WncmfwYbWfcvddBKtsSlS5do0qSJ/qwMLB3x5CXz5u4kJuKN0NDZ3Eioz+xh2Tm+Yi57jl4Rdf8suZsOpnFJHyxE2Uh8d5DGVXsR4Fsa7+gH3IlNQ0UfLTv2H+H5jRtE+dajXckoOtbozKuMpcgY85DbMW5UFG7Zjn2HdWkivavRvkkZXKRRfJlI++pny5ZNaFMmWbaFNKJt4+VG8PHt7LjwmKD7h5m79CzF2o5m3Kj+dO3ckbrZ4tl1BIat6IefUit8jxROLepBl0UvKV00PU9EO+qctTjJz/dy/MYr7r/4RJVmHUg4M5JO855QqqgXTx8+wzFrCVL893Psmr9IE0zZRp0ond1V3IPhna5Sm7JmzRpss/zRzjQ5yH+CyUH+32JMB1llnZ4yFfJhrU7C0smHGuWzc3nnDmJ98uFs6UzFxjXI5e5MeuHYpHUQrZFWjdLOk/IVi+FsY4GNoxu+BSvRoFxGkhNtKNaoK81LZiTh80ciLLPQsHFZ0tq5kL9yY6oV8iIlxZzsVVswsE1pvkzTMhSjOMhST67Gntxli5PRUk2SmSNFKlXH7P4uTgW5Ua99aypnc0NrJoXL+pAzg5twiDTCIVKRvXQ5cqe1Q2lhjUvmwtSpUggnIWxp8lWjbbNquGlDeRuqpESd6uTxcCB97jLUrlwUG40aJ5/idOrajOxpLEn+OqTmGzCqgyzM0DQ5ilLKz5EYtQrv/JUoZfWYdZfjqde4KmYxMfhVakfv1jUQt6xDK4x4F9GYV87jhZmlNfZpfalYtQr50guP3y47LXr1Jm+aJELeh5C2WDWqFcuEs2dmajZsSBYnYelZeFG/R2/q5E2TmqGBGM1BFs6ptbMvJYpK87ySsUuXl6oFXTi2/SCW+cuS2V6Byj49PlnyEpflFdGKMFEWpNnlajIk5yDLy5LY2LviV6Qi1QunISnZiTLNu1G3gCuRHwNJcMlDvdqFcbN2pnC1hqLRciEl2YY8tVvTo35BlAbeu7EdZHCgSOVSeKqSUVq7UKpaFaLObeauWUZ87G3JU602pbKnxdVbGA5pUjs21FobClYsj5+bDVa2DqTLXppG1fJhmaIgU5kmdGhUHJvECN5F2VGlSQ2ypXHGO2NGNDGhxCscKdekPY1K+Mh2hoziIEuakGJBxoJFyJfWiji1OX7FhQ7GX2bThc+UayWtweCDwsxC+AfpyJ4pHdZmCpJjUvAsXErUIVGezS2x9cxGlSrlyOyswDxNAVp2bkt2uyjevo8ic9lqlM2dDhd3H9zMY/kUlUzGwrXo1LY8TsnJX43EfjvGdpDBhlwVypDFSo3GyoFCVWtjeWczF83K06ywPZG4UaPNANqV9/3t/aUkmpOzXEWhBfZYWtvh7leU+tWL4CISpMlfk05tquCqiSLgk4JSDWpTwMuVdD6ZsUgMIyrJksJ12tCqWs7/Y8fxb8NoDrJ4MbbufpQoJOzApBQcMhSkSh4b9u84hmOhcmS01WDm5EXewvnwS++CuXBY1ML5N/fITMWSubES78bGyY0cRStTpYAziWpXKrTqQa08DoQFfyDZPT/1ahTE1T4Nmdxt+fgpFGvPvLTq1oI8zpayIgu+i4Ms3lCmUmXIK/Q8ydyaXOXqkyHwEPveKsnq7Ui6ApWpUcoPZ1HOs2Zw1TnIKXFCE0qXp3gmZyysbHDNmI/a1UvjZaPFzrcsHTs3xEuRQvoSFSjhm5rGRZemDN624vn7lKZDl6YIf9AoGMtBlv7Uwt5bPNscWKiTsUqTnSrFM3B+1x4S/arQsnEVfF2sUVnZ4enjh7f4PTkxBaVDOvH/F8LR2gJre2d8ClSgVol0Qr/sKN6oM/ULpkVh406ZL2nsvqRJL9LYUqxhJxqK/0eauiMHozvIwv1PV6AExdJbE6ewIEuxmuRPuMimx/Y0qVdElINk8tXqSk/hzOoiFgWaBA2eRctQLpu7LkrJKX02qlWrSFZXJWZp8tO2Zzv8LJJwLViG8tk9dGkc02cXaSqRzU2kcctPmx6dySZFpxgBoznIok1RWaSlWLn82GtFu+rgTaVyeXl8eCdB6QqSz9MerbC3cxbKTy5fT6yVCrQp0ro1LpQsXxwPO0ssbYQNmacs9cplEZpiTt7qrWlaLhsqM3uKlxNp7FPTpBN2Zr3ymdFIaaq1pnmlXJiTun6OofwnB1lRb9ypP+S7d7RcQ/TvT0BAAJ6enrqH9k/l3bt3eHh46IzPH41WrVpx7NgxQkO/z0IEEaKhVjinw8kIPXDfk65du+o2+S9durQMY1iP0gxrKwvh8Ej/NEQGvyVC40iGdK5C5vWjOeok4kSDlprcEivdJLRUpL0tk7QqrCzNUxffSEwQToMUSiot0JWKtI+qRmmOpW4bF2kbjERhYxlu8FhbW+sa98ePHzNx4kT9WSOijiIwOBH39Gl+rLmA/0KMcN6l7ZKkOiHtVygPBWaizkthxNKe1pqkz7wL+ISFiweOlkrhFIlGSDTm25jDSfMNwjy0Ek1PIk0SB1HdrD0aaQGWxCSRzkrkITVyScQLQ1olHKbU9y7QpJAgypGZMNZFElEUxOeEJIOiCCQkh3jOnDkMGjSI4OBgnW4Zm/jwYKJVLrg7/nh6+DVLlizRlQepo0D6KQuFCksrKQw61bmIj3hPYKSK9N7CgFFJ++SLNLp3Kb07rUguSoNU/1P/WrcAV4KQCwtdKLVU/6X9cxVCE6x0nyXUyYmIkqAvG0I34iXdSL1mKDY2NqxevVrXPgwfPlx/1rgkR30kLNmWtK4/Wpjrn1OlShWdgefk5CRvlFCHpBGWon5Lq1QLjUiMJOBdKFZuHjiYi/bDTNIPLYkJeqNUpJHKgJkwenUIR0YqM1LHqtSESPthS3trp+aZqhFaUa4Sk7W68iQh7bctp62QkMqwtDe25AgOHDiQmTNn6q8YF21cKEExlqRzT40u+dFp3Lgxo0aNImvWrDKdoFS+aL30vLXJMbx/F4y5awbSOlrqy15q258o7Zcs/plbWmH+RRCE7ZAk2jCpQ95Saj+Eo51aNv4/aaS91FOvGoyZmZnOlpA6ULZt26Y/a2SSIggM05LW0+WHWG/i/0fPnj11W1RVqFBBvo0pkHY7sJIWOBFlQ6FOIOhdICnWrrjYiXZD2KCWliqSpf339eml9/77Fk1akqV9qlXC9jSX9l8XbY+4J6W5VA6+SiPZnsrf0ySKNIbaFl+Q2hSpEylNtQn6M6mYHOQ/ISwsTCey/2TCw8NxcXHRf/qxaNeuHYcPH9b19v3M9OrVS9dZII0WyTd6/ojUuEkYO19jIt2jFE3w8OFDRo8erT/7c1K5cmVOnjxp/PclNWS6X/QOkUChVfBQeYmVjCCKCNxJTx/mk17rJ6VKTfRfRCoHixYtonfv3jqn0Nb2j2sG/ExIjqH0DPr27ftTaoKEdJ/SiKnUPkiOkAmoXr26LsrE2dn5v6IRPyJSuZAcZEvhrP/yyy9MnjxZf+Xnpnnz5owfP17nIP+sZUNCKh9PnjzRdbZv2rRJf/bnpl+/fjRs2JBy5cp9B90XZSO1cHyHvI2LVDYkB9ml8h8Cqv/dQVbdW6T/7eclISFBJ7JfDIZ/Ij/yd7xx4wYfP36kdu3a+jPGQfqu0iGFYRmTL8/Q2CIghRF6eXnpOmuMec9SqJGxn4GEsfOVwv/fv39PdHQ0OXPm1J81DtK9Su/L2O/se+Qr9fpfvnyZUqVKGfX5/qdyK4VVJ6picZkQikMuBeFnFMTMlUbZLf+Sg2zs+iD1/L98+ZL79+9Tq1YtnW4Zk+9RH6RnIB3GzvfVq1e68uDn50dKivH2wjT2O/vC93i2ki68fftWF00hhQcam++lDd/rGUtcvHiRQoUK6SLCjJn/97xnY5eNL/VNmpok1Y88efLorxiP71k2vty/sbl27RrZs2fXReL8XcrG98hbenfS1MLnz59TtGhR/Vnj8XcsG3fv3tVFy6ZJk8bo+Ru7fn/he5QNqU05f/48pftu159J5d8c5JktU1fo/Zlp3749U6dOJW3a3/c9/KfRrVs3XS+rNPfgR0MaFbhw4YLOUTYm0rxmKbxm2bJl+jPGYevWrURERNCjRw/9GeMghUXVrFmTwoUL63rGjYHkbLRo0YKVK1cazdGQhFDq0Bg5cqRuZCc+3jibe0rz6aRIAsk5GjBggP6scZgwYYJuZL5SpUr6M8ahZcuWLFy40KjRGdJcSyncXgqhNEYYlIRkSEtG9ZEjR5gxY8a/hetKodVXfXZw3XEflUI7ket9BZIU+mWf/w8kI0zKL126dLqRC2OUBSn8SfruU6ZM4cqVK7i5SXvoGAfJ2WzatCm7du3SnzEOUijf4sWLdWXBmGzevFlXHjp16qT7aQykdyZFq7Rt25Z8+fIZzfGWjA5Ja9auXavTHWMh6cLOnTt1mtu9e3f9WeMhzU+UdEzufN5/RZrvJ62pYIy1Nf4VKepq2rRpODg4GM1wlNoHad6/NP9f0kvZIf1fIU2fkaKjpPZYqs/GMKQlw1lqJ4sUKULHjh119o2xkZ6zZBtKToUxuXXrli4C4HuEhUuRN1L99vHxMZrDItXnBw8e6CJavkz7MBaSHkntnVS3c+TIYZSwcAlJjyRbYsWKFcybN09/1nhINopUPvLnz68/YxykQYJff/1V1wYamzFjxuhsoOLFixvNxvxiD44YMYKNGzcazR6UkMqGlK+09oQUVSd/ylkqktZLtluGejP0Z1IxhVj/CVJM/vLly//RDrJkFEpC7+vrqz/z49C6dWuOHj1q9DnIkjhKTqfk0BoTyQCUQtaNHe4ndWJIBqZR5iDrkebVS/PVpNBlYxmAkiAGBQXp5rNIDpexDHfJiJLmCknOhhQiZkyGDRumm3cjhSYakxo1auicGCnU0VhIDYw0cnrixAmjNQiS8Xvq1CmdYyh1GP3rO1OJf/6KB2yxmEyXxGl44I36t5lD/xnJmR03bhwZMmTQGanGKAtSnnPnztUZIFJYrTEdZAmpHJw5c0b/yThIjpCkr5KjZUykdyUZo9J8bGPVM+n5SporGdHG7IyTDFJJaw4ePGhUB1m631WrVunaB6keGxvJYJR0zNjrc+zZs0c3YiPVD2MjLUi1bt06I81BTkVqH/bt26cbWZHWADBWeZOQ3mG1atV0zoq7u7tRHWTpGUhz9CXn29jUq1ePpUuXGt1BlgYDpGch2Z3GRurwkaYoGWsOsoRkR9y+fVvnaH7ptDMWUtmQ1l4ZMmQIefPmNVqHnaRBki0h6bKxbUAJqdNS0tCCBQvqzxgHyUHu06ePTj+MjXS/0uJ+xpqDLPHFHpQGjCQ73thlQ3oWUrsiRZhKkbDGQMpXsrPdqv7Rzvwy89nEV0gNjLGE5EflR/6Oxgyd+Brp+36PvKXG/XuEknx5R8Y+/k75fq9n+73fmTGR8vue7+zL//H1kaROwjPFl1Ip9XBRp9N9/tc0f3ZIfHm2f3bdkEO6xy/vSvpsTL7kb2y+V75fnq0xy4OEMfP7+vhe+X55Dt+DL/dsbP4b92zs4+t7/rPrco7vdc8Sf7eyIeUp5f09+F7PWTq+3POfXTP0kPhv3LOx+XLPxua/cc/f4/geeX+5Z6l+/9l1OcefPWOTg2zChAkT/0008Xx89wHj9H1+P8wwp0RSfZQWFlhb/b56sVHQKjC3ssbqy8rXJkyY0JNMeOA7Io0zkP9fQoGFtQ2W5sY3KRUqc6ytU1dKN2HCxH9CQ0zIBz5FGd9J/24In9TM0gpraesMY6NQYWVjjRxJMjnIJkyYMPFfRJN4jT6FS9Bx5GLdHK7Vqzdw+mbAXwhg/m8jjF5zBYG3T3DgzHPM7ex1+8Pb21mnbt9kMEpUFnE8OLKLM0+jUvMUh62NpalBMmGC98ytX5F63Sbr9WE1u488wHiBisZGidIshlv7tnPxVcJX9fn3LQANRalSEvPhDgf2XiBKqdcfe1ssxHkTJkx8TRyHRrelcoPerNTrxrpN5/k+m6UaA4WwA9S8vnSIQ1cCsNHrhp2dlRG2yFIKOyuA41v38irOWq8bdqlbUH3DYLxJZUyYMGHiv4hCZYb2cwBbJvfSzVvq1Kkt0zfdxDizi42JNMqr5vHh5XRt1oRGDRuLoyENG0/kVkwyKv1qkt+OUuQbxYlZo2jRtDGNGzfSbTXRpf8GPphLs59NmPiZEYYjyZxfM1KvD53oN2YfYfqrPx6iPluGc3DiYJo1aUwTfX3uNXwnn4RBKqc+K82VRPgfZ3jzZjRu1EjkLfSnYV923QtCYaEST8qECRNfkPaofnx6KV30utG+3QJefp/obCOgxMIqkVtb59KxWVMaNWqs041mrWbzVC2+i4zKrdu/PekJs9u00mlGU50mtWXO9jsk2/z1aDiTg2zChAkT/0UU5kVY/uYjYeHhfAoOJDDoEzsn1cZaf/1HQqNR4OCZmfR20Vy/dI7zFy9y8cIjIpK1ohHSJ/pmtGjU5rhnzoZd7EvOnTuvW1H72q03xIuGzWT0mvi58WLA4RuECn0I/RTM+w9BPDwxiHT6qz8eWrQaCzz9smEZ8Ziz+vp86947EpUKWfVZq9Fi4ZAOn3TWvLx9XuQt9OfiLd5FJqBQmsxXEyZ+x5Za4zcQHBZOWOgnAgM/EPpxNYV/4AZVo1HinMEPD7MQLp8/p9ONS1eeEaWRugnlIOwTlSM+mdMR8ewqZ3SadIWnARFoVX/dxjApjAkTf0BDXEI8ol02YeL7oLDERhXK6cOHeRahQhXzgfuB0T+gY6ghMVZFkXaTuPPuA58+hfAhMFD83EplZwtSDK4kapLiXGixeA9vA4MJCfnEe9GYP7w0msxJyRhvd1/jkZwSR7xxFvk0YeL/gxkOTslcE/pwzT8Ce20U11+H/MAdR6I+x3vQcf0x4cx/FPX5o6jPQVw/MhCveHn1WZ2kxj1PKw68fUfwxxA+Br0XPy8xsHwmNCLvH7WZTkqOI+FvNYfcxN8fBdZO5ry8cJxT159ibaHljv97kn5YW1Yt7Asryg9cyOP3wr4ICRFOfSCBr5dT1AJSZNy3VqtGZV2UxU9e8SH4EyHBH/gQ9JyVQytiEZ0oLJu/hslBNmHiX3h9YS0d6zSmTbfJ3IvWnzRhwlhoQlkzuDFNWrdm+v57vDi3j2WrLslftEuhRGVmptvO4suhNHyYNxWFGRYpAawa0Z1WXYdy68EDZi7YwouYFHl5i3wJv86Ilk3pOWkN/ndOM2bJcWJUP2bYZGzQWYbWrk+LFv05+jJWf9aEie9BIufm9aGe0If+8/bw7sU15o3ZQ4j+qhyk0MM/aoRKvkYIFKI+qz9eZHDTpvSftQ3/m0cZs/IcCeYy67O4X0tVLOfXTKBZ0+bsufaSHevWcPhJGGY/8AJ/n9+eYGDtBkIvBnMq4MebPGPin8mLQ7NpUb85rQZO5VmgPyuGreZJsjE8ZMW/2RYqpRFaaqEb5gkvmNu3He36T+Thg1tMmr+LQOHVy5MlhbhHeHN+Fe2aNmPO/rtcO7iBJcdforQ0+8uaZHKQTfxt0Wq/x1YOStK5u5MQdouLpzbTo2YJchRrzfarTwgOifnLPU8mTPwnkuNe8NK/HNNndSAzr/F/HkBEolrWaIiZhRkf74jGoE4PDt1+w/u3r3n16h2R8cmS9apP9a1IK9NquH9wI8vX7Of4meOEaBT4bz/D488JMhowaQ5yLMfnz2b9yVOcvXqLOE08t9af5b1odOWZvZrvUkft7TJjb3GPK1cOM6ZjDfLlrcTk7ZcIeB+OaaDIhHEJ5upRZ0YvGkP1DKG8fPaKkJgE2ZEVZpYqAi4tok39/py8/5Z3Oo0I5LM01CnLGlWKvKM4MGM6m8+c5NyNByQmR3Njw3mCzIRDrk9lCCpzJZ+enmXZzBWcPLafF9FaQs9f48aTINTimiwbWijF91oY0cnBB2vFXaEXBxjZujJ58lVj1t5rvPsQ8UNGyJj4JxDF7YMRNJ80j/6VzHj73J/A8GjkBj4plGYkRZymV8VGrDz9jA/v3gjdeEtIZDxaWU6yZF+kcH3LClZuP8qJc2eJEDb9k42neSHsITnOqdQRmBL3ktVjpnLk1H5uBUSQ8Po5V04+Js7kIJv4GYgJu8HSsQvZsGEf/jH6k0bAwbc4PUdNYfL4YdQpkIbgO0cZ2bgkVdqv+YEXSjHxd8Hcxo/chR8zfdAa5g7rTs9VL6laP7+8OchC8dUpsdw6tY4mpXOSNUcucucux7wzr1FaG7pFkwKlKpGPrxPIW7Mt9QsoOL51IxdDY7AQDrnhTaPIVxnD+xe21OnYjrwWT9mxeTfPFSoshaEup6NAq33FhonzhSZs5cYb44mCyt6bZoOnMHXqGDrUzk+C/yWWD6lP/hLDeapPY8KEcUhLyWZK1vQZz4IZs6nffS1F2lXAXX/VUITNiFo4rtePL6du8Rxk02lEJZZdD0RlJWebFYUwSD/z4ZUzDbq2wk99l21b9vLawgIrcU1OfVYotER9CsfBpw5tmuTh0eGNHH0YgNbaGCvdhnFk2XJWrV7PyZtv9eeMg7lTZloNlfRiNG2q5SLu+UUW9qtFwbLjeKlPY8KEcXGgYKOMXJo1khmL9tO86UAsqpUjh4UcJzYVhSKRF1eP0Ld2AbJkyyl0Izf9l1wmxdZKhhMp2RfxBL3UUKJRR6r6fubgZtFuxyZhpZJfu5PiQ4lLKUrr9pWJv7+PHcevE2Njhdk3CJLJQTbxt0WqmudW9aFt2/o0aNiU9t1+5fAj+S7s6wvr6Fi7BS1bjeKddz3m7TrEwYN7mT60qpAgw4l/cZzBPdrQpnVrWoujS6+VGLdZNmFsnh+byabrH3W/pzw7wuip++Vvm6B0o2T5Yr+NdLpkLEK1cpn0nwxDnaLG2bcq04TBt2LFCpYtXcqyZXNplD8t2sQUA41UDUlxNhRpVR715VWs3HGXhbNW4t2oPiU87ND8ycb6fw0NyQlpqDG4ELdnzmHb7tNMW3CRhkMb462RNwKsUDgTeGKo0IQW1G/QgLbte7Lk2Av9VcOJCzrHsDotaNGiM0dDfBi+9jCHDh5kw7LOeOnTGII25BHzfu1CmzapmtC69USuhsTrr5r4kUkOvsPG7ZsI0g3RhLB19jIOPjPGpiqWQh9Ko9TXL4VlVho2LIq57pPhqJM0pMlRh1nLv9aIWdTJ7oYmSc5YqoaUpHTUGpyb85MXsmPnEaYuvS8cxAakTUmRVZ/VyeBdrAx+9pdZuOo6GxdM5bV7CRqXFXppsK59wRbNk1V07tSO+vUb0LR9e0Ysv2CUiJDPb6QQa0kvunM2Nie/bjjEoQMHWLOgLZ76NIYS9WA3PTu10etFa/oM3Uqw/pqJvwHJkRzaMpObOrNCw/UtK1l25ImsevIFvyLFcXH50tnlRv0mlXHSfzIU3Xxem3z8oteN5csk3VhN73q5USUkyaiDkn1hT+nuZQjbvYB1u28yZ/YWCndqTD57c1nrAEnRpTauealYJ451sw+ye/Vitj1NQ8f2xbCKT/rLz9rkIJv422LuUojpx89x7txpxrfMze11E2lTrRC5igzjsT6NITwICSKycGt2n97DL+0aUqdkDnzzl6NGuWzCdDGc65uXs277Uc6ek+75HBcvP8M0xflHJYnTM7tTqe4Q2pbPjoeHB2kL1GL57vvy5wrjz4rRG7DMnIMcObJjHnKAabPPygqF0qq12HnkpnbLRlSrVo3mbdrTtGllsrjbCSvT8KZXqwC7JC0hii+BgSk42zlgplSKRkh/ygCkfO0TtLz/rXNbi4utEwqRqTyj15UeG6T6dZbVE1oSeWoJ/VpUxDdjUw4HG76TbHD0O667lmLOttPM6N+WepUK4pujGLVqFsFZn8YQAq7tZuWSbZw6m6oJ587dIyTxx9sR28QfSf58lna5ytCuZVtypvfAI00WWgxaxOsoY7hX0WwcOZ/P3lmFPuTAz+MRY3uskT0HWSM0wjF9Pmo3a6jTiBZCI5o0FXXD1UaWRuhQKLATwvhe/1EaHXKxk1+fpb+1FNUhXvN7OLSNrTXW5pbimjylEDlRddQaLop6t3fVr6R7fZQpvRuTw7csM0/IG+d9Hx3Afc8KLN51kql9WlGvYn58c5egdo2COOrTGEYKZ5YuYNPeE3q9OMeVG/4/8B7ZJv6IPxPKlaRB6yGUy+6usytKtxzO5edhskuzxBXhvN5JdCK70I0cvgnM6T6Tx3IzFnVYZeVN1bbNqSF0o1GLdrRqXps8WdKgSpY3NUwrdEOyA4JUX2q3WtgXTrp1EeTetlJkoEyEcP1nlZU59tbCHvqGnE0Osom/LSkR95jQoBzlylVk1Ia75Gk7mrmTh1K7cnbR9BlORpUZypsbaVixEBndXXBxK836J4aPTCeHv+DA5s1cCw6lbJsBzJw1i1nimDS2Ken1aUz8aAgDL2NOcmayxzNHYVHGyglnuQU9RjWWMWKYxJvbZ9iy/ixRvq606DuWsWN/pVXlrMQkaWSFDErzhIh+wsQmhfH29mbOkfus+HUMy86+0TUMBqEwx87aiicXjxHhlI82nbrTrXkZzi7fwNWP0QYv0qE0sxL5Kjm7bTeeFZvSuUs32tfxYNm4dbxTyd0HOYL1PWqK91WejqM2YlexF9OnTaRDi6I4ythY0dnMnIxvLzGgWUmyeqXBxTUTQzfe0l81gMRgzu7ZzuHrL/Gr1YRx01I1YdasnuR3ltMNZ+K/gdLMmRyFc+Lp5UmhEqINqlCd5iN6UcdPXiB0xOub7Np8gKfKeGp0HC70YSxDWpUmQRiOckeQFSpz1KLNHFUvv9CIjCw9eZ8FQ8ew7mogKkvDQ6yVZtbYWqs5tXkXmWu0okuXLrSpacPC8RsJNpezD7ISW1sbIt/d4t7LZBq06U739k1IfnCE7eefo7AwdOrIF+K5MKsXZYW21+80jgCvqgydMptBnaqSzsFKn8Yw3Mws8Xx1hp6NipMlnZvQi6yM3v1Af9Uw4oIfsnfzdu7HxVC9y0i9Xsxi9NDapNGnMfGjY0OmggXwSW8n9EOyXSvQsHt3UV/yymr3kiNfclDYmBffvqNQ/Q6MEboxtk99bByUKOUOTSuUmGnD2DioCl7Ctui96gKHF09h9KrraG0tDa+DSkthB1hy+/gBNL7laN+lO12bFGDP7NXcj002eB9krbgjC+EIm/OBkwduUqlJN7p3aU9B+4csXX2ORGuLv+z4mhxkE39bPkU+4EBkXgbP3MPBQ7vZtHwcbdr2ZNqUDvjo0xiCT6lWLFmzlrVrvxzTqCAEzVBiXx6gc6tWDFt6jt3zRtK8WTOaiaNRk1my5iMplCrMzc3/7TAzM0a1/rJqoXFWOf37YU7+Jn3ZcWgf+w8cZvv27WzbuokxdbPrrxtCDKeWjaRlu84s3/eI2f2kctCKiWuOkBAehZy1TlXmWt7eu8EnbTV6dyiGvfCxzCJiCI+OQy3e3ze/QYVoriNuMLZrZyZtPkeMUjSSojyYS3sIyiheKvH3ofd20KtNT9beeSVaIJUuXzNxXhQ0mQavQPuCtY8cafbLSvHeDrF53UL6d2nHr1MHUyqN4bO8bdOWYdIfNGEl7eWExUffYXTLZvScsJ4961fTtVWqJjRrNpCzH2WMB4mX82eaYC53NWEd0pyx1BVMlcZYwfRvjMo2H78ePMSBA/s5vH+70IdtbJnUDR8ned07L08toaloK6Zue8yGMR10ZaLL5G1EvgmVHW1kZq7G/8Z1PtvVo1fbYthYKDAPiyI8JgGNgRpvZqYg8Np6urfpy9anH0S50NdnaY9iOe2GtLptSgCrf+1P7zHrCBDWslLfHikknTBKmxTBhlsRFGwznn37D7J703qmDWpFj5GjaFlMzsQJcPSuyLQ/6MUykWcG/VXDCLmzhTaibIxee5Pt0/rq9UIcHVd8NXJvCKlt/Z/phlFWKhYoVanlQvXT713tSeuFGzl4YB8HD+/Q2RVbl0ygsp+cyXsQ//qwaENaMXTxGfYsGEMLqVwMWMDT62+JkvnIpboW9ek+t+5kpl+fKng7qFHFJfI57LPB+5xLtmvyh7MMa9eR2QduiHxE+ZDaFp19IcMOkNYxUUZzZvV42naczC2NNrXNEuVPKRku35jxz15aTfyNsRaF3u3jQzbMH0y5LOnw9CzE6K13ZYdmuGQqTP1WTahfv77+KEsGOwv91W/HIV8nbrx4gf+bAAID3vBC/3vQmyXk1af5NhRYCmPn1qZfyOPjg88fjkzU7rSeUBsLDB0TkAQxKfE1F0/cITAwmDitua4n38JIjreZpZUuP0kMLSzEff6wxnYMZzZuwf9zFOfndiN7ei+mnAiRsfKpE00n7eTli5e8DnhPUFCQ/njP2l9ryFqkS6tRYJ/GleSwixw5+ZSpnRsw4+onsmZyx0yt+fY6ITUm8cFcPLSH03c+8OHpPXZtWce6g1dJitaIdsiwdyY5VvEhzzmxbxdX/ZN5c+0wmzeuZ/vZZ9iLm5QCVGWVBtFAZowK5sjaSTQulUVogg8thu6R7VxYOGSmZvsWX2lCVXJ5yQiWdC7Ptif+vHz1hvfvAvB/+UL/+wkaedvrE30bkpEbcXsVZf5NE3zIW2wUTyVDQZ/22xGGi+Ijl07eICBAWh1di7WdHVYW8hzC3xHOmqX130QXUgm8c5RTxx8S/PEqLb0zULbbbN7GyxuuydtsmtAHffvwmz4EcXlfH9Lp0xiKVqPEwcOFeGGYHjn9mHEdGrDgYRR+Pq6oNIbdt+TvRAc94di+3dx4o+HV5X1s3LiRXZf8cRSvz+D6LPRHpY7m4cUTHD13m7dvP3Fql9Cf7Ud49zEBaU0xuQNjEplSErh3YBldG5UknacnRapMM8q6IFbOWandrvlXelGFHJ7ynKD05QfzQJSNV2/e6XYpkOwI6fc3dyaRRZ/mm1GaY61+zex2Vf9NM3x8SjNl/2MQtoThNVGJmXk0d67c5Nnz14R8TsDC1g4bK7mj/7+jMrcUumGrs0/MzC2wkDpbf2ASQm9yZMspQuICmVguB7kqtuJ8oLy1pu1yteeqKA9SGxL44Xfd+PB6CQWM8KAtbVxFMXjA0QN3WTW8PX1XXSFDHm9sUgywLSRE/VbHvOPs/l2cexRO4IMrbN+8jg1HbqNI0CKkysDyoUClSCJA5HfoyHGeBaZw88h61m3ewfWXkTgI3fiWVeR/7JJkwsT/gbVdZpo2bUyZIvkoXKwEJUsWwkeacymT+ABhpOZPg5OTk/4oz5aXEfqr347S0hHvLFnwsorgUXgKWcTvHspPPI74bPCcZo1WibN3TsqULUO5ihWpXLnyb0ex/F5YCKfIYANCMk6SQlnSphR+fplp3H8Sqzcd5GFwMvb2tjJCgYQRrErh9Y2TbFi/hReBYdy8cZNXEYkyR6TUxMTL3czgz4ji7d0U1J/usXLfCRyyZeLs+BUE6K9+O0rs3dKROUtmHBJfcfnyZf1xjWcB4bIMPnWylvS5y1GjSkY+vPtMyMdP5K3VmoalM6FJMmBjEY0wbT1rsO95AB8+BBISGsbnz1FERYbz8eNWKjtZkGLAKhrJyWrSVxjEHanx/vCB0PBIPkdF8TkilLsXR5M5KVnmNihu1G7ajGqlClKwSDGhCSXImTmNDMcwFU3CWybUy/KVJmRh5A4ZIZMqazx9fMmcRsWL4BDSZc5CZhctL0LeoRB12xC0wsmxcPahZPlylC1X/g+aUL5Mduy0chZAUwjjU8u58TXJnj0b5Zv1Z8nabZx7HI6dvR0WsuqvpAtJvLh8lA0btvEqKIxr12/xNirJCCPVSUTFye0y/XMiA0NFuVVxZ8scjjsI9/X0WY7elTeWZ2nvRibRPnjbRHLlN324zN1HH2Rv15KSpCVT4UpULeNJ4PsoQkS5K9qoLXUKeaE2cJGuJJFn1jpjeKirz0G6+hwl1efwUK4cHoh3vIH1WZNEgmVOJh28Lgz9D3z8FEKEpD+fIwkJuUz/ckLXRN7y3qwNJavWp0Hl4uQvWIQSJUtSKJ838oKrU1HHPOeX6j5f6UUOJhySt969mbUzPqJsuKuCeBql0tkRzuq3PPkcZ3j4vdAEtdKWLAWLU7Z0GSp8pRmVK5fGL6297PnpKktL3m4fRoH8uchTpjnTlm9k7wV/zO3tsZL2sjb4JQpNUikIfXGVTevXc9M/jBf3b3JblG2lbCc5heg4Y6wn8O8kxYYS9NqCoLNrWRMCHtFB7Nt2WdbicEoLB52NmdlDyeM7v+vG1esvkLuXg9Su2LjmoUnncoS/CSH000fsstelW4siKOMTDXp9WnUyVlmacfp9qh0QEhauty/CePdqOcUkR9agjFOIV7vQcupO3gvdCAr+SHikpBufCQ99wdLBFbGMTjAt0mXin4+VW3F+3baNHTt3sWuXdCynY8UsQjbloOX5pavYZWpDv/aVaTRiAj3LFsBctgMWz4nZg5m3+5nuk/btcXr1XMhLQ+wS8QUVQmA+h6kp0LojjfJkxcHB4bfDVppjIcNykATRzLYAw7ctY9mypTTwi2FBz/o0ad6Szr2W4q9RSNGw34zS3IzotxcY17EJ7Tu045Ro0E4sWcfRRx9RSA2lwSRxY/MM2rdsx+CJmwiUZzV9hQelqlmxYOw4InMPZ+fygaTN7I5h43u/o015zuSGtWnUqJH+qMfYVVdkhFgLQ8HKjPCnZ9m85aIoaRLJ3Dq0lSPX34HBWzJp0SrNSH5/nYlDOtK2bVv9MZ27sSmGh95LC/cozIi4s50enb7k2ZY+Q7cQLIX065MZRkY6L13D9p079ZqwhV+7lZa3hZYg8u0NXocUZUjvBlTt8QsjWtXHTRgHhkcTSGh5tH82E+fsJ0r6GP2IyQOmcPy94SZNQmg07pUb0q5WWdJ8pQn29nK3xVGTkuJFu/krWLp0GQMbZuLw+HY0bNqC1h3GcyEoxmCjVGluTuSLk4xqL3ShfVcuvAnl0Nw1nH4RhlJ21EoQG/p3pmPHzizYc1tm58sf8cldgMT3KxmzPJkle1bTqkEh7FRyu2IkQtncvwMNf9OHRnQavF3m6vkKzK3N+Hj3JFt2X9NrTSJXd2/hxL1gefornCytQsXHa+vo3P73+jxo7F5CLM1k1GdpGS7x1zFBbJkh7VbxJe+h7H0g2gxLudMGnKj2y1S27fiiFbtYOrOFUH35hL64TnB8OQb3qEO13iMZ1qQGTnGJRhj1jmbv2F4sO526bnXK4z1077uKD7pPBiA0XBEbS4QyHc0HdKPoV5rh4GCHpdBj8RJkoCEp3p6KfcezZvkyZg6rxZsto2jasBmt2/Vn86XXwpAzrH1SKKVRyJcs7t+Mth06sOH6e+7u3soWaUVoA/P8nVjOLh5Lm9btGTV3n/ydK77C1i0fPp4XGT3uLG1mbmBsr+rY2dsYwRlL4MrSMdSp9btu1G8wnecy7SFpakNK1AM2zdj120KB7+7vY9uueyQJW9Pw55xqXyT4n2FE33a/1e8OXRbyTDSscvpGtcLGUAob+cqmX2n3m250Z9Hu+6R8wz3LfycmTPyv0EaxY2x9vDNmwtcnI94+JZi4+4E8PRdVx9YhLblr1qJ78zJcXreCvU/eoxKVSh6WOPv48m55d7y8vMjZeDYxli5YGlQDhUOkSCHg9nmOX7vFjRNH2bp5I+vXb2DDhg0cOvOMeBmOhm5+V0okZzfOY+aseWw+eB21VzFKZbfj7pXbhKRoDMhbmueUwps7z3EpNIRf+5YiMeQtH4PCiBH5yWvMrMjoruHx9eNsXzOVJqWLkr/OCK6+CSIyxrAezlQ+cXnvaS6fPc/hNaMoWao9V96Fy5orrEN8X4csORi/+Sxnz0rHRWb1KWfgyIUwcLTJfP70ibfvw0hTvDSLdok8D6yhSg4LXgdH6UbhDHsGSiysErkl8lq6ZDtHjp3g2LFjHDsuykCyKAMGvzQV5lYhHJg9m3U7DnH8+HFdvucuvyBWGD3yGiUtT7YMIGPGjPhm8sHbOyvtxxyU3YuuMnfDr0xpunRtTvgZUddO3STRVq5Ro8A6rQ+qq6somMELr2IdufHRBidrw5wVpXh2Ma9vcvDUJe5cucCurZvZsH69ThO27bxGhELes1Uqk3l4eLVuYaAVG4/wydqPEgWy8PHBTZ6HJxg42iuNTCfy8vpL0pcfyYheBYgNDuDTxwhi5ezz8RueZEzjz+HDh1g0ridlC+Wn0YgtvA4MIU7UQzmEvL/J3nVnuffkAAMqVWbA4qNEG2Uaimhr7CzpMe+IXh/OsmtFWxn7IEsakUTEx08EBIaSvmwVlu8R+e5dTslMCgJComWO1Iv6bBHErikz2Lj7iKjPQiNEfb547RUJIl85T0RlriD42SEWTljOgSMn9Hlf4nVYnM5Bkkv8jWXkyZqRTJkykTGDN2XqzeWd/poczCzTkK1sObp1acKHo+vYdOEeKbbWMts5CUvS+Gbi7pRGOjuiYMd1KJ1cpRJjGAoVZkmhXBTv6+rjh5zesZ3NGzfobYnd3H4TLr6MvK41qc8o8MYBFsydxcJlW3kUZU3eosUw/3CPmy9F/gbueSvNAgp7/5TPNGP8yBo4xgUQ9D6EqKQU3erI8rAnU9pYbp0/xsYlY6lXshDFmk/m/rtgomSOLCcnPGL/gpNcu3OSRZ3rUa/fYj6q5dpAEhYkaxNpPGwRZ/S6ceHcBHLKyFiBhtjwEN4GRGGW2ZPxQu/OHt9Dv1pePAkI1bU5hiPZF7Fc3LyU5av3iHqdagecPHWfSCHNcnIW1iZJ8bdYOmQGuw8d1+vGae75h6IRGv1XH4l8hTFh4n9E7IdrHNz5HC8PS1Tp/Mjh7kDsp2jZvbRubiou37+LqkBjhlQqT9OJfaiZ2UV/1VA0ZChWgdJ5i1CxYkXKV2vLquX9yWCIeGk1xGlsqDduDdtGdqbxoJGcfPCRmJhooqOjuLSzG+6xiYaPlojGJS7+KS/8PShSuDwD5+7g4ZOrrFu1kfMX5lLEQmFA+IsWTbIZGQrlIOXlGqYvvMjwtk05qslAxTzpZIZxKfAq0ZTJcxcxe8pwKmTQ8ujIapoVyU/bScdlhCZa4luuER07dqRtkxqUyZcFaxtL2eG6CgsXHLThjG5ZnvLlU49hiy4Y5nhLc8iSHjO8Wn4KVe/Gqq2H6NVI5FmnA1sOXiMuMcmwRbp0aFGnWOGRIT3lm3Vk6uwFzBZO7exZXchhY4Zaa6gDo0GT4oRvfm/qdh3NnDlzdPmOGVqLNClqeaOy2ldsWXKStOndUDp6kDu7N0nvI2TvbWpta8W7Tw94Yl+S4TVrUL1bR1rVyGPgc/0d50z5KV28DKXLVqRipfrMWvIr5dIaNt6dkpJCxqYTOb12HA2bt2XD2adEx8QITYjm/Yt55FanyBhBlUbrXnHzjjmFChWh9aB5XBYG9bHtKzhwbgttcriSkmzImxNlLNkCn+LZibm7jJlLLjK4dXMu2mWmXDbhEqrlOskWlGg/msWLFzJ2cHsyJPhzcOkQCmauyvLb8naPtXbLRpMOHYU+tKFSqSJkTO+MSrZhLqEinYcrS/rV+E0fmvXYaPg2T0IjrOLu079sDorW68+aTbvp2kDkW78re47eJDY52eBFulIR9VntQpbCPjTqNZG5c4RGiPo8vG9lnEWZkFOfpanRNvaeFKtfg1+mLtLnPZTK2dzQytxiRppCs3PpLiyc0ov6bU2WAjmF0xZuhG38wNbBkpeB93ntVp4R1StTs3cXmlfMLlsvpPqSuUI1yuYolGpH1OjCyoXdcNNf/WbUicS6FGb5gd38UrMSfdfu5unHaL0t8ZiJTfIKQ0tOJ7O0ONdHbt+LwTtbXmq2HMqBW0+5c3wFa/YdZEqr/IhGyqD8hRmEU4bsuNudZMaUo0zv04KZN9RUrZwdi0S5sSJKMlfuwKz5i5gxbhDFnGO5uWcRNfMWps/yq7JsTKW5GxXbSrrRgVpVypLLN614RsZwxTSk8/Lh5NxeVNDrRpnKY3li6MtTmGGj/MTqfrXIUbAKs3ffZnQ7kW/VBkxZd4z4yFiSlDIW1JK0P8WGdJm9qNy6DzPmzNfpxvQpbcikkiv9Ugd+WgrULErXXxcwX6cbE2lTNTtmCX99/3STg2zib0tSghrfMt3YuHIcWX3ccHOyle28SPg/u4v/vp2MGbGQN66u8PApj0Jj9VcNJZYz8xZwKCRZOODiXl01HF+yS8Z8ViEvWmllz0DW9+lIkxat6dKpIx06dGDMnJNEWRke2qbbZN0uD3XaVSBNGjPOLRsl8u3DysOPSDI4XDfVB3bxyEzGTPa/zV81j08gOknOZvOp3NsyjXp1GtGi11xSSnZhzYFD7N+9hl4N8slamMjawQFHR0ecnF1wdbQWhqTkjstDm/SeN0Eqek1dzerV0rGGAS0KGTYKoE0hycyLliOnMWfuXOYvXCScgcXiWMTCBZOpncdDGJJ/vUH4VxTKZJIStVzatIDOrZvQunVrcYzlVrS0DYOhT0I0qsp4YsNT2D6rPy1bttTl267nOj6Yy9zmSZOCrWc1lqxbTI2iGXF1tcfSCE5LTPhD7u88xtIREzmjscM+MpRHz+WONWl5dmwD6869xEHSBDdb7u7cz80wGSa60ARzy2ihNSNo2rSlrnNH0oSe/dfxTtbovHCCtN7U61RL3KczL08up0eHToxfcJpI8c7kGBJqtYI06bOQwduWZL3laR4bL3RB7hxTic9s7tuaRo0aM2rFFYr3X8zBgwfZtWMyFTPK25FWaWGNg5Oj0AcnXN2csLBQSbMHjEAcjx68pemwxXp9WM3MX+tgcBetpBGWGWk/drZOIxb8QSMmUM3PFY1BnRtfkOpzHDGfEtk8tTstWkoa0ZpuQ7bzyVLONk+pWqvVqnl26iC/dBb6rsu7J9vvBBkhxDoFtcKPccvW0LdBAVzTuGIra6rP70R8esCjXUeYP3wyl8ydsQ0J5tGrIP1VOXzmwNg5nE6y0NsR8RxcvIeP+quGIq0cHP3hNMMaNKRl6/Z01tkSg9h2VVgossKVNaL9cKZS41pk8/Yg9tUJhnfqQJ+hGwgQdUUho75IYbTWtl5ky50Ojd6eUAn9T4hNIEVWRISEhsuLR1GzQSM6Dl+NXa1BbBG6sW/XMjpU8pNV7hRKC+ydU3XDRdiXdtZmQlv1F2Wh5fnDRxRsPpJVet1Yv7InvoberLADE7WOVOw4nDlzhG2xYCGLdLqxmEULF9CpenZUCXI0WtKNJBLjtJxaMZl2rZrpdKNl8+k8FnIkY1dGgchblcCHO4+ZPaApzXS60YIZW26TbAqxNvEz4OCWmWSLuxwLNsf19HY23/tA9qK55RnYAhvXDLhahHNq/062bNzIpq0nCYiROwdZiWM6b9RvzrFsmTS3dzkbt13B8KW/UtFqLUiTMSOJ/hfYs/8ABw/s5/SllyRIy9rr03wrCoVSOHFBnFo1RxhQC1i6fiu7tu3i7M13qIUBYZhuKTCz0OJ/dR/7z7wjbUZfMvmkI/79c14HxwihNOxuk17tpmbmDFQZvFaYlcLkCX3M9qXzmDFyI4oyNalW1FtGeYjh7v6t+ve1jLXHn1G6djmc9FcNRpHApxdv2L1iJjNnSscC9l/wN2yUUzRiKSo3yjXtRP9+Xcij8Gf9/HnMW7CR13aZKeSXBoWMUFKlsGA+hwVSoNkwdh0+zZEjhzl8eBYlHMxRG9yqi8ZLoSEsLIQWv67l2NGjIs/D7NvUgwzCmZc1gqzKSMbsway/+Qnvd/fZuPUE7tVKIm/9WDCzccfTVcWdU7vZtmkjGzfv417AZ/1Vw7FxSYd9wgs2r0wtY6vWHOVNjLzxbmkBP8f0vthGPebAAaEJBw9w6PBtPssKsVagUsZyZ8dSFi9ZzJKVa9m5awcHDj8kTjiGcvI1t1Tz9OxuDl35RHqhCz4+aYnyf8bb0FiDV0uXDNzbW34ht3dWBh1NdUwC7p5g2dypLNvwhCJ1apDXw1Z33lA+v7vNVr02LFuzh9gM2Snh7aq/KocEoj9GcnLzfL0+zGTt9huGr8QuNEJt7k7lll2ERnQka8Jj1kgasXAbQW5Zye/jgkJmBI9C1NrwyAjaT9zG8aNHdPV52/J2eAoDWlZ9Fq8/NuojLnlrsWTXWZG3pD+baVvUC803jAT9OY7kL6Fi9Zk7pNHGs3v1ZhKqlkHeZkypWNimJa2LhpsndrFN2BAbNx/gUaBupQGZqHDxykDMoyP6dmk52/beTl3DQCYqa1fSuVny+MIh9gpbYv/e4zwIEBaKgSHQqQjdMFfz+uw2li5ZzsIlS9m6R3omFwmV1WEn2iaVksj354R2XsEug2RP+GCR8Janz0J0YbSGEnlvDWW9M9Bg0kHd55j3t9m0aC6zJuzDuWItyudJKxVLg0mJf8vBL7qxbC23Yx2oUCSHrDxTSSYhOp4bhzcwS68b8xYd4aPBlURDstaGvFWa0r9/X6pkTWT/gvnMm7+Is6FuFCsqnrfMKA7JvogIDaRs1ykcOHpCpxtHj40nr5n84KGUxChSHDIwZu0pTh6TdOMo4zoWw/wb1gKQUz5NmPifEhd5k2Pz19KzWiM2SCrw6S037z2TPeqQLn9NRs2dz9LfRGwYxWUaU9KclnpTNvMu/DOxsbG6I/jNYvLprxqGcCaSszBow0pmzJ7HgvnzWbh0G5vXdyetEAE5QUaxUYEoPbpw6shSGnfvyZCO9fBMkWPsSG9FIWy1FLwLVmTIuJlMmTKF6TMHUSajI+oUw3JWWDrjl7cAleo3p1379rRr15BSBfKTL38mLJPllgQvBh6789v7ivkcwpKu+Q2f7/UFlTOFqtamSE5ffH2lwwcPFznzWYWTnJLAm2ubmD5rJ2befvh5W7Bv/lQ2Xg4UDoihY+hSD28yMZGxHF0/jUY1K1KjRk1q1vyFq1HJMvbIlHp3Ywh7G8HmCe2pVr26yLMmTdov5725vBEneMzh2ZuY17IuQ49KC+LFc+/UNdlzkK3dCtBnzlwWL/2iCVNoJHNfU+k55G06jjuhEcToy1hs7DEaZ5SzDJyaxFhXmo6dLhygecwXmjB//iqOXJhKHo1ahiYo0Wg+ERhaiN0n9tOndwcGD+1GbtmGzO+64FusOr+Mn8lUoQszZvWnuKe90AVDHTcFti5e5M5Xggat29JeaEOLepUolL8A2TK7ynPa9GSpPJQ7X95bTDQvD88gj5sxYpgsyVqmFmXyZ9Hrgy9enk7yoqOkjjR1Ai/PrmHGosNYZRQakUHL5hnT2HX7E2aytuuSdCKaT/4hrB3VjKrVa+jqc+teGwm2NJc3giwMaHVyLDeO7adHo/Iib0l/2rHppmifhK7Jcyo+cmrjEfYMakHjSXt0ZeLF3jOGL3j1FXaeRek/Z95XejGROvnlbtQl4UrbVYf5FBH1W7vkf2cSfvqrhqIWjo6bT11mH1jLnHnzdbbE5gNbGd60IEoDQ6BTEQ6yKoqXT2yYuuU4c0e2pduooVRNa4dG5urY0k1phPi4Zc1N9xEzmTZ1MtOm/0rDEt4oEg3vPFHZuJE9XyGqNm2ZalOItqRE/vzkzZPBKBGK1mlqcuCLbsTG8OneYZrkt5dZliWUeOYtR4US+X7TDZ+M7rLsFWn1kpSkRCIDzzC1/xTCPLLg55uOF7umM2nLA/Gs5GzXJelGIlEhMexdOpw61avodKN6zfE8FA2V3BFkFNE8v3CXce0rUbmapBt1mbD+Osk2Fn/Z1jI5yCb+tli5FmfsypWslI7lc2lTuwhmVpayhcb/9HJaNGxIw9+Ovpx4L3cnVUHYXSaM6EfPnr3o2aMHA3/ZJHODfyUq80/sGt5TF6YqHc2bNGL0vLPESvsgG/wgFDg4ZsfdL5w3lt7YHJjP6GUHcSiUE/sUQxseIYYKDUlJ8dw6tof+7RvSvIV0z3048DxMfA/DzCjz9BWYt2c/s7rXxdvNjTRpPPBMnx6v9K5Yyi0IAv+Ts+nerSvzdtwk9vMjZvbsRrcJq/CPMNzVUJjlYNCWHezbf0A3wnfgwDaGty0qryEThmRMWAC2vg1ZdVjkeXQz7X2tuPv6I8nKv74oxR/RkpygJGvldsyeM0c3V1haoGn2nN7ktpXCwgw1QYSxnmBPuZ4jmKvLd7bIdzZTxzTAPUX9l3t3/5yMdF22LlUTxPFrhxqYOdvLXsU6JvAkff6gCa1Yceql/qoMEgJZP29Uqib07EHPXnO4FS5nFqQSc6s4rq6aRKNGzfW6UJ/O/TcQZC5pgqGVQo1K6UueknAr2gqfwMuM+XUmMSUK4CHrnUm6IJz6hHiuH9pC73ZfdGEAx99+RmXwSJCCbNV6s1UY+d0KZ9eFo7p7pCW90Ia0bnayo4wkkkOesGxsd7r2ns2zWPHMN8+iW7duzD8rdyddd5pOW6wbxUvVhwMsmtRAuEbykPQ3KuQtzrlasuGopBHrae6p4O67UNSyFtsR9TnJmWqDxus0Ys7s1Po8fmgNXJNTZNVnTYoGx0zl+XV2qv7MlvRn9hhq5EhjhDnITlT/ZfpvWrHkl+Y4+rggtytcIvLVIXr8QS/asv6yMXZYFny4zC8DJb3oKeyIngyfsJdP+kuGolSpiP8k6nSzhnrNaEn9xn3ZcSNIOEFyVirWoNZ4UKisGzdDPpPZNoF5Q37lZrZs+KiU8rRe3JRWG8OTi1cZ16MhTZtL992OZcdfoLU23HGz96vD8gP7mdC8Ep6STeGealOkT+ds+HZaX5Mcw8EFPejWdTinXkcScGUL/YRuDN58TZ/AUKwo0XEE2/bt/003dm7uj5/hL0+PgsT49ySaF2baDpHvocOMq+HHs4dviBblRk7ZSE4wJ2/DHsz/yr6YN7czmYVAywk7l6YJKi2z0n3e3FTdmD2LWeLoVCsXZt8QFm5ykE38bUmKfsGuefOYJx3zl3Hiur+uV1FeowlZq/XjsH4VwLP7l1CtWmHsZYUZSWi4vmUB82cuZsmSxazZtJE1y44TLOtmJWlK5kP4Z7rP2sepE8dY92tN7j14REhIJHFfJvR9Ewo0STGEx5lTVTQ22V0zMmD1IQ4f2UyrEp5oEg01SrSkJGpIX6gFaw5L4S5fjrU0FsaO1INtOIk8v3KcDfp5N6uXLWDKzN28k7syEyk8O3+EeI/MPDu2mR3bt3M4zhGHZ3c5fv2NPo0haHm8bwwFsmSl3+rLXNm5kFEbbssqtxq1Eo8sFXBJ2kmVzJnIlLEYi+7FUiCzOyq1gZv5S+8sSUXGIlVo27Edrdu0o3fv3nTsXJUMlioZDZhkUNtSsEFzOrRuTdsOXejbqzuNGxXBSdyrPAc5hFMrl6Zqgjg2HbstyrOckdNU7DPUZO0XTTi1m94tK2NnL9fthreXd7Bg/CyWCk1YsX4Tqxfv5mmEvGWCJF/nfeAb6g9axJETZziyqB+hH14QGPSR6HhRKb7ZSRbpNUmEhUaRp2FXKnq5U33IEo4cPsqoFrlRCU0w/J1JnTBafEp3YMMfdGEltX2dhC7IKw0QzJVdW36by7t84WyWbL2hm44hl+iAe9x4H4+vwyvmTVzG5lsBuHrZcGXBYeTONo1+sonKmf2oO3wNzy5up+vkg/rt2wxHrVaRLkdFbMPXUdZH0ogyrH2ZQn4fV5TSalgGI5ygZHuKNW2tq8/tOnUT9bkb9erkx144uLJyFnrgkK4gzXt0pnXrVnTr1YeuXRuRJ52DkGe5ZSOWu/u2MF+vFQu3niL2c5JsrZBw8WvApi96cWI7XZpWwNbGGDssJ3Fm5XQWCHtnyZIlrN20QbR75wjTXzUYoQmxUSGYeRdhznZxz4c20bqUHXcevSAsLMbwiAutmqhPn3Ap3Yzm+b3xqzWEY6J+rx5VCwe1vM5Qjfh7a/dyzPmDbuyhf+0cKOLkrl8QxeOzh1j3xaZYOp9p8w/L7oiQUMcEce32U9J5KVg1dRm7L94g2s2ZdysOcN+gzX9/Rx1xmW6lclG4QT/u37lAz19W8k5ugRbOpo1zKXJmfkyHQlIouy89Nj4mT/6MWIs6aPgdS/aFOVnL1qZ9+za0adeBPr17iZ/lSSvaMHm1WzjIFhmpK3SojdCkzt1606tbG8rk98LsGzrWTA6yib8tSjMb0vtlJ2fOnOTMlY/qnTrToVpeGT1aqbw4uZiG+lUAy9ftwbGbwdhZyQ2uieXVE0smbbvAuqmd6Tl5PI2EYfJlcQnDkEZfogh+8oGlg+pRqUo12k3Yyt1tg8jlWY51j0Mxs/i2+5YWnom9vZ5KhTNTtFgZiufJRYEKVahZpQYjl18gwdbSQNFQYGapJPDWZjrUlMJdvhx9OfTC8BHkVMzJ16AHi740ZjP6k7uwNzayV8wJ4/2T9GTK6ojF+3cc232aUDtr7MX/Zy5jdRFN4mM2zDqBY3ozklISsYiO4u0Nf1FCDEe0Ybj45qdWkzoUzVOEYoWLULVyVbJndJAVyqYyNyfW/wDN86QnTbbyHLp0hb7tx3EpJEFWiLXSXMH70zPIkyYNuRsN58b5nbTsuIQgM7kh1hak8cmSqgniKFqzGf17VMdGf9VQot8fo9sXTajUkIW77uJgLddB1hD08jN1h+7kzNr+NPt1Aj3L5MI8UU7PjhS2FktUUDQ7ZvWiRpUK1Og1jxfn51I2U26GbbqN1u7bRoSU5pbw4Rq96+YiV8EyVCiUl1xCG2rUrE6bXhv4JPIzXB0VmFspeHNxNW3+oAsDORHwWZQ/uSZKGhqOm/mbgzx7YBMc0znKLg+ScRf+KR7bBHccs7rwaeN2zn76jLmFHU4yTTtpH+Qt47eQJNoHRWK4bhT946mHso1zrbQYWtYi1GpUgyJ5hUYUKkL1apXJks5ORii7hFSf4eXBMWQV9blIu8ncOr2ZVt3XECp3kS6lKFkxT5nYpCBp0rgz59BdFg0fxbJzb1DJbpNVOHh6k0OvFbmLV2HYxHak11+VQ7jQzA5f9KJKU1YceCT0QtQj2UTz8lkalh+5xPwxnRk0ZTRV09jKnjIgRSBpNNHcP3OGAU3FPddqxcrd+1nSoyp+eYbxTLQD3/q0FUoV5kmhLOlTiix5SlCleEGyi3JXRdTvKhXH8kilkhWynDrqfZYBf9CN9qw8IW8EORVrirUbxLIvNsWk7vjm8sRWrkkhiI//SML7DLhnSYP68BEO3H8t7tcWZ3FNXvaJnF64iRcqD3GfwaTY2hBz+h5vZbT/EpIZZeOSkaot21A6Xz6KFS1EmVI1KJbPA02yPO9bsi8iH26muo8b6Yo05szl03RpO4X78XK2kZRQYiZs492/1sZNaFLHhSc5tmwyQxZfRiNs2L+atclBNvG3xdqtGLXbFtctzuDjkxGPlDiev3wrU2QgQ9HGzFi6VD93aBmbd06mYno7/VVDsadIOQ9uhYThK5RwYR9hAPr44itrooVGGDbu1B05mRkzUhdl0IXAzp7FjOm/UDq9vWHOkUZNvPDWFG5Z6Tl2EQvnz2XunBm0qZL1m8JT/og0l0xDmhw1GCf12C9YyLLpwylXKjPmoiFVyHJmU7i2eiy16tenvnR0m0qYmQvuhm0y/RUewrhugKswhH2reBMc5Ur2h6uYdO8jufJ569N8O1qt1Kg4kdbThXvbpjJ66UGS07kauA+yQNoQUvOKJZ3bM2zJMfDMiE9GFx4f3sDOc6/QGjxXT9qnMI5re67hUqoLbaunQWlhidn7UEKT1TIMECXmliEcXvGEin27UzW7cOrMLNG8/UikyFROjQBf6natTKZMkib4kNHFhjd3HsreusXGvTgjlvyuCau3LqJ9uUz6q4aiJEc+PwKTAnDImIkzv/RnQYSGLJ5yloHTkJxoQ9E2A5g1Y8ZvizxJ22fMmD6FpqV8UBiyuJFWWo02XvywpMnguSyYN4e5c+cytEsZ7EV+hptg0iiClnT56zFRpwuLWDZ1MCWK+yDNFJPRD6UnmJUdm6Tqgjg6TdqClygX8g0fBZnLVqdmrQwkRDjiWdULv6AAFk2ZTnztykI55KAmOdkK93QehF/fyrDRc3nv7oqcNbd1Cy8mP2deuzaMXHUe8/Sifng7cnvnevZdf4fC4HUKJIQxah7EoRWvqd2/E2V8NeL/MydF1GdpYTg59VllruXt3WuijpSla6si2FoLTQqPJiwqTsb2dV9woUrLauTIkqoVPhkzEHL1NqH6q3JwSF+G0V/pxZpt82lZ3BjLf7lStIIT10LiyGIezsTeQ7mTNxde+quGItkJNu7FGDz9d82YJYXKi5/TxzchrcGjvaJ+JyfqbIpSbX9l3rz5QjfmMGNiU9Jp5EUXaMXfW7oUZpCkG/MXsHTuZJpVy43SUjjzsgYeJOI5PWswdb/YFH3noXHyxFFegdNhl7YYLQYWISFYQd423ij9k7izagJX8hQgq+Hz4gSS9qtI4+GJZchtxg/5lfMKS9xkdTJKdTtUOJoD6DlqOZ8cvEVd8Sb6+V5Wr79BorWcKY2SfRHF+U038W3Uj2albFFYWKEM+ESYKI9y7lohtCEu4iEXzzrRo3tVvJ00Ots1OjhCtzf7X71n+e2ECRP/I+KCTjKp0y/MW6JfCGPFZq69lB1shIu7E6/uHmLpkiUsWbqW248+kSRPykmIicSxZHPalfTDt9pgzp45w55ZLWTNK5NWfja3SE/lTj0Y3K87HTp2oFntmmR2TkfLIe0pkMbmmx1kTXICtvmas//UaYZUseLF7XOcPXWCh3HpKJjXE5XBITUKlCoFUYH32CnN+VqxgiXrdnD/+cfU/AydG6kVohcWRd4OEzkvnukZ/XFiy0AyyI2KJ4i909awesN61qzbx73HNwi1bc+JI3Mp6mH4aIDKKh/N+vrx8PBz/B/cxj+lED3aFJbRmy6M35SPXN5/kqePX7F7zTzmLNrIEzsvSmf3wjzF8LB4jcYC5/SWvLl1lBNHz9O5QUN2J1ri42htYJ4SWmHcWJMmQwI3Dx3h4KYV1G/Sl/eZvPEQ5UBOTYMXLOgykFkL9JqwfDXHrryRvQ+yhb07msgbLFsqNEEYvifOvyLBTF7veUp8FJqMJelYrwxufnU5IMrtuS0jyeUoY6abeH4qpQsF67Rk4OC+usWp2rVuSTYLB2oN7k61PJ6Q9G3jTZoUYeCmLcSsbTdZ2LcgwY8ucv7cKU4+M6NI6SxYyZyDrBJGYcSbm2zX6cJylqzfw2N/4aZImiDDXlQnxRMZZkOnLYd/04Uz5y8yb0h5o8wzDbi7n8VT17B+/XoOnbjE9UdKBm06w5xW2WQaVh60nFSFkH0Xef7iHRfuOtB3VF3s9VcNQym0PZCLB07z/PEz8aznMmfJFvzT+FA6c1rMxDs0HFGftbak8YoWGnSM/avnUbfVMCKzZcJd0hB9KkOQtjK0dXYgNvgSx04/ZFzb2kw6/56M3m46J0ieGxTG9jGjmDR78W+O7NZ9d2Qv6Cdh5ZiGxE+Xf9OLM5fekqiSGeuq1RAXHYFn1Q40z5eBfC0mcFGU6fVjasrqPJFQqsyFzheizZDB9OzWiY5dOlFZis4rU5Eu3arhZoAzKzmwKRaudJl1lp3TWmEedJeLF05z6HKIyDePbsRUTtmQnKDkmFcc0s0hX8HSVRs4d+etLlNpO0ZD0WqSiApLoNSQ+To77Yt27FvRmTT6NHJIiLjI0qGrWb9hHZt3nuHe80BK9drAwYn1ZK6VYU3VQQ2xe3SJuy9juXjuIy2HtcJHlhgpRdmI5u7RQ9x+FsLJrUuYM28pZ0MtKF4iO47SHur6lN+OZF9Y4ioMtWfnDnH8wGFa1W/FeWtnMlqbyyobEmaWjliqnnD88A1WDW9Px1lHcMnpha2wif+qbpgcZBN/W6QFPDzyFmPMovU6I2X9+rm0Kusrx6bSEXxjP6cuvyFd5ixkyWDF9lkLOOQvY0uXlChW9SuOu09uSuXJRnqf7JSsUIHi+QdwS5/kW5Gc48SI15zatYFNq5fSs3Z+XF3SUr51T469VKIWjm6yIb2oWjVKh/TkL5GP2nWH0KxWRUrmsGDHmMEs2PcMjaGhS8LQsbCwxdnVg4yZM5PZNxMZ/fJQr0dbqvul1S24Ygjq2HM0cUtDplwFKSueaQX90Wf+SeLlWU8CC9x8fMiSRZSDbAWpUMCVT8Lky+WVRkbYYAL+F4+ycutpyvy6kJWrVtEu11tmzz1l+BxDbQoKy2IsuHmOlctncf1lOJER4YTf20XtHA4kfqND9DtakuK05G3Rhf4t6lCibE0K5a/E9DkDKeBiIWN6gIbkeDvqTppI56IFKFCkDPmLdWHNog64pchb1AetEivPtPSe9kUTVjKkfXHZi3Qpwm+xc/0x7L1EWciSnseHV7Ns31P9VcO4tqglrumzUCJfHry9MlFIlNtSeZqx861hWiMZjNqkCK4f3sS6NWuZ3qWybnGqPOXqseJyFOq4BBKkevatFViK37d0JlvuHJSvOYT2DapQuXhGHi0bwwhh/MZYyVmpWImluR3OaTx/14WseWncpy0VM7rpNN5Qnh2eQC63dOQqUfo3XahQqRZLz3yS6VilYmErdCerVB6yUqRIXixtzHD3zo6zrGXu1Xx8eovl05bh3H2SzvCf28ON+f3XyVpdWYpaUdmWY9ntsyxbsYC7r8OJkDTi5mYqZrIlUdZcb2nRPRvqTplIhyIlKVOmAvmKdWTB1CY4Jsqrz2qhXR4FajJkZGeK5ilD4QLF6D9uAq1Le6EWectDvCgrFU0HL9BrxXpmT2gkFF4+6uCr7Nl2DqcMonxk9uTWnhWsPv5Kf9VA4gKZ0T4/nr75KJXbj/SZc1FalOlyZccgrddvGAoUovJ+enqBreuFLTF3OMWyeeLikZ2uc7bxJkxFkrAlDHuHWiHHlmQQ9aN4pS50al6XauXyknxlJX36rOO9sGEM1g1hT5hZ2eDglIYMOt3wxSdzNso1b07T8jkwl7E/b2zQPqq5eZAlXxHKf9ENcfyy5rrsjlYJpZk9GbJLupGFXPmLkMnTDIWzHxkc5E0ZiPn4nG3TZ/OmeHOWr1zGmqmVOTRiKbdk7eaRQnKiD8OOnGP7sl85ei+YzxFhhL++zuBqGYmPl1MHJftCQdHu/ehbrwoly9WgQL5azJvfhyxWSpmLdKkxt89JvwXjqZKzKEUKFqRe53GM7lJE1KOkv1w2TA6yib8tGm0U989c5Jc2dalbVzrqM+/gE8ONn7iXrBo7jHErjpMonC5fv6xkzZIRB3spjESO2y2FESYI3zOFYq1GsXDhIhYtWsiC2e3IqE/xbUiNA/ifP8CGFcd4GvoZ35ptaVOyHO2FIC6a2BjneMO2ZFKoLEl8dYZRvVrTutsILvpHk+xUnDlbVjOgSQHMDNryQTSEFqHsmzSSCSvOYyE5nOLwy5KZfNkz4WgjnC0DQ6yVltnoNW+uLoT0t2NUB97sP8S9BDmjIhJmuHj5kDWrKAdZ/URD5ioaN63M+V4hbO7fmUW7HrJ0aDNRZusxYsMFPDJ7yVshUzw+M0s7FMJo0MWlRr1h1dqF3AtKwlxlqMxLIVAJ3Nu3j3MhkLt4M1Ye2UCXsr4gYxsNCaWZGa/On0HTegwnjh9n2QgfLl54KLOeCRSfeXP1GXN6f9GE2vSffsLw+d2aUI4sm0qfX9bwwcVROHGiLPhlJo2Lrfi/5N2rNDKr1ajJWL4NMxcuFJqwiAXzh1DE1TB3XqFSEfXhKqvHbeFhSDBkr0m/prWo12wkGzYNIIswGgzTBFEyw5+zYloXmjZsze47oUSovei3aDmzfq2DU3ySgXVC6IJZMNuF5k7deA2br3Qhfw5f3boPhq+UDmnz1mXS17ogjrEti3Fw3R4i9WnkYGHrgo9OG7KSxTcDjqKdUCfLNaETubhkuDDG77BvRg9dGW41fgNk9tGNuMlDi7mVHViKxkM4J9rwZyxbu5QnoSlCI+SUZZXQ92COzNlBYHpvanQYy/7Dkyku7ZUucx0IaR5rwvs33EqwY+ymo5zYOYd0qls8ex2LymBd+0IUIa8i2TShvV4r6tKw/QoC9VcNQv2R/Qsm0m/0Bj65OJFROIdZ/Xxxc5Z0WZ/GYLTCWYlHI+yIil2n6OyIxcKOmDmhCWn1Kb4dJebWkRydtoLDNx/xOs6JNgO6UyNLBSZtX0v3SllA2BKGvEUprF+VHMXRtUNp2agB84885VOMDTX7TWHDxj5kEtpnqG7oVupfM5OhY7YQp9cN6ciTLTNpne1kre1i6VSAwf+iG7OHtuDOlt28lFecdSjM7PDS64ZfFl/cnW3F/crsGBa8ubiSgVMPcHrNNBpI5bnHdJ46uZPFXGbBE99ZZWYhHE5n1OpkzLXx7Ns4laNPPmMlM3zbwiqW65v2cC3ZhkKVO7LhxAqa5UuLRtairQLxlTXxMdx8+Io6s7dx4sRBGhR4xZVbIVh8w84IJgfZxN8WO8+abHv0hOfPn+uPh0xuVcDwdigxkKPrV7Fm72XuX73K0pnTmb5gC29eRaCVMxlOZU+ryUc5srA7jmH3uXjxLEcufyRXpUK46JN8G1phXJvj7u2DtbkwHi5d4tShI1x4+ILAD28JCP6M2sAVDhRm5iQGXGHp4iO8+fyJ84e2sm3bFuaOH86MledJsLUyQDQkQziaO/u2sXzZYubPnaubvzh3ziyGDp3D+ddh4rphfckK8wzU6duPAQMG/H70a03+gj7YyG7Mori2ZSXTp4tyII75u+9QvFZ5mYZqWrpvOsTYToXpu/AQp0+f5tyVs0zsICfEWpqrp+Dj031sW3SEwKhE4mI+cW3zAXbdeovWwtA5yBpR7p1wMPvMhf3LWTBrFE0rlado/bE8idPIWKRLJQycEE4snM+luyEEh4QR5X+HBdP28loYvYaPRkrkYPKNh19pwgt2zW5keHiq9jM3RB1Yun4HN+6+Fc9XlIUZi7l8P0gYCvJMmoIdl3Fx12yK2QVy7eIFTpx5gEP+gmSyM6yrRCuMQluHLKTL+Il7Fy9z/vRxTly4TUBIIG/ehQvXyzAU0gpMn1+xdckGHsfFcPvUTrZv38bapeMZMmQTITaWBr4zKXwvihs7N7N86R91YdDQeVz7EIWZwds8SYvWFaf917ogjoEdauCZwQVjLJcU8foKK/XaMH3uet0eoSUyuumvGooVVX5ZwfohpWn06zqdPpw5c5nt0xsidxUMM6ERgXd3sWP5KT5ExRMvNOLiun3sf/ABzOWoj6gHCi9sU66yYcUyJg7rStVypWg8ej9xlmayjExJ14KfHWTXkqP4fwwjLPgNZ9fuZdedd0LX5GwxI+FOu9UHefbsi1Y85965EfjorxqEJoIr+0R53riPm7f92bRAlI2Zy7jx8KPQd5kukLUnvReeY8+0pmgDbgg74gwHbsRQqEp+HPRJvh2NsCVcyVrIUbQfd7h65RyHdx/nQUgw7/wDCI0WqmGozisUKFOiObNpKeffRvD82mF2CN3YvHE+PVsI501yoPVJvw0FKotEXpw7xOrlS1nwRTfmzmHsL9PYdvmlbk69oWXD3DYLjf5FNwb0bkb23F6yI5EkUmJfivqs140Z87kYZkmFIjllO2NZqgxiy5w2VO8xhhNCN06fPse1vUNlrocgUKqIj7zCpolreRWhJioqjNcnT7HmwF0SrP/6nsL/jlbYF644qN5zbPty5k4eSsPy5SjVchbv1KLsyKjcClHbkmJvsW3KGp58iCYiOIBnx46zcvct4r7hnuW+ExMm/mcoLRxxtE8mICBAf3wgIjZJf9UAnMuy/eUnEuLiiImNJSk5meSkBKKjT9A8iwy3SKHCLUN2ytbsTo92jalatSiK26vp3GY+r/VJvhV1UiJu+Wsya/N+Nq1fzeQBrShZxI+Xe2cyasIOwqy+fdVJCWmU2yxNNuo2rkqVKmXImMYOewdHnF1cxLO20i2m9e1+ZwpJ8RkZcuIWoaGhqUfEZ5ICLtE6uzWPPoQZ3gj/GW4V2Ll+BHlt5LlakIHBJ++TLJUDcSTFRzKrtrPMMCtz0mTLRHZLG+b3rkXFihWp12Ik55+FyBqZ1qi1OGcqiFfiJerlSYObXwW2+ttQ0M8DhcFzkMWbS0whXZGGTF28iuWLZ9CuTHreXLnJ67hkGcaptGCbLXmqFufKyKp4uruRt90SvIrm183Jl9evYY2nh8VXmvCOkPA4w01TVWZ+3Xtbt09vbEw0CUlSWUgSvz9iXJM8+kSGYevuS6kqDenYrjO1qlYiQ+JFBrYbwcUQw4LtpdFoc5csDFt7jC1r1rB4Zn8q5siJ+tV+hnSdzUuhQwZpglaUTFsPytSsK7SrCjnSO+g0wdHJFRdnW5QGjxJK4XuZGX3p4Ve6EEXS69PU91Lw5GOEzsg2Jvbl+nFwZhMjrGItGaS/cF+vDcnJibzeNpL01nKXg1Pi4OlJId+c7JrQTqcPFap2ZNf5N7K3edKkgGvWIniEHaN6DjfS5KjOgWBH8vmKWqeWoz5SfTajSJtRrFi1ipnjB1PBM46r5x4RqVTKMjJ1uuZbkHRxF6ibW+hatorseG2r275OIWuLGQlz3NLZ8fHDu9/04kPwZ1EqZWCencnHH6bqRWw0ib/pxV2G18yuT2QgSnPS+uSgfO1B9Gwj6mLlfMQem02XbmtkbCumJSVBQ9Hu09m2ZTMbNi+gW4Uy5MpnycbBA1lz7gVaYUsYVAslW0FlRe4y9YVuVKVwFg8cHBxwdHTCLY2jjIgpNQnRTjRduJcPX3QjLJz4kJdMaeDHoxeBpBjY4f4fyVCXQ+sG4mMEObJ2r8UhXblILRsRdw5QOWOCvHInsHJwJ0++IjzbMoEqQjcqVmzA/HVX5UfLiPdo5eRHLp8o+pVPj0u6HPyyL4wiBTNhliwnkkyUvUQNPuXbMmfpKhbPm0Tzwk48OX+LwGR5i3RJHT/mdpnImy2ZXypnwMXTj/6bP1CkkC8W33DPJgfZxN8WddwLprUpQ+XKlfVHTebICbEWzYA0t1epjObchjkM/mU8d1++Y9fuQzwOM3T8RaBJ4NK28TSqVZ2J2+8QEgIVu09i16FRZNEnMQTJLpVCX8yUlmQt35n1J45z+OABZgyrgmOCYSHW2pREbLLXZfnWIxw9eoyTp6SeSOnYw9Cm+TGL/evzN/6V1GerP0RDk2SVjv/H3lkARpG7bfxZ69a9tIUKBVqKu0txdzvcD3c73A/3w93lcHd3ihUvtEChLS3UXXa3X97sLle43vc/2imHzO/IdTeTySTZmSRP8ibTanBPNPK0gzpLm8R8jkSwio3SHHh1C4YPH44h/fqg35ANWVoLSKQlvcCVm+/w6+SlWLp0MTqWTsLuo0+zNHNKazWt8lTHlHU7sHz+fL4L6boVE1A7vw3rvGa2bCUwMErDk8N/oG2TNmjdrjvOxhXDqFmDUNbCIAvmk7RmUYGKvX7HhhVLMG/ObMyYuRLLxjaBeZY2fCLisHtss3R1Qg0MnH0qS++91d63wIsL2zBq+Agcvx+Ia6cO4fTTrO13+/rCWnRo0RgD5+1FwIco5K7RD3tPLEV1+8zLtzT2m0ikBjAwMIC1S20sYHXCiWPHsHVVDzhl0qQxTZUC2BXF2CX7cfz4CZw+o68TTmPZpIawTMhcXaPn03ohDSnGLmg/oidq57bK4uuHMiLLRvx/QTNkcb5Y9PtYDB82FO2bDcYB31DdwawQhZPHrqH5kPmsfliKWb3yYufWC1lo17RQHWvrWRe/b9iGpbyOmI/1y8aiam5LqLK0Bpl2pY/CgfG90apNG/ScsBSxBTtj+vhmyME6o1m5NzQszeYulTFxzVZer82aOQPrVk5CXc+s1Gt61Hi4YTiqVq/5sb5o0mlVlut37f2sxpPTGzGS1RdnHgXh4vFDuOAXqQuRSVKicGrjGDSvVxcLj/vhQ4Qhmo9ZhB07B2Tx1VRMyKZJYaCk17XZoxlrl46fPIHDB1ahQyVn1l5lzsQ6LY3V8wortBm9idUbx3HqzFldvXEO+7cPQG51Zk2stZAJ98d6g3UoVFITVOrcHV1rukOahTXIGSNcn0IbVwQOrJ2J4SOGoUebnli8/26WBTKQiltnziBf/aH4g9UbSyc2xsV9p7K8Kzv9jgqz/BiycjfWsWeQdjZftXIuulTLw+6NrAhkds8ZpeLOlhlo0bwN2nQfjFvSqpg0pw8KKaWsf6ELlgkozRIDZ/RatJOnec6smVi6aiH61Pf8ovtZFMgi3y3RQQ8Qo+iIDUuHoeX4eVgy5FfkSkzOckUTdHMPZoydhsXLl+NZnAoPNx/CzTdZaNyYQL62ewlOPA2B353T2Lt3N3ZsW4peTSbjqS5IVtGwTmxCXBwSk5NhamsPJY3e6o59KWmaVCQmxCM+Pr1LQHJmNvj5J1hnPdnAFrXq1kThHLTbtrDNWVaJfH4SgxvVQsNGDdGu/wQsWbAaryxKY+ik3plcN54OSQqi3gbjzF7aGGYrTl6/i8MLOqNQkf64EZ+ZLgProCIR+6f8gjpdRmDt9u04cOEuLPMWhmkW91+nnYDtK9dE4/wurP2Nxa3rT+FcohhymipYI6QLlBlkUiS99samzVtwNcQYreu4YOWyAwinzo4uSKbQ+OHuA08sXzcP7QeNxPKFU1GKlUBWV4YmvvfGwhEjsXjxfFx5G4+g8+dx5op/ljphry9uwPYzD+HvdxsH9+7Brh0bMLQ1E+BBQuyjS8+xCkns2SVrGENWJ9DOzZlObxp7XhM/rxPiWX3DOkiCKU4G1QtKBzSoXwP5bQyztJYw+4jFvrEdUadhIzRq1gWz5i/AloP+qD15JBp5ZP71b3+RgsTIONw4tp1vHLXr5G08OD4BJQs0xxafEF2YL0Qig0FaLHaObYn6PcdgPasjDl99BOs8Bdl9kflBTy0SJlaTULhdL5Rl3+LfvcDZRymoWLUAjFi9nqW4SQQlR8L79F5s3LUPrlXbIPXZORz0fgOpQVZnCcNw4UQKpi9diyEDumLOhj/QOoeJAEIFiAu8ivkjR2Pxovm48S4Rb06ewbmbr7NWFiSQNy/GhbdR8L12BHv3sH7E1gXo3WY+XuuCZJ00pCYlIi42FmqlISxMzLJgIULQuumEv9UbCQlZa5f+BktjisQIJarUhpeHTTYMrAmBBt4bJqJZnfpo1KAlfps6B0sWn0CergPQuWGlzL/m8SNqpCSm4MmVo9pN5/ZdxNsnG1DPszImbL6dycEICeRyCe5tGoJK9bphCas3tu89Anm+UrCWZGUHayKN9y+cajdFo5w27KEJw7Ubr5C/XDHYGEiz9qzwQQgVXt04jHW7diPBrQ5KGPth1d470Bga/OturCiQRb5brB0LI2/5XCjboAnit0/FqI0nAGf7TJkR/oUaIU/DkL/OcIxs74YHpw7hxptwvo4z00gU8KzYFHXr1kWZfHYwNjZmzhQW1mZZTGvGaNSZN6n9mkjSNEhOSs7cbtvZTHTQe6RK86JR6zbo/dvv+K11A5QrVR0lCzlkbTMtQmYOz3JV4WZL94EJnD1LoVKxvLC3t4TBF4sNCWRKNa6vGIw+654ih7UlTExYJy/IGz07dMDZ1yoos7CRhlShROiNi3iitkK1WjWRV3IH/YctxJOIVMgybf7KOuuGUTg0bxN8NRpEvHuOmJQUBJ68j3fSLI7USwugeBUn5KnSAHlfHcGwMfPxwcUxy2vH4j4EQmbbFuNG1EbEnaM4f88ficpMmh7qsCtUg9cJ1UvkhTmvE0xYnWAOwyxtmJQx30udQEiYGE9i9YLqmxTHRAwC7iajRJMWaN15IBYsGo06uQujZrWiyGEiRI0uh2sJLxTMZcbbCguXwqhRtiAcHWxgrMiMKGSdXEUKzi/shwFbX7I6wgKmrI5IfHkR3Tp1x7UgDQyy9P7VNEjlCjw7vBvRxb1Qs3xRmDxbjY7jDiA50/sfaKE1yIEPzjMx6ANVwisExScj3scXvgFhUMuy9o5lep1Wqcq5YVeqCqpah2Fav5G4ZWWdhfW8fxHzLghGzl0wblh1hNw4gosPXyNZ+e875hkiN0Gxai15nVE8t+Vf/Qgrkyzu25Ax9JqmrGyS97WRsPswNTkZyd+kOCbiEegTCadyNdG6bXdMWzQNbQuXQOW65ZDHXogXzwG27mVQ3N0RJnRv2OVBtfLF4eJoBwvjzPRaaDNYGV4enIF204/AysYKpixeI0RgbPtaWHcrEobKrN151L8IunQSfiZuqFHTC85J59FtyAoEJrE6RRcmM5B1QUrMY2xdcBiJ6hAEhYcjKSgYL26/QgKrQ//tcygKZJHvkETc2bUSYyYswp6TWzFg/EpEhyfCyKMgalXOn8VGUwbP2hWgvvcHZq66gZm/DUFowcqozRqkTCMzQeNh63DixAmcPkubrmjfq3ds/0i464KIfFu4lKmJuk2cEPryJW4dW40Fu//EttXj8fvi08iioRwk8kIYd+gYzp7T3gdnz5zWmq2e+R0lv3jdtAxyeTAuHLqPBmN24cLFi7jE3PUTm1DfOBZXfd+wjmRmN7NhYlWWjA+vA5C/6SScPn0KZ4/9gfJRwbgXk8AaIV2wTKFCYrwBcufLC+mbi5j1+yI8YQLRnEWauS5ZGgKu78e0kROw++YJDBs+GT5+UVAprVG7Ta0srzm1cSuHfHbnMGn2aaycMhx73zuhTfWsPb2FWk3jdcKp02c/1gnnzy9GdQdhOksi2UUutJxUHybvAvDS/zoW9Z2KnfcPYcyAebjyNkYXJis4oMOSjTijqx/Onz2ju0fWomXBzLyJVcae4zc4d/gJWk/dz+uIi1RHHFuLqpIwXHsZDA2rIzIPE6qSSLx9kYAuc46yuoyl9Y++SLz5EK/Z85yVmCUSWqeYAqW5C/K4muHoH5Ox4aY/jCzNIGMVRWblW2zQdSweORKbrpzDlFEjse/qWyQnJsGrVxs46sJkBXvP8nBWHsHkeeexbOJQnEjMh1aVsrT9F2Boh04Tt/A648xZfX1xHns39YGzLojIt4wZavRvjHxGcXj5kom38dOx9f4pzBk4Hn9eeSXAjLoRqrC66Ii+j3nuLKs3zuDc+f0Y0apYJp5DKeSKaNw6fQV5Gs/HhUuXcIm5yxePYmhJS1y9+YSJzaxswidl9VIi3r0IRNnuC3GW9S/O75sF9wA/PEhMyfK2NBo1WSnYIU9eRzzZvxjztp1Fqp0lt678t/xj3jTJkVg/rDyKFi6Mwsw16rwKgWQGGXgMzQsXQ9dp+/ji75TEGMTEJUL9rQ7aZJkPWNWrOsqUKomiRVhZFCmKqp3H41ZwFoz2PpxHh+Il8cuozXiv8/qvSYt9i/k9yqFMo8l4EqszMoq6iX7Vy6BSu5HwDtb+wOo3VzCgVQU0mnuOf/9vSMKTE39iweLVuPfgJa7u2o27aiU0gYG4/eSNLkzmUKUkQuZYGbMPMqFx4TJuePvg+PL+cBZkZkDke0FqmhNNe07A5ClTsGTTQdzxvoXVY3oiv51GABO8NLw4MQuVi5XAqC03cHP/SkzdeT+TnT0Nawis4JTXEC9uXoV/2HuEhoYh+H0s4iKDkJSaBk2mlawGapU53EuXwsvDQ1C4EKv/ynbBNY0p8pgZZrpzSlYaqYm2aDG9DSQXzuPuozc4ejYRg3/vgFysIcmcKVgagn3OYMW8uTh89RVeHt+L469jYJSWjBtX72YhrSxmVTKS5LnQb9lR3LxwCddu3sa1Q7NR2dlMF0LkZ8OlQndMnDwFU6YsxbG7D3Dt6Gq0LZUbBtLMvAbv7yT47UGTosXwy6QteHFtLwbMO8lavcyiQZrGFk55DPDs5jW8Dmd1xPtwvAuNQXxEMJJS0pCWpdEuNTSa3Chd3Q4rfy2JQoUKoWjHBTAokJt1T1n9owuVGWj5u0vFuqhTToVrl9/jzvlzMK/QEm2rufFXzWWW+Pc+2DJvHtYefci6Ocew47IvlMaG8D55CVld4ECvb0s2dMPQNcdxndcXd3B57zSUcRQHvn52LNzrYMjYyazemIVdZ6/hzq3DGFy3NKyVyZls9z5FE+ONIbXLomq7UXjkcxVDJm1CUKYjZn0LjQkc3Wzw/sk1PAwKRUhICN6HxCEq8g1SklRQZ6neoP6FNQpWKgrvtZ1QgPUvCnn1h6+5HXIbKrJUb9DGkoY2JdB2YEE8Ov4Uj25egr+0PAb9Wh4GX2Den7FA1oRhVffq6L/iJeSW1rC2NsfDq4vxx7EgwNgMOXPnhoONGR+V39LdFrYVe+FehPbUH49kvL5/Bbcfv4bUhJWFiRSP/vwdFVuMxauETP6EMiM4uroip515lkZXhURiYgpzpQq3j+7CzSDtljbxjy9i9xXWGfzzGC481gpP/3uncXTvDTi5ZmV7qaxihQ5rTyMumXaYjkFcYiJiw/0wtb4z+52Cs9RBubJ+EH7d+Qamxn6YMuk07EsXhYN5lo1qRb5npJYoULoMKlWviVbt67JOX9bQpDzDxpn7kKqMQVRCIuTREawT/CKTG0kxwa6yQu0OHYDLY5DPzh4ODnbIVaQ+nhRujU4V3SFLyeyGJTQ7LUehZmMxe0Qb5HN2glO+WliyZhzK2WZhfWgamW5pkBCRA53/WIX169dh/6Vt6FM2N+trZ7Y1l6J8ryV4k0Jr8aMRw8o1PjoSp6c0hM9N3yztAPzu1O9ouOA8FOaxWD1jF8I9SiGvkyiORbTY5i+MsuUrokm3Viibyy6LFkxEOLZPXocQEwlio0Ihkabh7fF7WRhMZx1RtQ3qd26LuKMD4WbL6gh7JphLtkJg+fZoX9oVkpTMi02pTAGlgQmaTN2GcU3yw9nZGXlK9sG6ZZ1hnZy1dYoS1gFXJ6nhWqU7lm5Yiw07d2LN7B7ILU+DKgvmvw7Fe+EGqyuS4mMRFZeAxLgYBB+eiPf3HmZ5U6M3Ryai8ZLrMLCIxNKpe5BAr24TxbHIZxg55kHJMuVRp3Uz1CrjmfWlW0jB+aUbcSdKhpSY10gxMkLE8dt4lWmTczJZN0Sp+m1RMGE7Sjo5wNHREfYuBbBJVQm/tq4Ak6QsrCWXSFn/QoHSnWdhdt+6cGX9C2ePxli9fiQKGEmRtRU2MkilKUwk18T0jeuwfuNm7Nw9HRWslFB9wX43GQvkpFe4fvstjFwrY+MVmla/hlM756JuflNoJFYoVqECinpY4e7BZdh1OxWpQd5YMH4UVpx7yU9PeHYUE8aMxujRozF+6XHEct/vFVoTp4ZpqebYeo6VxY3TGNIgJ9Q37+BRgvaVQsn+pzFlvDa/YxYdQsTH8v+A/dMmYNiwYRj1Gzs2ZgyW/3kdsQYOKFqhHIq4O8KAh1PhzuEV/HxyU1buQYhuuPjDk1NYOGUt7gXexWo6zuKYt+uOIKNNnyA1Q9HSlZBD8gxnr2tfGnDvxlUkUrupCcT9R/7cL/T1K4Qbl0etsjmAaD9sWjzxY7rHzN+L9yzvSYG3sez30Zh59K8tqN5eXo/RM1bibhDtBq3B9d1zdedNxvYrXz7rK5XJoFAo0jkLVO36K7rX8shSB0WRGoNbm6dg9NiVePTkCCax32306BW4G5aVfXBFRP4iTU3rK+2Rv4ALXhxahN/XHkNiDqtMv5uVZjgdvPpjz/Z1mDRpktbNWYy1M0eikA1r5DK1AZoUkrTX2DRiMPr1G4xdT9JQiHX0SpdxwKM9J/EoIpF3Xr8cEscSvL25E73r10KTFi3QsmVL1G/TGeuvBEMuy7zBlkTKBP0ndYICuWu1x8hfK2fJxJq2Cwk6sQyjh/yOyw/OYcVvQ1idMAvH7md1v1sRkYxIZYLNFPkKeyDl0QFMmbEMAbRuWHc0M9Amji61h2Pf9jUf64jJ85dizbRByGvJxGYme6MyhRQRL8/h93790G/g73hq4IkSJUuhVNEknFh9Fu/lrKOqC/vl0O7EgdgwsBNqNmmKFqyeaNmoPvrO3YngOFaPZD5ibef8s7rCKH9tTJjQEjl1QTKLjPVvXh9ZjNFDZ+P6ozNYMnQYqy/m4vSTb8VeUOTHRI3EGCkTmQVhl/gIcydOw0WNDFZZeFDSVEkwLtQc6zZuw2R932LK71i3bAFq5VUiOZO739MaYU2SL1YO7M/6F8NxJMgUxUuURJkylri55QReJKmzYGLNnm3DGJxbPBr16zdCc6o3WjTHL8Nm43ZQ6hftt5BxyRnmg1clN8S+OIBGBUpi+PrryF2qIWp4WCIt/A5mjh+DZfuuwPv0n7jgx8JH+GLHqnnYficMkd4b0LZ1Z8yYTy/uXoDfh3ZClylHs/wOv/8W9mOmJCI8NA5xIUEICYmCxDU3XMyUiLi7A53btMe0OQt5fmeN6Ir2ow8gJS0Ku4Z0R78FO5Ajdz54H1iEWbNmYd3Bu4iL9cViErqbLiCexX57VS806jgAs2fP5m5y/87w6r8C0azNinh6Dgsm90FDr6YYTsdZHCN7d8OsUwHapAmGHMXKe6GAqxyXjl9DCmLx/H4kzAo0Rd2iMbh65yni46Nxz/sS4gtVRCVXQ7y4sANzJ8/VvqR94TyW925oN/8S5PIEHNm4AGMHrda95zcSu6YPwaLN7D4wkOLcnEZo3Ws8FrDzFi6Yjt4demPzjSAeMtNIDFG8ci1U9bDWeWQOI1aZvDm7AbNXH0dM3CNsmUO/yRYmCLL6fksRES0yo6L4ZZAHbu24hTuXzuFhSlmM6lMxSxu2paakwLpYE0yePFnrRvRDsRxAoipzHV8aPU6DBQrXqIOGjZugYe1KcDF6heXTfsfs7ZcQq5GwRk4X9AsgESuNfYONs7bBpv8a3LjrjZu372NNUw2Wr9mPSDquCysE9oWroUX5rO07LlcaIeX+AcxevA0B0S9xcvViVicsx/nHYodXJDtwQLuZ9RC45TBueD/E4esmGD+7LbLwJn5OCqsj7Mu0+lhHTBr6KwraaJCU6TqCCW81vSPVFRXr1UfjJk1Qp0ZhJN87gOnTZ2Lj1VeQZmEjLdr4K+DYaqy5mxc773jD+9ZtXDmwFKlXVuLI4zBIM7Vh2T8jy1UaneoW1U1aZB6FgRESbu/B7CW7EBzrj6PLF7L6YiUuP8/q3LSIyP+HEWqNaAXjW8dw1vsdDh8JQI9pvZA/i4+JJpX1fZ0rY5K+bzFxLGrmNURiFl4NR70LicwGJerUQ6PGTdGgdgXYJj/AgmkzMGvfLaY/Mv86Ptr4K/7hUcxcFYTxZ6/g5o0buHnlNKpG78C6075IU/77jQMz7otIrdBj1X4s7FkLTrIPWNCjImzzlcS6G++hMTAE7b2rkJijw+IzmNuUhfdogVMv4nB+WD7s3bAOhx8ZYtjKfTh4cAO65lPg4ub1uBetjfp7RGZowiq8HaiWxwxmjiWx9VUezFg+GsWUSTi5Yz3+vAv0Xbyb5Xcr+hQ3w7Ut63A3PBoPbz+Gsl5/DB/UD0Nal4CRtTtGT+8DB3kylOxHpJ3m0mK9MW3YBqiL9cHtkGQkxwdifkc3PF8/HVsfxUOhNIahTA1ztyF4mJwM301dII97jrs+QgtkwNDJHflyOiD86iX4v3uBU8+fwbVJe3RhneOAU1dxNzQAzx4GoLxXeViwO8y96TicuXQJhw4exMGtC1A1vxS3T3ojxaE0utUsB8OgrTjko4bGZzNmXkhC+Tq/oqTRJUyefgrI9wvWsfN2rxsOxzensPvMvW9iEKVEry2Ijk9CcnICoqJikUS7IiZfREf3rAlvEREiNeoVHr0MQsnW83H/rQ8O79mDDctHoKxtVreRAn/VSmxsrNbFxfOZ48w2MtSEQWKJsg0aonJRN/gemYWxm56h4fB58Lm9EeXMZVBnZtaJqeq0xERE2xkjl60JUmMovdFwdC2KlKdvESzJ2u6V2YFt9d/w/H0iqweSEBMVgwReJ/hjVrtiuhAiIsKQlhgBX78nMPbsgUsRb3HhwJ/YtWMemuWxysKz/Bf0WpVP6wj2SOqOZYY0VgcYWedDzSZ1kN9KioNzBmN/sAXGrL+Eqxt/hWUm38fPYXVFUnQ00krlhTWrJ6JZmmFgAkdY4FXoB6ikWd3FOnuwrzcJAeFUX7B67mN98QyTmhTQhRARERiNCm/8byPK2AtrX7zG3RM7sXfvagyqX1CQN6WQldrHeoO5LO8Unsb6Jgo7VGrcCGXz58S9HWMx40gI2k9aA9/Li+EpT8v8e5BZvaGKjEZ8MVc4sWcvNi6O9eNTkdvOHcEvAhD3BZuW/nNfROGMAatO4dr1s9iwuBecXt3DH8u3ITjZ+GOB09oTbhEnkUFpaAS5LBFBUaSEgzGvR0PUq9cRG5+FIDbFHx++4zXKZJ5k4FQcfX+bhs5VHSCzsINrThrPTUBIBO1pG4al/Zqy/P6ClXfeIC71Bd6l5kKZIg549+d4tGzdFv2X+KFur2mo6Mx+HH2LIZVB43sfZxJMUbZkbRS2N4CBcS5UrVwLdqwMXwUn8x+bfqXGw7ojt4EBPIqVh6GxGWSsIyk45h5oVdUTBuoz+HPvTYQGpqBBfS94FiuNnBFXcOzsKXi/dkbZEh5Qsg603+XN6N2yPurWq4d6bQbjkm80zE2kSIExarWoCihV8L56GYf/PIwERW406VYNRm/fwF8uQdDtLejMzmvaeQ5eQIP3oaHsvP8eiUwOA1bOnzpFlnfUExEh08m7W5dgxZ67SE4Kw8ZJrVGNPQNVanTBpjvfnrku1e2PjsxBu0Z1seZ1Uczdehhb5g1HIbs0aLLSPsqVUL65jLn9W6BKtRqoVd0LDYauRGhkKqvuvsEHjdXTGdUJMrFSEBGYwJt7sXjen/igAi6u7Yl6NVnbWrs+Jh56JPyyKgEgixBJ/DvsXzIAjWp1wruSk7Ht0BnM6FYFFsqs91EUUjUebp6A6tVZPVGzOio36IRtV59AKfDssZBQmYj1hcjXJDn8Dv4YOQePE4A3Z2egRS1Wb9TzQqffD2d507lsgbXzsrQU3No9Ca3rN8C+xHpYtvM41kzuiTxWGtLPWYL68bGnVqFFg5qoVasWvGo2wIQdZ774GcxQIKcFX0Cv9pNx8X00EzZu6Ni6AV//kpgSB5Xq06nvNOooaVRIiIthxw3hbE2vw3HCqI3HcPr0aa3btR5Vsrqw4z+ERk8MXEpi0OTxWLViJgoGn0e/aVuZoDNBLjuaWcyBQasOfczv2QNbUVXyCIdevEPp3rPRs2M7rN19ECsm/YJcNLqg71yywpPau6KoMg437xzHvcAEJES/xpkLx/ABpVGhmAm7UbSBVSm6XbMzvYnNv8EQJaqUZDduJLasXoonqIKqRe3g5lkErjkCsW/hRjzNWQy1yhWEDPG4tH0JDgV7Ysn+0zi17w9Uzm+JhGQ1z561V3M0MlHi8Za5mHbgHkxKdECHEuaAlQPyqNPgVLYLtpzS3R+nz2Dl4EZZWmMlIvLto8H7oCAgSYFnZ1dhytpADFz+J5Z3tcTOHd6g1fnfElKJBk8v7sWJR6FIfv8Ch6b3YB3V6qhVZxy84zL3HuQ01laojOzRc/bhj/Wl3h3c1hfOqapvUgiIiHwNYqMCEBtmgLjnx/Hbb0dQvN8KHF1RH4eWHP9m3njxCRImkBNDcWLffrxIUePdg1OY/mtjXk90HbwdoUp5pjcipYkJh+pDcY5eg/dJXbEDncvkgiZZRXYuIiI/PSnJbxAaIIEi+iFmDlyI2JJjcOrwBLzcdhSPU7/Np4QE8t1Te3DpVSTiAh9j27gOvN6o32QGHqvY8UyOJ5FJuKFnI2w6cuazeuM0JncrD0VWd7FOiU9A1PMlqGZvCRMjAyhyNoO/e1306dwOuc1iEAUV4hPJShwoVKkhlC/2o34BSzRZGYiW3XujoWcY5nRtiDp16nDXa+RJxGd2B5r/nDQkx6chLiYGNFlsWLAFenargKh9kzHxTAzqtu+FVkXjsaR304/57TroBNSWCsgS03BtxUA0a94cDRpWQ5mS3XHKPxxquQYJqcmIj4+HxLk2Jk+oDend1ajgbAITSzeM2ReGxlPHoZGDEqnJSWB90b/WCalTEBcbi0TWGGUH9hUbo5IkHv4PnyCycEkUMJXC0rMMCuW2x/Onj2GdKy/yOtB+ewoUKF0ZtilXMah5HTT+dSIev4pjN49ux1xlaXRpZ4X7N47hzpMYNOzZHPbk71APk8bWQ+rDTehUV1teder0xPYbwZluSEVEvg+UKFC1GC7OaIjijcbDuMVgjOrWGi4WKsgMv70Kkswv645lHfN3b3D58HasXL0OW7ZswZbNI1DMRAF1ZoZ52TlpUkPkLlQeXl5en7jypd1gpKHVSSIiPyc5C5ZF/J1pKFy4Ae55tsSY3/qgtJ0cMFZ+k+1jGuuPqK08MWufL96xTu7BTauwev0mXk/MndSU9Q+yMOCVpoGhXV5UqvppPeHlVRouVkasJyzWFCIihIl1cTiZnYFXvqJYGeKCsfPGobqbJWSmchjqwnxTsH5AisQQbedcRmjwS5zbtwkr16zn9caGNf3hwaq8TJtY08SjmQNKlq/6Wb1REQVcrSD9gncSZyiQle4NsHH7DkyfoluUPXkath/Zh6EN8kFiUgQjp0zDgFbl+K6rVX9diA3zprAwUzG4ujMsSnbEus1rMG2ybscz5gZ0rwRzbdTfIRZoMHQqZgzpAFf+Zg8zNO0/E4unDoWDOhIWRVth5aYNmDHlr/wO6VkJqvdhkCSlomqXSXzjrdlj2iHt6XbMmHkaCVZFMWTadAzr5AUTSFB33BHs27xIV9aT8cfGP7F1QjNevnaF62LctCloVlg3v+pUGTNnTkeX6nm134XGsjTGLJyHKVOmYMPotrAmLWzmgYEjZ3K/34f0ght/Y4ESFTqPx7q1lO5JmL5wMdavXI3p3at+3DG2as/F/JwpUzZgXKuCOl8Jao3ag+0rWV515TVp0mDULuKgOy4i8uOSr34fLFi2AJOnLcbG2cPgZKiCaZk6GNK5In/evzWkCgMYGhrCxMwclpaWOmeKL9gIMgPSoEpNRlJS0icumXWmxS6vyM+MpUddTF6xmvcD1q1ZgpouQIRNcYwe1ww5dGG+PSRQGChZPWEEMwt9HWEJc1MlpFl8oNPUKiR/Vk8kJaVketdtEZEfEamxOwYt2YaZrN6YvXkn+lYwQZQmF/pP7YSiiiw11tmKTKGtN0zNLD7WGxYWJlkfDNSokZL8eb2RjNQvXDudoUAmjFlFPW6iXsCMRz0PreyRWhVBn4nj0aVBCT4yIbd0R7vhE1mYCWhURLuRkX2Zjhj/UfxMwsAeVZnM/F4xQ42eEzCmRzPk0mlUaw8vDJowGUPq5uffbYq3xpiPZTUJQ/tWh/z1Pdx4HYwXt8/ixIkTOHH+DmKMHVCwUgEYK/Kg6/hx6NmiPIudMEClloM/nj/gl9ofBxRs8lfDgPETUddT9x49xzIYPXoEWlXI2s6s/4whyrcbjokTJ6JD9QK6d7MZomjzbtyvU6OCf3XkFTnQpLM23SM6dUKzbt3Qt0MlGOkOmxeow8+ZOLEjPEzSbRUgMUSNzn+V16RJQ1CnmKPuoIjIj4wN6vQYiknjB6GKG9Wpcng16YtaHt/oECLN+GbgREREsgMlitbrxNvFjqW5zRU8q3VHx3JMKX/DZFRHsH8iIiJfCYei9TCa1RujGhXm322LNEbveuU+WRL7zfG3OkPrvhX+USCLZA27yn2xZEp/5DNJQkxMDGJSTDBw8zEs6VpMNCUWERERERERERERERH5BhEFcgbIZDIYGennQTOHRKqE14CluHTTG97e9A6/m/i9ZcEsmiYKB+WRTCe/RSht2QF/QbhGpfsmHLSjuEzyZaYb/wZJmhq0WSft2KlUSAVyMqSpUzPwz5rTlm0q/+0yOp4ZJ5fLIJfSa3+EX29PcWbh/fn/DCsDSruQ8PhYvAYC3gcUF+Wf7jH9NYRwhBQa7TMh0L1AO1vrny/6LiSURnoehIbq1uyox2hHXIVCwcuE2ighHMF/KyWZuxlmGCazTiqVZuifFUdp1ZdDdqBPs9BkZ5qpTD4vp6w6SiulWS7XWn9lFCazjtJLTuj7jRyhT7PQ6MtZaOjZy840C13OFB+lmeImMgqTWUdQvBR/Rsez4rKrXibo96P4hSa700zlLHRZ69NMLqPjmXXp00z1U0ZhMuMonVTvf46k6ZSzn8xnJ16drfv083Lv3j0ULFiQ/wg/Kj4+PnB3d4excdbfvyo0Dx8+RHSCBv1mnWV3KOu8CmRxkZiYiNevX6NAAWHfRxgSEgKVSgUnJyedjzA8f/EcOexywMLCHBqB1lxRx5rKl+7vjCqEzECbGSenpMDvhR+KFCkM9RdsgvD/Qen78OEDEhISkDt3bp2vMLx8+ZKvd7G2Fvb91lS2np6egnaE1Wo1Hj16hKJFi7L7QLiyjYyMRFh4GDzcPfg1hIAamoCA16zuNISDg70g9wLFGRgYyH4zf1SoUIGVrYHuiBCksbrwAYoV+7J3GkskUiRGB8Pv0mpI1Al/eyc0vSuS6poiRYrofITh7du3/Lei50HI34zuW2dnZ5ibmwtq4nb37l0UL15csLqGoLiCgoKQmpoKNzc3na9w3L59GyVLlhQ0zURoaCi/L/Lly6fzEY47d+6gUKFCgtY7lP/379/zeoLqNKHuN4LipnuD2iES4UJB9eP58+f58+Hh4aHzFQ7qG1L/QWghFB0dze9pKg+hob5enjx5BO3rUT+CLCPfvHnD2yUh7w2qjyjN9BuamZkJVh9RmuPi4ni9TGkWmsePH3+sQ4WE1s8+e/aM16NC8/TpU9jZ2fF+kJD1fnJyMo+b6lGh+iwE3RsUr42NDU+3kP0hmsj0GrpX56PlbwJ5Xf8v6yj8iLRv3x7z58+Ho+OPuy62e/fuGD9+PK84vzX69e2DP3efRftF81Cy8gGoUoVpQKVSCeRyBVKYmBMSmulkjxIXyUJC706khkfICoagDonQZUCND3XOUpJZvEJZSbCaScoqRPrdUlOFLVuFQs7LVSgxr0ep1JatkMtoaAAiO34zahSowUlJofcP6zyzCOWbypYaW7WKdZoEiJfipFFjipc22hCyIafkGbDfLJnu2y9AKtMg0N8Dsg81MaBpUViZKdj99Fe6qLP0xx9/YOXKlTofYdiwYQN/+0H//v35XyEwNTVF79690a1bN94JE6oeo3urVatW2LZtG//9hIJG/CnOiIgIDBkyROcrHM2aNcPOnTsFF0GHDx/mA11jxozR+QhHy5Yt+f1mYWEh2PNBEwS0f8r169cxY8YMLi6Egn7DX375hfezhOroUhtEgyY08N+3b19MnTpVd0Q4OnTogLlz5yJnTmHfW0qDMlu3bsWiRYt0PsJBz/WwYcP4wIxQQpae5wcPHmDNmjXcCXlvUH3Uo0cP9OvXjw/6CFUfUZp9fX35c7J27Vqdr3AMGjSIl3WJEiV0PsJAg6Jjx47lOzwLzciRI1GvXj1UrlyZPztCQP0KGgwcNWoUr0dpYkoo6N747bff+K7UtWvX5kJcCKg+aty4MRwbztT5aPmbQD4wsYbu088LFdSqVasErwS/JVq3bo2ZM2dmy2h2VunSuRM2bzmK7svnoXS1PYIJZBERERFBYK2mVKZGwPMSsE5pgd6NCsPK9C8RSDOyc+bMEbxTQ4KbOqMjRowQrFNKnY6OHTtyUVG6dGnBOkokkOk1fiQMhRTINBO2fv16hIWFYfTo0Tpf4ahRowaOHTsmuEDet28f7t+/ny3CjTqLGzdu5FYxQglkyv+hQ4dw6dIlLtyEFEH0G1LHfPXq1ciRI4egAplmw4YPH86FrNA0adIEK1asQK5cuXQ+wnDz5k2sW7eOl4fQ0CDVhAkT+Iy6UAKZBsPJAoDE5vbt2wUXyG3atOF1HM30CimQnzx5wt8qs2vXLp2vcJCo19ehQkKz9CS+Dxw4oPMRDhpopXua3j8s1AA8CeR3797xAY7jx49zC0ChoHtj4MCBqFWrFho2bMhn14WA6qMqVarAru40nY8WYW2IfiCEnKX4VvlW8/hJutIkf3P0AMppDSVz9Dm9H3XKPg//ucvo/P/Kkanm52mg//4pHxRen3aZbuaar9UlP913+k/vx8OkO1+a/vx/UVaiE53oMnDsGdOoZXBxv4cw+T6sOPgAsQl/dfKpDsuO+lUfr5Auu+Ill51xk8susiPur5Hm7HLZEX92xElOH292kR1xp097dqCPPzuc0PHryeiYEC67yK74v0aas8NlR/zZEafeZUS2CeSUuHd4cNMHwTHCTIGLiBBkChoVmoin197j8eVQRL9PYmJPirC38Xh8KQQhL2N4mH+CzHUjghPw9Co7n4X/8Caejzz/F0hYWmLDk1iaY6m/DYVSxtOSmqzBO/8Yntb0UPjE2FT43vzA0/7yfjhULOzrh5F4xL773wsHWB89NUWDlz4RLEwo3jyK/FgedH4Mu96z6+/x6GIIgp5HQypjBzPIPpUpPyYiIvIPSFjDKkPu/PcRYbgPS/b5ICZBuLV4IiIiIiIiIv8N/49A/oDD82ZzM9yZczbh+RfOkof4bEKT8g2x2jtI5/O9osatk+tx6mmk7nsGpEXjzK61OPk0QufxM6HG7V3zMWH8eEycvBUvk7NvtIuQyaXwPvIWp9Y+x/3TQTiz8QViI5JxeddLJhJDsWf2Q4S+ivtHcacwlOH8Vj9c3O6PJ0wkk7CWyrT+BkYyyHS75NJ19N9JqBrQceYoXhKydExuwMKyy3z0Y8cpPH0mp4cEKglOfVj9NSh8XGQKwgLjoU7V4MmVEB6WROz+eQ9hYmnAw+ihOPzvhuPAgkc87a99IpEYk4qd0+5zwX9qjS8XyZSnYyue4sG5YJxa9xz+9yN4WhXM3TsZhNPM74X3Bxxa/Bg+LIxMpk0zzxO7hkwu4QI7KjSJp5XOpWMU5j8aSxAR+TZJYyJZw0Syhw+ijQ5gxaHHiI5XQy4OLomIiIiIiHy3ZCyQ33tjSJemaDtyNF8cPva37ujVdzNCdYf/DRKpHIbsP8Vns2DfHWkqnN01E7vuvNd5ZEBaJI6sX4gDPmE6j4w5tLwfll75f+L5DvE7MhkjN9yDe8mSMA/cgoETNyNKdyw7IFMIKRNwXu3zoPNM7VoPEpjVO+VDtzllYO1ohIjgvzav0Qu89IKZZlK92uVFq9FFUbBSDiQwkbll7B0s6XEF1/e/hipZDe+jb/n3K7teIfB5NJb1uYYV/a/DzzsM2yffw3L2/cz6F0hJVPPZ7O2T7mJpr6u4cSAAm8bcxubxd7gypmvFs/jPbfbjYX1vvMf1fa+Z4JQzEfsMapUGGlUazmx4gY2/ac9LiktFbHgy1o/0xvJ+11iedQlnaNRpKFzVnqe9Zpd8TNhLYetkjC6sLCq1ccObx5FQpWjgXtqWl0+Rag78mlyg66jc2g0dppZC7W7uuHnoDRPUcR/zRIMHASyOzWNvY9XA6/zck0x4L+97Dbum30dcVCrPk4iIyF+QSHbxuMvNrdcef46oODUkZM4hIiIiIiIi8t3xd4GcFo+Df8zEH5vvosayy3z7+fc+u1FGkcqbe1WkH+7cvs133bt9NwDa7Tw0CA/wxVP/ILx+xvz9QqHh67RIjNAlkuF/5xq8X4R8l10GA0NTGH4UGEl4fvMCzp07B++HOrErdcbQRRswpLoz+5KKD4HPEfjmNa6xMDfua8sowt8bx48cxpGjx3DO5xU/LeLNQ1xgYc6du4wnb7NTVmYTqb5Y98cD1PttDjq3aIERcwbB6Ph+3AjRHc9GyKz4NhOxCTEpsHIwRg5XU24yTCI0h5sZD0Pmyq8fRODJlVAuovWm1DImlvcveIjF3S9zM20Sw86FLNF1dmncORbE47l7IhAVW7iiRN1cOLvxBap3zIt2E0sgdzFrlGvijBJ1csH31gdEvkvAk0shMLVWMpGeF+c2+aEaC6tg94vf7Q/a2WX2OS4ymZtSv7gTzk28ScTHRSQjNiyJX68ku06hqg6o3ys/jM2VXORWapUbuTwscP9M0MdZZ4VSiluH3/K0U7pI/JPZNc2mv7oXDse85iysBBEsXbePBeLl3XDkcrfgIlxParKaX9ujfA4+A21ipUTZxs4ozMT060eRMDRWoFR9J9Tu7oE8JWxQonYudtwFkaGJeO0TDv5Ii4iIpENrbu2a/w4Tybux9sRTGJnb646JiIiIiIiIfE/8vasbH4TLd29Ak/dX/NG3Mn+nl13RFpi7tgcMnp7H2LaVUbpMGZQhV6oWJmy6jQSocGJ6B1SsVh+VSzL/geuQoJGyLoMEBkolvDf/iur122PztcDveEydxFUiTq4ajVGz1vAd5SZ06YjlZ/14nvYs7Ib5ZwLZpzAs/7Umuo9agr0szLje7bDqVhDeP7mB54FMDN07iwPXfBH64CRmjp2BzQcPsLiO4bb/92eenfb+DR6/N0BOVxOth3V+FLB7g2cvhdu17nO4yGVaj9bWkvit0zM/LHMYIilehat7XvEZU1snEz7TSkHJJPnB+Xd4HxAHie5uV7NjLUcWxbDNVbkoDX4eA4+ydkzkGsK9rC032c6R2xSuha2RmqSGjaMx7POYwYJdJ4GJ0Qvb/BHABDqJ3jT241vnNIJnhRxcmNu5mPDZW0d3c24+TXeNkYUCts4mTDCHQWkkY2FMcWX3azgVsIBMN7ttaCLnZswkVmmWnMdTxhY5KZ4IFo9W2/P1yeWaumA4S3utbh5QpabxvN86/AbhQQlcwEtlUkS9S8Sji+/gWsQapRs6I4WJ4vTo1zOT2TSZZF/a+ZKVaRSSmB/NNiuN5TC1NOCm5qc3PIf/nTDEfEjSzmbrEyMiIvIX3NxaDmd3byQYhyJnkUa6AyIiIiIiIiLfE38XyMnJTATEAIXywvmTfnACzq2fgYWnnDH34AmcOLEdPQpHYdm4cbgXZQAjuYqJiRj0WH4CZ2Z3gJFUAxkMcG1VN3SedRpt/jiORV1KQ7iXPXxlZArgxSFMXReJgRu2YcmSJZj3Wz4cn7sGAYkyKA0MdOvO0lhQK1TtOBTzWZjJzZywf/M1eDQeiF9quqJ6n1lY0rceUiLvw8fPFP2nLmFxzUTnat/e+4j/F5rEBCQlJXARqMUc5jkkiIoRbsv/zyHxqGGuQnNXdJhWCvZupnz97rHlT5n4lKNwVUc++0rQe0nr9PRAx2klUbiKAxfN3J/9VaWoeTiKT8nE6WufCHb/qvCK/bWyN+LH6B25JFzfvYxBVEgin3n98DoWFraGaDigAKwdjLmJtFqVxsOmUbxMsFL85E9qkl+R/c+eiWdaH2xiYQBLFj/NUDt7WkLKxCaFJ+FJs7wpiSrWyf4rHg2LJ/0Oe/Q5OUGF+OhUJoxT+XFzlp6us8rAIZ85Hp5/x9NJ4r7thOKo2i4PUlh4PVQmdJyuQabeDnnNER4czwcZmg4txGeq+ftcWfIpLTTDTLPvLUYWgWNeM15GIiIiGSOVqRD0qgjkcVYIeXpa5ysiIiIiIiLyPfF3gWxmDScnN+DoYRwM1c86pSHi8SN4v3wNVZkGGNSkLurWbYf29XNDLg1GVBJ13CVMMFRBi051UbOoK2QSGYs8ADcv38OrIGM42Fkxwfw9Qq/W4XoBCA9CjMId+S35ATgUKAqLpDDEMs3w16SaBkpLK+QvQObWgJGJA5CaCnrDWHKqmgkM7fpYpyqDMbWfMyY1rYEadbpj16NQnbn694PMxg52lmS+q/NIe4dAXwVcnex0HsJDWpEEqoGxnIk3VqrsO80O+zHx+fBiCFYOuo47THzq18mSyXVSnIoJTq1oJmFo7WgMQzMFP5dcjU55cfv4WyzrfQ0l6+TiYtbKwYhvXmVsaYCyjV1xcOFjrBpwA3KlDEwLY+2wm+xnVcOIxWNuZ8iEtIKLS5p5JmFrbqOEMRPDlF4S0Dk9zGHJwpEJNJlFuxa2giW7BolzC+ZvaqXks8z75j7kwtchrzYeioPionhIHFPYl/ci+Hro3TMf8PXTOVxN+CwymUnT7te0yZYZOyeZ5T0liT3DunuT8k75unnoLZb0vILo0CQ07OsJ91K2LJwGqwfd4AKe8kgz6ac3vsDrRxEoU9+Zh38fEA/rnCY8HhERkU8hcfzGrzCMYlvj19pFEB/xRndERERERERE5Hvi7wLZwAHN6teHjeQcBnTqj/nz52PW9L7o03UHjArng6H3DgyaOZ/5T8CcrU8hdyyPPKZpXDSQiVnqx7c6qZCMXBi6YTemlVdjct9+OPs2+2YWBUevASRqqBKY4DE0Yqo2F0zf38X1AG0mn16/hES3IrA3oJk57sVJY19UOrWr0aiZeNYqFHVC0kdTV4nUEOU7T8SRC+ewobsVFoxaiWB+5DvC0h0V8oThzCV//jX21kncd/RC5TwfRwsEh0QjrYct4uXAzY3pO4nSYZuqcpPpIeuroFwTl38UcSQYa3ZxR+6i1nymlJy5rREGrqmMIRuqoEwjZy4QyXzZ0t6Qm1gXq+mIIZuqoP+qinApZIXWY4pi8Loq6Le8ImxyGfP0OBew5EK25agifIa3ZF0neJbPoZ0BZtcgU+Z2k7RrmOnaXWaV5jtUOxe0QsWWubmZNa357bGgHHJ5WKLFyKI8ngIV7VGynhOfJadZbTp3+FYvDN1YBR2mluSm2M2GF+Ei2MreGM3Z55z5LFCpTW4ef/pyoNc/Fa+dC8O2sHJieW06rDA36yaR32ZcMQxlZdhhSklY2Cp5Puk6dP0KLVzZ9Vj5svMo/VTmIiIif6EVx4VgHNscfRoWQQ4rA9aE/L15FREREREREfn2yaAFl6Fgy2HYu6g7wk6vwogRIzBmwmF4ThiAwQPnY1wjNVaNHcH8p+Ok6y/4c8NMFDBNQWqa9nU4fyGBTMoEiCQvBqxfi1qKi+g7YzdoQuvbRwIDYzUeH1qKdg0bYv/zCmhe2ZYJ5AaY+Vs+LGtSF40bN8Kkc7kwYmpP2CtVULOi1M8iSyS0/loH8yQzWqJqVS94z+6OplN24OHRJSyOxtz12fwYnft3Qg4e6jtCYof2U39F4vIBPB/1x95Bp6kD4W6sO55NkEBLL9JodpXEI3dMSP4vAUfmz+mFI83Mfn4uD6MLQn7643QeF6s6wUph6Dj502c6pj+HmyrrYR/155Ojc7k3+5z+mnQ+pedjPOmOE/pzKS59GvVh+Xncj52TblOu9KTPi/58fRw8T8xxP9116C/NgPNjuu8iIiJ/wcWxfwEoo5qhf5PisDWXI5WPGIuIiIiIiIh8j2Q8xG3sAK/+q/E+IgIR3PlicpO8sLYtiHF7fXR+EYg8twbVCzLhCAO0XnQePleWo7iRNopcZfrjepg3BpZ3gFGuWth9yw+XZ7SG8ruws05DapIM+Wp0xILVW3Hk2GKUt6SiMkO1nrNw4OR2rFy5CrvXz0YFZ1PmL0OfuecxtzmtI86JgSuPoIU7xQOU7D0He+e3gJI+d/kDF87vw/IBDeFRrROLYyV36zdtR9+GeaAruu8K67ytseX0AZ6P3X+uR89STrojIiIiIj82+pljZVQLDGlRGrYWBrojIiIiIiIiIt8r/48NmAyWVlaw4s70Y0CJganOzwqWRh99YWBiDgtzE8h1U6dSuSEsrCxgJNeGURhbwZ7Fk36O+VuGZtGUppZwzJUTNp90eqSwdMiJXLlywcbkr/wbGpvD2IC+S2FoYgYD3UCA3NAYZsYG2nxLFLC2d0QuG3MoTax4HOQc7az/vx/im8fQJoc2Hza63axFREREfnBIHL/1J7PqlhjQpASszb/bLShFRERERERE0vE3XZacnPzTO41Gk6H/j+QojykpKRke+6+dWq21w6dBChX7KDrRiU50mXG0IoCsnVNVaf/oIJFn6P//OZVGjdcv8kMTWh896njCylTySR1GdSvVY+n9hHAadSp3ahWLX0DH483AP6suO9JKLrvKgVy2xUtOTPNHl13x8iVGYjl/dN9rmrOlPiL3jac5NfXTOp/akuzSJNRGpaamZngsK+57TDOl93MkTaec/WRRYfT5abpPPy8PHz6Eh4cHlEoyjP4xefz4MfLkyQMjo2/PsPvp06eIjNWgwfCDsLNM5UJZRERE5EugaiMyVg1zEznMjOWsAdT6p4c6069eveJ14ZdA+0zER7yH38WVMEAiE+GfVlJxcXF4+/YtChQooPPJOiqm9P0CYiBVy3i9TWkXAtpEMjYuFoZKQ8jlws6Cx8TEwMzcDBIhbcdYVMlJyTz/2dF+RcdEw9zMnJeLkCSnsM6dSg1jY+E36aByNjE1/bjfiSCwqKijq0pVwcTERLD7jcPijo2J5fFKpcLZz9GLFSMjImFoaMjjFpqYWFbOJqaQCZhmIlXFOvzsnjZlv6HQxMbG8udEJhN2faNKrUJSYhLMzMwEvTd4fcTSbGjE6iOZsPURiavExESeZqGhOp/uu6zUofQKU2trGSzNZSyt2jJNSkqCn58fChcuzL8LyfPnz2FrawtLS0tBf0OqN168eIEiRYpkKDwzC93DFC9ZMNvY2AgWN9VB9+/fR7Vh+3Q+Wv4mkA9MrKH79PPStGlTrFmzBjlyfHfbZv1rfvnlF8yaNQtubm46n2+Hrl06Y9PmvRi39hZ617NDkm5DKxEREZF/DeuEX/CJgUqjQJcGrjBWZtyp9apSBRcvX9Z9E4YnT57w+nXz5s06n6wTFQPUm3MMUXavkKZmeRFKC7EeAG2wSR0k4bpIWqQSKev0CVx/s0TqX+OXHZsGUmeJp1ngqEm7Uuf/k80bBYLSnMbSLHTMVMof0yzU/Uaw6LIrzSRe6V7OnnLWPScCR52990b2PNvZe298hTQLTJbvDQltripBA/tSmNqiLCx0YyXBwcEYMGAA9u37VLwJAcXbrFkz1KhRg4taIaDnmtLcp08fnDhxggt8oaABiEGDBqFOnTpo1KiRYHFTvJUrV4Ztnak6Hy2iQM4A2pGZNp2idbU/Kq1bt8aMGTPg7q7bTewbonOnjtiydT/GrrmJnnVtRYEsIiLyxWg7Q8D5BzFISpWjdxM3GH22SyTNKNSsWRMXLlzQ+QjDgwcPMGfOHGzdulXnk3XCwzSotHY1fIvvAVQ/rnWTiIiIyE8HE8jUapmG5EU3TUdMbl0S1pZyBAQEYPDgwThw4IA2nID069cPTZo0QfXq1QUVyO/evUP//v1x7NgxJCQk6I5kHZr5J1Ffq1YtNGzYUDCBTFY9VatWhV3dTy2ohbUTERH5CigUCm7mRI5GfrIKjSgasQeEHux/C4U1MFDyc9OjUBjw9NFIoh76Tk5o6BoGBgaCm06JiPwI0BNIrnoxCxgpVFh18CUSdO+h/16RpLE6isSx2kB0ohOd6ET3oziq11UGiLN7jfWSzZiy5y4iozWQy0SZ9l8hlrzId4VUKsPDB/exbMl8LF4wGyePH8lYfDLxSGvI/5foJYEbHx+PP7dvQUxM9L8SySRI34eG4NLFc3wESy+Spczf+9Z13L19i6/50Qvo+/fu4IHPPcGFrIKJ49veN/HmTcAXiXsRkZ8FGqcic7rqxcyZSFZj7ZFXiElQ6Y7+QJDJsaEcMGJO/woF8qPv5P/pOB6rxNIdo3CfY8jioOM0464/TH/pu+7NFP8IhaN404fj6WPn0l/q8OnTqmCfKTylmb7/r7j/LVQnU3zk9OVB10qfV8qL/hhBh8gvfYeUwtN5WYXi0edXRERE5J9IkyE+xxtswDZM3X8H7z4ks+rsrwkXka9HhrX1q/Nr0atlC7ToOAh/3o/Q+TIifDBhQHs0b9kDa8756zx/bJ4e+R1jdtzQfQPU4c+xcNEUXAsgc4QU3Ng2E62at8Avvw7B1aCf1BQ4PhDLhvbA2vOvdB7ZhYSJTCkuXzqPFy984eCYE3/u3IZDB/bwjRHIXFKlUnFRamBoiDUrl+L1q5f8u/4YzbrqBS1BopYE99rVy3D71k0uaklsUjh9XET6cwi5Qs431ODClB2jsLRhgLGxCd8s5fnzZ9iycS1PF4llQ0MjFuzTeLVO66dWqz4RuXSMvlO6KV76rD+H/Ogcmj0/deIInj559MlxERGRT6G9PKoxkWwgVWHDsQAkfuczyZ9AojIgBph1E5h0Fdj+VCvIXrC2m76TfzRrr/TiUMFE4MMw7bGZrG17G/vXMao/qGwW3tEeX3IXiEvVisYk5r+YffcO0QrsjKDzaQBi+nXgFgtHgpPqtZA4YBGLM4hd6w7zn3JNG/8BP228W59ov18P/istBOWNnN6P/lJayE9f15Effdenifw/xGvjI7flMUsHE6dHXmrLicJR+KX3gL3PmUjWxR/L8rnSB7jL0kffKZ4QFs8h1tfRi2t+HebYR/6dnP66+njJT/+dwtK5QSz/U1mZnA7QftfHR9AfOo8cfabr8uvojouIiPxcMJEca/8aGzTbMfvwI9anzKk7IPI1YbXw34nwv4V9+/Zj/7bl2LHvKhK5rwb3Dq7F8pU7cGDfNhw/74tk7v+doHqPGe08UG7kHp3Hv+P903M4ef+t7hu7bxPCcPnKGQTGaxB5dz1mrXyMjpPnY2LnOgg8exbRunA/CwkfzqBXxZqYuuY07geE63yzDxKGZMZcpWp19OjVD91/7YsHTOC+CXiN34YPxKB+PbBsyQJcuXgey/9YiDGjhuDWjWtYtWIJBvbtgUnjRyHsw3vIdDsNkti8dP4sfmnfCf7+z1lHWo2A168watgA9OrWAQvmzsCjh/exbPF85v8ScXGxGD92BGKiY/Dg/l1ERoRj+uSx6PtrZ1y9dAFv3wbg6uWLmD/ndyxeOJuJ9GU8vqdPHzFhnILRIwejR+dfMGXiGISHhXFxP6hfT3Ru1xJbNq3js+F6cXzk0H5069QGPbq0xdUrF/lM8ZD+v/I8UtoSExK48E5KTMTcWdMQGPiWpScCkyf8BjXLR3rBLSLyM/PR3Lq4OdNsqVh96CUXyTK9SPmeoTy8TwCslEDnQkA8E8N3QgE/1hoNKQ1YMn/vd9qwJL7oOIncmq5AbgsmZNkxEmR6UphgDWHx/VoMsDbUilY5O4/CRbNWP5SJxn8qN/Imgf0iCnjMRHgsu5aCed5k13vNxGk8E6EkyEvkAAaUYGlw0YZ7xwTk4FLa+Om9XARtpPMiEnjK2pUI3VozEusBLF/kn8yEOIlIOucZC/NK1/pSGqJoAJt96MeuQYMDT9g1XrI0UVhKO4W5/17r94H1cEiwvmRxUh4pjQSFiWPn+kZobx46l65L1yeuBQFrH2ivS3GGsjKjtEaytJIwpngpLIlyCutoAnhYseswv6csznB2nNKfyvJL13jGHH1OYNenz3Qe/V4iIiI/Hxopou38ccT+FGRFmyE88ge0fPrGybAHLZErYGnkhkrl7HD16hkEsPYM6vc4e/osTFq0RU1Ys7ZDN+WvjsHFvSv5plYrV27AeR/WMDNSwp/j4J5juH/3PDaspWObcItHBATePY2NK4/gLW+H4nHvwC5s330bCUyK3z+yD/suP8T1g3TOKhy49QqhvldZ+JVYu/MAgnTtpCrOD/v4NVdiy57LYM0cIwZXD+/B+eu3cGTvOn7syJXnSEUKbu9Zh7N3A/D88n6s2LoHr1jb82+QKQxh+IkZlhRKpREUsjQkR4QhHPYoUMQNhao0wC+da4N1N34qwp68RJ4+4zCiQw2oVV9vBp02FIiPj4OLa25uSk3ul/adUa58JVw4fwbFSpVGjVp1MWnqLFSrWRte1WqifMXKiImKYoLXBwomkMnkOSjwDeRyGVq0astfOxHyLhgnTxxBxUpVsX7LLi6mU1NViIuN/ThzGxMdzd/DFh0dhQgmkB8/fIDZ85agaYtWiIqM4OEGD/sN9Rs0waChI7kZdkpyCnbt2IrSZcrjzwPHWX9Kglu3ruO571NUrOyFFWs24ca1KywN0Vwkv2Zi3IcJ8KXsmRo6fAzOnz3NBPAb/pqJRX+sRvGSpXDj+hUmgmUwt7BAzlxO8Ll3G69e+sHa2hYmxiZ85llEREQLe3T5TDKJZEOFGhuOvUZ4bCp7hn4AEUJZsDUC8lpqzZdJmFbICZx7oxV8bqxl4tlkhUDtGX33ZWKP/Eo70IFPMVWwuFgYijOJdcz8WQtLs6kl7bXiTw+VHZkOpzfjpteTFLDWClg6h4RjDBOXJMZp0I7EKAnA82+1wt7OWCt8SWg2ysPiYRGRI7F4hQnLS4HA5sdagbrjKbCF3BN2PssbbeC4honUoy+Bq0zI66G0kLjPx8rDVFce6WdtCcoblcM9JpSp7SJRX9BWe2099JnKi0QvzTjTjPcqdr1HTHA/YWKYZuLvf9AOGhxixyitp16z+NTAEhZ+1zPgBhPdPizMG9b/IaFPgxNnA4C9L7R5usjKYRvLE/mRqKYBCfp8jOWJBDelW0RE5OdDI0NSziActDmOKftvIyxSN3gn8lXIuOZlPQmJoSGqtW4P+fXDOHIvGJH+F7HveAxatfCCMY16MqEoYbJ069AWaNmmL/r2JdcdrZoPxOHnEUgMv4fZfdqgefOWfJavb9+uaDNsLcKgwuODS9Gn7yw85GI3CgenjMSw0XvZpzicnPkbfmnZFM1b0Tl9+OdGTZujG4v/13ZdMXvzPSZ4AzD/lzZox6/ZF53bdcLMjXeYfyz2TO7K0tgCrVr35MfadJuIc/5+2LtgPM49T0HUze3oN2gsbrM2MfOksfZPCrtyjVHU9BI61m6M+SdZg/YT4uLVC6P7NoMJmS/r/L4GJG6VBko+g6tmAtbP7zm2bFwDx5y5mL8Bv4dJICoUcrwLDsLe3Tv5OcYmpqzPo+0AkRC9c+smrjNhOmbkEBw+uBfPnj6BkdIINnZ2ULJnIJ97fh4P5Y1mnSmOjzOzzNPewRHDRo7Fsj8W4tiRQ/y9fXozaEJv9kznkfh2cnbms75587kjlYn8HDns4ZHfE3KWFkfHnPwdfRR/NBPyVtZWfNe+HPb2TPTa8PB58uaDja0dv25iAutMsaxQPjzyF8DbN29w4dwZNGjUlAt4ERGRv0NPb0l3Ezx5HQ3/wLgfYxaZzKZJnE24op0xJdFLIwLGTByasfqQhCivoFleyaQ5jH0/z9osEpE0O3yTiTKqF6koqDyC44BxLK67oUAhJhpvM1FHYtOECWea4aW4SLiRcJ58DZh9UzvzSefTdfUinGZBaXbUmJ2Xgwlh/aAdmV6TH10rDwvXKj9wgQlFEqEcXRy5TIFEJrRp5pbip7R38AS6FALCWQeCZoYpTeMrAN3SvSeU+ihkyv3bJW15FGZ50L1XlEMfadbcxVwrbimdJF7drbRi+W+wEyhvQ0sBtVy1wr+aC1AlF9DaQyuyHzMxS2mlMvOnWWZ2Tvci2rTS79E8H1DeUTuYQIMONCDA7j9+3qgyLK1ltWVLgxoUD5ll39TP/Gv/iIiI/GToZpK3JO3HrD2PWN8uXT0mkq1kLJAZKrUCuUs1Qb28Qdi86yxu7t2Ie/bV0LxMHig0rPKWyJASeha/L7uJSqN2IzA4GA9OzINDwG6sO/kcKokpE03xMKwzG0HBL7G8T1UE7juN50iBwtAYZjDVDYxKoGSixdRUyT5JoGCNtREsseBOMM7OqIaUwMdwaLgUr4LPoJkyGd637iH4xiFMYY17g/FrceTIEXQpGIBNW7cjMIHFI0tEqrMXjj8Jxp2dg6D0u4Wb/kqMO+KNvlXM4dx2Ll4+vYbGX/L633QdKK24YuKLCRCZWTEs3H0MK7q6Y1W/Omg9bCciWNH8dKQl8/7G10HCxd+rl/64430Te3ZtQy5nF75NO4lft7x5+QvbNUyg0g7Pfi988Y4JUyMjY3h6FkQa66CpVFrz4+iYaNy8cRXDRo3DmPFTMGT4aDz0uYc09hPfv3sbN65dxaVL57kAzeHggEvnz/GZ3PCwDywdaXwWOyU5mQlYR+R2y4OHD+9zP0ofXTsiPIybV9P35JQkuHt44gI7/8a1y7hz+xY/J4Udo3NIhCclMcFLMbMOpp1dDrwNeINrVy7h8sVz3N/c3BwJ8fH8eEpKMj8nNTWFz1DnZwKZZrtfvvRDXnePjwJdRETkL0gMxzKRdexWFBpUzIni7pZI/YqWL9kG5aGwnVYkdi7IRDETjSQSWzHxVs2ZCVwm2shkmdrcR6z+CmYCb3lt9pmJs92+WuFJa3GpIqdwNkZMiBYA+hQHcjKRSrPNe55rZ3BPvtbOAFNbSMfIrLstE620zlffENDsb1kmCq8x4f2chc1vrb22Pn4Sim2YKCaTY5pFLcIE7KCSTDQyoRoYSz8U4MeuSbOvPZjIJHFNApfEPglraoZJZNPsuP47CXM9dA0Su11Z2qhMyMycDtM5+s3AKI35WBj6SzPDJGLZ4Qyhc2kwgdJFwp3yTiKX0kSO4qjExHJ3dq1x5dm1LbXpIfFOYpd+Hwp3lwlpMienAQFXM60gTqWyZ3HSNeh3cGJl2o6V5wgmmKlcKW46JiIi8vMh1UCSZIJ8yZ6oX8IJchrQFPkqUJOVISQALfKURJs2DRG4axkmrb+OOr+0Q0k31qFIYz8YExipb5/jmdIS+YqVQC5HRxQpXAwurI1OTExl7ZOatQkmqFatEnI6uiG/c05YQQM1q+m17+CPhYpX+qaszdIng2b9mBhxbIxqRR1RIG8BmDrnR5MOzZHb0RN58suZLpcgLiwcaqkKb+9fxenTp2FdcygGt/eCmSwJyakmKFS4Kkp6MtFSwB30JmM1E/OmdvYwNWQC3MIRbva2fEPNf4OalYMq7i8BqGFiUK42gKGSNXwMA1M7lO60AFe39MZ77z/hoxvwFckeSBwWKlwEIe+CsGrlH/DIX5CvRfYsUBj5mQDesGYl6tRvyDfHatO2I25cvwYDhQE7XhD79uyCPbtPXXPnZgJSw02lyby5WPEScHJ2RVWvGjC3sETjJi2YgJZh75/bUapUWSaoU9G0eSs8e/oIwUGBqFOvASwsrVCiVBm+JnnFsoXwffoE9eo3hodnARQsVASurm5MAOfFmVPHuRl47tx50KpNe/5qqo3rV6NWnfooXKQYS1chvtkYrasuV6Eyn7UmQU3nNG/1C44ePsDXHrdu24HPjpdnYUhQ04xxLidnlvZS3Lw6pxOrOBVyFGXPIuVdRETkU7g4ZmLlyI0olPK0RYNyDp8svf2uIQFGwo8EKwlGarC2MjG78RFwxB8oaKMVdeTvYAJ8SABOM6FL62JJlNF6WNqkigtNcux/NHtLgpRE5dhywGwvreCunZvFxwQvrVWmhpTCOTKnH0im88m82pyJUjsmtGl2thC7fiILT8KVHM2SbmBpuxionUldeV+7GRaJUCvmWHZgyq5NIp/SSbO8FD1dk0QliU0yr6a80DriTY+1wl0PHSfR6cxEqBErD7om+dEmWbSJGc1qU5nRQAKZeNOa4GKs80LrpymcHjpPL1DpGJULnUd+VDYkdslEmsqAZtNpFpzWf9NxSiudT9A55GidOM2E02w/rcUmAW3Lrr/2IbDLV/sbkoXSWVY+l1lcNFP9w9ykIiIiX4REA2mSESqGNMZcr6aoWdqOV+MiX4cMa940DRO3qSlIhBkqVK+GHIk3cettDnjVqAATSRJSwERjqgrKfDXQOEcoto7vgBYtW6J+u8G4EO2JGmVzQymlMKmss6+dUqWde1OZPFanGcLSzhJy3MbYZi3QslU7rHvwEirWKFBToqFw7NqsCdGdr4+D/FmcKamwLV8V5Vg7khAXg2gmciIjk2Bh4QZLpYof5+HYGWp+TRVro1jMtH6UCeXAo/PQts9I3NIulf6fFKxQE5ILW7DvSRyfsbu+dx3eakqhiKsSNw8twerLgdw/7E0YpDk94cj6AT8VrGwp/1TWKlbG9EoVXZcgG9Du9uxVrRYWLV2NP5avRYcu3fn6YJqx7TdgCJYwPzJ5ViiUfJ3urLmLkc/dg4nTduzYGoydMI2LS5qttbd3QAsmQmnnaZqRtbK2Rreevfnf38ZOxJwFf/AdqOnezZnTGYuXreFrirv37MdNo2vVqcfjonQsWroKLi6uKFW6HLyq1+KpHTNhKk9fqdJlUaFiFb5mevT4yTx8Eya4yRqhGgubL58735Ga0kICmsozOTmZnVOZp3nC5Bl8RtnRMRda/dKep53iI3Fdp24DLrTfBQez30CNKl7VeT9SRETkL2gMNp4JwaO3olDcwxaNKjhy/+yrq74iJLzI/JlmZXkjyv5Hf+swIUsisaQDUN2FeTBPOkaisX1B7TESsH2KaYUmtZMEmWXTDCd91Qs8Eo0kTElol8zBrqnz14fRh6M4zJlwbOauPUZ/uxXR/gA0w0oCnmZqi7E4SFyTGZkHE9vkaGakE81+s/NZHcjFe8M8WpNkMlWmWW3a1MuCCWiaUa7M4iMT6Q7sHBKalB99GkiwN2Dnkvin7yRuG7hpy4nCUSVJ12KXQcWcwOiy2rSUYmkjMU/nkKNyoTTQoEN99pf8aH01iWkSxWRmTfEVZ/mpz+InMUuOyqsji59M3+kzXcOVpTUXK/uKLN20/rk5KxsqjyZ5tWbmlH8bljf6TqKd4qFBB3a6iIjITwYTx7JUI7g9KIuCryJRrSSrd0S+KqwG/juGlg7Imz8PWNUNizJMBFctizLVmqBWWfYDqZRwyueBnKwiV1qWw7q9G1DVNBDXr12DT6gFftu+H8O8nFnMhnDJnx8OFkoep4lNTnjkywVFkgzFOo/CmDaVEfb0Op6pcqBh4xoomNeKiWYZrF3zIK+bHVhzBIW5A/LnywNLI2rNFLB3yw9XezMobath64EZyOl3HSdOnGDuNG4/fcfktyEPk9vRiltKyQytkCdfXthSQyzPhUZNO8NTFg6fxzEAa5/+DXaVh2HtuPJY3q0+qlevjtnn82HBqrHIw873LFwKz1e04f5DtsZh3PzxyM/atZ+Jl8eno0ntVth8/wm81w5HozbjcI8Vb3ZCAyhkRk0uWfceYppZpvW75Ee7O1OvgoQtiVIyNybBSccSEuL5dzpHL0TpXIK+k7ky/aV3I9Oxdh26oHiJ0uyzLm52DRKoFIZmcikufVroM802U/oIuhaljw8OpabyayawtFFYMs0mKCydR2lInxaCztGnma6nTy/FQ8dosICbdDNHAwQDBo/ggp2uJyIiooVmjkkcH7wegRIedmhSSSuOfxhInJJ4pE2w9FA9QubLTfIBXk7all5ftdDfwkwE0jHayZpmbEm0UTtJcZFQLGqrDZseOo8EIwlDvSD+HPKmeEhkEiTASRiSiCcRSP0BOp/EK12/DBOkZNpNwpe+k7BNHzdtCkb+5ZnApNlVMps2YvHT7DKtcSYBSYKVwpApOUGnk0gnf31cJFLp3EZMfFJYNyaUizKRS10LShPFRWHIvJkPFjB/cnQdiofSSH/Jz5418pQHujaJfRL+hD6tNVheqAxK0IZmJHDZSfTb0G9Es8q0eVpjlg7KE83Ok1imdNEGZZRHEtF0nOLKzcqOBiZERER+HsisOtkQpQMbYGKJGgh/fVZ3QORrImk65SxV+R85MLGG7tPPS+PGjfkO2Lly6Rq+H5DWrVtjxowZcHd31/l8O3Tu1BFbtu7H2DU30bOuLZLIlO4/gpYSUAcnvXD9VqF11TSDr+3FiYiI6M2qaea4hIctGlf8VBzT4FTNmjVx4cIFnY8wPHjwAHPmzMHWrVt1PlknPEyDymvW4lmRgyzhTLiJiIiIiPxYSLTiuCwTx3OrN4ObTQwGDByIAwcO6AIIR79+/dCkSRM+yUeTLUJA/dB3796hf//+OHbsGJ8UEgratHbAgAGoVasWGjZsyCe0hID2MKpatSrs6k7T+WihcWWRz6AZuh99HSfdxN9qHiltrAfIfgdtB/e/dGT4z/5keOxbc/TqNbJkzOiY6ET3szm5TIKEZDVO3olGyfx2fxPHhIzP8Ak/AKfdVkPYeClPfAEL60CJTnSiE53ofjAnVUOmMkbZd40wv0YLVCluAalMxjVJdkB9bXrDCm1ES3pACKePi9JMcX9+PCsuu9JM8WVUxn+bQZ7W3E736eeFRigmTJgAe3t7nc+Px/DhwzFo0CC4urrqfL4dxo0dg9MXH6Pn9AP4pYoVkmnDExERkR8aap9I1Kaq0kD7RuibKzLeUBgo+LvO1SlJUKWyhvJf9RfScPJ2NJztzdG4kiOPn/RlemgGuWPHjtixY4fORxiePXuGVatXYeGChTqfrBMZqUGbnbvgn/+0OIMs8lMhZcIBEjVSyFT/f2BiYsKXINFyJKExNDLSLoXSCNsn4UKCdfhpSZbQ0Gsl+ZsyaHNdnV9WoWpUxoQKiRSaxRNSwJG1Hu3JwpeRsXIWMs0krgx0aRYa/Qar9AaVTMEyKk2TI9czT4x0L4/qpa15moODgzF79mwsXrxYG05Apk+fjmrVqqFs2bI87UJA90JYWBi3UF22bJmgZU3PNsVbvnx5VKlSRbBZb7rfunXrBtfm83U+Wv4mkE181+k+/bxcvHiR3zC0QdOPypUrV1CsWDFusvCtce3aNbjWmYcqZT35ZnCC1ZAiIiLfJPSIJ6Zo8DIkCQVdTGFmLPu49FIhl+Pxkye47e2NXEUqwylvAOug/rtKQcEEt1pDgpt9+YdlEvR+c9pkUFBYJ4E6vYLGy7IsZx08SZpo+CXyEyHRICHWEmkJriiez4o9xlQxZPz80z4dNNhVqFAhlC5TWucrHOfOnuOdc2MTYTeb+fDhA168eIGKFSvqfITjwvkLKFqsKCzMLQRbKiaRShARHoGnT5+iqldVbT9NIOhtHBcvXOS/oZUV/d4CpZnVyVFRUXj06BG8qnnpfIXj6pWr8PT0hI1t5nfqlUrleP/yMt49PcnbLco77Ydz584dbgIsNN6sTXVycuKTgfTsCAGVM+3VQ3GT+KZBaKGg2d7bt2/DwcGBL4EVKm5qq8+cOYOKA3bqfLSIa5AzoHnz5ti4cSMsLNJtevKD0a5dOyxYsACOjt/ehjVdu3bFG4Pa2DSlrrjhlIjITwB1d2l26LxPDKQSGTrXcWTCWMpnkuUGJliycC4GDxuFBr+tR9Puu5nw/HcCWURE5PtGQgI5zhJvHjZE/YJeqFvGlnWMabHBp8JJIpGCNr00MrHEqOGDMXveIt0R4WjSqB7Wr18P2xw5dT7CcO/ODaxcsRKr1m7U+QhH6xZNMHXaNC7eaGNPIZArDHCHCaD5C+Zj+869UKXE645kHarvf2nVDGPGjkHx4iX4xqdCIJcrmDh+yGdNd/65X+crHD27dcKgwYNQtHgZnY8whIeHo3fv3tizZ4/ORziGDBmCFi1aCC6+Q0JC0KNHDxw9elTnIxzDhg1D3bp1uRMSKgPrWpN137SIQ9EZQKKMdg/+kfmW86g39aDNuUQnOtH9+I5mj2miwKuoOfueihWHAxEdn4qUVO0ouipNxusEarJUqQaiE53ofhKXmmIIpWECnAsfxv77F7D/SihfhsHrjeT0Ts3/0gyWGtm0v4rUgF9XaJJZl0cjoXe3CE8aS3Myq0f15SOES2Jx0avO0yTapR4ZhcmsI7RppniFSzPFRXHq0yw09PtR/EJD/fTsmigiE2XaRIuWDcTGxgriaMZbn2aa4c0oTGadPs00Q006IaMwmXGUzoxmo0WBLPJdQY0frUMwMTXlf2kDg6xCa0foNUlfAoWnEUneq9dBaaO1DPRXD+2CTWuAsgO+noalI/31RES+V/Rv5KlTyhJSiQZbTofwTs2/ub9lcvbsmci5k9MreVhccgV79th3A0PagEMXMCNYWJlcG5acgl6989dj/dWh/PI0pEszpZ/7ZQAd06ddaazdHIXy/PG7VBuRgVH6MNyLI5X9VXYGRv+jrERE/gM0GimURknIV/IoTvlexDHvD3y5gYiIiEh28QU1jAoPDy7DwG4L8CQbRtBERP4XJAhjY6IxesRg9O/VFSOG9MfbgAC+LoHvbJduNzq+6YXOn3/nx7Sdx/RQmE3rV+Pk8SMfRbI+PIlv/fn0l6C/5E4cPYwb169wcU1haYON6KhIrF29HEmJiTwu2sAiIiwMq1cs4bNg2nR9umMeXYO+k/sc7q/LA6G/Nr8eE+eBgW9wgqWbRtT059Pxz/MoIvK9QONNpE1rl7Rk+lCNbWdDkJKqYYL5n+9pEnivfCKwZuhNrB58A95H38KAicB7p4P49yNLnyA5QfVRKH6OnAlP35vvsWaI9vxLO/2hYAKT4iWnP4/XA+RH39m/j8fJn/l9PMbD0rOoO64/xlx6PqaH/dF/JqEfG5GEc5tfQMXaWRL5JN6T4lTc7/N46Ly4qBSsHaZN+9YJd9n3ZJxc48u+38T2yfcQERwPNSvDfXMeaMOMv4OURDW7rITHH/gsmp1/ix87MP8REmNVH6/DHaWN/aPPlD7K7yd5+is5IiLZRhoTyYZGCchb7CTOPLuMU3cioJCx9k53XERERERIMhTIj/dORiV3N+RysOeLt3O69MQ9pCLI+yTWbTyEQNW/HV4PxqKGlVC+5my81fl8b9ze0AOtFpzUfQPUIfcweGgnHHuejDRVOHZP+xUVK3uhZtO2OPggmnXpfj6inl1C3+plMWXfE51P9kAds8jISAQHB6Jn7wEoU64Cpk8Zh3fvghEZEY4Xvk8R8PoV60xLcfzIISxdPA/vgoMQFxfLj730f/HJTn0kJiPYeVcuXcCpk8eQmJTIxSeZm/g990VoyDvEREfzc+gvXZ/MMRITE+Ce3xNOzi58hz7/F754E/AKCgMlyrI00fWGD+6LO7dvsQ6oHKXLlmfXkiGF4vXz5WnUaNR8U4SIsA949dKf5SnoE5FMaQth16d0R7E8kwCntIZ9eM+u95ybg5D/o4c+iAgP42mi9NG1yfyEPouIfI+QSCZNVouJZKSpsfXsOyT+D9u18MAEmFgoUK+3J3zOBjPBHI7EmFR4tc+L9wFxeHgxhD2fGc/AkugLeBgJOxcTNB9eBIW9HPmAVsS7RLzzi2HxpLDnCUxUqhD2Nh6RIYn8zVAf2Gc6nsCOhwcn8M9R7+nZo7BqxEQk451/7MfzIliY9L35uEjaDTeNidc0xDORy8VuZArkLJ35Stlyvw2/eeP1wwgmWlPx5Eooj+fDm7/W+9G14th1ot8nocWIIqjV1Z1fgq5boYULcria4vbRQC6iI0ISUOWXPLB1MsGV3a8gV0q5wA3xj+GzyvX7evI4D//xmA8o0LUoT7Esfhq1OLX2OTvvNUtLCmI+JCH4RQzCgxJ4WYiIfA3SNDIYGccjb4mjOPGYieTb4ZCTSE73XImIiIgIQYYCOTk6FC/9QpGzRFV4eXnBq2ohmLFmV2ZgCBMYQfZv9TEL6165BmpUzc8+fZ8kRgbhTbjW9p1IS01igiwIiaxjE3Z9HTaeVWLFiYs4vGwSTF8/hHCvxP4+CHu6AR0b9sSFV6mIiP06ubexsYVnwYJo2rwVChcpigf378Lb+ya2bFyH36eMh/et6zh39hSOHz2MM6dOMGHsh43rVmPZkgXYuW0TlEpDHo8BE7RnT59ArTr14czErh8TnjRbsmPrRsydNRWL5s3E/Lm/4/Wrl1i3ZjmfLd69cyuuXb6Eq1cu4ub1Kzhx9BDmzf4dB/b9ycTrBxw+uI/Hef3aFX4tEr8b1q3km4fs2LYZC1jYaZPH4cihA/D3e44Bfbpj+R8LMHJoP3xg4peELYlhH5anmdMmMpG/ALNmTOHCd8LYEVi6ZD4mjRuFo4f3c0FtZGiEixfOYsPalTAzM8cfi+bB99kTLrBFRL5XyNyaOr11S1syAZmCKy8MIJUbM+Ga8RAkCT0HNzN4lLXjM64kPCu2cuPf7Zm/hgZ1qRPN/pCpMpkTpzelps9hgfHwvfGei00SfrtnPcCxFc/w5wwfLm5PrfXFjqn38ejiO+7+nH4fp9e9wJvHUVyUn9vsh6NLn/Kw1w4EYMeUezi48BH2sHiOr3yGjWNuI/Rl7MdZ19PrniP0VSz87nzAvrkPuFn0qTW+ePs0CneOB+LBuXd4fvMDF7M0q0wi+djyp9j42y28Zdfk8TCkTCDQDPMzlvbwoHief2MzBfIUs0FOD3OkJKmhUafB3EaJvCVt4cj8KH/6WWv6a53TCE75LVGziztUqRomwuNw8/AbnN/iz/MQ5BvN8hyCG/sD8OphJHxZui7u8MeBBY/47DvNwouIfA205taJyFPiEE4+u4ST3kwki+2diIiIwGRcq7CeiYGRG0Zv3o0///yTCYahyMdadDVfb8mOKVV4cnAFRs4/gCPL+qBrt27oO2svXvidxaSuXdGtZ28cf0FhpTAwNoaJiSEMWE/Ee9scTJy/CX9M7oqui08hPvw11kxin9k5Xbv2wNytVyDcXnjCIJHKPq18WdmQMKG+BYmZsJgExCaqYOxUADWbVMa399Kk7CVNnQu/rl2D/vWLI/krmd7zTXtSVex3kMPcwgLx8XEoVqwkFAYGSEpOQlDQW7T+pQNatWmHnr37IZeTMxxz5eLnkZAms2qCZoZJPBcvUQouLrnhc+8OQoKD8eTJQ6xYuxm/tO/MZ465WfNnJswUF/HypR8X6b+NncwEqikS4uPRrEVrlK9QCWMnTkXefO6sQU9j13mO9+9DsGTFOowaMxHPnjxGaGgIbOzssGjpGlSvUQf37tzmaaN0Xb96GQ0aNcX6zTv5dvY3rl2GIRP2LVq1xYw5C/mgAO3uSO82LFW6HEJDQrgYJzPvfB75+ey0iMj3DD1i9JRVKWyImrWqo2C1AUwMKj8+e3pISJPftX0BWNr7KsyslbDPra2Jg19E492LGHhWsIM6Rc2F3NlNL7g59uVdL7kpNYfFkcrqr6R4Ff98lYnSyi1dMXBtZZhYGHAzZDpe91cPeHXIi9dMJDYaWBB9llZAsZo5+aysTCFFGBOoNLOsUWngWT4Hus8py2ew200ugRK1cyKQiV/KFA3E5SlhA99bYXzW2MzGEP73wmFoqoCRKasDktWo0NwF7mVt0XJUEdg6m/KZ5XaTSqBmV3e8ehDBy4cnnaVXrdYgmaU9lYlhEryRoYnYPO4ObjJBW9jLgccb5BuD9SNv4cquV6jUKjdUrDz00IACCWMjFk5rGi5F7kJWPE80U0xlUKaBE+r2ys/ykYsLb0NjBZ+9DvGPZfUjS4SIyFeCm1sbJ8Ct2DGc9r2Ik7fD+DIMehZEREREhCBDgSyRyKBJfY4ehRz5a4DqTDrEfBW6yofWIWkQePsM/hjRFr9O/RN7d2zEyjGdULVqJyzfvxeb1q3GyAHLEIok3Ny4EsvWXALNwb48vxXTfuuLqcv248S95wgNuIFDm0/h9OnTOH54B8YNm4zDj8LoIt88tKmcTbl2aFUuBP2qF0aXRecQEZsNW9h949gVroOm1YtDmsLy/pUaJxKrxiYmUDOB+PZNAKxtbLFw/kzUrlMf5ZgwJXPmpKQEaFinkTqO+3bvhJmpGROXv3xcy0iztAGvX+LxoweYOHYkNq5fjbt3vBEdHcVNtGkNMZ1Dr44gaJ2voZERnwnWi0+1So0RoyfA3cMTA/t0x4ewD1zgUlhy1GknR4KazJ5pBpqOUzxGxjQbloYcOez5tUzNzLjgpbD07lQ6Zm6ufc0Y/aVrGSiVcMyZi4v0NJYGffx2OXLALW8+PstdqUp1mJqYcn8Rke8duo3JMjpXDhMmQj2ZcKN9Aj69tykMPTfupW1Rp5s7Gg0oCEMzJt4ik3F+qz8XdSQw6dUwaiZcC1d1QI1O+ZCfCVham0uomfgtVMUeDfoVgAcTpbHhyVws0uNP4pCeJxKxtLaZTLepGjE00R4Peh6Fp9dCUbaRC5wLWLJnE9xkmUy2Seia2xnysOTSpzxnPnO8fRyJhOhU5GVi+dre1zC2UMDEkgYBWBvD0kSOPpOjdFCaFEZybTy6yEjY5vKwQPMRRVC2sQtPKxe0DZ1ZfAZ8BpkisHIwQuXWbkxwF+XppFllPSSEKe6oD4lcOFPZXdr5EtU75WVlZ8IH+VJowzQWlmayL2z14+XlwcowfTwiIl+NNBLJsVDJwvA6NJ6/Eu6rdUJERER+eDIUyNTySiRGcC9Rgb+4vJibLfdLj4x16o1ggUlXIhB8biE8LZLgWGUOXkYH4496BRD+ypsJZDJlM4aJsQGvtqhjb+taGjseRSNk4wDkKdkCc7Ysw+/TpmFU3yaw/vAafiFR2gt8S6SbQdYKpjRoSMwonDByxTFcWD8aH3b0RaMeSxGYqA33U5HGxKDuY3ZD9xCZQm/duA5rVi3jwrFkqbJ892h//xe4d/sW37be0tIKfn7Pce7MSVhb2/B1yvSZOtJ0M5JQvnj+LCpXrYadew9j174jUMgVCGMi14Kdu3zJQuzcsYX1K1nn08kZvs+eYu3Kpbhw/gwXySRmaR3w1UsXEBUVCRX7nBifwIUxYcrE9eED+/A+NJSJ9UQ4Obsi4sMHrGFxkOm1ra0dF74040wdWlr3TPFROVJebGxscOjAHpbHpXgT8BrFSpRCbEwM3zqf1i8ns+vQX1rXbMQEt7OLK44eOoAiRYt9nCEXEfneUbBb+WFAKnYdvomb+ydBlRSjq4M/Ra0iAauEa1FrvhNzYlwq1g2/hXgm9Gi299n19zwczZSS4HMpZAWbnMZc+FF9oGLCmdbd0ixscoIaBSrb4wITiKdW++Kdfwxy5beAiglEEtJG5gr2jEm5SfWFbf6ICk3iZs207jnYL4au8lHc0gOdwuLlM7RMeJJA1yYEXDiT6IwNS4JzQQs8vfqeC3kDQynz185kkyC/feQtD5PKzqf0kqjXC3uCTK3fMKF9dPlTnh5aE03VnFsxKxSp7oj7p4IQwwQ/7e7t5GnBhTuJ6vS8uBXGzz3L8pTT3QI2TiaQsHjfPolC0IsYLoJpZv7J1VDuZ25riIBHkfDz/sDFtYjI10QiYX0w9gy98KmKAhY10KWOE+9jigPDIiIiQpFhy0aiQCJ3xuit+7B3717M7VqR+dKslvY4waonyFEGBfMBRqa2MLI0RLHGlWAGQ1g5G0FBr9r4BJrtkrHOfG5Ycuu3NPgdnIFWw+bDNyKBNdgksqQfZ/i+FdKYIEl+HwH93HBqagSkKcYwN9GuYyWsy3bF3nWjYB52Cc8/6Dx/JiRkck47m2bvOjSauSVh2eqX9nxNLr3qafT4KUxomqNbzz5ITkpC7XqNUK58ReQvUAhVvKpzc+XqterA1dUNLrnd0LV7Lx6OhGyx4iVQq3Y9Hq+RkTEaN20BFxbul3ad+PrkokWLc9FKM7Q9fu3LxGwCunTrhZKly6JipaooV6EiIiLD+cZdbdp2QH7PAmjSvBV/rVOXbr9CoTCAUqlEpy49YG/vgC49erGOtBz53D3QtEVruLL0tGzdjgvoCpWqoGixEqwDTQJYw463YeK9OjcfJ7PqXLmc0K5jFy6qraxsuBm3s3Nu1KrbgK+ppvir1ajF1yGL5tUiPwJyJtDu+yfA950GbsavkRj9llU1fx/8IfHpWsQKBSrac5FL7RSZGpdv6oLcxWyQEJ3CxakeEnskVLk4ZqiSafbYAR5l7LhwJPFZqm4uFCifg5tc1+mZn4lpE26qTOKaqNTGDU75zZnwTOIzsyRESZWWa+ICx3zmyF/OjotqBRPr1Trm49dzL23HzaqpE0/XVrJjNJNdtGZOGJsZoNnwwnAtbMVfx1SusStfk1yDnSuRSbkpePWOeXnanZnILVDJnsdDebfMYcQ336JZ78T4VG6KXaaxC19XnZuVS8m6TjAyk/PZZdq1+qNIZ1B+3YpZ8/himAjPW9yGr0OmPFVj16MNyRr2LQBTJo4p/5Q3aqIpnzQoUJTlm2bkSbyLiHwt2J0Pv4cVkMewLjrVdIOC9h3QHRMRERERgowFslqFuMQn6FYoF5ycnODs1hDHw1IgUScjAUl8p2Z1Kn2OA7WLaeoUJh4SkZBIs2dpSE1MYJ+TmYSmz1p/qrxUyYmIT0iE3iIr4s0zPLl7GztWL8OG3bcQAZqZ+7Y696UbdYb9nQ2Yf8AHfn5+2LlkOSJs66CkmwKXtk3E6E3nuf/5ozeR5lEN7jl1J/4kpMTQhm4vEPj+A94HvsTL1++QmE19JeoQknlyx8490H/QMHTr0ZubHdOsqptbXvQbOBSdu/ZEnrz5+CuWSKzWa9AYNjZ26MrC9uk3iO8ordLtZF2CCd08ed35+TSDS4KahCiZTPcbNBSly1XggpTC07E+AwajERPRDo45uQCncxs2bo7+7Lq0kzmljcQ5rYX2LFgIXbr/ygR3blT1qsGvkY/iHTAEbdt34e9wppnt8hWrcLGeP39BuLrl4eKWHJldN2vZhsU9DEWLl+S7ZVerXhvGtKbf1BRl2XVsbO342msS3c99n8KzQEE45szJRb2IyPeMgoljn5fxTCAnonMtR+R20ArTjCBBTLOiTgW1ZsMkGk2tlKjQwhV1enjwna1JAP4TJBid2bk0c6oXj7TeuErbPPxcEq00PeXC/lrYGnJBbWFniBpMSNbr5clFc4GKOdjn/KjQ3JULVj4Lm8uY7xRNApLSReKSNhKj9BL0N19pWy7uadab1viaWBpwYexexpavA6Z0VeugNXMuWJnFw/Jmk4vllYlvfRxKYxlfl1y/jydqdnbns7v5StlwMys6bxAAAKjgSURBVG+aNc5fwQ6Wdkb8WpQe/fUJSpd1TmPU6qY9vxRLAx84YP8KseuRX9kmzqB10UbmBqjOBH1uJqgd8phz0/Va3T1g52qi3QRNRCSboZljujlfPKgIN4MGrG5wgyG7x/WDXSIiIiJCkaFAts5XHq3btEKtSmVQunRplC5VEJYKOXIWq4a2rWohB2TIWdSLfa4NR9ZxkFrnRZPW7VGFdQAoyjyVGqN108qwgiEKNWiGlk2Kw5j1MHJXZP7NqsCWTwJIULLDdPwxtCFKFCyIStV7YeiIZiiYg+L4djDy7IBNK/vDb8tU/Pbbb7iOtti4YgDsZUDFht3g/Hgp99/9tgCWLBoM55/MujXk9g5MGTsXvkozSB/swqQZm+CXjWbmJJITEuIRHx/PTalpLS5BAlTrF88/Uzh6H3FychJrPNUfz+Em0DorhVT2mcISZHqtN3Mm82kyZ6ZZ2Wkz5/Hr0DEyh6Y4eRgmmrmwZsKVx8uO0zUpfvpLM9d0HoWlcwk6h8LSK5n0QjglJZlfm5ts69JC6NNP4cmkW5u+JO6vvw6dT8coH02bt0b7Tt24kBYR+Z4hs+p7/nF4+DoRXeo4wsFaidT/MXDKZ4XTmQ2TSKZXLXGzaea4ufP/Azdb/uwa9Homfq4uXgrDO+Ks+qDr6eOmzxQ/faZrUhiKi/xJaNI6ZH4+8yNT8PTQeRQve6T5WmFKN33Wp5eOUTooLn08PK/p0krh9WlJZmEpDjqf/PVxUZp4nOz756TPC82866Hr6fPE42Jx0Hd9WenPEcWxyFdBZ1bt94iJY2UDdK+bGwYK9oyQp4iIiIjAZCiQ3ap1x8pdu7Fv/wEcOHAA+/fMRQULIxRpOQzrdo9BfhigSKuh7PM4FGJCUebqhTnLt2EAmZlBjip95mDFgn5whRmaTFuEJXPaMLEsQcU+s7FywSDkVWqvI7fOhwFz92L/gb1Yt24i5sxdhFYl/nmk/7/CrmRbrN27l5ubr1rQHvoUyi3d0H+O1n/D0qHI/5fV9U+DS40h2PTnHuzZvRu79+zBltWjUcRUd/AHgMTo98L3lFYRkYwgs2qflwlMHCehQ01HONkZive1iIgIIw3+D0kc10WXWq6QyyXQjY+LiIiICE6GAvlnh++SbGys+/ZjQhs50eZO3yL6TaYMFBLRiU50P4lTKqR4GpiK5+8k6N00HzxcrWGgNOLWE7TkgCATS5k8VXSiE91P4uTyFEilaQh8XgMFLFuib5PCsLY05Xt9UD/tc0fQEqvsILv6hrQxZ3Ztrqnv631eTllxlN70ac4oTGYdQfFS/EKmm+Iil93lLDSUdv1rRoVGX860V87n5ZUVR+VAadY/L0I5gp5tSi/9zShMZhylkzYA/hxJ0ylnPxmeb+byRvfp52XRokXo0qULrKysdD4/HsuWLUOrVq1gb//tzdivWrUKJiV/Q68WJZCSrDWHFvk5kMpU0KSpkEJmm2lpvBKktZjJSVozdaGgRoFM5PUm9kJBlS290kvIWU8SiPRaMFomICH7XgGgTW7kMjl/3RmZ8tM1hIDyTY0XvXKFTP//bby0MXVsvAonzt1CyVwxcHMw1N4DDPqtTp48iZ07d6JK/y0oXeMeNAIus6dXxtHyCSGhe1ZpoOT3gpDQ/gZUpCnJfy0VyTLst6IODS3bUPOCFShedo8ZG5sgkZbC6HwEgeoFA3rtJO32LWy9QBib0LOWQMkXFLlCDplU9nHJjZDweieJ6h2dhxCwyCjNVE/wpTtC3W8Ei1ubZlo2RNPA/xy3VKpBWLAtQu7I0KS0JcisOqM1x1TX0JKmAQMGoG7duvjll190R4Rj8eLF6Ny5s+B9Q39/f1y6dAndunXT+QgH9fUaN24MBwfaw0CYKXcSFAEBAThz5gz69Okj6NIuqu+XL1+OevXqwdnZWbA9VSjNQUFBOH78OPr27avzFY7169ejevXqcHNz0/kIQ3h4OLZt24ZBgwbpfIRjy5YtKF68OAoUKCBYX4iew+joaB730KFDtcsaBYLuja1bt6JgwYIoVqwYX8ooBDQAP3PmTBTqtErno+VvArmC0lv36edl48aNaN68OSwstBuh/IjQA0eNiK0tvcLr2+LPXTvxLjkPyrbtAJd8d1kFmT0jfiLfFhJpGt69KggnswKoUNCcVAbu3rmLkJAQ3sALyf79++Hh4YFChQrpfISBOiM0uGZqKtw6A+pQr1i5EgP69xesEaORY19fX/j4+KB9+/aCdXCoATt69CgsWQeyQvny/75xZI2qhCmSuOA7CAt8ytca6qHG68qVKzzejYcewsw8J+9gC4GGdc6XLFmCIYOH6HyEISg4CGdOn+H3gpBcvnyZ3w81a9UUTGgZKg15m1elShW4uLoI1iGlEfllS5ehd+/efMBAKOh+uH79OuLj4lGnTh2dr3AsZvdDP9aBFnoW8v79+wgMDESjRo10PsLxx9I/0KljJz7QQYNfQkCvPXz48CHfhJQG05OShRNB9BsuX7Yc7dq1g5mZGX8O/wkJ6L3/sQh9cRqxUeE634whATh16lRUrlwZDRs21PkKx6ZNm9CsWTPB+4Zv3ryBt7c3WrZsqfMRDhIUNWrU4H09oQZu6dkODg7GtWvX+G8o5KAPDbBS/5TqI0dHR8FEPaX5/fv3uHjxIm/zhGbPnj0oz9o82thYSCIjI3H48GE+MCM0tISWxHHevHkFq/dJINObXShuGvARSsQSdG8cPHgQ+fLlg6enp2D9IarraWKuePf1Oh8tfxPIBybW0H36eSFxTB2GH1kgU6U2f/585Mz57W273aN7N6zfsAs9Vi5BuRq7oErVmleK/OikIT7GBiGPW6FF6XKoWMwBe3Zt4520KdNn6cIIw28jh6J2rVqoVVfYTlS9OjWwlzWUJubWOp+so05NQK2atXD+0mWoUoTppMoNDHH21Ens3r0bK9dsYPEKM4MqNzDB1Mnj4OLiyl+p9qXxSmUGkEg/HRCjBpcGHmhmKDryA8wthR3Uq1alAi5cvq77Jgy+Tx9i+vTp2LJtl85HGOjd73Gs8zF0xGhBf7OO7dtg8KBBKFOuHKtvhRnxl8nkqMo6uadPn+YzkUJB6d2wbhU+fPiAUaPH63yFo4ZXJZw7f57djMK2O/Re+7t372Dy1Jk6H+GoXbMqduzYCSsrS8FEkNzAiKV5H86zsli4eJlg9xtBv2GdWl5ccJIV2/8WQRLI5IZUGei+/x2qJ6gzTp3o0aNHY8aMGbojwtGiRQs+U2hpaanzEYYHDx5g5cqVfOZUaNq2bYtp06bB3d1dsHuDypoGfBYsWIDNmzcLFi9BcZOAHTNmDIoUKSJomp8+fcrrZRLgQkMDgTTLK/Sge1hYGJ+lJwEuNIMHD+b3tJeXl6Dl/O7dO/Ts2ZMPagt9b9CsNFkX0ASfkGmuWrUqrGtN1vloEdcgZwCNSsTFxem+/ZhQHmmH5G8R7YiTIdI0Ui6ORfezOCWMTKNgV2APtl2/gqsPI1jNJYMawlsQ0FvcU9QCmgzqYZ3qRN0OxEKRmMzikymRkqLmn4VwFBflXyPRzpJlFCYzjlCnyaFizy6NSGcU5v9z8QlJvO5N76gR1M9QJOp2chYKPmrOylZoklPTkKYrWyGhclWlyXiZZFR+mXEEpTVZBSSx8s0oTOactmzpecj4eOYc/Wb8/mLlkC1QmgW+z4hU9rzRs5EtSJVIEricU1PVPM1UVxIZhcms488dT/O/vY/ViGP9lc/rhowcIaRZZ3qyq29IJv1CzrSlR9/Xo2t8XlaZdWRxlD7NGYXJrCMozRQ/LVHJKExmHMVFcVLc2QGVBcUvNPTbZWeaqVyofc2ozDLjKL36NNNznlGYzLr0aaa/GYXJjKN08jrpM0SBLPLdIZVJIFdIIZNL+We9H30nJ/kfuoeH1Z0vkWaDSPoCaORKqkuDPt30l9KWEZTeT/LO/um/U57oXH6+3o/yyL7rSZ93fuwf8s/PyfhQtqJRy2FqFg2XIkew/84NXHkYDd1PLCIiIiIiIiIiIpLt/KNAVsXF8MXh4eGRyMyESMzLE+heoRymHvbV+XzPpCExLgphsZ9vuJKM90Fv8fZtIOJ1ZaRKikVYSDDze4vA4HB8PiaRFBfN4slolCkVYe8oLnZeaNTfzvvWSY6JRDxNQWQzJOpuHAjA3PYXsLDLJVzd/QpyAylOrfHFwq6X8OcMHyTFq/5R+BkYynB+ix/md7iIRSy895E3PE4F86dj9JmQySXa7yQ6WVz0mRwJTIVS+5mEKZHej8fFPpPToxesBBeoumsoTeR45ROOq3tfM39277AHjc6Lfp+E3TN9YGJhwOPUQ/mk8HM7XOBp3/W7D2LDkrFq4A0s6nYJqwZcR/SHJES8S8SaITd4+WweexuxkSm6NEpx72Qg5ne8iMXdL2Pb5LuICU/ief2YfpZOCkvva+XinX2m69IxCpNebGcXGo0MpuYRcCjwJ16kJsImT1XdEREREREREREREZHsJQOBnIYIv7PoV9aDL+q3tc2Blr8fRfwXmnqrkyLhe+8eAsKF3cXzvyAtKQjrBpZGDq9peJWkHy2Iwql5A9G8dW/0798Nc9fcRCzzvb+2A4pWa8r8+qNrw6YYufEqInVqNy05GBuGsHiqTIVfwl8SOC0pGPvnjUPfvhRXf3Tr1RuLD99G0nehkpPxeN8K1CtUEOP+fKjzy07SmOBLRsUWudFjYVkEPY/B6wcRsMttioGrKzHBmIRX9yOQwY7tHBK74cEJaDSgAIZv80LZRi5MDGrw6MI7XNv3Gu/fxNEl8OFtPG4dfsvjTk5Q4daRt7h56A3CA+Nx73QQCxuAgEeRSNOkcUH75Eoobh5+w86Lw/0zwXh8OQRSJjyJ1GQN3j6JYsIvDVHvE/HOP4aL5Jd3w2GTywT5Stmw8KFYNeg6vwYJ/KDn0fA59w53TgR9FNQkWGM+JKNAxRw87e3GF+eCVqPWoP/KSijk5YAH7Jz46BQ4uJmh1+JycMpvgdtH3+rErYSntWJzVwzZUAW27NpH/niChOhUnqfr+wN4OmOZaN464Q4OL36M8KAEPL/5gZcN5VErnHlyshUSyUYmEajc6DZ8k6Jx7VGU7oiIiIiIiIiIiIhI9vF3GaEKw/bfR2NtWH5MWrwEi+f0w4dLV/Am4QunkSVS/koKheL732Ap2PsKPhjXQjc3f5x6rO2oaz5cwYq1bzFm/zEcOnQKrfNqQKteVOo0uLWbxPwO4dSBfng8czQuBvFTEHLnKt4Z1EB399c4xcSVntOrB2LWFXPM2U5xHcLpNaOR3zwFLKpvnrdXFmLghI2Q5izAxOLXUfRkkmxgJIPSUMbFq6GJggtdKROSNCtrYmUA/dp9mh3ls6LpZpRp5vfcFj9sm3AXL5mY9mdC1ZuJyCgmHg/Mf8REYTyOLX+Kh0w0J8WpcHbjC/jdDkNkSCJSEtWIi0hGVGgiLm7z538v//kSl3b4w887DLum+3DhfIad8yEgjqcpJUnNZ71JHNN1SASTCr+86xUCn0Xh7skgxEWm8GtFf0jkps0UL13z8q6XePMkks/kEjTT/ZgJVUo7iXaFgZTP8BqayrmwJ1FOAlZuwMrHWM5FOQ0A6HPPTbRZeBL2NTrnQxTLUxIrw7iIFD4oQEI4PIj5MZFOs9FUvgkxqTx9V/e+wht2/+vTkt1o1DKYW8bApehR7Lh6HjeZeBcRERERERERERHJTv4ukFkHWmnIBEb4I6g9mqDf8Nk4tmMM8hqqcHXVSFQv3h83+UaqoVjTqRmadNyAqOib6Fq/DDwLFEKx4sVR4bftSNTImTCRI+bCQhQrVgAFC1fGtAOPqQ+PNFUSrq/qgqL5PeDhkR9FSvbDxfe02P8D1ndriUatlyGYLqG6h6HFq2PwogsQ/s2B/xYVbl4/ivCKv2F6NwfsP3oLNFQgMbGCMu09Tp29g+gkCQrVqgAb5q+ViFp1JnVyhossGYm8vDTwvnYIH8pTPI44eOwmjwep93F4yyv0nPIb3PTvn89RAg29KoJpvW8eq3wtseL4ZrQu6YJkgTcnygiaBaXiPb7yGVYNuoH85e1g52LCj90/HQRTKyVyuptzAUhCjkyuyRz5FhOmJJYJ2uDGo6wdSjd0hq2zCXzOBaNGF3c0HVoYtk7GCH0VywS4HI0HFYRrESskRKegfl9PPuucM78FYsOT8conAq8eRnLBTIK7Uhs3HkajTkPLUUVQuKoDE7/R9DjB1NKAX+fVvQg+A2vtYIx7p4OR08Oci1VKZ6Eq9nArboOqbfPwa9s6maDZ8MKo2MKVi3i9KNWw83PmM+dpdy1sxfPy4W0CN5v2vxOGErVy8dnip9dDsaTHFQT5RvM4kz8zR6ABBBpMIPFM4aPeJ/DZ8nd+MbCwU8KzQg5UapmbX0OVqmFxhyPwaTSfXf4qU8g6SCSbmofDqcgebDx3Gbee/jWwJCIiIiIiIiIiIiI0GQhkWzTv2R+/NnXFovq5oXCqhU2nA6CWSRET5Ie7Pr6I4TooBcFPHsDncSCSpIbI4egKJ7s0PPHxgUZhxsSIEnJZNA4cvwE7O3town0wadgiPNek4tbawWjRZz/SHF3g4mKLmCdr0bHOKDxPAcKesTgfBmoFcVosnvvcxfO3kVox+V8Q/xQ+t1PRppkbHOu0g/OFdTj5TgOJcSXMWNgOvsu7oUyzXjh00R8k8UmDRfqcw86dOzGl40SEVOyKqh7sQNIz3LuVjF9a5IFDnfZwvbQBx4OZSgn1R1BaMXi6Cb/j6dfA1MEd+V3soElR8ZnP7IZv686uQ7OfA1ZXQplGLtwE+dm1UC7uGvYvACNTBReAJFZJ9PZZWgEl6+Ti4lQbB+DsacnFtYWdITeBVjMRSLovlYl8uVLKZ1+JVCYsaW0wnUMz0a99wvksb4/5ZeBW1JqLR6URrd+V889GpnIez0cxzpyMiWASyP73wnlYW2djXN3zGk4sDXrh+1ca2Hd2Eq35JTNx+qoNoUXN8mSf2xTFauaESyFLlkdwUd9jflkYsDTTLDDl06O0HXosKIsO00vxvNCAgR4SxDSQ8ML7A8xsDOHHhHVyvArd55ZlcZvx80n4S9j1E2NScWGbP3r9UR5FqzvwMuWF8TVhBZCaouQv+mf/RERERERERERERLKNvwtkhm2p9li97yz2LFmEYVVUGN2+EdY8CoHSwAD0n5x3UmmTIvZNqkKyWTHMWb8G7fO5omjZ9pjWvSqMpCms02+AmsPX4MyZC1jUpzbMXgUhIu49vG95I9SzG05dOMOOXcXSnkURF3EO/lFyJgwMoFQqWOwMKfvO/lPo1mD+F8Q8OIU9l15izej+6D90Be69uonTl/z5sTwNRuDk6SOYUjUGg9r3x4m3TCAxEZUcEQxfX1/Iig7AyrX9kIuFjePxvMLaMSyeIct4PKcuvgKsrWGuCkEMLWD+XklT6+bMvw4k0iRMWJK5MYnHMCYKt0+5x02byUSaZoT1m3TR7C4JwvRmwTRrqkrRC980FKnmgMNLnmDz6NssKzRDawEVE8YkFM1tDWFopsCemT7crDklSYPEOBXfIItMn0mcUzhaB0y6US+muZ9OlJLwpbXAoS9jYeNows2uI4LjudClsDQrbKgzhz685DHio5L5+Twelh4uSnXIFRJukr1+xC0cXKgNS8dNLZUoUScXbh4KYKJeu1kazzcrh/TnE5d2vcSmMbdxjYn0Km3ckIOlg8yp9855wNdHkyq3yWWMk2ue4/XjSLgUtMSOyXfx4HyIVviTav9KSGVqRIY5IPRZC/SuWxmlPKx0R0RERERERERERESE5+/KM+whJs6YgpMP1ajefyD6tqsGO4M3eMI6zhQ4BQF4+SISURHhiOWzhgooNO+xtlMzTDyUhGGr56BSTiOoVKnQpBnAOYcZj1YuV0LJ5IxUrUZCaiLSggLh+y4a0dGv4O8fiWSNEZRMxKRpkhET9xKvQ6NZxzgcCV9VeqWHJHoE/lxyCBVGTkSvVm3Qpk0PDO/VCG9PnsK7pDhE06JjIxe0GzsDjTwC8TyYiSOmHRxqdMakSZMwfkxLLo6BcBbPQZQdPh69KZ7W3TGyTxMEnjiCMOOKKF3qHQ6cecxDatEgOjbuu1iDzJEYwUAug9zAUOeRfZDYK9vYBUWqOjAhqBW4RkzAdp5RGrV7eKBIDUfYu5lx/4yg9cA1u7gjd1FrLkjJkXkzmU/TuWRWbWqtRM1u7rDIYcjjqdcrPzdTLsSumYsJ3bo98/M0dGLXpJnhMuyzcwFLmNsouXk1rdstWdcJnuVzMPGr4Wkmod12Ugm4l7WFs6cFei2uAGMLBT+vYsvc3Ny5Dkt/8Vq5YONkgpa/FeXxFKhoj5L1nLjIJvGdt6QNWo0uysLl5DPgNAPcfGQRfo187Fi1DnnhkMcclVrn5rPQ6WeOaXac4mrQtwAKV3NA3V/zc1Nz2tCrbi9PlGnkjPaTS8DCVonCXg6oxcrAjuWPwlF+Os8szdJvx/P0NZDJVAj/YIuQp43Rs1ZVFGH5EhEREREREREREclO/i6QDUxh/GwX6hW1Y4JVBvfmf8C6/DgMalIAruXLwsPoCXoWsYaVW01seRGAVKkc0c9PYfHBSwgKv4COxZ1gWm4UfBNVSKKXMCdpXySempSAGPZfrKkz2nQbhGrGB1E9pyUsLfNg6GU12g2ejqo25ijTugJUL7fBy8ES9sUH4h47JyX5685QEhIDJZJZvtb6OaFDtwao4uUFL6+qaNmhCQyDj2PHhjXoN2Eidu/ejZ3T5sHXqS3ql5AjgeU5NjZGF4uWpOdnsNbXEe26NfoYT4uOzWASeAgnfJLRsf8gvN40BuMXbubx7VgxA4NXHEB4wrevkKNf3cTBPTtx+eFj+Fw8hANHruJ99ryjn0O6l8yiTayUXPzRd9qgisydSezRDs+0fvefbhg6x9rRmM8K8zDMpTG9l6e4DT/X2Fy7qZx1TmO+ARYJT0NTBTzK2SE/c2S+7ZjPnH92LWgJenUSpYc2CiMTbJqN5YKYiWVji782CyNIiFJcRuwaDnnMuDk1nUdCnKBrkgCma+RwNeHxUBwUF8VDYp3C5ytlC0+W1tzFrKE0liEHrcGmiV2ZhMdLfpb2Rh9n0fVQ3s2Y+HcvY8vzSmkls3CC1jXTumMS12QSTuKa8kzC3oxdn66Xh12Prp8+T9mFlInjmKicuHa4KDwNJSjG0iciIiIiIiIiIiKS3fxdIJu7YciMjVi3eDZmz2buj004eHQqCrLOvFut/li1YT33X7ZpG/7cuhFThlWHfY7S+G3OXG145uaNaIbcTqUwdOFCdCivnUMt0KAH5s4eiHysc527Rl+s37UZc/Tht+/HupG1IGfJqTxgIbYtms/9127/EzvXL0GvZkXwtffClmhUUClc0Hfaryhv/lcxGThWQPcu7VGyVleMq2GFR48e4ammKBYvG4+CLJEu1fthVJOSutBaVAYu6D31V1S0SPdOW/ty6PFrd9jLEmFZsjsObRiNnPH+PL5nqXkxqVcH5DD5eqasmSUp8i2ePA6Ee6MWqJ9bjSfPAhCfzZtZk3BMPzNKgo2EHs2wkqPj/x+fn0/oz9ebRfMwuiAUlsfNwpBI1Zpo67/rw7IP7B+ZRhMUz+fXoPPIjxx9Jug8fXrp71/X0PpRWH2aCDqmzyfNKtNl9WH11yc/fZyfQ3F9PF9/HkOfJ54u5k1x0Hd+fUoXnaNLW3ZD4pjMqsP8WqKEtRFC/a/rjoiIiIiIiIiIiIhkL38XyAxDp7LoPmgURo1ibkAruJnqgxmi5C/duH+/ZrVRqWkHdGlbDtbWnujYZ4Q2PHPDO1WDYw5P/DJ4COoWsuNn5q7QBANHtUFuA63oc/Nqj5H68E1KcD8ttqg/eBj371y9LGp064MW1dyZeP66aFTJMHGriC71qsEo/cUVFqjerj2quVuhYN2hmDJlCqZM6oOCugmuXKVaomOV/NovOkxzV0CX+tVhnH4fLrk5vNq2R+3C9vyrkWtF9BvP4qL4BrWDm+W3L44J+5KtMGbSZEwYOxZjJ0zC2BHt4WakOygi8oWQWXVkeA5uVt2xUlmU8rBgej3DakpEREREREREREREcMSeZwbI5XKYmf3YJp0KhQKmpqa6b98WlDZCKtVAYZAMuSJFdD+BUxgkISbKEfFvO6Nv/Zoo7m4JmUIJpVLJ7wchMTAwgLGx/r1qwqGtO8x034SBnlOKl9JMcQvhKC4jI0NI07TrIYyVMkEcIZOooGDPLu06nlGYL3W0FEEu1ZqlGCmFbbIojVAL/xJBQ4UEEl3ZComClYNcouZlklFZZcYRlFYlq3YNMzieFQd1Evsr/Zt/Vhz9ZnR/UTlkC+x+MGLXERoDWRp/NrIFSrOBsOWsUMh4mqX8/RxfWkewtBgqMqx7yNFvKElTwdBAuPtY66TcykmmS7PQSDTachYaevakadmV5hReH2VcXplzVE9QmvV1XEZhMusISjPFT89hRmEy4ygudkvyuLMDakspzUJD9xvdd9kB3XMG8jTWx8q4zL7cSWFirPzYZ6HnPKPnP7OO0PfdSCdkFCYzjtLJ+wKfIWk65ewnNpO5Iw7pPv28HDp0CDVq1PhmBaQQHDt2DBUrVoSlpaXO59vh1MmTePEqHPVGr4WD81PQu3CFgNbk0kOVkixsBUkVAa0BVqUK2/mhikClVrH8a3j8gsCedhKcKSkp7KNw5tLUYTdQGCA5mVXkmUwr/T5vHsugeuGDIm4mfOb4xYsXiIiIQIUKFXShhOHKlStwcnJC7ty5dT7CcODAAdStW5eJT+HMKFJTU3md1KxZM6jVwogCGbtn30ckQGVVHrVr1UJKqjDPBN2zly9fhjlrdIoWLYpUVdafCXpmvb29cfbsWQwaNAgmJtr3ngtBmkaD7Tt2oEOHDjofYXj//j1u3LiBJk2a6HyE4e7du0hlz27ZcuX4fSEE9JvR/VWyRAk4ODpCw8pECKhO2LVzJ1q1bg0pvbNOIBTs3vV58ACJCQmowNowodm+fTvasDTLdQO1QuH77BlC2X1RtWpVnY9w7GT3cMOGDaE0FG6jTDnrMFL9++btW9SuXZu3Gf8WiUSKlPj3CHpwAMmJ8X9bmsOfaT812nYYCCND2mNDgLaI3W8aVj8uWrQIZcuW5X04odmzZw+v36lTLSTBwcHw8fFB/fr1dT7CsX//flSsVAnW1ta8vhMCqUyK0JBQ3L59G02bNv2ie+N/QfURtaP0G+bIkUOw+ojqoLCwMF4vU1sqNEdZn5rqUEdWhwpJdEwMzpw+jZYtW+p8hOMk62u7u7vD1dVVkL6FhNUZEUF38OLuYZw+c5aXs1DtFEH3xoULF+Ds7Aw3NzeoBOhfEFQf0f5PZfts1flo+ZtA7l8hmxeQfgdMnDgRgwcPho2Njc7nx2PatGno3r07cuXSrhH/lpg1axbu+TzAldsBUKu07xUWgoCAAKxevRq///67zkcYDh8+zCuxjgJ3smfOnIlaTLwUK1ZMsEqGxDzd2xQ3VTZCoG945s2bhwULFiApKUl35MugDrUmNRyRIU+ZsNLw9F26dIn/bl27dtWFEoY1a9bwcqVGWEjGjh2L0aNHw9xcOAuUxMREXifRbybUfcD6N3gbqcCLOFdUL6xESrr16FmBYqEBGOqICZVWHie7F5RKQ8TFxUIj4Dp4qlpoNDqeiS0hkbFnwsBAicSkRJ2PMBiwhpyek2TWIRVwzIyJFCP2e6UINgCjh8o2IYHKQLjfjKAOjb4chMaEp1n492eQsKdZiiQaRBQYSjPVE0LvEaGdBZKzNCd90f1Gr1W8+zQML188RfOKVuz5ZXV7Op2jYMf3PLLGNstd0MiFLA8JF68pKcmsHRK+nI2NjXj7ln5fECGgwQi6pxMz2Xb+fxgbGbHnJFkwoclh2ad7mdroBHbfCdVHI+gW1qY5hQ94CFnRSVmaqS2hNAsNWWSlpKQKXofSqzoNDQ119aiwGLF4aRBbTUJTgHKWpMnh8NQFTeRmuHluHab/PkPQ55AmHpYuXYqSJUuiXLlygg3MUJ9l2LBhcP/lD52Plr8J5AMThR91+96gEbF169bB1tZW5/Pj0bZtW8yZMwcuLi46n2+Hzp078xluEl1C4u/3HOOYgNn55x6djzBs2rAO4RHhGDZ8lM5HGHr36oH27dqjStWqvMEXAoXCADWqV8fBQwd5pSsEJJDfBb9D7z69ceLkaSQlxuuOfDk08yCRahf9U+NLo3qPHz/G5MmTuZ9QjBkzhs8w0MyIkDRo0AC7du0SdIaBhGa9evX4DKpQDQJ1UH1exuLwlUB0q2uPxBQBO08iIiI/NSSYqM997kE8DA0UaFvTEQZyEsna7qaBQorhqx5hgc0UwJAG0gRUWCIiIv8RaTBQWaHgEy8UDAjFttXjeP9FqIE76hPSBE+dOnW4xYxQ/SGKt0qVKrCpzeqjdIhrkDOARtq4qegPDI1yfat5FHoETo+KdpuWCL+2TJ3GGv404R8lWklFm0rTbGqqKk0gxyJkAjTjY1lwtGu2RM5+u6ylNSVVe1+SI/MZqlyFMqNJjz5uocmOuoPio3ipMdCXjRCO4qP+Kv129Gykd2TVn959fjwzLjPxZHTOv/UTymVn3KIT3Y/oqC6HJA1eRYwQExuPTccDEBuXyK0UqO5JZY7PaGrkGbu0dO5zv/Th/slldP734jJKd3o//ef0YT7/LqTLzrhF94M5BVJkMXjofhZvC+bBmRvBUKVSXyPjPsiXOoL0AfXdyGUUJjOO4szIwuI/FMisM5yYgKQUFVk+iIiIiIh8I5B4jo6OQmREBP+c0QYWhN7U9X9BI8hkAvqvYXHSIAY3df1s9Jn8qKNNaeLr/xkUN6Xz36TlS+EDCRk0niIiIv8MPbYyqQR1SlsgMTkFu86HIkWlwb9ajp6sBmJSgLhU7XQ0uQQVEMv8aFTvfz3nSex8CkuOCfb/lBSWFnKsLCDTpZvS9E9m2qmsrklv0UN5pe96P8oblU36vNF3Kp/00LF/yjulg9Lzb6D0UPz/dTmKfB+kSaE2isdVx8OYdO08bj6Mh5w99P/ybvumyLCqigvxw41LF3HxotZdvv9Wd0RA1K8xppIz6g/ehHCd17eJBoEv7uDFh/+vc5cE/4e3/0eYH5UY3DlzHIcPH8Upnzc6PxERke8REpgkOletWIyeXdphxNB+GPfbUISGhnAxbGpqxp1cruAm+s99n+mEqgJGRsb8mKHhpxuU0bEHPvfQqW1zBLx+9VFUGxubwMTElK/VlUplfB0QN7Fnx2iDxFcv/XD65DEulClu/W6Tp04c4delEeTgoEAYm5jgyqXzePDgHk87rXuldGjjo/wo+LW06dYKaj36PFEctFSAHK1zonTRNQ3Z5/lzfsfDB/d5HBQfhaH10CIiIv8/XCQzMVavtCUXyTvPhfD9Dmhd5T9CwnH+bWD2LWDyNeAZ6yEGxgLL7wMzmd/+F6yi0oX9HIqXRPWye9qwK3yAIHaugQwwZs8+OQrDnmMomZ+h7ruCdYXpGH2nDRro3Z70Xa7rIvOwzJE/+aU/RlAcdA3SkPRXfw0F+/woDHjC8kCmKOFJgKkCOBMA3AnRfqZr66Hz/vQFprJ8R7CwdA0Ss4vusLywPEUls3K5Ccz11uYtNB44zeKislrMwtBx/bUvsX771SBtmvX5o7RRnJEsHAlsyheFpXxTODpXnxd9GWx4BKx5oL2WuVLrpxf66cuNoPjoe/o8ifx8aGTQGMfhhtMRjLl8monkOL4vwf+1dx6AURRdHP+n915IQkISSoAQeg29g/ReBEQ6UqQrSAdFRREQkCZN6b333nsNgdAJkN5Ib5d8783tYcDgp7AIyPxkvL3ZmdmZye3u/Pe9meWf2vtErr/ioO0/oHGNmqhZUxuq12iBKVuvQ6PsV4dsZKSlIo2frL3LZGdg+fedMHXvX4i/rBBM/awlJu96oETkRhZO75iH7QHv9uOAf0YCTs9fhpXbDuL48c0Y+Vkv/MIXfolE8t6is9gO+eIrrN+8G/kLFMKGtatIjD7BhLFfYiKFmzcCcP7caXT/pD2+mTQGQTeuY8mieWL/xnWrqIwsuhlq74aZmem4cukCCvoUxvWAq0Kk8grE836Zge+nTMDRIwcQFhaC/Xt3If5pHBITE7Fp3Wo4OjrB09NLuD+tX7MC40Z/gcDr10R9WCiPGTkUn/Xqir27diAfpbO1sRPxv86fg/FjvsDB/XuFiA68fhXz5szEpHGjSFjfeCaSeZXia9euYAKlnTX9B8TFxiAqMgJrVi3H1G8n4relC8XK7LxQTCzt27l9i7BUx8XGYteOLc+1USKR5A47X7Agrl/WFqlpmYolOfvl5w5bKu1IiI2qCAwqoxWTXEj/0sDgsiR4EyFEMAs5hj9yFsXTiNyttPm/rgLktwVCKM98EnkcWKTGk0DceR9YeUMr/C5GkAAnwcni9HaMVhDOo++3YrVicA+N7TbdAZYH0gCZ9rM4ZeGrE6PRKcDpEK1APEaiNIzKTCQBGhAJOJlry2ChOeU0cEAZS96OIyFPov8cCWVd/fnhAItQLvc2HZvLuxSuiFUS02zNLUDtmUztmkjBzRI4/hj4itras4S2HJ1lWvf5KAE4S8fgBwzHKO1Tavu3VA8W1TweTaJ6rr4J/EptjkjWtuUIietl14E11B9XqA1l8mhFNT944H55TP3Jr7s6T3XjcldQv7Dw5n7ivuE2sciWfLiwSDZNxrl8OzD2xAGcZpEszhdl/3tArgJZz8AQlqaemLDpHM6dXIHm9rcxbcwvCKLzA1npYpCgDXRicRQNgFJTkkkC/kF6ConfjExkZqSL+ShZmWkiT05BzNYCPqfYP533iXmMCpnpumP8EZ+dlYFUyi8+eV+q1qUki4Q2p1N/pqIWI2MzGOd4WpiWEEcDplgkpiot1nPD8NlrMaq+J33Jhob6g9v9lNIkKG4vGSlx2LNqKlYcu43YRK2lOTsjWQy2YmPjkKS05f3CGG4VG2PCzB/w/fcLMauFAeZvP6Lsk0gk7zPpadp54B81bobkZBrw0Y2tZKmy8CaB+jMJSncPT+RxcUXxEqXgQGK2EAlgHwpnT5/EjRuBwnKrT4PH6Ogo3L9/D1269kRIyGO6Vidj1crfkBCfgIKFCmP5skWIjAjHgX17EB9P18KkRGzftllYrU8cP4Kgm4HYsX0zatWpBxdXNxw9vB9379yGr19xIYzzFyiISxcvCNG+f98uPHn8CBX9q2D5b4sRGHgNq5Yvw+PHD+GaNy8WL5wn3KVZJEeEhWL96hUoUboMEhISsGb1cqr3dVGfQj5FcOIYHTuI28Er6evh4oWzePjgHrXlLo4dOQRTU/NnDxMkEsnL0VmShbt1agbWHiaRzGLvZYNlHvOxNfRBvFZo5SXB+xsJTLaSslizIrHIhbIIZLHMQTd+NKRCgynfNyQCJ57SWp9XkoBjYWlGZe26B4TS9YyFNwvMJBp7HSNByPt97Eicm9Knvda6y+KTx3BrSEByPR5SuVvuAvmoPpw/iV3A+Zg0PtxK8Zk0vr1I4pCFMae9/xS4S0KXhbaXDbWDjsd5ud53aR8fbzeJSnZh1gl+rn8RB62oZzF7l4Q05xPWbdrHZY05DswmscrjxspuWrHLFmHHF97tz2VyHbj+JZyo7fepPVRnD2vAk4IDifEzoTxsBWxp+xCJd+6vjbcBX6pDQeoTfgDA/e9kBhSi+nKZ56mNLJIPUB8Upr7iss9SOVxnLyqXHx5wOWyNl3y46Nyt827H+JMHcPJaPIlO+v28J/z/X69eNg2S9JDHrQgcjVOxfVgV4cIm3Ngcy2LGORKB5+ejkq8LRuzQWkfjL85ASc/imLDjKraOb4aK9TujSdU8Io93mU7Y/SiZjqwPfWMjpFxeDv+CvM8KVbv8iPupGqTe34tWhbTH4PgqnX/Ag5RMRF2Yi6p+TdCtVUnY0T5r9+oY/+u3aODALnLWqDdgBWJ0T83eCFm4eXA2OjdtjPbt2+Ojmr2x9z5dvPSMcGDFSCw6GU5pwvFzzyro2m8UelCa2nXaYhtdKK6u+hbrj0bh+NxhaD9lA+IeXcO0IV3RskN7KqsnZu2kC9h7hwnylcoPunQSWeKab2mu3vtfJRLJ24ffl83vqI6ICMOunVtx6MBeIUILFvSBk5Mz/CtXg529Pfbv3Y2d27fiZtANIa5ZVBqwlfbKFXFLjKT8Rw4fIJH5AGmpqahStTqaNG1BAru0EK28kqS+gaF4RzO7abMrM4tsBwdH2NjYksh9JFyeeSV2doFmYe7lXQC+xUoIV2ned/TwITRq2hzNW7ZFqVJlEPrkiXi3b8vW7dGgYVNxT0mIjxfW4zt3bsHVLS+aNmuFZi1bi/eY84OA8hX90a5DZ5QtVwGPg2nASO1wzuMCL68CuHL5IrXnEj5q0kzOS5ZI/gGsZ01ISJbzsUDA/Xg8ikwTbpd/guNiU4FfSACyVbaLr1acdisO9CqhdVdmIcbuy2zxZIvmrIvaOBaXvECYKwnK3pSWrc5sUWarrL8r0Di/VkyzsGVBXMsDSKFtFnJNaV9pZ+2xWSheJpHL2yx6HWlc06wAUJREYwUS6HU9tfOkOTCWxtp9e0gwlnMhAU71YiFrRcflfRYktlmQetBoiUUmU9Md+MhbK5ZpfPsMfnBQhNJEpQA3Y7TimUUot4vdtFloDywDdCjCHQo0LwT0oL5h6/ZhqveLfcrfq+bVttWFBDSLahaxLH5ZULOFmEU9t5ct6zzHuSy1kUNxR8CG2lCCPrkv9pGY5/5nazK7rjtQvzSkNrBAvkdj4Qs0Bj5JfzN+QMEWdKmPJWxJtojHZYtzWH36IVLT2HtE2feOk+vPly27WRkPMaFleZT374xzns3w08/d4ayXDpsSPcX7OKdM+RK17UPwy7iVMCxVGyVowLL5198RjXTsmrEYERbF0KhKUejHR+LSia3QFO2HsYNaIv36PixbcRYaPVOYGCTg4pM4NGg3EAPblcWF9cux43IYNGZ2aNprCr6dMgUj+zXA3Y2/Y1tAJLL5nV23d+NATBkMGtIHRQ1OYVKvX+A0eBi61CqCE3OmY98TrVVbdfTpAhd6EMPH7kPT+Xuxd+9eTGwbjZnD5yI03QDpyU+RJKzj2Yh7EgubMm2xmtKMr5WEX34+jDLdf0C/loXQfPxK7J3SGbHXN2L3FQ8s3sNlrcfIVn7a47ynJN7diu/3pKFfC3VfmyORSN4OLFh5Hu+hA/tgamKKoMBAlClTDrPmLhJCU7eSJIvTgGtXxJzk2fOXoGKlyiQ2M8RNkN2Tjx45KMTuxQvnYGNti6CbN5CWlirEaFJSEu7cDhJWWhbG7HodGR5G5bK7Eo0JMzOFlXoe3VvCQkKwavlSEuv6wnLLq0/yp+5my9tch7DQUPFeRxbUdnb24Pe48j7twl5a92q2mPA84vCwUHGMqIgISqMV6SzsuV0Mb3Ne9ggqWbqMmEPNbuKly1agfNo0Eonk/8OGx7ikTOy/FI8G5Z1QwNUUWSz6XoQtwSy8vqwAjPHXCkx2N2Zh507Cl893tpbSeSmEMLtSj6sM5CPRpyuPRSGLUg5seQ0nwcq7WNixazBbfLkc8VYH2mCByqKZ5xmfCgWquGnduXkf5xMXM9rgwHlZxOaEj8eik4U1z8HlkTWLTY7jY3AZueV5MY7hdvEDAbbgbrilbQMLdBbHDM/vtTfVWnz5OPwQwY8Eam0S7WzV5WO9iK7O3A5dXfg4jDX1Lz98+KmWts18PEom0nDQGZ3YYt6lKNDZV1sHriO7Y/PfhR8w8DFq5wN+qAFMqaZ9EJBb+yQfFvoamEXnRdOMjzC0sQ/MTPmequx7x+HT60/wQEHfyBPjN+3G9B51oB96HTEZdNLACoV8snHlyjUEBt5GJJ8YUTGINS2CYZ9WQcSFDdi2bTOWnXgIz2a9UdnJGMlpWXD2qotJc6dg0oxhKE9nXkpconCHzkg1RIm6vTD9x8n4ZmR7eGUkICY5A+b2HjDUu4tr1wNx+344MtPTkJSShiw9DTLghk6jv8d3P01EvWIWcG00FEu//g5jeteHm1EUYuPUPiHpSsHXFBqUIfgqHmSXR+3CFmJP8Xr1YRdzF1F0HeTVGvmaQlcxWLrmRZ2GlcBDMVfXokiPiwcP9zLpQqlRBn7u1Xqge8149KrRAM07T8CFp5pcr2vvBbG38O3YH+HV5Wt0qGCrREokkvcR3dzA6T98i9bNGyCEhGbXbr1RqkxZHD18AJ3aNRcWXE2WBqVJMI8aMVgI4JjoaPT4pAMunj8rxCcLXnaF5uK+GjcJk775AYOGfIHzZ0+hcpXqWLpoAQYP6C0sv2zRrehfGSOHf47fl/4q8nKZLHgDrl1G25aNcPL4Efj6lRBimucyeXnlx9kzJ7Fg7iyRVpOpQbcefbFowS9o36oxbG1t4VusuLB+c5uERZvyMiyWixcvSe2wQtdObfAbHbNGrbqiXToRzfOZhRWb6savLyvmVxyhJNIdnfLAnOrMwlkikfx/WD/Fp2iw5WQsyvrYoFYpxYr6Mlg8srDUrf7M1lRemGr8ScCFxl9s/RXCk85BTsMh5/nI+RkWlSwui9hr886/AlRwpaEsiUIul8Wfp412ru+XR4GpZ4GilPbIY+02X7w4sPhjOA8HRhfHcBS7QXND2eLK7tnsIs6CXrefLbZHnwCrbmjrx2NKhsWmUqSAy+eHBOVdtGWw5ZeFJlvH+ZhsqZ10ii6qx7Tu12xlHn5Yaz2u7q4UQujqyvXX1ZmPy23medm8uNcpEtclnIFlAcCgg/QZqE2b0zWa68d9XZH6bel17Vxl9p5hSzbXR9dvVfICVyO15fxIfyv+m+n+DpIPExLHxrHOaP60DcbWLw/vvKZ0SuY4T99x9JpPPPBcbTePq42LS/qhZf9DmHrvBtonbUKVyu0QXX8JAqa5oVa11kC97/BFAyOsHDIW5+364MC5ccgXsgu1q36KMBtHRD4xw8+nT6Njfg1W9PLHqFN+2HzuN5QxPobmhq2gP2opVk8pg1F+hXDOfwa2L+yJ1PPTUav8HHx6eA9qXv8S/j9FY/o3Q+EQshEjhh7H50f341O77ahdfDo+PnQIY6poMOyjktic/2fcWdAVgWuGo2nXjfjy/HX08aML4mvQtGlTzJs7D3nd6YQn2Tq9T0k8aLgbM4vuQqlWpzD7/K+oag7c2DIEoxebY9rqb7BjRGkEVl2HXzqYYmrnjvAYcwwdiwBnZ/THVzerYvu8jpjb0xc3623H/Pb5tQcisjIzcHH+QAw45I31679EjsvbG6Vt27aYMmUKChUqpMS8GunRdzB9QHc8KDsOc4fXVWJfj06dOmHPnj2IiopSYtQhKCgI48aNw5o1a5QYdVi8eDFiYmIwfPhwJUYdevfuLVz5q1atKl41owZs7WvQoAH91tYL8aEGLCJCQ0MxYMAA7NixQ7yGRw14NeG1a9ciMDAQX3/9tRKrDiNGjECtWrXQqFEjJUYdGjZsiOXLl8PR0VGJeX140Sq+JvE5wVZTNTCigcvV+4nYdSYCn9RzRmrO14oQbEHlucJZNMDkFaVNzcyFxZTnB+tWlWZrK7sZJyYkwNLKChn0G01NTYWxCVueSSCTwOS0nIZ/dwyLSm4D50+msp4+fYr1a1egZu26JLYrIDoqUghSFsEcOC/nSaI+4N+ZDYlerhuLXd7P8TwANKG68CCTj/s0Lk6ksbK2FmlYDPMq2ZyH66OrC5fH6RIS4sViXNwG3s+LgnEa3hbCm74LUU7t+WrEILT/+BPxYIDjJRLJX0OnDZ4maLD9LItjW9Qtaw9juv6MWBSEGQ7fAqbsifGCkGJBxiJNF83il+cC8+CaxSeLy5yCOCcczcJYl58Dx7HVmQUbW0j5csdpWOCxgMygc5mtyCwOeb84Fu3XrWrN9WGhyMKVy+N0QrQqx9ChqzfnpX/CWs15+PicXywuxtvUKS8rR3cMLoeFP1tquTyO18VxYNhazYl5XjGXzwt56QSIrhyGo7jtXD8+JgduI4tudtNm67muP/hhAZfB2wzXTyfiuf4Mp+E43sf9xn3Ilmg2mrHbOZevWxVb8mFC4tg0xgXN49piUpPy8HA1FO9Ifx34TRY8zqxbty4aN24sxhtqwB5x1atXh1ODyUqMFuUMeB5edCuZBkeJT+mHXqA++tbOj1s75mDdvTxoVNoGx+f0RbNmA3EgIRyZ1Al0igBuH2FAqzy4cTkQ9vV7ooEXn7jZyExLQVJyitbzJTsTKeB3H/PJrX0PcnJqusifraFj8j6NAdyK10DB8MMY1KEZOg/dgSTrdGSmZ4vFuTh/Gp+UPNCi/EnJadprXUYaktOSxfn/+tDgyzQLD05uwuSRn2HHlYKoV8YJKPIR+jdIwoS2vfDVV6Pw1bIQtBzVD95mGuqvFPGOP24Xr86tq0cWDc545UamWMECODN7NEYvO4B7pzdSGaMxdvwELD0Xjjo1/KE8a3x/yIrB6tHtMXpjNF04j2L0V19h4ne/4652DTKJRPKewuKX5/3y3GIj2ta5E/MrkWxt7YTrNcMimEUrC0m2BNva2dHNRvvKJBa2vJ/L0sEilR98sJeSBQlvRycnVKhUWczxzcrSiLIsLCxE+VwGC1UOXA/ex2Xydy6Xt7kMTm9gyHF0AyZRy0KX07Oo1aY3FmXxsXPWhcU3p2E3bC6Hv3M6XRo+ju47p3saF4tadeqLxciy3qOn4BLJ24L1UXwSi+M4IY7rlLEX5w6dln+NTpDpYAHGwphFGG//VQGcL2d+XVLOy+KXv+vSMFwWb/N+PgZjQeNXtjLrymGhy7DI1Ik+jtMdQ4cuPQtZ3s/H4vScj68ZXC4Lx78qR7eP6yXKoE9us65sdgPnunLg43B63uZyc16XdOXojs9wGbrjcl1YfHP5vM1lCPdw2q8Tx4yu7Vw09w8HLoe/8yfn40XT+NgsnPm7eIihHEfy4cFu1bGuaJHQGuMblVVFHL8NcpwFf1C4yRfYcngtGufjH7gFWv64Cvs2fo9yhYpixMytOHTwIA4ePI6D+49j7fxP4aLNhiLla8AMedG+U13Yi5KN0fCr37Bt1UQU5fGUQWn8eHAPpvarAiM4YvCqQ1gwuoVY5Mm+6MdYc3ADPinjBvdqfbDjCB/jEE6ePEjHW4POpV3gUKAtVlOaHuXy0AnsisFzDmDTmKaiEQXqDcKmQ5vQsoB24Pa6ZGn0YJXHG2X9G2HMzBlo4MkXTjf0mjYL3/RrigoVKmLo5F/QpRJbmfXQ8cvf8UU9D9p2RpeJ81Hfi0sBfDuMwOyR9akngDr95+LnrzqhQuG8sKayK1Qoj/Lly+OjLsMxvH91vHfOyXom8O89B3t2/IRGpcqgfIUKKFfaB9Z0jZRIJO8vLCxzBh0vxuW2rfuu42XfdZblqtVqwsUlr7DIvlhGzs8X45g/4v8cp0un+2RybjMvpmV02zk/uW78wKBxs5biAQALfIlE8nJYuyWkaLD1ZCzK+NgIcaw915QEf0VuaTju7+Rl/k7+F7dz7s/t+4v8v7iX7X8xPrd0OnIrT1fGi/tyfn8ZL+bRocufWxl/le7/fZd8eJA4NopxRP3wJlq3aneT91IcM7m6WL8S2YlY0KkQ+pyrgmOHVqKqO0vC9xPhYj1vHvLmZfH730QtF+s3gXSx1iJdrKWLNfMmXaz3nY9E94Z5/uRiLZFIJK8KGzwj4zKw/QyJ40K2qFfuecuxqZE+vlgchBnOE3N3sZZIJO8XetqT2yzGA1Xu1Ib1jcNYv3oWEpPUcyn9t12s1RPISMX+eVNx17Ueujf3B9tb31datGghRI+9vb0S89+jQ4cO+PHHH+Hu/m/Nev77dO3aFTt37kRkZKQSow7BwcEYNWoUVqxYocSoAwsiFsiff/65EqMO/fr1Ew8LqlSpotp8R3ZNrV27NrZt26aqQA4JCRGCngWymnXdsGEDAgICMH78eCVWHb766ivUqVNHBDXhi/a6devEBVct2NJav3597N+/X8W+1UPggyT8tP4ByvlYqvqEl12Z2YJAw2El5vURZRI5Lb1qwWW/S+VmZfJDEPXrI5H8W/DPPjZRA39fu1wtx8bG+hg2LwjrUvbAwJgfzr2CQKYs+vpG0NM3eO5sEZcfuk5maUh4v0KxEonk1cjK1EMti7LoXdwdk8f1xa69h5GRmqTsfX2MTC3w+YC+wsjTuGlzKjtFvNVCz+D1DLI81qxWrRoc6k1UYrT8SSCnn/5R2fqn6MPU0hKGmjQk84rTSuz7yIULF1CsWDHVBMS7yKVLl+Dj4yPm771rXLlyRYhjfkqkJvxKmdu3b6NUqVJKjDo8fvxYLPbj7e2txKgDC0NXV1fY2dkJkaQGPGg/f/48SpcuLYStGnCZ/CSPLb3lyqm3eBFftNgyzRZU/q2qyc2bN+Hg4AAnJyclRh3OnTuHkiVLPjfX9XXhebV8TeLpGOr9Duh8SNUg4H4CDS7V+R0wPB7VUB35k39fasg8Lovbzatm83uR1R7zZtLv1ZB+a2rCgoDrzL/hf0qR+l/RvdSRCpFWfcn7SRb9/m0tDVE0n3Z8kVMcM3zrufMkBcnx2rUB/iniVaSadDy8uB7xTy48J8D5epnHpzY8yraBJlMuiCKR/Fvw8CSPswHsrbNwPfAGSpcqrdp4kOG1QHjsxsZL9tLjUz4x/DYenFoMvWyNuO68CnyfPnPmDKoPXq/EaPmTQJ7fp5iy9eHSpUsXTJ06VYiT/yo9e/YUVrT8+f9YUftdgS2nhw4dwo0bN5QYdbhz5474uy5YsECJUYdVq1YhNjZW1FtN2GW7efPmqFixoqou1uy2vWjRomcLLb0uLITCw8PF74mt6Skp6gxK+AHV1q1bcevWLYwcOVKJVYeJEycK13W1LcgdO3bEnDlzVPU+4Qc7fE1avXq1ar8D/tsfPXIEu3dvx88zf0YCrwatAlaWlmLqBk9P6dy5s1i88HWxtLAQfTp2/CQE3QiAs7Ozsuf14Zs3u6+zx4qaBFy/jpkzZmDhwoVKzN9n9NJg9PgojzR+Sd5reKya8RLPFBa0Rob6r7yOE7/mLTYhA9uPP0FVP0v4+9ogk8bh/KC6qI8P8vh2RMYXhRFhya8kMlRySSSSNw0vhp6dlQ1DI2Pxil7tI26VoOuGvrExslh0Z1HQy4b7o1LoaFIFPerng4mRHh3/n4tkns7HnsNuTb5TYrSo6GL936FZs2aYP3/+f1ogt2vXDt9++y0KFCigxLw78MB69+7dqs9BZuvx2LFjhdBQkyVLlggX62HDhikx6tCnTx8hZtn1Q02BXK9ePWzcuFH1Ocj9+/cXQkPNOcg8X5wt05MnPz835HX54osvxBzkjz76SIlRBy6PXfjVFMjcn+y6vW/fPtXmILNAZpftTZs2iWsdi3A1YI+UCRMmwMPDA927d1flt8BlTp8+HUOHDkVERISqVn8eqPPv4PDhw0qMOrD3x/fff4/ff/9difn7fD7zMj5r4iys/BKJJHcMDfQQEp2BfRefon45J1QqaiPeipLXxRFOhTsi5QsPhFtdkQJZIvlPk43CIdXR2/kj9KibD8bGesKS/U/gKXFsMPlbr3n60NG5x/2XeZfbyHV7E3B730TZXOabLJfrrWZgcot/3fAm6vqm+1ZtdH2gJrrycvaLGiFnH+S2/1UCoys3t/2vEl6sp5qoXZ4OXb1fFc6aW+BXWfFrq7SvruJXXeWe7u8GPT0DKtMo130vC+zemtux9fVZiPC86z/iuL4vxqkRuEyuw5soW4b3I2RkZsPV3gj1ylhj55lwnA6MFa8X/gN+wpRL4OW1OSEH+i0/F8efL6Z/MeTML6Yp5ZLm3wp8/BfrkFtczn2G3O5c4nj7xbZx//D2i3k4/mXH+CeBy3gX+lGG9zfQ7zLI7Rjmh+7Ar3seIjMjG3rZuY8l/irkBv8qJRKJRCKRvMOw4L537w5OnTiGk8ePIjo6SgjlF+E5nTwH/v/N7eT9sbExuHM7iManf28owOkiwsPw4MG958pnV/V7d28jKSnx2XujmZs3riM5Ken/1uWfwGWxK21oaIjwrFGzbMn7BS8u6GZvjIblbbH7XBROBcbRiZKp7M0F/q2EJQFXIrUhldKyn/fjROBSBBCerP3+V4Qq+Tl9XCqVqcT/2/Bxo1KASKXOunccJ6QDsbms7svp49KAO9RHOtd3Th9DaR881cZxP3DbLlPgtOka7fdbsdTZJCK4DA6JdAxue27o6vL/4L8F1/Mqlc914HIlkn9KNv1w6N8tj+OYF7EDC3YHI41Oa4P/dx7/Df78K06Jwv7VP2Pa5gvKOaRB0P7fMO3nhTj5IEEkQVYizuxciqlrT4HE+n8cDc7v/x0HgugC8TKy43F441Ls/6s0/1UyH2PN9O8wceIkTFmwG1F/cW+SSCQSyT+HhWlqagoWzpuNlSuWYfPGdfj+mwkII5FoYmIqXMQ48CJmaWmpOH/ujFgszYCEqqmpmdj34sJxLGKXLV6AH7+fLMQ2W2Q5mJmZi+kNPB2DVwjVrVXAC5mYmJqK6RT37t4R382oXHaBZ4F851aQmAJwK+gmHj0KFlM4Aq5dFaKZ689lauuoFc/GxiaiPC7jRYHO+zgtt40xpLoYUz1EO+iThf3vS39FTEyUaB+bFNlarStb8uHA85xZJNcva4ODl+Ng7Fgc2Vn86qhcMKbf2YobwK77wLa7wKFgrcjcegc4FQIsuUZj4P+z+vX6W8B2ysvpOS9bXU0MAFMKBkpGY9rmOP7OwZR+l7yfB+0iLX03VH7z/KlLz9ucLqfA5Dw503J59E/kYXEcTeIykep8M0ZbxhUS7kcea4/B33Vw3hNPgO/PALdprMrH4EH+5tvAvCvAUypnA7WN++ZsKLWNyt5C/bLvIbCb4h7GK8encI1ELR+Dv3PgOnN9uG4seq9FaY+vqydvi3pT4ONyvayMtMc69Eibx4z7KEe/6PqN03I54jj0/e+Ib8mHBYtk+pHc8TiBBZE7sIh+s2np2XRf4fhX58+/tKxY7Px1AoaPWo4wYXWOxravR2L4oCFYfvSBSJIZGYTZI7ph4eFgbb3+y2RnYt/KSVh5ji46LyM7Bhvnfod1F/8iDbF9/ueYe+Kv07xfZOL8b4txJdUehQt74M6Kr/H18kvKPolEIpGoBYvQvHk9MGzEV/hlwVI453HB1i0bcOrkMfTq1gk9unbEzRsBWLPydwwe0BtfDOmPG9ev4asvB6HXpx9j5fKlQlwybHV9+jQOsSSMi5coheskZM0tzEnc3sBnvT/B4IF9sHXzehLgTzB75jQhhq9euYQ9O7dT7mwSIFmU/ykG9+uFrp3aIjwsVJR9+eIFfDlsIPr16oqD+/fCjAQwW76jIiNEnbp+3AYH9u0RbVk4fzYmj/8KPT7pgJAnj4VI5npxmDdnBpXbBt99o329264dW/DLzz+J/Ht3bRf1YREdcPUKFi34RYjs8+dOY9+eXVIkf4AIS7KDMRpWsEeddiPh4O1Pv7GXrNfAQqu7HzCoDHDvqdYy2qoQ0LsEEJ+utZrqFDKnZUGmG2jzAkDWxkD7wsAAyl/EHrgbB0wh0TnuJBBAwtCQ0i4kwTn1LHAhXBs3+hgwnvY/IpH5HcVPpO39JDzZV5zF5+yLFE9lHCGxyOnWBimikP73JFEr5HVpL9MYMoXqeJjSssBla+7amyR8qdyfqRwWkcF0nDHHgWUB2vaxMGVYrJZwAk6SuGfhydb0RwmArwOQQenymAMfFwH6lQIK2mrF9sdFgb4laZ+FtixGJ/RZNHOdJlCd51ObI0hUz6Q6cNv5IQLXcynVgdvLluhofhhB8T+cI1F+FThI7eJVnZJJ4H9L7edyjpOIZ8F9PozaQP3GfcsPALgPuBzum9cUPpL/IvSboN/5LfcTWBi+G4v3PRLreL3OT+XPAtkiH+pWqw2HW+dxhddtCbmEnSF8oUlC0LlzoMsJEsOu4ua9/OjWrjKM6SL0+M4V8WoeDg/C6YQhNKmxuHP7IcKe3MKV64HiPMx6+oBuspwuAE/YfUOT/nzeMG3eiLsXEfQwnOQXJUmLwa0rQYhM5m+ZiAy+hQu3Qp55iPwbGJtaihfba0nD3YsncOzYMVy+oSwipe+OYbN+x7A6+ehLBqJD7yL0ySOcozTnAx6LdsQ+uIhd2zZh2669OBZAJzoR9+QGTlCaY8dOI+iJtu3vFwbwazcCU0b1RocO3dCjgRlOXL+l7JNIJBKJmvBcKbbIsotxxUpVkJWZiSJFfNGsRWsU8S2GPSQeq9aojdr1GqD3Z5+jYMHCaNq8NcXVwuVLF/A4+KEQkEbGxjh7+hQqVa6G0mXK49692yRiI7F9y0a0aNVOlLdp/VphEb5y+SKNO/QQFRWBJ4+D8fjxIwTdvIGzZ07C1MwM306dDgcHR0p3AQ6OjmjUtDk6dfmUyq4q0iQnJ2HB3FmoXqsOBg39ksTuVsofiOOHD6Fc+YqoW78hNqxdJerEVu4D+/fQsSIx8ZsfxPG3bt6AW3Q8Pv7wkWOxdvUKZPCihTTw4eMGXLuMhIQEEuR7YGVlpfSU5EODRbKrrSEGdq6M8hWrwiTFlETln4e4AraAHn5M410jreA9RqLsKxJj5Vy0cQyLQba0srDj8SoPtHm0zS7Msy4BI49q9x2jcnjs15JE9p4HNIAlEcjGkgbeQCE7rSAUIpNEpwuJzAZeQCU3rRhm4ceCsCgJ1MIktvdR/nYkvtnlmIU3e1ZYUf1YZPMgOoTEMn8+pvHifRqNs7BkUcrlVc4LtPXh51fa+nb2pWE7jT4Do/+wurLA96BzhL+ziL5J+4rQsXUPAUKo7J8ukBA9RWVQO9tQefMuAwdozMpzhXVCm+Ftrj9bkjuQqOZdQTFAk/xAeerH2tQnp6htPFiv5g5suA08pXqx8G1aQJuO+6c+9ZMPtb2OJ1DckfaHApEspO8BnxQDepXQCmvup1oe2jpyv7OFWSLJSU536/AdmLf3PpLTsp772f4Tcrl6mKBYmeKwtj6BI2cTEXPzEuKMyqB1A08EXL+EiIRMBB3ejGvOfqhQyAWJt7egrV8p8W5ZDtU6TMTV2HSk3N+N7vVqoH7N4ijlVwMzt5zCwi+aoKRIVwKTtt9C7L3daF88R97243ElKhnbxlZD2XZfISheg5BDU1GhVDlM2HqTLlgx+LlfFdQbvQGpyoOsfw/u4VTsXzQawyb8jJUrV+KLTp0x/8g9uh7pYf30bpi2ny4UiMKcnrXx6bDpWE5pRvTogIUXQhB65SiuP0jFwzM7sPLwNUQE7Me3Iydi/qqVVNZ6nAx6Hy3LejA1CMPq6d/j68mDMTfQE+O6qrsqsEQikUieh62tLJQzNZk4f/4M1pFovH/3jhCUVpZWsKTg5uaGBw/uYtXvy3CVRG4iicici5Gw5ZkDC9JTJ47jyRMasNOg09fXD34lSpG49kGWJku4WLNA5vnO7MLN1lsDQwMUL1ES5uYWWL92JRKTEsR+dqO2srKGnb2DcL3muNiYGBhRvlKlyqJk6bKwsLRAXGwsCvoURiX/qihc1BeRkRE0PtcXlmV2Gy9Ax/YrXlIEtk7b2tmhXv1GKFGyFFJSkkU72DLtlCcPfIsVF1bpmJholC5XXrwHV/Jhwu7WHk6maOBvi6KRFWCQbkaxL1hT2BJ7mkUYCctmBbUClAXet9W1c5ADFEHJFlUWukdpXMeu1DzKZoHJ6QeWBn6oATiaa4eGhUjgeVkDbpZaK7QdifOSTiRg6bfIVmC20DpTXdgazK7dd0l4pyi/U1sToCwJSgfKw0K3gK02jsUn15XjbSlwvRx5OgHluU7bLHRZ1LKV29yQhD0FPi4L+zLOVCcqx47KSaByuI4Ml2dPZXA6nvt7k+pRjtKy1ZyFrBsJ+GHlgHH+gA3lreAKjK6kTbuLBKuuHB1cXmnKzwLXmfoikdpkTfnYXZr76T6JcBb010ngFyYxnER9U5TScj9x+WYkup2oPmzJ30Hls+jnfud53u6UJr8N1ZfqGk7fWVwL123Kk9N1XCLJieLWfIdE8obbATgZGAcjsfjePyfXXJ6Va6GUqysuHNuDsxevIt69Ej7/uBHiT53EsRuPce7UaRSqVhPFXY1g5Foe363ZjPXr12He112QfmQnDtyKQbaZBUziHgLlx2LL7g3o4ROCZfsfwqHyZ1i9eTeG1POGmUspfLt6MzZQ3vlTuiLj2C4cvBmB8o07IvPmHdx8FIszlPcpErF572nEPL5ON3pDfNK2Fsz/7fPDwIh6fBsmzg9Hv6VrMHfuXPw4whPbv12Ih6kGMDGigYOw5ZNc1rdGlY6DMJPSTGzugvVLT6JI88H4uJ4n6vT/EXMHNEZq1HlcvG2DoVPnUlk/olttulC/j+ibIo+nF/IX8IWXSRb2HJcu1hKJRPImYPHH1uPw8DAcOXwAHp7euHb1Mvp9PhTNWrYR49es7CxkUhpOeyPwOgr4+AjLK4taFpU8V/fBvbvIJvFbnAQnW6LZqvzk8SMR9+TJY9y6EYj79+/BjoQpC8+Y6GgEXLsi3LJ5gM51cHXNiy++Gkdl3cfF82ep7D9WBE1NTYWGjs+BrcxR0ZFiYa/gh/eF2LaytqYy0oUg5qAT7lwPFta3ggIRGvJEuF67ubmLxbi4Pbr03A4N1cHM1Az5vL2xbPF81KhZB4Z8n5Z8sPCrn6LjM3DqWiLuOVxFlhGJqhdVHf/U2LrKbsMsOHnRKrZqsrDkETELNBZ+LDo7FQWGltWKTd37Vfkzk08CSmdCGVgQh5HwZSsnW35Z+PE+FpyW9HuMoji2/HIcf7KQ7F5cK265LE7Hn6JcSqOL0wl7jmNReTFcW3Y8tekOCdviJMDTlfSclNOx0OW651YOw9+5O1is7rxP5ZGItSEBKtIR3C4W7rx4WQIdh12xuZxKJJRZsHO5YphLcbrjsou07lgcz4HbymlZJJfLAwymPuzm90ffiLwU+HjcD9wefojQhf4uqdQGFvts4eb51ZyeXcNZVLPr92cUuD90dZZInoN+F3pZcAsthZp5vVGmkJXwLnkVcpfVDj7wd3NA9KYtWHn+Onzr1EOxCvVRwfgmjpxYj22HrOFfqzqcKbcm9gm2bJyD39asx67D15BC9eCbIt2+6PwwR+XGrdGsQXUULNcacyZ+ilImtzBtzBRsvhwGTVI4tm6eg6WrOe9VyptN57s+CtRsjWrGl7F133Ycum+DZh1aw+XWMWzdsRInzCqgcYUCf3qQ9ebgOVF0PvNm1CPEGRWBL52bjFux0rBJjQBdj0UaLVkwtbOHr5+n+GZu6UYXrXTQJRRpGRpkpCaJeI9qn2NCbxd81agWajfoiQ03I0HFvH+YuKJWq/b4+OPe+Lp3aRz8ZQuuKbskEolEog4mxiZC+H779Xh81qsrqlargeYt2qBW7Xr44bvJ+G3xQmFp9fTyFvNzR44YhGLFS5LIfIKBfXvA1sZOxLMF+OGD+/AkYflxp0/Rqk17tG7XQViYq1SrKcpii7Srm5tYHKtps1bo37cbHt6nPFS2lbUVXFxcsXPHVnTr3E4sHuZbrAQcHZ2FGC5TrgJW/r4E+/bu0qa3skbX7r2xdNF8DB/cj+pdE4UKFRZzqHWLd7m65RUimYUwW4pZAHfv0g6xsdFo2ba9sIqzcOZ4L6/8wh3bifLzImK+vsVFvLtHPjn/+AOGDRRPkzVYsPEajp24gKcWMcjWV6y0OliUsUDl8TILQf5kIczzZced0M6zLUuCjkUZ72OhyFbgnANstmiyBZNFngMJbLb6LgkAFlOo4a612rIrNWdhgczu19POA+OpfE8bIIlGejwnmdOw9Zfn/bJItGCxSnkZtvCaUV4ug4/t56jd9qb8riQUeR/n47pbUj62JrNb9ZzLWgsul8PpuRwul9vN33kfz1EuSAKZ89SjcSofW9emNBKnC68CY49rXbNZjPO84LNh2nbw6554MKxzTWdrLh+Dy+ZjsiDOR+Wy2zcv+MV5zlHeoYe0c4xN6Nicno/J6P4W7JLN7uw8j5rb50Tx/tSv/J3zeVhr/zYjjmj7kec+68qQSJ5BPyYSx+5PyqKrWVOMaOwLR/pNZvHv/xXIXSDDBbWbe+NR8D7sP5QNP18P2OYlYVjSBNtmz8NlY0uU8NOK1LMrJmL6wUSUqlwD/qU9YSIqqPvh6iFbw9KQzvHIm7iL4mjXrCrMk49i8fpDOLFkEqbtT0DJKn/k1fDDI5eyqFPHFRunT8Dhe174nG70hRNPY8LUjShYpSaK56WL0ptG15/U2RpS/VYmdMy8brCIuIgzj7RtCjpzAimexeBM1wS+VurgBUxoHCPIytKIJ+aMJjmVBgBCakPPwBxVuk/EzqOHsPhTa0wd+gtCxJ73CE0kjh+6hDhtkxAR+ghZeeygPD+QSCQSiQqweGRRyBbb1eu34fdVG9G4aUthhWU3ZI5btnI9evUdiJTkZAwdMQq/Ll0Nb+8C+Oa7n7Bq/VZMmvIDHJ2cxJzgKiSuPyHRmpaehri4WNSp2xBNm7cSLs/rNu3EF6PHC0stW4o7dO6Kleu24vufZqFho6aoUrUG2rT7GA0aNsZvVI8ZcxaQEM6P9h93EeKVXbPXUhm16tTHpz37CuFa1NcPi39bg9UbtqNOvYZiUa1+A4fAwtJSzJMeOHi4WH2b28lx4yZ+hxVrt2L0uK+RnpZGZX+CEqXKCBfyKVOnw9k5jxDdeUgkR0SEo3TZ8nB396A6vyCIJB8EBgZ6iEnMxLZTsdj6+3cIvbmPtFwu40Qef7H1mN13edDGngss0sZVBr6rDrT4P558LMqaUxoWl2w5ZSHNgprzTqoCFCMhywwpq93P4pbnHE+tAXxdTWsFZWvq9/R9aDmt0OzqpxW6pZxJYHtoj9GQ8rDbMlthGRbSYyrRGJSOy/N5Py+jFbOcp2pebZ6BFMfu0Syma5Ew5fbxsdndmtvNZVWjtFxfZgildSbRyYKe28QiuUdxbV2nUHtY+PO8YG7biPJa4SraRKEElVmFyspvqz0Gx9WkunNdWICPp/5k93V+gPAV1Zvd17luLOob59eKcaZLMTouHZ/F7xcVtMfuSXVgizGn4+9jKT+7mfM8bq4L/624/3MOuiUSRhHHn1g0xuDGhWBupk8/+1f/nbxEINO5WaUB7J6GIdTIHf4+zjCwyodalash8d5dGLvWQN1SdGIQRet1RXWcwqQh/TB+dhAsvPRzfw3d0xv4dmQf9BkyEUdSKmFIp4Yo27ALauqfxteUd8yMm5TXANnsImLgiBo1a8Ew+CGSCtRA+VKFUMo+Cw+D9VGhdn040zXlzaIHY3MNArf9gs7NmmDjjYpoUYUuOh6N8PUwL8xq1hAtWrTAuH1OGDypJ1xMMp9dx/6KqlWq4ux3PdDq69UI2DVblMGh//JAdOrzMeiS836hZ4To07PRrlET0Y7GS6Ix+bvuoEukRCKRSFRG52KdmZkhBCzDopLjtPHamy9/chp2e+ZP3X62tDKchz29dOhcl/mBLltxLS0s0emTbrCgT14QS7hsU9CmobzKp65sPg7Hcfm6+mj3Zz4Xx0GXTlfXnNuM9ru2jbp43fEYXTuECzfFOzo4omXrdrCxtXuWRvLhwG7VcSSOd52NQ+mCFkh4eAx6eiTSXgaLuZxjZt7mARyHv+OKyWlyJuMBuC6/bjCec0DI6UXZFOh3+yytLg3HM5xXl18cQ9nWwek5Tnc8JmcejuN8L5aj22ZeTM/l8Vddm7guohwKurT8XZdWh24fx3He5+Jom9Pr9uvyPzsG/09B97fImY6D2KfE5VY3/i6RPIN+EHoauD4pjc5mjTGwYUFYWRi8smu1jpcKZKvSvXA+IgIRAWvRqJAFxZij1fgVCKG4q/u+R2ETbbo8FTpjVwCli4hE6JNzuHL5OPpXcoUViclN9x7gx3bFRDqDAk1w8FoUpaO0gfvwWU0POJRuh51XtXnDQs7h8uUTGMxPvqhaFXtMw11Ke2lFX1jr58Hnm84iIjII333s+/JKq0Y2MtIMkL9Ge3w7azE2b5+JyvZ8VGvU7fs9NmxbihkzZmLVr1NRzdOa4g3Qd+pBTG3pTdtuGDB3m3hrAFOmD6X/oRW4u8p1m42D+1Zjeu+GKFi1I5UxQ4R5v/6O/s0L4V+wi6uLvi2aD5uGJQvmiP7YtGQW2paV8lgikUjeV1h88vuJi/mVEKtK8/d3FRbI7J7NC3W9y/WUvBnYrTqWxPHWkzGoWNQW9co6QF//L8SxRCL5j8HiOAt5n5RBV7MmGNbEBzYWhq8tjpmXa009I9g4OcHJ1vLZauqGZpbCRcvOxuS5OcDmNpTOyRF2dpawsbGHubE+9AxMYOvoCCt2t2C4PDsHSsdlsuDWYqbktbfX5rVg1wpC38gc9nwsseS+Hkxt7ODkSGXzioD/AtlZgKm1Azw88yEPu3c8wxAO7vng5eUJZ2vdhVgPZpZ2sBRuI/owt7J95kHCfWZjpfSXvgmc8nrA09kWplYOVIaXCB6uTiSx31OMbZE3n6foD3d7cyVSIpFIJO8rLDZ1ltp3HRbJXFfJh4XWrToD28/Ewt/PDrVL2yMjM0saFyWSDwnhVk3i2KIJhjT2gYX567lV5+RPAlnnBvUhBx4UsGtXbvv+K0Hn/pbbvrcdcrrSqRm4vTld/dQKOve/3Pa9TuAyuWyut5pB9/tWO+gG1bnte5XAZb3pvs1t3+uEN3Ht4PLexN8sZ9/mtv9VApeVs29zS/NPA5fD5TG677kFdg/m0TE/3KTu+pvBgPLp5xL/miHr1cvNorycXwYZZMg96MEAsQnZ2HUmAeUKOaB2SSe6BugjS0PnnYY+6dzjABlkkEEb6N4ibjDsoq4LLAE5PmecGoEFqh6Vndu+1w1sbtTVme75eR6XRAfDBuhb1wumxtlISf3n4w4eP/AY60X0mk888Fxs3MFJytaHS0BAAAoVKiTe//hfJTAwEN7e3mIF0XeNGzduIDY2FpUrV1Zi1CE5ORkPHjyAr6+vEqMOYWFh4gTz8PBQYtTh1q1bwuPCxsYm15P3VeAF465evYpixYqJFWTVguct3rlzB35+fjQw4YvY68P1i4yMRFJSkvitqsm9e/dga2sLe3t1l5S7du0aihQpAiMj9RZKYHHI16QSJUqo2rd8jkVFRcHHx+eZAH1deIVkPsf42uni4qJKfbnMx48f4+7du/D39xduv7lh5uYP57JNYaj/lM6Xv+9pxP3ArzNSE77pJiUnwcbaRon5+yQkZ8KMXx8jkUhyRbxZhAbh6RnZsOB36RK6W6R4p7ahKbLNSSzzKtbq3DolkvcXOl/Skq1gZWoFawsD0pbakyKcxq78znxzC3P1xpgU+P4XFh4OD3d30srqnYA8bgkPC4cF1dfS0pJObT0kh95D6IlFMDXKftaufwqXe/nyZdQatkmJ0fIngbx5XG1l68OlWbNmWLBggRjg/Vdp164dvvvuO+TPn1+JeXfo3Lkzdu/eLQbvasICbsyYMVi9erUSow5Lly5FTEwMhg4dqsSoQ58+fdCxY0dUq1ZNrN6qBizc6tWrh40bN8LUNOfUgVeHLy6hoaHo168fdu3aJR5EqIG5ubn4W/HDnEmT1H1w9+WXX6J27dpo0KCBEqMOH330EVauXKmq4EpJSUHjxo2xf/9+8X5ZNeC/PZe3YcMGzJ8/X9W/2cSJE8XDou7du6tSLpfJazUMGTJEPDBxdFRWin2BLcficCB0Ior43YAm8+8/oNDXZ2uvOg8I/kCPytV7pQcE+jT6V3NQIZH8N9G+gvPFgT0/UBNqWZ5CEolATy8bj26Xhn16W/Rp4gsrC+0D2AGffSYW2K1Tp44wcqgBjwdDQkLE+HX3vn0kzNUZWzAmNBb4vH9/1K9fH02aNkUajYfEaf6a90weY1StWhWO9Z8fZ8rH1LnAF1y1LCrvKu9yG9V6kvUi3N43UTYPgtWy7OVE9zfip3H8qVbQlat2ULtcbveb6lsuk4+hNro+UBMuj8tV83egK4vL1R1DjcDo/ma57X+VwHXU/Qb4+8vglZTZ9RLZhv8oZGl4lJ37vlcPWlfP3Pf9dWAX69ziZZBBhpxB6279YrwmU4+uE/rQZMkggwwcMjUGyFvwIiIM12LO1mt4mqjcq0lYZtL9NZ3uq2qGDLpfZ5NQ5vt1bvtfNeSsc4YSx58ZKoyNdGOhnEiBLJFIJJL/NEYmBjAxNxRBX1l1UhdnaPz/b4O55X9bGBjpw4Dfi5oDA0M9EZ8bhhSvqztvs9VN993YVOueym16luaF/sjZds4vkUgkkvcLXm8jn88lxBqvx+zN15CSTveGF+4jkud5B3onCZe3rsOaDeeRoMRIJBKJRKIGLCavHw3D7gVB2LvoFuLCU0gk6uHKwRDsmn8T9y7H/KXoZUF57XAo9lD+3ZQ+MjhJrD/yNmAhfP9yNB7fiBPbLFj5M/x+IoKvx/6pXtz2e5R+76/aut86G4m0FA0OLL2NXfNu4uz2RzAkARwbmoKDv90RaYJORyq5qe36erh+LAx7FgaJvnoYGJurEOc+YmHN/SqRSCSSdwtelyM7yxAePpfx1HwDlux7gPCoZNAlXvIScr3NPziyBP0/7oC2bVqjdZu26PLTTvzxGn+1icXm8cMw6Ms1+OO2/CrEYMu4weg3eAXClRg1CNr5PcatPat8AzQxt/HzrG9wKpj99TNwds1UdGjbFp36Dsfp0DfjGvwukx1/Gd/07IK21AdtB87GXcV1QyKRSN4FDE30cWj5HWjSNUIcn9/5GNFPkhB4PByWtsbYOuM64iNThRh8GWe2PERGmgYWdiZCkLIQZI8sDkJc0z+ecyzctJQ43s5WFg3hTw6chtF9Mtp8WpGZU1/qxCbX6494EsXGBjA2N0DovQRc3PNE5L1/NUYIWc7DIlmXntt+bscjxJAA5robmxniaUQqjq65B2tHU/GQIDggFiF34nH7XCRMLQyFUI6i/tE30BeDpzNbg5H8NAMW1sbYODWABLr2gYJok9LW1CSN6KP4qBRte5T2/lWfSiQSieTfhUWyZ6HLCMtehYcaL1jbu9FdRXufkjxPrgI5+vYprF61BruOnMTJo3uxfNTHaDHtKNSfCciYwszSEhbmxq/5LmANIu7ews1boVBnqrmWsOt7se3CA+Ub/biSInD4yG48SsxC3KUl+Hb2FbQZ+Q1GtK+B+3v346mS7sMgA2fW7IZD0/745pvRKB+2GqN+OaLsk0gkkncAuvezm3CNjwugzicFERuWDCNTA7QY4ofqHfLDwsYY6akaISo5GJtpXYp1VmUWgaYWRshXzBYFStvDxtkMN0hcz+p5HLN6HcflAyGIC0vBqsmXMLPbMQQHxuLkhgeYQduLhp9F6N0EzBt4GgsGncYBEp/pyZnCkj23/0nM//w0ds6/iZ97HMP676+JY7Il9vGNpzi6+i4yqF57FwXh6qFQpCZmiO2oR0l4FBiH/VTG+u+uUr6rQtjevRSDGZ8excrxl7TtYXFKdWeLr3thG1F3lwJWokH5fO3QeEBR+JR3xJMgrTW6cCVnNBnoS8LZBNGPk6gztALYzMoIFZvnQ23quyqtPXFuZzDCqE1LR57HL31PCAF+YdcjbPoxAMtGXUDYgwT8PvYiFgw+gy3TA4RQlkgkEsm7Abtb5/E6hUotkrHrWipi49PFe8Ulz5OrQNYzMISlmS+WkdgMfbgLld0zEHAjFJkkke+c3InN+87g0LbFWLz/BjKSYnBsK20v5rAEe8/dF0I6I/YOdm7Zi2tXjmH5b7xvJS4+0jlRZyJo72aRZ83Bo4hLM4CxsQkSQq9g4/JFuBKmSPHUR9i6YiN27N2DjWs4nm+0aQjctRnrN12GWBstMgCLlq/D2Uca1OzRHwM/qwsHin5weie2HbyEc0fWieOs2nwCcZyeyEq5j+2ivhS/6cRfiloDIxLwxobKN0KPBk8mZjAyyEZqVDii9VxRsqwPStVqio5d6+Gfv9TjfcYIlXqNRN/mleDjUwp+PgaITFJvxTqJRCJRiwPL7mDf4luwdzMXlmNzGyMEHAkj8awPJw8LIeTY/fj42vvCpZiFqLDGktBMI1F7dM197J4fhIfXYhB4MhydJpVGl6/L4uKux4gNTUbMk2T0n18Vzp6WuLwvBP3nVkHvmf5wyW8phHgRf2ec2/5IPKu/dyUajfv7onT9vAi59RQ9plWAEQnjhwFxwgrslM8CYfcSEPU4GQnRacigerHQ1mRmIzOD318NVG3nTeV6o80XxZGlyYYVtan3zEok4E2F27iBkXbAwxbds9uDhUt16N14GJkZiGNu+uEaIh4kolB5J9H2oDORWPvNFSTHZ1CdrYW4FtAnC3XuA6+SDogLTYGHry1K1nGDZ3F73LsUjSKVneHfyhMfTywNtwLWqNLGC0Up7va5KFF/nTVcIpFIJG8Xdrfmd4YXKh6IFNvt+HXPTUTGpj/n2SR5mUCmUUF25iNM7dwO7dp9idteHfHLsHowRgZOLByJdq1bomXLHugxfRseB+7A8Da03YNDd7T5dByOh6QgLfwcvu7ZGi1btECXrryvE9oMWwR+cc+Tk4vRp21rkadDi+74LZAGDabmMEu+gfGDe2LoqquiHrc3j0GnvkOw8+ABjBlI8WtvAImBmDCoE9r2GY4LpHgTTi9E78+/xOX4JOwYNxB9BiwXrtrnl41Fe6pn8xbtxHE+btsds3ffpz3BmPlxB7QR9eX4Tpiy7DzJ7n8CDVI0NKiq2AS+ZkfQuUEr/HzgkbLvAyPhKr7t0xXt23+E+Y/98X2vesoOiUQiebfwLuVA4s0bxuaGCL2TQEI3Ao0H+NIVXTsw4P/zvF4Wqzr3YBaP5tZGaD+6JPrMJgHqZEqDC8Auj5mwLLMgZmHtWtAaZpaGiA1PgSMJXHMbY/AbZ1hAsjAW3w217seO7hZwpjT8vVBZB1jYmFAwEuWwazaLXLYKs3WXXZszSQBfPRiKgmUchBhmvZmtPEfmemoozr2IDSxsTWBuZYR0KkdPaROnbzrQF5/NqYwCpR2QmZ4lLNX8GUkC3CW/lWiPPo0GTC2N0OizIrB3NRf5dHB6tkTzgwBLexNcPRAiXLLZ2s6u2Gxp5sBznlmEH1hym+rC7eUnDEohEolEInlnYKHs5h2AoIgHuPEoEYZSID9HrgKZ72jZ2cm4efowjpy7g+zAPZi7eBcSNYYwNqTBgo0TZpwIxuPfPkO+ks2x7Nhh7NyxA0t/6A6LwNM4/SAWWaY0QMhIhEGtr/Ew+BZm9a6K4HX7cTclCofXrMDxzPrYHBSMh1d3o2MRB2QkJcGyQF10L1cMVxf9jGsp4dg4/xisC3+Cryb0QB3vfHhy7gJuXzuGwAQNTFLv4dCFIBw5dAnehTqgia8dsg355dEmolGGhobg2bADl99G8OVfUTIzHKcO3UBs4DaM2X0bDb76FTuozt1KPMTSZb8h+K8Mnzl+NNon4dnIysiAgXVpzFi3DTPa58XM3vXQYcQ6xH5oU3DNC6Dz8K8wYcIkNLZ6iLEztqjq4i6RSCSvC88frtTCk0I+4TIcfj8BG3+4KizHmekaJMVpH5Gy4ON0tbsWgkNe82ciNCMtC6lJGUhNyIQJiWLOc+1wGO5ficbTqFQhmlOT+LVk2bAiARlyKx63TkcghEQ4z9+1czETgjhLoy2QLbIsQDmwOzSLYhasuldN8HbB8k44u+0RvErYIyE6FXcvRcGnghPlzYImM0sI1qS4dGEF5nK4TFFOBpVD9dChoe+PbsTh9vkoRD1OQia1xY4EcNPPfUWdTm8OFiOBfH52qNO1INx8bET5Orh+oXfihes4W9dL1XMTc7g9itiK/ktNzhCWB7Zuczpuryn1sWcxOxLqmcjOIbQlEolE8vbR08tCVqYhbl+ug1pF/FCpqC0yclz3JS8RyNnZGugbFcbimxEIDwvFwha2JGqn4likAYz0DGBtVwYlS3sgr4MVoi9txrAxI7F86y4cOxuEVBhSoXxD1ECTZYHadWoin0ch+Hq6ww50405PRVRcHDT5i6GqjwfyeRWHu6U59DTplNcR3Ue0hF7MGSyc9CPW3I5FlX4dkNe0MFo0LIqki0vw67qzcGo0BAOrO+LKpiVYcOI+CndoDze9jBwLifF7MwGnPJVQt05BeJT0Q0F9I6qXHuKjI5FhkIngS0ewa9cuWFQdgP7tqsPqJROgNSSEM5PSRYuYrOx0GGqMYKK4XZtau8C/+yycXNYTT06twuUQEf3hYGABj0KFUbRoefT+rB7C957AdWWXRCKRvG1YuPlWySOstWnJJCJJPCZGpwnr750LUdj76y2EkWDWN9RaQlkQsjtxTgtqwXKOMLM0EpZanqNbubUXrhwMxbVDofioTxEhitk6y4KaF79ioXl8/X2xOBjPXeZjH1l1j8RlXrHIVoEyDmKuMbtS5yVBys9d3X1tYUN5uX6ajGzkL2UPTxKt+SjeraA1yjf2ENbYPN6WwgLtWtBKLLx1hkS0cz5LuNMAh+uft7AN7Encc/257QXKOuLepRixkjUvTGZqZYjCFZ2QkpgB/xaeSIhNEw8DXLytRLtZUD+DjufpZ4sr1E5exdu/tSeKVXNBKXYNJzEccDQM3iUcYO2gbf+FXY9h62IGD6rLzrk3UKy6i7BKSyQSieTdgMWxRmOMi8fKo7htDbSv4QlDA7lU14vkbkGmu2xG6gNM7dYBHTu2x3e77sPGvjK8bCk+IxOZLBqFGs3GjQMrsPN8NDLS05GengGWqeIhOP1PQ4kyKC2TSdv0DemWTihXrgzsA5agZduOVH4nLLp6H5kGBuKPY1O5BzoVCsHS+fMRZFwHQ1sVE/n9WzaDVfBhzJm7F36VWqBtu0o4+esc7Lzmgs4tilOKLBoQ0DEySYTTt2yN5o96ZlN8lrbeTiWrooKBPtWL60shTQ/OzoVB9/dcKVqxJmiUg61BKeL72c2L8UhTBsW9THF2+xwsOhUq4uNC4mDk5gNXe/H1wyDzMdYt24ZbNNjk38Ll4yeQWcQbXtq9EolE8tbJTNMIi7C1k1Z8snD0JvHZa0ZF9JpeUcz/Zdfl54ThC7AgtnYyE/nZuutV3A69Z1bEJ9+WE9ZYKxK2/q286LanLZ/n5/J8YJ6jbOtijlZflBDfG/crKoQxW6l5ITAWlcVquAo36ZK13YT4ZVHL/5nS/pYj/MRc6eI1XVH7k0Li2DxnuEAZR+G+zO7QLYYWg3dJO5GG6+dH5bGoZiswt71cI3fRVj5+tXb5YUf1qdWloHhYkCe/FWrTNotjFrPi3p0DbkvNTgXRW8lftHIeUQd2Ce80qYzovxod8wtrdqm6bqIvbfOYoX5PH5G+5fDiJJANRb9IJBKJ5O2ip0faTKOPx7caIWBvGEq5JtK9hPSXvET/iVwFsom1Mzy9HBB8dj/27TuIJ959sWnHjyhimgFTRw945csDE+F1rIey7UehR8kkHN62FRfu5kHF2p6wps7WN7KAW/78cLYyFmWa2eWBt6cL9NNNUKnnGIxu5Yugw/twId4S9RpWhY+XjXYVazMvdGpfFwmxCajWrSfK2orsMC/eBB2reMLOyx/VqxRCoQqVUMLZFnmbd0bDfNwMA9i65YNnPnvw82oLJ3eqpwtMRT1NaQDgTeLVBIbWtbB84yQ4XTuIDRs2UNiM41eCSbrnjnP14VgwsgxmdK6PGjVq4Os9nvhh7lcoYAYUKlIcATNbifiBS2Px5Q9jUdhCyfghYOAEj8z96NuiLvVBTfQ45oblM/vATtktkUgkbx26B7CLNYtHHSxC2SVaF/j7X/Gy/Gxx5XitcP5jfg27Oefcz67G/J2t02I/iUwekHA5OmHOeXJarXk/zyXmT97HdWBY+OpcoLk8TsPlcBqGy3tWDrWdj6Vrp64d/MlWa07H2/z5sgcEvF+XX5eGBS+3TVcmo2uzKJ/qxdvCxfqPJkkkEonkLaG1HOsj6FIdVPVshjJuKYiLi+U92gSS58hVIBdrMxGn7gUjNCIKUVGReHToR5TPa0FdaIyWP+zCyT3TUIIEImNZoCZ+PfwEEZGhuH5tKw4c2I8+FV1g6d4AqwMCMaV1EZGu2sDZuPjgd1SlfAZmBTB0wzGER0bh1o7l+GnlbuzdNAweIiVVytQMpual0bJ+KSF2BQb5MHb3fTy6sQVtfe1hV+Rj7Al+hIerBsFOKGtn9FmzF8f2jYAr1bTh5M04fWgOSrNg1SuLefcuYvGYBtQCA3jV+RyHwiKobdy+YCyf2BjmXESuGKNU24k4dO4Yjhw5gl3bJqC8o1YF2xWsjumrT4n4vTvnoIEn99EHhJ4JKvWYiYPHtH1zYflklHJVfhgSiUQikUgkEonkrcLiOJPnHF+pDX/3JmheyQHGRjxVVIrjl5G7i/VbJRb7Vm2GVcUqqO7rosT9u/BCXLzI13+Zd7mNb+qVIAYGBm+kbC5Xn5eAVRkuk8vmv5OaQfe3VztwuWrX9033rdq8ifOKy3sTf7OcfZvb/lcJDJep5m+X256zni9DX5/P72zo6WfJIIMMMsgggwwU9PX51YAGuH+9Hirna4Yu9ZWJkG9gzKYLb2I8yKg5ttAFLo/r+yJ6zSceeM4B6tu2rsrW2yIDkcHBSDdzgIuTHbQzk/9d+vXrhwkTJsDZ2VmJ+e8xZMgQDB48GJ6enkrMu8MXX3yB48eP4+TJk0qMOjx48AA///wzfvrpJyVGHTZu3IinT5+iW7duSow6jB8/Hh999BHKlCnzbC7/62JkZISePXti5syZMDbWTn94XfiCFRkZia+//hrz5s1DSop2vv7rYmpqit27d+POnTsYNGiQEqsOP/74IypUqIDq1asrMerQu3dvTJ06Fba2ytwQFUhOTsZnfXpixYrlSEtTZ414E/rbHz9xnPp3D77//jskJiYpe14PS0sL/DTtJ7i6uaJdu3b0W0hV9rw6Fhbm+PXXXzHlux9x7vQJODo5Knue58BlDS6mrEb+QrehyXw3H/5JJBIJI6ZQ8Jo5tMEP9/jenJb2+tfLFzGh+2hGegYJpNynULwq/Ho3UedUrrOahofsN1dnGqsYGevqrC4mJlRnGqdl8TvzVIRfu2tiYoLU1FcfV/GD49tXSsA9uyQ+rusFIwM9ZNHvbtKkSahdu7YYC6k1xtSNBydPnoz58+erNh5kLCwsxDjT399fTG1NS/tnL+h9GWZmZujSpQvytfhRidHyJ4Fscn2+svW20IMBKXr689EgR/MW5DGEOCtbtqzotP8qLD5LlChBA1pLJebd4fTp0wgLC0OLFi2UGHVISEhAQECAOLnU5P79+2LBt8KFCysx6nD+/Hnky5cPjo6Oqt0o+OLF7vCVK1cWT83UgJ+88UXw4sWLqFatGjQadW4QXL9Hjx4hPj4efn5+Sqw6XLlyRTwAc3VV94Hg0aNHUalSJdUePjB8DTxx7SkJZRqEqDgO4b8bB/HqIbXKpcryb4w3+AasCqJMrRU5k39bLynW0as88pVuR/cNdW6aEolE8ibIomuYtYUeKhWzgj5dg6Oio3D37l1UrFBRSaEex44fg18xP1hZWwkxrgZ8LY6JicGtoFuoUqUKMjLVEVeMkaGRGIMXKVoEdra2qt1HuJ+fPo1H4I1AVK1SVYlVj9NnTqNQoUJwsHdQYtQhKSkJFy6cR/XqNZSYfw4vApkUdQv3zvwuxpK63wGP2dzc3MRYSK0x5psaDzJs7eVy8+TJI+qt5ljz0KFDqDJwjRKj5U8CefO42srWh0vLli2xdOlS2NjYKDH/PTp27Ihp06aJH9m7xqeffireUc1PodTk8ePH+PLLL7FixQolRh1WrlyJ6OhoDBw4UIlRh/79+6Nz586qC3p+Ysj9q+YDoNDQUPTq1Qvbt29XYtRh06ZNuHbtGsaNG6fEqMPo0aNRt25d1KpVS4lRhyZNmmD9+vXC+q0mXaYdh7vPEdKG6ruF/1fI1mQii8Ux3aAlEonkXSU7OwtpCe5oWKQ1Gvs74crFM/jll7mY/+tSJYV6tG3VDJMmT0aRIkVIUPzxMtTXwdDIGBfOncO0n6Zh5eoNyExXxwOJMTS2QPs2LTBq1CiUKl0amSqJb0MS3gEB14QFcvXaTUqsevTo1gWDBn2OEqXKKzHqEB4ajL59+mLT1p1KjHqwZ16rVtqFhtWEx4PsqcjjTLUZOnQoGjRoIIKasDehfd0JyjctUiDnQtOmTYWraN68eZWY/x5t27bFlClTxBOvd41OnTphz549YhE1NQkKChJCa82a558SvS6LFy8WT1OHDx+uxKgDu+u2b98eVatWFRZqNWCXKL6wqCni+GkyXxAHDBggLojsEqwGLODXrl2LwMBAcVNTkxEjRghx3KhRIyVGHRo2bIjly5cLq79apNP4oPfsTaj00VxkZ8l3ykokEsl7jV42UpNNcetKTTQs3AkuhnewaOFCLPj1VyWBerRp0wZjxoyBj4+PahY3HkewJW/WrFlYtWqV8M5TCysrKzE9Z9iwYcLLkV8RqwZsfeSxBE+BUnsMyHTv3h2fffYZypdXVyA/fPhQCNnNmzcrMerB00mbNWsmxkJqjTF140E28OzcuVO18SDDvw0eZ7Jxo3HjxkhVyVXe3NxcCGSnBpOVGC3qr34jkUgkElXJztZDZoaxDDLIIIMM73tINyGRmYXCpY7gwL21WH84HEYm6nodSSSS1+NfEsiZCNyxEEN7z0BgmrqT7iUSieRDhb2JDQx5fi4FA55TTHFivq7ynT7/Cp4vxOk4/f9L+2+g844W7VC2uX4vmyMt6p6jnbrvIuQWR0EHl69L9+K+56Bo7ieJRCJRC37oaWioQQG/gwg2uASbAo1etryCRCJ5C+QqkK9vmITqxQtjzhm1VnrLwsMzOzB34QYEp79nAjk7HYsntMDEnQ+UiFzIeoyJXergq633lIjcSXoahacp6riLvBtkI/n+LvT9qC5q1qyOsg0G42SIeivWSSSSl2NgqI/wB0n4odMRzOh2DItHnBVi7+apCMzsfgyzeh1H8PVYGBjl/hzUkOIfXIsR6Tj/5mnXkJacCSMTAxibGYhPhoWjkan2O+tE3X4ul4NIS/uFqKXji/303dBYXwTen1N8c72FIFfKYrgu6SkaHF//ADGhychWbhOcbsfsQCRGp8HU0vA50ZuckIFlo85j+idHMa//KYTdT8CeBUGY1vmICFcPh4r0234OFN9n9TqBwBPhNCilelOIDE7CgkFnRNt/7nEcQacjRD10dRZt4uPRqDUjXSPi+bi8j8NLBbVEIpH8DVgkGximw7/2NSQ6BmP94TBxvZFIJG+fXEdOqXGhCAq8hYhktc5UYzGf0AJmeP/GFNmIDr2L0Kd/4Z+vZ4ICJSqicB5zJSJ3fhtfH6N3hyvf/gtocPNMCFpOW4UDB3ZilM9VjJ2zT9knkUjeJCwwk+m6lK+ILQYurALPYnY4v+uRELn951VB+cYeuHYoFJn8UDKX667IH58Ov+ouGPp7dbQeWQJmVkYIDozFkZX3cJXysgCOepyEK/tDcGHXY1HWNRKeR1fdw4MrMbh3KVqkvbj7CdJTNaI+LNBPbnoo9t29EI3ja+8jLSlDHI8JuROPeBK8XNb1Y2HiGBHBiSR401GwrCOVQcJ39Hls/OEaokOSkRCThhsnI3Bs9X0kxqY9KycjWQM7FzP0nlkJny+uiny+tiJ9q+F+6PJNWdw4ESG+G5roo/WXxdGW2nd2azDVM5OEL93nqJ/cClmj7y/+aDm8OHbNu4mwewm4cy5KtI/bm0FpD/12B0tGnCUBHYlwEuHHVt8TbXoamQoDKZIlEslrkJ2lD0PDTOT324cDd9di3ZEwscq1RCJ5u+QqkPXEO9nwJzF7a/cSDO7dG71798XMtWehtS9n49aepRiixM9YcwZaGyLF712GIX16o9/4MTh0Pw2mdDh9IwMk3d6Hr4f3pfR98OPyY1Bvev+bQd/AEAaK5ULz9AZmD+shJuR/MWkrYjlSzwFehZxhbcIL6DzFoVU/YNXKlRhOaT4fswSPKTZgw3dYsech9s/8HN2nb0VmRgqOr/4OPShN9+6fY8G+21zSe4YhynTogQa+TjRQzEAy0mHroN77XyUSyV/DYtHAWI+CvhCoGWlZqNgsHyxsjZFBAtTc2kgr4mjAxWnZ6vmcNZfE6TUakC0beR5HVtxF1KMk7Ft8i8rR4OSG+7h3MQpXDoTi4G+36ZqVJUTiue2PSFhnIJ3ScJyGjnP1YAhuk7B8dD0Wm3+6htjQZGyYelWI6aAzkbi8L0Qcl12Vb5+LJMEbLoT3vkV0rBQ61voHiA1JweW9T4QlOCuTF7HJFK+gSk3MxL3L0XhwNQYnNz58Vn99Iz0SrIlY881lrJtyRbSdLcOGxgY06MymT8V9moIh3XeEMKZ8ureG6PojW5ONguUc4OFrh8iHicigNqUmZSKQxDu3SUP7uWx+8KChenG7H1yLpX4JEft0gl0ikUheBZ27Nc9JPnRvPTYfDYVGqmSJ5K2Su+9dLjw5uwA9Og/FsvWbsXnDKozpNQBLz9Ng5soy9Ow0FEuV+LG9B2DJ2RDEB+/Fl71IMC9aht9mz8PCLUcRY2IBq5QQLPlhFMZOW4B1mzbj+OX7eD/eWkldlRGMSQMH4ZpHE7FanfG5cRg8YRtS6OJ2attcbAuIpnTJ2DNzCubtDUUTSmNxfTomLjwLj4ot4e/niGJ1O+KzxuXw6OBcTF8WgtaDh2PY0L6oX0Ld97H+azw9hy9aNkTNmg2wOqk+Rn+s7gp+Eonk5bAb8LXDYZjR9RhSEjJQpqG7ELdPbj0V1tCiVfMIaykLx8v7QzDj0z9cqfX09YU49ChqgyptvOFb1QUPA2Lh6WePxv2Lokprb9y/GovMdA3KN82Hmp3y4yEJ4DIN8qLZoGIoWtkZaSQkb5IAfnQjTlhUs6i8/KUd0ezzYnDKZ4kKJNYb9PRBMO1nWJB6+tkh9E487l+OQYWmHrhyKETU2TaPqdjvWsAKhSs60b58cMlvDSMTfdTqXBCN+xXFo0BtOQzX3cbZFBUpXfkmHiT2tW7bqyZewurJl1G8litsnEwRF5aCFeMuYuvMQNToXED02Yuv1mRBzdZzftDA4pgt1k9uxVOfZqJYtTzwKe9I7XYXx7h9NgohtI/FdFamXFNDIpG8PiySjU0y4Fn0GDZdOIZr9xKVPRKJ5G3wNwWyBtd3rsRxvfzoN/5H/DB2ADwzzmHTrkBc3r4Ox/S80G8cxY8bCM/M89i8NxC3j2zBruhiWHj6MRKjI7BkQB2Yp6Ug08AItjaW0LOvhK9mLMS43o2h7mu13xCGRsDVLdgUVA7DB7cUS7n3H9MZaUd34H6Snlgm3JQGodxXdgWKoc/IYahJadrUqoo7Z+/AzL0wvF0skKdwGZT3cYNtgYJw1gvFuSOXEfQkDa55LLXHed+wKYdv123Hvn17MNg9CJ9+vhhPlV0SieTNkpGqQTESwQMWVEHLYX5i7m9MSDLObA0m0euF/CUdhNVTQ0KuBAnG/vOroCmJVxNzQxKFWUIo2jqbwbuUPfJ4aa9BLBDZSssimstjjEg4sks0C2CtuKZjk6g99PsddP22LPxbeop9bKI1MTdAJh3PhOfqmhoii8SnzsqaTQe0yWMmrLwstl0L2uDS7idw9raCKdeJ9nM5XLY2S7awcvNcZY3meVdxnqdsYWOMQhWcSMA6UR0NxLE6jislxPXd89HCws0ius2oEhhIfeRV3F5bTwV+cMDCmNvMDwfYmn3nXCQ6TSiNSi08RX14bjRjbKqPA8vukFgvgKYDfWFiwfUVuyQSieS10NPLpuuVAYJvlUN9v0rw9bJQ9kgkkrfBXwpkQ2MTZYsHJzRIyM5AfHQ4YvVcMGDmAnzRvCiy01NE/FOOBw3UZizASIqnUQU0hsYwE+9apQEODUT0kIFkI2d0GjUPm2Z0xrVZPdB6+Cw8eJcflOkZQJ8uXFk8EmKXF31D6g1lF23r0QDuxTESuxHqxnGaLD3h4sh2hkwa4PGglLEr2AzfzhyEPOkhOPnbFAyZsw9/2EbeJ3iRCUMYGdmh/sf1YHDzFu4qeyQSyZuFL0sceCVrvu6wa/KWGddxfucjMVd207RrQhyzQGXRK1a8puuRDracCjdpCiyAvUvaC2vwr0PO4NL+J/Cr4SL2cbmcv0BZB5zeHIyFg86IeceFyjti9aTLOLHhgRCyXBcW5HxR1GTQtZHKZyGrE6UsYO1IsHJ9MkkEm9sYITY8RYh0Fpycl9thSyJ694Ig3L8SK47L+fgiym3RwS7Wj4OeCuswL1B2/2qMtlyqb7lGHsJV+/FN7VWVyxDl5BDH7Hp950IUlo+9iN9HXxBzsX0qOsHUwgibfgrAuR2PRP3zeFuKBb/2LrqF/NQ/R6lfd8y9gdQE7YMEiUQieR1YHGs0+rh11R8VXDqgYx0PGAuDi0QieVvkegZmazKQkgZMaeENb29v+A1agvy126BU+hPsXLMMixctxC+z9iLCwBjFP2pJ8SHYuVYXvweh2cYoUKMZahqdR59aRZDfpzB6zdqNKJjAIOYWfhzZB6OnzsXBm7F4mhSFBLUWy1YRsYhLfDQe3T2HBw+MUNDFHvArC9/kg5i17AQePnyA5Us2wvKj1ihono2UlBSk88CQRoYZaanQjeOyMtKRmq5dudpUk4lHVy/hYUQcDa6ikWhREG27dUfrmi54cPQa3juHmowHmP/tLOw6d1P0x5qV22FRk/pI2S2RSN4cLBbz+lijfk8fIUz5IR7/16BXYXT7oYJYpKt4TVchBHn/i7CQzF/aQVhKOQ2LUHs3c7GYVYUmHsLSbOdijqrtvFGMhDLPOy5SyRltaH+lFvngVcIeNToVQPUO+dH123IoXc9NlFeT4lhsN+pXFNZOJsLVmuskRC7/o1C9Y340HVRMCOFPp5YXc4D1aUBYrb03XPJboVg1FzQZ6As7VzM07F1EuF9b2JugzZclRDkceJ51iyF+qNm5gLAYWzuYirSuhWzEKtPsBs5lsft43kLWz4lrdo128rQUC3pVbu2FOl0LCYu7qaWRqBu3ocPYUqLdfJwOY0uLtpX7yB21KS1b67nfX9a3EolE8nfQ08+i65k+7gVWQ/k8HdG5rgcMczzElEgkb4dcBbJd/nJo0bI5apUvhqJFi6Kgsx0K1/ocSxeOQtmC+eDu7k7BEcZZenCvNFDEl38W7wRTGgXZFmyJaXO/Q5MKNMioVg9Dx4/HwM4V4WZpCy+f4sjn4YFSDXri5+/Ho4SjcuB3Bn5ViQb3jqzBqGHfIb7QYHSuagWYVcH8zWOADVMxaNBg3PH+Cj+PqA8TfQ18yn2EcjTgAszhW7kuvKy1JTkUKYfa5b1ER7fuOwbOAcsxZMFu3Dm+CgP69RWLdE0/rYcx04fCXZvl/cHIE/XKpOL3b0eK/liR2Qibp35Cf3+JRPKmYWHGQpBFpjaCLRHaObw8z7dAWUe4F7F5qZWT87O11MrOhC95Araw8srQnNfJw0KIShae5tbGwprK6VwLWov9DnnNRf78ZRyQr5idEJf8nef9smuyLZWjdY/W19ZREZJ8DD4mx7HAdM5nAVNzXuAQ4licngNbsy0pHbtIczls+WYBL8qhwHld8lsK4cqB3a05Lbt2s9Wb62dmZQwrEtbsKp5TyPI2u427kZguQPX3KGorrM/cXk7P5eX1sRHtZqu2h6+tENtcD34wwMGa2vnMVUgikUj+IWw5zsoywLmjxWARXQKf1PeAgc5FUSKRvFVyFcj5a/fCoo2bsW3HTuzcuRObR7egWD2UbD8ca5W4nTvnonVxJ5Ge49fkjC/hLOJLtBmK1Tt2YNui2ejfZzB+/n0sCls7o+3w2SLt9jXz0Lmctox3i2ykJxvAt2k/LN+8BUtmdEIeZY+Nd0NM37oFmzdvxrwRDaEdmhqiWd/p6FuNF9pyQMsh36KaonYLNe2DSZ9VgzHvKd0Bi7dswcYxHeD30QBRBoe1i35GZTdt+vcLPeRvMAIr6bfC7dg6pTscpTqWSP41WOjldBtmxJxjEogiCK+WlyPm/LLwzQGXJ9yqlXJ5vxDHDH2wiNTt53jdsYQ7NZeny8ef/I+CLk6HsAIrcVxHzseIYyl5dGXqyhH7XygnZ1t1x1aKUra17dPF5UQcQ2kLfz7LR+mfxdE2w991ZeuO92JdJBKJ5O8ixLFGH/euV4NtfGnE394K/VxH5BKJ5G0gT8dcMDAwgJm5YpX5jyLaaPZuttHQ0FBYwtSG28vtVhtjY2MR1Ib7wdTUFCYmJmIRODUCl6dPd2Hui9z2v2rQ9S2H3Pa/SuD2c9uN+J1zKsNlctlq8ybOK2NqPp8OBoYZMsgggwwyvO/BKB1Z2XoIvl0LNb17oFujAsjKeDPvc+F7Et/3c7vHvmrg8jjwPZrJLc2rBkZXZzXHKVwWl8llvwl04zW10Y2t3gS6MZaaY0wOb2I8yCFnnXkMl1uaVwlcTx4Xv4he84kHnnsM3q5gmLL14fLjjz+K9xzb29srMf89Zs6cifbt28PFxUWJeXeYM2cOrl69ivnz5ysx6hASEoINGzZg4MCBSow6HD58GElJSWjcuLESow6//vorKlWqhMKFCyMzUzuP/XXhC8H333+PQYMGqSY8+cISGxuLZcuWYcSIEUhLU+dGzw8dzpw5g8ePH6Ndu3ZKrDqsXLkSvr6+KFWqlBKjDty3/fr1g5WVlRLz+mRq9LH9sT08imxHdrZKN0q66hsY8vvujcT6CWo9kGKLrYkJu1hnIT09Qwj710WUaWwiBh+Z6ckco90hkUgk7yFsPQ55aIfUIHu0q+6IW7eDsHv3HgwcoO7YhPn2u2/FWC+vW15kKYvEvi5877h79y62b9su7vl8D1ELFld8H23RsgW8vby1CwSrAI99gh8FYyONAb/44kslVj1m/jwTjT5qhEKFCikx6hARGYGFCxZg9OgxSsyfSWOvJsXb6Z+wZMkSlClTRoyF1Bpj6saDS5cupX7+QrXxIMO/DS7Xz89PjN0yMjKUPa8HC+5JkybBt/M8JUbLnwRyOf2TytaHy/Lly9GsWTNYWysTif+DrF69GvXq1YODw7v3kq1169bhzp07GDVqlBKjDlFRUThw4IC4WajJhQsXxA2iatWqSow6bNmyRVwIPD09Vb1JsJDt0KHDs6e/rwuLq4SEBGzfvh1dunRR7aLF4i0gIAARERGoW7euEqsOu3fvRv78+eHj46PEqAP3bZs2bWBhod4rOlhoHr2eij59hyJTpb7lv/2t27dx7epVtGvXnm5i6qyUyOJ49+5dsLWzQ4UKFZCRnq7seXWM6eZ15MgRcT4U8O8FPUMrrX+0RCKRvI/o6UOTHouQwO1ISU4gUaF9WJmq0nU4J2amZnQPSVdNHOtgIWRkTHVOTcUf7215fbLpP34YmkH3vTdZZ7UxpXsfj300WeqM1XTo02+FBVxK6sseQmSjsb8TCriZixft/BO2bduGIkWKiMWY1RpjvqnxIMP9wOUWKFBAjN3UEvV87i1atAileyxRYrT8SSBvHldb2fpwadmypXhKYWNjo8T89+jYsSOmTZsGN7d3b/Lzp59+ih07diAyMlKJUQe2RI4cOVI8AFETtkZGR0erbpnu378/OnfuDH9/fyVGHWrXri36l5/GqUVYWBh69uwpLl5qsmnTJly7dg3jxo1TYtRh9OjR4gFRzZo1lRh1aNKkCdavX6+6q1WtGlVw6MhRZKarc2M3NDbFgX17sG7tOsxbuITKTVL2vB6GxhaYNGE0PPN5omv33qqUy2X+PP0HDBr6BRoM/x01mh1Flkb9KRgSiUTyb8BeMXokfAyMeKE/eS2TvBr8AtmUFHNoIlpgcJOKcPiHjmuDBw9Gq1atUL16dSVGHXg82KNHDzHOVJuhQ4eiQYMGIqgJ94F93QnKNy1SIOdC06ZNMW/ePOTNm1eJ+e/Rtm1bTJkyRXV3EDXo1KkT9uzZIyy+ahIUFCSE1po1a5QYdVi8eDFiYmIwfPhwJUYdevfuLazdbJnmJ8BqwE/K+MKipojjp7KhoaEYMGCAuCAmJ7Mb7OvDAn7t2rUIDAzE119/rcSqA7uF1apVC40aNVJi1KFhw4biAYyjo3pL8ycmJoprEp8Tarkr8ZNY9qbgBxALFiwQT3zVgF3Lx48fDw8PD3Tr1k2V34KlpSWmT5+OYcOGodGXS9H00/XQZMhBpUQikUg+YMRtMBsRYc5IuPsx+jWugoLuf39cx9PB2FuWx0JqjTF140E28PBizGqNBxkeX/A4kz0KeUqjWp4APA+ZBbJTg8lKjBa5SJdEIpFI3huyNAbgV6M8F7INaJhgqA20zXH8qf1u+Of0L4Zc8r/NkFsd/qpez+pOQXzP0Z5naagfXowT4bm2/42+kkEGGWSQ4e0HvhdqDOGcJwpW+ddg3u7juPfkzSz29iGSq0DWpKcg/ulTpP6fV4S8SHZWBhIpX1Laa/iFZ17C0LJ1MPTnI3gX/sya9CTERkWIJyIcYuJzaVt2JmLiqL9yceHPSo56ljdWediRmZaExNQcfvlZGiQnJyHjvXxtSDbiI8NF+yKfqrdQg0Qikfxd+LVLCdGpiAtPQUZalnhncjpdkJ9GpCAl8f8sFkb7NOl/5E9OUGdxsVeFXx+VHJ9BYhUwNNIXdeHttJTc54jxvsTYNFH3+KhU8Wqq1KRM0fbEmD/uoskJ6c/i+B3SOrLoPp8Qrc2fHJ8u+i63KYX6hnrafRKJRCJ5Z8jK0oezSxgsPNfg5+0ncD9UHWvwh06uAvnqyi9R3M0BP574Z+bruFtb0dLbAe1mnsArT/fOjsfNi+dx82Es1J2e/2pcWNARflUaifmVPXv2QLM6H2P9tZDn6pZydCKKlfBHv8VXSS7qyEbIxeMY1a+Vkrc7Pv7qO9yKzsKlRZ3R4JvNSjoanIVdRt8+LbE+IFGJeV/IQujJJejfpRu1rytq1eyMtZfVdYuWSCSSv8KAhFvA4TDM6nkcayZfxuafrgmRfGTFXfw+5iKWfXkOYXcTYEBiMzdMzAxxestDzO5zAmu+voyz24JhZGIAY4o3tTQU2ywYOb+JufY7C0zeNrUwFPHGpgYiLX8yBoZ/xLHI5bQccgpvLkePyuGyxDHo5mFsZiBE6pmtweKYT4KeirJSKG7luIvPjqkrhwVrbGgyvm97CGup7lt+CkACCeCVEy9R2y9g2VfnceNEONJIMP865AyWj72IRcPO4vHNOJGX68j7f+a+o/zLRtG991SE2CeOxe2nNNyGuLAUqkcGDI31RX15n2hTDrEtkUgkkn8ftig7u4TDJv9KzNp2HHefqL8Q2YdGriMGfkVHZqbmH6+Ixo+yNZzvFZYb/wO6+cIYRjQoeBdIp/Z4d5oo5lbu2LETsz93xc/DhmLfQ0XMZodjzaqH6N6zKbIubEew8uAm6cFuDBn4BYxaL1Py7sJPTZ0RlZxN454s5DQW61NTs7I0whLwfpGNhDR3jFrJ7duL2c2SMGP5QWWfRCKRvHl0181q7b0xbHkNaOjiGhwQA7+arhj6W3V4FLPFnYvRQmgyLC5Z1OUUq2nJGtTtVggj19ZGvW4+dB/Lxp5fg4SgvLT3CbIys3D3QhQ2Tw/AifX38TQqFZtIjK6ccAm3z0Xh0PK7WDHuEo6svCsswA+uxeD4+gdYQflvnYvE9lmB2DEnEOkk3HWC8vzOR0iOS0cMCVzeZiF6ac8TYf31KGIjjjun70lsmHoVsSRO09M0opx1312lNJpn5WSkalCogiNGrq+NPj/7C9Fr62SGXtMr4qM+RXD/aiwSn6bDvbANPvulMhp9VgRntgWT0NWK+fQUDfxb5KO+qoE6nxTEqU0PEfMkGTvn3hRtOrXxAWJCkvHbqAtYNPwsgs5EivryPm4TW6T1pGVZIpFI3ipakRwJK6/VmLfrJO6HSHfr1+GlKjTn4IHJzk7B0dnDUbm4H/yKl0KPSRsRk5uiy+U+mRJ8Bl+2KSleWVO8RGUMnXEQSSJrNgK3fIcGJYvDr3xD/HSABiIGf7x6hm/f4ed+Q1veT3lrtx6Hy/H/vl055wvcS3X5Gp28U7Fz+1VhJc+8dQjrMouhV9eOyGN2D2eDtKu2Xtq8GhnFu2FkU2/xnSlaqzsqexgIV+rMxDiEh4eLEBoejdQMNRfK/7cwgE+t+vBEFMJDr+BscArKlSiq7JNIJJJ/jyQSmxEPE4WYs3IwRb5idiR8M4WAdMhrLlyP+b7GLtTxkalIScx8dp9jy+2eBUH4uvl+nNjwANcOhwp35ZK1XXGSvgcHxAnhyK7Y+Us7CAsvW35L188LR3cLIWi9/OwQHBgnwvXj4Qg8Fo78ZRyweVoAHNzNEXI7XohsnUAPu5eAxzefkoCNEWI4gwTw7fNRwtX50r4QOFG5jp4WKFTeCWZWRiLe3tVcWJMDj4U9q7shCeKbJyMwudl+bPzxKtVLnwR+FgnvFEQGJ8KE2saimfsh+nESHt2Mg4WNMd3Tlfs3lcPp2RW9UAUnYaFOoT4qUNoe3iXthXU+lfrKzcdafHfysIBrAWshylm4Xz4QAiNFbEskEonk7SHcrV3DYO65CrN2HMPdEDn18VX522bau3u+R7cvlyPb2Qteecyx4/thmLYtKIdLce5kp1zF4IZ1seBEKmzt7WGW/Rizh3TH1N23EHppCbp1HYdAjSls8AgbFs3AraeWMOZa6RtCk3QEXRoOwgVDJ3h5eSH06Pf4YuwKxKrzuq5XxAKF85sj5s4jans2Lh66gJIVKsLLsxQauBrj4K6jlCYVwQ+y4V64MHJbT86IBkdPdvwiVnnl0GPIRJy6ZwhjdV5L++8SfxHfDeiDbj2G4LR+LTSt6KLskEgkkjcPC0UWe+d3PcFvX11ArU4F4OxpKR44Xtj9WKQpWtkZmekaYTU9vuY+Voy7KESucG0mWJxWa58f/eZWRqXm+RBwNAyl67ihFAng/KXsEUvilIVwybpusHcxF/Oby37kTuXmgbWjCYnEUDr+Yzy59VQIUUs7E5Rv4gG/qi6wdjKFf0svFK7ohISYVH4uLOrM368fD6N6ZcGruD3Obg+Gpb0JrCiw23geb0sq2xTedHwWrQ55LeDfylNYxtmCna08K86kuhcgId5/XmXU7aZ9rzeLe3aZvkritVxjD9HOsPuJIi76cTIa9Cos6vkiuocImRlZwprN/Rf+MEE8QGBh7OFrK+rBQv7M5mA8uBYr6q8T6xKJRCJ5u2Rn68PJNRxxuID958OVWMk/5S8FMr+nTYsGN4/uwz0TOxQuXhql/XxgpfcAZ648yX2eMN0tdTkzbxzG2vu26PTtJhw/ehSndixATeeHuHD5Ie4c3oWzBv6YsekETpw9hjlDm8DRKEW4H+sbGCLqwkEcpPGES8FiKF26FNys0nHj1gVEvlXX+nQkJBjA1NYWhtkJOHH8Ag5v/FW8T2zJwRPYdeAYImloZm2lQWpcYq5zsTNoEOLdaYJYAp3Drg3zUa9oBl5nbbO3hnUZTF65kdpxEJPKhqNf/4UIVXZJJBLJm4YNoXp0z6kuXKyrw7eai1hQit2AeQ5v8yF+wr2a07EQ/uizIvh8cVXhTsxCV0A3Mp5ba5JjTnF0aLJY/CvyURIJXmNh9WX3aVa4qQkZSIhKg6GJPp7cfioEYo9pFVDE31lYY/k7Bxaaunyinjn8hNgazMI7PiIVBco64Pz2R0Jsm1sbi2lKnIddu3NqTxEnRGyOWCqX28einC3NPEXKzsUMPX+i+lTJg6sHQ4WIdS9ijT6z/NFpYhlRFx28zXOOzSyNcO9yjHDx5npHPk7CiBU14ZTPEhpNloijpgjr8sNrMeg8uQwqtfAUDx4kEolE8vbR02PTXTbuBpaAn11TdKqXT9kj+af8pUBOS44X7+BMSsuAmYU53YWtULCoH8rUaoVZmw7i527lci1Ak5aMeMqXmJyKjKRkPM14iqjHD/GU4h7TZ2QcYGxCAxFDAxpBZCElPgaJYY/xMCQGT9NJXNNNmC0CppaW0GOf+vx0zDJlMXTuAWz4cRDymSkH+pfQNzRWtqi6j89jw/kH8KtZHHE3t+BSuAN6Deou3snVbfgwVIq/gb13DFC2WhFcv7UPj+KVjExGEhJ5Dhq1L6fbtiYllbvhPSQTKSl/qHq/6qVhGhmBSOW7RCKR/BvoVlfm+bSsKKNI3O1dfAtBpyPxy2cncWj5Ha1ApX0sFjkdCz4dLIrFHGVKwwt81elaCIdX3MWPHx8R4tjD1w4GdAwWpmYkYNnNesv0ANp/GEkx6aKsOX1PiPnILK65LFEn+sffxTF4FWgjbT3ZUmtFYpgFMadhQZuSpIFLfmsh7lmsc37XQjZinnP4g0QSsFoXI47PueAYLyZ2/0oMvm9/CPMGnEIcCW5DE379RzZ8SSBHPkzE08gUYT3necz8kCAnvNjW6S2PMLXjIRxfd19YofP62MDC1hjftjkgXLW53V7F7XBg2R1cPRQKrxL2mP/5aRz+/Q5s85iJ+7VEIpFI3iIkjvkmdveGHzz0OqFvk6KwNPtLmSf5C3LtuazMNBJywDeNnMWLmW07zUGhJn3R1PQuxvXtgFYtmuOj+oOw+17cc0+3+TVPGRnAvvGNYEv5rEp9jDOu7TG/SwFsGauN86rSF6GleqN/67Io2rA9mlsFoEs5V1i5lcSUnU9gYqyH5KwEJCWlwKpMC3xZ1hG7v+uLVq1aoUnDFpi6/Dqy/8W/d3ZGMh5fPITNmzdT2Iih/QfBoMpAdKvhilMr1yGsZFd88lFt1KtXD7XrfoIedZPw29ydsK73KTrkeYxu/cY8yzvp23FYdi4GJtlp4qHDM7I1JDTfw9c8ZT7Boklj8OOiNaKNo2duR4lPPkJxZbdEIpG8aVgI+tVwQZV23sIizK8tsnE0xaBF1TBocTV0/7GCcHFmcZybjuN5ylXbe6NCEw+kpWQK8WrjbIoB86ug5/SKaDKwmBCnNToXEC7GnKZ0PTf0p/2ffl8eBcs7otmgYug7yx/951WBdykHVGzqgcKVtHOH2WLLorRcIw+UrptXWIC1Yl0PLYcVR61PCgrr7+Al1ZCPyuf5wU3pmCx8G/YqjE6Ty8DTzw4dxpUWQryovzOqtPYUopTbbudqhtGb66D7DxXQaVIZ4V7euF9RWNmbirnXLYb6wa2gNZoM8IU51SfnIprcX+wmPnxFDXSfSvmpru5FbcS85Y50vG4UN2RpNWHt5ocCfWb7i3nZ/q288Nkcf3y5rjbKNHDXPpiQSCQSyVuCrut0T7hD4jif/ifo27QwzE1zKjTJPyVXqelesQ0mffM1Jk+eLMKk9lWRr2Rr/LJ+GaYqcZMn94e/p42SQ4t5nlLolyPf5GGdUCCPN3rN2YSl05W4qb9gw7qZqONpDbtCLTFn03JME/Fz8MOXPeBu6YJPv56CXs18YYxCGL91LX7RlTd5DDrU88G/OVW3YM2+6FPaHGfPnqVwHgW7LcOise1gjSzY+DfGsJ5VxWJiOvy7jERLH1Ok6Hlg4IyV+K6e2bO89lUGoH9VRzhV6oGhTUorOeiPYJ0Pn3wyEGXdc5ux/A5j6ImOHSsg7cEV0Ub9qoOxZFiD5x6aSCQSyZuG3ZhzvtuXv7P7s4m5gRC3bJH9Kzgv59HBwpNXlea8OmEt0nAS7TgExkrZHM/WYfFKJzomp+GydG7QOuu2iMtxDIbz6uptoFiXmWd56INfpcTf/4j7czlspTazMhQu4rxPpKV/ot5Ut2dxuSCOQYKY83P9+QGDyEfpOU5Yq5WyeC4yf+c8PC+a8ynNlEgkEslbgN2q2Xp8L8gPHvqd0adJIRLH/6Il8T9Krj3oUqIBPv9qNMaMGSPCqLYVRbx7xSYYrsSNGdOHBLKtiNdh6lgUHYf8kW9Mn9bIZ0U7zL3QfrASN+IzVMn3hxDMW74xhor4fqjuzb7T7mg3eija1fYRlTOyL4HuuvLGfIE2FG8kcv47uJZvj1ETJmPKlCkifN7CT9ljgMqN+qBBkef7wNKnNvr2qQ9H8c0IVbqOfpZ3QB3titbu5duhW01fsc3oWbmieYtO8Mvzhyv3+4JDiVYYPVnbvslda+P9a4FEIvlPQmMGFnUcXon/l/eF/WL7r9L/P16W92+U+aydr3j8l+X/U1yO7Wd5JBKJRPKW0F6k790oRuqJ3aqLwEK6VauCXvOJB567xW0eV1vZ+nBp2bIlli1bBmtrayXmv8fHH3+MadOmwdXVVYl5d/j000/Fu6MjI9WdzfzkyRN8+eWXWL58uRKjDqtWrUJ0dDQGDBigxKgDl9epUyf4+/srMepQu3ZtsTicqal6HgthYWHo2bMntm/frsSow6ZNmxAQEICxY8cqMeowevRoMS2iZs2aSow6NGnSBBs2bICJiYkSow5c13379inf1OHIkSNYt24dZs+ercSoAz8s8/T0FL9dtfjll1/Qv39/NB65BM26rYEmUw4AJBKJRPLhwpZjTaYBHj+oiAJGPdCz4T8bz/Piwjx9tXr16kqMOvB4sEePHmIcrzZDhw5Fw4YNUb9+fSVGHbgP7OtOUL5p+ZNALpSwS9n6cFmzZg0aNWok5l//V1m/fr0QSvb29krMu8PGjRtx7949DB8+XIlRBxaxhw8fRuvWrZUYdbh8+TJSUlJUF7J8cfH19YWHhwc0GnXm+BkYGGDlypWiDwwN1ZmswC6fvJjf7t270aFDB2TwQgQqYGRkhMDAQPGgpFatWkqsOuzfv1+8Oq5gwYJKjDpw37Zo0QLm5uZKzOuTnp4urkn8UCszU52l7vlvf//+fQQFBYkFBtPS/lg08HXgBwMsvPnhYsmSJVX5LRgbG+P06dM4ceIEqvZbhaJlg5+bR/u68NsaeOVnddG6Y6u9eJXObftNlKstUu1y30Tfit7l/6neD8z7WWf++72Bct/DOotayzo/4/2tM2+pXfb7WOeX/w0pFhnppri6NxwV3dNhZa59W8PfZdeuXfDx8REPtNUaY3Jd38R4kOHxBZfr7e0txm5qjYd4rLl06VJUG7ROidHyJ4Hcu9xbfYfSO0FCQgIsLCygr//ftVJwG3kQz4LpXcPMzEyIIktLSyVGHfgCkJycrPqDj9TUVHHx4nqrCV9k2MrLYoYvOmrA9YyPjxcCRs0yOXB9uW/VLJfFIV8E1RScDP8O+KLIQU24b9XsA4b7gc9Xtf9mfOPi/uVrnZrl8sMivq6wsFWjXC6Ty+K+9SxajcpW17MnNDRUdU+a9LQ0xD19CmdnZyVGHbgPGLW9m/h6a0NlGqvs+cB96+Liour5wPD5oNFkwtbWTolRD65znjx5VL//JyUlifPNzk79OrPFxsnJSfX7OV8n+f72Jh6ka+vsSHVWd1UZvv4kU187OGonuqlJeHg4HBwcVHu4rIMfUPJv2vEN1Zn/fmrf6/ga95SuR/y7U5uIiAg6t23FdV9N+PyLjY0V57fa8DWUr8tqe4/x+IeNOy+rM1uRk6KvIz42HP/0uTFfk7i+ao8x38SYheFyc47d1Kwzj4OmH3n+IcGfBLJEIpFIJBKJRCKRSCQfInIil0QikUgkEolEIpFIJIR+NnBc2ZZIJBKJRCKRSCQSieSDJBvZAfr6WVmjaOOyEieRSCQSiUQikUgkEskHRvYdZGUP+R/tpYlNP15JcgAAAABJRU5ErkJggg==">
            <a:extLst>
              <a:ext uri="{FF2B5EF4-FFF2-40B4-BE49-F238E27FC236}">
                <a16:creationId xmlns:a16="http://schemas.microsoft.com/office/drawing/2014/main" id="{46514C60-5F97-3C76-261A-8CE9446335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472448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IE" sz="2400">
              <a:solidFill>
                <a:prstClr val="black"/>
              </a:solidFill>
              <a:latin typeface="Franklin Gothic Book"/>
            </a:endParaRPr>
          </a:p>
        </p:txBody>
      </p:sp>
      <p:sp>
        <p:nvSpPr>
          <p:cNvPr id="2" name="Google Shape;231;g156f50cacb4_0_186">
            <a:extLst>
              <a:ext uri="{FF2B5EF4-FFF2-40B4-BE49-F238E27FC236}">
                <a16:creationId xmlns:a16="http://schemas.microsoft.com/office/drawing/2014/main" id="{AA3E9D27-5945-DF42-F2ED-8A7F857BEB1E}"/>
              </a:ext>
            </a:extLst>
          </p:cNvPr>
          <p:cNvSpPr txBox="1">
            <a:spLocks/>
          </p:cNvSpPr>
          <p:nvPr/>
        </p:nvSpPr>
        <p:spPr>
          <a:xfrm>
            <a:off x="636650" y="557634"/>
            <a:ext cx="105123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2D2A26"/>
                </a:solidFill>
                <a:latin typeface="Helvetica Now Display"/>
              </a:rPr>
              <a:t>Tickets on Freshdesk (</a:t>
            </a:r>
            <a:r>
              <a:rPr lang="en-GB" b="1">
                <a:solidFill>
                  <a:srgbClr val="2D2A26"/>
                </a:solidFill>
                <a:latin typeface="Helvetica Now Display"/>
              </a:rPr>
              <a:t>Jan </a:t>
            </a:r>
            <a:r>
              <a:rPr lang="en-GB" b="1" dirty="0">
                <a:solidFill>
                  <a:srgbClr val="2D2A26"/>
                </a:solidFill>
                <a:latin typeface="Helvetica Now Display"/>
              </a:rPr>
              <a:t>to </a:t>
            </a:r>
            <a:r>
              <a:rPr lang="en-GB" b="1">
                <a:solidFill>
                  <a:srgbClr val="2D2A26"/>
                </a:solidFill>
                <a:latin typeface="Helvetica Now Display"/>
              </a:rPr>
              <a:t>December 2024</a:t>
            </a:r>
            <a:r>
              <a:rPr lang="en-GB" b="1" dirty="0">
                <a:solidFill>
                  <a:srgbClr val="2D2A26"/>
                </a:solidFill>
                <a:latin typeface="Helvetica Now Display"/>
              </a:rPr>
              <a:t>)</a:t>
            </a:r>
            <a:endParaRPr lang="en-US" dirty="0"/>
          </a:p>
        </p:txBody>
      </p:sp>
      <p:sp>
        <p:nvSpPr>
          <p:cNvPr id="6" name="Google Shape;4240;p629">
            <a:extLst>
              <a:ext uri="{FF2B5EF4-FFF2-40B4-BE49-F238E27FC236}">
                <a16:creationId xmlns:a16="http://schemas.microsoft.com/office/drawing/2014/main" id="{FD684EF4-5AF1-F6CB-6CBD-BE02A9A3FF57}"/>
              </a:ext>
            </a:extLst>
          </p:cNvPr>
          <p:cNvSpPr txBox="1"/>
          <p:nvPr/>
        </p:nvSpPr>
        <p:spPr>
          <a:xfrm>
            <a:off x="9494718" y="1213875"/>
            <a:ext cx="2398570" cy="327420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73763"/>
                </a:solidFill>
                <a:latin typeface="Helvetica Now Display"/>
                <a:ea typeface="Calibri"/>
                <a:cs typeface="Calibri"/>
                <a:sym typeface="Calibri"/>
              </a:rPr>
              <a:t>Key Insights &amp; improvements</a:t>
            </a:r>
            <a:endParaRPr lang="en-US" sz="1200" b="1" dirty="0">
              <a:solidFill>
                <a:srgbClr val="073763"/>
              </a:solidFill>
              <a:latin typeface="Helvetica Now Display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Ticket volume on a decreasing trend.</a:t>
            </a: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Peak ticket volume observed in Mar, 2024</a:t>
            </a: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19 tickets resolved from the backlog; 16 tickets from November, 2024.</a:t>
            </a: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Unresolved tickets are as old as March, 2024</a:t>
            </a: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Percentage of tickets resolved is 81% for Dec 2024 compared to 77% in Nov 2024.</a:t>
            </a: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1B17B1-D5D9-EB9B-B45D-10CDC258F281}"/>
              </a:ext>
            </a:extLst>
          </p:cNvPr>
          <p:cNvSpPr/>
          <p:nvPr/>
        </p:nvSpPr>
        <p:spPr>
          <a:xfrm>
            <a:off x="9494718" y="4540589"/>
            <a:ext cx="2398570" cy="1431611"/>
          </a:xfrm>
          <a:prstGeom prst="rect">
            <a:avLst/>
          </a:prstGeom>
          <a:solidFill>
            <a:srgbClr val="F3F3F3"/>
          </a:solidFill>
          <a:ln w="285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BD723-D371-669C-6E3E-206A8A593BB2}"/>
              </a:ext>
            </a:extLst>
          </p:cNvPr>
          <p:cNvSpPr txBox="1"/>
          <p:nvPr/>
        </p:nvSpPr>
        <p:spPr>
          <a:xfrm>
            <a:off x="9768452" y="4589900"/>
            <a:ext cx="185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400" dirty="0"/>
              <a:t>Legend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F333ED-1A1B-EED8-3752-D69C3CE1D49B}"/>
              </a:ext>
            </a:extLst>
          </p:cNvPr>
          <p:cNvSpPr/>
          <p:nvPr/>
        </p:nvSpPr>
        <p:spPr>
          <a:xfrm>
            <a:off x="9589413" y="5016049"/>
            <a:ext cx="358078" cy="15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FFC3F8-755A-CF28-50A9-96159E11F9C2}"/>
              </a:ext>
            </a:extLst>
          </p:cNvPr>
          <p:cNvSpPr/>
          <p:nvPr/>
        </p:nvSpPr>
        <p:spPr>
          <a:xfrm>
            <a:off x="9589413" y="5306698"/>
            <a:ext cx="358078" cy="15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CADFAF-57E8-E7F7-F6FC-60B23749EC3A}"/>
              </a:ext>
            </a:extLst>
          </p:cNvPr>
          <p:cNvSpPr/>
          <p:nvPr/>
        </p:nvSpPr>
        <p:spPr>
          <a:xfrm>
            <a:off x="9589413" y="5577170"/>
            <a:ext cx="358078" cy="152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56F1B-52B9-FE2E-71A6-663708448430}"/>
              </a:ext>
            </a:extLst>
          </p:cNvPr>
          <p:cNvSpPr txBox="1"/>
          <p:nvPr/>
        </p:nvSpPr>
        <p:spPr>
          <a:xfrm>
            <a:off x="9947491" y="4966739"/>
            <a:ext cx="1672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050" dirty="0"/>
              <a:t>Customer ticket resolved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9CD49-0860-C8E9-B701-00E076CC2988}"/>
              </a:ext>
            </a:extLst>
          </p:cNvPr>
          <p:cNvSpPr txBox="1"/>
          <p:nvPr/>
        </p:nvSpPr>
        <p:spPr>
          <a:xfrm>
            <a:off x="9947490" y="5194731"/>
            <a:ext cx="20404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050" dirty="0"/>
              <a:t>Ticket closed on freshdesk, internal ticket created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682981-8F36-AC3F-530E-CA83F4C1959A}"/>
              </a:ext>
            </a:extLst>
          </p:cNvPr>
          <p:cNvSpPr txBox="1"/>
          <p:nvPr/>
        </p:nvSpPr>
        <p:spPr>
          <a:xfrm>
            <a:off x="9947489" y="5537967"/>
            <a:ext cx="2040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050" dirty="0"/>
              <a:t>Ticket still unresolved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3C73DC8-00E1-8BFD-5D91-3251009CEF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060195"/>
              </p:ext>
            </p:extLst>
          </p:nvPr>
        </p:nvGraphicFramePr>
        <p:xfrm>
          <a:off x="238539" y="1213874"/>
          <a:ext cx="9025102" cy="4758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1583BD18-9EDC-46FB-107C-07BBB63F5214}"/>
              </a:ext>
            </a:extLst>
          </p:cNvPr>
          <p:cNvSpPr/>
          <p:nvPr/>
        </p:nvSpPr>
        <p:spPr>
          <a:xfrm>
            <a:off x="1991170" y="1008404"/>
            <a:ext cx="1213503" cy="564022"/>
          </a:xfrm>
          <a:prstGeom prst="wedgeRoundRect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000" dirty="0"/>
              <a:t>Carclo latrobe feature request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9DAE0F53-68E6-F6F4-E1D7-2F14995A1149}"/>
              </a:ext>
            </a:extLst>
          </p:cNvPr>
          <p:cNvSpPr/>
          <p:nvPr/>
        </p:nvSpPr>
        <p:spPr>
          <a:xfrm>
            <a:off x="3339981" y="2321511"/>
            <a:ext cx="1213503" cy="564022"/>
          </a:xfrm>
          <a:prstGeom prst="wedgeRoundRect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000" dirty="0"/>
              <a:t>Carclo India feature request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82740122-12F9-5484-5B90-EDDF4FC0664C}"/>
              </a:ext>
            </a:extLst>
          </p:cNvPr>
          <p:cNvSpPr/>
          <p:nvPr/>
        </p:nvSpPr>
        <p:spPr>
          <a:xfrm>
            <a:off x="5192045" y="2578707"/>
            <a:ext cx="1213503" cy="564022"/>
          </a:xfrm>
          <a:prstGeom prst="wedgeRoundRectCallout">
            <a:avLst>
              <a:gd name="adj1" fmla="val -1819"/>
              <a:gd name="adj2" fmla="val 177652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000" dirty="0"/>
              <a:t>YPM bug in updating job details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044FC9B2-598B-572B-4A68-51A145FE477C}"/>
              </a:ext>
            </a:extLst>
          </p:cNvPr>
          <p:cNvSpPr/>
          <p:nvPr/>
        </p:nvSpPr>
        <p:spPr>
          <a:xfrm>
            <a:off x="6299200" y="1652906"/>
            <a:ext cx="1213503" cy="564022"/>
          </a:xfrm>
          <a:prstGeom prst="wedgeRoundRectCallout">
            <a:avLst>
              <a:gd name="adj1" fmla="val -25058"/>
              <a:gd name="adj2" fmla="val 314016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1000" dirty="0"/>
              <a:t>Mitcham &amp; India (Rejection by quantity feature)</a:t>
            </a:r>
          </a:p>
        </p:txBody>
      </p:sp>
    </p:spTree>
    <p:extLst>
      <p:ext uri="{BB962C8B-B14F-4D97-AF65-F5344CB8AC3E}">
        <p14:creationId xmlns:p14="http://schemas.microsoft.com/office/powerpoint/2010/main" val="310207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data:image/png;base64,%20iVBORw0KGgoAAAANSUhEUgAAA8gAAADjCAYAAABZ0T1qAAAAAXNSR0IArs4c6QAAAARnQU1BAACxjwv8YQUAAAAJcEhZcwAADsMAAA7DAcdvqGQAAP+lSURBVHhe7J0FeBTJ9rffmYm7kRAIIQSCu7u7u7u7yyKLu7u7u7u7u1uQQEggStxm5queDLvsvXv/3zI93Msu8/L0k0x3pejprvrVOVWnqhR1x5wpjFIzRwGlMWHChAkTJkyYMGHChAkTJn4ytGjvKjXaPkqFUjPB5BybMGHChAkTJkyYMGHChImfFQWK/FqlYo5S/F499ZQJEyZMmDBhwoQJEyZMmDDxs6IoLDnIJkyYMGHChAkTJkyYMGHCxE+Pot64U1r97zo65o/R//bzkpiYiIWFBQqFQn/mn8eP/B2fPXtGREQExYsX158xYcKEsUgkniBekyx+U4h/ctGKf5ZY44kv5ljozxqXoKAg/P39KVasGObm5vqzJkyYMPE7Wq2WS5cukT59ejJlyqQ/a+LvhLlSxbnQRzyP/oCZ+N2YpGjUZLHzpEKa3CSL302Y+ML9+/e5qSmp/5TKvznIe0dX1P/28xIYGEi6dOn+0Q7yhw8fSJs2LUrljxdE0Lx5c44cOcLnz5/1Z0yYMGEsEohmNt15zm3h0FrqzxpOksixMFVFjtNFflb6s8Zl8eLF9OrVi5CQENzc3PRnTZgwYeKPSHbbgAEDmD17tv6MCRMmTPzflCxZEvfqE/WfUjGFWP8JarWalJQU/ad/Jj/yd1SpVKZRIhMmvhNW2JOD4jpnVolKHGYGHwrx91bYivyKfTfn+Gsk3TJhwoSJP0OyaSQH+Ufs+DdhwsSPi5mZmf633zGpiAkTJv6nqEOecPzESc7ff0OiRjqTwpv7F8S50zwKSdKlgVgenb/G8/eR6EJeNPG8uHWa48dOcuvxJ3R/ZuIvI434So7tH8KHDECDGifSkJcy+jMmTJgwYcKECRN/b0wOsgkTJv53hD5g3e4D7N24kBb16rPtdgivTq6gz8iZ7Fg/le4DZ/Mu/COHFy5kQJumDFt2RefUPd+7gB5Dp7Hn8HL6NB3M+aDk1PxM/CW8yEoGsgkHV37Xgg+5cMdb/8mECSMS+4FdS8fx65gp7LobojsV+WAvv44cyehVR4lIlM5oeXZ8C7Mn7+aDvscn4MJSRo4Yydjf0pgwYeJnIDngItPHiro/ZwMPP0l2gYbb++cxcuQo5hx7pkuTEnDptzQPPkmd8FruHJivSzNbn8aECZODbMKEif8dVi4Ur9uHxWvm08T7AwfO3+f0tr0oCvVn+YZRWJ3ZzPb7sfjkr0qVSn6olEqdaL2+c4Jgr1qMGtAed4t3RMaapOxbkBbnKkp1YRbIC1lOzaeG/pMJE0ZEHcPNc/t5Y1sAxe15DB+3mvevLtN3wFLUmTLxdusY5u19wP2DO1i5cBnTF+0kQAFx97fRZ9ghPHKm5cqKAYzb/USfoQkTJv7RRDxk0/lnpMnow/UlPZi+7TpvzixjwIJbePtZsXv0AI5de8iOS09FmkzcEGmmbdGnmX+DDFlt2DOyN3ufyY2tMvFPwGRVmjBh4n+HXXpyelrz+f4Z7oX4ULVYBgLjAvH2TSNcr7Sk9xNtXrwlOUvnw1kjrZec6tKV7zAI3wv98MpUi6DKfamWxbirXf4M5KQ4Trgb7CRL78JZvCNp/rEJE0ZHZUveSu0Z0KYu3ZtXI/bDE+7fvcqDEG/ad+5EszxOrNt9luyV6jCob008HS2RVCDs2QUeq3LQuXUf+hX34tHVR6YpGCZM/Aw4ZqNp0/Z06NCRhsXT8dz/NbfOnyLFsxqd2neicNILVt1OoH6j1DSNSqbnhUhz+8JpktJWpVO7DhTVvGbDmXv6DE38zJgcZBMmTPxvibrPpFHzSd99Om2KZyQl/DPxUfGkEIM62gIXO2uRKDnVyFVIy0JpuXvmLCl+zRk0rCWJe1ay73m0dNXEN+AsnGNpsa5kvszz/jZSxN8VorJuLrMJE8ZHgYWlFcqYF0xdf5YqzfvhpfRH7e2Mk7jm5O2CuXUKZtbW2FgJ11ijRS1EwqNoNXK8P0+vUb+w9tIrNJbmIrUJEyb+8SjNsbFQEf9gO+vvWtOhSSUS4/xxzOSGGfakzWot7AgF1iJNwsPtrLttSYdmlUWal7o05ro0NmjVpilbJkwOsgkTJv6HaNXvmd+lO0ed2zK5TQk0KUnkzJIN/8ePePvoPh8THMnm7SgasCji4uNJiIslNimBU1s3Y160ExOndsU58jUP/SP1OZr4q0hbPOWkKBZY60aDv4Uvex/npqRoREzNiInvRSjbJw7hbsbBzB1QAMckNfEvPhIlyl/Eu3A87Dx0pc/c3AyFQoWZ+GCRsRZLd8+hWfEcWJml4OLuZnKQTZj4WYi8xcghc8nRfzXdSnmijIwj8m04yUQT8ToZr7TpIPaOSDObbH31aT6LNG+kNDG6NOnd3fWZmfiZMVk2JkyY+J+R+PIWl8OSsX13kM5Na9J8zkVqD55M0YhVdO61kYoz11I9/SsW9OvJ7nfCKL48jxGbb9Fs3Dhsz0ykVqWxZOw/nWFV0utzNPEt+FEQD7xR821bvkmjx5nIo1voy4SJ74I2hcvLBtJheRANK+fk/uUbKLLWIruDP1u3bufY8xjKlshP9IennLl4n6CPL7l86R5hoaGECNPGUZFAvGVx6lTLqs/QhAkT/2gS3jGzQ1uWh+encaZYzt55QYHKLUh6dYDtu7byyMKXyrm1LOjQhqUhIo1vHOduvyB/5ZYkvz7Itt3beKjKQLncGfUZmviZUdQbd+oPQwd7R1fU//bzEhAQgKen5z96L953797h4eGBhYWF/syPQ6tWrTh27BihwtAxYcLE92UNY7jIXsz463qXQjJ16EZ9eurPfF8WL15Mr169CA4O1umWiZ8ATQKXdsxj780QkpOS0NhloGm3/vj4L2Tmntc4F6rHsHaV+HRlK4u2XUdjrkDr5EeHekU4tnszb0K1FKjThbZVcujmJpv45yPtgyzZNAMHDmTmzJn6syZ+FrThz1m7bh2PA+NJSkpBm7kCYztV5daWXzn4QEPe5sPplDuWtatW8ei3NOUZ06k6d7aO4sB9DXkaD6Jz2Qz6HE38LJQtWxaXymP1n1IxOch/gslB/t8iOcjHjx8nJCR1Ww8TJkx8P55yjYX0J0n8k1al/v8h7X3siCt9mYc3ufRnvy/Lly+nW7duhIeH4+zsrD9rwoQJE39EqVQyZMgQpk2bpj9jwoQJE/835cuXx6niaP2nVEwO8p8gOY/p0qVDpfrn9ju/f/+etGnTYmZmpj/z49CmTRsOHDjA6dOn9WdMmDDxvZBGgzdk+YVEh6i/5CBL4diu4Rlp+mb0X0pvDHbs2MHUqVM5ceIELi4u+rMmTJgw8TtqtZpixYrRunVr+vfvrz9rwoQJE/83nTt3xrv+H6NO/s1BXtEjj/63n5fPnz9jZ2f3j3aQf9TvKI3aSyNF27dv158xYcLE9ybPGBdKjfVF8xcW65Jc4uNdn/B6RVzqCRMmTJgwYcKEib8xwh/W/5bKvznI6/oV0v/28xIWFoaTk9M/2kGWvqOjo+MPN4Is3U/Hjh05evQoW7du1Z/9OZk/f75uXkSuXLlITv75th2wtLTk/PnzuoiOtm3b6s/+fMTHxzNu3DgmTJjwXcqBEjMS0oVwscRKksW//2tUWFq92kJrRYVzvVGEWYlP33+HWWtra/bs2cPKlSvZtGnTTx1ifejQIV15aNSoke7nz4ikC1IkgdTJ26xZM/3Zn5sRI0bo5t3a2tqi1f7/O7n+iSgUCt0c5ObNm9OgQQPdiJAJmDRpku6ZpE+fHo3m590RXLLnpemTO3fuZPjw4fqzPzeLFi3SRVzky5fvp7QxvyC1KUOHDiVr84X6M6mYQqz/BMkgl+Yg/4jhx8ZCCrGW5iD/iPOsTXOQU+nZsyctW7akdOnSuob/Z0Oqf1Jj9ujRI8aMGaM/+/MhhQ1WrVqVU6dOfZdyoERFlCaCFaqhPFFdx5z/vC6BFI5dMKUKnTQTMVea6xzm741UDhYsWEDfvn11TpGDg4P+ys/HqlWriI6O1oWP/oyaICGVh3Xr1unah8GDB+vP/txUr15d13kkdez/zA6yZOTb2NjojF1pSoYJdJ1IUgdr9uzZf1rNkJB0Q7IlpA6DzZs368/+3EhtqtSZVKFChZ++bJQpUwbXKuP0Z1IxbfP0J0gNzD+9kfnRv+PP2sh/jSRYiYmJukMaLZJzJCQkoVUqdQuYKJUakvTnE5M1qefQkJjw9d8kIC6lXtOkiM9xJCSlCCNE+ntxb0kJxMWJv09So1AqSElMID4uTuQnfZbSKHR7GseLNL/n+W2H9P2TkpJ+6p5NCelZSD3/0rP412f0zYd4H0kpGv07UqJVJxMXH4Nlgg3Z1MVEOfi/mgSt7nqelDIotVa6967UqknQ5Z1AiqiyCoWaRP3/laIR13X/j5akP5StbzskLfhSBqTPPzNf6oP0TP71OX37kYhaOBWp7wiSpTr8pZ5L5xT6ev7V3ySKl/wHvZB0RSoV4pw2JTF1r/IE8a5+q/8iv0RxvzrdSE3zx3v49kPqMDLpwh+RnsmfPSuDDkkj1Pr3LL0zdRIJX3RcvG9ROFDwpd6nHtI7ls5Luq/WlxnRFKTmoU35XSN08Sm//22KNvX/+F1H5B8SP7Ox/69IZSMhQWqv4/70eX3T8a/thyb593er13uFOPeHv0n8XSM0yakakfSbjkj3JtJ8pSN/luaPtonhh/QcpOdhIhVj2pjSkWoPpr5HaZu+L3U6LkG0NVqpfAhb4Kv08eK8RndeahuSdO/9a5tUZzd8lUY0SH+e5us8DTikMvFn0RX/lzVkwsQ/gldnV9OxTh3q1q3PkGnHiJFOigb5xenltK/bn1NBujN6tGiC7zKlfxPq1G7M9ONvdGdfHJhMnTp1qTNkKUGxoFHHcGrucNo0nY2/LgVcXd2TevXqUa/uEE6+i9Kf/d+jUJqRHHWTX2vWpHbt2tRvMpNnwjCxUCl5eWQ6tWvVola/ubyK1GCmElaxMHTM1LEcmd+DWrVq0nTmYbCwIf7pQbo1r03tpr3Ycz8CG2slb6+up0Pt7ux7GS6S2BB8ZQ2dmtQRz6oVs3feJcXG/P8I2P1vE8r2wV2pU1e8x9q92PtI2kZMOBrPj9G/XV3qNe3OpltfRS1oNbw/s4iGouzU6TmNx2HiXPx7lv/amrri3NAdD3TJkuPuMlZ838kbbggDUBgkIU+Z1U+UA1EWug3Zxscfpq9HgYWthvs7Z9NCvPPatRsybsVlEmwsUKnMyRLhinOsSpgjf37DavHPU5uJTNps3NgwVJQbURZGbyImxQwz81B2j+xN+84rCbQww0Kh5eicVqIciGdXezTXPyehkjyuH4SY96cZLOpCXVEWWndZwXvdWQ2Rb47Sr257Vp1/rTvzBW1CCFumdhbfpzZdxTOTiLqzmTYNRFnqMILzr+NEcVHz+Mgi2tYdxPnQVEP97YlZtJSeQYfhnPH/Wmf+xyhUmJu9Y3nHFjpNqFlzIKcDY7Gwsiby7nbaN6xNrVYDOPo0ChvzVDNBen9P9k0QmiD0YuBiPsSbYxb+kCn9Goqy0JApR15ha2lOzKdzDKrVivmHHqMQmhD/5hKjO4myUqsREw/7Y23+401dUkffZox4t1J5aNhsJs91tpKGV0dnCT2vR90B83gZ/rvTpVXHcXRRb115aCb0UaoxCc+P0LOlKA/NerP7QYROPwKub6Rz3Z7sfxGu+7tP19bRpbFI07wXO+6lnvuxEO2CbQq3Nk6liVS/azVh8vqbJNlaoDSzwDr0FgM7NKZd/y2EWJrpts+Szse/OEG/tqLMNOjIhpshohwouLCqv04j6k3YSaJW0piPbBnYlc69N/BJlBNzoZb7pzYWaWpRZ/w24jUqFD+ORPyO5gWzmjfSlY3adUZzM1oqB1phqz9iSv3WjFl+kYTUlKkIHbi+cbiujagj6aMoHNrAK4zsWp+69duy/FKQrmzc2DwiNc2vG4nWpbnKqG4iTb22LLv4QZ/Zj4QCc1t4dmQJbXTtRz1+mX2aWBtrzBNDhT520NkLnZZexMwstY4rVRakvL/O2J71qVWzCXNOB2BrbcHDXWN0ZaPW0BWEJVmgDb7FuF4NRJrGzD6VmubR7rG/pfkYp/ih2o/fCWRVV2EPSGWj9iBOvZM0XkPU/V10biZsijaDOfQ4MjWphLA7nx+YmvreBy0iUFrGI+IJMwc1FecaMemIZE1qeHFoWmqagQt5J+xNIp8xS59m4uGXUk4/GArMrFR8uLmFLjWlslGLniP2EG4l1XszbJOCWD2uE7XqTuaJWrQlkpkpbA7CnzN3WHNRbmozcvcT8d6teHdqDnWl995H6PBnUeaiXjL/lxa6NMN3P9aleX9qbmqa3jN4GqbGwuz7uLImB9nEP5ro5xto1Ww+Xm1Gs2h2dwKW92DIqmt88j/L1pVXuffyIf5hXzVvKZ+5euce2VoKw9b7IUtmr+DZ7b10Hn2VVuNHke/xMsauv8Sd3fs5f/MeF+4/RmfmPN1Mt+kPaDpjLtXMTzNvxVVddv9zFMJZ0TxiVIMuXPESjc/SqZRM2kqntot4Jxrt4/HFmdi/MbGHJ7P41Cu0wpmWQtXCHx7meeZejG6ckatLxnHk1j2mj1qMomJP2uUPY9G0Vdy7d5Vty67w9N1jnoUmYxn7hDlTVpBSsT8D6zqyZ8kGXoUKZ1tSw/812lj2jenKsJPmjF60iAHV1Qyr1ZFzAa849TKBtqOXUlFzigXLD/NbcxZ0id3hORk/sguK05NZePAWpxeNY/3bgoweWZOr4wdx8NEL1o88wpvkJ1y89wFpUsblFaNZ96E4U+Z2IWj7FA7c+4P59D/DzEJFwLlFdBm0lyI9JzJ9eG2uTu7BlJ1PUFnG8GjDNQLPSzOS/xwFSYR/LEDw0WP0WfiGjuP64XlmJjMP3uP86iPcfv2IC3deEGNmRfKNZQxaE06HmRMpGLmTpdueCmPpB2luEq7RvXJ33hbqxqJFU8j0fCbtem4gPO4BK8aexj/8MbdeSL0hX9ASePsIkUVH8Ws1a/bPGM/Fh7cY3H8Vvh2H08TtNpOmbRY6cZbdm65x59lD3saoUL8+RN8RJ6j8y2gqm51ixOwdRP0QnSUqrC1DWNO7Kwv8MzFu6Xw65H9Lv/qDuRPwkOOvLegy+Bcyvl7D/M3nCNdY6pwg7auTHFdXYHKf2oTvncjasw/YOXsK5xTVGNI5NwcnjOP0o4dsmnSGN9FPufk8HIUmVDzTsbzx7cAvzdxZO2k0ZwMtEL7Vj0PyU4ZUa80Fr2YsXDSH8uottGwyl6CgyxwV33f55G4kHZwnnJa3+j9AGMD7eJq5LxNbZObK/JEcuPuESUPmoK3cj25Fwpk3bgmPn1xnw4JLPA54xNOQZLThNxk+bB2+7UbQOstzxk9ZwvtEfYY/COaW8PLIbLqOPEH5gZOZPKgCp0Z3Y7auYyOG7Wt28/bhYy7deEmcUinaCtG+RAkNfRJOrR6TKJp0kMWrD/HoxEqGrI6k+7heOByazNxjDzi9/AgPPjzh/O2XxFtY8XTrMCafzMToCW2I2f0rM09+wvxH0YgvqN8zvXFLNiWVYfaihTTPcIk21UfwKvkdG0YcEj8fc/7WO13H6BdSnh/ggkMLpnYvhf/qEWy+9IwloyfxPFNbBjV2Ye3oKdy8eoLLjs2Y2qM0r9aMYNPFZywdM4mn3m0Y3MyVdSPHcTvix5ovrBJOb8ittXTutpYs7UYze3xrni/uw7g1V3j77ByfCw5jWBVbjswex9H3qR3w5gkfufLgOXlbT6VOmtssX7SJR5e303faQ1qOGYTf3WVMWXOGaw9fkLvlFOq53xVpNvLw8g6R5j4txgwm690ljN/8QPK29Xfyg6CJYF3Pdkx76sNkYVN0L/qeHlV7cTfoBUcCbBkyZTa5PuxgwaavOlDenuJgSnmmDW5E5O6xLD/5iN3Tx3FMXY1RfQpxaPRIzl46z7GUskwb0oTPe0WaEw/ZM2MsR5KrMKpvYQ6PHMzJ9z9WhIRCvJv4gP10aTYFq1oDmT9nAAkHfmHQ1KOkWFpw6/QeLhy5w22hkyEpWmFLCIc6JZoHd6/iWnM8HXN+YuO8xdy6eZR+o45TdegwSoTsYdKiw9y6cwunGuPonDuUjXNFmlvH6ffrMaoMGUbJsL2i/TpLvPb7DMSYHGQT/2henzhEYPZiNKtbhAxZKtK8uTfnj59DmbkSv85uhY+ZsNS+rllmTpSs0Y6GRb3JlT07yuRkXr+8S7R1FkoWKEjx7B6cuHSfQk1aMqhLORyV+iWNnLJSxPcTR1Zu4lRSOuqUz63L7n+Nwsyc+PvXOB2ioEm35mRNl4M2PeoQ9vQAdxJLM6RFJfLmyo63sz3xUuim+BtpJMwhf1P6181Pzhy5cDZT8jEkgFdhagoWy0+hovn5+OoekS4lGDe7HZnNLXShLhoLN/LkduTNmf3su/CeHJXL4m2nRK35AbyCmHecunSPwl3aUSRDBiq2bIWfw20O3LenZCZ7Lu9YyZkPnjRrUIrfZrimK0PfRhXInS8nmdydiYn9zMOnT8mQqwgFi5fGUxPI+VeWdJoznMo+bpgJg0AK3vLMngP78HNsWX6A+JLVKeltlZrf/xilOoUnx4+TUKyCKJ+FyF24OrWq2nDu7F2Cnl7k2M3POJkXw0Lz76GrUkMR/0lL8CUHUR8eonbNSZGiBSnibcvRqy+p3LMHnesXwEaqD6L8qNxzkcfjNUdW7eCKXTZqF/UV5eqH8A6JvXqaixpXWnepQ4YMuejYuxL+Nw/yPC4fQ9b0o6CDzb848wq8SralR0UfcubOg71CQ+CHl7yJtaFEmUIUK5ybJ/dvYZmnEqOmtiCD0BQpzCw5NoxQrQV+xYpQo0JxrN4EEPMDRAVLmqAJeMHxO28o360t+dJnoWH75jgnCcPseXraN21AmYLZyJLBk8TEeDTSsF5KEppMVRjQpDy5c2bHy8mWqOhwHr8OJEveguQvXRybaH9uh6Vh0JJ+FHWz0xnUUkh1yOcI3DLloEj9GuSPCiMw4jMqxY9jeiQ9vsKJEC0terfBO0Nm2vdtQNjjvdxOLkIl1W2Wrd2K0rcytQun1f8FOBZoQf/qWcmeKzeu5kqCPwXwIlRNkRKFxFGQj/53iHQtzshFnfGzMNeVJ3VCFCGJGjLlL0SlmhXxeP+eiB9qxoBCtHdJ3D9+EkXZqtQsmZ/8JWpSrZyCM2cfEfTgNIdeq6lapxQulvpGUwqjtMlAnXrNqFY0G9kzZUSdlMSzp7dQuucRbUUhCqU358i1t9Tu35v2NXJhJTRCevufQ4Rj6exNzsJVqJvWmXdvP+g6Z38k1AF3OfI0hPr9Ooj64E3r3i1QfDrMmUeedJg5lNo50mL+L6NXZtnrM6huXrLnzo2nrQWhEcE8eR9B3sJFKFKmOMnBD/F3KEW/Wvl0adLZWhIW8ZGn78LJU7gwhUVdSgl5ztP30tDhj4NSWAf+J48RmrsEDaqWIHveCjSo5865k1exydOGXjVzkUO0fTbaJBJFWoVWQ6K5M+VqtKZhyezk9MuCIiWZly/uEGfnR9HiBSma2ZmT915RWqRpVCo7ObJmQSm0xv+lSGMrpSlAUT83Lty6pbNNfijCnnPs1ksq9upIbmFT1O7UmjSacxz196JC+hQOb1rFg8RsNKmdn98sAJ+qDGxQnBx5cgmby5bPQkMfvnyLX94iFCpbGruo59xU56J3vRLkyJ1TZ5d9jo7g0cs3+OUrSqFypXGIe8vtl1L024+DQqUi6OxxnqXNSdNGVciSpQQtWufkzqULvAt8zoF9V8nWvDHZHBVS8IRAS7LCiryV2tK6Qg5yZsuOubBP3r55RKgyPcVL56doLi8u332EX7lWtBVpcmTLJtIk8+bNQ0JJp0/jzc27t0hITpHky+j8OK2UCRPfgfDwKOxtPbHRKZQCRyc3tJ+jSJQ8mZT/FEwqeH+GXzbcoVW/AXhp3pDsZosdZji422JlnZokRa3v4ZUySZuPCp5qNs34ld0XQ7F11Sf6HyMZHNHRkeIW0+DioCVFfGeVsyuOwoj5HBsnFCCeU1vmcdexBl2r59HNN9ahNMMq9jWLlqzGreZQqnkn89lSjZOlFZbWDji4CjXSpuane4Ya4SBbe1Aod3Ze7FrIgk0XUNs6Ym7+gzRriXHExFjh4WKb+tnWnnQWlkSER2Ju40Ta9N5kzqDk3sNbhP2LE3NvywxOK8uLRqsoMXFB2LvaC+F0wNVLJYwAKYUajW7OvFbnIHsVKoP7s2NMnLqc13GO0n/1Q6AVLVOEsMgd7NywkEbwVGa42DuhDg/m5N7NRHiUplmSFZq4f9/sSbxpkhMyUsajIS6KAEhjj41o9h3SWmFhoYsqRP2lPogPZpkLUtwmhNWzpnDqbiJ2Lj/OYoCfIyMwU3kibA8dli5psIuLJ1pyVsR3+I9+fOwLxs/bSIF2EynlEkGUnQonlQU2Dg7Yu4hn9JWmaISjYZWlLLXSxjCodi26zTrAJ2EI/whjIJIPEp8QQ0KCHWmczVGLe9bYOeIhnNbwyEhR9VW8Pb2cNS886N66vviOCXwZy7LSRHN4wzxepGtE+zKZiEyOwNHRFguFA86e4ttJCaX8xEPQCk1QWbtRtUpJLk/pSoMWk7mtUGH2AznHEvFREaJupMXVMfXFmwl9dBH6GBWjxcbJHd9MfjhZ+3PlTpDu+m+kBLNo/lJca4+ktk+K0McUnKyEPto44ugmruufha48CMfAzD0/tXI6MrN1bVoOXc9ba0t+qCUydZKuJjIyAScHVyykwirKt6udM0mh7zmyeweadKXJnd6CpJSUrzo+xU+hJZ9vbWLm+QQ6d2mLTcJb4SDbYy00wlFohJloBzQivVqd+jcatZrc9VqQ/uoyGjRozer7b1BY/ngLhqpjokhKdhX1RF9znVxxF+U6Iip1i7v/3PkbzbYlc4gp1JtW+Z2IIBYnexuhu6KeeEgPWsovjh0iTVTBnrQu6ES4Vkoj6pKZIy5pRR35Uul+GLSi/YgR9pQHVpbio6jLTo4uqD9/JlmjxDziEVOXbCVXs1FU9oYk/f1rVUJjnu9n7O4XtOreHw/1WzRpbLHFEoc0NgiTAq3SHM3zg4zd+YwW3QeQVh2A2tVG2Fxf0gjH6j896v8V8THEx9vj7qJf1NLekbRKFeERn7GwdSattw/eaRO4de8h0X94lymcXjOdR2mb0rViFqGh4Tg626ESGuqSXpQLreTpaTm7dgYP3RvSrXJWIhPDUtMIu+P3ND8O0t1EiO9tY5kWWyvREIrva+foinlcHHcPLedKYmFq5HMgNknoxhc7QUJpgdm7c4xec45a3UbiZ/6BBGcr7DWW2LoI/ZDMNYVI8/4Co1efpVbXUWQTaeJ/S2ObmuY7lQ2Tg2ziH4131qwkCYM4NZItBf+XAbjm8MNRchBsrDGTHEEbvdOkJznmEWMHTcSjzSbG1/XEycyK2MfvRCOnIfhZEBlchPoLbG0sUQphtxPq8PnUNGZcKcfN+FA21FEyfPK271VnvwmNECO3DD7Yi+8eFqfFQhhwkU+f8tnDm6wZ7Hl1YDYT9muYtGQuJb3MhT0n3bUCC+Vn9s4dxbHkeqyc1QJfWwsU78P5EJdEbPh7LBJchBFli5mNMH5UKqwcnFF+uMCMhffpe+oBN3d05szSFdwIiPkxwubsXEjv7synEP080KA3PBECm8PLnmSXHDRu056OlVw5ufUov09J1/Dp4hIGrf3EuOVrKJpeNNcxyQS9DRfv9hNh/uCTzl2kE9/fXBj+FsIAEp+2T5yAusUewuPPkeXKGhYe+z0083+JNIqVIbMvcaIh00jlXx3Di8BQ0mV1EeX6Pa+uL+eXIVt5fkD9bw2DtLhOYaeq9CudAXtR5j8/CRQmYAJBz8LI6O6NtCOerZU0UmaBraUlr7aNZePH9tyOf86UXIGMWHgsdZGNHwCPzH5YJscToY97C378hGQfX7yl3aPMrIWBqsLcyib14hfUYWyeMJz76QexdkRRPIVzo30ZTLBwFCI/BOCoSIud9CdSfZA0xVoY+1Y+jNh/jJObltCsYDo806TF+j8vEP5fQ3JU7F3dcXew4ZN4CNaWKlIC/Hll4UTe7F5EPdhBv8nHaTdjC22KOaPRW7pmFloe7JnB9FP2zFg8nUIZhIMXEceH4GjhMAUT+8ECT/c00r5cWErPUJQDlcKGCr3mcOLsHsY0KyIcTWE4ujsIx+IPFuP/FAevTNgrkgmNTVXsiCePCU/ng5dVJHZF69K610DyaV+w89iDr3yWeI7NHs7BxIasndeQdPZCHwNCCZT0Mewd5gmuODmJZLbWQv9UWFoLL8DMhW6rdnN270a6lc+Eu7M7wmf6cRBfXykc3QyZMhETFolOzJI/8zwoAq8sTgS9eM+zcwsZMnsvr58cY8+hp2iFU6s0F+1GwCkGDl9DhRHb6FPBTdeZHPnkg3AL4wl6GoFPWm9R/xWieqRqhLV4Jg5+Tdj16CIbx3bB18UZH28P4QT9CK3m71h4eOFqbcbHyNRe0/jnj3nvmJYcGRx1n60tpPUXrPnja0zm1tqxLHuclxUr+pExjTDwg6MIDIslIS6QlDAH0nta8HjTWJY8ys2yFQNEGkvMPn1OTRP/nqQwO9K62enz+1FQiPYjC4mRkaRIHpEiEf83H/DImQ0Xi1DWTx7J/bS9WTmxLq6iMEl9B1K0iiLsBiOHzcSnwzrGNfTEUWlFjGg/PgurLPjFJ7w9fFFF3GLkLzPwbreWCY3SiTSWxDwNJJIkPoo0GVwz6Dr2fiicPfBwsuVTeGoYiPbtS14KDc3hYYXaqxgt2nWjST4lh7afJiJJl0Sg5tXBGYw/ZM3sldPJ6Snam/A4Aj98FrZXENHvLfHJ4MLHEzMYe9CCmStnkcvTCouIeAIDxXPXSGksyJD2x9rqUOp898qcFU3sZ+I0whgQzd/bl2+xy5qWiBdBhL05zMBfFvA88CIb1l0hwdxMpzVmcU+ZNkrYS5VmM69LVlzMLEl89oEwldDj1x/wdMqIddJLZvw6nuQKIk03UdaEPZ70LDA1zZtg0tp5pc55/w7Socpeod1Y/e86mpfLpP/t50XaSsTe3l63b9o/laioKOzs7H7I77h79278/f11WzXIxTa9Cy/3rGfvtbe8vbGDOStuU3fIeKq6v2XF1MXsOHmVELUab79CwkAWtVqTwP6Jrei5PpTKhV24+/A1GQqUI/T2Js488uf2qxgaduyKe9gFFi9Zy8FLz9C4u+HhmMDVbaf4pIrh1tW3ZK7akAbFM+l61gzlwIED5M6dG29vb8NXXhTCpRJGq+3rcyxYf56YT9eZP3slyoLDGFQ7iPaVu/PCqzhZk59xIciMwlk8UYlGLfDCTGp3Wodn0YKo/e8Q7JgXX/VDdp+4y+P7D0hbujW1cyWyZd4Sdp+8QnBSCq7e6fh4/iAPwuL58Ogx0S6FaNmwFLrHaoB4SVuQSdsySNu5VKwoc/s5M2FwWH1g+bythH9+x5al8zj2thRzppbj5oZZbD54k5179+NVuz+tKmXHWvhyKR/P075mO647FSU3z7gaaknVnM7s2beLZ/duEuhSlk4t8nF3x2rWbt/DnfeROGbOgXXQSU5dFA5k9DPuvnWiSbsG5PIw3BKWVuzdskU4K23aGF4OBFppxDitFTe2buL8ozfcP7mZ5TuDaTlyHMMG9qVTx46Us3vJoq3J+Lb6fXKkVIZTEtUkLjbn1p0EchcsxvOL67n15BV3RJlp3bE1PD/G8jWbOH37Lap0nribB3Nx11UizSK5ceMTBeo1oloeT51z9q1YWFhw9epV3dZv0rY+km7JQenhAbf3s2jXTcLeXmT2zA2kqzmOftUt2TFrPpv3Hcc/PIY0fgXIkS51mPnZvmHU7nuE3KVyi7J9j1jvkqQNP8fOUw958PA5uWt3oVzaD6ydtYydJ68TLnQ1S3oPHp7ZyeGTp7lwR03dft0oqTesDeXmzZu68lCyZEndT4OQnBBH4agmvWDhkn2ivXvBqgULuJdSn2kjfJnZvAUbQn0p7xHJmWfhZM3sg52VNYkBe2leZzAffUvgE/eIO1GulPJKEY7SSV7cvkW0T3U61MzE+TVL2bTvGM9CYnDJ5IfZ67NsPXyes4evkbb2AFpV80IlnG5D7RlJF+7cuaNblVfamkMuCuGoOgacYdaqM0QF32XuzEVQcBTDq8WwYsEGzh3bz657oTTtNpDSWVLf38cr06nUYjmexYsQ/+Q2Qa6FyKG5z/bDt3h47x6eZdtTP38im6cvYsfRi3xITCZTJl8Cr+1lz/EznD0fRJlufamWw80ooxQbNmygfv36WFn9FsxpENJon6uHGRc2b+bK8wBuHdnAqgNRdB43lsH9UzWiqPIuh1/nZ8LsZrgmiPZF/YGFfdsy644dlf20XHrykQIFC3P/zDruPvXnbpgt7Ts2J+HBAZav28q5e+91GpFZEcqmPQe4LOr1K+sq9OldETfxMAwtF1K0lLQS7fTp0ylRooRuazzZ2LqSNvo2MxYeICb0OYtmz+G9a1dm9c3D1c1rWLllBzdfh2OV0Y/8mdPqFh+Keb6OatXGos1fCpv3d3imykpxx2C2HTzPk9s3MS/QkvpZHtOg+i8k5y2FXeAdnir8KO78iW0HzvHs1k1UeRrRonYB7I0wV3/79u2ULVsWV1fhtsrpgFAocRJ6+Gj3Zo7eecWLiztYtOE5jYeOxOfNDOr0OUTO4rmIeCrsBeuM5EzngJlwg7eO7cAv++KolM+emw/f4puvBB9ubOLygzfcDUgS7WMznq7uwZDd0VTM76BLkylvSYJubhZpXnP7bQL1WncmfwYbWfcvddBKtsSlS5do0qSJ/qwMLB3x5CXz5u4kJuKN0NDZ3Eioz+xh2Tm+Yi57jl4Rdf8suZsOpnFJHyxE2Uh8d5DGVXsR4Fsa7+gH3IlNQ0UfLTv2H+H5jRtE+dajXckoOtbozKuMpcgY85DbMW5UFG7Zjn2HdWkivavRvkkZXKRRfJlI++pny5ZNaFMmWbaFNKJt4+VG8PHt7LjwmKD7h5m79CzF2o5m3Kj+dO3ckbrZ4tl1BIat6IefUit8jxROLepBl0UvKV00PU9EO+qctTjJz/dy/MYr7r/4RJVmHUg4M5JO855QqqgXTx8+wzFrCVL893Psmr9IE0zZRp0ond1V3IPhna5Sm7JmzRpss/zRzjQ5yH+CyUH+32JMB1llnZ4yFfJhrU7C0smHGuWzc3nnDmJ98uFs6UzFxjXI5e5MeuHYpHUQrZFWjdLOk/IVi+FsY4GNoxu+BSvRoFxGkhNtKNaoK81LZiTh80ciLLPQsHFZ0tq5kL9yY6oV8iIlxZzsVVswsE1pvkzTMhSjOMhST67Gntxli5PRUk2SmSNFKlXH7P4uTgW5Ua99aypnc0NrJoXL+pAzg5twiDTCIVKRvXQ5cqe1Q2lhjUvmwtSpUggnIWxp8lWjbbNquGlDeRuqpESd6uTxcCB97jLUrlwUG40aJ5/idOrajOxpLEn+OqTmGzCqgyzM0DQ5ilLKz5EYtQrv/JUoZfWYdZfjqde4KmYxMfhVakfv1jUQt6xDK4x4F9GYV87jhZmlNfZpfalYtQr50guP3y47LXr1Jm+aJELeh5C2WDWqFcuEs2dmajZsSBYnYelZeFG/R2/q5E2TmqGBGM1BFs6ptbMvJYpK87ySsUuXl6oFXTi2/SCW+cuS2V6Byj49PlnyEpflFdGKMFEWpNnlajIk5yDLy5LY2LviV6Qi1QunISnZiTLNu1G3gCuRHwNJcMlDvdqFcbN2pnC1hqLRciEl2YY8tVvTo35BlAbeu7EdZHCgSOVSeKqSUVq7UKpaFaLObeauWUZ87G3JU602pbKnxdVbGA5pUjs21FobClYsj5+bDVa2DqTLXppG1fJhmaIgU5kmdGhUHJvECN5F2VGlSQ2ypXHGO2NGNDGhxCscKdekPY1K+Mh2hoziIEuakGJBxoJFyJfWiji1OX7FhQ7GX2bThc+UayWtweCDwsxC+AfpyJ4pHdZmCpJjUvAsXErUIVGezS2x9cxGlSrlyOyswDxNAVp2bkt2uyjevo8ic9lqlM2dDhd3H9zMY/kUlUzGwrXo1LY8TsnJX43EfjvGdpDBhlwVypDFSo3GyoFCVWtjeWczF83K06ywPZG4UaPNANqV9/3t/aUkmpOzXEWhBfZYWtvh7leU+tWL4CISpMlfk05tquCqiSLgk4JSDWpTwMuVdD6ZsUgMIyrJksJ12tCqWs7/Y8fxb8NoDrJ4MbbufpQoJOzApBQcMhSkSh4b9u84hmOhcmS01WDm5EXewvnwS++CuXBY1ML5N/fITMWSubES78bGyY0cRStTpYAziWpXKrTqQa08DoQFfyDZPT/1ahTE1T4Nmdxt+fgpFGvPvLTq1oI8zpayIgu+i4Ms3lCmUmXIK/Q8ydyaXOXqkyHwEPveKsnq7Ui6ApWpUcoPZ1HOs2Zw1TnIKXFCE0qXp3gmZyysbHDNmI/a1UvjZaPFzrcsHTs3xEuRQvoSFSjhm5rGRZemDN624vn7lKZDl6YIf9AoGMtBlv7Uwt5bPNscWKiTsUqTnSrFM3B+1x4S/arQsnEVfF2sUVnZ4enjh7f4PTkxBaVDOvH/F8LR2gJre2d8ClSgVol0Qr/sKN6oM/ULpkVh406ZL2nsvqRJL9LYUqxhJxqK/0eauiMHozvIwv1PV6AExdJbE6ewIEuxmuRPuMimx/Y0qVdElINk8tXqSk/hzOoiFgWaBA2eRctQLpu7LkrJKX02qlWrSFZXJWZp8tO2Zzv8LJJwLViG8tk9dGkc02cXaSqRzU2kcctPmx6dySZFpxgBoznIok1RWaSlWLn82GtFu+rgTaVyeXl8eCdB6QqSz9MerbC3cxbKTy5fT6yVCrQp0ro1LpQsXxwPO0ssbYQNmacs9cplEZpiTt7qrWlaLhsqM3uKlxNp7FPTpBN2Zr3ymdFIaaq1pnmlXJiTun6OofwnB1lRb9ypP+S7d7RcQ/TvT0BAAJ6enrqH9k/l3bt3eHh46IzPH41WrVpx7NgxQkO/z0IEEaKhVjinw8kIPXDfk65du+o2+S9durQMY1iP0gxrKwvh8Ej/NEQGvyVC40iGdK5C5vWjOeok4kSDlprcEivdJLRUpL0tk7QqrCzNUxffSEwQToMUSiot0JWKtI+qRmmOpW4bF2kbjERhYxlu8FhbW+sa98ePHzNx4kT9WSOijiIwOBH39Gl+rLmA/0KMcN6l7ZKkOiHtVygPBWaizkthxNKe1pqkz7wL+ISFiweOlkrhFIlGSDTm25jDSfMNwjy0Ek1PIk0SB1HdrD0aaQGWxCSRzkrkITVyScQLQ1olHKbU9y7QpJAgypGZMNZFElEUxOeEJIOiCCQkh3jOnDkMGjSI4OBgnW4Zm/jwYKJVLrg7/nh6+DVLlizRlQepo0D6KQuFCksrKQw61bmIj3hPYKSK9N7CgFFJ++SLNLp3Kb07rUguSoNU/1P/WrcAV4KQCwtdKLVU/6X9cxVCE6x0nyXUyYmIkqAvG0I34iXdSL1mKDY2NqxevVrXPgwfPlx/1rgkR30kLNmWtK4/Wpjrn1OlShWdgefk5CRvlFCHpBGWon5Lq1QLjUiMJOBdKFZuHjiYi/bDTNIPLYkJeqNUpJHKgJkwenUIR0YqM1LHqtSESPthS3trp+aZqhFaUa4Sk7W68iQh7bctp62QkMqwtDe25AgOHDiQmTNn6q8YF21cKEExlqRzT40u+dFp3Lgxo0aNImvWrDKdoFS+aL30vLXJMbx/F4y5awbSOlrqy15q258o7Zcs/plbWmH+RRCE7ZAk2jCpQ95Saj+Eo51aNv4/aaS91FOvGoyZmZnOlpA6ULZt26Y/a2SSIggM05LW0+WHWG/i/0fPnj11W1RVqFBBvo0pkHY7sJIWOBFlQ6FOIOhdICnWrrjYiXZD2KCWliqSpf339eml9/77Fk1akqV9qlXC9jSX9l8XbY+4J6W5VA6+SiPZnsrf0ySKNIbaFl+Q2hSpEylNtQn6M6mYHOQ/ISwsTCey/2TCw8NxcXHRf/qxaNeuHYcPH9b19v3M9OrVS9dZII0WyTd6/ojUuEkYO19jIt2jFE3w8OFDRo8erT/7c1K5cmVOnjxp/PclNWS6X/QOkUChVfBQeYmVjCCKCNxJTx/mk17rJ6VKTfRfRCoHixYtonfv3jqn0Nb2j2sG/ExIjqH0DPr27ftTaoKEdJ/SiKnUPkiOkAmoXr26LsrE2dn5v6IRPyJSuZAcZEvhrP/yyy9MnjxZf+Xnpnnz5owfP17nIP+sZUNCKh9PnjzRdbZv2rRJf/bnpl+/fjRs2JBy5cp9B90XZSO1cHyHvI2LVDYkB9ml8h8Cqv/dQVbdW6T/7eclISFBJ7JfDIZ/Ij/yd7xx4wYfP36kdu3a+jPGQfqu0iGFYRmTL8/Q2CIghRF6eXnpOmuMec9SqJGxn4GEsfOVwv/fv39PdHQ0OXPm1J81DtK9Su/L2O/se+Qr9fpfvnyZUqVKGfX5/qdyK4VVJ6picZkQikMuBeFnFMTMlUbZLf+Sg2zs+iD1/L98+ZL79+9Tq1YtnW4Zk+9RH6RnIB3GzvfVq1e68uDn50dKivH2wjT2O/vC93i2ki68fftWF00hhQcam++lDd/rGUtcvHiRQoUK6SLCjJn/97xnY5eNL/VNmpok1Y88efLorxiP71k2vty/sbl27RrZs2fXReL8XcrG98hbenfS1MLnz59TtGhR/Vnj8XcsG3fv3tVFy6ZJk8bo+Ru7fn/he5QNqU05f/48pftu159J5d8c5JktU1fo/Zlp3749U6dOJW3a3/c9/KfRrVs3XS+rNPfgR0MaFbhw4YLOUTYm0rxmKbxm2bJl+jPGYevWrURERNCjRw/9GeMghUXVrFmTwoUL63rGjYHkbLRo0YKVK1cazdGQhFDq0Bg5cqRuZCc+3jibe0rz6aRIAsk5GjBggP6scZgwYYJuZL5SpUr6M8ahZcuWLFy40KjRGdJcSyncXgqhNEYYlIRkSEtG9ZEjR5gxY8a/hetKodVXfXZw3XEflUI7ket9BZIU+mWf/w8kI0zKL126dLqRC2OUBSn8SfruU6ZM4cqVK7i5SXvoGAfJ2WzatCm7du3SnzEOUijf4sWLdWXBmGzevFlXHjp16qT7aQykdyZFq7Rt25Z8+fIZzfGWjA5Ja9auXavTHWMh6cLOnTt1mtu9e3f9WeMhzU+UdEzufN5/RZrvJ62pYIy1Nf4VKepq2rRpODg4GM1wlNoHad6/NP9f0kvZIf1fIU2fkaKjpPZYqs/GMKQlw1lqJ4sUKULHjh119o2xkZ6zZBtKToUxuXXrli4C4HuEhUuRN1L99vHxMZrDItXnBw8e6CJavkz7MBaSHkntnVS3c+TIYZSwcAlJjyRbYsWKFcybN09/1nhINopUPvLnz68/YxykQYJff/1V1wYamzFjxuhsoOLFixvNxvxiD44YMYKNGzcazR6UkMqGlK+09oQUVSd/ylkqktZLtluGejP0Z1IxhVj/CVJM/vLly//RDrJkFEpC7+vrqz/z49C6dWuOHj1q9DnIkjhKTqfk0BoTyQCUQtaNHe4ndWJIBqZR5iDrkebVS/PVpNBlYxmAkiAGBQXp5rNIDpexDHfJiJLmCknOhhQiZkyGDRumm3cjhSYakxo1auicGCnU0VhIDYw0cnrixAmjNQiS8Xvq1CmdYyh1GP3rO1OJf/6KB2yxmEyXxGl44I36t5lD/xnJmR03bhwZMmTQGanGKAtSnnPnztUZIFJYrTEdZAmpHJw5c0b/yThIjpCkr5KjZUykdyUZo9J8bGPVM+n5SporGdHG7IyTDFJJaw4ePGhUB1m631WrVunaB6keGxvJYJR0zNjrc+zZs0c3YiPVD2MjLUi1bt06I81BTkVqH/bt26cbWZHWADBWeZOQ3mG1atV0zoq7u7tRHWTpGUhz9CXn29jUq1ePpUuXGt1BlgYDpGch2Z3GRurwkaYoGWsOsoRkR9y+fVvnaH7ptDMWUtmQ1l4ZMmQIefPmNVqHnaRBki0h6bKxbUAJqdNS0tCCBQvqzxgHyUHu06ePTj+MjXS/0uJ+xpqDLPHFHpQGjCQ73thlQ3oWUrsiRZhKkbDGQMpXsrPdqv7Rzvwy89nEV0gNjLGE5EflR/6Oxgyd+Brp+36PvKXG/XuEknx5R8Y+/k75fq9n+73fmTGR8vue7+zL//H1kaROwjPFl1Ip9XBRp9N9/tc0f3ZIfHm2f3bdkEO6xy/vSvpsTL7kb2y+V75fnq0xy4OEMfP7+vhe+X55Dt+DL/dsbP4b92zs4+t7/rPrco7vdc8Sf7eyIeUp5f09+F7PWTq+3POfXTP0kPhv3LOx+XLPxua/cc/f4/geeX+5Z6l+/9l1OcefPWOTg2zChAkT/0008Xx89wHj9H1+P8wwp0RSfZQWFlhb/b56sVHQKjC3ssbqy8rXJkyY0JNMeOA7Io0zkP9fQoGFtQ2W5sY3KRUqc6ytU1dKN2HCxH9CQ0zIBz5FGd9J/24In9TM0gpraesMY6NQYWVjjRxJMjnIJkyYMPFfRJN4jT6FS9Bx5GLdHK7Vqzdw+mbAXwhg/m8jjF5zBYG3T3DgzHPM7ex1+8Pb21mnbt9kMEpUFnE8OLKLM0+jUvMUh62NpalBMmGC98ytX5F63Sbr9WE1u488wHiBisZGidIshlv7tnPxVcJX9fn3LQANRalSEvPhDgf2XiBKqdcfe1ssxHkTJkx8TRyHRrelcoPerNTrxrpN5/k+m6UaA4WwA9S8vnSIQ1cCsNHrhp2dlRG2yFIKOyuA41v38irOWq8bdqlbUH3DYLxJZUyYMGHiv4hCZYb2cwBbJvfSzVvq1Kkt0zfdxDizi42JNMqr5vHh5XRt1oRGDRuLoyENG0/kVkwyKv1qkt+OUuQbxYlZo2jRtDGNGzfSbTXRpf8GPphLs59NmPiZEYYjyZxfM1KvD53oN2YfYfqrPx6iPluGc3DiYJo1aUwTfX3uNXwnn4RBKqc+K82VRPgfZ3jzZjRu1EjkLfSnYV923QtCYaEST8qECRNfkPaofnx6KV30utG+3QJefp/obCOgxMIqkVtb59KxWVMaNWqs041mrWbzVC2+i4zKrdu/PekJs9u00mlGU50mtWXO9jsk2/z1aDiTg2zChAkT/0UU5kVY/uYjYeHhfAoOJDDoEzsn1cZaf/1HQqNR4OCZmfR20Vy/dI7zFy9y8cIjIpK1ohHSJ/pmtGjU5rhnzoZd7EvOnTuvW1H72q03xIuGzWT0mvi58WLA4RuECn0I/RTM+w9BPDwxiHT6qz8eWrQaCzz9smEZ8Ziz+vp86947EpUKWfVZq9Fi4ZAOn3TWvLx9XuQt9OfiLd5FJqBQmsxXEyZ+x5Za4zcQHBZOWOgnAgM/EPpxNYV/4AZVo1HinMEPD7MQLp8/p9ONS1eeEaWRugnlIOwTlSM+mdMR8ewqZ3SadIWnARFoVX/dxjApjAkTf0BDXEI8ol02YeL7oLDERhXK6cOHeRahQhXzgfuB0T+gY6ghMVZFkXaTuPPuA58+hfAhMFD83EplZwtSDK4kapLiXGixeA9vA4MJCfnEe9GYP7w0msxJyRhvd1/jkZwSR7xxFvk0YeL/gxkOTslcE/pwzT8Ce20U11+H/MAdR6I+x3vQcf0x4cx/FPX5o6jPQVw/MhCveHn1WZ2kxj1PKw68fUfwxxA+Br0XPy8xsHwmNCLvH7WZTkqOI+FvNYfcxN8fBdZO5ry8cJxT159ibaHljv97kn5YW1Yt7Asryg9cyOP3wr4ICRFOfSCBr5dT1AJSZNy3VqtGZV2UxU9e8SH4EyHBH/gQ9JyVQytiEZ0oLJu/hslBNmHiX3h9YS0d6zSmTbfJ3IvWnzRhwlhoQlkzuDFNWrdm+v57vDi3j2WrLslftEuhRGVmptvO4suhNHyYNxWFGRYpAawa0Z1WXYdy68EDZi7YwouYFHl5i3wJv86Ilk3pOWkN/ndOM2bJcWJUP2bYZGzQWYbWrk+LFv05+jJWf9aEie9BIufm9aGe0If+8/bw7sU15o3ZQ4j+qhyk0MM/aoRKvkYIFKI+qz9eZHDTpvSftQ3/m0cZs/IcCeYy67O4X0tVLOfXTKBZ0+bsufaSHevWcPhJGGY/8AJ/n9+eYGDtBkIvBnMq4MebPGPin8mLQ7NpUb85rQZO5VmgPyuGreZJsjE8ZMW/2RYqpRFaaqEb5gkvmNu3He36T+Thg1tMmr+LQOHVy5MlhbhHeHN+Fe2aNmPO/rtcO7iBJcdforQ0+8uaZHKQTfxt0Wq/x1YOStK5u5MQdouLpzbTo2YJchRrzfarTwgOifnLPU8mTPwnkuNe8NK/HNNndSAzr/F/HkBEolrWaIiZhRkf74jGoE4PDt1+w/u3r3n16h2R8cmS9apP9a1IK9NquH9wI8vX7Of4meOEaBT4bz/D488JMhowaQ5yLMfnz2b9yVOcvXqLOE08t9af5b1odOWZvZrvUkft7TJjb3GPK1cOM6ZjDfLlrcTk7ZcIeB+OaaDIhHEJ5upRZ0YvGkP1DKG8fPaKkJgE2ZEVZpYqAi4tok39/py8/5Z3Oo0I5LM01CnLGlWKvKM4MGM6m8+c5NyNByQmR3Njw3mCzIRDrk9lCCpzJZ+enmXZzBWcPLafF9FaQs9f48aTINTimiwbWijF91oY0cnBB2vFXaEXBxjZujJ58lVj1t5rvPsQ8UNGyJj4JxDF7YMRNJ80j/6VzHj73J/A8GjkBj4plGYkRZymV8VGrDz9jA/v3gjdeEtIZDxaWU6yZF+kcH3LClZuP8qJc2eJEDb9k42neSHsITnOqdQRmBL3ktVjpnLk1H5uBUSQ8Po5V04+Js7kIJv4GYgJu8HSsQvZsGEf/jH6k0bAwbc4PUdNYfL4YdQpkIbgO0cZ2bgkVdqv+YEXSjHxd8Hcxo/chR8zfdAa5g7rTs9VL6laP7+8OchC8dUpsdw6tY4mpXOSNUcucucux7wzr1FaG7pFkwKlKpGPrxPIW7Mt9QsoOL51IxdDY7AQDrnhTaPIVxnD+xe21OnYjrwWT9mxeTfPFSoshaEup6NAq33FhonzhSZs5cYb44mCyt6bZoOnMHXqGDrUzk+C/yWWD6lP/hLDeapPY8KEcUhLyWZK1vQZz4IZs6nffS1F2lXAXX/VUITNiFo4rtePL6du8Rxk02lEJZZdD0RlJWebFYUwSD/z4ZUzDbq2wk99l21b9vLawgIrcU1OfVYotER9CsfBpw5tmuTh0eGNHH0YgNbaGCvdhnFk2XJWrV7PyZtv9eeMg7lTZloNlfRiNG2q5SLu+UUW9qtFwbLjeKlPY8KEcXGgYKOMXJo1khmL9tO86UAsqpUjh4UcJzYVhSKRF1eP0Ld2AbJkyyl0Izf9l1wmxdZKhhMp2RfxBL3UUKJRR6r6fubgZtFuxyZhpZJfu5PiQ4lLKUrr9pWJv7+PHcevE2Njhdk3CJLJQTbxt0WqmudW9aFt2/o0aNiU9t1+5fAj+S7s6wvr6Fi7BS1bjeKddz3m7TrEwYN7mT60qpAgw4l/cZzBPdrQpnVrWoujS6+VGLdZNmFsnh+byabrH3W/pzw7wuip++Vvm6B0o2T5Yr+NdLpkLEK1cpn0nwxDnaLG2bcq04TBt2LFCpYtXcqyZXNplD8t2sQUA41UDUlxNhRpVR715VWs3HGXhbNW4t2oPiU87ND8ycb6fw0NyQlpqDG4ELdnzmHb7tNMW3CRhkMb462RNwKsUDgTeGKo0IQW1G/QgLbte7Lk2Av9VcOJCzrHsDotaNGiM0dDfBi+9jCHDh5kw7LOeOnTGII25BHzfu1CmzapmtC69USuhsTrr5r4kUkOvsPG7ZsI0g3RhLB19jIOPjPGpiqWQh9Ko9TXL4VlVho2LIq57pPhqJM0pMlRh1nLv9aIWdTJ7oYmSc5YqoaUpHTUGpyb85MXsmPnEaYuvS8cxAakTUmRVZ/VyeBdrAx+9pdZuOo6GxdM5bV7CRqXFXppsK59wRbNk1V07tSO+vUb0LR9e0Ysv2CUiJDPb6QQa0kvunM2Nie/bjjEoQMHWLOgLZ76NIYS9WA3PTu10etFa/oM3Uqw/pqJvwHJkRzaMpObOrNCw/UtK1l25ImsevIFvyLFcXH50tnlRv0mlXHSfzIU3Xxem3z8oteN5csk3VhN73q5USUkyaiDkn1hT+nuZQjbvYB1u28yZ/YWCndqTD57c1nrAEnRpTauealYJ451sw+ye/Vitj1NQ8f2xbCKT/rLz9rkIJv422LuUojpx89x7txpxrfMze11E2lTrRC5igzjsT6NITwICSKycGt2n97DL+0aUqdkDnzzl6NGuWzCdDGc65uXs277Uc6ek+75HBcvP8M0xflHJYnTM7tTqe4Q2pbPjoeHB2kL1GL57vvy5wrjz4rRG7DMnIMcObJjHnKAabPPygqF0qq12HnkpnbLRlSrVo3mbdrTtGllsrjbCSvT8KZXqwC7JC0hii+BgSk42zlgplSKRkh/ygCkfO0TtLz/rXNbi4utEwqRqTyj15UeG6T6dZbVE1oSeWoJ/VpUxDdjUw4HG76TbHD0O667lmLOttPM6N+WepUK4pujGLVqFsFZn8YQAq7tZuWSbZw6m6oJ587dIyTxx9sR28QfSf58lna5ytCuZVtypvfAI00WWgxaxOsoY7hX0WwcOZ/P3lmFPuTAz+MRY3uskT0HWSM0wjF9Pmo3a6jTiBZCI5o0FXXD1UaWRuhQKLATwvhe/1EaHXKxk1+fpb+1FNUhXvN7OLSNrTXW5pbimjylEDlRddQaLop6t3fVr6R7fZQpvRuTw7csM0/IG+d9Hx3Afc8KLN51kql9WlGvYn58c5egdo2COOrTGEYKZ5YuYNPeE3q9OMeVG/4/8B7ZJv6IPxPKlaRB6yGUy+6usytKtxzO5edhskuzxBXhvN5JdCK70I0cvgnM6T6Tx3IzFnVYZeVN1bbNqSF0o1GLdrRqXps8WdKgSpY3NUwrdEOyA4JUX2q3WtgXTrp1EeTetlJkoEyEcP1nlZU59tbCHvqGnE0Osom/LSkR95jQoBzlylVk1Ia75Gk7mrmTh1K7cnbR9BlORpUZypsbaVixEBndXXBxK836J4aPTCeHv+DA5s1cCw6lbJsBzJw1i1nimDS2Ken1aUz8aAgDL2NOcmayxzNHYVHGyglnuQU9RjWWMWKYxJvbZ9iy/ixRvq606DuWsWN/pVXlrMQkaWSFDErzhIh+wsQmhfH29mbOkfus+HUMy86+0TUMBqEwx87aiicXjxHhlI82nbrTrXkZzi7fwNWP0QYv0qE0sxL5Kjm7bTeeFZvSuUs32tfxYNm4dbxTyd0HOYL1PWqK91WejqM2YlexF9OnTaRDi6I4ythY0dnMnIxvLzGgWUmyeqXBxTUTQzfe0l81gMRgzu7ZzuHrL/Gr1YRx01I1YdasnuR3ltMNZ+K/gdLMmRyFc+Lp5UmhEqINqlCd5iN6UcdPXiB0xOub7Np8gKfKeGp0HC70YSxDWpUmQRiOckeQFSpz1KLNHFUvv9CIjCw9eZ8FQ8ew7mogKkvDQ6yVZtbYWqs5tXkXmWu0okuXLrSpacPC8RsJNpezD7ISW1sbIt/d4t7LZBq06U739k1IfnCE7eefo7AwdOrIF+K5MKsXZYW21+80jgCvqgydMptBnaqSzsFKn8Yw3Mws8Xx1hp6NipMlnZvQi6yM3v1Af9Uw4oIfsnfzdu7HxVC9y0i9Xsxi9NDapNGnMfGjY0OmggXwSW8n9EOyXSvQsHt3UV/yymr3kiNfclDYmBffvqNQ/Q6MEboxtk99bByUKOUOTSuUmGnD2DioCl7Ctui96gKHF09h9KrraG0tDa+DSkthB1hy+/gBNL7laN+lO12bFGDP7NXcj002eB9krbgjC+EIm/OBkwduUqlJN7p3aU9B+4csXX2ORGuLv+z4mhxkE39bPkU+4EBkXgbP3MPBQ7vZtHwcbdr2ZNqUDvjo0xiCT6lWLFmzlrVrvxzTqCAEzVBiXx6gc6tWDFt6jt3zRtK8WTOaiaNRk1my5iMplCrMzc3/7TAzM0a1/rJqoXFWOf37YU7+Jn3ZcWgf+w8cZvv27WzbuokxdbPrrxtCDKeWjaRlu84s3/eI2f2kctCKiWuOkBAehZy1TlXmWt7eu8EnbTV6dyiGvfCxzCJiCI+OQy3e3ze/QYVoriNuMLZrZyZtPkeMUjSSojyYS3sIyiheKvH3ofd20KtNT9beeSVaIJUuXzNxXhQ0mQavQPuCtY8cafbLSvHeDrF53UL6d2nHr1MHUyqN4bO8bdOWYdIfNGEl7eWExUffYXTLZvScsJ4961fTtVWqJjRrNpCzH2WMB4mX82eaYC53NWEd0pyx1BVMlcZYwfRvjMo2H78ePMSBA/s5vH+70IdtbJnUDR8ned07L08toaloK6Zue8yGMR10ZaLL5G1EvgmVHW1kZq7G/8Z1PtvVo1fbYthYKDAPiyI8JgGNgRpvZqYg8Np6urfpy9anH0S50NdnaY9iOe2GtLptSgCrf+1P7zHrCBDWslLfHikknTBKmxTBhlsRFGwznn37D7J703qmDWpFj5GjaFlMzsQJcPSuyLQ/6MUykWcG/VXDCLmzhTaibIxee5Pt0/rq9UIcHVd8NXJvCKlt/Z/phlFWKhYoVanlQvXT713tSeuFGzl4YB8HD+/Q2RVbl0ygsp+cyXsQ//qwaENaMXTxGfYsGEMLqVwMWMDT62+JkvnIpboW9ek+t+5kpl+fKng7qFHFJfI57LPB+5xLtmvyh7MMa9eR2QduiHxE+ZDaFp19IcMOkNYxUUZzZvV42naczC2NNrXNEuVPKRku35jxz15aTfyNsRaF3u3jQzbMH0y5LOnw9CzE6K13ZYdmuGQqTP1WTahfv77+KEsGOwv91W/HIV8nbrx4gf+bAAID3vBC/3vQmyXk1af5NhRYCmPn1qZfyOPjg88fjkzU7rSeUBsLDB0TkAQxKfE1F0/cITAwmDitua4n38JIjreZpZUuP0kMLSzEff6wxnYMZzZuwf9zFOfndiN7ei+mnAiRsfKpE00n7eTli5e8DnhPUFCQ/njP2l9ryFqkS6tRYJ/GleSwixw5+ZSpnRsw4+onsmZyx0yt+fY6ITUm8cFcPLSH03c+8OHpPXZtWce6g1dJitaIdsiwdyY5VvEhzzmxbxdX/ZN5c+0wmzeuZ/vZZ9iLm5QCVGWVBtFAZowK5sjaSTQulUVogg8thu6R7VxYOGSmZvsWX2lCVXJ5yQiWdC7Ptif+vHz1hvfvAvB/+UL/+wkaedvrE30bkpEbcXsVZf5NE3zIW2wUTyVDQZ/22xGGi+Ijl07eICBAWh1di7WdHVYW8hzC3xHOmqX130QXUgm8c5RTxx8S/PEqLb0zULbbbN7GyxuuydtsmtAHffvwmz4EcXlfH9Lp0xiKVqPEwcOFeGGYHjn9mHEdGrDgYRR+Pq6oNIbdt+TvRAc94di+3dx4o+HV5X1s3LiRXZf8cRSvz+D6LPRHpY7m4cUTHD13m7dvP3Fql9Cf7Ud49zEBaU0xuQNjEplSErh3YBldG5UknacnRapMM8q6IFbOWandrvlXelGFHJ7ynKD05QfzQJSNV2/e6XYpkOwI6fc3dyaRRZ/mm1GaY61+zex2Vf9NM3x8SjNl/2MQtoThNVGJmXk0d67c5Nnz14R8TsDC1g4bK7mj/7+jMrcUumGrs0/MzC2wkDpbf2ASQm9yZMspQuICmVguB7kqtuJ8oLy1pu1yteeqKA9SGxL44Xfd+PB6CQWM8KAtbVxFMXjA0QN3WTW8PX1XXSFDHm9sUgywLSRE/VbHvOPs/l2cexRO4IMrbN+8jg1HbqNI0CKkysDyoUClSCJA5HfoyHGeBaZw88h61m3ewfWXkTgI3fiWVeR/7JJkwsT/gbVdZpo2bUyZIvkoXKwEJUsWwkeacymT+ABhpOZPg5OTk/4oz5aXEfqr347S0hHvLFnwsorgUXgKWcTvHspPPI74bPCcZo1WibN3TsqULUO5ihWpXLnyb0ex/F5YCKfIYANCMk6SQlnSphR+fplp3H8Sqzcd5GFwMvb2tjJCgYQRrErh9Y2TbFi/hReBYdy8cZNXEYkyR6TUxMTL3czgz4ji7d0U1J/usXLfCRyyZeLs+BUE6K9+O0rs3dKROUtmHBJfcfnyZf1xjWcB4bIMPnWylvS5y1GjSkY+vPtMyMdP5K3VmoalM6FJMmBjEY0wbT1rsO95AB8+BBISGsbnz1FERYbz8eNWKjtZkGLAKhrJyWrSVxjEHanx/vCB0PBIPkdF8TkilLsXR5M5KVnmNihu1G7ajGqlClKwSDGhCSXImTmNDMcwFU3CWybUy/KVJmRh5A4ZIZMqazx9fMmcRsWL4BDSZc5CZhctL0LeoRB12xC0wsmxcPahZPlylC1X/g+aUL5Mduy0chZAUwjjU8u58TXJnj0b5Zv1Z8nabZx7HI6dvR0WsuqvpAtJvLh8lA0btvEqKIxr12/xNirJCCPVSUTFye0y/XMiA0NFuVVxZ8scjjsI9/X0WY7elTeWZ2nvRibRPnjbRHLlN324zN1HH2Rv15KSpCVT4UpULeNJ4PsoQkS5K9qoLXUKeaE2cJGuJJFn1jpjeKirz0G6+hwl1efwUK4cHoh3vIH1WZNEgmVOJh28Lgz9D3z8FEKEpD+fIwkJuUz/ckLXRN7y3qwNJavWp0Hl4uQvWIQSJUtSKJ838oKrU1HHPOeX6j5f6UUOJhySt969mbUzPqJsuKuCeBql0tkRzuq3PPkcZ3j4vdAEtdKWLAWLU7Z0GSp8pRmVK5fGL6297PnpKktL3m4fRoH8uchTpjnTlm9k7wV/zO3tsZL2sjb4JQpNUikIfXGVTevXc9M/jBf3b3JblG2lbCc5heg4Y6wn8O8kxYYS9NqCoLNrWRMCHtFB7Nt2WdbicEoLB52NmdlDyeM7v+vG1esvkLuXg9Su2LjmoUnncoS/CSH000fsstelW4siKOMTDXp9WnUyVlmacfp9qh0QEhauty/CePdqOcUkR9agjFOIV7vQcupO3gvdCAr+SHikpBufCQ99wdLBFbGMTjAt0mXin4+VW3F+3baNHTt3sWuXdCynY8UsQjbloOX5pavYZWpDv/aVaTRiAj3LFsBctgMWz4nZg5m3+5nuk/btcXr1XMhLQ+wS8QUVQmA+h6kp0LojjfJkxcHB4bfDVppjIcNykATRzLYAw7ctY9mypTTwi2FBz/o0ad6Szr2W4q9RSNGw34zS3IzotxcY17EJ7Tu045Ro0E4sWcfRRx9RSA2lwSRxY/MM2rdsx+CJmwiUZzV9hQelqlmxYOw4InMPZ+fygaTN7I5h43u/o015zuSGtWnUqJH+qMfYVVdkhFgLQ8HKjPCnZ9m85aIoaRLJ3Dq0lSPX34HBWzJp0SrNSH5/nYlDOtK2bVv9MZ27sSmGh95LC/cozIi4s50enb7k2ZY+Q7cQLIX065MZRkY6L13D9p079ZqwhV+7lZa3hZYg8u0NXocUZUjvBlTt8QsjWtXHTRgHhkcTSGh5tH82E+fsJ0r6GP2IyQOmcPy94SZNQmg07pUb0q5WWdJ8pQn29nK3xVGTkuJFu/krWLp0GQMbZuLw+HY0bNqC1h3GcyEoxmCjVGluTuSLk4xqL3ShfVcuvAnl0Nw1nH4RhlJ21EoQG/p3pmPHzizYc1tm58sf8cldgMT3KxmzPJkle1bTqkEh7FRyu2IkQtncvwMNf9OHRnQavF3m6vkKzK3N+Hj3JFt2X9NrTSJXd2/hxL1gefornCytQsXHa+vo3P73+jxo7F5CLM1k1GdpGS7x1zFBbJkh7VbxJe+h7H0g2gxLudMGnKj2y1S27fiiFbtYOrOFUH35hL64TnB8OQb3qEO13iMZ1qQGTnGJRhj1jmbv2F4sO526bnXK4z1077uKD7pPBiA0XBEbS4QyHc0HdKPoV5rh4GCHpdBj8RJkoCEp3p6KfcezZvkyZg6rxZsto2jasBmt2/Vn86XXwpAzrH1SKKVRyJcs7t+Mth06sOH6e+7u3soWaUVoA/P8nVjOLh5Lm9btGTV3n/ydK77C1i0fPp4XGT3uLG1mbmBsr+rY2dsYwRlL4MrSMdSp9btu1G8wnecy7SFpakNK1AM2zdj120KB7+7vY9uueyQJW9Pw55xqXyT4n2FE33a/1e8OXRbyTDSscvpGtcLGUAob+cqmX2n3m250Z9Hu+6R8wz3LfycmTPyv0EaxY2x9vDNmwtcnI94+JZi4+4E8PRdVx9YhLblr1qJ78zJcXreCvU/eoxKVSh6WOPv48m55d7y8vMjZeDYxli5YGlQDhUOkSCHg9nmOX7vFjRNH2bp5I+vXb2DDhg0cOvOMeBmOhm5+V0okZzfOY+aseWw+eB21VzFKZbfj7pXbhKRoDMhbmueUwps7z3EpNIRf+5YiMeQtH4PCiBH5yWvMrMjoruHx9eNsXzOVJqWLkr/OCK6+CSIyxrAezlQ+cXnvaS6fPc/hNaMoWao9V96Fy5orrEN8X4csORi/+Sxnz0rHRWb1KWfgyIUwcLTJfP70ibfvw0hTvDSLdok8D6yhSg4LXgdH6UbhDHsGSiysErkl8lq6ZDtHjp3g2LFjHDsuykCyKAMGvzQV5lYhHJg9m3U7DnH8+HFdvucuvyBWGD3yGiUtT7YMIGPGjPhm8sHbOyvtxxyU3YuuMnfDr0xpunRtTvgZUddO3STRVq5Ro8A6rQ+qq6somMELr2IdufHRBidrw5wVpXh2Ma9vcvDUJe5cucCurZvZsH69ThO27bxGhELes1Uqk3l4eLVuYaAVG4/wydqPEgWy8PHBTZ6HJxg42iuNTCfy8vpL0pcfyYheBYgNDuDTxwhi5ezz8RueZEzjz+HDh1g0ridlC+Wn0YgtvA4MIU7UQzmEvL/J3nVnuffkAAMqVWbA4qNEG2Uaimhr7CzpMe+IXh/OsmtFWxn7IEsakUTEx08EBIaSvmwVlu8R+e5dTslMCgJComWO1Iv6bBHErikz2Lj7iKjPQiNEfb547RUJIl85T0RlriD42SEWTljOgSMn9Hlf4nVYnM5Bkkv8jWXkyZqRTJkykTGDN2XqzeWd/poczCzTkK1sObp1acKHo+vYdOEeKbbWMts5CUvS+Gbi7pRGOjuiYMd1KJ1cpRJjGAoVZkmhXBTv6+rjh5zesZ3NGzfobYnd3H4TLr6MvK41qc8o8MYBFsydxcJlW3kUZU3eosUw/3CPmy9F/gbueSvNAgp7/5TPNGP8yBo4xgUQ9D6EqKQU3erI8rAnU9pYbp0/xsYlY6lXshDFmk/m/rtgomSOLCcnPGL/gpNcu3OSRZ3rUa/fYj6q5dpAEhYkaxNpPGwRZ/S6ceHcBHLKyFiBhtjwEN4GRGGW2ZPxQu/OHt9Dv1pePAkI1bU5hiPZF7Fc3LyU5av3iHqdagecPHWfSCHNcnIW1iZJ8bdYOmQGuw8d1+vGae75h6IRGv1XH4l8hTFh4n9E7IdrHNz5HC8PS1Tp/Mjh7kDsp2jZvbRubiou37+LqkBjhlQqT9OJfaiZ2UV/1VA0ZChWgdJ5i1CxYkXKV2vLquX9yWCIeGk1xGlsqDduDdtGdqbxoJGcfPCRmJhooqOjuLSzG+6xiYaPlojGJS7+KS/8PShSuDwD5+7g4ZOrrFu1kfMX5lLEQmFA+IsWTbIZGQrlIOXlGqYvvMjwtk05qslAxTzpZIZxKfAq0ZTJcxcxe8pwKmTQ8ujIapoVyU/bScdlhCZa4luuER07dqRtkxqUyZcFaxtL2eG6CgsXHLThjG5ZnvLlU49hiy4Y5nhLc8iSHjO8Wn4KVe/Gqq2H6NVI5FmnA1sOXiMuMcmwRbp0aFGnWOGRIT3lm3Vk6uwFzBZO7exZXchhY4Zaa6gDo0GT4oRvfm/qdh3NnDlzdPmOGVqLNClqeaOy2ldsWXKStOndUDp6kDu7N0nvI2TvbWpta8W7Tw94Yl+S4TVrUL1bR1rVyGPgc/0d50z5KV28DKXLVqRipfrMWvIr5dIaNt6dkpJCxqYTOb12HA2bt2XD2adEx8QITYjm/Yt55FanyBhBlUbrXnHzjjmFChWh9aB5XBYG9bHtKzhwbgttcriSkmzImxNlLNkCn+LZibm7jJlLLjK4dXMu2mWmXDbhEqrlOskWlGg/msWLFzJ2cHsyJPhzcOkQCmauyvLb8naPtXbLRpMOHYU+tKFSqSJkTO+MSrZhLqEinYcrS/rV+E0fmvXYaPg2T0IjrOLu079sDorW68+aTbvp2kDkW78re47eJDY52eBFulIR9VntQpbCPjTqNZG5c4RGiPo8vG9lnEWZkFOfpanRNvaeFKtfg1+mLtLnPZTK2dzQytxiRppCs3PpLiyc0ov6bU2WAjmF0xZuhG38wNbBkpeB93ntVp4R1StTs3cXmlfMLlsvpPqSuUI1yuYolGpH1OjCyoXdcNNf/WbUicS6FGb5gd38UrMSfdfu5unHaL0t8ZiJTfIKQ0tOJ7O0ONdHbt+LwTtbXmq2HMqBW0+5c3wFa/YdZEqr/IhGyqD8hRmEU4bsuNudZMaUo0zv04KZN9RUrZwdi0S5sSJKMlfuwKz5i5gxbhDFnGO5uWcRNfMWps/yq7JsTKW5GxXbSrrRgVpVypLLN614RsZwxTSk8/Lh5NxeVNDrRpnKY3li6MtTmGGj/MTqfrXIUbAKs3ffZnQ7kW/VBkxZd4z4yFiSlDIW1JK0P8WGdJm9qNy6DzPmzNfpxvQpbcikkiv9Ugd+WgrULErXXxcwX6cbE2lTNTtmCX99/3STg2zib0tSghrfMt3YuHIcWX3ccHOyle28SPg/u4v/vp2MGbGQN66u8PApj0Jj9VcNJZYz8xZwKCRZOODiXl01HF+yS8Z8ViEvWmllz0DW9+lIkxat6dKpIx06dGDMnJNEWRke2qbbZN0uD3XaVSBNGjPOLRsl8u3DysOPSDI4XDfVB3bxyEzGTPa/zV81j08gOknOZvOp3NsyjXp1GtGi11xSSnZhzYFD7N+9hl4N8slamMjawQFHR0ecnF1wdbQWhqTkjstDm/SeN0Eqek1dzerV0rGGAS0KGTYKoE0hycyLliOnMWfuXOYvXCScgcXiWMTCBZOpncdDGJJ/vUH4VxTKZJIStVzatIDOrZvQunVrcYzlVrS0DYOhT0I0qsp4YsNT2D6rPy1bttTl267nOj6Yy9zmSZOCrWc1lqxbTI2iGXF1tcfSCE5LTPhD7u88xtIREzmjscM+MpRHz+WONWl5dmwD6869xEHSBDdb7u7cz80wGSa60ARzy2ihNSNo2rSlrnNH0oSe/dfxTtbovHCCtN7U61RL3KczL08up0eHToxfcJpI8c7kGBJqtYI06bOQwduWZL3laR4bL3RB7hxTic9s7tuaRo0aM2rFFYr3X8zBgwfZtWMyFTPK25FWaWGNg5Oj0AcnXN2csLBQSbMHjEAcjx68pemwxXp9WM3MX+tgcBetpBGWGWk/drZOIxb8QSMmUM3PFY1BnRtfkOpzHDGfEtk8tTstWkoa0ZpuQ7bzyVLONk+pWqvVqnl26iC/dBb6rsu7J9vvBBkhxDoFtcKPccvW0LdBAVzTuGIra6rP70R8esCjXUeYP3wyl8ydsQ0J5tGrIP1VOXzmwNg5nE6y0NsR8RxcvIeP+quGIq0cHP3hNMMaNKRl6/Z01tkSg9h2VVgossKVNaL9cKZS41pk8/Yg9tUJhnfqQJ+hGwgQdUUho75IYbTWtl5ky50Ojd6eUAn9T4hNIEVWRISEhsuLR1GzQSM6Dl+NXa1BbBG6sW/XMjpU8pNV7hRKC+ydU3XDRdiXdtZmQlv1F2Wh5fnDRxRsPpJVet1Yv7InvoberLADE7WOVOw4nDlzhG2xYCGLdLqxmEULF9CpenZUCXI0WtKNJBLjtJxaMZl2rZrpdKNl8+k8FnIkY1dGgchblcCHO4+ZPaApzXS60YIZW26TbAqxNvEz4OCWmWSLuxwLNsf19HY23/tA9qK55RnYAhvXDLhahHNq/062bNzIpq0nCYiROwdZiWM6b9RvzrFsmTS3dzkbt13B8KW/UtFqLUiTMSOJ/hfYs/8ABw/s5/SllyRIy9rr03wrCoVSOHFBnFo1RxhQC1i6fiu7tu3i7M13qIUBYZhuKTCz0OJ/dR/7z7wjbUZfMvmkI/79c14HxwihNOxuk17tpmbmDFQZvFaYlcLkCX3M9qXzmDFyI4oyNalW1FtGeYjh7v6t+ve1jLXHn1G6djmc9FcNRpHApxdv2L1iJjNnSscC9l/wN2yUUzRiKSo3yjXtRP9+Xcij8Gf9/HnMW7CR13aZKeSXBoWMUFKlsGA+hwVSoNkwdh0+zZEjhzl8eBYlHMxRG9yqi8ZLoSEsLIQWv67l2NGjIs/D7NvUgwzCmZc1gqzKSMbsway/+Qnvd/fZuPUE7tVKIm/9WDCzccfTVcWdU7vZtmkjGzfv417AZ/1Vw7FxSYd9wgs2r0wtY6vWHOVNjLzxbmkBP8f0vthGPebAAaEJBw9w6PBtPssKsVagUsZyZ8dSFi9ZzJKVa9m5awcHDj8kTjiGcvI1t1Tz9OxuDl35RHqhCz4+aYnyf8bb0FiDV0uXDNzbW34ht3dWBh1NdUwC7p5g2dypLNvwhCJ1apDXw1Z33lA+v7vNVr02LFuzh9gM2Snh7aq/KocEoj9GcnLzfL0+zGTt9huGr8QuNEJt7k7lll2ERnQka8Jj1kgasXAbQW5Zye/jgkJmBI9C1NrwyAjaT9zG8aNHdPV52/J2eAoDWlZ9Fq8/NuojLnlrsWTXWZG3pD+baVvUC803jAT9OY7kL6Fi9Zk7pNHGs3v1ZhKqlkHeZkypWNimJa2LhpsndrFN2BAbNx/gUaBupQGZqHDxykDMoyP6dmk52/beTl3DQCYqa1fSuVny+MIh9gpbYv/e4zwIEBaKgSHQqQjdMFfz+uw2li5ZzsIlS9m6R3omFwmV1WEn2iaVksj354R2XsEug2RP+GCR8Janz0J0YbSGEnlvDWW9M9Bg0kHd55j3t9m0aC6zJuzDuWItyudJKxVLg0mJf8vBL7qxbC23Yx2oUCSHrDxTSSYhOp4bhzcwS68b8xYd4aPBlURDstaGvFWa0r9/X6pkTWT/gvnMm7+Is6FuFCsqnrfMKA7JvogIDaRs1ykcOHpCpxtHj40nr5n84KGUxChSHDIwZu0pTh6TdOMo4zoWw/wb1gKQUz5NmPifEhd5k2Pz19KzWiM2SCrw6S037z2TPeqQLn9NRs2dz9LfRGwYxWUaU9KclnpTNvMu/DOxsbG6I/jNYvLprxqGcCaSszBow0pmzJ7HgvnzWbh0G5vXdyetEAE5QUaxUYEoPbpw6shSGnfvyZCO9fBMkWPsSG9FIWy1FLwLVmTIuJlMmTKF6TMHUSajI+oUw3JWWDrjl7cAleo3p1379rRr15BSBfKTL38mLJPllgQvBh6789v7ivkcwpKu+Q2f7/UFlTOFqtamSE5ffH2lwwcPFznzWYWTnJLAm2ubmD5rJ2befvh5W7Bv/lQ2Xg4UDoihY+hSD28yMZGxHF0/jUY1K1KjRk1q1vyFq1HJMvbIlHp3Ywh7G8HmCe2pVr26yLMmTdov5725vBEneMzh2ZuY17IuQ49KC+LFc+/UNdlzkK3dCtBnzlwWL/2iCVNoJHNfU+k55G06jjuhEcToy1hs7DEaZ5SzDJyaxFhXmo6dLhygecwXmjB//iqOXJhKHo1ahiYo0Wg+ERhaiN0n9tOndwcGD+1GbtmGzO+64FusOr+Mn8lUoQszZvWnuKe90AVDHTcFti5e5M5Xggat29JeaEOLepUolL8A2TK7ynPa9GSpPJQ7X95bTDQvD88gj5sxYpgsyVqmFmXyZ9Hrgy9enk7yoqOkjjR1Ai/PrmHGosNYZRQakUHL5hnT2HX7E2aytuuSdCKaT/4hrB3VjKrVa+jqc+teGwm2NJc3giwMaHVyLDeO7adHo/Iib0l/2rHppmifhK7Jcyo+cmrjEfYMakHjSXt0ZeLF3jOGL3j1FXaeRek/Z95XejGROvnlbtQl4UrbVYf5FBH1W7vkf2cSfvqrhqIWjo6bT11mH1jLnHnzdbbE5gNbGd60IEoDQ6BTEQ6yKoqXT2yYuuU4c0e2pduooVRNa4dG5urY0k1phPi4Zc1N9xEzmTZ1MtOm/0rDEt4oEg3vPFHZuJE9XyGqNm2ZalOItqRE/vzkzZPBKBGK1mlqcuCLbsTG8OneYZrkt5dZliWUeOYtR4US+X7TDZ+M7rLsFWn1kpSkRCIDzzC1/xTCPLLg55uOF7umM2nLA/Gs5GzXJelGIlEhMexdOpw61avodKN6zfE8FA2V3BFkFNE8v3CXce0rUbmapBt1mbD+Osk2Fn/Z1jI5yCb+tli5FmfsypWslI7lc2lTuwhmVpayhcb/9HJaNGxIw9+Ovpx4L3cnVUHYXSaM6EfPnr3o2aMHA3/ZJHODfyUq80/sGt5TF6YqHc2bNGL0vLPESvsgG/wgFDg4ZsfdL5w3lt7YHJjP6GUHcSiUE/sUQxseIYYKDUlJ8dw6tof+7RvSvIV0z3048DxMfA/DzCjz9BWYt2c/s7rXxdvNjTRpPPBMnx6v9K5Yyi0IAv+Ts+nerSvzdtwk9vMjZvbsRrcJq/CPMNzVUJjlYNCWHezbf0A3wnfgwDaGty0qryEThmRMWAC2vg1ZdVjkeXQz7X2tuPv6I8nKv74oxR/RkpygJGvldsyeM0c3V1haoGn2nN7ktpXCwgw1QYSxnmBPuZ4jmKvLd7bIdzZTxzTAPUX9l3t3/5yMdF22LlUTxPFrhxqYOdvLXsU6JvAkff6gCa1Yceql/qoMEgJZP29Uqib07EHPXnO4FS5nFqQSc6s4rq6aRKNGzfW6UJ/O/TcQZC5pgqGVQo1K6UueknAr2gqfwMuM+XUmMSUK4CHrnUm6IJz6hHiuH9pC73ZfdGEAx99+RmXwSJCCbNV6s1UY+d0KZ9eFo7p7pCW90Ia0bnayo4wkkkOesGxsd7r2ns2zWPHMN8+iW7duzD8rdyddd5pOW6wbxUvVhwMsmtRAuEbykPQ3KuQtzrlasuGopBHrae6p4O67UNSyFtsR9TnJmWqDxus0Ys7s1Po8fmgNXJNTZNVnTYoGx0zl+XV2qv7MlvRn9hhq5EhjhDnITlT/ZfpvWrHkl+Y4+rggtytcIvLVIXr8QS/asv6yMXZYFny4zC8DJb3oKeyIngyfsJdP+kuGolSpiP8k6nSzhnrNaEn9xn3ZcSNIOEFyVirWoNZ4UKisGzdDPpPZNoF5Q37lZrZs+KiU8rRe3JRWG8OTi1cZ16MhTZtL992OZcdfoLU23HGz96vD8gP7mdC8Ep6STeGealOkT+ds+HZaX5Mcw8EFPejWdTinXkcScGUL/YRuDN58TZ/AUKwo0XEE2/bt/003dm7uj5/hL0+PgsT49ySaF2baDpHvocOMq+HHs4dviBblRk7ZSE4wJ2/DHsz/yr6YN7czmYVAywk7l6YJKi2z0n3e3FTdmD2LWeLoVCsXZt8QFm5ykE38bUmKfsGuefOYJx3zl3Hiur+uV1FeowlZq/XjsH4VwLP7l1CtWmHsZYUZSWi4vmUB82cuZsmSxazZtJE1y44TLOtmJWlK5kP4Z7rP2sepE8dY92tN7j14REhIJHFfJvR9Ewo0STGEx5lTVTQ22V0zMmD1IQ4f2UyrEp5oEg01SrSkJGpIX6gFaw5L4S5fjrU0FsaO1INtOIk8v3KcDfp5N6uXLWDKzN28k7syEyk8O3+EeI/MPDu2mR3bt3M4zhGHZ3c5fv2NPo0haHm8bwwFsmSl3+rLXNm5kFEbbssqtxq1Eo8sFXBJ2kmVzJnIlLEYi+7FUiCzOyq1gZv5S+8sSUXGIlVo27Edrdu0o3fv3nTsXJUMlioZDZhkUNtSsEFzOrRuTdsOXejbqzuNGxXBSdyrPAc5hFMrl6Zqgjg2HbstyrOckdNU7DPUZO0XTTi1m94tK2NnL9fthreXd7Bg/CyWCk1YsX4Tqxfv5mmEvGWCJF/nfeAb6g9axJETZziyqB+hH14QGPSR6HhRKb7ZSRbpNUmEhUaRp2FXKnq5U33IEo4cPsqoFrlRCU0w/J1JnTBafEp3YMMfdGEltX2dhC7IKw0QzJVdW36by7t84WyWbL2hm44hl+iAe9x4H4+vwyvmTVzG5lsBuHrZcGXBYeTONo1+sonKmf2oO3wNzy5up+vkg/rt2wxHrVaRLkdFbMPXUdZH0ogyrH2ZQn4fV5TSalgGI5ygZHuKNW2tq8/tOnUT9bkb9erkx144uLJyFnrgkK4gzXt0pnXrVnTr1YeuXRuRJ52DkGe5ZSOWu/u2MF+vFQu3niL2c5JsrZBw8WvApi96cWI7XZpWwNbGGDssJ3Fm5XQWCHtnyZIlrN20QbR75wjTXzUYoQmxUSGYeRdhznZxz4c20bqUHXcevSAsLMbwiAutmqhPn3Ap3Yzm+b3xqzWEY6J+rx5VCwe1vM5Qjfh7a/dyzPmDbuyhf+0cKOLkrl8QxeOzh1j3xaZYOp9p8w/L7oiQUMcEce32U9J5KVg1dRm7L94g2s2ZdysOcN+gzX9/Rx1xmW6lclG4QT/u37lAz19W8k5ugRbOpo1zKXJmfkyHQlIouy89Nj4mT/6MWIs6aPgdS/aFOVnL1qZ9+za0adeBPr17iZ/lSSvaMHm1WzjIFhmpK3SojdCkzt1606tbG8rk98LsGzrWTA6yib8tSjMb0vtlJ2fOnOTMlY/qnTrToVpeGT1aqbw4uZiG+lUAy9ftwbGbwdhZyQ2uieXVE0smbbvAuqmd6Tl5PI2EYfJlcQnDkEZfogh+8oGlg+pRqUo12k3Yyt1tg8jlWY51j0Mxs/i2+5YWnom9vZ5KhTNTtFgZiufJRYEKVahZpQYjl18gwdbSQNFQYGapJPDWZjrUlMJdvhx9OfTC8BHkVMzJ16AHi740ZjP6k7uwNzayV8wJ4/2T9GTK6ojF+3cc232aUDtr7MX/Zy5jdRFN4mM2zDqBY3ozklISsYiO4u0Nf1FCDEe0Ybj45qdWkzoUzVOEYoWLULVyVbJndJAVyqYyNyfW/wDN86QnTbbyHLp0hb7tx3EpJEFWiLXSXMH70zPIkyYNuRsN58b5nbTsuIQgM7kh1hak8cmSqgniKFqzGf17VMdGf9VQot8fo9sXTajUkIW77uJgLddB1hD08jN1h+7kzNr+NPt1Aj3L5MI8UU7PjhS2FktUUDQ7ZvWiRpUK1Og1jxfn51I2U26GbbqN1u7bRoSU5pbw4Rq96+YiV8EyVCiUl1xCG2rUrE6bXhv4JPIzXB0VmFspeHNxNW3+oAsDORHwWZQ/uSZKGhqOm/mbgzx7YBMc0znKLg+ScRf+KR7bBHccs7rwaeN2zn76jLmFHU4yTTtpH+Qt47eQJNoHRWK4bhT946mHso1zrbQYWtYi1GpUgyJ5hUYUKkL1apXJks5ORii7hFSf4eXBMWQV9blIu8ncOr2ZVt3XECp3kS6lKFkxT5nYpCBp0rgz59BdFg0fxbJzb1DJbpNVOHh6k0OvFbmLV2HYxHak11+VQ7jQzA5f9KJKU1YceCT0QtQj2UTz8lkalh+5xPwxnRk0ZTRV09jKnjIgRSBpNNHcP3OGAU3FPddqxcrd+1nSoyp+eYbxTLQD3/q0FUoV5kmhLOlTiix5SlCleEGyi3JXRdTvKhXH8kilkhWynDrqfZYBf9CN9qw8IW8EORVrirUbxLIvNsWk7vjm8sRWrkkhiI//SML7DLhnSYP68BEO3H8t7tcWZ3FNXvaJnF64iRcqD3GfwaTY2hBz+h5vZbT/EpIZZeOSkaot21A6Xz6KFS1EmVI1KJbPA02yPO9bsi8iH26muo8b6Yo05szl03RpO4X78XK2kZRQYiZs492/1sZNaFLHhSc5tmwyQxZfRiNs2L+atclBNvG3xdqtGLXbFtctzuDjkxGPlDiev3wrU2QgQ9HGzFi6VD93aBmbd06mYno7/VVDsadIOQ9uhYThK5RwYR9hAPr44itrooVGGDbu1B05mRkzUhdl0IXAzp7FjOm/UDq9vWHOkUZNvPDWFG5Z6Tl2EQvnz2XunBm0qZL1m8JT/og0l0xDmhw1GCf12C9YyLLpwylXKjPmoiFVyHJmU7i2eiy16tenvnR0m0qYmQvuhm0y/RUewrhugKswhH2reBMc5Ur2h6uYdO8jufJ569N8O1qt1Kg4kdbThXvbpjJ66UGS07kauA+yQNoQUvOKJZ3bM2zJMfDMiE9GFx4f3sDOc6/QGjxXT9qnMI5re67hUqoLbaunQWlhidn7UEKT1TIMECXmliEcXvGEin27UzW7cOrMLNG8/UikyFROjQBf6natTKZMkib4kNHFhjd3HsreusXGvTgjlvyuCau3LqJ9uUz6q4aiJEc+PwKTAnDImIkzv/RnQYSGLJ5yloHTkJxoQ9E2A5g1Y8ZvizxJ22fMmD6FpqV8UBiyuJFWWo02XvywpMnguSyYN4e5c+cytEsZ7EV+hptg0iiClnT56zFRpwuLWDZ1MCWK+yDNFJPRD6UnmJUdm6Tqgjg6TdqClygX8g0fBZnLVqdmrQwkRDjiWdULv6AAFk2ZTnztykI55KAmOdkK93QehF/fyrDRc3nv7oqcNbd1Cy8mP2deuzaMXHUe8/Sifng7cnvnevZdf4fC4HUKJIQxah7EoRWvqd2/E2V8NeL/MydF1GdpYTg59VllruXt3WuijpSla6si2FoLTQqPJiwqTsb2dV9woUrLauTIkqoVPhkzEHL1NqH6q3JwSF+G0V/pxZpt82lZ3BjLf7lStIIT10LiyGIezsTeQ7mTNxde+quGItkJNu7FGDz9d82YJYXKi5/TxzchrcGjvaJ+JyfqbIpSbX9l3rz5QjfmMGNiU9Jp5EUXaMXfW7oUZpCkG/MXsHTuZJpVy43SUjjzsgYeJOI5PWswdb/YFH3noXHyxFFegdNhl7YYLQYWISFYQd423ij9k7izagJX8hQgq+Hz4gSS9qtI4+GJZchtxg/5lfMKS9xkdTJKdTtUOJoD6DlqOZ8cvEVd8Sb6+V5Wr79BorWcKY2SfRHF+U038W3Uj2albFFYWKEM+ESYKI9y7lohtCEu4iEXzzrRo3tVvJ00Ots1OjhCtzf7X71n+e2ECRP/I+KCTjKp0y/MW6JfCGPFZq69lB1shIu7E6/uHmLpkiUsWbqW248+kSRPykmIicSxZHPalfTDt9pgzp45w55ZLWTNK5NWfja3SE/lTj0Y3K87HTp2oFntmmR2TkfLIe0pkMbmmx1kTXICtvmas//UaYZUseLF7XOcPXWCh3HpKJjXE5XBITUKlCoFUYH32CnN+VqxgiXrdnD/+cfU/AydG6kVohcWRd4OEzkvnukZ/XFiy0AyyI2KJ4i909awesN61qzbx73HNwi1bc+JI3Mp6mH4aIDKKh/N+vrx8PBz/B/cxj+lED3aFJbRmy6M35SPXN5/kqePX7F7zTzmLNrIEzsvSmf3wjzF8LB4jcYC5/SWvLl1lBNHz9O5QUN2J1ri42htYJ4SWmHcWJMmQwI3Dx3h4KYV1G/Sl/eZvPEQ5UBOTYMXLOgykFkL9JqwfDXHrryRvQ+yhb07msgbLFsqNEEYvifOvyLBTF7veUp8FJqMJelYrwxufnU5IMrtuS0jyeUoY6abeH4qpQsF67Rk4OC+usWp2rVuSTYLB2oN7k61PJ6Q9G3jTZoUYeCmLcSsbTdZ2LcgwY8ucv7cKU4+M6NI6SxYyZyDrBJGYcSbm2zX6cJylqzfw2N/4aZImiDDXlQnxRMZZkOnLYd/04Uz5y8yb0h5o8wzDbi7n8VT17B+/XoOnbjE9UdKBm06w5xW2WQaVh60nFSFkH0Xef7iHRfuOtB3VF3s9VcNQym0PZCLB07z/PEz8aznMmfJFvzT+FA6c1rMxDs0HFGftbak8YoWGnSM/avnUbfVMCKzZcJd0hB9KkOQtjK0dXYgNvgSx04/ZFzb2kw6/56M3m46J0ieGxTG9jGjmDR78W+O7NZ9d2Qv6Cdh5ZiGxE+Xf9OLM5fekqiSGeuq1RAXHYFn1Q40z5eBfC0mcFGU6fVjasrqPJFQqsyFzheizZDB9OzWiY5dOlFZis4rU5Eu3arhZoAzKzmwKRaudJl1lp3TWmEedJeLF05z6HKIyDePbsRUTtmQnKDkmFcc0s0hX8HSVRs4d+etLlNpO0ZD0WqSiApLoNSQ+To77Yt27FvRmTT6NHJIiLjI0qGrWb9hHZt3nuHe80BK9drAwYn1ZK6VYU3VQQ2xe3SJuy9juXjuIy2HtcJHlhgpRdmI5u7RQ9x+FsLJrUuYM28pZ0MtKF4iO47SHur6lN+OZF9Y4ioMtWfnDnH8wGFa1W/FeWtnMlqbyyobEmaWjliqnnD88A1WDW9Px1lHcMnpha2wif+qbpgcZBN/W6QFPDzyFmPMovU6I2X9+rm0Kusrx6bSEXxjP6cuvyFd5ixkyWDF9lkLOOQvY0uXlChW9SuOu09uSuXJRnqf7JSsUIHi+QdwS5/kW5Gc48SI15zatYFNq5fSs3Z+XF3SUr51T469VKIWjm6yIb2oWjVKh/TkL5GP2nWH0KxWRUrmsGDHmMEs2PcMjaGhS8LQsbCwxdnVg4yZM5PZNxMZ/fJQr0dbqvul1S24Ygjq2HM0cUtDplwFKSueaQX90Wf+SeLlWU8CC9x8fMiSRZSDbAWpUMCVT8Lky+WVRkbYYAL+F4+ycutpyvy6kJWrVtEu11tmzz1l+BxDbQoKy2IsuHmOlctncf1lOJER4YTf20XtHA4kfqND9DtakuK05G3Rhf4t6lCibE0K5a/E9DkDKeBiIWN6gIbkeDvqTppI56IFKFCkDPmLdWHNog64pchb1AetEivPtPSe9kUTVjKkfXHZi3Qpwm+xc/0x7L1EWciSnseHV7Ns31P9VcO4tqglrumzUCJfHry9MlFIlNtSeZqx861hWiMZjNqkCK4f3sS6NWuZ3qWybnGqPOXqseJyFOq4BBKkevatFViK37d0JlvuHJSvOYT2DapQuXhGHi0bwwhh/MZYyVmpWImluR3OaTx/14WseWncpy0VM7rpNN5Qnh2eQC63dOQqUfo3XahQqRZLz3yS6VilYmErdCerVB6yUqRIXixtzHD3zo6zrGXu1Xx8eovl05bh3H2SzvCf28ON+f3XyVpdWYpaUdmWY9ntsyxbsYC7r8OJkDTi5mYqZrIlUdZcb2nRPRvqTplIhyIlKVOmAvmKdWTB1CY4Jsqrz2qhXR4FajJkZGeK5ilD4QLF6D9uAq1Le6EWectDvCgrFU0HL9BrxXpmT2gkFF4+6uCr7Nl2DqcMonxk9uTWnhWsPv5Kf9VA4gKZ0T4/nr75KJXbj/SZc1FalOlyZccgrddvGAoUovJ+enqBreuFLTF3OMWyeeLikZ2uc7bxJkxFkrAlDHuHWiHHlmQQ9aN4pS50al6XauXyknxlJX36rOO9sGEM1g1hT5hZ2eDglIYMOt3wxSdzNso1b07T8jkwl7E/b2zQPqq5eZAlXxHKf9ENcfyy5rrsjlYJpZk9GbJLupGFXPmLkMnTDIWzHxkc5E0ZiPn4nG3TZ/OmeHOWr1zGmqmVOTRiKbdk7eaRQnKiD8OOnGP7sl85ei+YzxFhhL++zuBqGYmPl1MHJftCQdHu/ehbrwoly9WgQL5azJvfhyxWSpmLdKkxt89JvwXjqZKzKEUKFqRe53GM7lJE1KOkv1w2TA6yib8tGm0U989c5Jc2dalbVzrqM+/gE8ONn7iXrBo7jHErjpMonC5fv6xkzZIRB3spjESO2y2FESYI3zOFYq1GsXDhIhYtWsiC2e3IqE/xbUiNA/ifP8CGFcd4GvoZ35ptaVOyHO2FIC6a2BjneMO2ZFKoLEl8dYZRvVrTutsILvpHk+xUnDlbVjOgSQHMDNryQTSEFqHsmzSSCSvOYyE5nOLwy5KZfNkz4WgjnC0DQ6yVltnoNW+uLoT0t2NUB97sP8S9BDmjIhJmuHj5kDWrKAdZ/URD5ioaN63M+V4hbO7fmUW7HrJ0aDNRZusxYsMFPDJ7yVshUzw+M0s7FMJo0MWlRr1h1dqF3AtKwlxlqMxLIVAJ3Nu3j3MhkLt4M1Ye2UCXsr4gYxsNCaWZGa/On0HTegwnjh9n2QgfLl54KLOeCRSfeXP1GXN6f9GE2vSffsLw+d2aUI4sm0qfX9bwwcVROHGiLPhlJo2Lrfi/5N2rNDKr1ajJWL4NMxcuFJqwiAXzh1DE1TB3XqFSEfXhKqvHbeFhSDBkr0m/prWo12wkGzYNIIswGgzTBFEyw5+zYloXmjZsze47oUSovei3aDmzfq2DU3ySgXVC6IJZMNuF5k7deA2br3Qhfw5f3boPhq+UDmnz1mXS17ogjrEti3Fw3R4i9WnkYGHrgo9OG7KSxTcDjqKdUCfLNaETubhkuDDG77BvRg9dGW41fgNk9tGNuMlDi7mVHViKxkM4J9rwZyxbu5QnoSlCI+SUZZXQ92COzNlBYHpvanQYy/7Dkyku7ZUucx0IaR5rwvs33EqwY+ymo5zYOYd0qls8ex2LymBd+0IUIa8i2TShvV4r6tKw/QoC9VcNQv2R/Qsm0m/0Bj65OJFROIdZ/Xxxc5Z0WZ/GYLTCWYlHI+yIil2n6OyIxcKOmDmhCWn1Kb4dJebWkRydtoLDNx/xOs6JNgO6UyNLBSZtX0v3SllA2BKGvEUprF+VHMXRtUNp2agB84885VOMDTX7TWHDxj5kEtpnqG7oVupfM5OhY7YQp9cN6ciTLTNpne1kre1i6VSAwf+iG7OHtuDOlt28lFecdSjM7PDS64ZfFl/cnW3F/crsGBa8ubiSgVMPcHrNNBpI5bnHdJ46uZPFXGbBE99ZZWYhHE5n1OpkzLXx7Ns4laNPPmMlM3zbwiqW65v2cC3ZhkKVO7LhxAqa5UuLRtairQLxlTXxMdx8+Io6s7dx4sRBGhR4xZVbIVh8w84IJgfZxN8WO8+abHv0hOfPn+uPh0xuVcDwdigxkKPrV7Fm72XuX73K0pnTmb5gC29eRaCVMxlOZU+ryUc5srA7jmH3uXjxLEcufyRXpUK46JN8G1phXJvj7u2DtbkwHi5d4tShI1x4+ILAD28JCP6M2sAVDhRm5iQGXGHp4iO8+fyJ84e2sm3bFuaOH86MledJsLUyQDQkQziaO/u2sXzZYubPnaubvzh3ziyGDp3D+ddh4rphfckK8wzU6duPAQMG/H70a03+gj7YyG7Mori2ZSXTp4tyII75u+9QvFZ5mYZqWrpvOsTYToXpu/AQp0+f5tyVs0zsICfEWpqrp+Dj031sW3SEwKhE4mI+cW3zAXbdeovWwtA5yBpR7p1wMPvMhf3LWTBrFE0rlado/bE8idPIWKRLJQycEE4snM+luyEEh4QR5X+HBdP28loYvYaPRkrkYPKNh19pwgt2zW5keHiq9jM3RB1Yun4HN+6+Fc9XlIUZi7l8P0gYCvJMmoIdl3Fx12yK2QVy7eIFTpx5gEP+gmSyM6yrRCuMQluHLKTL+Il7Fy9z/vRxTly4TUBIIG/ehQvXyzAU0gpMn1+xdckGHsfFcPvUTrZv38bapeMZMmQTITaWBr4zKXwvihs7N7N86R91YdDQeVz7EIWZwds8SYvWFaf917ogjoEdauCZwQVjLJcU8foKK/XaMH3uet0eoSUyuumvGooVVX5ZwfohpWn06zqdPpw5c5nt0xsidxUMM6ERgXd3sWP5KT5ExRMvNOLiun3sf/ABzOWoj6gHCi9sU66yYcUyJg7rStVypWg8ej9xlmayjExJ14KfHWTXkqP4fwwjLPgNZ9fuZdedd0LX5GwxI+FOu9UHefbsi1Y85965EfjorxqEJoIr+0R53riPm7f92bRAlI2Zy7jx8KPQd5kukLUnvReeY8+0pmgDbgg74gwHbsRQqEp+HPRJvh2NsCVcyVrIUbQfd7h65RyHdx/nQUgw7/wDCI0WqmGozisUKFOiObNpKeffRvD82mF2CN3YvHE+PVsI501yoPVJvw0FKotEXpw7xOrlS1nwRTfmzmHsL9PYdvmlbk69oWXD3DYLjf5FNwb0bkb23F6yI5EkUmJfivqs140Z87kYZkmFIjllO2NZqgxiy5w2VO8xhhNCN06fPse1vUNlrocgUKqIj7zCpolreRWhJioqjNcnT7HmwF0SrP/6nsL/jlbYF644qN5zbPty5k4eSsPy5SjVchbv1KLsyKjcClHbkmJvsW3KGp58iCYiOIBnx46zcvct4r7hnuW+ExMm/mcoLRxxtE8mICBAf3wgIjZJf9UAnMuy/eUnEuLiiImNJSk5meSkBKKjT9A8iwy3SKHCLUN2ytbsTo92jalatSiK26vp3GY+r/VJvhV1UiJu+Wsya/N+Nq1fzeQBrShZxI+Xe2cyasIOwqy+fdVJCWmU2yxNNuo2rkqVKmXImMYOewdHnF1cxLO20i2m9e1+ZwpJ8RkZcuIWoaGhqUfEZ5ICLtE6uzWPPoQZ3gj/GW4V2Ll+BHlt5LlakIHBJ++TLJUDcSTFRzKrtrPMMCtz0mTLRHZLG+b3rkXFihWp12Ik55+FyBqZ1qi1OGcqiFfiJerlSYObXwW2+ttQ0M8DhcFzkMWbS0whXZGGTF28iuWLZ9CuTHreXLnJ67hkGcaptGCbLXmqFufKyKp4uruRt90SvIrm183Jl9evYY2nh8VXmvCOkPA4w01TVWZ+3Xtbt09vbEw0CUlSWUgSvz9iXJM8+kSGYevuS6kqDenYrjO1qlYiQ+JFBrYbwcUQw4LtpdFoc5csDFt7jC1r1rB4Zn8q5siJ+tV+hnSdzUuhQwZpglaUTFsPytSsK7SrCjnSO+g0wdHJFRdnW5QGjxJK4XuZGX3p4Ve6EEXS69PU91Lw5GOEzsg2Jvbl+nFwZhMjrGItGaS/cF+vDcnJibzeNpL01nKXg1Pi4OlJId+c7JrQTqcPFap2ZNf5N7K3edKkgGvWIniEHaN6DjfS5KjOgWBH8vmKWqeWoz5SfTajSJtRrFi1ipnjB1PBM46r5x4RqVTKMjJ1uuZbkHRxF6ibW+hatorseG2r275OIWuLGQlz3NLZ8fHDu9/04kPwZ1EqZWCencnHH6bqRWw0ib/pxV2G18yuT2QgSnPS+uSgfO1B9Gwj6mLlfMQem02XbmtkbCumJSVBQ9Hu09m2ZTMbNi+gW4Uy5MpnycbBA1lz7gVaYUsYVAslW0FlRe4y9YVuVKVwFg8cHBxwdHTCLY2jjIgpNQnRTjRduJcPX3QjLJz4kJdMaeDHoxeBpBjY4f4fyVCXQ+sG4mMEObJ2r8UhXblILRsRdw5QOWOCvHInsHJwJ0++IjzbMoEqQjcqVmzA/HVX5UfLiPdo5eRHLp8o+pVPj0u6HPyyL4wiBTNhliwnkkyUvUQNPuXbMmfpKhbPm0Tzwk48OX+LwGR5i3RJHT/mdpnImy2ZXypnwMXTj/6bP1CkkC8W33DPJgfZxN8WddwLprUpQ+XKlfVHTebICbEWzYA0t1epjObchjkM/mU8d1++Y9fuQzwOM3T8RaBJ4NK28TSqVZ2J2+8QEgIVu09i16FRZNEnMQTJLpVCX8yUlmQt35n1J45z+OABZgyrgmOCYSHW2pREbLLXZfnWIxw9eoyTp6SeSOnYw9Cm+TGL/evzN/6V1GerP0RDk2SVjv/H3lkARpG7bfxZ69a9tIUKBVqKu0txdzvcD3c73A/3w93lcHd3ihUvtEChLS3UXXa3X97sLle43vc/2imHzO/IdTeTySTZmSRP8ibTanBPNPK0gzpLm8R8jkSwio3SHHh1C4YPH44h/fqg35ANWVoLSKQlvcCVm+/w6+SlWLp0MTqWTsLuo0+zNHNKazWt8lTHlHU7sHz+fL4L6boVE1A7vw3rvGa2bCUwMErDk8N/oG2TNmjdrjvOxhXDqFmDUNbCIAvmk7RmUYGKvX7HhhVLMG/ObMyYuRLLxjaBeZY2fCLisHtss3R1Qg0MnH0qS++91d63wIsL2zBq+Agcvx+Ia6cO4fTTrO13+/rCWnRo0RgD5+1FwIco5K7RD3tPLEV1+8zLtzT2m0ikBjAwMIC1S20sYHXCiWPHsHVVDzhl0qQxTZUC2BXF2CX7cfz4CZw+o68TTmPZpIawTMhcXaPn03ohDSnGLmg/oidq57bK4uuHMiLLRvx/QTNkcb5Y9PtYDB82FO2bDcYB31DdwawQhZPHrqH5kPmsfliKWb3yYufWC1lo17RQHWvrWRe/b9iGpbyOmI/1y8aiam5LqLK0Bpl2pY/CgfG90apNG/ScsBSxBTtj+vhmyME6o1m5NzQszeYulTFxzVZer82aOQPrVk5CXc+s1Gt61Hi4YTiqVq/5sb5o0mlVlut37f2sxpPTGzGS1RdnHgXh4vFDuOAXqQuRSVKicGrjGDSvVxcLj/vhQ4Qhmo9ZhB07B2Tx1VRMyKZJYaCk17XZoxlrl46fPIHDB1ahQyVn1l5lzsQ6LY3V8wortBm9idUbx3HqzFldvXEO+7cPQG51Zk2stZAJ98d6g3UoVFITVOrcHV1rukOahTXIGSNcn0IbVwQOrJ2J4SOGoUebnli8/26WBTKQiltnziBf/aH4g9UbSyc2xsV9p7K8Kzv9jgqz/BiycjfWsWeQdjZftXIuulTLw+6NrAhkds8ZpeLOlhlo0bwN2nQfjFvSqpg0pw8KKaWsf6ELlgkozRIDZ/RatJOnec6smVi6aiH61Pf8ovtZFMgi3y3RQQ8Qo+iIDUuHoeX4eVgy5FfkSkzOckUTdHMPZoydhsXLl+NZnAoPNx/CzTdZaNyYQL62ewlOPA2B353T2Lt3N3ZsW4peTSbjqS5IVtGwTmxCXBwSk5NhamsPJY3e6o59KWmaVCQmxCM+Pr1LQHJmNvj5J1hnPdnAFrXq1kThHLTbtrDNWVaJfH4SgxvVQsNGDdGu/wQsWbAaryxKY+ik3plcN54OSQqi3gbjzF7aGGYrTl6/i8MLOqNQkf64EZ+ZLgProCIR+6f8gjpdRmDt9u04cOEuLPMWhmkW91+nnYDtK9dE4/wurP2Nxa3rT+FcohhymipYI6QLlBlkUiS99samzVtwNcQYreu4YOWyAwinzo4uSKbQ+OHuA08sXzcP7QeNxPKFU1GKlUBWV4YmvvfGwhEjsXjxfFx5G4+g8+dx5op/ljphry9uwPYzD+HvdxsH9+7Brh0bMLQ1E+BBQuyjS8+xCkns2SVrGENWJ9DOzZlObxp7XhM/rxPiWX3DOkiCKU4G1QtKBzSoXwP5bQyztJYw+4jFvrEdUadhIzRq1gWz5i/AloP+qD15JBp5ZP71b3+RgsTIONw4tp1vHLXr5G08OD4BJQs0xxafEF2YL0Qig0FaLHaObYn6PcdgPasjDl99BOs8Bdl9kflBTy0SJlaTULhdL5Rl3+LfvcDZRymoWLUAjFi9nqW4SQQlR8L79F5s3LUPrlXbIPXZORz0fgOpQVZnCcNw4UQKpi9diyEDumLOhj/QOoeJAEIFiAu8ivkjR2Pxovm48S4Rb06ewbmbr7NWFiSQNy/GhbdR8L12BHv3sH7E1gXo3WY+XuuCZJ00pCYlIi42FmqlISxMzLJgIULQuumEv9UbCQlZa5f+BktjisQIJarUhpeHTTYMrAmBBt4bJqJZnfpo1KAlfps6B0sWn0CergPQuWGlzL/m8SNqpCSm4MmVo9pN5/ZdxNsnG1DPszImbL6dycEICeRyCe5tGoJK9bphCas3tu89Anm+UrCWZGUHayKN9y+cajdFo5w27KEJw7Ubr5C/XDHYGEiz9qzwQQgVXt04jHW7diPBrQ5KGPth1d470Bga/OturCiQRb5brB0LI2/5XCjboAnit0/FqI0nAGf7TJkR/oUaIU/DkL/OcIxs74YHpw7hxptwvo4z00gU8KzYFHXr1kWZfHYwNjZmzhQW1mZZTGvGaNSZN6n9mkjSNEhOSs7cbtvZTHTQe6RK86JR6zbo/dvv+K11A5QrVR0lCzlkbTMtQmYOz3JV4WZL94EJnD1LoVKxvLC3t4TBF4sNCWRKNa6vGIw+654ih7UlTExYJy/IGz07dMDZ1yoos7CRhlShROiNi3iitkK1WjWRV3IH/YctxJOIVMgybf7KOuuGUTg0bxN8NRpEvHuOmJQUBJ68j3fSLI7USwugeBUn5KnSAHlfHcGwMfPxwcUxy2vH4j4EQmbbFuNG1EbEnaM4f88ficpMmh7qsCtUg9cJ1UvkhTmvE0xYnWAOwyxtmJQx30udQEiYGE9i9YLqmxTHRAwC7iajRJMWaN15IBYsGo06uQujZrWiyGEiRI0uh2sJLxTMZcbbCguXwqhRtiAcHWxgrMiMKGSdXEUKzi/shwFbX7I6wgKmrI5IfHkR3Tp1x7UgDQyy9P7VNEjlCjw7vBvRxb1Qs3xRmDxbjY7jDiA50/sfaKE1yIEPzjMx6ANVwisExScj3scXvgFhUMuy9o5lep1Wqcq5YVeqCqpah2Fav5G4ZWWdhfW8fxHzLghGzl0wblh1hNw4gosPXyNZ+e875hkiN0Gxai15nVE8t+Vf/Qgrkyzu25Ax9JqmrGyS97WRsPswNTkZyd+kOCbiEegTCadyNdG6bXdMWzQNbQuXQOW65ZDHXogXzwG27mVQ3N0RJnRv2OVBtfLF4eJoBwvjzPRaaDNYGV4enIF204/AysYKpixeI0RgbPtaWHcrEobKrN151L8IunQSfiZuqFHTC85J59FtyAoEJrE6RRcmM5B1QUrMY2xdcBiJ6hAEhYcjKSgYL26/QgKrQ//tcygKZJHvkETc2bUSYyYswp6TWzFg/EpEhyfCyKMgalXOn8VGUwbP2hWgvvcHZq66gZm/DUFowcqozRqkTCMzQeNh63DixAmcPkubrmjfq3ds/0i464KIfFu4lKmJuk2cEPryJW4dW40Fu//EttXj8fvi08iioRwk8kIYd+gYzp7T3gdnz5zWmq2e+R0lv3jdtAxyeTAuHLqPBmN24cLFi7jE3PUTm1DfOBZXfd+wjmRmN7NhYlWWjA+vA5C/6SScPn0KZ4/9gfJRwbgXk8AaIV2wTKFCYrwBcufLC+mbi5j1+yI8YQLRnEWauS5ZGgKu78e0kROw++YJDBs+GT5+UVAprVG7Ta0srzm1cSuHfHbnMGn2aaycMhx73zuhTfWsPb2FWk3jdcKp02c/1gnnzy9GdQdhOksi2UUutJxUHybvAvDS/zoW9Z2KnfcPYcyAebjyNkYXJis4oMOSjTijqx/Onz2ju0fWomXBzLyJVcae4zc4d/gJWk/dz+uIi1RHHFuLqpIwXHsZDA2rIzIPE6qSSLx9kYAuc46yuoyl9Y++SLz5EK/Z85yVmCUSWqeYAqW5C/K4muHoH5Ox4aY/jCzNIGMVRWblW2zQdSweORKbrpzDlFEjse/qWyQnJsGrVxs46sJkBXvP8nBWHsHkeeexbOJQnEjMh1aVsrT9F2Boh04Tt/A648xZfX1xHns39YGzLojIt4wZavRvjHxGcXj5kom38dOx9f4pzBk4Hn9eeSXAjLoRqrC66Ii+j3nuLKs3zuDc+f0Y0apYJp5DKeSKaNw6fQV5Gs/HhUuXcIm5yxePYmhJS1y9+YSJzaxswidl9VIi3r0IRNnuC3GW9S/O75sF9wA/PEhMyfK2NBo1WSnYIU9eRzzZvxjztp1Fqp0lt678t/xj3jTJkVg/rDyKFi6Mwsw16rwKgWQGGXgMzQsXQ9dp+/ji75TEGMTEJUL9rQ7aZJkPWNWrOsqUKomiRVhZFCmKqp3H41ZwFoz2PpxHh+Il8cuozXiv8/qvSYt9i/k9yqFMo8l4EqszMoq6iX7Vy6BSu5HwDtb+wOo3VzCgVQU0mnuOf/9vSMKTE39iweLVuPfgJa7u2o27aiU0gYG4/eSNLkzmUKUkQuZYGbMPMqFx4TJuePvg+PL+cBZkZkDke0FqmhNNe07A5ClTsGTTQdzxvoXVY3oiv51GABO8NLw4MQuVi5XAqC03cHP/SkzdeT+TnT0Nawis4JTXEC9uXoV/2HuEhoYh+H0s4iKDkJSaBk2mlawGapU53EuXwsvDQ1C4EKv/ynbBNY0p8pgZZrpzSlYaqYm2aDG9DSQXzuPuozc4ejYRg3/vgFysIcmcKVgagn3OYMW8uTh89RVeHt+L469jYJSWjBtX72YhrSxmVTKS5LnQb9lR3LxwCddu3sa1Q7NR2dlMF0LkZ8OlQndMnDwFU6YsxbG7D3Dt6Gq0LZUbBtLMvAbv7yT47UGTosXwy6QteHFtLwbMO8lavcyiQZrGFk55DPDs5jW8Dmd1xPtwvAuNQXxEMJJS0pCWpdEuNTSa3Chd3Q4rfy2JQoUKoWjHBTAokJt1T1n9owuVGWj5u0vFuqhTToVrl9/jzvlzMK/QEm2rufFXzWWW+Pc+2DJvHtYefci6Ocew47IvlMaG8D55CVld4ECvb0s2dMPQNcdxndcXd3B57zSUcRQHvn52LNzrYMjYyazemIVdZ6/hzq3DGFy3NKyVyZls9z5FE+ONIbXLomq7UXjkcxVDJm1CUKYjZn0LjQkc3Wzw/sk1PAwKRUhICN6HxCEq8g1SklRQZ6neoP6FNQpWKgrvtZ1QgPUvCnn1h6+5HXIbKrJUb9DGkoY2JdB2YEE8Ov4Uj25egr+0PAb9Wh4GX2Den7FA1oRhVffq6L/iJeSW1rC2NsfDq4vxx7EgwNgMOXPnhoONGR+V39LdFrYVe+FehPbUH49kvL5/Bbcfv4bUhJWFiRSP/vwdFVuMxauETP6EMiM4uroip515lkZXhURiYgpzpQq3j+7CzSDtljbxjy9i9xXWGfzzGC481gpP/3uncXTvDTi5ZmV7qaxihQ5rTyMumXaYjkFcYiJiw/0wtb4z+52Cs9RBubJ+EH7d+Qamxn6YMuk07EsXhYN5lo1qRb5npJYoULoMKlWviVbt67JOX9bQpDzDxpn7kKqMQVRCIuTREawT/CKTG0kxwa6yQu0OHYDLY5DPzh4ODnbIVaQ+nhRujU4V3SFLyeyGJTQ7LUehZmMxe0Qb5HN2glO+WliyZhzK2WZhfWgamW5pkBCRA53/WIX169dh/6Vt6FM2N+trZ7Y1l6J8ryV4k0Jr8aMRw8o1PjoSp6c0hM9N3yztAPzu1O9ouOA8FOaxWD1jF8I9SiGvkyiORbTY5i+MsuUrokm3Viibyy6LFkxEOLZPXocQEwlio0Ihkabh7fF7WRhMZx1RtQ3qd26LuKMD4WbL6gh7JphLtkJg+fZoX9oVkpTMi02pTAGlgQmaTN2GcU3yw9nZGXlK9sG6ZZ1hnZy1dYoS1gFXJ6nhWqU7lm5Yiw07d2LN7B7ILU+DKgvmvw7Fe+EGqyuS4mMRFZeAxLgYBB+eiPf3HmZ5U6M3Ryai8ZLrMLCIxNKpe5BAr24TxbHIZxg55kHJMuVRp3Uz1CrjmfWlW0jB+aUbcSdKhpSY10gxMkLE8dt4lWmTczJZN0Sp+m1RMGE7Sjo5wNHREfYuBbBJVQm/tq4Ak6QsrCWXSFn/QoHSnWdhdt+6cGX9C2ePxli9fiQKGEmRtRU2MkilKUwk18T0jeuwfuNm7Nw9HRWslFB9wX43GQvkpFe4fvstjFwrY+MVmla/hlM756JuflNoJFYoVqECinpY4e7BZdh1OxWpQd5YMH4UVpx7yU9PeHYUE8aMxujRozF+6XHEct/vFVoTp4ZpqebYeo6VxY3TGNIgJ9Q37+BRgvaVQsn+pzFlvDa/YxYdQsTH8v+A/dMmYNiwYRj1Gzs2ZgyW/3kdsQYOKFqhHIq4O8KAh1PhzuEV/HxyU1buQYhuuPjDk1NYOGUt7gXexWo6zuKYt+uOIKNNnyA1Q9HSlZBD8gxnr2tfGnDvxlUkUrupCcT9R/7cL/T1K4Qbl0etsjmAaD9sWjzxY7rHzN+L9yzvSYG3sez30Zh59K8tqN5eXo/RM1bibhDtBq3B9d1zdedNxvYrXz7rK5XJoFAo0jkLVO36K7rX8shSB0WRGoNbm6dg9NiVePTkCCax32306BW4G5aVfXBFRP4iTU3rK+2Rv4ALXhxahN/XHkNiDqtMv5uVZjgdvPpjz/Z1mDRpktbNWYy1M0eikA1r5DK1AZoUkrTX2DRiMPr1G4xdT9JQiHX0SpdxwKM9J/EoIpF3Xr8cEscSvL25E73r10KTFi3QsmVL1G/TGeuvBEMuy7zBlkTKBP0ndYICuWu1x8hfK2fJxJq2Cwk6sQyjh/yOyw/OYcVvQ1idMAvH7md1v1sRkYxIZYLNFPkKeyDl0QFMmbEMAbRuWHc0M9Amji61h2Pf9jUf64jJ85dizbRByGvJxGYme6MyhRQRL8/h93790G/g73hq4IkSJUuhVNEknFh9Fu/lrKOqC/vl0O7EgdgwsBNqNmmKFqyeaNmoPvrO3YngOFaPZD5ibef8s7rCKH9tTJjQEjl1QTKLjPVvXh9ZjNFDZ+P6ozNYMnQYqy/m4vSTb8VeUOTHRI3EGCkTmQVhl/gIcydOw0WNDFZZeFDSVEkwLtQc6zZuw2R932LK71i3bAFq5VUiOZO739MaYU2SL1YO7M/6F8NxJMgUxUuURJkylri55QReJKmzYGLNnm3DGJxbPBr16zdCc6o3WjTHL8Nm43ZQ6hftt5BxyRnmg1clN8S+OIBGBUpi+PrryF2qIWp4WCIt/A5mjh+DZfuuwPv0n7jgx8JH+GLHqnnYficMkd4b0LZ1Z8yYTy/uXoDfh3ZClylHs/wOv/8W9mOmJCI8NA5xIUEICYmCxDU3XMyUiLi7A53btMe0OQt5fmeN6Ir2ow8gJS0Ku4Z0R78FO5Ajdz54H1iEWbNmYd3Bu4iL9cViErqbLiCexX57VS806jgAs2fP5m5y/87w6r8C0azNinh6Dgsm90FDr6YYTsdZHCN7d8OsUwHapAmGHMXKe6GAqxyXjl9DCmLx/H4kzAo0Rd2iMbh65yni46Nxz/sS4gtVRCVXQ7y4sANzJ8/VvqR94TyW925oN/8S5PIEHNm4AGMHrda95zcSu6YPwaLN7D4wkOLcnEZo3Ws8FrDzFi6Yjt4demPzjSAeMtNIDFG8ci1U9bDWeWQOI1aZvDm7AbNXH0dM3CNsmUO/yRYmCLL6fksRES0yo6L4ZZAHbu24hTuXzuFhSlmM6lMxSxu2paakwLpYE0yePFnrRvRDsRxAoipzHV8aPU6DBQrXqIOGjZugYe1KcDF6heXTfsfs7ZcQq5GwRk4X9AsgESuNfYONs7bBpv8a3LjrjZu372NNUw2Wr9mPSDquCysE9oWroUX5rO07LlcaIeX+AcxevA0B0S9xcvViVicsx/nHYodXJDtwQLuZ9RC45TBueD/E4esmGD+7LbLwJn5OCqsj7Mu0+lhHTBr6KwraaJCU6TqCCW81vSPVFRXr1UfjJk1Qp0ZhJN87gOnTZ2Lj1VeQZmEjLdr4K+DYaqy5mxc773jD+9ZtXDmwFKlXVuLI4zBIM7Vh2T8jy1UaneoW1U1aZB6FgRESbu/B7CW7EBzrj6PLF7L6YiUuP8/q3LSIyP+HEWqNaAXjW8dw1vsdDh8JQI9pvZA/i4+JJpX1fZ0rY5K+bzFxLGrmNURiFl4NR70LicwGJerUQ6PGTdGgdgXYJj/AgmkzMGvfLaY/Mv86Ptr4K/7hUcxcFYTxZ6/g5o0buHnlNKpG78C6075IU/77jQMz7otIrdBj1X4s7FkLTrIPWNCjImzzlcS6G++hMTAE7b2rkJijw+IzmNuUhfdogVMv4nB+WD7s3bAOhx8ZYtjKfTh4cAO65lPg4ub1uBetjfp7RGZowiq8HaiWxwxmjiWx9VUezFg+GsWUSTi5Yz3+vAv0Xbyb5Xcr+hQ3w7Ut63A3PBoPbz+Gsl5/DB/UD0Nal4CRtTtGT+8DB3kylOxHpJ3m0mK9MW3YBqiL9cHtkGQkxwdifkc3PF8/HVsfxUOhNIahTA1ztyF4mJwM301dII97jrs+QgtkwNDJHflyOiD86iX4v3uBU8+fwbVJe3RhneOAU1dxNzQAzx4GoLxXeViwO8y96TicuXQJhw4exMGtC1A1vxS3T3ojxaE0utUsB8OgrTjko4bGZzNmXkhC+Tq/oqTRJUyefgrI9wvWsfN2rxsOxzensPvMvW9iEKVEry2Ijk9CcnICoqJikUS7IiZfREf3rAlvEREiNeoVHr0MQsnW83H/rQ8O79mDDctHoKxtVreRAn/VSmxsrNbFxfOZ48w2MtSEQWKJsg0aonJRN/gemYWxm56h4fB58Lm9EeXMZVBnZtaJqeq0xERE2xkjl60JUmMovdFwdC2KlKdvESzJ2u6V2YFt9d/w/H0iqweSEBMVgwReJ/hjVrtiuhAiIsKQlhgBX78nMPbsgUsRb3HhwJ/YtWMemuWxysKz/Bf0WpVP6wj2SOqOZYY0VgcYWedDzSZ1kN9KioNzBmN/sAXGrL+Eqxt/hWUm38fPYXVFUnQ00krlhTWrJ6JZmmFgAkdY4FXoB6ikWd3FOnuwrzcJAeFUX7B67mN98QyTmhTQhRARERiNCm/8byPK2AtrX7zG3RM7sXfvagyqX1CQN6WQldrHeoO5LO8Unsb6Jgo7VGrcCGXz58S9HWMx40gI2k9aA9/Li+EpT8v8e5BZvaGKjEZ8MVc4sWcvNi6O9eNTkdvOHcEvAhD3BZuW/nNfROGMAatO4dr1s9iwuBecXt3DH8u3ITjZ+GOB09oTbhEnkUFpaAS5LBFBUaSEgzGvR0PUq9cRG5+FIDbFHx++4zXKZJ5k4FQcfX+bhs5VHSCzsINrThrPTUBIBO1pG4al/Zqy/P6ClXfeIC71Bd6l5kKZIg549+d4tGzdFv2X+KFur2mo6Mx+HH2LIZVB43sfZxJMUbZkbRS2N4CBcS5UrVwLdqwMXwUn8x+bfqXGw7ojt4EBPIqVh6GxGWSsIyk45h5oVdUTBuoz+HPvTYQGpqBBfS94FiuNnBFXcOzsKXi/dkbZEh5Qsg603+XN6N2yPurWq4d6bQbjkm80zE2kSIExarWoCihV8L56GYf/PIwERW406VYNRm/fwF8uQdDtLejMzmvaeQ5eQIP3oaHsvP8eiUwOA1bOnzpFlnfUExEh08m7W5dgxZ67SE4Kw8ZJrVGNPQNVanTBpjvfnrku1e2PjsxBu0Z1seZ1Uczdehhb5g1HIbs0aLLSPsqVUL65jLn9W6BKtRqoVd0LDYauRGhkKqvuvsEHjdXTGdUJMrFSEBGYwJt7sXjen/igAi6u7Yl6NVnbWrs+Jh56JPyyKgEgixBJ/DvsXzIAjWp1wruSk7Ht0BnM6FYFFsqs91EUUjUebp6A6tVZPVGzOio36IRtV59AKfDssZBQmYj1hcjXJDn8Dv4YOQePE4A3Z2egRS1Wb9TzQqffD2d507lsgbXzsrQU3No9Ca3rN8C+xHpYtvM41kzuiTxWGtLPWYL68bGnVqFFg5qoVasWvGo2wIQdZ774GcxQIKcFX0Cv9pNx8X00EzZu6Ni6AV//kpgSB5Xq06nvNOooaVRIiIthxw3hbE2vw3HCqI3HcPr0aa3btR5Vsrqw4z+ERk8MXEpi0OTxWLViJgoGn0e/aVuZoDNBLjuaWcyBQasOfczv2QNbUVXyCIdevEPp3rPRs2M7rN19ECsm/YJcNLqg71yywpPau6KoMg437xzHvcAEJES/xpkLx/ABpVGhmAm7UbSBVSm6XbMzvYnNv8EQJaqUZDduJLasXoonqIKqRe3g5lkErjkCsW/hRjzNWQy1yhWEDPG4tH0JDgV7Ysn+0zi17w9Uzm+JhGQ1z561V3M0MlHi8Za5mHbgHkxKdECHEuaAlQPyqNPgVLYLtpzS3R+nz2Dl4EZZWmMlIvLto8H7oCAgSYFnZ1dhytpADFz+J5Z3tcTOHd6g1fnfElKJBk8v7sWJR6FIfv8Ch6b3YB3V6qhVZxy84zL3HuQ01laojOzRc/bhj/Wl3h3c1hfOqapvUgiIiHwNYqMCEBtmgLjnx/Hbb0dQvN8KHF1RH4eWHP9m3njxCRImkBNDcWLffrxIUePdg1OY/mtjXk90HbwdoUp5pjcipYkJh+pDcY5eg/dJXbEDncvkgiZZRXYuIiI/PSnJbxAaIIEi+iFmDlyI2JJjcOrwBLzcdhSPU7/Np4QE8t1Te3DpVSTiAh9j27gOvN6o32QGHqvY8UyOJ5FJuKFnI2w6cuazeuM0JncrD0VWd7FOiU9A1PMlqGZvCRMjAyhyNoO/e1306dwOuc1iEAUV4hPJShwoVKkhlC/2o34BSzRZGYiW3XujoWcY5nRtiDp16nDXa+RJxGd2B5r/nDQkx6chLiYGNFlsWLAFenargKh9kzHxTAzqtu+FVkXjsaR304/57TroBNSWCsgS03BtxUA0a94cDRpWQ5mS3XHKPxxquQYJqcmIj4+HxLk2Jk+oDend1ajgbAITSzeM2ReGxlPHoZGDEqnJSWB90b/WCalTEBcbi0TWGGUH9hUbo5IkHv4PnyCycEkUMJXC0rMMCuW2x/Onj2GdKy/yOtB+ewoUKF0ZtilXMah5HTT+dSIev4pjN49ux1xlaXRpZ4X7N47hzpMYNOzZHPbk71APk8bWQ+rDTehUV1teder0xPYbwZluSEVEvg+UKFC1GC7OaIjijcbDuMVgjOrWGi4WKsgMv70Kkswv645lHfN3b3D58HasXL0OW7ZswZbNI1DMRAF1ZoZ52TlpUkPkLlQeXl5en7jypd1gpKHVSSIiPyc5C5ZF/J1pKFy4Ae55tsSY3/qgtJ0cMFZ+k+1jGuuPqK08MWufL96xTu7BTauwev0mXk/MndSU9Q+yMOCVpoGhXV5UqvppPeHlVRouVkasJyzWFCIihIl1cTiZnYFXvqJYGeKCsfPGobqbJWSmchjqwnxTsH5AisQQbedcRmjwS5zbtwkr16zn9caGNf3hwaq8TJtY08SjmQNKlq/6Wb1REQVcrSD9gncSZyiQle4NsHH7DkyfoluUPXkath/Zh6EN8kFiUgQjp0zDgFbl+K6rVX9diA3zprAwUzG4ujMsSnbEus1rMG2ybscz5gZ0rwRzbdTfIRZoMHQqZgzpAFf+Zg8zNO0/E4unDoWDOhIWRVth5aYNmDHlr/wO6VkJqvdhkCSlomqXSXzjrdlj2iHt6XbMmHkaCVZFMWTadAzr5AUTSFB33BHs27xIV9aT8cfGP7F1QjNevnaF62LctCloVlg3v+pUGTNnTkeX6nm134XGsjTGLJyHKVOmYMPotrAmLWzmgYEjZ3K/34f0ght/Y4ESFTqPx7q1lO5JmL5wMdavXI3p3at+3DG2as/F/JwpUzZgXKuCOl8Jao3ag+0rWV515TVp0mDULuKgOy4i8uOSr34fLFi2AJOnLcbG2cPgZKiCaZk6GNK5In/evzWkCgMYGhrCxMwclpaWOmeKL9gIMgPSoEpNRlJS0icumXWmxS6vyM+MpUddTF6xmvcD1q1ZgpouQIRNcYwe1ww5dGG+PSRQGChZPWEEMwt9HWEJc1MlpFl8oNPUKiR/Vk8kJaVketdtEZEfEamxOwYt2YaZrN6YvXkn+lYwQZQmF/pP7YSiiiw11tmKTKGtN0zNLD7WGxYWJlkfDNSokZL8eb2RjNQvXDudoUAmjFlFPW6iXsCMRz0PreyRWhVBn4nj0aVBCT4yIbd0R7vhE1mYCWhURLuRkX2Zjhj/UfxMwsAeVZnM/F4xQ42eEzCmRzPk0mlUaw8vDJowGUPq5uffbYq3xpiPZTUJQ/tWh/z1Pdx4HYwXt8/ixIkTOHH+DmKMHVCwUgEYK/Kg6/hx6NmiPIudMEClloM/nj/gl9ofBxRs8lfDgPETUddT9x49xzIYPXoEWlXI2s6s/4whyrcbjokTJ6JD9QK6d7MZomjzbtyvU6OCf3XkFTnQpLM23SM6dUKzbt3Qt0MlGOkOmxeow8+ZOLEjPEzSbRUgMUSNzn+V16RJQ1CnmKPuoIjIj4wN6vQYiknjB6GKG9Wpcng16YtaHt/oECLN+GbgREREsgMlitbrxNvFjqW5zRU8q3VHx3JMKX/DZFRHsH8iIiJfCYei9TCa1RujGhXm322LNEbveuU+WRL7zfG3OkPrvhX+USCLZA27yn2xZEp/5DNJQkxMDGJSTDBw8zEs6VpMNCUWERERERERERERERH5BhEFcgbIZDIYGennQTOHRKqE14CluHTTG97e9A6/m/i9ZcEsmiYKB+WRTCe/RSht2QF/QbhGpfsmHLSjuEzyZaYb/wZJmhq0WSft2KlUSAVyMqSpUzPwz5rTlm0q/+0yOp4ZJ5fLIJfSa3+EX29PcWbh/fn/DCsDSruQ8PhYvAYC3gcUF+Wf7jH9NYRwhBQa7TMh0L1AO1vrny/6LiSURnoehIbq1uyox2hHXIVCwcuE2ighHMF/KyWZuxlmGCazTiqVZuifFUdp1ZdDdqBPs9BkZ5qpTD4vp6w6SiulWS7XWn9lFCazjtJLTuj7jRyhT7PQ6MtZaOjZy840C13OFB+lmeImMgqTWUdQvBR/Rsez4rKrXibo96P4hSa700zlLHRZ69NMLqPjmXXp00z1U0ZhMuMonVTvf46k6ZSzn8xnJ16drfv083Lv3j0ULFiQ/wg/Kj4+PnB3d4excdbfvyo0Dx8+RHSCBv1mnWV3KOu8CmRxkZiYiNevX6NAAWHfRxgSEgKVSgUnJyedjzA8f/EcOexywMLCHBqB1lxRx5rKl+7vjCqEzECbGSenpMDvhR+KFCkM9RdsgvD/Qen78OEDEhISkDt3bp2vMLx8+ZKvd7G2Fvb91lS2np6egnaE1Wo1Hj16hKJFi7L7QLiyjYyMRFh4GDzcPfg1hIAamoCA16zuNISDg70g9wLFGRgYyH4zf1SoUIGVrYHuiBCksbrwAYoV+7J3GkskUiRGB8Pv0mpI1Al/eyc0vSuS6poiRYrofITh7du3/Lei50HI34zuW2dnZ5ibmwtq4nb37l0UL15csLqGoLiCgoKQmpoKNzc3na9w3L59GyVLlhQ0zURoaCi/L/Lly6fzEY47d+6gUKFCgtY7lP/379/zeoLqNKHuN4LipnuD2iES4UJB9eP58+f58+Hh4aHzFQ7qG1L/QWghFB0dze9pKg+hob5enjx5BO3rUT+CLCPfvHnD2yUh7w2qjyjN9BuamZkJVh9RmuPi4ni9TGkWmsePH3+sQ4WE1s8+e/aM16NC8/TpU9jZ2fF+kJD1fnJyMo+b6lGh+iwE3RsUr42NDU+3kP0hmsj0GrpX56PlbwJ5Xf8v6yj8iLRv3x7z58+Ho+OPuy62e/fuGD9+PK84vzX69e2DP3efRftF81Cy8gGoUoVpQKVSCeRyBVKYmBMSmulkjxIXyUJC706khkfICoagDonQZUCND3XOUpJZvEJZSbCaScoqRPrdUlOFLVuFQs7LVSgxr0ep1JatkMtoaAAiO34zahSowUlJofcP6zyzCOWbypYaW7WKdZoEiJfipFFjipc22hCyIafkGbDfLJnu2y9AKtMg0N8Dsg81MaBpUViZKdj99Fe6qLP0xx9/YOXKlTofYdiwYQN/+0H//v35XyEwNTVF79690a1bN94JE6oeo3urVatW2LZtG//9hIJG/CnOiIgIDBkyROcrHM2aNcPOnTsFF0GHDx/mA11jxozR+QhHy5Yt+f1mYWEh2PNBEwS0f8r169cxY8YMLi6Egn7DX375hfezhOroUhtEgyY08N+3b19MnTpVd0Q4OnTogLlz5yJnTmHfW0qDMlu3bsWiRYt0PsJBz/WwYcP4wIxQQpae5wcPHmDNmjXcCXlvUH3Uo0cP9OvXjw/6CFUfUZp9fX35c7J27Vqdr3AMGjSIl3WJEiV0PsJAg6Jjx47lOzwLzciRI1GvXj1UrlyZPztCQP0KGgwcNWoUr0dpYkoo6N747bff+K7UtWvX5kJcCKg+aty4MRwbztT5aPmbQD4wsYbu088LFdSqVasErwS/JVq3bo2ZM2dmy2h2VunSuRM2bzmK7svnoXS1PYIJZBERERFBYK2mVKZGwPMSsE5pgd6NCsPK9C8RSDOyc+bMEbxTQ4KbOqMjRowQrFNKnY6OHTtyUVG6dGnBOkokkOk1fiQMhRTINBO2fv16hIWFYfTo0Tpf4ahRowaOHTsmuEDet28f7t+/ny3CjTqLGzdu5FYxQglkyv+hQ4dw6dIlLtyEFEH0G1LHfPXq1ciRI4egAplmw4YPH86FrNA0adIEK1asQK5cuXQ+wnDz5k2sW7eOl4fQ0CDVhAkT+Iy6UAKZBsPJAoDE5vbt2wUXyG3atOF1HM30CimQnzx5wt8qs2vXLp2vcJCo19ehQkKz9CS+Dxw4oPMRDhpopXua3j8s1AA8CeR3797xAY7jx49zC0ChoHtj4MCBqFWrFho2bMhn14WA6qMqVarAru40nY8WYW2IfiCEnKX4VvlW8/hJutIkf3P0AMppDSVz9Dm9H3XKPg//ucvo/P/Kkanm52mg//4pHxRen3aZbuaar9UlP913+k/vx8OkO1+a/vx/UVaiE53oMnDsGdOoZXBxv4cw+T6sOPgAsQl/dfKpDsuO+lUfr5Auu+Ill51xk8susiPur5Hm7HLZEX92xElOH292kR1xp097dqCPPzuc0PHryeiYEC67yK74v0aas8NlR/zZEafeZUS2CeSUuHd4cNMHwTHCTIGLiBBkChoVmoin197j8eVQRL9PYmJPirC38Xh8KQQhL2N4mH+CzHUjghPw9Co7n4X/8Caejzz/F0hYWmLDk1iaY6m/DYVSxtOSmqzBO/8Yntb0UPjE2FT43vzA0/7yfjhULOzrh5F4xL773wsHWB89NUWDlz4RLEwo3jyK/FgedH4Mu96z6+/x6GIIgp5HQypjBzPIPpUpPyYiIvIPSFjDKkPu/PcRYbgPS/b5ICZBuLV4IiIiIiIiIv8N/49A/oDD82ZzM9yZczbh+RfOkof4bEKT8g2x2jtI5/O9osatk+tx6mmk7nsGpEXjzK61OPk0QufxM6HG7V3zMWH8eEycvBUvk7NvtIuQyaXwPvIWp9Y+x/3TQTiz8QViI5JxeddLJhJDsWf2Q4S+ivtHcacwlOH8Vj9c3O6PJ0wkk7CWyrT+BkYyyHS75NJ19N9JqBrQceYoXhKydExuwMKyy3z0Y8cpPH0mp4cEKglOfVj9NSh8XGQKwgLjoU7V4MmVEB6WROz+eQ9hYmnAw+ihOPzvhuPAgkc87a99IpEYk4qd0+5zwX9qjS8XyZSnYyue4sG5YJxa9xz+9yN4WhXM3TsZhNPM74X3Bxxa/Bg+LIxMpk0zzxO7hkwu4QI7KjSJp5XOpWMU5j8aSxAR+TZJYyJZw0Syhw+ijQ5gxaHHiI5XQy4OLomIiIiIiHy3ZCyQ33tjSJemaDtyNF8cPva37ujVdzNCdYf/DRKpHIbsP8Vns2DfHWkqnN01E7vuvNd5ZEBaJI6sX4gDPmE6j4w5tLwfll75f+L5DvE7MhkjN9yDe8mSMA/cgoETNyNKdyw7IFMIKRNwXu3zoPNM7VoPEpjVO+VDtzllYO1ohIjgvzav0Qu89IKZZlK92uVFq9FFUbBSDiQwkbll7B0s6XEF1/e/hipZDe+jb/n3K7teIfB5NJb1uYYV/a/DzzsM2yffw3L2/cz6F0hJVPPZ7O2T7mJpr6u4cSAAm8bcxubxd7gypmvFs/jPbfbjYX1vvMf1fa+Z4JQzEfsMapUGGlUazmx4gY2/ac9LiktFbHgy1o/0xvJ+11iedQlnaNRpKFzVnqe9Zpd8TNhLYetkjC6sLCq1ccObx5FQpWjgXtqWl0+Rag78mlyg66jc2g0dppZC7W7uuHnoDRPUcR/zRIMHASyOzWNvY9XA6/zck0x4L+97Dbum30dcVCrPk4iIyF+QSHbxuMvNrdcef46oODUkZM4hIiIiIiIi8t3xd4GcFo+Df8zEH5vvosayy3z7+fc+u1FGkcqbe1WkH+7cvs133bt9NwDa7Tw0CA/wxVP/ILx+xvz9QqHh67RIjNAlkuF/5xq8X4R8l10GA0NTGH4UGEl4fvMCzp07B++HOrErdcbQRRswpLoz+5KKD4HPEfjmNa6xMDfua8sowt8bx48cxpGjx3DO5xU/LeLNQ1xgYc6du4wnb7NTVmYTqb5Y98cD1PttDjq3aIERcwbB6Ph+3AjRHc9GyKz4NhOxCTEpsHIwRg5XU24yTCI0h5sZD0Pmyq8fRODJlVAuovWm1DImlvcveIjF3S9zM20Sw86FLNF1dmncORbE47l7IhAVW7iiRN1cOLvxBap3zIt2E0sgdzFrlGvijBJ1csH31gdEvkvAk0shMLVWMpGeF+c2+aEaC6tg94vf7Q/a2WX2OS4ymZtSv7gTzk28ScTHRSQjNiyJX68ku06hqg6o3ys/jM2VXORWapUbuTwscP9M0MdZZ4VSiluH3/K0U7pI/JPZNc2mv7oXDse85iysBBEsXbePBeLl3XDkcrfgIlxParKaX9ujfA4+A21ipUTZxs4ozMT060eRMDRWoFR9J9Tu7oE8JWxQonYudtwFkaGJeO0TDv5Ii4iIpENrbu2a/w4Tybux9sRTGJnb646JiIiIiIiIfE/8vasbH4TLd29Ak/dX/NG3Mn+nl13RFpi7tgcMnp7H2LaVUbpMGZQhV6oWJmy6jQSocGJ6B1SsVh+VSzL/geuQoJGyLoMEBkolvDf/iur122PztcDveEydxFUiTq4ajVGz1vAd5SZ06YjlZ/14nvYs7Ib5ZwLZpzAs/7Umuo9agr0szLje7bDqVhDeP7mB54FMDN07iwPXfBH64CRmjp2BzQcPsLiO4bb/92eenfb+DR6/N0BOVxOth3V+FLB7g2cvhdu17nO4yGVaj9bWkvit0zM/LHMYIilehat7XvEZU1snEz7TSkHJJPnB+Xd4HxAHie5uV7NjLUcWxbDNVbkoDX4eA4+ydkzkGsK9rC032c6R2xSuha2RmqSGjaMx7POYwYJdJ4GJ0Qvb/BHABDqJ3jT241vnNIJnhRxcmNu5mPDZW0d3c24+TXeNkYUCts4mTDCHQWkkY2FMcWX3azgVsIBMN7ttaCLnZswkVmmWnMdTxhY5KZ4IFo9W2/P1yeWaumA4S3utbh5QpabxvN86/AbhQQlcwEtlUkS9S8Sji+/gWsQapRs6I4WJ4vTo1zOT2TSZZF/a+ZKVaRSSmB/NNiuN5TC1NOCm5qc3PIf/nTDEfEjSzmbrEyMiIvIX3NxaDmd3byQYhyJnkUa6AyIiIiIiIiLfE38XyMnJTATEAIXywvmTfnACzq2fgYWnnDH34AmcOLEdPQpHYdm4cbgXZQAjuYqJiRj0WH4CZ2Z3gJFUAxkMcG1VN3SedRpt/jiORV1KQ7iXPXxlZArgxSFMXReJgRu2YcmSJZj3Wz4cn7sGAYkyKA0MdOvO0lhQK1TtOBTzWZjJzZywf/M1eDQeiF9quqJ6n1lY0rceUiLvw8fPFP2nLmFxzUTnat/e+4j/F5rEBCQlJXARqMUc5jkkiIoRbsv/zyHxqGGuQnNXdJhWCvZupnz97rHlT5n4lKNwVUc++0rQe0nr9PRAx2klUbiKAxfN3J/9VaWoeTiKT8nE6WufCHb/qvCK/bWyN+LH6B25JFzfvYxBVEgin3n98DoWFraGaDigAKwdjLmJtFqVxsOmUbxMsFL85E9qkl+R/c+eiWdaH2xiYQBLFj/NUDt7WkLKxCaFJ+FJs7wpiSrWyf4rHg2LJ/0Oe/Q5OUGF+OhUJoxT+XFzlp6us8rAIZ85Hp5/x9NJ4r7thOKo2i4PUlh4PVQmdJyuQabeDnnNER4czwcZmg4txGeq+ftcWfIpLTTDTLPvLUYWgWNeM15GIiIiGSOVqRD0qgjkcVYIeXpa5ysiIiIiIiLyPfF3gWxmDScnN+DoYRwM1c86pSHi8SN4v3wNVZkGGNSkLurWbYf29XNDLg1GVBJ13CVMMFRBi051UbOoK2QSGYs8ADcv38OrIGM42Fkxwfw9Qq/W4XoBCA9CjMId+S35ATgUKAqLpDDEMs3w16SaBkpLK+QvQObWgJGJA5CaCnrDWHKqmgkM7fpYpyqDMbWfMyY1rYEadbpj16NQnbn694PMxg52lmS+q/NIe4dAXwVcnex0HsJDWpEEqoGxnIk3VqrsO80O+zHx+fBiCFYOuo47THzq18mSyXVSnIoJTq1oJmFo7WgMQzMFP5dcjU55cfv4WyzrfQ0l6+TiYtbKwYhvXmVsaYCyjV1xcOFjrBpwA3KlDEwLY+2wm+xnVcOIxWNuZ8iEtIKLS5p5JmFrbqOEMRPDlF4S0Dk9zGHJwpEJNJlFuxa2giW7BolzC+ZvaqXks8z75j7kwtchrzYeioPionhIHFPYl/ci+Hro3TMf8PXTOVxN+CwymUnT7te0yZYZOyeZ5T0liT3DunuT8k75unnoLZb0vILo0CQ07OsJ91K2LJwGqwfd4AKe8kgz6ac3vsDrRxEoU9+Zh38fEA/rnCY8HhERkU8hcfzGrzCMYlvj19pFEB/xRndERERERERE5Hvi7wLZwAHN6teHjeQcBnTqj/nz52PW9L7o03UHjArng6H3DgyaOZ/5T8CcrU8hdyyPPKZpXDSQiVnqx7c6qZCMXBi6YTemlVdjct9+OPs2+2YWBUevASRqqBKY4DE0Yqo2F0zf38X1AG0mn16/hES3IrA3oJk57sVJY19UOrWr0aiZeNYqFHVC0kdTV4nUEOU7T8SRC+ewobsVFoxaiWB+5DvC0h0V8oThzCV//jX21kncd/RC5TwfRwsEh0QjrYct4uXAzY3pO4nSYZuqcpPpIeuroFwTl38UcSQYa3ZxR+6i1nymlJy5rREGrqmMIRuqoEwjZy4QyXzZ0t6Qm1gXq+mIIZuqoP+qinApZIXWY4pi8Loq6Le8ImxyGfP0OBew5EK25agifIa3ZF0neJbPoZ0BZtcgU+Z2k7RrmOnaXWaV5jtUOxe0QsWWubmZNa357bGgHHJ5WKLFyKI8ngIV7VGynhOfJadZbTp3+FYvDN1YBR2mluSm2M2GF+Ei2MreGM3Z55z5LFCpTW4ef/pyoNc/Fa+dC8O2sHJieW06rDA36yaR32ZcMQxlZdhhSklY2Cp5Puk6dP0KLVzZ9Vj5svMo/VTmIiIif6EVx4VgHNscfRoWQQ4rA9aE/L15FREREREREfn2yaAFl6Fgy2HYu6g7wk6vwogRIzBmwmF4ThiAwQPnY1wjNVaNHcH8p+Ok6y/4c8NMFDBNQWqa9nU4fyGBTMoEiCQvBqxfi1qKi+g7YzdoQuvbRwIDYzUeH1qKdg0bYv/zCmhe2ZYJ5AaY+Vs+LGtSF40bN8Kkc7kwYmpP2CtVULOi1M8iSyS0/loH8yQzWqJqVS94z+6OplN24OHRJSyOxtz12fwYnft3Qg4e6jtCYof2U39F4vIBPB/1x95Bp6kD4W6sO55NkEBLL9JodpXEI3dMSP4vAUfmz+mFI83Mfn4uD6MLQn7643QeF6s6wUph6Dj502c6pj+HmyrrYR/155Ojc7k3+5z+mnQ+pedjPOmOE/pzKS59GvVh+Xncj52TblOu9KTPi/58fRw8T8xxP9116C/NgPNjuu8iIiJ/wcWxfwEoo5qhf5PisDWXI5WPGIuIiIiIiIh8j2Q8xG3sAK/+q/E+IgIR3PlicpO8sLYtiHF7fXR+EYg8twbVCzLhCAO0XnQePleWo7iRNopcZfrjepg3BpZ3gFGuWth9yw+XZ7SG8ruws05DapIM+Wp0xILVW3Hk2GKUt6SiMkO1nrNw4OR2rFy5CrvXz0YFZ1PmL0OfuecxtzmtI86JgSuPoIU7xQOU7D0He+e3gJI+d/kDF87vw/IBDeFRrROLYyV36zdtR9+GeaAruu8K67ytseX0AZ6P3X+uR89STrojIiIiIj82+pljZVQLDGlRGrYWBrojIiIiIiIiIt8r/48NmAyWVlaw4s70Y0CJganOzwqWRh99YWBiDgtzE8h1U6dSuSEsrCxgJNeGURhbwZ7Fk36O+VuGZtGUppZwzJUTNp90eqSwdMiJXLlywcbkr/wbGpvD2IC+S2FoYgYD3UCA3NAYZsYG2nxLFLC2d0QuG3MoTax4HOQc7az/vx/im8fQJoc2Hza63axFREREfnBIHL/1J7PqlhjQpASszb/bLShFRERERERE0vE3XZacnPzTO41Gk6H/j+QojykpKRke+6+dWq21w6dBChX7KDrRiU50mXG0IoCsnVNVaf/oIJFn6P//OZVGjdcv8kMTWh896njCylTySR1GdSvVY+n9hHAadSp3ahWLX0DH483AP6suO9JKLrvKgVy2xUtOTPNHl13x8iVGYjl/dN9rmrOlPiL3jac5NfXTOp/akuzSJNRGpaamZngsK+57TDOl93MkTaec/WRRYfT5abpPPy8PHz6Eh4cHlEoyjP4xefz4MfLkyQMjo2/PsPvp06eIjNWgwfCDsLNM5UJZRERE5EugaiMyVg1zEznMjOWsAdT6p4c6069eveJ14ZdA+0zER7yH38WVMEAiE+GfVlJxcXF4+/YtChQooPPJOiqm9P0CYiBVy3i9TWkXAtpEMjYuFoZKQ8jlws6Cx8TEwMzcDBIhbcdYVMlJyTz/2dF+RcdEw9zMnJeLkCSnsM6dSg1jY+E36aByNjE1/bjfiSCwqKijq0pVwcTERLD7jcPijo2J5fFKpcLZz9GLFSMjImFoaMjjFpqYWFbOJqaQCZhmIlXFOvzsnjZlv6HQxMbG8udEJhN2faNKrUJSYhLMzMwEvTd4fcTSbGjE6iOZsPURiavExESeZqGhOp/uu6zUofQKU2trGSzNZSyt2jJNSkqCn58fChcuzL8LyfPnz2FrawtLS0tBf0OqN168eIEiRYpkKDwzC93DFC9ZMNvY2AgWN9VB9+/fR7Vh+3Q+Wv4mkA9MrKH79PPStGlTrFmzBjlyfHfbZv1rfvnlF8yaNQtubm46n2+Hrl06Y9PmvRi39hZ617NDkm5DKxEREZF/DeuEX/CJgUqjQJcGrjBWZtyp9apSBRcvX9Z9E4YnT57w+nXz5s06n6wTFQPUm3MMUXavkKZmeRFKC7EeAG2wSR0k4bpIWqQSKev0CVx/s0TqX+OXHZsGUmeJp1ngqEm7Uuf/k80bBYLSnMbSLHTMVMof0yzU/Uaw6LIrzSRe6V7OnnLWPScCR52990b2PNvZe298hTQLTJbvDQltripBA/tSmNqiLCx0YyXBwcEYMGAA9u37VLwJAcXbrFkz1KhRg4taIaDnmtLcp08fnDhxggt8oaABiEGDBqFOnTpo1KiRYHFTvJUrV4Ztnak6Hy2iQM4A2pGZNp2idbU/Kq1bt8aMGTPg7q7bTewbonOnjtiydT/GrrmJnnVtRYEsIiLyxWg7Q8D5BzFISpWjdxM3GH22SyTNKNSsWRMXLlzQ+QjDgwcPMGfOHGzdulXnk3XCwzSotHY1fIvvAVQ/rnWTiIiIyE8HE8jUapmG5EU3TUdMbl0S1pZyBAQEYPDgwThw4IA2nID069cPTZo0QfXq1QUVyO/evUP//v1x7NgxJCQk6I5kHZr5J1Ffq1YtNGzYUDCBTFY9VatWhV3dTy2ohbUTERH5CigUCm7mRI5GfrIKjSgasQeEHux/C4U1MFDyc9OjUBjw9NFIoh76Tk5o6BoGBgaCm06JiPwI0BNIrnoxCxgpVFh18CUSdO+h/16RpLE6isSx2kB0ohOd6ET3oziq11UGiLN7jfWSzZiy5y4iozWQy0SZ9l8hlrzId4VUKsPDB/exbMl8LF4wGyePH8lYfDLxSGvI/5foJYEbHx+PP7dvQUxM9L8SySRI34eG4NLFc3wESy+Spczf+9Z13L19i6/50Qvo+/fu4IHPPcGFrIKJ49veN/HmTcAXiXsRkZ8FGqcic7rqxcyZSFZj7ZFXiElQ6Y7+QJDJsaEcMGJO/woF8qPv5P/pOB6rxNIdo3CfY8jioOM0464/TH/pu+7NFP8IhaN404fj6WPn0l/q8OnTqmCfKTylmb7/r7j/LVQnU3zk9OVB10qfV8qL/hhBh8gvfYeUwtN5WYXi0edXRERE5J9IkyE+xxtswDZM3X8H7z4ks+rsrwkXka9HhrX1q/Nr0atlC7ToOAh/3o/Q+TIifDBhQHs0b9kDa8756zx/bJ4e+R1jdtzQfQPU4c+xcNEUXAsgc4QU3Ng2E62at8Avvw7B1aCf1BQ4PhDLhvbA2vOvdB7ZhYSJTCkuXzqPFy984eCYE3/u3IZDB/bwjRHIXFKlUnFRamBoiDUrl+L1q5f8u/4YzbrqBS1BopYE99rVy3D71k0uaklsUjh9XET6cwi5Qs431ODClB2jsLRhgLGxCd8s5fnzZ9iycS1PF4llQ0MjFuzTeLVO66dWqz4RuXSMvlO6KV76rD+H/Ogcmj0/deIInj559MlxERGRT6G9PKoxkWwgVWHDsQAkfuczyZ9AojIgBph1E5h0Fdj+VCvIXrC2m76TfzRrr/TiUMFE4MMw7bGZrG17G/vXMao/qGwW3tEeX3IXiEvVisYk5r+YffcO0QrsjKDzaQBi+nXgFgtHgpPqtZA4YBGLM4hd6w7zn3JNG/8BP228W59ov18P/istBOWNnN6P/lJayE9f15Effdenifw/xGvjI7flMUsHE6dHXmrLicJR+KX3gL3PmUjWxR/L8rnSB7jL0kffKZ4QFs8h1tfRi2t+HebYR/6dnP66+njJT/+dwtK5QSz/U1mZnA7QftfHR9AfOo8cfabr8uvojouIiPxcMJEca/8aGzTbMfvwI9anzKk7IPI1YbXw34nwv4V9+/Zj/7bl2LHvKhK5rwb3Dq7F8pU7cGDfNhw/74tk7v+doHqPGe08UG7kHp3Hv+P903M4ef+t7hu7bxPCcPnKGQTGaxB5dz1mrXyMjpPnY2LnOgg8exbRunA/CwkfzqBXxZqYuuY07geE63yzDxKGZMZcpWp19OjVD91/7YsHTOC+CXiN34YPxKB+PbBsyQJcuXgey/9YiDGjhuDWjWtYtWIJBvbtgUnjRyHsw3vIdDsNkti8dP4sfmnfCf7+z1lHWo2A168watgA9OrWAQvmzsCjh/exbPF85v8ScXGxGD92BGKiY/Dg/l1ERoRj+uSx6PtrZ1y9dAFv3wbg6uWLmD/ndyxeOJuJ9GU8vqdPHzFhnILRIwejR+dfMGXiGISHhXFxP6hfT3Ru1xJbNq3js+F6cXzk0H5069QGPbq0xdUrF/lM8ZD+v/I8UtoSExK48E5KTMTcWdMQGPiWpScCkyf8BjXLR3rBLSLyM/PR3Lq4OdNsqVh96CUXyTK9SPmeoTy8TwCslEDnQkA8E8N3QgE/1hoNKQ1YMn/vd9qwJL7oOIncmq5AbgsmZNkxEmR6UphgDWHx/VoMsDbUilY5O4/CRbNWP5SJxn8qN/Imgf0iCnjMRHgsu5aCed5k13vNxGk8E6EkyEvkAAaUYGlw0YZ7xwTk4FLa+Om9XARtpPMiEnjK2pUI3VozEusBLF/kn8yEOIlIOucZC/NK1/pSGqJoAJt96MeuQYMDT9g1XrI0UVhKO4W5/17r94H1cEiwvmRxUh4pjQSFiWPn+kZobx46l65L1yeuBQFrH2ivS3GGsjKjtEaytJIwpngpLIlyCutoAnhYseswv6csznB2nNKfyvJL13jGHH1OYNenz3Qe/V4iIiI/Hxopou38ccT+FGRFmyE88ge0fPrGybAHLZErYGnkhkrl7HD16hkEsPYM6vc4e/osTFq0RU1Ys7ZDN+WvjsHFvSv5plYrV27AeR/WMDNSwp/j4J5juH/3PDaspWObcItHBATePY2NK4/gLW+H4nHvwC5s330bCUyK3z+yD/suP8T1g3TOKhy49QqhvldZ+JVYu/MAgnTtpCrOD/v4NVdiy57LYM0cIwZXD+/B+eu3cGTvOn7syJXnSEUKbu9Zh7N3A/D88n6s2LoHr1jb82+QKQxh+IkZlhRKpREUsjQkR4QhHPYoUMQNhao0wC+da4N1N34qwp68RJ4+4zCiQw2oVV9vBp02FIiPj4OLa25uSk3ul/adUa58JVw4fwbFSpVGjVp1MWnqLFSrWRte1WqifMXKiImKYoLXBwomkMnkOSjwDeRyGVq0astfOxHyLhgnTxxBxUpVsX7LLi6mU1NViIuN/ThzGxMdzd/DFh0dhQgmkB8/fIDZ85agaYtWiIqM4OEGD/sN9Rs0waChI7kZdkpyCnbt2IrSZcrjzwPHWX9Kglu3ruO571NUrOyFFWs24ca1KywN0Vwkv2Zi3IcJ8KXsmRo6fAzOnz3NBPAb/pqJRX+sRvGSpXDj+hUmgmUwt7BAzlxO8Ll3G69e+sHa2hYmxiZ85llEREQLe3T5TDKJZEOFGhuOvUZ4bCp7hn4AEUJZsDUC8lpqzZdJmFbICZx7oxV8bqxl4tlkhUDtGX33ZWKP/Eo70IFPMVWwuFgYijOJdcz8WQtLs6kl7bXiTw+VHZkOpzfjpteTFLDWClg6h4RjDBOXJMZp0I7EKAnA82+1wt7OWCt8SWg2ysPiYRGRI7F4hQnLS4HA5sdagbrjKbCF3BN2PssbbeC4honUoy+Bq0zI66G0kLjPx8rDVFce6WdtCcoblcM9JpSp7SJRX9BWe2099JnKi0QvzTjTjPcqdr1HTHA/YWKYZuLvf9AOGhxixyitp16z+NTAEhZ+1zPgBhPdPizMG9b/IaFPgxNnA4C9L7R5usjKYRvLE/mRqKYBCfp8jOWJBDelW0RE5OdDI0NSziActDmOKftvIyxSN3gn8lXIuOZlPQmJoSGqtW4P+fXDOHIvGJH+F7HveAxatfCCMY16MqEoYbJ069AWaNmmL/r2JdcdrZoPxOHnEUgMv4fZfdqgefOWfJavb9+uaDNsLcKgwuODS9Gn7yw85GI3CgenjMSw0XvZpzicnPkbfmnZFM1b0Tl9+OdGTZujG4v/13ZdMXvzPSZ4AzD/lzZox6/ZF53bdcLMjXeYfyz2TO7K0tgCrVr35MfadJuIc/5+2LtgPM49T0HUze3oN2gsbrM2MfOksfZPCrtyjVHU9BI61m6M+SdZg/YT4uLVC6P7NoMJmS/r/L4GJG6VBko+g6tmAtbP7zm2bFwDx5y5mL8Bv4dJICoUcrwLDsLe3Tv5OcYmpqzPo+0AkRC9c+smrjNhOmbkEBw+uBfPnj6BkdIINnZ2ULJnIJ97fh4P5Y1mnSmOjzOzzNPewRHDRo7Fsj8W4tiRQ/y9fXozaEJv9kznkfh2cnbms75587kjlYn8HDns4ZHfE3KWFkfHnPwdfRR/NBPyVtZWfNe+HPb2TPTa8PB58uaDja0dv25iAutMsaxQPjzyF8DbN29w4dwZNGjUlAt4ERGRv0NPb0l3Ezx5HQ3/wLgfYxaZzKZJnE24op0xJdFLIwLGTByasfqQhCivoFleyaQ5jH0/z9osEpE0O3yTiTKqF6koqDyC44BxLK67oUAhJhpvM1FHYtOECWea4aW4SLiRcJ58DZh9UzvzSefTdfUinGZBaXbUmJ2Xgwlh/aAdmV6TH10rDwvXKj9wgQlFEqEcXRy5TIFEJrRp5pbip7R38AS6FALCWQeCZoYpTeMrAN3SvSeU+ihkyv3bJW15FGZ50L1XlEMfadbcxVwrbimdJF7drbRi+W+wEyhvQ0sBtVy1wr+aC1AlF9DaQyuyHzMxS2mlMvOnWWZ2Tvci2rTS79E8H1DeUTuYQIMONCDA7j9+3qgyLK1ltWVLgxoUD5ll39TP/Gv/iIiI/GToZpK3JO3HrD2PWN8uXT0mkq1kLJAZKrUCuUs1Qb28Qdi86yxu7t2Ie/bV0LxMHig0rPKWyJASeha/L7uJSqN2IzA4GA9OzINDwG6sO/kcKokpE03xMKwzG0HBL7G8T1UE7juN50iBwtAYZjDVDYxKoGSixdRUyT5JoGCNtREsseBOMM7OqIaUwMdwaLgUr4LPoJkyGd637iH4xiFMYY17g/FrceTIEXQpGIBNW7cjMIHFI0tEqrMXjj8Jxp2dg6D0u4Wb/kqMO+KNvlXM4dx2Ll4+vYbGX/L633QdKK24YuKLCRCZWTEs3H0MK7q6Y1W/Omg9bCciWNH8dKQl8/7G10HCxd+rl/64430Te3ZtQy5nF75NO4lft7x5+QvbNUyg0g7Pfi988Y4JUyMjY3h6FkQa66CpVFrz4+iYaNy8cRXDRo3DmPFTMGT4aDz0uYc09hPfv3sbN65dxaVL57kAzeHggEvnz/GZ3PCwDywdaXwWOyU5mQlYR+R2y4OHD+9zP0ofXTsiPIybV9P35JQkuHt44gI7/8a1y7hz+xY/J4Udo3NIhCclMcFLMbMOpp1dDrwNeINrVy7h8sVz3N/c3BwJ8fH8eEpKMj8nNTWFz1DnZwKZZrtfvvRDXnePjwJdRETkL0gMxzKRdexWFBpUzIni7pZI/YqWL9kG5aGwnVYkdi7IRDETjSQSWzHxVs2ZCVwm2shkmdrcR6z+CmYCb3lt9pmJs92+WuFJa3GpIqdwNkZMiBYA+hQHcjKRSrPNe55rZ3BPvtbOAFNbSMfIrLstE620zlffENDsb1kmCq8x4f2chc1vrb22Pn4Sim2YKCaTY5pFLcIE7KCSTDQyoRoYSz8U4MeuSbOvPZjIJHFNApfEPglraoZJZNPsuP47CXM9dA0Su11Z2qhMyMycDtM5+s3AKI35WBj6SzPDJGLZ4Qyhc2kwgdJFwp3yTiKX0kSO4qjExHJ3dq1x5dm1LbXpIfFOYpd+Hwp3lwlpMienAQFXM60gTqWyZ3HSNeh3cGJl2o6V5wgmmKlcKW46JiIi8vMh1UCSZIJ8yZ6oX8IJchrQFPkqUJOVISQALfKURJs2DRG4axkmrb+OOr+0Q0k31qFIYz8YExipb5/jmdIS+YqVQC5HRxQpXAwurI1OTExl7ZOatQkmqFatEnI6uiG/c05YQQM1q+m17+CPhYpX+qaszdIng2b9mBhxbIxqRR1RIG8BmDrnR5MOzZHb0RN58suZLpcgLiwcaqkKb+9fxenTp2FdcygGt/eCmSwJyakmKFS4Kkp6MtFSwB30JmM1E/OmdvYwNWQC3MIRbva2fEPNf4OalYMq7i8BqGFiUK42gKGSNXwMA1M7lO60AFe39MZ77z/hoxvwFckeSBwWKlwEIe+CsGrlH/DIX5CvRfYsUBj5mQDesGYl6tRvyDfHatO2I25cvwYDhQE7XhD79uyCPbtPXXPnZgJSw02lyby5WPEScHJ2RVWvGjC3sETjJi2YgJZh75/bUapUWSaoU9G0eSs8e/oIwUGBqFOvASwsrVCiVBm+JnnFsoXwffoE9eo3hodnARQsVASurm5MAOfFmVPHuRl47tx50KpNe/5qqo3rV6NWnfooXKQYS1chvtkYrasuV6Eyn7UmQU3nNG/1C44ePsDXHrdu24HPjpdnYUhQ04xxLidnlvZS3Lw6pxOrOBVyFGXPIuVdRETkU7g4ZmLlyI0olPK0RYNyDp8svf2uIQFGwo8EKwlGarC2MjG78RFwxB8oaKMVdeTvYAJ8SABOM6FL62JJlNF6WNqkigtNcux/NHtLgpRE5dhywGwvreCunZvFxwQvrVWmhpTCOTKnH0im88m82pyJUjsmtGl2thC7fiILT8KVHM2SbmBpuxionUldeV+7GRaJUCvmWHZgyq5NIp/SSbO8FD1dk0QliU0yr6a80DriTY+1wl0PHSfR6cxEqBErD7om+dEmWbSJGc1qU5nRQAKZeNOa4GKs80LrpymcHjpPL1DpGJULnUd+VDYkdslEmsqAZtNpFpzWf9NxSiudT9A55GidOM2E02w/rcUmAW3Lrr/2IbDLV/sbkoXSWVY+l1lcNFP9w9ykIiIiX4REA2mSESqGNMZcr6aoWdqOV+MiX4cMa940DRO3qSlIhBkqVK+GHIk3cettDnjVqAATSRJSwERjqgrKfDXQOEcoto7vgBYtW6J+u8G4EO2JGmVzQymlMKmss6+dUqWde1OZPFanGcLSzhJy3MbYZi3QslU7rHvwEirWKFBToqFw7NqsCdGdr4+D/FmcKamwLV8V5Vg7khAXg2gmciIjk2Bh4QZLpYof5+HYGWp+TRVro1jMtH6UCeXAo/PQts9I3NIulf6fFKxQE5ILW7DvSRyfsbu+dx3eakqhiKsSNw8twerLgdw/7E0YpDk94cj6AT8VrGwp/1TWKlbG9EoVXZcgG9Du9uxVrRYWLV2NP5avRYcu3fn6YJqx7TdgCJYwPzJ5ViiUfJ3urLmLkc/dg4nTduzYGoydMI2LS5qttbd3QAsmQmnnaZqRtbK2Rreevfnf38ZOxJwFf/AdqOnezZnTGYuXreFrirv37MdNo2vVqcfjonQsWroKLi6uKFW6HLyq1+KpHTNhKk9fqdJlUaFiFb5mevT4yTx8Eya4yRqhGgubL58735Ga0kICmsozOTmZnVOZp3nC5Bl8RtnRMRda/dKep53iI3Fdp24DLrTfBQez30CNKl7VeT9SRETkL2gMNp4JwaO3olDcwxaNKjhy/+yrq74iJLzI/JlmZXkjyv5Hf+swIUsisaQDUN2FeTBPOkaisX1B7TESsH2KaYUmtZMEmWXTDCd91Qs8Eo0kTElol8zBrqnz14fRh6M4zJlwbOauPUZ/uxXR/gA0w0oCnmZqi7E4SFyTGZkHE9vkaGakE81+s/NZHcjFe8M8WpNkMlWmWW3a1MuCCWiaUa7M4iMT6Q7sHBKalB99GkiwN2Dnkvin7yRuG7hpy4nCUSVJ12KXQcWcwOiy2rSUYmkjMU/nkKNyoTTQoEN99pf8aH01iWkSxWRmTfEVZ/mpz+InMUuOyqsji59M3+kzXcOVpTUXK/uKLN20/rk5KxsqjyZ5tWbmlH8bljf6TqKd4qFBB3a6iIjITwYTx7JUI7g9KIuCryJRrSSrd0S+KqwG/juGlg7Imz8PWNUNizJMBFctizLVmqBWWfYDqZRwyueBnKwiV1qWw7q9G1DVNBDXr12DT6gFftu+H8O8nFnMhnDJnx8OFkoep4lNTnjkywVFkgzFOo/CmDaVEfb0Op6pcqBh4xoomNeKiWYZrF3zIK+bHVhzBIW5A/LnywNLI2rNFLB3yw9XezMobath64EZyOl3HSdOnGDuNG4/fcfktyEPk9vRiltKyQytkCdfXthSQyzPhUZNO8NTFg6fxzEAa5/+DXaVh2HtuPJY3q0+qlevjtnn82HBqrHIw873LFwKz1e04f5DtsZh3PzxyM/atZ+Jl8eno0ntVth8/wm81w5HozbjcI8Vb3ZCAyhkRk0uWfceYppZpvW75Ee7O1OvgoQtiVIyNybBSccSEuL5dzpHL0TpXIK+k7ky/aV3I9Oxdh26oHiJ0uyzLm52DRKoFIZmcikufVroM802U/oIuhaljw8OpabyayawtFFYMs0mKCydR2lInxaCztGnma6nTy/FQ8dosICbdDNHAwQDBo/ggp2uJyIiooVmjkkcH7wegRIedmhSSSuOfxhInJJ4pE2w9FA9QubLTfIBXk7all5ftdDfwkwE0jHayZpmbEm0UTtJcZFQLGqrDZseOo8EIwlDvSD+HPKmeEhkEiTASRiSiCcRSP0BOp/EK12/DBOkZNpNwpe+k7BNHzdtCkb+5ZnApNlVMps2YvHT7DKtcSYBSYKVwpApOUGnk0gnf31cJFLp3EZMfFJYNyaUizKRS10LShPFRWHIvJkPFjB/cnQdiofSSH/Jz5418pQHujaJfRL+hD6tNVheqAxK0IZmJHDZSfTb0G9Es8q0eVpjlg7KE83Ok1imdNEGZZRHEtF0nOLKzcqOBiZERER+HsisOtkQpQMbYGKJGgh/fVZ3QORrImk65SxV+R85MLGG7tPPS+PGjfkO2Lly6Rq+H5DWrVtjxowZcHd31/l8O3Tu1BFbtu7H2DU30bOuLZLIlO4/gpYSUAcnvXD9VqF11TSDr+3FiYiI6M2qaea4hIctGlf8VBzT4FTNmjVx4cIFnY8wPHjwAHPmzMHWrVt1PlknPEyDymvW4lmRgyzhTLiJiIiIiPxYSLTiuCwTx3OrN4ObTQwGDByIAwcO6AIIR79+/dCkSRM+yUeTLUJA/dB3796hf//+OHbsGJ8UEgratHbAgAGoVasWGjZsyCe0hID2MKpatSrs6k7T+WihcWWRz6AZuh99HSfdxN9qHiltrAfIfgdtB/e/dGT4z/5keOxbc/TqNbJkzOiY6ET3szm5TIKEZDVO3olGyfx2fxPHhIzP8Ak/AKfdVkPYeClPfAEL60CJTnSiE53ofjAnVUOmMkbZd40wv0YLVCluAalMxjVJdkB9bXrDCm1ES3pACKePi9JMcX9+PCsuu9JM8WVUxn+bQZ7W3E736eeFRigmTJgAe3t7nc+Px/DhwzFo0CC4urrqfL4dxo0dg9MXH6Pn9AP4pYoVkmnDExERkR8aap9I1Kaq0kD7RuibKzLeUBgo+LvO1SlJUKWyhvJf9RfScPJ2NJztzdG4kiOPn/RlemgGuWPHjtixY4fORxiePXuGVatXYeGChTqfrBMZqUGbnbvgn/+0OIMs8lMhZcIBEjVSyFT/f2BiYsKXINFyJKExNDLSLoXSCNsn4UKCdfhpSZbQ0Gsl+ZsyaHNdnV9WoWpUxoQKiRSaxRNSwJG1Hu3JwpeRsXIWMs0krgx0aRYa/Qar9AaVTMEyKk2TI9czT4x0L4/qpa15moODgzF79mwsXrxYG05Apk+fjmrVqqFs2bI87UJA90JYWBi3UF22bJmgZU3PNsVbvnx5VKlSRbBZb7rfunXrBtfm83U+Wv4mkE181+k+/bxcvHiR3zC0QdOPypUrV1CsWDFusvCtce3aNbjWmYcqZT35ZnCC1ZAiIiLfJPSIJ6Zo8DIkCQVdTGFmLPu49FIhl+Pxkye47e2NXEUqwylvAOug/rtKQcEEt1pDgpt9+YdlEvR+c9pkUFBYJ4E6vYLGy7IsZx08SZpo+CXyEyHRICHWEmkJriiez4o9xlQxZPz80z4dNNhVqFAhlC5TWucrHOfOnuOdc2MTYTeb+fDhA168eIGKFSvqfITjwvkLKFqsKCzMLQRbKiaRShARHoGnT5+iqldVbT9NIOhtHBcvXOS/oZUV/d4CpZnVyVFRUXj06BG8qnnpfIXj6pWr8PT0hI1t5nfqlUrleP/yMt49PcnbLco77Ydz584dbgIsNN6sTXVycuKTgfTsCAGVM+3VQ3GT+KZBaKGg2d7bt2/DwcGBL4EVKm5qq8+cOYOKA3bqfLSIa5AzoHnz5ti4cSMsLNJtevKD0a5dOyxYsACOjt/ehjVdu3bFG4Pa2DSlrrjhlIjITwB1d2l26LxPDKQSGTrXcWTCWMpnkuUGJliycC4GDxuFBr+tR9Puu5nw/HcCWURE5PtGQgI5zhJvHjZE/YJeqFvGlnWMabHBp8JJIpGCNr00MrHEqOGDMXveIt0R4WjSqB7Wr18P2xw5dT7CcO/ODaxcsRKr1m7U+QhH6xZNMHXaNC7eaGNPIZArDHCHCaD5C+Zj+869UKXE645kHarvf2nVDGPGjkHx4iX4xqdCIJcrmDh+yGdNd/65X+crHD27dcKgwYNQtHgZnY8whIeHo3fv3tizZ4/ORziGDBmCFi1aCC6+Q0JC0KNHDxw9elTnIxzDhg1D3bp1uRMSKgPrWpN137SIQ9EZQKKMdg/+kfmW86g39aDNuUQnOtH9+I5mj2miwKuoOfueihWHAxEdn4qUVO0ouipNxusEarJUqQaiE53ofhKXmmIIpWECnAsfxv77F7D/SihfhsHrjeT0Ts3/0gyWGtm0v4rUgF9XaJJZl0cjoXe3CE8aS3Myq0f15SOES2Jx0avO0yTapR4ZhcmsI7RppniFSzPFRXHq0yw09PtR/EJD/fTsmigiE2XaRIuWDcTGxgriaMZbn2aa4c0oTGadPs00Q006IaMwmXGUzoxmo0WBLPJdQY0frUMwMTXlf2kDg6xCa0foNUlfAoWnEUneq9dBaaO1DPRXD+2CTWuAsgO+noalI/31RES+V/Rv5KlTyhJSiQZbTofwTs2/ub9lcvbsmci5k9MreVhccgV79th3A0PagEMXMCNYWJlcG5acgl6989dj/dWh/PI0pEszpZ/7ZQAd06ddaazdHIXy/PG7VBuRgVH6MNyLI5X9VXYGRv+jrERE/gM0GimURknIV/IoTvlexDHvD3y5gYiIiEh28QU1jAoPDy7DwG4L8CQbRtBERP4XJAhjY6IxesRg9O/VFSOG9MfbgAC+LoHvbJduNzq+6YXOn3/nx7Sdx/RQmE3rV+Pk8SMfRbI+PIlv/fn0l6C/5E4cPYwb169wcU1haYON6KhIrF29HEmJiTwu2sAiIiwMq1cs4bNg2nR9umMeXYO+k/sc7q/LA6G/Nr8eE+eBgW9wgqWbRtT059Pxz/MoIvK9QONNpE1rl7Rk+lCNbWdDkJKqYYL5n+9pEnivfCKwZuhNrB58A95H38KAicB7p4P49yNLnyA5QfVRKH6OnAlP35vvsWaI9vxLO/2hYAKT4iWnP4/XA+RH39m/j8fJn/l9PMbD0rOoO64/xlx6PqaH/dF/JqEfG5GEc5tfQMXaWRL5JN6T4lTc7/N46Ly4qBSsHaZN+9YJd9n3ZJxc48u+38T2yfcQERwPNSvDfXMeaMOMv4OURDW7rITHH/gsmp1/ix87MP8REmNVH6/DHaWN/aPPlD7K7yd5+is5IiLZRhoTyYZGCchb7CTOPLuMU3cioJCx9k53XERERERIMhTIj/dORiV3N+RysOeLt3O69MQ9pCLI+yTWbTyEQNW/HV4PxqKGlVC+5my81fl8b9ze0AOtFpzUfQPUIfcweGgnHHuejDRVOHZP+xUVK3uhZtO2OPggmnXpfj6inl1C3+plMWXfE51P9kAds8jISAQHB6Jn7wEoU64Cpk8Zh3fvghEZEY4Xvk8R8PoV60xLcfzIISxdPA/vgoMQFxfLj730f/HJTn0kJiPYeVcuXcCpk8eQmJTIxSeZm/g990VoyDvEREfzc+gvXZ/MMRITE+Ce3xNOzi58hz7/F754E/AKCgMlyrI00fWGD+6LO7dvsQ6oHKXLlmfXkiGF4vXz5WnUaNR8U4SIsA949dKf5SnoE5FMaQth16d0R7E8kwCntIZ9eM+u95ybg5D/o4c+iAgP42mi9NG1yfyEPouIfI+QSCZNVouJZKSpsfXsOyT+D9u18MAEmFgoUK+3J3zOBjPBHI7EmFR4tc+L9wFxeHgxhD2fGc/AkugLeBgJOxcTNB9eBIW9HPmAVsS7RLzzi2HxpLDnCUxUqhD2Nh6RIYn8zVAf2Gc6nsCOhwcn8M9R7+nZo7BqxEQk451/7MfzIliY9L35uEjaDTeNidc0xDORy8VuZArkLJ35Stlyvw2/eeP1wwgmWlPx5Eooj+fDm7/W+9G14th1ot8nocWIIqjV1Z1fgq5boYULcria4vbRQC6iI0ISUOWXPLB1MsGV3a8gV0q5wA3xj+GzyvX7evI4D//xmA8o0LUoT7Esfhq1OLX2OTvvNUtLCmI+JCH4RQzCgxJ4WYiIfA3SNDIYGccjb4mjOPGYieTb4ZCTSE73XImIiIgIQYYCOTk6FC/9QpGzRFV4eXnBq2ohmLFmV2ZgCBMYQfZv9TEL6165BmpUzc8+fZ8kRgbhTbjW9p1IS01igiwIiaxjE3Z9HTaeVWLFiYs4vGwSTF8/hHCvxP4+CHu6AR0b9sSFV6mIiP06ubexsYVnwYJo2rwVChcpigf378Lb+ya2bFyH36eMh/et6zh39hSOHz2MM6dOMGHsh43rVmPZkgXYuW0TlEpDHo8BE7RnT59ArTr14czErh8TnjRbsmPrRsydNRWL5s3E/Lm/4/Wrl1i3ZjmfLd69cyuuXb6Eq1cu4ub1Kzhx9BDmzf4dB/b9ycTrBxw+uI/Hef3aFX4tEr8b1q3km4fs2LYZC1jYaZPH4cihA/D3e44Bfbpj+R8LMHJoP3xg4peELYlhH5anmdMmMpG/ALNmTOHCd8LYEVi6ZD4mjRuFo4f3c0FtZGiEixfOYsPalTAzM8cfi+bB99kTLrBFRL5XyNyaOr11S1syAZmCKy8MIJUbM+Ga8RAkCT0HNzN4lLXjM64kPCu2cuPf7Zm/hgZ1qRPN/pCpMpkTpzelps9hgfHwvfGei00SfrtnPcCxFc/w5wwfLm5PrfXFjqn38ejiO+7+nH4fp9e9wJvHUVyUn9vsh6NLn/Kw1w4EYMeUezi48BH2sHiOr3yGjWNuI/Rl7MdZ19PrniP0VSz87nzAvrkPuFn0qTW+ePs0CneOB+LBuXd4fvMDF7M0q0wi+djyp9j42y28Zdfk8TCkTCDQDPMzlvbwoHief2MzBfIUs0FOD3OkJKmhUafB3EaJvCVt4cj8KH/6WWv6a53TCE75LVGziztUqRomwuNw8/AbnN/iz/MQ5BvN8hyCG/sD8OphJHxZui7u8MeBBY/47DvNwouIfA205taJyFPiEE4+u4ST3kwki+2diIiIwGRcq7CeiYGRG0Zv3o0///yTCYahyMdadDVfb8mOKVV4cnAFRs4/gCPL+qBrt27oO2svXvidxaSuXdGtZ28cf0FhpTAwNoaJiSEMWE/Ee9scTJy/CX9M7oqui08hPvw11kxin9k5Xbv2wNytVyDcXnjCIJHKPq18WdmQMKG+BYmZsJgExCaqYOxUADWbVMa399Kk7CVNnQu/rl2D/vWLI/krmd7zTXtSVex3kMPcwgLx8XEoVqwkFAYGSEpOQlDQW7T+pQNatWmHnr37IZeTMxxz5eLnkZAms2qCZoZJPBcvUQouLrnhc+8OQoKD8eTJQ6xYuxm/tO/MZ465WfNnJswUF/HypR8X6b+NncwEqikS4uPRrEVrlK9QCWMnTkXefO6sQU9j13mO9+9DsGTFOowaMxHPnjxGaGgIbOzssGjpGlSvUQf37tzmaaN0Xb96GQ0aNcX6zTv5dvY3rl2GIRP2LVq1xYw5C/mgAO3uSO82LFW6HEJDQrgYJzPvfB75+ey0iMj3DD1i9JRVKWyImrWqo2C1AUwMKj8+e3pISJPftX0BWNr7KsyslbDPra2Jg19E492LGHhWsIM6Rc2F3NlNL7g59uVdL7kpNYfFkcrqr6R4Ff98lYnSyi1dMXBtZZhYGHAzZDpe91cPeHXIi9dMJDYaWBB9llZAsZo5+aysTCFFGBOoNLOsUWngWT4Hus8py2ew200ugRK1cyKQiV/KFA3E5SlhA99bYXzW2MzGEP73wmFoqoCRKasDktWo0NwF7mVt0XJUEdg6m/KZ5XaTSqBmV3e8ehDBy4cnnaVXrdYgmaU9lYlhEryRoYnYPO4ObjJBW9jLgccb5BuD9SNv4cquV6jUKjdUrDz00IACCWMjFk5rGi5F7kJWPE80U0xlUKaBE+r2ys/ykYsLb0NjBZ+9DvGPZfUjS4SIyFeCm1sbJ8Ct2DGc9r2Ik7fD+DIMehZEREREhCBDgSyRyKBJfY4ehRz5a4DqTDrEfBW6yofWIWkQePsM/hjRFr9O/RN7d2zEyjGdULVqJyzfvxeb1q3GyAHLEIok3Ny4EsvWXALNwb48vxXTfuuLqcv248S95wgNuIFDm0/h9OnTOH54B8YNm4zDj8LoIt88tKmcTbl2aFUuBP2qF0aXRecQEZsNW9h949gVroOm1YtDmsLy/pUaJxKrxiYmUDOB+PZNAKxtbLFw/kzUrlMf5ZgwJXPmpKQEaFinkTqO+3bvhJmpGROXv3xcy0iztAGvX+LxoweYOHYkNq5fjbt3vBEdHcVNtGkNMZ1Dr44gaJ2voZERnwnWi0+1So0RoyfA3cMTA/t0x4ewD1zgUlhy1GknR4KazJ5pBpqOUzxGxjQbloYcOez5tUzNzLjgpbD07lQ6Zm6ufc0Y/aVrGSiVcMyZi4v0NJYGffx2OXLALW8+PstdqUp1mJqYcn8Rke8duo3JMjpXDhMmQj2ZcKN9Aj69tykMPTfupW1Rp5s7Gg0oCEMzJt4ik3F+qz8XdSQw6dUwaiZcC1d1QI1O+ZCfCVham0uomfgtVMUeDfoVgAcTpbHhyVws0uNP4pCeJxKxtLaZTLepGjE00R4Peh6Fp9dCUbaRC5wLWLJnE9xkmUy2Seia2xnysOTSpzxnPnO8fRyJhOhU5GVi+dre1zC2UMDEkgYBWBvD0kSOPpOjdFCaFEZybTy6yEjY5vKwQPMRRVC2sQtPKxe0DZ1ZfAZ8BpkisHIwQuXWbkxwF+XppFllPSSEKe6oD4lcOFPZXdr5EtU75WVlZ8IH+VJowzQWlmayL2z14+XlwcowfTwiIl+NNBLJsVDJwvA6NJ6/Eu6rdUJERER+eDIUyNTySiRGcC9Rgb+4vJibLfdLj4x16o1ggUlXIhB8biE8LZLgWGUOXkYH4496BRD+ypsJZDJlM4aJsQGvtqhjb+taGjseRSNk4wDkKdkCc7Ysw+/TpmFU3yaw/vAafiFR2gt8S6SbQdYKpjRoSMwonDByxTFcWD8aH3b0RaMeSxGYqA33U5HGxKDuY3ZD9xCZQm/duA5rVi3jwrFkqbJ892h//xe4d/sW37be0tIKfn7Pce7MSVhb2/B1yvSZOtJ0M5JQvnj+LCpXrYadew9j174jUMgVCGMi14Kdu3zJQuzcsYX1K1nn08kZvs+eYu3Kpbhw/gwXySRmaR3w1UsXEBUVCRX7nBifwIUxYcrE9eED+/A+NJSJ9UQ4Obsi4sMHrGFxkOm1ra0dF74040wdWlr3TPFROVJebGxscOjAHpbHpXgT8BrFSpRCbEwM3zqf1i8ns+vQX1rXbMQEt7OLK44eOoAiRYt9nCEXEfneUbBb+WFAKnYdvomb+ydBlRSjq4M/Ra0iAauEa1FrvhNzYlwq1g2/hXgm9Gi299n19zwczZSS4HMpZAWbnMZc+FF9oGLCmdbd0ixscoIaBSrb4wITiKdW++Kdfwxy5beAiglEEtJG5gr2jEm5SfWFbf6ICk3iZs207jnYL4au8lHc0gOdwuLlM7RMeJJA1yYEXDiT6IwNS4JzQQs8vfqeC3kDQynz185kkyC/feQtD5PKzqf0kqjXC3uCTK3fMKF9dPlTnh5aE03VnFsxKxSp7oj7p4IQwwQ/7e7t5GnBhTuJ6vS8uBXGzz3L8pTT3QI2TiaQsHjfPolC0IsYLoJpZv7J1VDuZ25riIBHkfDz/sDFtYjI10QiYX0w9gy98KmKAhY10KWOE+9jigPDIiIiQpFhy0aiQCJ3xuit+7B3717M7VqR+dKslvY4waonyFEGBfMBRqa2MLI0RLHGlWAGQ1g5G0FBr9r4BJrtkrHOfG5Ycuu3NPgdnIFWw+bDNyKBNdgksqQfZ/i+FdKYIEl+HwH93HBqagSkKcYwN9GuYyWsy3bF3nWjYB52Cc8/6Dx/JiRkck47m2bvOjSauSVh2eqX9nxNLr3qafT4KUxomqNbzz5ITkpC7XqNUK58ReQvUAhVvKpzc+XqterA1dUNLrnd0LV7Lx6OhGyx4iVQq3Y9Hq+RkTEaN20BFxbul3ad+PrkokWLc9FKM7Q9fu3LxGwCunTrhZKly6JipaooV6EiIiLD+cZdbdp2QH7PAmjSvBV/rVOXbr9CoTCAUqlEpy49YG/vgC49erGOtBz53D3QtEVruLL0tGzdjgvoCpWqoGixEqwDTQJYw463YeK9OjcfJ7PqXLmc0K5jFy6qraxsuBm3s3Nu1KrbgK+ppvir1ajF1yGL5tUiPwJyJtDu+yfA950GbsavkRj9llU1fx/8IfHpWsQKBSrac5FL7RSZGpdv6oLcxWyQEJ3CxakeEnskVLk4ZqiSafbYAR5l7LhwJPFZqm4uFCifg5tc1+mZn4lpE26qTOKaqNTGDU75zZnwTOIzsyRESZWWa+ICx3zmyF/OjotqBRPr1Trm49dzL23HzaqpE0/XVrJjNJNdtGZOGJsZoNnwwnAtbMVfx1SusStfk1yDnSuRSbkpePWOeXnanZnILVDJnsdDebfMYcQ336JZ78T4VG6KXaaxC19XnZuVS8m6TjAyk/PZZdq1+qNIZ1B+3YpZ8/himAjPW9yGr0OmPFVj16MNyRr2LQBTJo4p/5Q3aqIpnzQoUJTlm2bkSbyLiHwt2J0Pv4cVkMewLjrVdIOC9h3QHRMRERERgowFslqFuMQn6FYoF5ycnODs1hDHw1IgUScjAUl8p2Z1Kn2OA7WLaeoUJh4SkZBIs2dpSE1MYJ+TmYSmz1p/qrxUyYmIT0iE3iIr4s0zPLl7GztWL8OG3bcQAZqZ+7Y696UbdYb9nQ2Yf8AHfn5+2LlkOSJs66CkmwKXtk3E6E3nuf/5ozeR5lEN7jl1J/4kpMTQhm4vEPj+A94HvsTL1++QmE19JeoQknlyx8490H/QMHTr0ZubHdOsqptbXvQbOBSdu/ZEnrz5+CuWSKzWa9AYNjZ26MrC9uk3iO8ordLtZF2CCd08ed35+TSDS4KahCiZTPcbNBSly1XggpTC07E+AwajERPRDo45uQCncxs2bo7+7Lq0kzmljcQ5rYX2LFgIXbr/ygR3blT1qsGvkY/iHTAEbdt34e9wppnt8hWrcLGeP39BuLrl4eKWHJldN2vZhsU9DEWLl+S7ZVerXhvGtKbf1BRl2XVsbO342msS3c99n8KzQEE45szJRb2IyPeMgoljn5fxTCAnonMtR+R20ArTjCBBTLOiTgW1ZsMkGk2tlKjQwhV1enjwna1JAP4TJBid2bk0c6oXj7TeuErbPPxcEq00PeXC/lrYGnJBbWFniBpMSNbr5clFc4GKOdjn/KjQ3JULVj4Lm8uY7xRNApLSReKSNhKj9BL0N19pWy7uadab1viaWBpwYexexpavA6Z0VeugNXMuWJnFw/Jmk4vllYlvfRxKYxlfl1y/jydqdnbns7v5StlwMys6bxAAAKjgSURBVG+aNc5fwQ6Wdkb8WpQe/fUJSpd1TmPU6qY9vxRLAx84YP8KseuRX9kmzqB10UbmBqjOBH1uJqgd8phz0/Va3T1g52qi3QRNRCSboZljujlfPKgIN4MGrG5wgyG7x/WDXSIiIiJCkaFAts5XHq3btEKtSmVQunRplC5VEJYKOXIWq4a2rWohB2TIWdSLfa4NR9ZxkFrnRZPW7VGFdQAoyjyVGqN108qwgiEKNWiGlk2Kw5j1MHJXZP7NqsCWTwJIULLDdPwxtCFKFCyIStV7YeiIZiiYg+L4djDy7IBNK/vDb8tU/Pbbb7iOtti4YgDsZUDFht3g/Hgp99/9tgCWLBoM55/MujXk9g5MGTsXvkozSB/swqQZm+CXjWbmJJITEuIRHx/PTalpLS5BAlTrF88/Uzh6H3FychJrPNUfz+Em0DorhVT2mcISZHqtN3Mm82kyZ6ZZ2Wkz5/Hr0DEyh6Y4eRgmmrmwZsKVx8uO0zUpfvpLM9d0HoWlcwk6h8LSK5n0QjglJZlfm5ts69JC6NNP4cmkW5u+JO6vvw6dT8coH02bt0b7Tt24kBYR+Z4hs+p7/nF4+DoRXeo4wsFaidT/MXDKZ4XTmQ2TSKZXLXGzaea4ufP/Azdb/uwa9Homfq4uXgrDO+Ks+qDr6eOmzxQ/faZrUhiKi/xJaNI6ZH4+8yNT8PTQeRQve6T5WmFKN33Wp5eOUTooLn08PK/p0krh9WlJZmEpDjqf/PVxUZp4nOz756TPC82866Hr6fPE42Jx0Hd9WenPEcWxyFdBZ1bt94iJY2UDdK+bGwYK9oyQp4iIiIjAZCiQ3ap1x8pdu7Fv/wEcOHAA+/fMRQULIxRpOQzrdo9BfhigSKuh7PM4FGJCUebqhTnLt2EAmZlBjip95mDFgn5whRmaTFuEJXPaMLEsQcU+s7FywSDkVWqvI7fOhwFz92L/gb1Yt24i5sxdhFYl/nmk/7/CrmRbrN27l5ubr1rQHvoUyi3d0H+O1n/D0qHI/5fV9U+DS40h2PTnHuzZvRu79+zBltWjUcRUd/AHgMTo98L3lFYRkYwgs2qflwlMHCehQ01HONkZive1iIgIIw3+D0kc10WXWq6QyyXQjY+LiIiICE6GAvlnh++SbGys+/ZjQhs50eZO3yL6TaYMFBLRiU50P4lTKqR4GpiK5+8k6N00HzxcrWGgNOLWE7TkgCATS5k8VXSiE91P4uTyFEilaQh8XgMFLFuib5PCsLY05Xt9UD/tc0fQEqvsILv6hrQxZ3Ztrqnv631eTllxlN70ac4oTGYdQfFS/EKmm+Iil93lLDSUdv1rRoVGX860V87n5ZUVR+VAadY/L0I5gp5tSi/9zShMZhylkzYA/hxJ0ylnPxmeb+byRvfp52XRokXo0qULrKysdD4/HsuWLUOrVq1gb//tzdivWrUKJiV/Q68WJZCSrDWHFvk5kMpU0KSpkEJmm2lpvBKktZjJSVozdaGgRoFM5PUm9kJBlS290kvIWU8SiPRaMFomICH7XgGgTW7kMjl/3RmZ8tM1hIDyTY0XvXKFTP//bby0MXVsvAonzt1CyVwxcHMw1N4DDPqtTp48iZ07d6JK/y0oXeMeNAIus6dXxtHyCSGhe1ZpoOT3gpDQ/gZUpCnJfy0VyTLst6IODS3bUPOCFShedo8ZG5sgkZbC6HwEgeoFA3rtJO32LWy9QBib0LOWQMkXFLlCDplU9nHJjZDweieJ6h2dhxCwyCjNVE/wpTtC3W8Ei1ubZlo2RNPA/xy3VKpBWLAtQu7I0KS0JcisOqM1x1TX0JKmAQMGoG7duvjll190R4Rj8eLF6Ny5s+B9Q39/f1y6dAndunXT+QgH9fUaN24MBwfaw0CYKXcSFAEBAThz5gz69Okj6NIuqu+XL1+OevXqwdnZWbA9VSjNQUFBOH78OPr27avzFY7169ejevXqcHNz0/kIQ3h4OLZt24ZBgwbpfIRjy5YtKF68OAoUKCBYX4iew+joaB730KFDtcsaBYLuja1bt6JgwYIoVqwYX8ooBDQAP3PmTBTqtErno+VvArmC0lv36edl48aNaN68OSwstBuh/IjQA0eNiK0tvcLr2+LPXTvxLjkPyrbtAJd8d1kFmT0jfiLfFhJpGt69KggnswKoUNCcVAbu3rmLkJAQ3sALyf79++Hh4YFChQrpfISBOiM0uGZqKtw6A+pQr1i5EgP69xesEaORY19fX/j4+KB9+/aCdXCoATt69CgsWQeyQvny/75xZI2qhCmSuOA7CAt8ytca6qHG68qVKzzejYcewsw8J+9gC4GGdc6XLFmCIYOH6HyEISg4CGdOn+H3gpBcvnyZ3w81a9UUTGgZKg15m1elShW4uLoI1iGlEfllS5ehd+/efMBAKOh+uH79OuLj4lGnTh2dr3AsZvdDP9aBFnoW8v79+wgMDESjRo10PsLxx9I/0KljJz7QQYNfQkCvPXz48CHfhJQG05OShRNB9BsuX7Yc7dq1g5mZGX8O/wkJ6L3/sQh9cRqxUeE634whATh16lRUrlwZDRs21PkKx6ZNm9CsWTPB+4Zv3ryBt7c3WrZsqfMRDhIUNWrU4H09oQZu6dkODg7GtWvX+G8o5KAPDbBS/5TqI0dHR8FEPaX5/fv3uHjxIm/zhGbPnj0oz9o82thYSCIjI3H48GE+MCM0tISWxHHevHkFq/dJINObXShuGvARSsQSdG8cPHgQ+fLlg6enp2D9IarraWKuePf1Oh8tfxPIBybW0H36eSFxTB2GH1kgU6U2f/585Mz57W273aN7N6zfsAs9Vi5BuRq7oErVmleK/OikIT7GBiGPW6FF6XKoWMwBe3Zt4520KdNn6cIIw28jh6J2rVqoVVfYTlS9OjWwlzWUJubWOp+so05NQK2atXD+0mWoUoTppMoNDHH21Ens3r0bK9dsYPEKM4MqNzDB1Mnj4OLiyl+p9qXxSmUGkEg/HRCjBpcGHmhmKDryA8wthR3Uq1alAi5cvq77Jgy+Tx9i+vTp2LJtl85HGOjd73Gs8zF0xGhBf7OO7dtg8KBBKFOuHKtvhRnxl8nkqMo6uadPn+YzkUJB6d2wbhU+fPiAUaPH63yFo4ZXJZw7f57djMK2O/Re+7t372Dy1Jk6H+GoXbMqduzYCSsrS8FEkNzAiKV5H86zsli4eJlg9xtBv2GdWl5ccJIV2/8WQRLI5IZUGei+/x2qJ6gzTp3o0aNHY8aMGbojwtGiRQs+U2hpaanzEYYHDx5g5cqVfOZUaNq2bYtp06bB3d1dsHuDypoGfBYsWIDNmzcLFi9BcZOAHTNmDIoUKSJomp8+fcrrZRLgQkMDgTTLK/Sge1hYGJ+lJwEuNIMHD+b3tJeXl6Dl/O7dO/Ts2ZMPagt9b9CsNFkX0ASfkGmuWrUqrGtN1vloEdcgZwCNSsTFxem+/ZhQHmmH5G8R7YiTIdI0Ui6ORfezOCWMTKNgV2APtl2/gqsPI1jNJYMawlsQ0FvcU9QCmgzqYZ3qRN0OxEKRmMzikymRkqLmn4VwFBflXyPRzpJlFCYzjlCnyaFizy6NSGcU5v9z8QlJvO5N76gR1M9QJOp2chYKPmrOylZoklPTkKYrWyGhclWlyXiZZFR+mXEEpTVZBSSx8s0oTOactmzpecj4eOYc/Wb8/mLlkC1QmgW+z4hU9rzRs5EtSJVIEricU1PVPM1UVxIZhcms488dT/O/vY/ViGP9lc/rhowcIaRZZ3qyq29IJv1CzrSlR9/Xo2t8XlaZdWRxlD7NGYXJrCMozRQ/LVHJKExmHMVFcVLc2QGVBcUvNPTbZWeaqVyofc2ozDLjKL36NNNznlGYzLr0aaa/GYXJjKN08jrpM0SBLPLdIZVJIFdIIZNL+We9H30nJ/kfuoeH1Z0vkWaDSPoCaORKqkuDPt30l9KWEZTeT/LO/um/U57oXH6+3o/yyL7rSZ93fuwf8s/PyfhQtqJRy2FqFg2XIkew/84NXHkYDd1PLCIiIiIiIiIiIpLt/KNAVsXF8MXh4eGRyMyESMzLE+heoRymHvbV+XzPpCExLgphsZ9vuJKM90Fv8fZtIOJ1ZaRKikVYSDDze4vA4HB8PiaRFBfN4slolCkVYe8oLnZeaNTfzvvWSY6JRDxNQWQzJOpuHAjA3PYXsLDLJVzd/QpyAylOrfHFwq6X8OcMHyTFq/5R+BkYynB+ix/md7iIRSy895E3PE4F86dj9JmQySXa7yQ6WVz0mRwJTIVS+5mEKZHej8fFPpPToxesBBeoumsoTeR45ROOq3tfM39277AHjc6Lfp+E3TN9YGJhwOPUQ/mk8HM7XOBp3/W7D2LDkrFq4A0s6nYJqwZcR/SHJES8S8SaITd4+WweexuxkSm6NEpx72Qg5ne8iMXdL2Pb5LuICU/ief2YfpZOCkvva+XinX2m69IxCpNebGcXGo0MpuYRcCjwJ16kJsImT1XdEREREREREREREZHsJQOBnIYIv7PoV9aDL+q3tc2Blr8fRfwXmnqrkyLhe+8eAsKF3cXzvyAtKQjrBpZGDq9peJWkHy2Iwql5A9G8dW/0798Nc9fcRCzzvb+2A4pWa8r8+qNrw6YYufEqInVqNy05GBuGsHiqTIVfwl8SOC0pGPvnjUPfvhRXf3Tr1RuLD99G0nehkpPxeN8K1CtUEOP+fKjzy07SmOBLRsUWudFjYVkEPY/B6wcRsMttioGrKzHBmIRX9yOQwY7tHBK74cEJaDSgAIZv80LZRi5MDGrw6MI7XNv3Gu/fxNEl8OFtPG4dfsvjTk5Q4daRt7h56A3CA+Nx73QQCxuAgEeRSNOkcUH75Eoobh5+w86Lw/0zwXh8OQRSJjyJ1GQN3j6JYsIvDVHvE/HOP4aL5Jd3w2GTywT5Stmw8KFYNeg6vwYJ/KDn0fA59w53TgR9FNQkWGM+JKNAxRw87e3GF+eCVqPWoP/KSijk5YAH7Jz46BQ4uJmh1+JycMpvgdtH3+rErYSntWJzVwzZUAW27NpH/niChOhUnqfr+wN4OmOZaN464Q4OL36M8KAEPL/5gZcN5VErnHlyshUSyUYmEajc6DZ8k6Jx7VGU7oiIiIiIiIiIiIhI9vF3GaEKw/bfR2NtWH5MWrwEi+f0w4dLV/Am4QunkSVS/koKheL732Ap2PsKPhjXQjc3f5x6rO2oaz5cwYq1bzFm/zEcOnQKrfNqQKteVOo0uLWbxPwO4dSBfng8czQuBvFTEHLnKt4Z1EB399c4xcSVntOrB2LWFXPM2U5xHcLpNaOR3zwFLKpvnrdXFmLghI2Q5izAxOLXUfRkkmxgJIPSUMbFq6GJggtdKROSNCtrYmUA/dp9mh3ls6LpZpRp5vfcFj9sm3AXL5mY9mdC1ZuJyCgmHg/Mf8REYTyOLX+Kh0w0J8WpcHbjC/jdDkNkSCJSEtWIi0hGVGgiLm7z538v//kSl3b4w887DLum+3DhfIad8yEgjqcpJUnNZ71JHNN1SASTCr+86xUCn0Xh7skgxEWm8GtFf0jkps0UL13z8q6XePMkks/kEjTT/ZgJVUo7iXaFgZTP8BqayrmwJ1FOAlZuwMrHWM5FOQ0A6HPPTbRZeBL2NTrnQxTLUxIrw7iIFD4oQEI4PIj5MZFOs9FUvgkxqTx9V/e+wht2/+vTkt1o1DKYW8bApehR7Lh6HjeZeBcRERERERERERHJTv4ukFkHWmnIBEb4I6g9mqDf8Nk4tmMM8hqqcHXVSFQv3h83+UaqoVjTqRmadNyAqOib6Fq/DDwLFEKx4sVR4bftSNTImTCRI+bCQhQrVgAFC1fGtAOPqQ+PNFUSrq/qgqL5PeDhkR9FSvbDxfe02P8D1ndriUatlyGYLqG6h6HFq2PwogsQ/s2B/xYVbl4/ivCKv2F6NwfsP3oLNFQgMbGCMu09Tp29g+gkCQrVqgAb5q+ViFp1JnVyhossGYm8vDTwvnYIH8pTPI44eOwmjwep93F4yyv0nPIb3PTvn89RAg29KoJpvW8eq3wtseL4ZrQu6YJkgTcnygiaBaXiPb7yGVYNuoH85e1g52LCj90/HQRTKyVyuptzAUhCjkyuyRz5FhOmJJYJ2uDGo6wdSjd0hq2zCXzOBaNGF3c0HVoYtk7GCH0VywS4HI0HFYRrESskRKegfl9PPuucM78FYsOT8conAq8eRnLBTIK7Uhs3HkajTkPLUUVQuKoDE7/R9DjB1NKAX+fVvQg+A2vtYIx7p4OR08Oci1VKZ6Eq9nArboOqbfPwa9s6maDZ8MKo2MKVi3i9KNWw83PmM+dpdy1sxfPy4W0CN5v2vxOGErVy8dnip9dDsaTHFQT5RvM4kz8zR6ABBBpMIPFM4aPeJ/DZ8nd+MbCwU8KzQg5UapmbX0OVqmFxhyPwaTSfXf4qU8g6SCSbmofDqcgebDx3Gbee/jWwJCIiIiIiIiIiIiI0GQhkWzTv2R+/NnXFovq5oXCqhU2nA6CWSRET5Ie7Pr6I4TooBcFPHsDncSCSpIbI4egKJ7s0PPHxgUZhxsSIEnJZNA4cvwE7O3town0wadgiPNek4tbawWjRZz/SHF3g4mKLmCdr0bHOKDxPAcKesTgfBmoFcVosnvvcxfO3kVox+V8Q/xQ+t1PRppkbHOu0g/OFdTj5TgOJcSXMWNgOvsu7oUyzXjh00R8k8UmDRfqcw86dOzGl40SEVOyKqh7sQNIz3LuVjF9a5IFDnfZwvbQBx4OZSgn1R1BaMXi6Cb/j6dfA1MEd+V3soElR8ZnP7IZv686uQ7OfA1ZXQplGLtwE+dm1UC7uGvYvACNTBReAJFZJ9PZZWgEl6+Ti4lQbB+DsacnFtYWdITeBVjMRSLovlYl8uVLKZ1+JVCYsaW0wnUMz0a99wvksb4/5ZeBW1JqLR6URrd+V889GpnIez0cxzpyMiWASyP73wnlYW2djXN3zGk4sDXrh+1ca2Hd2Eq35JTNx+qoNoUXN8mSf2xTFauaESyFLlkdwUd9jflkYsDTTLDDl06O0HXosKIsO00vxvNCAgR4SxDSQ8ML7A8xsDOHHhHVyvArd55ZlcZvx80n4S9j1E2NScWGbP3r9UR5FqzvwMuWF8TVhBZCaouQv+mf/RERERERERERERLKNvwtkhm2p9li97yz2LFmEYVVUGN2+EdY8CoHSwAD0n5x3UmmTIvZNqkKyWTHMWb8G7fO5omjZ9pjWvSqMpCms02+AmsPX4MyZC1jUpzbMXgUhIu49vG95I9SzG05dOMOOXcXSnkURF3EO/lFyJgwMoFQqWOwMKfvO/lPo1mD+F8Q8OIU9l15izej+6D90Be69uonTl/z5sTwNRuDk6SOYUjUGg9r3x4m3TCAxEZUcEQxfX1/Iig7AyrX9kIuFjePxvMLaMSyeIct4PKcuvgKsrWGuCkEMLWD+XklT6+bMvw4k0iRMWJK5MYnHMCYKt0+5x02byUSaZoT1m3TR7C4JwvRmwTRrqkrRC980FKnmgMNLnmDz6NssKzRDawEVE8YkFM1tDWFopsCemT7crDklSYPEOBXfIItMn0mcUzhaB0y6US+muZ9OlJLwpbXAoS9jYeNows2uI4LjudClsDQrbKgzhz685DHio5L5+Twelh4uSnXIFRJukr1+xC0cXKgNS8dNLZUoUScXbh4KYKJeu1kazzcrh/TnE5d2vcSmMbdxjYn0Km3ckIOlg8yp9855wNdHkyq3yWWMk2ue4/XjSLgUtMSOyXfx4HyIVviTav9KSGVqRIY5IPRZC/SuWxmlPKx0R0RERERERERERESE5+/KM+whJs6YgpMP1ajefyD6tqsGO4M3eMI6zhQ4BQF4+SISURHhiOWzhgooNO+xtlMzTDyUhGGr56BSTiOoVKnQpBnAOYcZj1YuV0LJ5IxUrUZCaiLSggLh+y4a0dGv4O8fiWSNEZRMxKRpkhET9xKvQ6NZxzgcCV9VeqWHJHoE/lxyCBVGTkSvVm3Qpk0PDO/VCG9PnsK7pDhE06JjIxe0GzsDjTwC8TyYiSOmHRxqdMakSZMwfkxLLo6BcBbPQZQdPh69KZ7W3TGyTxMEnjiCMOOKKF3qHQ6cecxDatEgOjbuu1iDzJEYwUAug9zAUOeRfZDYK9vYBUWqOjAhqBW4RkzAdp5RGrV7eKBIDUfYu5lx/4yg9cA1u7gjd1FrLkjJkXkzmU/TuWRWbWqtRM1u7rDIYcjjqdcrPzdTLsSumYsJ3bo98/M0dGLXpJnhMuyzcwFLmNsouXk1rdstWdcJnuVzMPGr4Wkmod12Ugm4l7WFs6cFei2uAGMLBT+vYsvc3Ny5Dkt/8Vq5YONkgpa/FeXxFKhoj5L1nLjIJvGdt6QNWo0uysLl5DPgNAPcfGQRfo187Fi1DnnhkMcclVrn5rPQ6WeOaXac4mrQtwAKV3NA3V/zc1Nz2tCrbi9PlGnkjPaTS8DCVonCXg6oxcrAjuWPwlF+Os8szdJvx/P0NZDJVAj/YIuQp43Rs1ZVFGH5EhEREREREREREclO/i6QDUxh/GwX6hW1Y4JVBvfmf8C6/DgMalIAruXLwsPoCXoWsYaVW01seRGAVKkc0c9PYfHBSwgKv4COxZ1gWm4UfBNVSKKXMCdpXySempSAGPZfrKkz2nQbhGrGB1E9pyUsLfNg6GU12g2ejqo25ijTugJUL7fBy8ES9sUH4h47JyX5685QEhIDJZJZvtb6OaFDtwao4uUFL6+qaNmhCQyDj2PHhjXoN2Eidu/ejZ3T5sHXqS3ql5AjgeU5NjZGF4uWpOdnsNbXEe26NfoYT4uOzWASeAgnfJLRsf8gvN40BuMXbubx7VgxA4NXHEB4wrevkKNf3cTBPTtx+eFj+Fw8hANHruJ99ryjn0O6l8yiTayUXPzRd9qgisydSezRDs+0fvefbhg6x9rRmM8K8zDMpTG9l6e4DT/X2Fy7qZx1TmO+ARYJT0NTBTzK2SE/c2S+7ZjPnH92LWgJenUSpYc2CiMTbJqN5YKYiWVji782CyNIiFJcRuwaDnnMuDk1nUdCnKBrkgCma+RwNeHxUBwUF8VDYp3C5ytlC0+W1tzFrKE0liEHrcGmiV2ZhMdLfpb2Rh9n0fVQ3s2Y+HcvY8vzSmkls3CC1jXTumMS12QSTuKa8kzC3oxdn66Xh12Prp8+T9mFlInjmKicuHa4KDwNJSjG0iciIiIiIiIiIiKS3fxdIJu7YciMjVi3eDZmz2buj004eHQqCrLOvFut/li1YT33X7ZpG/7cuhFThlWHfY7S+G3OXG145uaNaIbcTqUwdOFCdCivnUMt0KAH5s4eiHysc527Rl+s37UZc/Tht+/HupG1IGfJqTxgIbYtms/9127/EzvXL0GvZkXwtffClmhUUClc0Hfaryhv/lcxGThWQPcu7VGyVleMq2GFR48e4ammKBYvG4+CLJEu1fthVJOSutBaVAYu6D31V1S0SPdOW/ty6PFrd9jLEmFZsjsObRiNnPH+PL5nqXkxqVcH5DD5eqasmSUp8i2ePA6Ee6MWqJ9bjSfPAhCfzZtZk3BMPzNKgo2EHs2wkqPj/x+fn0/oz9ebRfMwuiAUlsfNwpBI1Zpo67/rw7IP7B+ZRhMUz+fXoPPIjxx9Jug8fXrp71/X0PpRWH2aCDqmzyfNKtNl9WH11yc/fZyfQ3F9PF9/HkOfJ54u5k1x0Hd+fUoXnaNLW3ZD4pjMqsP8WqKEtRFC/a/rjoiIiIiIiIiIiIhkL38XyAxDp7LoPmgURo1ibkAruJnqgxmi5C/duH+/ZrVRqWkHdGlbDtbWnujYZ4Q2PHPDO1WDYw5P/DJ4COoWsuNn5q7QBANHtUFuA63oc/Nqj5H68E1KcD8ttqg/eBj371y9LGp064MW1dyZeP66aFTJMHGriC71qsEo/cUVFqjerj2quVuhYN2hmDJlCqZM6oOCugmuXKVaomOV/NovOkxzV0CX+tVhnH4fLrk5vNq2R+3C9vyrkWtF9BvP4qL4BrWDm+W3L44J+5KtMGbSZEwYOxZjJ0zC2BHt4WakOygi8oWQWXVkeA5uVt2xUlmU8rBgej3DakpEREREREREREREcMSeZwbI5XKYmf3YJp0KhQKmpqa6b98WlDZCKtVAYZAMuSJFdD+BUxgkISbKEfFvO6Nv/Zoo7m4JmUIJpVLJ7wchMTAwgLGx/r1qwqGtO8x034SBnlOKl9JMcQvhKC4jI0NI07TrIYyVMkEcIZOooGDPLu06nlGYL3W0FEEu1ZqlGCmFbbIojVAL/xJBQ4UEEl3ZComClYNcouZlklFZZcYRlFYlq3YNMzieFQd1Evsr/Zt/Vhz9ZnR/UTlkC+x+MGLXERoDWRp/NrIFSrOBsOWsUMh4mqX8/RxfWkewtBgqMqx7yNFvKElTwdBAuPtY66TcykmmS7PQSDTachYaevakadmV5hReH2VcXplzVE9QmvV1XEZhMusISjPFT89hRmEy4ygudkvyuLMDakspzUJD9xvdd9kB3XMG8jTWx8q4zL7cSWFirPzYZ6HnPKPnP7OO0PfdSCdkFCYzjtLJ+wKfIWk65ewnNpO5Iw7pPv28HDp0CDVq1PhmBaQQHDt2DBUrVoSlpaXO59vh1MmTePEqHPVGr4WD81PQu3CFgNbk0kOVkixsBUkVAa0BVqUK2/mhikClVrH8a3j8gsCedhKcKSkp7KNw5tLUYTdQGCA5mVXkmUwr/T5vHsugeuGDIm4mfOb4xYsXiIiIQIUKFXShhOHKlStwcnJC7ty5dT7CcODAAdStW5eJT+HMKFJTU3md1KxZM6jVwogCGbtn30ckQGVVHrVr1UJKqjDPBN2zly9fhjlrdIoWLYpUVdafCXpmvb29cfbsWQwaNAgmJtr3ngtBmkaD7Tt2oEOHDjofYXj//j1u3LiBJk2a6HyE4e7du0hlz27ZcuX4fSEE9JvR/VWyRAk4ODpCw8pECKhO2LVzJ1q1bg0pvbNOIBTs3vV58ACJCQmowNowodm+fTvasDTLdQO1QuH77BlC2X1RtWpVnY9w7GT3cMOGDaE0FG6jTDnrMFL9++btW9SuXZu3Gf8WiUSKlPj3CHpwAMmJ8X9bmsOfaT812nYYCCND2mNDgLaI3W8aVj8uWrQIZcuW5X04odmzZw+v36lTLSTBwcHw8fFB/fr1dT7CsX//flSsVAnW1ta8vhMCqUyK0JBQ3L59G02bNv2ie+N/QfURtaP0G+bIkUOw+ojqoLCwMF4vU1sqNEdZn5rqUEdWhwpJdEwMzpw+jZYtW+p8hOMk62u7u7vD1dVVkL6FhNUZEUF38OLuYZw+c5aXs1DtFEH3xoULF+Ds7Aw3NzeoBOhfEFQf0f5PZfts1flo+ZtA7l8hmxeQfgdMnDgRgwcPho2Njc7nx2PatGno3r07cuXSrhH/lpg1axbu+TzAldsBUKu07xUWgoCAAKxevRq///67zkcYDh8+zCuxjgJ3smfOnIlaTLwUK1ZMsEqGxDzd2xQ3VTZCoG945s2bhwULFiApKUl35MugDrUmNRyRIU+ZsNLw9F26dIn/bl27dtWFEoY1a9bwcqVGWEjGjh2L0aNHw9xcOAuUxMREXifRbybUfcD6N3gbqcCLOFdUL6xESrr16FmBYqEBGOqICZVWHie7F5RKQ8TFxUIj4Dp4qlpoNDqeiS0hkbFnwsBAicSkRJ2PMBiwhpyek2TWIRVwzIyJFCP2e6UINgCjh8o2IYHKQLjfjKAOjb4chMaEp1n492eQsKdZiiQaRBQYSjPVE0LvEaGdBZKzNCd90f1Gr1W8+zQML188RfOKVuz5ZXV7Op2jYMf3PLLGNstd0MiFLA8JF68pKcmsHRK+nI2NjXj7ln5fECGgwQi6pxMz2Xb+fxgbGbHnJFkwoclh2ad7mdroBHbfCdVHI+gW1qY5hQ94CFnRSVmaqS2hNAsNWWSlpKQKXofSqzoNDQ119aiwGLF4aRBbTUJTgHKWpMnh8NQFTeRmuHluHab/PkPQ55AmHpYuXYqSJUuiXLlygg3MUJ9l2LBhcP/lD52Plr8J5AMThR91+96gEbF169bB1tZW5/Pj0bZtW8yZMwcuLi46n2+Hzp078xluEl1C4u/3HOOYgNn55x6djzBs2rAO4RHhGDZ8lM5HGHr36oH27dqjStWqvMEXAoXCADWqV8fBQwd5pSsEJJDfBb9D7z69ceLkaSQlxuuOfDk08yCRahf9U+NLo3qPHz/G5MmTuZ9QjBkzhs8w0MyIkDRo0AC7du0SdIaBhGa9evX4DKpQDQJ1UH1exuLwlUB0q2uPxBQBO08iIiI/NSSYqM997kE8DA0UaFvTEQZyEsna7qaBQorhqx5hgc0UwJAG0gRUWCIiIv8RaTBQWaHgEy8UDAjFttXjeP9FqIE76hPSBE+dOnW4xYxQ/SGKt0qVKrCpzeqjdIhrkDOARtq4qegPDI1yfat5FHoETo+KdpuWCL+2TJ3GGv404R8lWklFm0rTbGqqKk0gxyJkAjTjY1lwtGu2RM5+u6ylNSVVe1+SI/MZqlyFMqNJjz5uocmOuoPio3ipMdCXjRCO4qP+Kv129Gykd2TVn959fjwzLjPxZHTOv/UTymVn3KIT3Y/oqC6HJA1eRYwQExuPTccDEBuXyK0UqO5JZY7PaGrkGbu0dO5zv/Th/slldP734jJKd3o//ef0YT7/LqTLzrhF94M5BVJkMXjofhZvC+bBmRvBUKVSXyPjPsiXOoL0AfXdyGUUJjOO4szIwuI/FMisM5yYgKQUFVk+iIiIiIh8I5B4jo6OQmREBP+c0QYWhN7U9X9BI8hkAvqvYXHSIAY3df1s9Jn8qKNNaeLr/xkUN6Xz36TlS+EDCRk0niIiIv8MPbYyqQR1SlsgMTkFu86HIkWlwb9ajp6sBmJSgLhU7XQ0uQQVEMv8aFTvfz3nSex8CkuOCfb/lBSWFnKsLCDTpZvS9E9m2qmsrklv0UN5pe96P8oblU36vNF3Kp/00LF/yjulg9Lzb6D0UPz/dTmKfB+kSaE2isdVx8OYdO08bj6Mh5w99P/ybvumyLCqigvxw41LF3HxotZdvv9Wd0RA1K8xppIz6g/ehHCd17eJBoEv7uDFh/+vc5cE/4e3/0eYH5UY3DlzHIcPH8Upnzc6PxERke8REpgkOletWIyeXdphxNB+GPfbUISGhnAxbGpqxp1cruAm+s99n+mEqgJGRsb8mKHhpxuU0bEHPvfQqW1zBLx+9VFUGxubwMTElK/VlUplfB0QN7Fnx2iDxFcv/XD65DEulClu/W6Tp04c4delEeTgoEAYm5jgyqXzePDgHk87rXuldGjjo/wo+LW06dYKaj36PFEctFSAHK1zonTRNQ3Z5/lzfsfDB/d5HBQfhaH10CIiIv8/XCQzMVavtCUXyTvPhfD9Dmhd5T9CwnH+bWD2LWDyNeAZ6yEGxgLL7wMzmd/+F6yi0oX9HIqXRPWye9qwK3yAIHaugQwwZs8+OQrDnmMomZ+h7ruCdYXpGH2nDRro3Z70Xa7rIvOwzJE/+aU/RlAcdA3SkPRXfw0F+/woDHjC8kCmKOFJgKkCOBMA3AnRfqZr66Hz/vQFprJ8R7CwdA0Ss4vusLywPEUls3K5Ccz11uYtNB44zeKislrMwtBx/bUvsX771SBtmvX5o7RRnJEsHAlsyheFpXxTODpXnxd9GWx4BKx5oL2WuVLrpxf66cuNoPjoe/o8ifx8aGTQGMfhhtMRjLl8monkOL4vwf+1dx6AURRdHP+n915IQkISSoAQeg29g/ReBEQ6UqQrSAdFRREQkCZN6b333nsNgdAJkN5Ib5d8783tYcDgp7AIyPxkvL3ZmdmZye3u/Pe9meWf2vtErr/ioO0/oHGNmqhZUxuq12iBKVuvQ6PsV4dsZKSlIo2frL3LZGdg+fedMHXvX4i/rBBM/awlJu96oETkRhZO75iH7QHv9uOAf0YCTs9fhpXbDuL48c0Y+Vkv/MIXfolE8t6is9gO+eIrrN+8G/kLFMKGtatIjD7BhLFfYiKFmzcCcP7caXT/pD2+mTQGQTeuY8mieWL/xnWrqIwsuhlq74aZmem4cukCCvoUxvWAq0Kk8grE836Zge+nTMDRIwcQFhaC/Xt3If5pHBITE7Fp3Wo4OjrB09NLuD+tX7MC40Z/gcDr10R9WCiPGTkUn/Xqir27diAfpbO1sRPxv86fg/FjvsDB/XuFiA68fhXz5szEpHGjSFjfeCaSeZXia9euYAKlnTX9B8TFxiAqMgJrVi3H1G8n4relC8XK7LxQTCzt27l9i7BUx8XGYteOLc+1USKR5A47X7Agrl/WFqlpmYolOfvl5w5bKu1IiI2qCAwqoxWTXEj/0sDgsiR4EyFEMAs5hj9yFsXTiNyttPm/rgLktwVCKM98EnkcWKTGk0DceR9YeUMr/C5GkAAnwcni9HaMVhDOo++3YrVicA+N7TbdAZYH0gCZ9rM4ZeGrE6PRKcDpEK1APEaiNIzKTCQBGhAJOJlry2ChOeU0cEAZS96OIyFPov8cCWVd/fnhAItQLvc2HZvLuxSuiFUS02zNLUDtmUztmkjBzRI4/hj4itras4S2HJ1lWvf5KAE4S8fgBwzHKO1Tavu3VA8W1TweTaJ6rr4J/EptjkjWtuUIietl14E11B9XqA1l8mhFNT944H55TP3Jr7s6T3XjcldQv7Dw5n7ivuE2sciWfLiwSDZNxrl8OzD2xAGcZpEszhdl/3tArgJZz8AQlqaemLDpHM6dXIHm9rcxbcwvCKLzA1npYpCgDXRicRQNgFJTkkkC/kF6ConfjExkZqSL+ShZmWkiT05BzNYCPqfYP533iXmMCpnpumP8EZ+dlYFUyi8+eV+q1qUki4Q2p1N/pqIWI2MzGOd4WpiWEEcDplgkpiot1nPD8NlrMaq+J33Jhob6g9v9lNIkKG4vGSlx2LNqKlYcu43YRK2lOTsjWQy2YmPjkKS05f3CGG4VG2PCzB/w/fcLMauFAeZvP6Lsk0gk7zPpadp54B81bobkZBrw0Y2tZKmy8CaB+jMJSncPT+RxcUXxEqXgQGK2EAlgHwpnT5/EjRuBwnKrT4PH6Ogo3L9/D1269kRIyGO6Vidj1crfkBCfgIKFCmP5skWIjAjHgX17EB9P18KkRGzftllYrU8cP4Kgm4HYsX0zatWpBxdXNxw9vB9379yGr19xIYzzFyiISxcvCNG+f98uPHn8CBX9q2D5b4sRGHgNq5Yvw+PHD+GaNy8WL5wn3KVZJEeEhWL96hUoUboMEhISsGb1cqr3dVGfQj5FcOIYHTuI28Er6evh4oWzePjgHrXlLo4dOQRTU/NnDxMkEsnL0VmShbt1agbWHiaRzGLvZYNlHvOxNfRBvFZo5SXB+xsJTLaSslizIrHIhbIIZLHMQTd+NKRCgynfNyQCJ57SWp9XkoBjYWlGZe26B4TS9YyFNwvMJBp7HSNByPt97Eicm9Knvda6y+KTx3BrSEByPR5SuVvuAvmoPpw/iV3A+Zg0PtxK8Zk0vr1I4pCFMae9/xS4S0KXhbaXDbWDjsd5ud53aR8fbzeJSnZh1gl+rn8RB62oZzF7l4Q05xPWbdrHZY05DswmscrjxspuWrHLFmHHF97tz2VyHbj+JZyo7fepPVRnD2vAk4IDifEzoTxsBWxp+xCJd+6vjbcBX6pDQeoTfgDA/e9kBhSi+nKZ56mNLJIPUB8Upr7iss9SOVxnLyqXHx5wOWyNl3y46Nyt827H+JMHcPJaPIlO+v28J/z/X69eNg2S9JDHrQgcjVOxfVgV4cIm3Ngcy2LGORKB5+ejkq8LRuzQWkfjL85ASc/imLDjKraOb4aK9TujSdU8Io93mU7Y/SiZjqwPfWMjpFxeDv+CvM8KVbv8iPupGqTe34tWhbTH4PgqnX/Ag5RMRF2Yi6p+TdCtVUnY0T5r9+oY/+u3aODALnLWqDdgBWJ0T83eCFm4eXA2OjdtjPbt2+Ojmr2x9z5dvPSMcGDFSCw6GU5pwvFzzyro2m8UelCa2nXaYhtdKK6u+hbrj0bh+NxhaD9lA+IeXcO0IV3RskN7KqsnZu2kC9h7hwnylcoPunQSWeKab2mu3vtfJRLJ24ffl83vqI6ICMOunVtx6MBeIUILFvSBk5Mz/CtXg529Pfbv3Y2d27fiZtANIa5ZVBqwlfbKFXFLjKT8Rw4fIJH5AGmpqahStTqaNG1BAru0EK28kqS+gaF4RzO7abMrM4tsBwdH2NjYksh9JFyeeSV2doFmYe7lXQC+xUoIV2ned/TwITRq2hzNW7ZFqVJlEPrkiXi3b8vW7dGgYVNxT0mIjxfW4zt3bsHVLS+aNmuFZi1bi/eY84OA8hX90a5DZ5QtVwGPg2nASO1wzuMCL68CuHL5IrXnEj5q0kzOS5ZI/gGsZ01ISJbzsUDA/Xg8ikwTbpd/guNiU4FfSACyVbaLr1acdisO9CqhdVdmIcbuy2zxZIvmrIvaOBaXvECYKwnK3pSWrc5sUWarrL8r0Di/VkyzsGVBXMsDSKFtFnJNaV9pZ+2xWSheJpHL2yx6HWlc06wAUJREYwUS6HU9tfOkOTCWxtp9e0gwlnMhAU71YiFrRcflfRYktlmQetBoiUUmU9Md+MhbK5ZpfPsMfnBQhNJEpQA3Y7TimUUot4vdtFloDywDdCjCHQo0LwT0oL5h6/ZhqveLfcrfq+bVttWFBDSLahaxLH5ZULOFmEU9t5ct6zzHuSy1kUNxR8CG2lCCPrkv9pGY5/5nazK7rjtQvzSkNrBAvkdj4Qs0Bj5JfzN+QMEWdKmPJWxJtojHZYtzWH36IVLT2HtE2feOk+vPly27WRkPMaFleZT374xzns3w08/d4ayXDpsSPcX7OKdM+RK17UPwy7iVMCxVGyVowLL5198RjXTsmrEYERbF0KhKUejHR+LSia3QFO2HsYNaIv36PixbcRYaPVOYGCTg4pM4NGg3EAPblcWF9cux43IYNGZ2aNprCr6dMgUj+zXA3Y2/Y1tAJLL5nV23d+NATBkMGtIHRQ1OYVKvX+A0eBi61CqCE3OmY98TrVVbdfTpAhd6EMPH7kPT+Xuxd+9eTGwbjZnD5yI03QDpyU+RJKzj2Yh7EgubMm2xmtKMr5WEX34+jDLdf0C/loXQfPxK7J3SGbHXN2L3FQ8s3sNlrcfIVn7a47ynJN7diu/3pKFfC3VfmyORSN4OLFh5Hu+hA/tgamKKoMBAlClTDrPmLhJCU7eSJIvTgGtXxJzk2fOXoGKlyiQ2M8RNkN2Tjx45KMTuxQvnYGNti6CbN5CWlirEaFJSEu7cDhJWWhbG7HodGR5G5bK7Eo0JMzOFlXoe3VvCQkKwavlSEuv6wnLLq0/yp+5my9tch7DQUPFeRxbUdnb24Pe48j7twl5a92q2mPA84vCwUHGMqIgISqMV6SzsuV0Mb3Ne9ggqWbqMmEPNbuKly1agfNo0Eonk/8OGx7ikTOy/FI8G5Z1QwNUUWSz6XoQtwSy8vqwAjPHXCkx2N2Zh507Cl893tpbSeSmEMLtSj6sM5CPRpyuPRSGLUg5seQ0nwcq7WNixazBbfLkc8VYH2mCByqKZ5xmfCgWquGnduXkf5xMXM9rgwHlZxOaEj8eik4U1z8HlkTWLTY7jY3AZueV5MY7hdvEDAbbgbrilbQMLdBbHDM/vtTfVWnz5OPwQwY8Eam0S7WzV5WO9iK7O3A5dXfg4jDX1Lz98+KmWts18PEom0nDQGZ3YYt6lKNDZV1sHriO7Y/PfhR8w8DFq5wN+qAFMqaZ9EJBb+yQfFvoamEXnRdOMjzC0sQ/MTPmequx7x+HT60/wQEHfyBPjN+3G9B51oB96HTEZdNLACoV8snHlyjUEBt5GJJ8YUTGINS2CYZ9WQcSFDdi2bTOWnXgIz2a9UdnJGMlpWXD2qotJc6dg0oxhKE9nXkpconCHzkg1RIm6vTD9x8n4ZmR7eGUkICY5A+b2HjDUu4tr1wNx+344MtPTkJSShiw9DTLghk6jv8d3P01EvWIWcG00FEu//g5jeteHm1EUYuPUPiHpSsHXFBqUIfgqHmSXR+3CFmJP8Xr1YRdzF1F0HeTVGvmaQlcxWLrmRZ2GlcBDMVfXokiPiwcP9zLpQqlRBn7u1Xqge8149KrRAM07T8CFp5pcr2vvBbG38O3YH+HV5Wt0qGCrREokkvcR3dzA6T98i9bNGyCEhGbXbr1RqkxZHD18AJ3aNRcWXE2WBqVJMI8aMVgI4JjoaPT4pAMunj8rxCcLXnaF5uK+GjcJk775AYOGfIHzZ0+hcpXqWLpoAQYP6C0sv2zRrehfGSOHf47fl/4q8nKZLHgDrl1G25aNcPL4Efj6lRBimucyeXnlx9kzJ7Fg7iyRVpOpQbcefbFowS9o36oxbG1t4VusuLB+c5uERZvyMiyWixcvSe2wQtdObfAbHbNGrbqiXToRzfOZhRWb6savLyvmVxyhJNIdnfLAnOrMwlkikfx/WD/Fp2iw5WQsyvrYoFYpxYr6Mlg8srDUrf7M1lRemGr8ScCFxl9s/RXCk85BTsMh5/nI+RkWlSwui9hr886/AlRwpaEsiUIul8Wfp412ru+XR4GpZ4GilPbIY+02X7w4sPhjOA8HRhfHcBS7QXND2eLK7tnsIs6CXrefLbZHnwCrbmjrx2NKhsWmUqSAy+eHBOVdtGWw5ZeFJlvH+ZhsqZ10ii6qx7Tu12xlHn5Yaz2u7q4UQujqyvXX1ZmPy23medm8uNcpEtclnIFlAcCgg/QZqE2b0zWa68d9XZH6bel17Vxl9p5hSzbXR9dvVfICVyO15fxIfyv+m+n+DpIPExLHxrHOaP60DcbWLw/vvKZ0SuY4T99x9JpPPPBcbTePq42LS/qhZf9DmHrvBtonbUKVyu0QXX8JAqa5oVa11kC97/BFAyOsHDIW5+364MC5ccgXsgu1q36KMBtHRD4xw8+nT6Njfg1W9PLHqFN+2HzuN5QxPobmhq2gP2opVk8pg1F+hXDOfwa2L+yJ1PPTUav8HHx6eA9qXv8S/j9FY/o3Q+EQshEjhh7H50f341O77ahdfDo+PnQIY6poMOyjktic/2fcWdAVgWuGo2nXjfjy/HX08aML4mvQtGlTzJs7D3nd6YQn2Tq9T0k8aLgbM4vuQqlWpzD7/K+oag7c2DIEoxebY9rqb7BjRGkEVl2HXzqYYmrnjvAYcwwdiwBnZ/THVzerYvu8jpjb0xc3623H/Pb5tQcisjIzcHH+QAw45I31679EjsvbG6Vt27aYMmUKChUqpMS8GunRdzB9QHc8KDsOc4fXVWJfj06dOmHPnj2IiopSYtQhKCgI48aNw5o1a5QYdVi8eDFiYmIwfPhwJUYdevfuLVz5q1atKl41owZs7WvQoAH91tYL8aEGLCJCQ0MxYMAA7NixQ7yGRw14NeG1a9ciMDAQX3/9tRKrDiNGjECtWrXQqFEjJUYdGjZsiOXLl8PR0VGJeX140Sq+JvE5wVZTNTCigcvV+4nYdSYCn9RzRmrO14oQbEHlucJZNMDkFaVNzcyFxZTnB+tWlWZrK7sZJyYkwNLKChn0G01NTYWxCVueSSCTwOS0nIZ/dwyLSm4D50+msp4+fYr1a1egZu26JLYrIDoqUghSFsEcOC/nSaI+4N+ZDYlerhuLXd7P8TwANKG68CCTj/s0Lk6ksbK2FmlYDPMq2ZyH66OrC5fH6RIS4sViXNwG3s+LgnEa3hbCm74LUU7t+WrEILT/+BPxYIDjJRLJX0OnDZ4maLD9LItjW9Qtaw9juv6MWBSEGQ7fAqbsifGCkGJBxiJNF83il+cC8+CaxSeLy5yCOCcczcJYl58Dx7HVmQUbW0j5csdpWOCxgMygc5mtyCwOeb84Fu3XrWrN9WGhyMKVy+N0QrQqx9ChqzfnpX/CWs15+PicXywuxtvUKS8rR3cMLoeFP1tquTyO18VxYNhazYl5XjGXzwt56QSIrhyGo7jtXD8+JgduI4tudtNm67muP/hhAZfB2wzXTyfiuf4Mp+E43sf9xn3Ilmg2mrHbOZevWxVb8mFC4tg0xgXN49piUpPy8HA1FO9Ifx34TRY8zqxbty4aN24sxhtqwB5x1atXh1ODyUqMFuUMeB5edCuZBkeJT+mHXqA++tbOj1s75mDdvTxoVNoGx+f0RbNmA3EgIRyZ1Al0igBuH2FAqzy4cTkQ9vV7ooEXn7jZyExLQVJyitbzJTsTKeB3H/PJrX0PcnJqusifraFj8j6NAdyK10DB8MMY1KEZOg/dgSTrdGSmZ4vFuTh/Gp+UPNCi/EnJadprXUYaktOSxfn/+tDgyzQLD05uwuSRn2HHlYKoV8YJKPIR+jdIwoS2vfDVV6Pw1bIQtBzVD95mGuqvFPGOP24Xr86tq0cWDc545UamWMECODN7NEYvO4B7pzdSGaMxdvwELD0Xjjo1/KE8a3x/yIrB6tHtMXpjNF04j2L0V19h4ne/4652DTKJRPKewuKX5/3y3GIj2ta5E/MrkWxt7YTrNcMimEUrC0m2BNva2dHNRvvKJBa2vJ/L0sEilR98sJeSBQlvRycnVKhUWczxzcrSiLIsLCxE+VwGC1UOXA/ex2Xydy6Xt7kMTm9gyHF0AyZRy0KX07Oo1aY3FmXxsXPWhcU3p2E3bC6Hv3M6XRo+ju47p3saF4tadeqLxciy3qOn4BLJ24L1UXwSi+M4IY7rlLEX5w6dln+NTpDpYAHGwphFGG//VQGcL2d+XVLOy+KXv+vSMFwWb/N+PgZjQeNXtjLrymGhy7DI1Ik+jtMdQ4cuPQtZ3s/H4vScj68ZXC4Lx78qR7eP6yXKoE9us65sdgPnunLg43B63uZyc16XdOXojs9wGbrjcl1YfHP5vM1lCPdw2q8Tx4yu7Vw09w8HLoe/8yfn40XT+NgsnPm7eIihHEfy4cFu1bGuaJHQGuMblVVFHL8NcpwFf1C4yRfYcngtGufjH7gFWv64Cvs2fo9yhYpixMytOHTwIA4ePI6D+49j7fxP4aLNhiLla8AMedG+U13Yi5KN0fCr37Bt1UQU5fGUQWn8eHAPpvarAiM4YvCqQ1gwuoVY5Mm+6MdYc3ADPinjBvdqfbDjCB/jEE6ePEjHW4POpV3gUKAtVlOaHuXy0AnsisFzDmDTmKaiEQXqDcKmQ5vQsoB24Pa6ZGn0YJXHG2X9G2HMzBlo4MkXTjf0mjYL3/RrigoVKmLo5F/QpRJbmfXQ8cvf8UU9D9p2RpeJ81Hfi0sBfDuMwOyR9akngDr95+LnrzqhQuG8sKayK1Qoj/Lly+OjLsMxvH91vHfOyXom8O89B3t2/IRGpcqgfIUKKFfaB9Z0jZRIJO8vLCxzBh0vxuW2rfuu42XfdZblqtVqwsUlr7DIvlhGzs8X45g/4v8cp0un+2RybjMvpmV02zk/uW78wKBxs5biAQALfIlE8nJYuyWkaLD1ZCzK+NgIcaw915QEf0VuaTju7+Rl/k7+F7dz7s/t+4v8v7iX7X8xPrd0OnIrT1fGi/tyfn8ZL+bRocufWxl/le7/fZd8eJA4NopxRP3wJlq3aneT91IcM7m6WL8S2YlY0KkQ+pyrgmOHVqKqO0vC9xPhYj1vHvLmZfH730QtF+s3gXSx1iJdrKWLNfMmXaz3nY9E94Z5/uRiLZFIJK8KGzwj4zKw/QyJ40K2qFfuecuxqZE+vlgchBnOE3N3sZZIJO8XetqT2yzGA1Xu1Ib1jcNYv3oWEpPUcyn9t12s1RPISMX+eVNx17Ueujf3B9tb31datGghRI+9vb0S89+jQ4cO+PHHH+Hu/m/Nev77dO3aFTt37kRkZKQSow7BwcEYNWoUVqxYocSoAwsiFsiff/65EqMO/fr1Ew8LqlSpotp8R3ZNrV27NrZt26aqQA4JCRGCngWymnXdsGEDAgICMH78eCVWHb766ivUqVNHBDXhi/a6devEBVct2NJav3597N+/X8W+1UPggyT8tP4ByvlYqvqEl12Z2YJAw2El5vURZRI5Lb1qwWW/S+VmZfJDEPXrI5H8W/DPPjZRA39fu1wtx8bG+hg2LwjrUvbAwJgfzr2CQKYs+vpG0NM3eO5sEZcfuk5maUh4v0KxEonk1cjK1EMti7LoXdwdk8f1xa69h5GRmqTsfX2MTC3w+YC+wsjTuGlzKjtFvNVCz+D1DLI81qxWrRoc6k1UYrT8SSCnn/5R2fqn6MPU0hKGmjQk84rTSuz7yIULF1CsWDHVBMS7yKVLl+Dj4yPm771rXLlyRYhjfkqkJvxKmdu3b6NUqVJKjDo8fvxYLPbj7e2txKgDC0NXV1fY2dkJkaQGPGg/f/48SpcuLYStGnCZ/CSPLb3lyqm3eBFftNgyzRZU/q2qyc2bN+Hg4AAnJyclRh3OnTuHkiVLPjfX9XXhebV8TeLpGOr9Duh8SNUg4H4CDS7V+R0wPB7VUB35k39fasg8Lovbzatm83uR1R7zZtLv1ZB+a2rCgoDrzL/hf0qR+l/RvdSRCpFWfcn7SRb9/m0tDVE0n3Z8kVMcM3zrufMkBcnx2rUB/iniVaSadDy8uB7xTy48J8D5epnHpzY8yraBJlMuiCKR/Fvw8CSPswHsrbNwPfAGSpcqrdp4kOG1QHjsxsZL9tLjUz4x/DYenFoMvWyNuO68CnyfPnPmDKoPXq/EaPmTQJ7fp5iy9eHSpUsXTJ06VYiT/yo9e/YUVrT8+f9YUftdgS2nhw4dwo0bN5QYdbhz5474uy5YsECJUYdVq1YhNjZW1FtN2GW7efPmqFixoqou1uy2vWjRomcLLb0uLITCw8PF74mt6Skp6gxK+AHV1q1bcevWLYwcOVKJVYeJEycK13W1LcgdO3bEnDlzVPU+4Qc7fE1avXq1ar8D/tsfPXIEu3dvx88zf0YCrwatAlaWlmLqBk9P6dy5s1i88HWxtLAQfTp2/CQE3QiAs7Ozsuf14Zs3u6+zx4qaBFy/jpkzZmDhwoVKzN9n9NJg9PgojzR+Sd5reKya8RLPFBa0Rob6r7yOE7/mLTYhA9uPP0FVP0v4+9ogk8bh/KC6qI8P8vh2RMYXhRFhya8kMlRySSSSNw0vhp6dlQ1DI2Pxil7tI26VoOuGvrExslh0Z1HQy4b7o1LoaFIFPerng4mRHh3/n4tkns7HnsNuTb5TYrSo6GL936FZs2aYP3/+f1ogt2vXDt9++y0KFCigxLw78MB69+7dqs9BZuvx2LFjhdBQkyVLlggX62HDhikx6tCnTx8hZtn1Q02BXK9ePWzcuFH1Ocj9+/cXQkPNOcg8X5wt05MnPz835HX54osvxBzkjz76SIlRBy6PXfjVFMjcn+y6vW/fPtXmILNAZpftTZs2iWsdi3A1YI+UCRMmwMPDA927d1flt8BlTp8+HUOHDkVERISqVn8eqPPv4PDhw0qMOrD3x/fff4/ff/9difn7fD7zMj5r4iys/BKJJHcMDfQQEp2BfRefon45J1QqaiPeipLXxRFOhTsi5QsPhFtdkQJZIvlPk43CIdXR2/kj9KibD8bGesKS/U/gKXFsMPlbr3n60NG5x/2XeZfbyHV7E3B730TZXOabLJfrrWZgcot/3fAm6vqm+1ZtdH2gJrrycvaLGiFnH+S2/1UCoys3t/2vEl6sp5qoXZ4OXb1fFc6aW+BXWfFrq7SvruJXXeWe7u8GPT0DKtMo130vC+zemtux9fVZiPC86z/iuL4vxqkRuEyuw5soW4b3I2RkZsPV3gj1ylhj55lwnA6MFa8X/gN+wpRL4OW1OSEH+i0/F8efL6Z/MeTML6Yp5ZLm3wp8/BfrkFtczn2G3O5c4nj7xbZx//D2i3k4/mXH+CeBy3gX+lGG9zfQ7zLI7Rjmh+7Ar3seIjMjG3rZuY8l/irkBv8qJRKJRCKRvMOw4L537w5OnTiGk8ePIjo6SgjlF+E5nTwH/v/N7eT9sbExuHM7iManf28owOkiwsPw4MG958pnV/V7d28jKSnx2XujmZs3riM5Ken/1uWfwGWxK21oaIjwrFGzbMn7BS8u6GZvjIblbbH7XBROBcbRiZKp7M0F/q2EJQFXIrUhldKyn/fjROBSBBCerP3+V4Qq+Tl9XCqVqcT/2/Bxo1KASKXOunccJ6QDsbms7svp49KAO9RHOtd3Th9DaR881cZxP3DbLlPgtOka7fdbsdTZJCK4DA6JdAxue27o6vL/4L8F1/Mqlc914HIlkn9KNv1w6N8tj+OYF7EDC3YHI41Oa4P/dx7/Df78K06Jwv7VP2Pa5gvKOaRB0P7fMO3nhTj5IEEkQVYizuxciqlrT4HE+n8cDc7v/x0HgugC8TKy43F441Ls/6s0/1UyH2PN9O8wceIkTFmwG1F/cW+SSCQSyT+HhWlqagoWzpuNlSuWYfPGdfj+mwkII5FoYmIqXMQ48CJmaWmpOH/ujFgszYCEqqmpmdj34sJxLGKXLV6AH7+fLMQ2W2Q5mJmZi+kNPB2DVwjVrVXAC5mYmJqK6RT37t4R382oXHaBZ4F851aQmAJwK+gmHj0KFlM4Aq5dFaKZ689lauuoFc/GxiaiPC7jRYHO+zgtt40xpLoYUz1EO+iThf3vS39FTEyUaB+bFNlarStb8uHA85xZJNcva4ODl+Ng7Fgc2Vn86qhcMKbf2YobwK77wLa7wKFgrcjcegc4FQIsuUZj4P+z+vX6W8B2ysvpOS9bXU0MAFMKBkpGY9rmOP7OwZR+l7yfB+0iLX03VH7z/KlLz9ucLqfA5Dw503J59E/kYXEcTeIykep8M0ZbxhUS7kcea4/B33Vw3hNPgO/PALdprMrH4EH+5tvAvCvAUypnA7WN++ZsKLWNyt5C/bLvIbCb4h7GK8encI1ELR+Dv3PgOnN9uG4seq9FaY+vqydvi3pT4ONyvayMtMc69Eibx4z7KEe/6PqN03I54jj0/e+Ib8mHBYtk+pHc8TiBBZE7sIh+s2np2XRf4fhX58+/tKxY7Px1AoaPWo4wYXWOxravR2L4oCFYfvSBSJIZGYTZI7ph4eFgbb3+y2RnYt/KSVh5ji46LyM7Bhvnfod1F/8iDbF9/ueYe+Kv07xfZOL8b4txJdUehQt74M6Kr/H18kvKPolEIpGoBYvQvHk9MGzEV/hlwVI453HB1i0bcOrkMfTq1gk9unbEzRsBWLPydwwe0BtfDOmPG9ev4asvB6HXpx9j5fKlQlwybHV9+jQOsSSMi5coheskZM0tzEnc3sBnvT/B4IF9sHXzehLgTzB75jQhhq9euYQ9O7dT7mwSIFmU/ykG9+uFrp3aIjwsVJR9+eIFfDlsIPr16oqD+/fCjAQwW76jIiNEnbp+3AYH9u0RbVk4fzYmj/8KPT7pgJAnj4VI5npxmDdnBpXbBt99o329264dW/DLzz+J/Ht3bRf1YREdcPUKFi34RYjs8+dOY9+eXVIkf4AIS7KDMRpWsEeddiPh4O1Pv7GXrNfAQqu7HzCoDHDvqdYy2qoQ0LsEEJ+utZrqFDKnZUGmG2jzAkDWxkD7wsAAyl/EHrgbB0wh0TnuJBBAwtCQ0i4kwTn1LHAhXBs3+hgwnvY/IpH5HcVPpO39JDzZV5zF5+yLFE9lHCGxyOnWBimikP73JFEr5HVpL9MYMoXqeJjSssBla+7amyR8qdyfqRwWkcF0nDHHgWUB2vaxMGVYrJZwAk6SuGfhydb0RwmArwOQQenymAMfFwH6lQIK2mrF9sdFgb4laZ+FtixGJ/RZNHOdJlCd51ObI0hUz6Q6cNv5IQLXcynVgdvLluhofhhB8T+cI1F+FThI7eJVnZJJ4H9L7edyjpOIZ8F9PozaQP3GfcsPALgPuBzum9cUPpL/IvSboN/5LfcTWBi+G4v3PRLreL3OT+XPAtkiH+pWqw2HW+dxhddtCbmEnSF8oUlC0LlzoMsJEsOu4ua9/OjWrjKM6SL0+M4V8WoeDg/C6YQhNKmxuHP7IcKe3MKV64HiPMx6+oBuspwuAE/YfUOT/nzeMG3eiLsXEfQwnOQXJUmLwa0rQYhM5m+ZiAy+hQu3Qp55iPwbGJtaihfba0nD3YsncOzYMVy+oSwipe+OYbN+x7A6+ehLBqJD7yL0ySOcozTnAx6LdsQ+uIhd2zZh2669OBZAJzoR9+QGTlCaY8dOI+iJtu3vFwbwazcCU0b1RocO3dCjgRlOXL+l7JNIJBKJmvBcKbbIsotxxUpVkJWZiSJFfNGsRWsU8S2GPSQeq9aojdr1GqD3Z5+jYMHCaNq8NcXVwuVLF/A4+KEQkEbGxjh7+hQqVa6G0mXK49692yRiI7F9y0a0aNVOlLdp/VphEb5y+SKNO/QQFRWBJ4+D8fjxIwTdvIGzZ07C1MwM306dDgcHR0p3AQ6OjmjUtDk6dfmUyq4q0iQnJ2HB3FmoXqsOBg39ksTuVsofiOOHD6Fc+YqoW78hNqxdJerEVu4D+/fQsSIx8ZsfxPG3bt6AW3Q8Pv7wkWOxdvUKZPCihTTw4eMGXLuMhIQEEuR7YGVlpfSU5EODRbKrrSEGdq6M8hWrwiTFlETln4e4AraAHn5M410jreA9RqLsKxJj5Vy0cQyLQba0srDj8SoPtHm0zS7Msy4BI49q9x2jcnjs15JE9p4HNIAlEcjGkgbeQCE7rSAUIpNEpwuJzAZeQCU3rRhm4ceCsCgJ1MIktvdR/nYkvtnlmIU3e1ZYUf1YZPMgOoTEMn8+pvHifRqNs7BkUcrlVc4LtPXh51fa+nb2pWE7jT4Do/+wurLA96BzhL+ziL5J+4rQsXUPAUKo7J8ukBA9RWVQO9tQefMuAwdozMpzhXVCm+Ftrj9bkjuQqOZdQTFAk/xAeerH2tQnp6htPFiv5g5suA08pXqx8G1aQJuO+6c+9ZMPtb2OJ1DckfaHApEspO8BnxQDepXQCmvup1oe2jpyv7OFWSLJSU536/AdmLf3PpLTsp772f4Tcrl6mKBYmeKwtj6BI2cTEXPzEuKMyqB1A08EXL+EiIRMBB3ejGvOfqhQyAWJt7egrV8p8W5ZDtU6TMTV2HSk3N+N7vVqoH7N4ijlVwMzt5zCwi+aoKRIVwKTtt9C7L3daF88R97243ElKhnbxlZD2XZfISheg5BDU1GhVDlM2HqTLlgx+LlfFdQbvQGpyoOsfw/u4VTsXzQawyb8jJUrV+KLTp0x/8g9uh7pYf30bpi2ny4UiMKcnrXx6bDpWE5pRvTogIUXQhB65SiuP0jFwzM7sPLwNUQE7Me3Iydi/qqVVNZ6nAx6Hy3LejA1CMPq6d/j68mDMTfQE+O6qrsqsEQikUieh62tLJQzNZk4f/4M1pFovH/3jhCUVpZWsKTg5uaGBw/uYtXvy3CVRG4iicici5Gw5ZkDC9JTJ47jyRMasNOg09fXD34lSpG49kGWJku4WLNA5vnO7MLN1lsDQwMUL1ES5uYWWL92JRKTEsR+dqO2srKGnb2DcL3muNiYGBhRvlKlyqJk6bKwsLRAXGwsCvoURiX/qihc1BeRkRE0PtcXlmV2Gy9Ax/YrXlIEtk7b2tmhXv1GKFGyFFJSkkU72DLtlCcPfIsVF1bpmJholC5XXrwHV/Jhwu7WHk6maOBvi6KRFWCQbkaxL1hT2BJ7mkUYCctmBbUClAXet9W1c5ADFEHJFlUWukdpXMeu1DzKZoHJ6QeWBn6oATiaa4eGhUjgeVkDbpZaK7QdifOSTiRg6bfIVmC20DpTXdgazK7dd0l4pyi/U1sToCwJSgfKw0K3gK02jsUn15XjbSlwvRx5OgHluU7bLHRZ1LKV29yQhD0FPi4L+zLOVCcqx47KSaByuI4Ml2dPZXA6nvt7k+pRjtKy1ZyFrBsJ+GHlgHH+gA3lreAKjK6kTbuLBKuuHB1cXmnKzwLXmfoikdpkTfnYXZr76T6JcBb010ngFyYxnER9U5TScj9x+WYkup2oPmzJ30Hls+jnfud53u6UJr8N1ZfqGk7fWVwL123Kk9N1XCLJieLWfIdE8obbATgZGAcjsfjePyfXXJ6Va6GUqysuHNuDsxevIt69Ej7/uBHiT53EsRuPce7UaRSqVhPFXY1g5Foe363ZjPXr12He112QfmQnDtyKQbaZBUziHgLlx2LL7g3o4ROCZfsfwqHyZ1i9eTeG1POGmUspfLt6MzZQ3vlTuiLj2C4cvBmB8o07IvPmHdx8FIszlPcpErF572nEPL5ON3pDfNK2Fsz/7fPDwIh6fBsmzg9Hv6VrMHfuXPw4whPbv12Ih6kGMDGigYOw5ZNc1rdGlY6DMJPSTGzugvVLT6JI88H4uJ4n6vT/EXMHNEZq1HlcvG2DoVPnUlk/olttulC/j+ibIo+nF/IX8IWXSRb2HJcu1hKJRPImYPHH1uPw8DAcOXwAHp7euHb1Mvp9PhTNWrYR49es7CxkUhpOeyPwOgr4+AjLK4taFpU8V/fBvbvIJvFbnAQnW6LZqvzk8SMR9+TJY9y6EYj79+/BjoQpC8+Y6GgEXLsi3LJ5gM51cHXNiy++Gkdl3cfF82ep7D9WBE1NTYWGjs+BrcxR0ZFiYa/gh/eF2LaytqYy0oUg5qAT7lwPFta3ggIRGvJEuF67ubmLxbi4Pbr03A4N1cHM1Az5vL2xbPF81KhZB4Z8n5Z8sPCrn6LjM3DqWiLuOVxFlhGJqhdVHf/U2LrKbsMsOHnRKrZqsrDkETELNBZ+LDo7FQWGltWKTd37Vfkzk08CSmdCGVgQh5HwZSsnW35Z+PE+FpyW9HuMoji2/HIcf7KQ7F5cK265LE7Hn6JcSqOL0wl7jmNReTFcW3Y8tekOCdviJMDTlfSclNOx0OW651YOw9+5O1is7rxP5ZGItSEBKtIR3C4W7rx4WQIdh12xuZxKJJRZsHO5YphLcbrjsou07lgcz4HbymlZJJfLAwymPuzm90ffiLwU+HjcD9wefojQhf4uqdQGFvts4eb51ZyeXcNZVLPr92cUuD90dZZInoN+F3pZcAsthZp5vVGmkJXwLnkVcpfVDj7wd3NA9KYtWHn+Onzr1EOxCvVRwfgmjpxYj22HrOFfqzqcKbcm9gm2bJyD39asx67D15BC9eCbIt2+6PwwR+XGrdGsQXUULNcacyZ+ilImtzBtzBRsvhwGTVI4tm6eg6WrOe9VyptN57s+CtRsjWrGl7F133Ycum+DZh1aw+XWMWzdsRInzCqgcYUCf3qQ9ebgOVF0PvNm1CPEGRWBL52bjFux0rBJjQBdj0UaLVkwtbOHr5+n+GZu6UYXrXTQJRRpGRpkpCaJeI9qn2NCbxd81agWajfoiQ03I0HFvH+YuKJWq/b4+OPe+Lp3aRz8ZQuuKbskEolEog4mxiZC+H779Xh81qsrqlargeYt2qBW7Xr44bvJ+G3xQmFp9fTyFvNzR44YhGLFS5LIfIKBfXvA1sZOxLMF+OGD+/AkYflxp0/Rqk17tG7XQViYq1SrKcpii7Srm5tYHKtps1bo37cbHt6nPFS2lbUVXFxcsXPHVnTr3E4sHuZbrAQcHZ2FGC5TrgJW/r4E+/bu0qa3skbX7r2xdNF8DB/cj+pdE4UKFRZzqHWLd7m65RUimYUwW4pZAHfv0g6xsdFo2ba9sIqzcOZ4L6/8wh3bifLzImK+vsVFvLtHPjn/+AOGDRRPkzVYsPEajp24gKcWMcjWV6y0OliUsUDl8TILQf5kIczzZced0M6zLUuCjkUZ72OhyFbgnANstmiyBZNFngMJbLb6LgkAFlOo4a612rIrNWdhgczu19POA+OpfE8bIIlGejwnmdOw9Zfn/bJItGCxSnkZtvCaUV4ug4/t56jd9qb8riQUeR/n47pbUj62JrNb9ZzLWgsul8PpuRwul9vN33kfz1EuSAKZ89SjcSofW9emNBKnC68CY49rXbNZjPO84LNh2nbw6554MKxzTWdrLh+Dy+ZjsiDOR+Wy2zcv+MV5zlHeoYe0c4xN6Nicno/J6P4W7JLN7uw8j5rb50Tx/tSv/J3zeVhr/zYjjmj7kec+68qQSJ5BPyYSx+5PyqKrWVOMaOwLR/pNZvHv/xXIXSDDBbWbe+NR8D7sP5QNP18P2OYlYVjSBNtmz8NlY0uU8NOK1LMrJmL6wUSUqlwD/qU9YSIqqPvh6iFbw9KQzvHIm7iL4mjXrCrMk49i8fpDOLFkEqbtT0DJKn/k1fDDI5eyqFPHFRunT8Dhe174nG70hRNPY8LUjShYpSaK56WL0ptG15/U2RpS/VYmdMy8brCIuIgzj7RtCjpzAimexeBM1wS+VurgBUxoHCPIytKIJ+aMJjmVBgBCakPPwBxVuk/EzqOHsPhTa0wd+gtCxJ73CE0kjh+6hDhtkxAR+ghZeeygPD+QSCQSiQqweGRRyBbb1eu34fdVG9G4aUthhWU3ZI5btnI9evUdiJTkZAwdMQq/Ll0Nb+8C+Oa7n7Bq/VZMmvIDHJ2cxJzgKiSuPyHRmpaehri4WNSp2xBNm7cSLs/rNu3EF6PHC0stW4o7dO6Kleu24vufZqFho6aoUrUG2rT7GA0aNsZvVI8ZcxaQEM6P9h93EeKVXbPXUhm16tTHpz37CuFa1NcPi39bg9UbtqNOvYZiUa1+A4fAwtJSzJMeOHi4WH2b28lx4yZ+hxVrt2L0uK+RnpZGZX+CEqXKCBfyKVOnw9k5jxDdeUgkR0SEo3TZ8nB396A6vyCIJB8EBgZ6iEnMxLZTsdj6+3cIvbmPtFwu40Qef7H1mN13edDGngss0sZVBr6rDrT4P558LMqaUxoWl2w5ZSHNgprzTqoCFCMhywwpq93P4pbnHE+tAXxdTWsFZWvq9/R9aDmt0OzqpxW6pZxJYHtoj9GQ8rDbMlthGRbSYyrRGJSOy/N5Py+jFbOcp2pebZ6BFMfu0Syma5Ew5fbxsdndmtvNZVWjtFxfZgildSbRyYKe28QiuUdxbV2nUHtY+PO8YG7biPJa4SraRKEElVmFyspvqz0Gx9WkunNdWICPp/5k93V+gPAV1Zvd17luLOob59eKcaZLMTouHZ/F7xcVtMfuSXVgizGn4+9jKT+7mfM8bq4L/624/3MOuiUSRhHHn1g0xuDGhWBupk8/+1f/nbxEINO5WaUB7J6GIdTIHf4+zjCwyodalash8d5dGLvWQN1SdGIQRet1RXWcwqQh/TB+dhAsvPRzfw3d0xv4dmQf9BkyEUdSKmFIp4Yo27ALauqfxteUd8yMm5TXANnsImLgiBo1a8Ew+CGSCtRA+VKFUMo+Cw+D9VGhdn040zXlzaIHY3MNArf9gs7NmmDjjYpoUYUuOh6N8PUwL8xq1hAtWrTAuH1OGDypJ1xMMp9dx/6KqlWq4ux3PdDq69UI2DVblMGh//JAdOrzMeiS836hZ4To07PRrlET0Y7GS6Ix+bvuoEukRCKRSFRG52KdmZkhBCzDopLjtPHamy9/chp2e+ZP3X62tDKchz29dOhcl/mBLltxLS0s0emTbrCgT14QS7hsU9CmobzKp65sPg7Hcfm6+mj3Zz4Xx0GXTlfXnNuM9ru2jbp43fEYXTuECzfFOzo4omXrdrCxtXuWRvLhwG7VcSSOd52NQ+mCFkh4eAx6eiTSXgaLuZxjZt7mARyHv+OKyWlyJuMBuC6/bjCec0DI6UXZFOh3+yytLg3HM5xXl18cQ9nWwek5Tnc8JmcejuN8L5aj22ZeTM/l8Vddm7guohwKurT8XZdWh24fx3He5+Jom9Pr9uvyPzsG/09B97fImY6D2KfE5VY3/i6RPIN+EHoauD4pjc5mjTGwYUFYWRi8smu1jpcKZKvSvXA+IgIRAWvRqJAFxZij1fgVCKG4q/u+R2ETbbo8FTpjVwCli4hE6JNzuHL5OPpXcoUViclN9x7gx3bFRDqDAk1w8FoUpaO0gfvwWU0POJRuh51XtXnDQs7h8uUTGMxPvqhaFXtMw11Ke2lFX1jr58Hnm84iIjII333s+/JKq0Y2MtIMkL9Ge3w7azE2b5+JyvZ8VGvU7fs9NmxbihkzZmLVr1NRzdOa4g3Qd+pBTG3pTdtuGDB3m3hrAFOmD6X/oRW4u8p1m42D+1Zjeu+GKFi1I5UxQ4R5v/6O/s0L4V+wi6uLvi2aD5uGJQvmiP7YtGQW2paV8lgikUjeV1h88vuJi/mVEKtK8/d3FRbI7J7NC3W9y/WUvBnYrTqWxPHWkzGoWNQW9co6QF//L8SxRCL5j8HiOAt5n5RBV7MmGNbEBzYWhq8tjpmXa009I9g4OcHJ1vLZauqGZpbCRcvOxuS5OcDmNpTOyRF2dpawsbGHubE+9AxMYOvoCCt2t2C4PDsHSsdlsuDWYqbktbfX5rVg1wpC38gc9nwsseS+Hkxt7ODkSGXzioD/AtlZgKm1Azw88yEPu3c8wxAO7vng5eUJZ2vdhVgPZpZ2sBRuI/owt7J95kHCfWZjpfSXvgmc8nrA09kWplYOVIaXCB6uTiSx31OMbZE3n6foD3d7cyVSIpFIJO8rLDZ1ltp3HRbJXFfJh4XWrToD28/Ewt/PDrVL2yMjM0saFyWSDwnhVk3i2KIJhjT2gYX567lV5+RPAlnnBvUhBx4UsGtXbvv+K0Hn/pbbvrcdcrrSqRm4vTld/dQKOve/3Pa9TuAyuWyut5pB9/tWO+gG1bnte5XAZb3pvs1t3+uEN3Ht4PLexN8sZ9/mtv9VApeVs29zS/NPA5fD5TG677kFdg/m0TE/3KTu+pvBgPLp5xL/miHr1cvNorycXwYZZMg96MEAsQnZ2HUmAeUKOaB2SSe6BugjS0PnnYY+6dzjABlkkEEb6N4ibjDsoq4LLAE5PmecGoEFqh6Vndu+1w1sbtTVme75eR6XRAfDBuhb1wumxtlISf3n4w4eP/AY60X0mk888Fxs3MFJytaHS0BAAAoVKiTe//hfJTAwEN7e3mIF0XeNGzduIDY2FpUrV1Zi1CE5ORkPHjyAr6+vEqMOYWFh4gTz8PBQYtTh1q1bwuPCxsYm15P3VeAF465evYpixYqJFWTVguct3rlzB35+fjQw4YvY68P1i4yMRFJSkvitqsm9e/dga2sLe3t1l5S7du0aihQpAiMj9RZKYHHI16QSJUqo2rd8jkVFRcHHx+eZAH1deIVkPsf42uni4qJKfbnMx48f4+7du/D39xduv7lh5uYP57JNYaj/lM6Xv+9pxP3ArzNSE77pJiUnwcbaRon5+yQkZ8KMXx8jkUhyRbxZhAbh6RnZsOB36RK6W6R4p7ahKbLNSSzzKtbq3DolkvcXOl/Skq1gZWoFawsD0pbakyKcxq78znxzC3P1xpgU+P4XFh4OD3d30srqnYA8bgkPC4cF1dfS0pJObT0kh95D6IlFMDXKftaufwqXe/nyZdQatkmJ0fIngbx5XG1l68OlWbNmWLBggRjg/Vdp164dvvvuO+TPn1+JeXfo3Lkzdu/eLQbvasICbsyYMVi9erUSow5Lly5FTEwMhg4dqsSoQ58+fdCxY0dUq1ZNrN6qBizc6tWrh40bN8LUNOfUgVeHLy6hoaHo168fdu3aJR5EqIG5ubn4W/HDnEmT1H1w9+WXX6J27dpo0KCBEqMOH330EVauXKmq4EpJSUHjxo2xf/9+8X5ZNeC/PZe3YcMGzJ8/X9W/2cSJE8XDou7du6tSLpfJazUMGTJEPDBxdFRWin2BLcficCB0Ior43YAm8+8/oNDXZ2uvOg8I/kCPytV7pQcE+jT6V3NQIZH8N9G+gvPFgT0/UBNqWZ5CEolATy8bj26Xhn16W/Rp4gsrC+0D2AGffSYW2K1Tp44wcqgBjwdDQkLE+HX3vn0kzNUZWzAmNBb4vH9/1K9fH02aNkUajYfEaf6a90weY1StWhWO9Z8fZ8rH1LnAF1y1LCrvKu9yG9V6kvUi3N43UTYPgtWy7OVE9zfip3H8qVbQlat2ULtcbveb6lsuk4+hNro+UBMuj8tV83egK4vL1R1DjcDo/ma57X+VwHXU/Qb4+8vglZTZ9RLZhv8oZGl4lJ37vlcPWlfP3Pf9dWAX69ziZZBBhpxB6279YrwmU4+uE/rQZMkggwwcMjUGyFvwIiIM12LO1mt4mqjcq0lYZtL9NZ3uq2qGDLpfZ5NQ5vt1bvtfNeSsc4YSx58ZKoyNdGOhnEiBLJFIJJL/NEYmBjAxNxRBX1l1UhdnaPz/b4O55X9bGBjpw4Dfi5oDA0M9EZ8bhhSvqztvs9VN993YVOueym16luaF/sjZds4vkUgkkvcLXm8jn88lxBqvx+zN15CSTveGF+4jkud5B3onCZe3rsOaDeeRoMRIJBKJRKIGLCavHw3D7gVB2LvoFuLCU0gk6uHKwRDsmn8T9y7H/KXoZUF57XAo9lD+3ZQ+MjhJrD/yNmAhfP9yNB7fiBPbLFj5M/x+IoKvx/6pXtz2e5R+76/aut86G4m0FA0OLL2NXfNu4uz2RzAkARwbmoKDv90RaYJORyq5qe36erh+LAx7FgaJvnoYGJurEOc+YmHN/SqRSCSSdwtelyM7yxAePpfx1HwDlux7gPCoZNAlXvIScr3NPziyBP0/7oC2bVqjdZu26PLTTvzxGn+1icXm8cMw6Ms1+OO2/CrEYMu4weg3eAXClRg1CNr5PcatPat8AzQxt/HzrG9wKpj99TNwds1UdGjbFp36Dsfp0DfjGvwukx1/Gd/07IK21AdtB87GXcV1QyKRSN4FDE30cWj5HWjSNUIcn9/5GNFPkhB4PByWtsbYOuM64iNThRh8GWe2PERGmgYWdiZCkLIQZI8sDkJc0z+ecyzctJQ43s5WFg3hTw6chtF9Mtp8WpGZU1/qxCbX6494EsXGBjA2N0DovQRc3PNE5L1/NUYIWc7DIlmXntt+bscjxJAA5robmxniaUQqjq65B2tHU/GQIDggFiF34nH7XCRMLQyFUI6i/tE30BeDpzNbg5H8NAMW1sbYODWABLr2gYJok9LW1CSN6KP4qBRte5T2/lWfSiQSieTfhUWyZ6HLCMtehYcaL1jbu9FdRXufkjxPrgI5+vYprF61BruOnMTJo3uxfNTHaDHtKNSfCciYwszSEhbmxq/5LmANIu7ews1boVBnqrmWsOt7se3CA+Ub/biSInD4yG48SsxC3KUl+Hb2FbQZ+Q1GtK+B+3v346mS7sMgA2fW7IZD0/745pvRKB+2GqN+OaLsk0gkkncAuvezm3CNjwugzicFERuWDCNTA7QY4ofqHfLDwsYY6akaISo5GJtpXYp1VmUWgaYWRshXzBYFStvDxtkMN0hcz+p5HLN6HcflAyGIC0vBqsmXMLPbMQQHxuLkhgeYQduLhp9F6N0EzBt4GgsGncYBEp/pyZnCkj23/0nM//w0ds6/iZ97HMP676+JY7Il9vGNpzi6+i4yqF57FwXh6qFQpCZmiO2oR0l4FBiH/VTG+u+uUr6rQtjevRSDGZ8excrxl7TtYXFKdWeLr3thG1F3lwJWokH5fO3QeEBR+JR3xJMgrTW6cCVnNBnoS8LZBNGPk6gztALYzMoIFZvnQ23quyqtPXFuZzDCqE1LR57HL31PCAF+YdcjbPoxAMtGXUDYgwT8PvYiFgw+gy3TA4RQlkgkEsm7Abtb5/E6hUotkrHrWipi49PFe8Ulz5OrQNYzMISlmS+WkdgMfbgLld0zEHAjFJkkke+c3InN+87g0LbFWLz/BjKSYnBsK20v5rAEe8/dF0I6I/YOdm7Zi2tXjmH5b7xvJS4+0jlRZyJo72aRZ83Bo4hLM4CxsQkSQq9g4/JFuBKmSPHUR9i6YiN27N2DjWs4nm+0aQjctRnrN12GWBstMgCLlq/D2Uca1OzRHwM/qwsHin5weie2HbyEc0fWieOs2nwCcZyeyEq5j+2ivhS/6cRfiloDIxLwxobKN0KPBk8mZjAyyEZqVDii9VxRsqwPStVqio5d6+Gfv9TjfcYIlXqNRN/mleDjUwp+PgaITFJvxTqJRCJRiwPL7mDf4luwdzMXlmNzGyMEHAkj8awPJw8LIeTY/fj42vvCpZiFqLDGktBMI1F7dM197J4fhIfXYhB4MhydJpVGl6/L4uKux4gNTUbMk2T0n18Vzp6WuLwvBP3nVkHvmf5wyW8phHgRf2ec2/5IPKu/dyUajfv7onT9vAi59RQ9plWAEQnjhwFxwgrslM8CYfcSEPU4GQnRacigerHQ1mRmIzOD318NVG3nTeV6o80XxZGlyYYVtan3zEok4E2F27iBkXbAwxbds9uDhUt16N14GJkZiGNu+uEaIh4kolB5J9H2oDORWPvNFSTHZ1CdrYW4FtAnC3XuA6+SDogLTYGHry1K1nGDZ3F73LsUjSKVneHfyhMfTywNtwLWqNLGC0Up7va5KFF/nTVcIpFIJG8Xdrfmd4YXKh6IFNvt+HXPTUTGpj/n2SR5mUCmUUF25iNM7dwO7dp9idteHfHLsHowRgZOLByJdq1bomXLHugxfRseB+7A8Da03YNDd7T5dByOh6QgLfwcvu7ZGi1btECXrryvE9oMWwR+cc+Tk4vRp21rkadDi+74LZAGDabmMEu+gfGDe2LoqquiHrc3j0GnvkOw8+ABjBlI8WtvAImBmDCoE9r2GY4LpHgTTi9E78+/xOX4JOwYNxB9BiwXrtrnl41Fe6pn8xbtxHE+btsds3ffpz3BmPlxB7QR9eX4Tpiy7DzJ7n8CDVI0NKiq2AS+ZkfQuUEr/HzgkbLvAyPhKr7t0xXt23+E+Y/98X2vesoOiUQiebfwLuVA4s0bxuaGCL2TQEI3Ao0H+NIVXTsw4P/zvF4Wqzr3YBaP5tZGaD+6JPrMJgHqZEqDC8Auj5mwLLMgZmHtWtAaZpaGiA1PgSMJXHMbY/AbZ1hAsjAW3w217seO7hZwpjT8vVBZB1jYmFAwEuWwazaLXLYKs3WXXZszSQBfPRiKgmUchBhmvZmtPEfmemoozr2IDSxsTWBuZYR0KkdPaROnbzrQF5/NqYwCpR2QmZ4lLNX8GUkC3CW/lWiPPo0GTC2N0OizIrB3NRf5dHB6tkTzgwBLexNcPRAiXLLZ2s6u2Gxp5sBznlmEH1hym+rC7eUnDEohEolEInlnYKHs5h2AoIgHuPEoEYZSID9HrgKZ72jZ2cm4efowjpy7g+zAPZi7eBcSNYYwNqTBgo0TZpwIxuPfPkO+ks2x7Nhh7NyxA0t/6A6LwNM4/SAWWaY0QMhIhEGtr/Ew+BZm9a6K4HX7cTclCofXrMDxzPrYHBSMh1d3o2MRB2QkJcGyQF10L1cMVxf9jGsp4dg4/xisC3+Cryb0QB3vfHhy7gJuXzuGwAQNTFLv4dCFIBw5dAnehTqgia8dsg355dEmolGGhobg2bADl99G8OVfUTIzHKcO3UBs4DaM2X0bDb76FTuozt1KPMTSZb8h+K8Mnzl+NNon4dnIysiAgXVpzFi3DTPa58XM3vXQYcQ6xH5oU3DNC6Dz8K8wYcIkNLZ6iLEztqjq4i6RSCSvC88frtTCk0I+4TIcfj8BG3+4KizHmekaJMVpH5Gy4ON0tbsWgkNe82ciNCMtC6lJGUhNyIQJiWLOc+1wGO5ficbTqFQhmlOT+LVk2bAiARlyKx63TkcghEQ4z9+1czETgjhLoy2QLbIsQDmwOzSLYhasuldN8HbB8k44u+0RvErYIyE6FXcvRcGnghPlzYImM0sI1qS4dGEF5nK4TFFOBpVD9dChoe+PbsTh9vkoRD1OQia1xY4EcNPPfUWdTm8OFiOBfH52qNO1INx8bET5Orh+oXfihes4W9dL1XMTc7g9itiK/ktNzhCWB7Zuczpuryn1sWcxOxLqmcjOIbQlEolE8vbR08tCVqYhbl+ug1pF/FCpqC0yclz3JS8RyNnZGugbFcbimxEIDwvFwha2JGqn4likAYz0DGBtVwYlS3sgr4MVoi9txrAxI7F86y4cOxuEVBhSoXxD1ECTZYHadWoin0ch+Hq6ww50405PRVRcHDT5i6GqjwfyeRWHu6U59DTplNcR3Ue0hF7MGSyc9CPW3I5FlX4dkNe0MFo0LIqki0vw67qzcGo0BAOrO+LKpiVYcOI+CndoDze9jBwLifF7MwGnPJVQt05BeJT0Q0F9I6qXHuKjI5FhkIngS0ewa9cuWFQdgP7tqsPqJROgNSSEM5PSRYuYrOx0GGqMYKK4XZtau8C/+yycXNYTT06twuUQEf3hYGABj0KFUbRoefT+rB7C957AdWWXRCKRvG1YuPlWySOstWnJJCJJPCZGpwnr750LUdj76y2EkWDWN9RaQlkQsjtxTgtqwXKOMLM0EpZanqNbubUXrhwMxbVDofioTxEhitk6y4KaF79ioXl8/X2xOBjPXeZjH1l1j8RlXrHIVoEyDmKuMbtS5yVBys9d3X1tYUN5uX6ajGzkL2UPTxKt+SjeraA1yjf2ENbYPN6WwgLtWtBKLLx1hkS0cz5LuNMAh+uft7AN7Encc/257QXKOuLepRixkjUvTGZqZYjCFZ2QkpgB/xaeSIhNEw8DXLytRLtZUD+DjufpZ4sr1E5exdu/tSeKVXNBKXYNJzEccDQM3iUcYO2gbf+FXY9h62IGD6rLzrk3UKy6i7BKSyQSieTdgMWxRmOMi8fKo7htDbSv4QlDA7lU14vkbkGmu2xG6gNM7dYBHTu2x3e77sPGvjK8bCk+IxOZLBqFGs3GjQMrsPN8NDLS05GengGWqeIhOP1PQ4kyKC2TSdv0DemWTihXrgzsA5agZduOVH4nLLp6H5kGBuKPY1O5BzoVCsHS+fMRZFwHQ1sVE/n9WzaDVfBhzJm7F36VWqBtu0o4+esc7Lzmgs4tilOKLBoQ0DEySYTTt2yN5o96ZlN8lrbeTiWrooKBPtWL60shTQ/OzoVB9/dcKVqxJmiUg61BKeL72c2L8UhTBsW9THF2+xwsOhUq4uNC4mDk5gNXe/H1wyDzMdYt24ZbNNjk38Ll4yeQWcQbXtq9EolE8tbJTNMIi7C1k1Z8snD0JvHZa0ZF9JpeUcz/Zdfl54ThC7AgtnYyE/nZuutV3A69Z1bEJ9+WE9ZYKxK2/q286LanLZ/n5/J8YJ6jbOtijlZflBDfG/crKoQxW6l5ITAWlcVquAo36ZK13YT4ZVHL/5nS/pYj/MRc6eI1XVH7k0Li2DxnuEAZR+G+zO7QLYYWg3dJO5GG6+dH5bGoZiswt71cI3fRVj5+tXb5YUf1qdWloHhYkCe/FWrTNotjFrPi3p0DbkvNTgXRW8lftHIeUQd2Ce80qYzovxod8wtrdqm6bqIvbfOYoX5PH5G+5fDiJJANRb9IJBKJ5O2ip0faTKOPx7caIWBvGEq5JtK9hPSXvET/iVwFsom1Mzy9HBB8dj/27TuIJ959sWnHjyhimgFTRw945csDE+F1rIey7UehR8kkHN62FRfu5kHF2p6wps7WN7KAW/78cLYyFmWa2eWBt6cL9NNNUKnnGIxu5Yugw/twId4S9RpWhY+XjXYVazMvdGpfFwmxCajWrSfK2orsMC/eBB2reMLOyx/VqxRCoQqVUMLZFnmbd0bDfNwMA9i65YNnPnvw82oLJ3eqpwtMRT1NaQDgTeLVBIbWtbB84yQ4XTuIDRs2UNiM41eCSbrnjnP14VgwsgxmdK6PGjVq4Os9nvhh7lcoYAYUKlIcATNbifiBS2Px5Q9jUdhCyfghYOAEj8z96NuiLvVBTfQ45oblM/vATtktkUgkbx26B7CLNYtHHSxC2SVaF/j7X/Gy/Gxx5XitcP5jfg27Oefcz67G/J2t02I/iUwekHA5OmHOeXJarXk/zyXmT97HdWBY+OpcoLk8TsPlcBqGy3tWDrWdj6Vrp64d/MlWa07H2/z5sgcEvF+XX5eGBS+3TVcmo2uzKJ/qxdvCxfqPJkkkEonkLaG1HOsj6FIdVPVshjJuKYiLi+U92gSS58hVIBdrMxGn7gUjNCIKUVGReHToR5TPa0FdaIyWP+zCyT3TUIIEImNZoCZ+PfwEEZGhuH5tKw4c2I8+FV1g6d4AqwMCMaV1EZGu2sDZuPjgd1SlfAZmBTB0wzGER0bh1o7l+GnlbuzdNAweIiVVytQMpual0bJ+KSF2BQb5MHb3fTy6sQVtfe1hV+Rj7Al+hIerBsFOKGtn9FmzF8f2jYAr1bTh5M04fWgOSrNg1SuLefcuYvGYBtQCA3jV+RyHwiKobdy+YCyf2BjmXESuGKNU24k4dO4Yjhw5gl3bJqC8o1YF2xWsjumrT4n4vTvnoIEn99EHhJ4JKvWYiYPHtH1zYflklHJVfhgSiUQikUgkEonkrcLiOJPnHF+pDX/3JmheyQHGRjxVVIrjl5G7i/VbJRb7Vm2GVcUqqO7rosT9u/BCXLzI13+Zd7mNb+qVIAYGBm+kbC5Xn5eAVRkuk8vmv5OaQfe3VztwuWrX9033rdq8ifOKy3sTf7OcfZvb/lcJDJep5m+X256zni9DX5/P72zo6WfJIIMMMsgggwwU9PX51YAGuH+9Hirna4Yu9ZWJkG9gzKYLb2I8yKg5ttAFLo/r+yJ6zSceeM4B6tu2rsrW2yIDkcHBSDdzgIuTHbQzk/9d+vXrhwkTJsDZ2VmJ+e8xZMgQDB48GJ6enkrMu8MXX3yB48eP4+TJk0qMOjx48AA///wzfvrpJyVGHTZu3IinT5+iW7duSow6jB8/Hh999BHKlCnzbC7/62JkZISePXti5syZMDbWTn94XfiCFRkZia+//hrz5s1DSop2vv7rYmpqit27d+POnTsYNGiQEqsOP/74IypUqIDq1asrMerQu3dvTJ06Fba2ytwQFUhOTsZnfXpixYrlSEtTZ414E/rbHz9xnPp3D77//jskJiYpe14PS0sL/DTtJ7i6uaJdu3b0W0hV9rw6Fhbm+PXXXzHlux9x7vQJODo5Knue58BlDS6mrEb+QrehyXw3H/5JJBIJI6ZQ8Jo5tMEP9/jenJb2+tfLFzGh+2hGegYJpNynULwq/Ho3UedUrrOahofsN1dnGqsYGevqrC4mJlRnGqdl8TvzVIRfu2tiYoLU1FcfV/GD49tXSsA9uyQ+rusFIwM9ZNHvbtKkSahdu7YYC6k1xtSNBydPnoz58+erNh5kLCwsxDjT399fTG1NS/tnL+h9GWZmZujSpQvytfhRidHyJ4Fscn2+svW20IMBKXr689EgR/MW5DGEOCtbtqzotP8qLD5LlChBA1pLJebd4fTp0wgLC0OLFi2UGHVISEhAQECAOLnU5P79+2LBt8KFCysx6nD+/Hnky5cPjo6Oqt0o+OLF7vCVK1cWT83UgJ+88UXw4sWLqFatGjQadW4QXL9Hjx4hPj4efn5+Sqw6XLlyRTwAc3VV94Hg0aNHUalSJdUePjB8DTxx7SkJZRqEqDgO4b8bB/HqIbXKpcryb4w3+AasCqJMrRU5k39bLynW0as88pVuR/cNdW6aEolE8ibIomuYtYUeKhWzgj5dg6Oio3D37l1UrFBRSaEex44fg18xP1hZWwkxrgZ8LY6JicGtoFuoUqUKMjLVEVeMkaGRGIMXKVoEdra2qt1HuJ+fPo1H4I1AVK1SVYlVj9NnTqNQoUJwsHdQYtQhKSkJFy6cR/XqNZSYfw4vApkUdQv3zvwuxpK63wGP2dzc3MRYSK0x5psaDzJs7eVy8+TJI+qt5ljz0KFDqDJwjRKj5U8CefO42srWh0vLli2xdOlS2NjYKDH/PTp27Ihp06aJH9m7xqeffireUc1PodTk8ePH+PLLL7FixQolRh1WrlyJ6OhoDBw4UIlRh/79+6Nz586qC3p+Ysj9q+YDoNDQUPTq1Qvbt29XYtRh06ZNuHbtGsaNG6fEqMPo0aNRt25d1KpVS4lRhyZNmmD9+vXC+q0mXaYdh7vPEdKG6ruF/1fI1mQii8Ux3aAlEonkXSU7OwtpCe5oWKQ1Gvs74crFM/jll7mY/+tSJYV6tG3VDJMmT0aRIkVIUPzxMtTXwdDIGBfOncO0n6Zh5eoNyExXxwOJMTS2QPs2LTBq1CiUKl0amSqJb0MS3gEB14QFcvXaTUqsevTo1gWDBn2OEqXKKzHqEB4ajL59+mLT1p1KjHqwZ16rVtqFhtWEx4PsqcjjTLUZOnQoGjRoIIKasDehfd0JyjctUiDnQtOmTYWraN68eZWY/x5t27bFlClTxBOvd41OnTphz549YhE1NQkKChJCa82a558SvS6LFy8WT1OHDx+uxKgDu+u2b98eVatWFRZqNWCXKL6wqCni+GkyXxAHDBggLojsEqwGLODXrl2LwMBAcVNTkxEjRghx3KhRIyVGHRo2bIjly5cLq79apNP4oPfsTaj00VxkZ8l3ykokEsl7jV42UpNNcetKTTQs3AkuhnewaOFCLPj1VyWBerRp0wZjxoyBj4+PahY3HkewJW/WrFlYtWqV8M5TCysrKzE9Z9iwYcLLkV8RqwZsfeSxBE+BUnsMyHTv3h2fffYZypdXVyA/fPhQCNnNmzcrMerB00mbNWsmxkJqjTF140E28OzcuVO18SDDvw0eZ7Jxo3HjxkhVyVXe3NxcCGSnBpOVGC3qr34jkUgkElXJztZDZoaxDDLIIIMM73tINyGRmYXCpY7gwL21WH84HEYm6nodSSSS1+NfEsiZCNyxEEN7z0BgmrqT7iUSieRDhb2JDQx5fi4FA55TTHFivq7ynT7/Cp4vxOk4/f9L+2+g844W7VC2uX4vmyMt6p6jnbrvIuQWR0EHl69L9+K+56Bo7ieJRCJRC37oaWioQQG/gwg2uASbAo1etryCRCJ5C+QqkK9vmITqxQtjzhm1VnrLwsMzOzB34QYEp79nAjk7HYsntMDEnQ+UiFzIeoyJXergq633lIjcSXoahacp6riLvBtkI/n+LvT9qC5q1qyOsg0G42SIeivWSSSSl2NgqI/wB0n4odMRzOh2DItHnBVi7+apCMzsfgyzeh1H8PVYGBjl/hzUkOIfXIsR6Tj/5mnXkJacCSMTAxibGYhPhoWjkan2O+tE3X4ul4NIS/uFqKXji/303dBYXwTen1N8c72FIFfKYrgu6SkaHF//ADGhychWbhOcbsfsQCRGp8HU0vA50ZuckIFlo85j+idHMa//KYTdT8CeBUGY1vmICFcPh4r0234OFN9n9TqBwBPhNCilelOIDE7CgkFnRNt/7nEcQacjRD10dRZt4uPRqDUjXSPi+bi8j8NLBbVEIpH8DVgkGximw7/2NSQ6BmP94TBxvZFIJG+fXEdOqXGhCAq8hYhktc5UYzGf0AJmeP/GFNmIDr2L0Kd/4Z+vZ4ICJSqicB5zJSJ3fhtfH6N3hyvf/gtocPNMCFpOW4UDB3ZilM9VjJ2zT9knkUjeJCwwk+m6lK+ILQYurALPYnY4v+uRELn951VB+cYeuHYoFJn8UDKX667IH58Ov+ouGPp7dbQeWQJmVkYIDozFkZX3cJXysgCOepyEK/tDcGHXY1HWNRKeR1fdw4MrMbh3KVqkvbj7CdJTNaI+LNBPbnoo9t29EI3ja+8jLSlDHI8JuROPeBK8XNb1Y2HiGBHBiSR401GwrCOVQcJ39Hls/OEaokOSkRCThhsnI3Bs9X0kxqY9KycjWQM7FzP0nlkJny+uiny+tiJ9q+F+6PJNWdw4ESG+G5roo/WXxdGW2nd2azDVM5OEL93nqJ/cClmj7y/+aDm8OHbNu4mwewm4cy5KtI/bm0FpD/12B0tGnCUBHYlwEuHHVt8TbXoamQoDKZIlEslrkJ2lD0PDTOT324cDd9di3ZEwscq1RCJ5u+QqkPXEO9nwJzF7a/cSDO7dG71798XMtWehtS9n49aepRiixM9YcwZaGyLF712GIX16o9/4MTh0Pw2mdDh9IwMk3d6Hr4f3pfR98OPyY1Bvev+bQd/AEAaK5ULz9AZmD+shJuR/MWkrYjlSzwFehZxhbcIL6DzFoVU/YNXKlRhOaT4fswSPKTZgw3dYsech9s/8HN2nb0VmRgqOr/4OPShN9+6fY8G+21zSe4YhynTogQa+TjRQzEAy0mHroN77XyUSyV/DYtHAWI+CvhCoGWlZqNgsHyxsjZFBAtTc2kgr4mjAxWnZ6vmcNZfE6TUakC0beR5HVtxF1KMk7Ft8i8rR4OSG+7h3MQpXDoTi4G+36ZqVJUTiue2PSFhnIJ3ScJyGjnP1YAhuk7B8dD0Wm3+6htjQZGyYelWI6aAzkbi8L0Qcl12Vb5+LJMEbLoT3vkV0rBQ61voHiA1JweW9T4QlOCuTF7HJFK+gSk3MxL3L0XhwNQYnNz58Vn99Iz0SrIlY881lrJtyRbSdLcOGxgY06MymT8V9moIh3XeEMKZ8ureG6PojW5ONguUc4OFrh8iHicigNqUmZSKQxDu3SUP7uWx+8KChenG7H1yLpX4JEft0gl0ikUheBZ27Nc9JPnRvPTYfDYVGqmSJ5K2Su+9dLjw5uwA9Og/FsvWbsXnDKozpNQBLz9Ng5soy9Ow0FEuV+LG9B2DJ2RDEB+/Fl71IMC9aht9mz8PCLUcRY2IBq5QQLPlhFMZOW4B1mzbj+OX7eD/eWkldlRGMSQMH4ZpHE7FanfG5cRg8YRtS6OJ2attcbAuIpnTJ2DNzCubtDUUTSmNxfTomLjwLj4ot4e/niGJ1O+KzxuXw6OBcTF8WgtaDh2PY0L6oX0Ld97H+azw9hy9aNkTNmg2wOqk+Rn+s7gp+Eonk5bAb8LXDYZjR9RhSEjJQpqG7ELdPbj0V1tCiVfMIaykLx8v7QzDj0z9cqfX09YU49ChqgyptvOFb1QUPA2Lh6WePxv2Lokprb9y/GovMdA3KN82Hmp3y4yEJ4DIN8qLZoGIoWtkZaSQkb5IAfnQjTlhUs6i8/KUd0ezzYnDKZ4kKJNYb9PRBMO1nWJB6+tkh9E487l+OQYWmHrhyKETU2TaPqdjvWsAKhSs60b58cMlvDSMTfdTqXBCN+xXFo0BtOQzX3cbZFBUpXfkmHiT2tW7bqyZewurJl1G8litsnEwRF5aCFeMuYuvMQNToXED02Yuv1mRBzdZzftDA4pgt1k9uxVOfZqJYtTzwKe9I7XYXx7h9NgohtI/FdFamXFNDIpG8PiySjU0y4Fn0GDZdOIZr9xKVPRKJ5G3wNwWyBtd3rsRxvfzoN/5H/DB2ADwzzmHTrkBc3r4Ox/S80G8cxY8bCM/M89i8NxC3j2zBruhiWHj6MRKjI7BkQB2Yp6Ug08AItjaW0LOvhK9mLMS43o2h7mu13xCGRsDVLdgUVA7DB7cUS7n3H9MZaUd34H6Snlgm3JQGodxXdgWKoc/IYahJadrUqoo7Z+/AzL0wvF0skKdwGZT3cYNtgYJw1gvFuSOXEfQkDa55LLXHed+wKYdv123Hvn17MNg9CJ9+vhhPlV0SieTNkpGqQTESwQMWVEHLYX5i7m9MSDLObA0m0euF/CUdhNVTQ0KuBAnG/vOroCmJVxNzQxKFWUIo2jqbwbuUPfJ4aa9BLBDZSssimstjjEg4sks0C2CtuKZjk6g99PsddP22LPxbeop9bKI1MTdAJh3PhOfqmhoii8SnzsqaTQe0yWMmrLwstl0L2uDS7idw9raCKdeJ9nM5XLY2S7awcvNcZY3meVdxnqdsYWOMQhWcSMA6UR0NxLE6jislxPXd89HCws0ius2oEhhIfeRV3F5bTwV+cMDCmNvMDwfYmn3nXCQ6TSiNSi08RX14bjRjbKqPA8vukFgvgKYDfWFiwfUVuyQSieS10NPLpuuVAYJvlUN9v0rw9bJQ9kgkkrfBXwpkQ2MTZYsHJzRIyM5AfHQ4YvVcMGDmAnzRvCiy01NE/FOOBw3UZizASIqnUQU0hsYwE+9apQEODUT0kIFkI2d0GjUPm2Z0xrVZPdB6+Cw8eJcflOkZQJ8uXFk8EmKXF31D6g1lF23r0QDuxTESuxHqxnGaLD3h4sh2hkwa4PGglLEr2AzfzhyEPOkhOPnbFAyZsw9/2EbeJ3iRCUMYGdmh/sf1YHDzFu4qeyQSyZuFL0sceCVrvu6wa/KWGddxfucjMVd207RrQhyzQGXRK1a8puuRDracCjdpCiyAvUvaC2vwr0PO4NL+J/Cr4SL2cbmcv0BZB5zeHIyFg86IeceFyjti9aTLOLHhgRCyXBcW5HxR1GTQtZHKZyGrE6UsYO1IsHJ9MkkEm9sYITY8RYh0Fpycl9thSyJ694Ig3L8SK47L+fgiym3RwS7Wj4OeCuswL1B2/2qMtlyqb7lGHsJV+/FN7VWVyxDl5BDH7Hp950IUlo+9iN9HXxBzsX0qOsHUwgibfgrAuR2PRP3zeFuKBb/2LrqF/NQ/R6lfd8y9gdQE7YMEiUQieR1YHGs0+rh11R8VXDqgYx0PGAuDi0QieVvkegZmazKQkgZMaeENb29v+A1agvy126BU+hPsXLMMixctxC+z9iLCwBjFP2pJ8SHYuVYXvweh2cYoUKMZahqdR59aRZDfpzB6zdqNKJjAIOYWfhzZB6OnzsXBm7F4mhSFBLUWy1YRsYhLfDQe3T2HBw+MUNDFHvArC9/kg5i17AQePnyA5Us2wvKj1ihono2UlBSk88CQRoYZaanQjeOyMtKRmq5dudpUk4lHVy/hYUQcDa6ikWhREG27dUfrmi54cPQa3juHmowHmP/tLOw6d1P0x5qV22FRk/pI2S2RSN4cLBbz+lijfk8fIUz5IR7/16BXYXT7oYJYpKt4TVchBHn/i7CQzF/aQVhKOQ2LUHs3c7GYVYUmHsLSbOdijqrtvFGMhDLPOy5SyRltaH+lFvngVcIeNToVQPUO+dH123IoXc9NlFeT4lhsN+pXFNZOJsLVmuskRC7/o1C9Y340HVRMCOFPp5YXc4D1aUBYrb03XPJboVg1FzQZ6As7VzM07F1EuF9b2JugzZclRDkceJ51iyF+qNm5gLAYWzuYirSuhWzEKtPsBs5lsft43kLWz4lrdo128rQUC3pVbu2FOl0LCYu7qaWRqBu3ocPYUqLdfJwOY0uLtpX7yB21KS1b67nfX9a3EolE8nfQ08+i65k+7gVWQ/k8HdG5rgcMczzElEgkb4dcBbJd/nJo0bI5apUvhqJFi6Kgsx0K1/ocSxeOQtmC+eDu7k7BEcZZenCvNFDEl38W7wRTGgXZFmyJaXO/Q5MKNMioVg9Dx4/HwM4V4WZpCy+f4sjn4YFSDXri5+/Ho4SjcuB3Bn5ViQb3jqzBqGHfIb7QYHSuagWYVcH8zWOADVMxaNBg3PH+Cj+PqA8TfQ18yn2EcjTgAszhW7kuvKy1JTkUKYfa5b1ER7fuOwbOAcsxZMFu3Dm+CgP69RWLdE0/rYcx04fCXZvl/cHIE/XKpOL3b0eK/liR2Qibp35Cf3+JRPKmYWHGQpBFpjaCLRHaObw8z7dAWUe4F7F5qZWT87O11MrOhC95Araw8srQnNfJw0KIShae5tbGwprK6VwLWov9DnnNRf78ZRyQr5idEJf8nef9smuyLZWjdY/W19ZREZJ8DD4mx7HAdM5nAVNzXuAQ4licngNbsy0pHbtIczls+WYBL8qhwHld8lsK4cqB3a05Lbt2s9Wb62dmZQwrEtbsKp5TyPI2u427kZguQPX3KGorrM/cXk7P5eX1sRHtZqu2h6+tENtcD34wwMGa2vnMVUgikUj+IWw5zsoywLmjxWARXQKf1PeAgc5FUSKRvFVyFcj5a/fCoo2bsW3HTuzcuRObR7egWD2UbD8ca5W4nTvnonVxJ5Ge49fkjC/hLOJLtBmK1Tt2YNui2ejfZzB+/n0sCls7o+3w2SLt9jXz0Lmctox3i2ykJxvAt2k/LN+8BUtmdEIeZY+Nd0NM37oFmzdvxrwRDaEdmhqiWd/p6FuNF9pyQMsh36KaonYLNe2DSZ9VgzHvKd0Bi7dswcYxHeD30QBRBoe1i35GZTdt+vcLPeRvMAIr6bfC7dg6pTscpTqWSP41WOjldBtmxJxjEogiCK+WlyPm/LLwzQGXJ9yqlXJ5vxDHDH2wiNTt53jdsYQ7NZeny8ef/I+CLk6HsAIrcVxHzseIYyl5dGXqyhH7XygnZ1t1x1aKUra17dPF5UQcQ2kLfz7LR+mfxdE2w991ZeuO92JdJBKJ5O8ixLFGH/euV4NtfGnE394K/VxH5BKJ5G0gT8dcMDAwgJm5YpX5jyLaaPZuttHQ0FBYwtSG28vtVhtjY2MR1Ib7wdTUFCYmJmIRODUCl6dPd2Hui9z2v2rQ9S2H3Pa/SuD2c9uN+J1zKsNlctlq8ybOK2NqPp8OBoYZMsgggwwyvO/BKB1Z2XoIvl0LNb17oFujAsjKeDPvc+F7Et/3c7vHvmrg8jjwPZrJLc2rBkZXZzXHKVwWl8llvwl04zW10Y2t3gS6MZaaY0wOb2I8yCFnnXkMl1uaVwlcTx4Xv4he84kHnnsM3q5gmLL14fLjjz+K9xzb29srMf89Zs6cifbt28PFxUWJeXeYM2cOrl69ivnz5ysx6hASEoINGzZg4MCBSow6HD58GElJSWjcuLESow6//vorKlWqhMKFCyMzUzuP/XXhC8H333+PQYMGqSY8+cISGxuLZcuWYcSIEUhLU+dGzw8dzpw5g8ePH6Ndu3ZKrDqsXLkSvr6+KFWqlBKjDty3/fr1g5WVlRLz+mRq9LH9sT08imxHdrZKN0q66hsY8vvujcT6CWo9kGKLrYkJu1hnIT09Qwj710WUaWwiBh+Z6ckco90hkUgk7yFsPQ55aIfUIHu0q+6IW7eDsHv3HgwcoO7YhPn2u2/FWC+vW15kKYvEvi5877h79y62b9su7vl8D1ELFld8H23RsgW8vby1CwSrAI99gh8FYyONAb/44kslVj1m/jwTjT5qhEKFCikx6hARGYGFCxZg9OgxSsyfSWOvJsXb6Z+wZMkSlClTRoyF1Bpj6saDS5cupX7+QrXxIMO/DS7Xz89PjN0yMjKUPa8HC+5JkybBt/M8JUbLnwRyOf2TytaHy/Lly9GsWTNYWysTif+DrF69GvXq1YODw7v3kq1169bhzp07GDVqlBKjDlFRUThw4IC4WajJhQsXxA2iatWqSow6bNmyRVwIPD09Vb1JsJDt0KHDs6e/rwuLq4SEBGzfvh1dunRR7aLF4i0gIAARERGoW7euEqsOu3fvRv78+eHj46PEqAP3bZs2bWBhod4rOlhoHr2eij59hyJTpb7lv/2t27dx7epVtGvXnm5i6qyUyOJ49+5dsLWzQ4UKFZCRnq7seXWM6eZ15MgRcT4U8O8FPUMrrX+0RCKRvI/o6UOTHouQwO1ISU4gUaF9WJmq0nU4J2amZnQPSVdNHOtgIWRkTHVOTcUf7215fbLpP34YmkH3vTdZZ7UxpXsfj300WeqM1XTo02+FBVxK6sseQmSjsb8TCriZixft/BO2bduGIkWKiMWY1RpjvqnxIMP9wOUWKFBAjN3UEvV87i1atAileyxRYrT8SSBvHldb2fpwadmypXhKYWNjo8T89+jYsSOmTZsGN7d3b/Lzp59+ih07diAyMlKJUQe2RI4cOVI8AFETtkZGR0erbpnu378/OnfuDH9/fyVGHWrXri36l5/GqUVYWBh69uwpLl5qsmnTJly7dg3jxo1TYtRh9OjR4gFRzZo1lRh1aNKkCdavX6+6q1WtGlVw6MhRZKarc2M3NDbFgX17sG7tOsxbuITKTVL2vB6GxhaYNGE0PPN5omv33qqUy2X+PP0HDBr6BRoM/x01mh1Flkb9KRgSiUTyb8BeMXokfAyMeKE/eS2TvBr8AtmUFHNoIlpgcJOKcPiHjmuDBw9Gq1atUL16dSVGHXg82KNHDzHOVJuhQ4eiQYMGIqgJ94F93QnKNy1SIOdC06ZNMW/ePOTNm1eJ+e/Rtm1bTJkyRXV3EDXo1KkT9uzZIyy+ahIUFCSE1po1a5QYdVi8eDFiYmIwfPhwJUYdevfuLazdbJnmJ8BqwE/K+MKipojjp7KhoaEYMGCAuCAmJ7Mb7OvDAn7t2rUIDAzE119/rcSqA7uF1apVC40aNVJi1KFhw4biAYyjo3pL8ycmJoprEp8Tarkr8ZNY9qbgBxALFiwQT3zVgF3Lx48fDw8PD3Tr1k2V34KlpSWmT5+OYcOGodGXS9H00/XQZMhBpUQikUg+YMRtMBsRYc5IuPsx+jWugoLuf39cx9PB2FuWx0JqjTF140E28PBizGqNBxkeX/A4kz0KeUqjWp4APA+ZBbJTg8lKjBa5SJdEIpFI3huyNAbgV6M8F7INaJhgqA20zXH8qf1u+Of0L4Zc8r/NkFsd/qpez+pOQXzP0Z5naagfXowT4bm2/42+kkEGGWSQ4e0HvhdqDOGcJwpW+ddg3u7juPfkzSz29iGSq0DWpKcg/ulTpP6fV4S8SHZWBhIpX1Laa/iFZ17C0LJ1MPTnI3gX/sya9CTERkWIJyIcYuJzaVt2JmLiqL9yceHPSo56ljdWediRmZaExNQcfvlZGiQnJyHjvXxtSDbiI8NF+yKfqrdQg0Qikfxd+LVLCdGpiAtPQUZalnhncjpdkJ9GpCAl8f8sFkb7NOl/5E9OUGdxsVeFXx+VHJ9BYhUwNNIXdeHttJTc54jxvsTYNFH3+KhU8Wqq1KRM0fbEmD/uoskJ6c/i+B3SOrLoPp8Qrc2fHJ8u+i63KYX6hnrafRKJRCJ5Z8jK0oezSxgsPNfg5+0ncD9UHWvwh06uAvnqyi9R3M0BP574Z+bruFtb0dLbAe1mnsArT/fOjsfNi+dx82Es1J2e/2pcWNARflUaifmVPXv2QLM6H2P9tZDn6pZydCKKlfBHv8VXSS7qyEbIxeMY1a+Vkrc7Pv7qO9yKzsKlRZ3R4JvNSjoanIVdRt8+LbE+IFGJeV/IQujJJejfpRu1rytq1eyMtZfVdYuWSCSSv8KAhFvA4TDM6nkcayZfxuafrgmRfGTFXfw+5iKWfXkOYXcTYEBiMzdMzAxxestDzO5zAmu+voyz24JhZGIAY4o3tTQU2ywYOb+JufY7C0zeNrUwFPHGpgYiLX8yBoZ/xLHI5bQccgpvLkePyuGyxDHo5mFsZiBE6pmtweKYT4KeirJSKG7luIvPjqkrhwVrbGgyvm97CGup7lt+CkACCeCVEy9R2y9g2VfnceNEONJIMP865AyWj72IRcPO4vHNOJGX68j7f+a+o/zLRtG991SE2CeOxe2nNNyGuLAUqkcGDI31RX15n2hTDrEtkUgkkn8ftig7u4TDJv9KzNp2HHefqL8Q2YdGriMGfkVHZqbmH6+Ixo+yNZzvFZYb/wO6+cIYRjQoeBdIp/Z4d5oo5lbu2LETsz93xc/DhmLfQ0XMZodjzaqH6N6zKbIubEew8uAm6cFuDBn4BYxaL1Py7sJPTZ0RlZxN454s5DQW61NTs7I0whLwfpGNhDR3jFrJ7duL2c2SMGP5QWWfRCKRvHl0181q7b0xbHkNaOjiGhwQA7+arhj6W3V4FLPFnYvRQmgyLC5Z1OUUq2nJGtTtVggj19ZGvW4+dB/Lxp5fg4SgvLT3CbIys3D3QhQ2Tw/AifX38TQqFZtIjK6ccAm3z0Xh0PK7WDHuEo6svCsswA+uxeD4+gdYQflvnYvE9lmB2DEnEOkk3HWC8vzOR0iOS0cMCVzeZiF6ac8TYf31KGIjjjun70lsmHoVsSRO09M0opx1312lNJpn5WSkalCogiNGrq+NPj/7C9Fr62SGXtMr4qM+RXD/aiwSn6bDvbANPvulMhp9VgRntgWT0NWK+fQUDfxb5KO+qoE6nxTEqU0PEfMkGTvn3hRtOrXxAWJCkvHbqAtYNPwsgs5EivryPm4TW6T1pGVZIpFI3ipakRwJK6/VmLfrJO6HSHfr1+GlKjTn4IHJzk7B0dnDUbm4H/yKl0KPSRsRk5uiy+U+mRJ8Bl+2KSleWVO8RGUMnXEQSSJrNgK3fIcGJYvDr3xD/HSABiIGf7x6hm/f4ed+Q1veT3lrtx6Hy/H/vl055wvcS3X5Gp28U7Fz+1VhJc+8dQjrMouhV9eOyGN2D2eDtKu2Xtq8GhnFu2FkU2/xnSlaqzsqexgIV+rMxDiEh4eLEBoejdQMNRfK/7cwgE+t+vBEFMJDr+BscArKlSiq7JNIJJJ/jyQSmxEPE4WYs3IwRb5idiR8M4WAdMhrLlyP+b7GLtTxkalIScx8dp9jy+2eBUH4uvl+nNjwANcOhwp35ZK1XXGSvgcHxAnhyK7Y+Us7CAsvW35L188LR3cLIWi9/OwQHBgnwvXj4Qg8Fo78ZRyweVoAHNzNEXI7XohsnUAPu5eAxzefkoCNEWI4gwTw7fNRwtX50r4QOFG5jp4WKFTeCWZWRiLe3tVcWJMDj4U9q7shCeKbJyMwudl+bPzxKtVLnwR+FgnvFEQGJ8KE2saimfsh+nESHt2Mg4WNMd3Tlfs3lcPp2RW9UAUnYaFOoT4qUNoe3iXthXU+lfrKzcdafHfysIBrAWshylm4Xz4QAiNFbEskEonk7SHcrV3DYO65CrN2HMPdEDn18VX522bau3u+R7cvlyPb2Qteecyx4/thmLYtKIdLce5kp1zF4IZ1seBEKmzt7WGW/Rizh3TH1N23EHppCbp1HYdAjSls8AgbFs3AraeWMOZa6RtCk3QEXRoOwgVDJ3h5eSH06Pf4YuwKxKrzuq5XxAKF85sj5s4jans2Lh66gJIVKsLLsxQauBrj4K6jlCYVwQ+y4V64MHJbT86IBkdPdvwiVnnl0GPIRJy6ZwhjdV5L++8SfxHfDeiDbj2G4LR+LTSt6KLskEgkkjcPC0UWe+d3PcFvX11ArU4F4OxpKR44Xtj9WKQpWtkZmekaYTU9vuY+Voy7KESucG0mWJxWa58f/eZWRqXm+RBwNAyl67ihFAng/KXsEUvilIVwybpusHcxF/Oby37kTuXmgbWjCYnEUDr+Yzy59VQIUUs7E5Rv4gG/qi6wdjKFf0svFK7ohISYVH4uLOrM368fD6N6ZcGruD3Obg+Gpb0JrCiw23geb0sq2xTedHwWrQ55LeDfylNYxtmCna08K86kuhcgId5/XmXU7aZ9rzeLe3aZvkritVxjD9HOsPuJIi76cTIa9Cos6vkiuocImRlZwprN/Rf+MEE8QGBh7OFrK+rBQv7M5mA8uBYr6q8T6xKJRCJ5u2Rn68PJNRxxuID958OVWMk/5S8FMr+nTYsGN4/uwz0TOxQuXhql/XxgpfcAZ648yX2eMN0tdTkzbxzG2vu26PTtJhw/ehSndixATeeHuHD5Ie4c3oWzBv6YsekETpw9hjlDm8DRKEW4H+sbGCLqwkEcpPGES8FiKF26FNys0nHj1gVEvlXX+nQkJBjA1NYWhtkJOHH8Ag5v/FW8T2zJwRPYdeAYImloZm2lQWpcYq5zsTNoEOLdaYJYAp3Drg3zUa9oBl5nbbO3hnUZTF65kdpxEJPKhqNf/4UIVXZJJBLJm4YNoXp0z6kuXKyrw7eai1hQit2AeQ5v8yF+wr2a07EQ/uizIvh8cVXhTsxCV0A3Mp5ba5JjTnF0aLJY/CvyURIJXmNh9WX3aVa4qQkZSIhKg6GJPp7cfioEYo9pFVDE31lYY/k7Bxaaunyinjn8hNgazMI7PiIVBco64Pz2R0Jsm1sbi2lKnIddu3NqTxEnRGyOWCqX28einC3NPEXKzsUMPX+i+lTJg6sHQ4WIdS9ijT6z/NFpYhlRFx28zXOOzSyNcO9yjHDx5npHPk7CiBU14ZTPEhpNloijpgjr8sNrMeg8uQwqtfAUDx4kEolE8vbR02PTXTbuBpaAn11TdKqXT9kj+af8pUBOS44X7+BMSsuAmYU53YWtULCoH8rUaoVZmw7i527lci1Ak5aMeMqXmJyKjKRkPM14iqjHD/GU4h7TZ2QcYGxCAxFDAxpBZCElPgaJYY/xMCQGT9NJXNNNmC0CppaW0GOf+vx0zDJlMXTuAWz4cRDymSkH+pfQNzRWtqi6j89jw/kH8KtZHHE3t+BSuAN6Deou3snVbfgwVIq/gb13DFC2WhFcv7UPj+KVjExGEhJ5Dhq1L6fbtiYllbvhPSQTKSl/qHq/6qVhGhmBSOW7RCKR/BvoVlfm+bSsKKNI3O1dfAtBpyPxy2cncWj5Ha1ApX0sFjkdCz4dLIrFHGVKwwt81elaCIdX3MWPHx8R4tjD1w4GdAwWpmYkYNnNesv0ANp/GEkx6aKsOX1PiPnILK65LFEn+sffxTF4FWgjbT3ZUmtFYpgFMadhQZuSpIFLfmsh7lmsc37XQjZinnP4g0QSsFoXI47PueAYLyZ2/0oMvm9/CPMGnEIcCW5DE379RzZ8SSBHPkzE08gUYT3necz8kCAnvNjW6S2PMLXjIRxfd19YofP62MDC1hjftjkgXLW53V7F7XBg2R1cPRQKrxL2mP/5aRz+/Q5s85iJ+7VEIpFI3iIkjvkmdveGHzz0OqFvk6KwNPtLmSf5C3LtuazMNBJywDeNnMWLmW07zUGhJn3R1PQuxvXtgFYtmuOj+oOw+17cc0+3+TVPGRnAvvGNYEv5rEp9jDOu7TG/SwFsGauN86rSF6GleqN/67Io2rA9mlsFoEs5V1i5lcSUnU9gYqyH5KwEJCWlwKpMC3xZ1hG7v+uLVq1aoUnDFpi6/Dqy/8W/d3ZGMh5fPITNmzdT2Iih/QfBoMpAdKvhilMr1yGsZFd88lFt1KtXD7XrfoIedZPw29ydsK73KTrkeYxu/cY8yzvp23FYdi4GJtlp4qHDM7I1JDTfw9c8ZT7Boklj8OOiNaKNo2duR4lPPkJxZbdEIpG8aVgI+tVwQZV23sIizK8tsnE0xaBF1TBocTV0/7GCcHFmcZybjuN5ylXbe6NCEw+kpWQK8WrjbIoB86ug5/SKaDKwmBCnNToXEC7GnKZ0PTf0p/2ffl8eBcs7otmgYug7yx/951WBdykHVGzqgcKVtHOH2WLLorRcIw+UrptXWIC1Yl0PLYcVR61PCgrr7+Al1ZCPyuf5wU3pmCx8G/YqjE6Ty8DTzw4dxpUWQryovzOqtPYUopTbbudqhtGb66D7DxXQaVIZ4V7euF9RWNmbirnXLYb6wa2gNZoM8IU51SfnIprcX+wmPnxFDXSfSvmpru5FbcS85Y50vG4UN2RpNWHt5ocCfWb7i3nZ/q288Nkcf3y5rjbKNHDXPpiQSCQSyVuCrut0T7hD4jif/ifo27QwzE1zKjTJPyVXqelesQ0mffM1Jk+eLMKk9lWRr2Rr/LJ+GaYqcZMn94e/p42SQ4t5nlLolyPf5GGdUCCPN3rN2YSl05W4qb9gw7qZqONpDbtCLTFn03JME/Fz8MOXPeBu6YJPv56CXs18YYxCGL91LX7RlTd5DDrU88G/OVW3YM2+6FPaHGfPnqVwHgW7LcOise1gjSzY+DfGsJ5VxWJiOvy7jERLH1Ok6Hlg4IyV+K6e2bO89lUGoH9VRzhV6oGhTUorOeiPYJ0Pn3wyEGXdc5ux/A5j6ImOHSsg7cEV0Ub9qoOxZFiD5x6aSCQSyZuG3ZhzvtuXv7P7s4m5gRC3bJH9Kzgv59HBwpNXlea8OmEt0nAS7TgExkrZHM/WYfFKJzomp+GydG7QOuu2iMtxDIbz6uptoFiXmWd56INfpcTf/4j7czlspTazMhQu4rxPpKV/ot5Ut2dxuSCOQYKY83P9+QGDyEfpOU5Yq5WyeC4yf+c8PC+a8ynNlEgkEslbgN2q2Xp8L8gPHvqd0adJIRLH/6Il8T9Krj3oUqIBPv9qNMaMGSPCqLYVRbx7xSYYrsSNGdOHBLKtiNdh6lgUHYf8kW9Mn9bIZ0U7zL3QfrASN+IzVMn3hxDMW74xhor4fqjuzb7T7mg3eija1fYRlTOyL4HuuvLGfIE2FG8kcv47uJZvj1ETJmPKlCkifN7CT9ljgMqN+qBBkef7wNKnNvr2qQ9H8c0IVbqOfpZ3QB3titbu5duhW01fsc3oWbmieYtO8Mvzhyv3+4JDiVYYPVnbvslda+P9a4FEIvlPQmMGFnUcXon/l/eF/WL7r9L/P16W92+U+aydr3j8l+X/U1yO7Wd5JBKJRPKW0F6k790oRuqJ3aqLwEK6VauCXvOJB567xW0eV1vZ+nBp2bIlli1bBmtrayXmv8fHH3+MadOmwdXVVYl5d/j000/Fu6MjI9WdzfzkyRN8+eWXWL58uRKjDqtWrUJ0dDQGDBigxKgDl9epUyf4+/srMepQu3ZtsTicqal6HgthYWHo2bMntm/frsSow6ZNmxAQEICxY8cqMeowevRoMS2iZs2aSow6NGnSBBs2bICJiYkSow5c13379inf1OHIkSNYt24dZs+ercSoAz8s8/T0FL9dtfjll1/Qv39/NB65BM26rYEmUw4AJBKJRPLhwpZjTaYBHj+oiAJGPdCz4T8bz/Piwjx9tXr16kqMOvB4sEePHmIcrzZDhw5Fw4YNUb9+fSVGHbgP7OtOUL5p+ZNALpSwS9n6cFmzZg0aNWok5l//V1m/fr0QSvb29krMu8PGjRtx7949DB8+XIlRBxaxhw8fRuvWrZUYdbh8+TJSUlJUF7J8cfH19YWHhwc0GnXm+BkYGGDlypWiDwwN1ZmswC6fvJjf7t270aFDB2TwQgQqYGRkhMDAQPGgpFatWkqsOuzfv1+8Oq5gwYJKjDpw37Zo0QLm5uZKzOuTnp4urkn8UCszU52l7vlvf//+fQQFBYkFBtPS/lg08HXgBwMsvPnhYsmSJVX5LRgbG+P06dM4ceIEqvZbhaJlg5+bR/u68NsaeOVnddG6Y6u9eJXObftNlKstUu1y30Tfit7l/6neD8z7WWf++72Bct/DOotayzo/4/2tM2+pXfb7WOeX/w0pFhnppri6NxwV3dNhZa59W8PfZdeuXfDx8REPtNUaY3Jd38R4kOHxBZfr7e0txm5qjYd4rLl06VJUG7ROidHyJ4Hcu9xbfYfSO0FCQgIsLCygr//ftVJwG3kQz4LpXcPMzEyIIktLSyVGHfgCkJycrPqDj9TUVHHx4nqrCV9k2MrLYoYvOmrA9YyPjxcCRs0yOXB9uW/VLJfFIV8E1RScDP8O+KLIQU24b9XsA4b7gc9Xtf9mfOPi/uVrnZrl8sMivq6wsFWjXC6Ty+K+9SxajcpW17MnNDRUdU+a9LQ0xD19CmdnZyVGHbgPGLW9m/h6a0NlGqvs+cB96+Liour5wPD5oNFkwtbWTolRD65znjx5VL//JyUlifPNzk79OrPFxsnJSfX7OV8n+f72Jh6ka+vsSHVWd1UZvv4kU187OGonuqlJeHg4HBwcVHu4rIMfUPJv2vEN1Zn/fmrf6/ga95SuR/y7U5uIiAg6t23FdV9N+PyLjY0V57fa8DWUr8tqe4/x+IeNOy+rM1uRk6KvIz42HP/0uTFfk7i+ao8x38SYheFyc47d1Kwzj4OmH3n+IcGfBLJEIpFIJBKJRCKRSCQfInIil0QikUgkEolEIpFIJIR+NnBc2ZZIJBKJRCKRSCQSieSDJBvZAfr6WVmjaOOyEieRSCQSiUQikUgkEskHRvYdZGUP+R/tpYlNP15JcgAAAABJRU5ErkJggg==">
            <a:extLst>
              <a:ext uri="{FF2B5EF4-FFF2-40B4-BE49-F238E27FC236}">
                <a16:creationId xmlns:a16="http://schemas.microsoft.com/office/drawing/2014/main" id="{FA957CC8-BBC7-36D2-8531-04DACFFA45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472448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IE" sz="2400">
              <a:solidFill>
                <a:prstClr val="black"/>
              </a:solidFill>
              <a:latin typeface="Franklin Gothic Book"/>
            </a:endParaRPr>
          </a:p>
        </p:txBody>
      </p:sp>
      <p:sp>
        <p:nvSpPr>
          <p:cNvPr id="2" name="Google Shape;231;g156f50cacb4_0_186">
            <a:extLst>
              <a:ext uri="{FF2B5EF4-FFF2-40B4-BE49-F238E27FC236}">
                <a16:creationId xmlns:a16="http://schemas.microsoft.com/office/drawing/2014/main" id="{ED22BF77-BC7C-0801-DB81-5031AEA7EDED}"/>
              </a:ext>
            </a:extLst>
          </p:cNvPr>
          <p:cNvSpPr txBox="1">
            <a:spLocks/>
          </p:cNvSpPr>
          <p:nvPr/>
        </p:nvSpPr>
        <p:spPr>
          <a:xfrm>
            <a:off x="636650" y="557634"/>
            <a:ext cx="105123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2D2A26"/>
                </a:solidFill>
                <a:latin typeface="Helvetica Now Display"/>
              </a:rPr>
              <a:t>Tickets on Freshdesk (</a:t>
            </a:r>
            <a:r>
              <a:rPr lang="en-GB" b="1">
                <a:solidFill>
                  <a:srgbClr val="2D2A26"/>
                </a:solidFill>
                <a:latin typeface="Helvetica Now Display"/>
              </a:rPr>
              <a:t>December 2024</a:t>
            </a:r>
            <a:r>
              <a:rPr lang="en-GB" b="1" dirty="0">
                <a:solidFill>
                  <a:srgbClr val="2D2A26"/>
                </a:solidFill>
                <a:latin typeface="Helvetica Now Display"/>
              </a:rPr>
              <a:t>)</a:t>
            </a:r>
            <a:endParaRPr lang="en-US" dirty="0"/>
          </a:p>
        </p:txBody>
      </p:sp>
      <p:sp>
        <p:nvSpPr>
          <p:cNvPr id="6" name="Google Shape;4240;p629">
            <a:extLst>
              <a:ext uri="{FF2B5EF4-FFF2-40B4-BE49-F238E27FC236}">
                <a16:creationId xmlns:a16="http://schemas.microsoft.com/office/drawing/2014/main" id="{65C00375-946F-2CC7-15B8-AD3A29E53783}"/>
              </a:ext>
            </a:extLst>
          </p:cNvPr>
          <p:cNvSpPr txBox="1"/>
          <p:nvPr/>
        </p:nvSpPr>
        <p:spPr>
          <a:xfrm>
            <a:off x="8457805" y="980246"/>
            <a:ext cx="2398570" cy="329078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73763"/>
                </a:solidFill>
                <a:latin typeface="Helvetica Now Display"/>
                <a:ea typeface="Calibri"/>
                <a:cs typeface="Calibri"/>
                <a:sym typeface="Calibri"/>
              </a:rPr>
              <a:t>Key Insights &amp; improvements</a:t>
            </a:r>
            <a:endParaRPr lang="en-US" sz="1200" b="1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19 tickets resolved from backlog in Dec 2024</a:t>
            </a: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Unresolved (11 new + 11 carry forwarded from backlog)</a:t>
            </a:r>
          </a:p>
          <a:p>
            <a:pPr marL="236855">
              <a:buClr>
                <a:srgbClr val="073763"/>
              </a:buClr>
              <a:buSzPts val="800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Overall good progress; 4 tickets of high nature remain unresolved.</a:t>
            </a: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Bulk of unresolved tickets are from the platform side</a:t>
            </a: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Team has consistently resolved the backlog for last three months.</a:t>
            </a: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B3975-8424-81A2-32B1-5B0D8A2D86E9}"/>
              </a:ext>
            </a:extLst>
          </p:cNvPr>
          <p:cNvSpPr/>
          <p:nvPr/>
        </p:nvSpPr>
        <p:spPr>
          <a:xfrm>
            <a:off x="8457805" y="4350739"/>
            <a:ext cx="2398570" cy="1639095"/>
          </a:xfrm>
          <a:prstGeom prst="rect">
            <a:avLst/>
          </a:prstGeom>
          <a:solidFill>
            <a:srgbClr val="F3F3F3"/>
          </a:solidFill>
          <a:ln w="285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DF74C6-864F-22C9-E1E8-6C21BD1433B1}"/>
              </a:ext>
            </a:extLst>
          </p:cNvPr>
          <p:cNvSpPr txBox="1"/>
          <p:nvPr/>
        </p:nvSpPr>
        <p:spPr>
          <a:xfrm>
            <a:off x="8731539" y="4400050"/>
            <a:ext cx="185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400" dirty="0"/>
              <a:t>Legend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F8A0E3-41AD-7C57-FB20-FBE9D65FD32E}"/>
              </a:ext>
            </a:extLst>
          </p:cNvPr>
          <p:cNvSpPr/>
          <p:nvPr/>
        </p:nvSpPr>
        <p:spPr>
          <a:xfrm>
            <a:off x="8552500" y="4826199"/>
            <a:ext cx="358078" cy="15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8A393C-82F5-53F3-41B3-F9CEC7B1A4D5}"/>
              </a:ext>
            </a:extLst>
          </p:cNvPr>
          <p:cNvSpPr/>
          <p:nvPr/>
        </p:nvSpPr>
        <p:spPr>
          <a:xfrm>
            <a:off x="8552500" y="5116848"/>
            <a:ext cx="358078" cy="15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1D3CF8-ACD6-2691-A98F-A65F340671AE}"/>
              </a:ext>
            </a:extLst>
          </p:cNvPr>
          <p:cNvSpPr/>
          <p:nvPr/>
        </p:nvSpPr>
        <p:spPr>
          <a:xfrm>
            <a:off x="8552500" y="5387320"/>
            <a:ext cx="358078" cy="152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706DC-67ED-62DA-379F-7CD60114BC8D}"/>
              </a:ext>
            </a:extLst>
          </p:cNvPr>
          <p:cNvSpPr txBox="1"/>
          <p:nvPr/>
        </p:nvSpPr>
        <p:spPr>
          <a:xfrm>
            <a:off x="8910578" y="4776889"/>
            <a:ext cx="1672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050" dirty="0"/>
              <a:t>Low priority tickets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A506BC-6A4F-69E5-72DE-C39D209910A8}"/>
              </a:ext>
            </a:extLst>
          </p:cNvPr>
          <p:cNvSpPr txBox="1"/>
          <p:nvPr/>
        </p:nvSpPr>
        <p:spPr>
          <a:xfrm>
            <a:off x="8910576" y="5074504"/>
            <a:ext cx="2040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050" dirty="0"/>
              <a:t>Medium priority tickets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FE5D2F-665C-65BF-9860-C5088A0CDEED}"/>
              </a:ext>
            </a:extLst>
          </p:cNvPr>
          <p:cNvSpPr txBox="1"/>
          <p:nvPr/>
        </p:nvSpPr>
        <p:spPr>
          <a:xfrm>
            <a:off x="8910576" y="5348117"/>
            <a:ext cx="2040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050" dirty="0"/>
              <a:t>High priority tickets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71EB81-650D-2317-21FE-D9C266756010}"/>
              </a:ext>
            </a:extLst>
          </p:cNvPr>
          <p:cNvSpPr/>
          <p:nvPr/>
        </p:nvSpPr>
        <p:spPr>
          <a:xfrm>
            <a:off x="8552500" y="5657792"/>
            <a:ext cx="358078" cy="1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EAF04-99D2-17EF-EF61-93C3BFBE33C6}"/>
              </a:ext>
            </a:extLst>
          </p:cNvPr>
          <p:cNvSpPr txBox="1"/>
          <p:nvPr/>
        </p:nvSpPr>
        <p:spPr>
          <a:xfrm>
            <a:off x="8910575" y="5616543"/>
            <a:ext cx="2040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050" dirty="0"/>
              <a:t>Critical priority tickets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B855E07-2C19-1159-D843-1D721CE8BF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1294398"/>
              </p:ext>
            </p:extLst>
          </p:nvPr>
        </p:nvGraphicFramePr>
        <p:xfrm>
          <a:off x="198560" y="929598"/>
          <a:ext cx="4532466" cy="2198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26DB1D-F8B7-6D8C-1863-17AF45430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35738"/>
              </p:ext>
            </p:extLst>
          </p:nvPr>
        </p:nvGraphicFramePr>
        <p:xfrm>
          <a:off x="4731026" y="997535"/>
          <a:ext cx="2955301" cy="210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3E46A96-37C6-6EFA-7ECD-88CC704997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823820"/>
              </p:ext>
            </p:extLst>
          </p:nvPr>
        </p:nvGraphicFramePr>
        <p:xfrm>
          <a:off x="198560" y="3098669"/>
          <a:ext cx="8101933" cy="28911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8036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36A8D-B383-1311-E573-FD8C12399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data:image/png;base64,%20iVBORw0KGgoAAAANSUhEUgAAA8gAAADjCAYAAABZ0T1qAAAAAXNSR0IArs4c6QAAAARnQU1BAACxjwv8YQUAAAAJcEhZcwAADsMAAA7DAcdvqGQAAP+lSURBVHhe7J0FeBTJ9rffmYm7kRAIIQSCu7u7u7u7yyKLu7u7u7u7u1uQQEggStxm5queDLvsvXv/3zI93Msu8/L0k0x3pejprvrVOVWnqhR1x5wpjFIzRwGlMWHChAkTJkyYMGHChAkTJn4ytGjvKjXaPkqFUjPB5BybMGHChAkTJkyYMGHChImfFQWK/FqlYo5S/F499ZQJEyZMmDBhwoQJEyZMmDDxs6IoLDnIJkyYMGHChAkTJkyYMGHCxE+Pot64U1r97zo65o/R//bzkpiYiIWFBQqFQn/mn8eP/B2fPXtGREQExYsX158xYcKEsUgkniBekyx+U4h/ctGKf5ZY44kv5ljozxqXoKAg/P39KVasGObm5vqzJkyYMPE7Wq2WS5cukT59ejJlyqQ/a+LvhLlSxbnQRzyP/oCZ+N2YpGjUZLHzpEKa3CSL302Y+ML9+/e5qSmp/5TKvznIe0dX1P/28xIYGEi6dOn+0Q7yhw8fSJs2LUrljxdE0Lx5c44cOcLnz5/1Z0yYMGEsEohmNt15zm3h0FrqzxpOksixMFVFjtNFflb6s8Zl8eLF9OrVi5CQENzc3PRnTZgwYeKPSHbbgAEDmD17tv6MCRMmTPzflCxZEvfqE/WfUjGFWP8JarWalJQU/ad/Jj/yd1SpVKZRIhMmvhNW2JOD4jpnVolKHGYGHwrx91bYivyKfTfn+Gsk3TJhwoSJP0OyaSQH+Ufs+DdhwsSPi5mZmf633zGpiAkTJv6nqEOecPzESc7ff0OiRjqTwpv7F8S50zwKSdKlgVgenb/G8/eR6EJeNPG8uHWa48dOcuvxJ3R/ZuIvI434So7tH8KHDECDGifSkJcy+jMmTJgwYcKECRN/b0wOsgkTJv53hD5g3e4D7N24kBb16rPtdgivTq6gz8iZ7Fg/le4DZ/Mu/COHFy5kQJumDFt2RefUPd+7gB5Dp7Hn8HL6NB3M+aDk1PxM/CW8yEoGsgkHV37Xgg+5cMdb/8mECSMS+4FdS8fx65gp7LobojsV+WAvv44cyehVR4lIlM5oeXZ8C7Mn7+aDvscn4MJSRo4Yydjf0pgwYeJnIDngItPHiro/ZwMPP0l2gYbb++cxcuQo5hx7pkuTEnDptzQPPkmd8FruHJivSzNbn8aECZODbMKEif8dVi4Ur9uHxWvm08T7AwfO3+f0tr0oCvVn+YZRWJ3ZzPb7sfjkr0qVSn6olEqdaL2+c4Jgr1qMGtAed4t3RMaapOxbkBbnKkp1YRbIC1lOzaeG/pMJE0ZEHcPNc/t5Y1sAxe15DB+3mvevLtN3wFLUmTLxdusY5u19wP2DO1i5cBnTF+0kQAFx97fRZ9ghPHKm5cqKAYzb/USfoQkTJv7RRDxk0/lnpMnow/UlPZi+7TpvzixjwIJbePtZsXv0AI5de8iOS09FmkzcEGmmbdGnmX+DDFlt2DOyN3ufyY2tMvFPwGRVmjBh4n+HXXpyelrz+f4Z7oX4ULVYBgLjAvH2TSNcr7Sk9xNtXrwlOUvnw1kjrZec6tKV7zAI3wv98MpUi6DKfamWxbirXf4M5KQ4Trgb7CRL78JZvCNp/rEJE0ZHZUveSu0Z0KYu3ZtXI/bDE+7fvcqDEG/ad+5EszxOrNt9luyV6jCob008HS2RVCDs2QUeq3LQuXUf+hX34tHVR6YpGCZM/Aw4ZqNp0/Z06NCRhsXT8dz/NbfOnyLFsxqd2neicNILVt1OoH6j1DSNSqbnhUhz+8JpktJWpVO7DhTVvGbDmXv6DE38zJgcZBMmTPxvibrPpFHzSd99Om2KZyQl/DPxUfGkEIM62gIXO2uRKDnVyFVIy0JpuXvmLCl+zRk0rCWJe1ay73m0dNXEN+AsnGNpsa5kvszz/jZSxN8VorJuLrMJE8ZHgYWlFcqYF0xdf5YqzfvhpfRH7e2Mk7jm5O2CuXUKZtbW2FgJ11ijRS1EwqNoNXK8P0+vUb+w9tIrNJbmIrUJEyb+8SjNsbFQEf9gO+vvWtOhSSUS4/xxzOSGGfakzWot7AgF1iJNwsPtrLttSYdmlUWal7o05ro0NmjVpilbJkwOsgkTJv6HaNXvmd+lO0ed2zK5TQk0KUnkzJIN/8ePePvoPh8THMnm7SgasCji4uNJiIslNimBU1s3Y160ExOndsU58jUP/SP1OZr4q0hbPOWkKBZY60aDv4Uvex/npqRoREzNiInvRSjbJw7hbsbBzB1QAMckNfEvPhIlyl/Eu3A87Dx0pc/c3AyFQoWZ+GCRsRZLd8+hWfEcWJml4OLuZnKQTZj4WYi8xcghc8nRfzXdSnmijIwj8m04yUQT8ToZr7TpIPaOSDObbH31aT6LNG+kNDG6NOnd3fWZmfiZMVk2JkyY+J+R+PIWl8OSsX13kM5Na9J8zkVqD55M0YhVdO61kYoz11I9/SsW9OvJ7nfCKL48jxGbb9Fs3Dhsz0ykVqWxZOw/nWFV0utzNPEt+FEQD7xR821bvkmjx5nIo1voy4SJ74I2hcvLBtJheRANK+fk/uUbKLLWIruDP1u3bufY8xjKlshP9IennLl4n6CPL7l86R5hoaGECNPGUZFAvGVx6lTLqs/QhAkT/2gS3jGzQ1uWh+encaZYzt55QYHKLUh6dYDtu7byyMKXyrm1LOjQhqUhIo1vHOduvyB/5ZYkvz7Itt3beKjKQLncGfUZmviZUdQbd+oPQwd7R1fU//bzEhAQgKen5z96L953797h4eGBhYWF/syPQ6tWrTh27BihwtAxYcLE92UNY7jIXsz463qXQjJ16EZ9eurPfF8WL15Mr169CA4O1umWiZ8ATQKXdsxj780QkpOS0NhloGm3/vj4L2Tmntc4F6rHsHaV+HRlK4u2XUdjrkDr5EeHekU4tnszb0K1FKjThbZVcujmJpv45yPtgyzZNAMHDmTmzJn6syZ+FrThz1m7bh2PA+NJSkpBm7kCYztV5daWXzn4QEPe5sPplDuWtatW8ei3NOUZ06k6d7aO4sB9DXkaD6Jz2Qz6HE38LJQtWxaXymP1n1IxOch/gslB/t8iOcjHjx8nJCR1Ww8TJkx8P55yjYX0J0n8k1al/v8h7X3siCt9mYc3ufRnvy/Lly+nW7duhIeH4+zsrD9rwoQJE39EqVQyZMgQpk2bpj9jwoQJE/835cuXx6niaP2nVEwO8p8gOY/p0qVDpfrn9ju/f/+etGnTYmZmpj/z49CmTRsOHDjA6dOn9WdMmDDxvZBGgzdk+YVEh6i/5CBL4diu4Rlp+mb0X0pvDHbs2MHUqVM5ceIELi4u+rMmTJgw8TtqtZpixYrRunVr+vfvrz9rwoQJE/83nTt3xrv+H6NO/s1BXtEjj/63n5fPnz9jZ2f3j3aQf9TvKI3aSyNF27dv158xYcLE9ybPGBdKjfVF8xcW65Jc4uNdn/B6RVzqCRMmTJgwYcKEib8xwh/W/5bKvznI6/oV0v/28xIWFoaTk9M/2kGWvqOjo+MPN4Is3U/Hjh05evQoW7du1Z/9OZk/f75uXkSuXLlITv75th2wtLTk/PnzuoiOtm3b6s/+fMTHxzNu3DgmTJjwXcqBEjMS0oVwscRKksW//2tUWFq92kJrRYVzvVGEWYlP33+HWWtra/bs2cPKlSvZtGnTTx1ifejQIV15aNSoke7nz4ikC1IkgdTJ26xZM/3Zn5sRI0bo5t3a2tqi1f7/O7n+iSgUCt0c5ObNm9OgQQPdiJAJmDRpku6ZpE+fHo3m590RXLLnpemTO3fuZPjw4fqzPzeLFi3SRVzky5fvp7QxvyC1KUOHDiVr84X6M6mYQqz/BMkgl+Yg/4jhx8ZCCrGW5iD/iPOsTXOQU+nZsyctW7akdOnSuob/Z0Oqf1Jj9ujRI8aMGaM/+/MhhQ1WrVqVU6dOfZdyoERFlCaCFaqhPFFdx5z/vC6BFI5dMKUKnTQTMVea6xzm741UDhYsWEDfvn11TpGDg4P+ys/HqlWriI6O1oWP/oyaICGVh3Xr1unah8GDB+vP/txUr15d13kkdez/zA6yZOTb2NjojF1pSoYJdJ1IUgdr9uzZf1rNkJB0Q7IlpA6DzZs368/+3EhtqtSZVKFChZ++bJQpUwbXKuP0Z1IxbfP0J0gNzD+9kfnRv+PP2sh/jSRYiYmJukMaLZJzJCQkoVUqdQuYKJUakvTnE5M1qefQkJjw9d8kIC6lXtOkiM9xJCSlCCNE+ntxb0kJxMWJv09So1AqSElMID4uTuQnfZbSKHR7GseLNL/n+W2H9P2TkpJ+6p5NCelZSD3/0rP412f0zYd4H0kpGv07UqJVJxMXH4Nlgg3Z1MVEOfi/mgSt7nqelDIotVa6967UqknQ5Z1AiqiyCoWaRP3/laIR13X/j5akP5StbzskLfhSBqTPPzNf6oP0TP71OX37kYhaOBWp7wiSpTr8pZ5L5xT6ev7V3ySKl/wHvZB0RSoV4pw2JTF1r/IE8a5+q/8iv0RxvzrdSE3zx3v49kPqMDLpwh+RnsmfPSuDDkkj1Pr3LL0zdRIJX3RcvG9ROFDwpd6nHtI7ls5Luq/WlxnRFKTmoU35XSN08Sm//22KNvX/+F1H5B8SP7Ox/69IZSMhQWqv4/70eX3T8a/thyb593er13uFOPeHv0n8XSM0yakakfSbjkj3JtJ8pSN/luaPtonhh/QcpOdhIhVj2pjSkWoPpr5HaZu+L3U6LkG0NVqpfAhb4Kv08eK8RndeahuSdO/9a5tUZzd8lUY0SH+e5us8DTikMvFn0RX/lzVkwsQ/gldnV9OxTh3q1q3PkGnHiJFOigb5xenltK/bn1NBujN6tGiC7zKlfxPq1G7M9ONvdGdfHJhMnTp1qTNkKUGxoFHHcGrucNo0nY2/LgVcXd2TevXqUa/uEE6+i9Kf/d+jUJqRHHWTX2vWpHbt2tRvMpNnwjCxUCl5eWQ6tWvVola/ubyK1GCmElaxMHTM1LEcmd+DWrVq0nTmYbCwIf7pQbo1r03tpr3Ycz8CG2slb6+up0Pt7ux7GS6S2BB8ZQ2dmtQRz6oVs3feJcXG/P8I2P1vE8r2wV2pU1e8x9q92PtI2kZMOBrPj9G/XV3qNe3OpltfRS1oNbw/s4iGouzU6TmNx2HiXPx7lv/amrri3NAdD3TJkuPuMlZ838kbbggDUBgkIU+Z1U+UA1EWug3Zxscfpq9HgYWthvs7Z9NCvPPatRsybsVlEmwsUKnMyRLhinOsSpgjf37DavHPU5uJTNps3NgwVJQbURZGbyImxQwz81B2j+xN+84rCbQww0Kh5eicVqIciGdXezTXPyehkjyuH4SY96cZLOpCXVEWWndZwXvdWQ2Rb47Sr257Vp1/rTvzBW1CCFumdhbfpzZdxTOTiLqzmTYNRFnqMILzr+NEcVHz+Mgi2tYdxPnQVEP97YlZtJSeQYfhnPH/Wmf+xyhUmJu9Y3nHFjpNqFlzIKcDY7Gwsiby7nbaN6xNrVYDOPo0ChvzVDNBen9P9k0QmiD0YuBiPsSbYxb+kCn9Goqy0JApR15ha2lOzKdzDKrVivmHHqMQmhD/5hKjO4myUqsREw/7Y23+401dUkffZox4t1J5aNhsJs91tpKGV0dnCT2vR90B83gZ/rvTpVXHcXRRb115aCb0UaoxCc+P0LOlKA/NerP7QYROPwKub6Rz3Z7sfxGu+7tP19bRpbFI07wXO+6lnvuxEO2CbQq3Nk6liVS/azVh8vqbJNlaoDSzwDr0FgM7NKZd/y2EWJrpts+Szse/OEG/tqLMNOjIhpshohwouLCqv04j6k3YSaJW0piPbBnYlc69N/BJlBNzoZb7pzYWaWpRZ/w24jUqFD+ORPyO5gWzmjfSlY3adUZzM1oqB1phqz9iSv3WjFl+kYTUlKkIHbi+cbiujagj6aMoHNrAK4zsWp+69duy/FKQrmzc2DwiNc2vG4nWpbnKqG4iTb22LLv4QZ/Zj4QCc1t4dmQJbXTtRz1+mX2aWBtrzBNDhT520NkLnZZexMwstY4rVRakvL/O2J71qVWzCXNOB2BrbcHDXWN0ZaPW0BWEJVmgDb7FuF4NRJrGzD6VmubR7rG/pfkYp/ih2o/fCWRVV2EPSGWj9iBOvZM0XkPU/V10biZsijaDOfQ4MjWphLA7nx+YmvreBy0iUFrGI+IJMwc1FecaMemIZE1qeHFoWmqagQt5J+xNIp8xS59m4uGXUk4/GArMrFR8uLmFLjWlslGLniP2EG4l1XszbJOCWD2uE7XqTuaJWrQlkpkpbA7CnzN3WHNRbmozcvcT8d6teHdqDnWl995H6PBnUeaiXjL/lxa6NMN3P9aleX9qbmqa3jN4GqbGwuz7uLImB9nEP5ro5xto1Ww+Xm1Gs2h2dwKW92DIqmt88j/L1pVXuffyIf5hXzVvKZ+5euce2VoKw9b7IUtmr+DZ7b10Hn2VVuNHke/xMsauv8Sd3fs5f/MeF+4/RmfmPN1Mt+kPaDpjLtXMTzNvxVVddv9zFMJZ0TxiVIMuXPESjc/SqZRM2kqntot4Jxrt4/HFmdi/MbGHJ7P41Cu0wpmWQtXCHx7meeZejG6ckatLxnHk1j2mj1qMomJP2uUPY9G0Vdy7d5Vty67w9N1jnoUmYxn7hDlTVpBSsT8D6zqyZ8kGXoUKZ1tSw/812lj2jenKsJPmjF60iAHV1Qyr1ZFzAa849TKBtqOXUlFzigXLD/NbcxZ0id3hORk/sguK05NZePAWpxeNY/3bgoweWZOr4wdx8NEL1o88wpvkJ1y89wFpUsblFaNZ96E4U+Z2IWj7FA7c+4P59D/DzEJFwLlFdBm0lyI9JzJ9eG2uTu7BlJ1PUFnG8GjDNQLPSzOS/xwFSYR/LEDw0WP0WfiGjuP64XlmJjMP3uP86iPcfv2IC3deEGNmRfKNZQxaE06HmRMpGLmTpdueCmPpB2luEq7RvXJ33hbqxqJFU8j0fCbtem4gPO4BK8aexj/8MbdeSL0hX9ASePsIkUVH8Ws1a/bPGM/Fh7cY3H8Vvh2H08TtNpOmbRY6cZbdm65x59lD3saoUL8+RN8RJ6j8y2gqm51ixOwdRP0QnSUqrC1DWNO7Kwv8MzFu6Xw65H9Lv/qDuRPwkOOvLegy+Bcyvl7D/M3nCNdY6pwg7auTHFdXYHKf2oTvncjasw/YOXsK5xTVGNI5NwcnjOP0o4dsmnSGN9FPufk8HIUmVDzTsbzx7cAvzdxZO2k0ZwMtEL7Vj0PyU4ZUa80Fr2YsXDSH8uottGwyl6CgyxwV33f55G4kHZwnnJa3+j9AGMD7eJq5LxNbZObK/JEcuPuESUPmoK3cj25Fwpk3bgmPn1xnw4JLPA54xNOQZLThNxk+bB2+7UbQOstzxk9ZwvtEfYY/COaW8PLIbLqOPEH5gZOZPKgCp0Z3Y7auYyOG7Wt28/bhYy7deEmcUinaCtG+RAkNfRJOrR6TKJp0kMWrD/HoxEqGrI6k+7heOByazNxjDzi9/AgPPjzh/O2XxFtY8XTrMCafzMToCW2I2f0rM09+wvxH0YgvqN8zvXFLNiWVYfaihTTPcIk21UfwKvkdG0YcEj8fc/7WO13H6BdSnh/ggkMLpnYvhf/qEWy+9IwloyfxPFNbBjV2Ye3oKdy8eoLLjs2Y2qM0r9aMYNPFZywdM4mn3m0Y3MyVdSPHcTvix5ovrBJOb8ittXTutpYs7UYze3xrni/uw7g1V3j77ByfCw5jWBVbjswex9H3qR3w5gkfufLgOXlbT6VOmtssX7SJR5e303faQ1qOGYTf3WVMWXOGaw9fkLvlFOq53xVpNvLw8g6R5j4txgwm690ljN/8QPK29Xfyg6CJYF3Pdkx76sNkYVN0L/qeHlV7cTfoBUcCbBkyZTa5PuxgwaavOlDenuJgSnmmDW5E5O6xLD/5iN3Tx3FMXY1RfQpxaPRIzl46z7GUskwb0oTPe0WaEw/ZM2MsR5KrMKpvYQ6PHMzJ9z9WhIRCvJv4gP10aTYFq1oDmT9nAAkHfmHQ1KOkWFpw6/QeLhy5w22hkyEpWmFLCIc6JZoHd6/iWnM8HXN+YuO8xdy6eZR+o45TdegwSoTsYdKiw9y6cwunGuPonDuUjXNFmlvH6ffrMaoMGUbJsL2i/TpLvPb7DMSYHGQT/2henzhEYPZiNKtbhAxZKtK8uTfnj59DmbkSv85uhY+ZsNS+rllmTpSs0Y6GRb3JlT07yuRkXr+8S7R1FkoWKEjx7B6cuHSfQk1aMqhLORyV+iWNnLJSxPcTR1Zu4lRSOuqUz63L7n+Nwsyc+PvXOB2ioEm35mRNl4M2PeoQ9vQAdxJLM6RFJfLmyo63sz3xUuim+BtpJMwhf1P6181Pzhy5cDZT8jEkgFdhagoWy0+hovn5+OoekS4lGDe7HZnNLXShLhoLN/LkduTNmf3su/CeHJXL4m2nRK35AbyCmHecunSPwl3aUSRDBiq2bIWfw20O3LenZCZ7Lu9YyZkPnjRrUIrfZrimK0PfRhXInS8nmdydiYn9zMOnT8mQqwgFi5fGUxPI+VeWdJoznMo+bpgJg0AK3vLMngP78HNsWX6A+JLVKeltlZrf/xilOoUnx4+TUKyCKJ+FyF24OrWq2nDu7F2Cnl7k2M3POJkXw0Lz76GrUkMR/0lL8CUHUR8eonbNSZGiBSnibcvRqy+p3LMHnesXwEaqD6L8qNxzkcfjNUdW7eCKXTZqF/UV5eqH8A6JvXqaixpXWnepQ4YMuejYuxL+Nw/yPC4fQ9b0o6CDzb848wq8SralR0UfcubOg71CQ+CHl7yJtaFEmUIUK5ybJ/dvYZmnEqOmtiCD0BQpzCw5NoxQrQV+xYpQo0JxrN4EEPMDRAVLmqAJeMHxO28o360t+dJnoWH75jgnCcPseXraN21AmYLZyJLBk8TEeDTSsF5KEppMVRjQpDy5c2bHy8mWqOhwHr8OJEveguQvXRybaH9uh6Vh0JJ+FHWz0xnUUkh1yOcI3DLloEj9GuSPCiMw4jMqxY9jeiQ9vsKJEC0terfBO0Nm2vdtQNjjvdxOLkIl1W2Wrd2K0rcytQun1f8FOBZoQf/qWcmeKzeu5kqCPwXwIlRNkRKFxFGQj/53iHQtzshFnfGzMNeVJ3VCFCGJGjLlL0SlmhXxeP+eiB9qxoBCtHdJ3D9+EkXZqtQsmZ/8JWpSrZyCM2cfEfTgNIdeq6lapxQulvpGUwqjtMlAnXrNqFY0G9kzZUSdlMSzp7dQuucRbUUhCqU358i1t9Tu35v2NXJhJTRCevufQ4Rj6exNzsJVqJvWmXdvP+g6Z38k1AF3OfI0hPr9Ooj64E3r3i1QfDrMmUeedJg5lNo50mL+L6NXZtnrM6huXrLnzo2nrQWhEcE8eR9B3sJFKFKmOMnBD/F3KEW/Wvl0adLZWhIW8ZGn78LJU7gwhUVdSgl5ztP30tDhj4NSWAf+J48RmrsEDaqWIHveCjSo5865k1exydOGXjVzkUO0fTbaJBJFWoVWQ6K5M+VqtKZhyezk9MuCIiWZly/uEGfnR9HiBSma2ZmT915RWqRpVCo7ObJmQSm0xv+lSGMrpSlAUT83Lty6pbNNfijCnnPs1ksq9upIbmFT1O7UmjSacxz196JC+hQOb1rFg8RsNKmdn98sAJ+qDGxQnBx5cgmby5bPQkMfvnyLX94iFCpbGruo59xU56J3vRLkyJ1TZ5d9jo7g0cs3+OUrSqFypXGIe8vtl1L024+DQqUi6OxxnqXNSdNGVciSpQQtWufkzqULvAt8zoF9V8nWvDHZHBVS8IRAS7LCiryV2tK6Qg5yZsuOubBP3r55RKgyPcVL56doLi8u332EX7lWtBVpcmTLJtIk8+bNQ0JJp0/jzc27t0hITpHky+j8OK2UCRPfgfDwKOxtPbHRKZQCRyc3tJ+jSJQ8mZT/FEwqeH+GXzbcoVW/AXhp3pDsZosdZji422JlnZokRa3v4ZUySZuPCp5qNs34ld0XQ7F11Sf6HyMZHNHRkeIW0+DioCVFfGeVsyuOwoj5HBsnFCCeU1vmcdexBl2r59HNN9ahNMMq9jWLlqzGreZQqnkn89lSjZOlFZbWDji4CjXSpuane4Ya4SBbe1Aod3Ze7FrIgk0XUNs6Ym7+gzRriXHExFjh4WKb+tnWnnQWlkSER2Ju40Ta9N5kzqDk3sNbhP2LE3NvywxOK8uLRqsoMXFB2LvaC+F0wNVLJYwAKYUajW7OvFbnIHsVKoP7s2NMnLqc13GO0n/1Q6AVLVOEsMgd7NywkEbwVGa42DuhDg/m5N7NRHiUplmSFZq4f9/sSbxpkhMyUsajIS6KAEhjj41o9h3SWmFhoYsqRP2lPogPZpkLUtwmhNWzpnDqbiJ2Lj/OYoCfIyMwU3kibA8dli5psIuLJ1pyVsR3+I9+fOwLxs/bSIF2EynlEkGUnQonlQU2Dg7Yu4hn9JWmaISjYZWlLLXSxjCodi26zTrAJ2EI/whjIJIPEp8QQ0KCHWmczVGLe9bYOeIhnNbwyEhR9VW8Pb2cNS886N66vviOCXwZy7LSRHN4wzxepGtE+zKZiEyOwNHRFguFA86e4ttJCaX8xEPQCk1QWbtRtUpJLk/pSoMWk7mtUGH2AznHEvFREaJupMXVMfXFmwl9dBH6GBWjxcbJHd9MfjhZ+3PlTpDu+m+kBLNo/lJca4+ktk+K0McUnKyEPto44ugmruufha48CMfAzD0/tXI6MrN1bVoOXc9ba0t+qCUydZKuJjIyAScHVyykwirKt6udM0mh7zmyeweadKXJnd6CpJSUrzo+xU+hJZ9vbWLm+QQ6d2mLTcJb4SDbYy00wlFohJloBzQivVqd+jcatZrc9VqQ/uoyGjRozer7b1BY/ngLhqpjokhKdhX1RF9znVxxF+U6Iip1i7v/3PkbzbYlc4gp1JtW+Z2IIBYnexuhu6KeeEgPWsovjh0iTVTBnrQu6ES4Vkoj6pKZIy5pRR35Uul+GLSi/YgR9pQHVpbio6jLTo4uqD9/JlmjxDziEVOXbCVXs1FU9oYk/f1rVUJjnu9n7O4XtOreHw/1WzRpbLHFEoc0NgiTAq3SHM3zg4zd+YwW3QeQVh2A2tVG2Fxf0gjH6j896v8V8THEx9vj7qJf1NLekbRKFeERn7GwdSattw/eaRO4de8h0X94lymcXjOdR2mb0rViFqGh4Tg626ESGuqSXpQLreTpaTm7dgYP3RvSrXJWIhPDUtMIu+P3ND8O0t1EiO9tY5kWWyvREIrva+foinlcHHcPLedKYmFq5HMgNknoxhc7QUJpgdm7c4xec45a3UbiZ/6BBGcr7DWW2LoI/ZDMNYVI8/4Co1efpVbXUWQTaeJ/S2ObmuY7lQ2Tg2ziH4131qwkCYM4NZItBf+XAbjm8MNRchBsrDGTHEEbvdOkJznmEWMHTcSjzSbG1/XEycyK2MfvRCOnIfhZEBlchPoLbG0sUQphtxPq8PnUNGZcKcfN+FA21FEyfPK271VnvwmNECO3DD7Yi+8eFqfFQhhwkU+f8tnDm6wZ7Hl1YDYT9muYtGQuJb3MhT0n3bUCC+Vn9s4dxbHkeqyc1QJfWwsU78P5EJdEbPh7LBJchBFli5mNMH5UKqwcnFF+uMCMhffpe+oBN3d05szSFdwIiPkxwubsXEjv7synEP080KA3PBECm8PLnmSXHDRu056OlVw5ufUov09J1/Dp4hIGrf3EuOVrKJpeNNcxyQS9DRfv9hNh/uCTzl2kE9/fXBj+FsIAEp+2T5yAusUewuPPkeXKGhYe+z0083+JNIqVIbMvcaIh00jlXx3Di8BQ0mV1EeX6Pa+uL+eXIVt5fkD9bw2DtLhOYaeq9CudAXtR5j8/CRQmYAJBz8LI6O6NtCOerZU0UmaBraUlr7aNZePH9tyOf86UXIGMWHgsdZGNHwCPzH5YJscToY97C378hGQfX7yl3aPMrIWBqsLcyib14hfUYWyeMJz76QexdkRRPIVzo30ZTLBwFCI/BOCoSIud9CdSfZA0xVoY+1Y+jNh/jJObltCsYDo806TF+j8vEP5fQ3JU7F3dcXew4ZN4CNaWKlIC/Hll4UTe7F5EPdhBv8nHaTdjC22KOaPRW7pmFloe7JnB9FP2zFg8nUIZhIMXEceH4GjhMAUT+8ECT/c00r5cWErPUJQDlcKGCr3mcOLsHsY0KyIcTWE4ujsIx+IPFuP/FAevTNgrkgmNTVXsiCePCU/ng5dVJHZF69K610DyaV+w89iDr3yWeI7NHs7BxIasndeQdPZCHwNCCZT0Mewd5gmuODmJZLbWQv9UWFoLL8DMhW6rdnN270a6lc+Eu7M7wmf6cRBfXykc3QyZMhETFolOzJI/8zwoAq8sTgS9eM+zcwsZMnsvr58cY8+hp2iFU6s0F+1GwCkGDl9DhRHb6FPBTdeZHPnkg3AL4wl6GoFPWm9R/xWieqRqhLV4Jg5+Tdj16CIbx3bB18UZH28P4QT9CK3m71h4eOFqbcbHyNRe0/jnj3nvmJYcGRx1n60tpPUXrPnja0zm1tqxLHuclxUr+pExjTDwg6MIDIslIS6QlDAH0nta8HjTWJY8ys2yFQNEGkvMPn1OTRP/nqQwO9K62enz+1FQiPYjC4mRkaRIHpEiEf83H/DImQ0Xi1DWTx7J/bS9WTmxLq6iMEl9B1K0iiLsBiOHzcSnwzrGNfTEUWlFjGg/PgurLPjFJ7w9fFFF3GLkLzPwbreWCY3SiTSWxDwNJJIkPoo0GVwz6Dr2fiicPfBwsuVTeGoYiPbtS14KDc3hYYXaqxgt2nWjST4lh7afJiJJl0Sg5tXBGYw/ZM3sldPJ6Snam/A4Aj98FrZXENHvLfHJ4MLHEzMYe9CCmStnkcvTCouIeAIDxXPXSGksyJD2x9rqUOp898qcFU3sZ+I0whgQzd/bl2+xy5qWiBdBhL05zMBfFvA88CIb1l0hwdxMpzVmcU+ZNkrYS5VmM69LVlzMLEl89oEwldDj1x/wdMqIddJLZvw6nuQKIk03UdaEPZ70LDA1zZtg0tp5pc55/w7Socpeod1Y/e86mpfLpP/t50XaSsTe3l63b9o/laioKOzs7H7I77h79278/f11WzXIxTa9Cy/3rGfvtbe8vbGDOStuU3fIeKq6v2XF1MXsOHmVELUab79CwkAWtVqTwP6Jrei5PpTKhV24+/A1GQqUI/T2Js488uf2qxgaduyKe9gFFi9Zy8FLz9C4u+HhmMDVbaf4pIrh1tW3ZK7akAbFM+l61gzlwIED5M6dG29vb8NXXhTCpRJGq+3rcyxYf56YT9eZP3slyoLDGFQ7iPaVu/PCqzhZk59xIciMwlk8UYlGLfDCTGp3Wodn0YKo/e8Q7JgXX/VDdp+4y+P7D0hbujW1cyWyZd4Sdp+8QnBSCq7e6fh4/iAPwuL58Ogx0S6FaNmwFLrHaoB4SVuQSdsySNu5VKwoc/s5M2FwWH1g+bythH9+x5al8zj2thRzppbj5oZZbD54k5179+NVuz+tKmXHWvhyKR/P075mO647FSU3z7gaaknVnM7s2beLZ/duEuhSlk4t8nF3x2rWbt/DnfeROGbOgXXQSU5dFA5k9DPuvnWiSbsG5PIw3BKWVuzdskU4K23aGF4OBFppxDitFTe2buL8ozfcP7mZ5TuDaTlyHMMG9qVTx46Us3vJoq3J+Lb6fXKkVIZTEtUkLjbn1p0EchcsxvOL67n15BV3RJlp3bE1PD/G8jWbOH37Lap0nribB3Nx11UizSK5ceMTBeo1oloeT51z9q1YWFhw9epV3dZv0rY+km7JQenhAbf3s2jXTcLeXmT2zA2kqzmOftUt2TFrPpv3Hcc/PIY0fgXIkS51mPnZvmHU7nuE3KVyi7J9j1jvkqQNP8fOUw958PA5uWt3oVzaD6ydtYydJ68TLnQ1S3oPHp7ZyeGTp7lwR03dft0oqTesDeXmzZu68lCyZEndT4OQnBBH4agmvWDhkn2ivXvBqgULuJdSn2kjfJnZvAUbQn0p7xHJmWfhZM3sg52VNYkBe2leZzAffUvgE/eIO1GulPJKEY7SSV7cvkW0T3U61MzE+TVL2bTvGM9CYnDJ5IfZ67NsPXyes4evkbb2AFpV80IlnG5D7RlJF+7cuaNblVfamkMuCuGoOgacYdaqM0QF32XuzEVQcBTDq8WwYsEGzh3bz657oTTtNpDSWVLf38cr06nUYjmexYsQ/+Q2Qa6FyKG5z/bDt3h47x6eZdtTP38im6cvYsfRi3xITCZTJl8Cr+1lz/EznD0fRJlufamWw80ooxQbNmygfv36WFn9FsxpENJon6uHGRc2b+bK8wBuHdnAqgNRdB43lsH9UzWiqPIuh1/nZ8LsZrgmiPZF/YGFfdsy644dlf20XHrykQIFC3P/zDruPvXnbpgt7Ts2J+HBAZav28q5e+91GpFZEcqmPQe4LOr1K+sq9OldETfxMAwtF1K0lLQS7fTp0ylRooRuazzZ2LqSNvo2MxYeICb0OYtmz+G9a1dm9c3D1c1rWLllBzdfh2OV0Y/8mdPqFh+Keb6OatXGos1fCpv3d3imykpxx2C2HTzPk9s3MS/QkvpZHtOg+i8k5y2FXeAdnir8KO78iW0HzvHs1k1UeRrRonYB7I0wV3/79u2ULVsWV1fhtsrpgFAocRJ6+Gj3Zo7eecWLiztYtOE5jYeOxOfNDOr0OUTO4rmIeCrsBeuM5EzngJlwg7eO7cAv++KolM+emw/f4puvBB9ubOLygzfcDUgS7WMznq7uwZDd0VTM76BLkylvSYJubhZpXnP7bQL1WncmfwYbWfcvddBKtsSlS5do0qSJ/qwMLB3x5CXz5u4kJuKN0NDZ3Eioz+xh2Tm+Yi57jl4Rdf8suZsOpnFJHyxE2Uh8d5DGVXsR4Fsa7+gH3IlNQ0UfLTv2H+H5jRtE+dajXckoOtbozKuMpcgY85DbMW5UFG7Zjn2HdWkivavRvkkZXKRRfJlI++pny5ZNaFMmWbaFNKJt4+VG8PHt7LjwmKD7h5m79CzF2o5m3Kj+dO3ckbrZ4tl1BIat6IefUit8jxROLepBl0UvKV00PU9EO+qctTjJz/dy/MYr7r/4RJVmHUg4M5JO855QqqgXTx8+wzFrCVL893Psmr9IE0zZRp0ond1V3IPhna5Sm7JmzRpss/zRzjQ5yH+CyUH+32JMB1llnZ4yFfJhrU7C0smHGuWzc3nnDmJ98uFs6UzFxjXI5e5MeuHYpHUQrZFWjdLOk/IVi+FsY4GNoxu+BSvRoFxGkhNtKNaoK81LZiTh80ciLLPQsHFZ0tq5kL9yY6oV8iIlxZzsVVswsE1pvkzTMhSjOMhST67Gntxli5PRUk2SmSNFKlXH7P4uTgW5Ua99aypnc0NrJoXL+pAzg5twiDTCIVKRvXQ5cqe1Q2lhjUvmwtSpUggnIWxp8lWjbbNquGlDeRuqpESd6uTxcCB97jLUrlwUG40aJ5/idOrajOxpLEn+OqTmGzCqgyzM0DQ5ilLKz5EYtQrv/JUoZfWYdZfjqde4KmYxMfhVakfv1jUQt6xDK4x4F9GYV87jhZmlNfZpfalYtQr50guP3y47LXr1Jm+aJELeh5C2WDWqFcuEs2dmajZsSBYnYelZeFG/R2/q5E2TmqGBGM1BFs6ptbMvJYpK87ySsUuXl6oFXTi2/SCW+cuS2V6Byj49PlnyEpflFdGKMFEWpNnlajIk5yDLy5LY2LviV6Qi1QunISnZiTLNu1G3gCuRHwNJcMlDvdqFcbN2pnC1hqLRciEl2YY8tVvTo35BlAbeu7EdZHCgSOVSeKqSUVq7UKpaFaLObeauWUZ87G3JU602pbKnxdVbGA5pUjs21FobClYsj5+bDVa2DqTLXppG1fJhmaIgU5kmdGhUHJvECN5F2VGlSQ2ypXHGO2NGNDGhxCscKdekPY1K+Mh2hoziIEuakGJBxoJFyJfWiji1OX7FhQ7GX2bThc+UayWtweCDwsxC+AfpyJ4pHdZmCpJjUvAsXErUIVGezS2x9cxGlSrlyOyswDxNAVp2bkt2uyjevo8ic9lqlM2dDhd3H9zMY/kUlUzGwrXo1LY8TsnJX43EfjvGdpDBhlwVypDFSo3GyoFCVWtjeWczF83K06ywPZG4UaPNANqV9/3t/aUkmpOzXEWhBfZYWtvh7leU+tWL4CISpMlfk05tquCqiSLgk4JSDWpTwMuVdD6ZsUgMIyrJksJ12tCqWs7/Y8fxb8NoDrJ4MbbufpQoJOzApBQcMhSkSh4b9u84hmOhcmS01WDm5EXewvnwS++CuXBY1ML5N/fITMWSubES78bGyY0cRStTpYAziWpXKrTqQa08DoQFfyDZPT/1ahTE1T4Nmdxt+fgpFGvPvLTq1oI8zpayIgu+i4Ms3lCmUmXIK/Q8ydyaXOXqkyHwEPveKsnq7Ui6ApWpUcoPZ1HOs2Zw1TnIKXFCE0qXp3gmZyysbHDNmI/a1UvjZaPFzrcsHTs3xEuRQvoSFSjhm5rGRZemDN624vn7lKZDl6YIf9AoGMtBlv7Uwt5bPNscWKiTsUqTnSrFM3B+1x4S/arQsnEVfF2sUVnZ4enjh7f4PTkxBaVDOvH/F8LR2gJre2d8ClSgVol0Qr/sKN6oM/ULpkVh406ZL2nsvqRJL9LYUqxhJxqK/0eauiMHozvIwv1PV6AExdJbE6ewIEuxmuRPuMimx/Y0qVdElINk8tXqSk/hzOoiFgWaBA2eRctQLpu7LkrJKX02qlWrSFZXJWZp8tO2Zzv8LJJwLViG8tk9dGkc02cXaSqRzU2kcctPmx6dySZFpxgBoznIok1RWaSlWLn82GtFu+rgTaVyeXl8eCdB6QqSz9MerbC3cxbKTy5fT6yVCrQp0ro1LpQsXxwPO0ssbYQNmacs9cplEZpiTt7qrWlaLhsqM3uKlxNp7FPTpBN2Zr3ymdFIaaq1pnmlXJiTun6OofwnB1lRb9ypP+S7d7RcQ/TvT0BAAJ6enrqH9k/l3bt3eHh46IzPH41WrVpx7NgxQkO/z0IEEaKhVjinw8kIPXDfk65du+o2+S9durQMY1iP0gxrKwvh8Ej/NEQGvyVC40iGdK5C5vWjOeok4kSDlprcEivdJLRUpL0tk7QqrCzNUxffSEwQToMUSiot0JWKtI+qRmmOpW4bF2kbjERhYxlu8FhbW+sa98ePHzNx4kT9WSOijiIwOBH39Gl+rLmA/0KMcN6l7ZKkOiHtVygPBWaizkthxNKe1pqkz7wL+ISFiweOlkrhFIlGSDTm25jDSfMNwjy0Ek1PIk0SB1HdrD0aaQGWxCSRzkrkITVyScQLQ1olHKbU9y7QpJAgypGZMNZFElEUxOeEJIOiCCQkh3jOnDkMGjSI4OBgnW4Zm/jwYKJVLrg7/nh6+DVLlizRlQepo0D6KQuFCksrKQw61bmIj3hPYKSK9N7CgFFJ++SLNLp3Kb07rUguSoNU/1P/WrcAV4KQCwtdKLVU/6X9cxVCE6x0nyXUyYmIkqAvG0I34iXdSL1mKDY2NqxevVrXPgwfPlx/1rgkR30kLNmWtK4/Wpjrn1OlShWdgefk5CRvlFCHpBGWon5Lq1QLjUiMJOBdKFZuHjiYi/bDTNIPLYkJeqNUpJHKgJkwenUIR0YqM1LHqtSESPthS3trp+aZqhFaUa4Sk7W68iQh7bctp62QkMqwtDe25AgOHDiQmTNn6q8YF21cKEExlqRzT40u+dFp3Lgxo0aNImvWrDKdoFS+aL30vLXJMbx/F4y5awbSOlrqy15q258o7Zcs/plbWmH+RRCE7ZAk2jCpQ95Saj+Eo51aNv4/aaS91FOvGoyZmZnOlpA6ULZt26Y/a2SSIggM05LW0+WHWG/i/0fPnj11W1RVqFBBvo0pkHY7sJIWOBFlQ6FOIOhdICnWrrjYiXZD2KCWliqSpf339eml9/77Fk1akqV9qlXC9jSX9l8XbY+4J6W5VA6+SiPZnsrf0ySKNIbaFl+Q2hSpEylNtQn6M6mYHOQ/ISwsTCey/2TCw8NxcXHRf/qxaNeuHYcPH9b19v3M9OrVS9dZII0WyTd6/ojUuEkYO19jIt2jFE3w8OFDRo8erT/7c1K5cmVOnjxp/PclNWS6X/QOkUChVfBQeYmVjCCKCNxJTx/mk17rJ6VKTfRfRCoHixYtonfv3jqn0Nb2j2sG/ExIjqH0DPr27ftTaoKEdJ/SiKnUPkiOkAmoXr26LsrE2dn5v6IRPyJSuZAcZEvhrP/yyy9MnjxZf+Xnpnnz5owfP17nIP+sZUNCKh9PnjzRdbZv2rRJf/bnpl+/fjRs2JBy5cp9B90XZSO1cHyHvI2LVDYkB9ml8h8Cqv/dQVbdW6T/7eclISFBJ7JfDIZ/Ij/yd7xx4wYfP36kdu3a+jPGQfqu0iGFYRmTL8/Q2CIghRF6eXnpOmuMec9SqJGxn4GEsfOVwv/fv39PdHQ0OXPm1J81DtK9Su/L2O/se+Qr9fpfvnyZUqVKGfX5/qdyK4VVJ6picZkQikMuBeFnFMTMlUbZLf+Sg2zs+iD1/L98+ZL79+9Tq1YtnW4Zk+9RH6RnIB3GzvfVq1e68uDn50dKivH2wjT2O/vC93i2ki68fftWF00hhQcam++lDd/rGUtcvHiRQoUK6SLCjJn/97xnY5eNL/VNmpok1Y88efLorxiP71k2vty/sbl27RrZs2fXReL8XcrG98hbenfS1MLnz59TtGhR/Vnj8XcsG3fv3tVFy6ZJk8bo+Ru7fn/he5QNqU05f/48pftu159J5d8c5JktU1fo/Zlp3749U6dOJW3a3/c9/KfRrVs3XS+rNPfgR0MaFbhw4YLOUTYm0rxmKbxm2bJl+jPGYevWrURERNCjRw/9GeMghUXVrFmTwoUL63rGjYHkbLRo0YKVK1cazdGQhFDq0Bg5cqRuZCc+3jibe0rz6aRIAsk5GjBggP6scZgwYYJuZL5SpUr6M8ahZcuWLFy40KjRGdJcSyncXgqhNEYYlIRkSEtG9ZEjR5gxY8a/hetKodVXfXZw3XEflUI7ket9BZIU+mWf/w8kI0zKL126dLqRC2OUBSn8SfruU6ZM4cqVK7i5SXvoGAfJ2WzatCm7du3SnzEOUijf4sWLdWXBmGzevFlXHjp16qT7aQykdyZFq7Rt25Z8+fIZzfGWjA5Ja9auXavTHWMh6cLOnTt1mtu9e3f9WeMhzU+UdEzufN5/RZrvJ62pYIy1Nf4VKepq2rRpODg4GM1wlNoHad6/NP9f0kvZIf1fIU2fkaKjpPZYqs/GMKQlw1lqJ4sUKULHjh119o2xkZ6zZBtKToUxuXXrli4C4HuEhUuRN1L99vHxMZrDItXnBw8e6CJavkz7MBaSHkntnVS3c+TIYZSwcAlJjyRbYsWKFcybN09/1nhINopUPvLnz68/YxykQYJff/1V1wYamzFjxuhsoOLFixvNxvxiD44YMYKNGzcazR6UkMqGlK+09oQUVSd/ylkqktZLtluGejP0Z1IxhVj/CVJM/vLly//RDrJkFEpC7+vrqz/z49C6dWuOHj1q9DnIkjhKTqfk0BoTyQCUQtaNHe4ndWJIBqZR5iDrkebVS/PVpNBlYxmAkiAGBQXp5rNIDpexDHfJiJLmCknOhhQiZkyGDRumm3cjhSYakxo1auicGCnU0VhIDYw0cnrixAmjNQiS8Xvq1CmdYyh1GP3rO1OJf/6KB2yxmEyXxGl44I36t5lD/xnJmR03bhwZMmTQGanGKAtSnnPnztUZIFJYrTEdZAmpHJw5c0b/yThIjpCkr5KjZUykdyUZo9J8bGPVM+n5SporGdHG7IyTDFJJaw4ePGhUB1m631WrVunaB6keGxvJYJR0zNjrc+zZs0c3YiPVD2MjLUi1bt06I81BTkVqH/bt26cbWZHWADBWeZOQ3mG1atV0zoq7u7tRHWTpGUhz9CXn29jUq1ePpUuXGt1BlgYDpGch2Z3GRurwkaYoGWsOsoRkR9y+fVvnaH7ptDMWUtmQ1l4ZMmQIefPmNVqHnaRBki0h6bKxbUAJqdNS0tCCBQvqzxgHyUHu06ePTj+MjXS/0uJ+xpqDLPHFHpQGjCQ73thlQ3oWUrsiRZhKkbDGQMpXsrPdqv7Rzvwy89nEV0gNjLGE5EflR/6Oxgyd+Brp+36PvKXG/XuEknx5R8Y+/k75fq9n+73fmTGR8vue7+zL//H1kaROwjPFl1Ip9XBRp9N9/tc0f3ZIfHm2f3bdkEO6xy/vSvpsTL7kb2y+V75fnq0xy4OEMfP7+vhe+X55Dt+DL/dsbP4b92zs4+t7/rPrco7vdc8Sf7eyIeUp5f09+F7PWTq+3POfXTP0kPhv3LOx+XLPxua/cc/f4/geeX+5Z6l+/9l1OcefPWOTg2zChAkT/0008Xx89wHj9H1+P8wwp0RSfZQWFlhb/b56sVHQKjC3ssbqy8rXJkyY0JNMeOA7Io0zkP9fQoGFtQ2W5sY3KRUqc6ytU1dKN2HCxH9CQ0zIBz5FGd9J/24In9TM0gpraesMY6NQYWVjjRxJMjnIJkyYMPFfRJN4jT6FS9Bx5GLdHK7Vqzdw+mbAXwhg/m8jjF5zBYG3T3DgzHPM7ex1+8Pb21mnbt9kMEpUFnE8OLKLM0+jUvMUh62NpalBMmGC98ytX5F63Sbr9WE1u488wHiBisZGidIshlv7tnPxVcJX9fn3LQANRalSEvPhDgf2XiBKqdcfe1ssxHkTJkx8TRyHRrelcoPerNTrxrpN5/k+m6UaA4WwA9S8vnSIQ1cCsNHrhp2dlRG2yFIKOyuA41v38irOWq8bdqlbUH3DYLxJZUyYMGHiv4hCZYb2cwBbJvfSzVvq1Kkt0zfdxDizi42JNMqr5vHh5XRt1oRGDRuLoyENG0/kVkwyKv1qkt+OUuQbxYlZo2jRtDGNGzfSbTXRpf8GPphLs59NmPiZEYYjyZxfM1KvD53oN2YfYfqrPx6iPluGc3DiYJo1aUwTfX3uNXwnn4RBKqc+K82VRPgfZ3jzZjRu1EjkLfSnYV923QtCYaEST8qECRNfkPaofnx6KV30utG+3QJefp/obCOgxMIqkVtb59KxWVMaNWqs041mrWbzVC2+i4zKrdu/PekJs9u00mlGU50mtWXO9jsk2/z1aDiTg2zChAkT/0UU5kVY/uYjYeHhfAoOJDDoEzsn1cZaf/1HQqNR4OCZmfR20Vy/dI7zFy9y8cIjIpK1ohHSJ/pmtGjU5rhnzoZd7EvOnTuvW1H72q03xIuGzWT0mvi58WLA4RuECn0I/RTM+w9BPDwxiHT6qz8eWrQaCzz9smEZ8Ziz+vp86947EpUKWfVZq9Fi4ZAOn3TWvLx9XuQt9OfiLd5FJqBQmsxXEyZ+x5Za4zcQHBZOWOgnAgM/EPpxNYV/4AZVo1HinMEPD7MQLp8/p9ONS1eeEaWRugnlIOwTlSM+mdMR8ewqZ3SadIWnARFoVX/dxjApjAkTf0BDXEI8ol02YeL7oLDERhXK6cOHeRahQhXzgfuB0T+gY6ghMVZFkXaTuPPuA58+hfAhMFD83EplZwtSDK4kapLiXGixeA9vA4MJCfnEe9GYP7w0msxJyRhvd1/jkZwSR7xxFvk0YeL/gxkOTslcE/pwzT8Ce20U11+H/MAdR6I+x3vQcf0x4cx/FPX5o6jPQVw/MhCveHn1WZ2kxj1PKw68fUfwxxA+Br0XPy8xsHwmNCLvH7WZTkqOI+FvNYfcxN8fBdZO5ry8cJxT159ibaHljv97kn5YW1Yt7Asryg9cyOP3wr4ICRFOfSCBr5dT1AJSZNy3VqtGZV2UxU9e8SH4EyHBH/gQ9JyVQytiEZ0oLJu/hslBNmHiX3h9YS0d6zSmTbfJ3IvWnzRhwlhoQlkzuDFNWrdm+v57vDi3j2WrLslftEuhRGVmptvO4suhNHyYNxWFGRYpAawa0Z1WXYdy68EDZi7YwouYFHl5i3wJv86Ilk3pOWkN/ndOM2bJcWJUP2bYZGzQWYbWrk+LFv05+jJWf9aEie9BIufm9aGe0If+8/bw7sU15o3ZQ4j+qhyk0MM/aoRKvkYIFKI+qz9eZHDTpvSftQ3/m0cZs/IcCeYy67O4X0tVLOfXTKBZ0+bsufaSHevWcPhJGGY/8AJ/n9+eYGDtBkIvBnMq4MebPGPin8mLQ7NpUb85rQZO5VmgPyuGreZJsjE8ZMW/2RYqpRFaaqEb5gkvmNu3He36T+Thg1tMmr+LQOHVy5MlhbhHeHN+Fe2aNmPO/rtcO7iBJcdforQ0+8uaZHKQTfxt0Wq/x1YOStK5u5MQdouLpzbTo2YJchRrzfarTwgOifnLPU8mTPwnkuNe8NK/HNNndSAzr/F/HkBEolrWaIiZhRkf74jGoE4PDt1+w/u3r3n16h2R8cmS9apP9a1IK9NquH9wI8vX7Of4meOEaBT4bz/D488JMhowaQ5yLMfnz2b9yVOcvXqLOE08t9af5b1odOWZvZrvUkft7TJjb3GPK1cOM6ZjDfLlrcTk7ZcIeB+OaaDIhHEJ5upRZ0YvGkP1DKG8fPaKkJgE2ZEVZpYqAi4tok39/py8/5Z3Oo0I5LM01CnLGlWKvKM4MGM6m8+c5NyNByQmR3Njw3mCzIRDrk9lCCpzJZ+enmXZzBWcPLafF9FaQs9f48aTINTimiwbWijF91oY0cnBB2vFXaEXBxjZujJ58lVj1t5rvPsQ8UNGyJj4JxDF7YMRNJ80j/6VzHj73J/A8GjkBj4plGYkRZymV8VGrDz9jA/v3gjdeEtIZDxaWU6yZF+kcH3LClZuP8qJc2eJEDb9k42neSHsITnOqdQRmBL3ktVjpnLk1H5uBUSQ8Po5V04+Js7kIJv4GYgJu8HSsQvZsGEf/jH6k0bAwbc4PUdNYfL4YdQpkIbgO0cZ2bgkVdqv+YEXSjHxd8Hcxo/chR8zfdAa5g7rTs9VL6laP7+8OchC8dUpsdw6tY4mpXOSNUcucucux7wzr1FaG7pFkwKlKpGPrxPIW7Mt9QsoOL51IxdDY7AQDrnhTaPIVxnD+xe21OnYjrwWT9mxeTfPFSoshaEup6NAq33FhonzhSZs5cYb44mCyt6bZoOnMHXqGDrUzk+C/yWWD6lP/hLDeapPY8KEcUhLyWZK1vQZz4IZs6nffS1F2lXAXX/VUITNiFo4rtePL6du8Rxk02lEJZZdD0RlJWebFYUwSD/z4ZUzDbq2wk99l21b9vLawgIrcU1OfVYotER9CsfBpw5tmuTh0eGNHH0YgNbaGCvdhnFk2XJWrV7PyZtv9eeMg7lTZloNlfRiNG2q5SLu+UUW9qtFwbLjeKlPY8KEcXGgYKOMXJo1khmL9tO86UAsqpUjh4UcJzYVhSKRF1eP0Ld2AbJkyyl0Izf9l1wmxdZKhhMp2RfxBL3UUKJRR6r6fubgZtFuxyZhpZJfu5PiQ4lLKUrr9pWJv7+PHcevE2Njhdk3CJLJQTbxt0WqmudW9aFt2/o0aNiU9t1+5fAj+S7s6wvr6Fi7BS1bjeKddz3m7TrEwYN7mT60qpAgw4l/cZzBPdrQpnVrWoujS6+VGLdZNmFsnh+byabrH3W/pzw7wuip++Vvm6B0o2T5Yr+NdLpkLEK1cpn0nwxDnaLG2bcq04TBt2LFCpYtXcqyZXNplD8t2sQUA41UDUlxNhRpVR715VWs3HGXhbNW4t2oPiU87ND8ycb6fw0NyQlpqDG4ELdnzmHb7tNMW3CRhkMb462RNwKsUDgTeGKo0IQW1G/QgLbte7Lk2Av9VcOJCzrHsDotaNGiM0dDfBi+9jCHDh5kw7LOeOnTGII25BHzfu1CmzapmtC69USuhsTrr5r4kUkOvsPG7ZsI0g3RhLB19jIOPjPGpiqWQh9Ko9TXL4VlVho2LIq57pPhqJM0pMlRh1nLv9aIWdTJ7oYmSc5YqoaUpHTUGpyb85MXsmPnEaYuvS8cxAakTUmRVZ/VyeBdrAx+9pdZuOo6GxdM5bV7CRqXFXppsK59wRbNk1V07tSO+vUb0LR9e0Ysv2CUiJDPb6QQa0kvunM2Nie/bjjEoQMHWLOgLZ76NIYS9WA3PTu10etFa/oM3Uqw/pqJvwHJkRzaMpObOrNCw/UtK1l25ImsevIFvyLFcXH50tnlRv0mlXHSfzIU3Xxem3z8oteN5csk3VhN73q5USUkyaiDkn1hT+nuZQjbvYB1u28yZ/YWCndqTD57c1nrAEnRpTauealYJ451sw+ye/Vitj1NQ8f2xbCKT/rLz9rkIJv422LuUojpx89x7txpxrfMze11E2lTrRC5igzjsT6NITwICSKycGt2n97DL+0aUqdkDnzzl6NGuWzCdDGc65uXs277Uc6ek+75HBcvP8M0xflHJYnTM7tTqe4Q2pbPjoeHB2kL1GL57vvy5wrjz4rRG7DMnIMcObJjHnKAabPPygqF0qq12HnkpnbLRlSrVo3mbdrTtGllsrjbCSvT8KZXqwC7JC0hii+BgSk42zlgplSKRkh/ygCkfO0TtLz/rXNbi4utEwqRqTyj15UeG6T6dZbVE1oSeWoJ/VpUxDdjUw4HG76TbHD0O667lmLOttPM6N+WepUK4pujGLVqFsFZn8YQAq7tZuWSbZw6m6oJ587dIyTxx9sR28QfSf58lna5ytCuZVtypvfAI00WWgxaxOsoY7hX0WwcOZ/P3lmFPuTAz+MRY3uskT0HWSM0wjF9Pmo3a6jTiBZCI5o0FXXD1UaWRuhQKLATwvhe/1EaHXKxk1+fpb+1FNUhXvN7OLSNrTXW5pbimjylEDlRddQaLop6t3fVr6R7fZQpvRuTw7csM0/IG+d9Hx3Afc8KLN51kql9WlGvYn58c5egdo2COOrTGEYKZ5YuYNPeE3q9OMeVG/4/8B7ZJv6IPxPKlaRB6yGUy+6usytKtxzO5edhskuzxBXhvN5JdCK70I0cvgnM6T6Tx3IzFnVYZeVN1bbNqSF0o1GLdrRqXps8WdKgSpY3NUwrdEOyA4JUX2q3WtgXTrp1EeTetlJkoEyEcP1nlZU59tbCHvqGnE0Osom/LSkR95jQoBzlylVk1Ia75Gk7mrmTh1K7cnbR9BlORpUZypsbaVixEBndXXBxK836J4aPTCeHv+DA5s1cCw6lbJsBzJw1i1nimDS2Ken1aUz8aAgDL2NOcmayxzNHYVHGyglnuQU9RjWWMWKYxJvbZ9iy/ixRvq606DuWsWN/pVXlrMQkaWSFDErzhIh+wsQmhfH29mbOkfus+HUMy86+0TUMBqEwx87aiicXjxHhlI82nbrTrXkZzi7fwNWP0QYv0qE0sxL5Kjm7bTeeFZvSuUs32tfxYNm4dbxTyd0HOYL1PWqK91WejqM2YlexF9OnTaRDi6I4ythY0dnMnIxvLzGgWUmyeqXBxTUTQzfe0l81gMRgzu7ZzuHrL/Gr1YRx01I1YdasnuR3ltMNZ+K/gdLMmRyFc+Lp5UmhEqINqlCd5iN6UcdPXiB0xOub7Np8gKfKeGp0HC70YSxDWpUmQRiOckeQFSpz1KLNHFUvv9CIjCw9eZ8FQ8ew7mogKkvDQ6yVZtbYWqs5tXkXmWu0okuXLrSpacPC8RsJNpezD7ISW1sbIt/d4t7LZBq06U739k1IfnCE7eefo7AwdOrIF+K5MKsXZYW21+80jgCvqgydMptBnaqSzsFKn8Yw3Mws8Xx1hp6NipMlnZvQi6yM3v1Af9Uw4oIfsnfzdu7HxVC9y0i9Xsxi9NDapNGnMfGjY0OmggXwSW8n9EOyXSvQsHt3UV/yymr3kiNfclDYmBffvqNQ/Q6MEboxtk99bByUKOUOTSuUmGnD2DioCl7Ctui96gKHF09h9KrraG0tDa+DSkthB1hy+/gBNL7laN+lO12bFGDP7NXcj002eB9krbgjC+EIm/OBkwduUqlJN7p3aU9B+4csXX2ORGuLv+z4mhxkE39bPkU+4EBkXgbP3MPBQ7vZtHwcbdr2ZNqUDvjo0xiCT6lWLFmzlrVrvxzTqCAEzVBiXx6gc6tWDFt6jt3zRtK8WTOaiaNRk1my5iMplCrMzc3/7TAzM0a1/rJqoXFWOf37YU7+Jn3ZcWgf+w8cZvv27WzbuokxdbPrrxtCDKeWjaRlu84s3/eI2f2kctCKiWuOkBAehZy1TlXmWt7eu8EnbTV6dyiGvfCxzCJiCI+OQy3e3ze/QYVoriNuMLZrZyZtPkeMUjSSojyYS3sIyiheKvH3ofd20KtNT9beeSVaIJUuXzNxXhQ0mQavQPuCtY8cafbLSvHeDrF53UL6d2nHr1MHUyqN4bO8bdOWYdIfNGEl7eWExUffYXTLZvScsJ4961fTtVWqJjRrNpCzH2WMB4mX82eaYC53NWEd0pyx1BVMlcZYwfRvjMo2H78ePMSBA/s5vH+70IdtbJnUDR8ned07L08toaloK6Zue8yGMR10ZaLL5G1EvgmVHW1kZq7G/8Z1PtvVo1fbYthYKDAPiyI8JgGNgRpvZqYg8Np6urfpy9anH0S50NdnaY9iOe2GtLptSgCrf+1P7zHrCBDWslLfHikknTBKmxTBhlsRFGwznn37D7J703qmDWpFj5GjaFlMzsQJcPSuyLQ/6MUykWcG/VXDCLmzhTaibIxee5Pt0/rq9UIcHVd8NXJvCKlt/Z/phlFWKhYoVanlQvXT713tSeuFGzl4YB8HD+/Q2RVbl0ygsp+cyXsQ//qwaENaMXTxGfYsGEMLqVwMWMDT62+JkvnIpboW9ek+t+5kpl+fKng7qFHFJfI57LPB+5xLtmvyh7MMa9eR2QduiHxE+ZDaFp19IcMOkNYxUUZzZvV42naczC2NNrXNEuVPKRku35jxz15aTfyNsRaF3u3jQzbMH0y5LOnw9CzE6K13ZYdmuGQqTP1WTahfv77+KEsGOwv91W/HIV8nbrx4gf+bAAID3vBC/3vQmyXk1af5NhRYCmPn1qZfyOPjg88fjkzU7rSeUBsLDB0TkAQxKfE1F0/cITAwmDitua4n38JIjreZpZUuP0kMLSzEff6wxnYMZzZuwf9zFOfndiN7ei+mnAiRsfKpE00n7eTli5e8DnhPUFCQ/njP2l9ryFqkS6tRYJ/GleSwixw5+ZSpnRsw4+onsmZyx0yt+fY6ITUm8cFcPLSH03c+8OHpPXZtWce6g1dJitaIdsiwdyY5VvEhzzmxbxdX/ZN5c+0wmzeuZ/vZZ9iLm5QCVGWVBtFAZowK5sjaSTQulUVogg8thu6R7VxYOGSmZvsWX2lCVXJ5yQiWdC7Ptif+vHz1hvfvAvB/+UL/+wkaedvrE30bkpEbcXsVZf5NE3zIW2wUTyVDQZ/22xGGi+Ijl07eICBAWh1di7WdHVYW8hzC3xHOmqX130QXUgm8c5RTxx8S/PEqLb0zULbbbN7GyxuuydtsmtAHffvwmz4EcXlfH9Lp0xiKVqPEwcOFeGGYHjn9mHEdGrDgYRR+Pq6oNIbdt+TvRAc94di+3dx4o+HV5X1s3LiRXZf8cRSvz+D6LPRHpY7m4cUTHD13m7dvP3Fql9Cf7Ud49zEBaU0xuQNjEplSErh3YBldG5UknacnRapMM8q6IFbOWandrvlXelGFHJ7ynKD05QfzQJSNV2/e6XYpkOwI6fc3dyaRRZ/mm1GaY61+zex2Vf9NM3x8SjNl/2MQtoThNVGJmXk0d67c5Nnz14R8TsDC1g4bK7mj/7+jMrcUumGrs0/MzC2wkDpbf2ASQm9yZMspQuICmVguB7kqtuJ8oLy1pu1yteeqKA9SGxL44Xfd+PB6CQWM8KAtbVxFMXjA0QN3WTW8PX1XXSFDHm9sUgywLSRE/VbHvOPs/l2cexRO4IMrbN+8jg1HbqNI0CKkysDyoUClSCJA5HfoyHGeBaZw88h61m3ewfWXkTgI3fiWVeR/7JJkwsT/gbVdZpo2bUyZIvkoXKwEJUsWwkeacymT+ABhpOZPg5OTk/4oz5aXEfqr347S0hHvLFnwsorgUXgKWcTvHspPPI74bPCcZo1WibN3TsqULUO5ihWpXLnyb0ex/F5YCKfIYANCMk6SQlnSphR+fplp3H8Sqzcd5GFwMvb2tjJCgYQRrErh9Y2TbFi/hReBYdy8cZNXEYkyR6TUxMTL3czgz4ji7d0U1J/usXLfCRyyZeLs+BUE6K9+O0rs3dKROUtmHBJfcfnyZf1xjWcB4bIMPnWylvS5y1GjSkY+vPtMyMdP5K3VmoalM6FJMmBjEY0wbT1rsO95AB8+BBISGsbnz1FERYbz8eNWKjtZkGLAKhrJyWrSVxjEHanx/vCB0PBIPkdF8TkilLsXR5M5KVnmNihu1G7ajGqlClKwSDGhCSXImTmNDMcwFU3CWybUy/KVJmRh5A4ZIZMqazx9fMmcRsWL4BDSZc5CZhctL0LeoRB12xC0wsmxcPahZPlylC1X/g+aUL5Mduy0chZAUwjjU8u58TXJnj0b5Zv1Z8nabZx7HI6dvR0WsuqvpAtJvLh8lA0btvEqKIxr12/xNirJCCPVSUTFye0y/XMiA0NFuVVxZ8scjjsI9/X0WY7elTeWZ2nvRibRPnjbRHLlN324zN1HH2Rv15KSpCVT4UpULeNJ4PsoQkS5K9qoLXUKeaE2cJGuJJFn1jpjeKirz0G6+hwl1efwUK4cHoh3vIH1WZNEgmVOJh28Lgz9D3z8FEKEpD+fIwkJuUz/ckLXRN7y3qwNJavWp0Hl4uQvWIQSJUtSKJ838oKrU1HHPOeX6j5f6UUOJhySt969mbUzPqJsuKuCeBql0tkRzuq3PPkcZ3j4vdAEtdKWLAWLU7Z0GSp8pRmVK5fGL6297PnpKktL3m4fRoH8uchTpjnTlm9k7wV/zO3tsZL2sjb4JQpNUikIfXGVTevXc9M/jBf3b3JblG2lbCc5heg4Y6wn8O8kxYYS9NqCoLNrWRMCHtFB7Nt2WdbicEoLB52NmdlDyeM7v+vG1esvkLuXg9Su2LjmoUnncoS/CSH000fsstelW4siKOMTDXp9WnUyVlmacfp9qh0QEhauty/CePdqOcUkR9agjFOIV7vQcupO3gvdCAr+SHikpBufCQ99wdLBFbGMTjAt0mXin4+VW3F+3baNHTt3sWuXdCynY8UsQjbloOX5pavYZWpDv/aVaTRiAj3LFsBctgMWz4nZg5m3+5nuk/btcXr1XMhLQ+wS8QUVQmA+h6kp0LojjfJkxcHB4bfDVppjIcNykATRzLYAw7ctY9mypTTwi2FBz/o0ad6Szr2W4q9RSNGw34zS3IzotxcY17EJ7Tu045Ro0E4sWcfRRx9RSA2lwSRxY/MM2rdsx+CJmwiUZzV9hQelqlmxYOw4InMPZ+fygaTN7I5h43u/o015zuSGtWnUqJH+qMfYVVdkhFgLQ8HKjPCnZ9m85aIoaRLJ3Dq0lSPX34HBWzJp0SrNSH5/nYlDOtK2bVv9MZ27sSmGh95LC/cozIi4s50enb7k2ZY+Q7cQLIX065MZRkY6L13D9p079ZqwhV+7lZa3hZYg8u0NXocUZUjvBlTt8QsjWtXHTRgHhkcTSGh5tH82E+fsJ0r6GP2IyQOmcPy94SZNQmg07pUb0q5WWdJ8pQn29nK3xVGTkuJFu/krWLp0GQMbZuLw+HY0bNqC1h3GcyEoxmCjVGluTuSLk4xqL3ShfVcuvAnl0Nw1nH4RhlJ21EoQG/p3pmPHzizYc1tm58sf8cldgMT3KxmzPJkle1bTqkEh7FRyu2IkQtncvwMNf9OHRnQavF3m6vkKzK3N+Hj3JFt2X9NrTSJXd2/hxL1gefornCytQsXHa+vo3P73+jxo7F5CLM1k1GdpGS7x1zFBbJkh7VbxJe+h7H0g2gxLudMGnKj2y1S27fiiFbtYOrOFUH35hL64TnB8OQb3qEO13iMZ1qQGTnGJRhj1jmbv2F4sO526bnXK4z1077uKD7pPBiA0XBEbS4QyHc0HdKPoV5rh4GCHpdBj8RJkoCEp3p6KfcezZvkyZg6rxZsto2jasBmt2/Vn86XXwpAzrH1SKKVRyJcs7t+Mth06sOH6e+7u3soWaUVoA/P8nVjOLh5Lm9btGTV3n/ydK77C1i0fPp4XGT3uLG1mbmBsr+rY2dsYwRlL4MrSMdSp9btu1G8wnecy7SFpakNK1AM2zdj120KB7+7vY9uueyQJW9Pw55xqXyT4n2FE33a/1e8OXRbyTDSscvpGtcLGUAob+cqmX2n3m250Z9Hu+6R8wz3LfycmTPyv0EaxY2x9vDNmwtcnI94+JZi4+4E8PRdVx9YhLblr1qJ78zJcXreCvU/eoxKVSh6WOPv48m55d7y8vMjZeDYxli5YGlQDhUOkSCHg9nmOX7vFjRNH2bp5I+vXb2DDhg0cOvOMeBmOhm5+V0okZzfOY+aseWw+eB21VzFKZbfj7pXbhKRoDMhbmueUwps7z3EpNIRf+5YiMeQtH4PCiBH5yWvMrMjoruHx9eNsXzOVJqWLkr/OCK6+CSIyxrAezlQ+cXnvaS6fPc/hNaMoWao9V96Fy5orrEN8X4csORi/+Sxnz0rHRWb1KWfgyIUwcLTJfP70ibfvw0hTvDSLdok8D6yhSg4LXgdH6UbhDHsGSiysErkl8lq6ZDtHjp3g2LFjHDsuykCyKAMGvzQV5lYhHJg9m3U7DnH8+HFdvucuvyBWGD3yGiUtT7YMIGPGjPhm8sHbOyvtxxyU3YuuMnfDr0xpunRtTvgZUddO3STRVq5Ro8A6rQ+qq6somMELr2IdufHRBidrw5wVpXh2Ma9vcvDUJe5cucCurZvZsH69ThO27bxGhELes1Uqk3l4eLVuYaAVG4/wydqPEgWy8PHBTZ6HJxg42iuNTCfy8vpL0pcfyYheBYgNDuDTxwhi5ezz8RueZEzjz+HDh1g0ridlC+Wn0YgtvA4MIU7UQzmEvL/J3nVnuffkAAMqVWbA4qNEG2Uaimhr7CzpMe+IXh/OsmtFWxn7IEsakUTEx08EBIaSvmwVlu8R+e5dTslMCgJComWO1Iv6bBHErikz2Lj7iKjPQiNEfb547RUJIl85T0RlriD42SEWTljOgSMn9Hlf4nVYnM5Bkkv8jWXkyZqRTJkykTGDN2XqzeWd/poczCzTkK1sObp1acKHo+vYdOEeKbbWMts5CUvS+Gbi7pRGOjuiYMd1KJ1cpRJjGAoVZkmhXBTv6+rjh5zesZ3NGzfobYnd3H4TLr6MvK41qc8o8MYBFsydxcJlW3kUZU3eosUw/3CPmy9F/gbueSvNAgp7/5TPNGP8yBo4xgUQ9D6EqKQU3erI8rAnU9pYbp0/xsYlY6lXshDFmk/m/rtgomSOLCcnPGL/gpNcu3OSRZ3rUa/fYj6q5dpAEhYkaxNpPGwRZ/S6ceHcBHLKyFiBhtjwEN4GRGGW2ZPxQu/OHt9Dv1pePAkI1bU5hiPZF7Fc3LyU5av3iHqdagecPHWfSCHNcnIW1iZJ8bdYOmQGuw8d1+vGae75h6IRGv1XH4l8hTFh4n9E7IdrHNz5HC8PS1Tp/Mjh7kDsp2jZvbRubiou37+LqkBjhlQqT9OJfaiZ2UV/1VA0ZChWgdJ5i1CxYkXKV2vLquX9yWCIeGk1xGlsqDduDdtGdqbxoJGcfPCRmJhooqOjuLSzG+6xiYaPlojGJS7+KS/8PShSuDwD5+7g4ZOrrFu1kfMX5lLEQmFA+IsWTbIZGQrlIOXlGqYvvMjwtk05qslAxTzpZIZxKfAq0ZTJcxcxe8pwKmTQ8ujIapoVyU/bScdlhCZa4luuER07dqRtkxqUyZcFaxtL2eG6CgsXHLThjG5ZnvLlU49hiy4Y5nhLc8iSHjO8Wn4KVe/Gqq2H6NVI5FmnA1sOXiMuMcmwRbp0aFGnWOGRIT3lm3Vk6uwFzBZO7exZXchhY4Zaa6gDo0GT4oRvfm/qdh3NnDlzdPmOGVqLNClqeaOy2ldsWXKStOndUDp6kDu7N0nvI2TvbWpta8W7Tw94Yl+S4TVrUL1bR1rVyGPgc/0d50z5KV28DKXLVqRipfrMWvIr5dIaNt6dkpJCxqYTOb12HA2bt2XD2adEx8QITYjm/Yt55FanyBhBlUbrXnHzjjmFChWh9aB5XBYG9bHtKzhwbgttcriSkmzImxNlLNkCn+LZibm7jJlLLjK4dXMu2mWmXDbhEqrlOskWlGg/msWLFzJ2cHsyJPhzcOkQCmauyvLb8naPtXbLRpMOHYU+tKFSqSJkTO+MSrZhLqEinYcrS/rV+E0fmvXYaPg2T0IjrOLu079sDorW68+aTbvp2kDkW78re47eJDY52eBFulIR9VntQpbCPjTqNZG5c4RGiPo8vG9lnEWZkFOfpanRNvaeFKtfg1+mLtLnPZTK2dzQytxiRppCs3PpLiyc0ov6bU2WAjmF0xZuhG38wNbBkpeB93ntVp4R1StTs3cXmlfMLlsvpPqSuUI1yuYolGpH1OjCyoXdcNNf/WbUicS6FGb5gd38UrMSfdfu5unHaL0t8ZiJTfIKQ0tOJ7O0ONdHbt+LwTtbXmq2HMqBW0+5c3wFa/YdZEqr/IhGyqD8hRmEU4bsuNudZMaUo0zv04KZN9RUrZwdi0S5sSJKMlfuwKz5i5gxbhDFnGO5uWcRNfMWps/yq7JsTKW5GxXbSrrRgVpVypLLN614RsZwxTSk8/Lh5NxeVNDrRpnKY3li6MtTmGGj/MTqfrXIUbAKs3ffZnQ7kW/VBkxZd4z4yFiSlDIW1JK0P8WGdJm9qNy6DzPmzNfpxvQpbcikkiv9Ugd+WgrULErXXxcwX6cbE2lTNTtmCX99/3STg2zib0tSghrfMt3YuHIcWX3ccHOyle28SPg/u4v/vp2MGbGQN66u8PApj0Jj9VcNJZYz8xZwKCRZOODiXl01HF+yS8Z8ViEvWmllz0DW9+lIkxat6dKpIx06dGDMnJNEWRke2qbbZN0uD3XaVSBNGjPOLRsl8u3DysOPSDI4XDfVB3bxyEzGTPa/zV81j08gOknOZvOp3NsyjXp1GtGi11xSSnZhzYFD7N+9hl4N8slamMjawQFHR0ecnF1wdbQWhqTkjstDm/SeN0Eqek1dzerV0rGGAS0KGTYKoE0hycyLliOnMWfuXOYvXCScgcXiWMTCBZOpncdDGJJ/vUH4VxTKZJIStVzatIDOrZvQunVrcYzlVrS0DYOhT0I0qsp4YsNT2D6rPy1bttTl267nOj6Yy9zmSZOCrWc1lqxbTI2iGXF1tcfSCE5LTPhD7u88xtIREzmjscM+MpRHz+WONWl5dmwD6869xEHSBDdb7u7cz80wGSa60ARzy2ihNSNo2rSlrnNH0oSe/dfxTtbovHCCtN7U61RL3KczL08up0eHToxfcJpI8c7kGBJqtYI06bOQwduWZL3laR4bL3RB7hxTic9s7tuaRo0aM2rFFYr3X8zBgwfZtWMyFTPK25FWaWGNg5Oj0AcnXN2csLBQSbMHjEAcjx68pemwxXp9WM3MX+tgcBetpBGWGWk/drZOIxb8QSMmUM3PFY1BnRtfkOpzHDGfEtk8tTstWkoa0ZpuQ7bzyVLONk+pWqvVqnl26iC/dBb6rsu7J9vvBBkhxDoFtcKPccvW0LdBAVzTuGIra6rP70R8esCjXUeYP3wyl8ydsQ0J5tGrIP1VOXzmwNg5nE6y0NsR8RxcvIeP+quGIq0cHP3hNMMaNKRl6/Z01tkSg9h2VVgossKVNaL9cKZS41pk8/Yg9tUJhnfqQJ+hGwgQdUUho75IYbTWtl5ky50Ojd6eUAn9T4hNIEVWRISEhsuLR1GzQSM6Dl+NXa1BbBG6sW/XMjpU8pNV7hRKC+ydU3XDRdiXdtZmQlv1F2Wh5fnDRxRsPpJVet1Yv7InvoberLADE7WOVOw4nDlzhG2xYCGLdLqxmEULF9CpenZUCXI0WtKNJBLjtJxaMZl2rZrpdKNl8+k8FnIkY1dGgchblcCHO4+ZPaApzXS60YIZW26TbAqxNvEz4OCWmWSLuxwLNsf19HY23/tA9qK55RnYAhvXDLhahHNq/062bNzIpq0nCYiROwdZiWM6b9RvzrFsmTS3dzkbt13B8KW/UtFqLUiTMSOJ/hfYs/8ABw/s5/SllyRIy9rr03wrCoVSOHFBnFo1RxhQC1i6fiu7tu3i7M13qIUBYZhuKTCz0OJ/dR/7z7wjbUZfMvmkI/79c14HxwihNOxuk17tpmbmDFQZvFaYlcLkCX3M9qXzmDFyI4oyNalW1FtGeYjh7v6t+ve1jLXHn1G6djmc9FcNRpHApxdv2L1iJjNnSscC9l/wN2yUUzRiKSo3yjXtRP9+Xcij8Gf9/HnMW7CR13aZKeSXBoWMUFKlsGA+hwVSoNkwdh0+zZEjhzl8eBYlHMxRG9yqi8ZLoSEsLIQWv67l2NGjIs/D7NvUgwzCmZc1gqzKSMbsway/+Qnvd/fZuPUE7tVKIm/9WDCzccfTVcWdU7vZtmkjGzfv417AZ/1Vw7FxSYd9wgs2r0wtY6vWHOVNjLzxbmkBP8f0vthGPebAAaEJBw9w6PBtPssKsVagUsZyZ8dSFi9ZzJKVa9m5awcHDj8kTjiGcvI1t1Tz9OxuDl35RHqhCz4+aYnyf8bb0FiDV0uXDNzbW34ht3dWBh1NdUwC7p5g2dypLNvwhCJ1apDXw1Z33lA+v7vNVr02LFuzh9gM2Snh7aq/KocEoj9GcnLzfL0+zGTt9huGr8QuNEJt7k7lll2ERnQka8Jj1kgasXAbQW5Zye/jgkJmBI9C1NrwyAjaT9zG8aNHdPV52/J2eAoDWlZ9Fq8/NuojLnlrsWTXWZG3pD+baVvUC803jAT9OY7kL6Fi9Zk7pNHGs3v1ZhKqlkHeZkypWNimJa2LhpsndrFN2BAbNx/gUaBupQGZqHDxykDMoyP6dmk52/beTl3DQCYqa1fSuVny+MIh9gpbYv/e4zwIEBaKgSHQqQjdMFfz+uw2li5ZzsIlS9m6R3omFwmV1WEn2iaVksj354R2XsEug2RP+GCR8Janz0J0YbSGEnlvDWW9M9Bg0kHd55j3t9m0aC6zJuzDuWItyudJKxVLg0mJf8vBL7qxbC23Yx2oUCSHrDxTSSYhOp4bhzcwS68b8xYd4aPBlURDstaGvFWa0r9/X6pkTWT/gvnMm7+Is6FuFCsqnrfMKA7JvogIDaRs1ykcOHpCpxtHj40nr5n84KGUxChSHDIwZu0pTh6TdOMo4zoWw/wb1gKQUz5NmPifEhd5k2Pz19KzWiM2SCrw6S037z2TPeqQLn9NRs2dz9LfRGwYxWUaU9KclnpTNvMu/DOxsbG6I/jNYvLprxqGcCaSszBow0pmzJ7HgvnzWbh0G5vXdyetEAE5QUaxUYEoPbpw6shSGnfvyZCO9fBMkWPsSG9FIWy1FLwLVmTIuJlMmTKF6TMHUSajI+oUw3JWWDrjl7cAleo3p1379rRr15BSBfKTL38mLJPllgQvBh6789v7ivkcwpKu+Q2f7/UFlTOFqtamSE5ffH2lwwcPFznzWYWTnJLAm2ubmD5rJ2befvh5W7Bv/lQ2Xg4UDoihY+hSD28yMZGxHF0/jUY1K1KjRk1q1vyFq1HJMvbIlHp3Ywh7G8HmCe2pVr26yLMmTdov5725vBEneMzh2ZuY17IuQ49KC+LFc+/UNdlzkK3dCtBnzlwWL/2iCVNoJHNfU+k55G06jjuhEcToy1hs7DEaZ5SzDJyaxFhXmo6dLhygecwXmjB//iqOXJhKHo1ahiYo0Wg+ERhaiN0n9tOndwcGD+1GbtmGzO+64FusOr+Mn8lUoQszZvWnuKe90AVDHTcFti5e5M5Xggat29JeaEOLepUolL8A2TK7ynPa9GSpPJQ7X95bTDQvD88gj5sxYpgsyVqmFmXyZ9Hrgy9enk7yoqOkjjR1Ai/PrmHGosNYZRQakUHL5hnT2HX7E2aytuuSdCKaT/4hrB3VjKrVa+jqc+teGwm2NJc3giwMaHVyLDeO7adHo/Iib0l/2rHppmifhK7Jcyo+cmrjEfYMakHjSXt0ZeLF3jOGL3j1FXaeRek/Z95XejGROvnlbtQl4UrbVYf5FBH1W7vkf2cSfvqrhqIWjo6bT11mH1jLnHnzdbbE5gNbGd60IEoDQ6BTEQ6yKoqXT2yYuuU4c0e2pduooVRNa4dG5urY0k1phPi4Zc1N9xEzmTZ1MtOm/0rDEt4oEg3vPFHZuJE9XyGqNm2ZalOItqRE/vzkzZPBKBGK1mlqcuCLbsTG8OneYZrkt5dZliWUeOYtR4US+X7TDZ+M7rLsFWn1kpSkRCIDzzC1/xTCPLLg55uOF7umM2nLA/Gs5GzXJelGIlEhMexdOpw61avodKN6zfE8FA2V3BFkFNE8v3CXce0rUbmapBt1mbD+Osk2Fn/Z1jI5yCb+tli5FmfsypWslI7lc2lTuwhmVpayhcb/9HJaNGxIw9+Ovpx4L3cnVUHYXSaM6EfPnr3o2aMHA3/ZJHODfyUq80/sGt5TF6YqHc2bNGL0vLPESvsgG/wgFDg4ZsfdL5w3lt7YHJjP6GUHcSiUE/sUQxseIYYKDUlJ8dw6tof+7RvSvIV0z3048DxMfA/DzCjz9BWYt2c/s7rXxdvNjTRpPPBMnx6v9K5Yyi0IAv+Ts+nerSvzdtwk9vMjZvbsRrcJq/CPMNzVUJjlYNCWHezbf0A3wnfgwDaGty0qryEThmRMWAC2vg1ZdVjkeXQz7X2tuPv6I8nKv74oxR/RkpygJGvldsyeM0c3V1haoGn2nN7ktpXCwgw1QYSxnmBPuZ4jmKvLd7bIdzZTxzTAPUX9l3t3/5yMdF22LlUTxPFrhxqYOdvLXsU6JvAkff6gCa1Yceql/qoMEgJZP29Uqib07EHPXnO4FS5nFqQSc6s4rq6aRKNGzfW6UJ/O/TcQZC5pgqGVQo1K6UueknAr2gqfwMuM+XUmMSUK4CHrnUm6IJz6hHiuH9pC73ZfdGEAx99+RmXwSJCCbNV6s1UY+d0KZ9eFo7p7pCW90Ia0bnayo4wkkkOesGxsd7r2ns2zWPHMN8+iW7duzD8rdyddd5pOW6wbxUvVhwMsmtRAuEbykPQ3KuQtzrlasuGopBHrae6p4O67UNSyFtsR9TnJmWqDxus0Ys7s1Po8fmgNXJNTZNVnTYoGx0zl+XV2qv7MlvRn9hhq5EhjhDnITlT/ZfpvWrHkl+Y4+rggtytcIvLVIXr8QS/asv6yMXZYFny4zC8DJb3oKeyIngyfsJdP+kuGolSpiP8k6nSzhnrNaEn9xn3ZcSNIOEFyVirWoNZ4UKisGzdDPpPZNoF5Q37lZrZs+KiU8rRe3JRWG8OTi1cZ16MhTZtL992OZcdfoLU23HGz96vD8gP7mdC8Ep6STeGealOkT+ds+HZaX5Mcw8EFPejWdTinXkcScGUL/YRuDN58TZ/AUKwo0XEE2/bt/003dm7uj5/hL0+PgsT49ySaF2baDpHvocOMq+HHs4dviBblRk7ZSE4wJ2/DHsz/yr6YN7czmYVAywk7l6YJKi2z0n3e3FTdmD2LWeLoVCsXZt8QFm5ykE38bUmKfsGuefOYJx3zl3Hiur+uV1FeowlZq/XjsH4VwLP7l1CtWmHsZYUZSWi4vmUB82cuZsmSxazZtJE1y44TLOtmJWlK5kP4Z7rP2sepE8dY92tN7j14REhIJHFfJvR9Ewo0STGEx5lTVTQ22V0zMmD1IQ4f2UyrEp5oEg01SrSkJGpIX6gFaw5L4S5fjrU0FsaO1INtOIk8v3KcDfp5N6uXLWDKzN28k7syEyk8O3+EeI/MPDu2mR3bt3M4zhGHZ3c5fv2NPo0haHm8bwwFsmSl3+rLXNm5kFEbbssqtxq1Eo8sFXBJ2kmVzJnIlLEYi+7FUiCzOyq1gZv5S+8sSUXGIlVo27Edrdu0o3fv3nTsXJUMlioZDZhkUNtSsEFzOrRuTdsOXejbqzuNGxXBSdyrPAc5hFMrl6Zqgjg2HbstyrOckdNU7DPUZO0XTTi1m94tK2NnL9fthreXd7Bg/CyWCk1YsX4Tqxfv5mmEvGWCJF/nfeAb6g9axJETZziyqB+hH14QGPSR6HhRKb7ZSRbpNUmEhUaRp2FXKnq5U33IEo4cPsqoFrlRCU0w/J1JnTBafEp3YMMfdGEltX2dhC7IKw0QzJVdW36by7t84WyWbL2hm44hl+iAe9x4H4+vwyvmTVzG5lsBuHrZcGXBYeTONo1+sonKmf2oO3wNzy5up+vkg/rt2wxHrVaRLkdFbMPXUdZH0ogyrH2ZQn4fV5TSalgGI5ygZHuKNW2tq8/tOnUT9bkb9erkx144uLJyFnrgkK4gzXt0pnXrVnTr1YeuXRuRJ52DkGe5ZSOWu/u2MF+vFQu3niL2c5JsrZBw8WvApi96cWI7XZpWwNbGGDssJ3Fm5XQWCHtnyZIlrN20QbR75wjTXzUYoQmxUSGYeRdhznZxz4c20bqUHXcevSAsLMbwiAutmqhPn3Ap3Yzm+b3xqzWEY6J+rx5VCwe1vM5Qjfh7a/dyzPmDbuyhf+0cKOLkrl8QxeOzh1j3xaZYOp9p8w/L7oiQUMcEce32U9J5KVg1dRm7L94g2s2ZdysOcN+gzX9/Rx1xmW6lclG4QT/u37lAz19W8k5ugRbOpo1zKXJmfkyHQlIouy89Nj4mT/6MWIs6aPgdS/aFOVnL1qZ9+za0adeBPr17iZ/lSSvaMHm1WzjIFhmpK3SojdCkzt1606tbG8rk98LsGzrWTA6yib8tSjMb0vtlJ2fOnOTMlY/qnTrToVpeGT1aqbw4uZiG+lUAy9ftwbGbwdhZyQ2uieXVE0smbbvAuqmd6Tl5PI2EYfJlcQnDkEZfogh+8oGlg+pRqUo12k3Yyt1tg8jlWY51j0Mxs/i2+5YWnom9vZ5KhTNTtFgZiufJRYEKVahZpQYjl18gwdbSQNFQYGapJPDWZjrUlMJdvhx9OfTC8BHkVMzJ16AHi740ZjP6k7uwNzayV8wJ4/2T9GTK6ojF+3cc232aUDtr7MX/Zy5jdRFN4mM2zDqBY3ozklISsYiO4u0Nf1FCDEe0Ybj45qdWkzoUzVOEYoWLULVyVbJndJAVyqYyNyfW/wDN86QnTbbyHLp0hb7tx3EpJEFWiLXSXMH70zPIkyYNuRsN58b5nbTsuIQgM7kh1hak8cmSqgniKFqzGf17VMdGf9VQot8fo9sXTajUkIW77uJgLddB1hD08jN1h+7kzNr+NPt1Aj3L5MI8UU7PjhS2FktUUDQ7ZvWiRpUK1Og1jxfn51I2U26GbbqN1u7bRoSU5pbw4Rq96+YiV8EyVCiUl1xCG2rUrE6bXhv4JPIzXB0VmFspeHNxNW3+oAsDORHwWZQ/uSZKGhqOm/mbgzx7YBMc0znKLg+ScRf+KR7bBHccs7rwaeN2zn76jLmFHU4yTTtpH+Qt47eQJNoHRWK4bhT946mHso1zrbQYWtYi1GpUgyJ5hUYUKkL1apXJks5ORii7hFSf4eXBMWQV9blIu8ncOr2ZVt3XECp3kS6lKFkxT5nYpCBp0rgz59BdFg0fxbJzb1DJbpNVOHh6k0OvFbmLV2HYxHak11+VQ7jQzA5f9KJKU1YceCT0QtQj2UTz8lkalh+5xPwxnRk0ZTRV09jKnjIgRSBpNNHcP3OGAU3FPddqxcrd+1nSoyp+eYbxTLQD3/q0FUoV5kmhLOlTiix5SlCleEGyi3JXRdTvKhXH8kilkhWynDrqfZYBf9CN9qw8IW8EORVrirUbxLIvNsWk7vjm8sRWrkkhiI//SML7DLhnSYP68BEO3H8t7tcWZ3FNXvaJnF64iRcqD3GfwaTY2hBz+h5vZbT/EpIZZeOSkaot21A6Xz6KFS1EmVI1KJbPA02yPO9bsi8iH26muo8b6Yo05szl03RpO4X78XK2kZRQYiZs492/1sZNaFLHhSc5tmwyQxZfRiNs2L+atclBNvG3xdqtGLXbFtctzuDjkxGPlDiev3wrU2QgQ9HGzFi6VD93aBmbd06mYno7/VVDsadIOQ9uhYThK5RwYR9hAPr44itrooVGGDbu1B05mRkzUhdl0IXAzp7FjOm/UDq9vWHOkUZNvPDWFG5Z6Tl2EQvnz2XunBm0qZL1m8JT/og0l0xDmhw1GCf12C9YyLLpwylXKjPmoiFVyHJmU7i2eiy16tenvnR0m0qYmQvuhm0y/RUewrhugKswhH2reBMc5Ur2h6uYdO8jufJ569N8O1qt1Kg4kdbThXvbpjJ66UGS07kauA+yQNoQUvOKJZ3bM2zJMfDMiE9GFx4f3sDOc6/QGjxXT9qnMI5re67hUqoLbaunQWlhidn7UEKT1TIMECXmliEcXvGEin27UzW7cOrMLNG8/UikyFROjQBf6natTKZMkib4kNHFhjd3HsreusXGvTgjlvyuCau3LqJ9uUz6q4aiJEc+PwKTAnDImIkzv/RnQYSGLJ5yloHTkJxoQ9E2A5g1Y8ZvizxJ22fMmD6FpqV8UBiyuJFWWo02XvywpMnguSyYN4e5c+cytEsZ7EV+hptg0iiClnT56zFRpwuLWDZ1MCWK+yDNFJPRD6UnmJUdm6Tqgjg6TdqClygX8g0fBZnLVqdmrQwkRDjiWdULv6AAFk2ZTnztykI55KAmOdkK93QehF/fyrDRc3nv7oqcNbd1Cy8mP2deuzaMXHUe8/Sifng7cnvnevZdf4fC4HUKJIQxah7EoRWvqd2/E2V8NeL/MydF1GdpYTg59VllruXt3WuijpSla6si2FoLTQqPJiwqTsb2dV9woUrLauTIkqoVPhkzEHL1NqH6q3JwSF+G0V/pxZpt82lZ3BjLf7lStIIT10LiyGIezsTeQ7mTNxde+quGItkJNu7FGDz9d82YJYXKi5/TxzchrcGjvaJ+JyfqbIpSbX9l3rz5QjfmMGNiU9Jp5EUXaMXfW7oUZpCkG/MXsHTuZJpVy43SUjjzsgYeJOI5PWswdb/YFH3noXHyxFFegdNhl7YYLQYWISFYQd423ij9k7izagJX8hQgq+Hz4gSS9qtI4+GJZchtxg/5lfMKS9xkdTJKdTtUOJoD6DlqOZ8cvEVd8Sb6+V5Wr79BorWcKY2SfRHF+U038W3Uj2albFFYWKEM+ESYKI9y7lohtCEu4iEXzzrRo3tVvJ00Ots1OjhCtzf7X71n+e2ECRP/I+KCTjKp0y/MW6JfCGPFZq69lB1shIu7E6/uHmLpkiUsWbqW248+kSRPykmIicSxZHPalfTDt9pgzp45w55ZLWTNK5NWfja3SE/lTj0Y3K87HTp2oFntmmR2TkfLIe0pkMbmmx1kTXICtvmas//UaYZUseLF7XOcPXWCh3HpKJjXE5XBITUKlCoFUYH32CnN+VqxgiXrdnD/+cfU/AydG6kVohcWRd4OEzkvnukZ/XFiy0AyyI2KJ4i909awesN61qzbx73HNwi1bc+JI3Mp6mH4aIDKKh/N+vrx8PBz/B/cxj+lED3aFJbRmy6M35SPXN5/kqePX7F7zTzmLNrIEzsvSmf3wjzF8LB4jcYC5/SWvLl1lBNHz9O5QUN2J1ri42htYJ4SWmHcWJMmQwI3Dx3h4KYV1G/Sl/eZvPEQ5UBOTYMXLOgykFkL9JqwfDXHrryRvQ+yhb07msgbLFsqNEEYvifOvyLBTF7veUp8FJqMJelYrwxufnU5IMrtuS0jyeUoY6abeH4qpQsF67Rk4OC+usWp2rVuSTYLB2oN7k61PJ6Q9G3jTZoUYeCmLcSsbTdZ2LcgwY8ucv7cKU4+M6NI6SxYyZyDrBJGYcSbm2zX6cJylqzfw2N/4aZImiDDXlQnxRMZZkOnLYd/04Uz5y8yb0h5o8wzDbi7n8VT17B+/XoOnbjE9UdKBm06w5xW2WQaVh60nFSFkH0Xef7iHRfuOtB3VF3s9VcNQym0PZCLB07z/PEz8aznMmfJFvzT+FA6c1rMxDs0HFGftbak8YoWGnSM/avnUbfVMCKzZcJd0hB9KkOQtjK0dXYgNvgSx04/ZFzb2kw6/56M3m46J0ieGxTG9jGjmDR78W+O7NZ9d2Qv6Cdh5ZiGxE+Xf9OLM5fekqiSGeuq1RAXHYFn1Q40z5eBfC0mcFGU6fVjasrqPJFQqsyFzheizZDB9OzWiY5dOlFZis4rU5Eu3arhZoAzKzmwKRaudJl1lp3TWmEedJeLF05z6HKIyDePbsRUTtmQnKDkmFcc0s0hX8HSVRs4d+etLlNpO0ZD0WqSiApLoNSQ+To77Yt27FvRmTT6NHJIiLjI0qGrWb9hHZt3nuHe80BK9drAwYn1ZK6VYU3VQQ2xe3SJuy9juXjuIy2HtcJHlhgpRdmI5u7RQ9x+FsLJrUuYM28pZ0MtKF4iO47SHur6lN+OZF9Y4ioMtWfnDnH8wGFa1W/FeWtnMlqbyyobEmaWjliqnnD88A1WDW9Px1lHcMnpha2wif+qbpgcZBN/W6QFPDzyFmPMovU6I2X9+rm0Kusrx6bSEXxjP6cuvyFd5ixkyWDF9lkLOOQvY0uXlChW9SuOu09uSuXJRnqf7JSsUIHi+QdwS5/kW5Gc48SI15zatYFNq5fSs3Z+XF3SUr51T469VKIWjm6yIb2oWjVKh/TkL5GP2nWH0KxWRUrmsGDHmMEs2PcMjaGhS8LQsbCwxdnVg4yZM5PZNxMZ/fJQr0dbqvul1S24Ygjq2HM0cUtDplwFKSueaQX90Wf+SeLlWU8CC9x8fMiSRZSDbAWpUMCVT8Lky+WVRkbYYAL+F4+ycutpyvy6kJWrVtEu11tmzz1l+BxDbQoKy2IsuHmOlctncf1lOJER4YTf20XtHA4kfqND9DtakuK05G3Rhf4t6lCibE0K5a/E9DkDKeBiIWN6gIbkeDvqTppI56IFKFCkDPmLdWHNog64pchb1AetEivPtPSe9kUTVjKkfXHZi3Qpwm+xc/0x7L1EWciSnseHV7Ns31P9VcO4tqglrumzUCJfHry9MlFIlNtSeZqx861hWiMZjNqkCK4f3sS6NWuZ3qWybnGqPOXqseJyFOq4BBKkevatFViK37d0JlvuHJSvOYT2DapQuXhGHi0bwwhh/MZYyVmpWImluR3OaTx/14WseWncpy0VM7rpNN5Qnh2eQC63dOQqUfo3XahQqRZLz3yS6VilYmErdCerVB6yUqRIXixtzHD3zo6zrGXu1Xx8eovl05bh3H2SzvCf28ON+f3XyVpdWYpaUdmWY9ntsyxbsYC7r8OJkDTi5mYqZrIlUdZcb2nRPRvqTplIhyIlKVOmAvmKdWTB1CY4Jsqrz2qhXR4FajJkZGeK5ilD4QLF6D9uAq1Le6EWectDvCgrFU0HL9BrxXpmT2gkFF4+6uCr7Nl2DqcMonxk9uTWnhWsPv5Kf9VA4gKZ0T4/nr75KJXbj/SZc1FalOlyZccgrddvGAoUovJ+enqBreuFLTF3OMWyeeLikZ2uc7bxJkxFkrAlDHuHWiHHlmQQ9aN4pS50al6XauXyknxlJX36rOO9sGEM1g1hT5hZ2eDglIYMOt3wxSdzNso1b07T8jkwl7E/b2zQPqq5eZAlXxHKf9ENcfyy5rrsjlYJpZk9GbJLupGFXPmLkMnTDIWzHxkc5E0ZiPn4nG3TZ/OmeHOWr1zGmqmVOTRiKbdk7eaRQnKiD8OOnGP7sl85ei+YzxFhhL++zuBqGYmPl1MHJftCQdHu/ehbrwoly9WgQL5azJvfhyxWSpmLdKkxt89JvwXjqZKzKEUKFqRe53GM7lJE1KOkv1w2TA6yib8tGm0U989c5Jc2dalbVzrqM+/gE8ONn7iXrBo7jHErjpMonC5fv6xkzZIRB3spjESO2y2FESYI3zOFYq1GsXDhIhYtWsiC2e3IqE/xbUiNA/ifP8CGFcd4GvoZ35ptaVOyHO2FIC6a2BjneMO2ZFKoLEl8dYZRvVrTutsILvpHk+xUnDlbVjOgSQHMDNryQTSEFqHsmzSSCSvOYyE5nOLwy5KZfNkz4WgjnC0DQ6yVltnoNW+uLoT0t2NUB97sP8S9BDmjIhJmuHj5kDWrKAdZ/URD5ioaN63M+V4hbO7fmUW7HrJ0aDNRZusxYsMFPDJ7yVshUzw+M0s7FMJo0MWlRr1h1dqF3AtKwlxlqMxLIVAJ3Nu3j3MhkLt4M1Ye2UCXsr4gYxsNCaWZGa/On0HTegwnjh9n2QgfLl54KLOeCRSfeXP1GXN6f9GE2vSffsLw+d2aUI4sm0qfX9bwwcVROHGiLPhlJo2Lrfi/5N2rNDKr1ajJWL4NMxcuFJqwiAXzh1DE1TB3XqFSEfXhKqvHbeFhSDBkr0m/prWo12wkGzYNIIswGgzTBFEyw5+zYloXmjZsze47oUSovei3aDmzfq2DU3ySgXVC6IJZMNuF5k7deA2br3Qhfw5f3boPhq+UDmnz1mXS17ogjrEti3Fw3R4i9WnkYGHrgo9OG7KSxTcDjqKdUCfLNaETubhkuDDG77BvRg9dGW41fgNk9tGNuMlDi7mVHViKxkM4J9rwZyxbu5QnoSlCI+SUZZXQ92COzNlBYHpvanQYy/7Dkyku7ZUucx0IaR5rwvs33EqwY+ymo5zYOYd0qls8ex2LymBd+0IUIa8i2TShvV4r6tKw/QoC9VcNQv2R/Qsm0m/0Bj65OJFROIdZ/Xxxc5Z0WZ/GYLTCWYlHI+yIil2n6OyIxcKOmDmhCWn1Kb4dJebWkRydtoLDNx/xOs6JNgO6UyNLBSZtX0v3SllA2BKGvEUprF+VHMXRtUNp2agB84885VOMDTX7TWHDxj5kEtpnqG7oVupfM5OhY7YQp9cN6ciTLTNpne1kre1i6VSAwf+iG7OHtuDOlt28lFecdSjM7PDS64ZfFl/cnW3F/crsGBa8ubiSgVMPcHrNNBpI5bnHdJ46uZPFXGbBE99ZZWYhHE5n1OpkzLXx7Ns4laNPPmMlM3zbwiqW65v2cC3ZhkKVO7LhxAqa5UuLRtairQLxlTXxMdx8+Io6s7dx4sRBGhR4xZVbIVh8w84IJgfZxN8WO8+abHv0hOfPn+uPh0xuVcDwdigxkKPrV7Fm72XuX73K0pnTmb5gC29eRaCVMxlOZU+ryUc5srA7jmH3uXjxLEcufyRXpUK46JN8G1phXJvj7u2DtbkwHi5d4tShI1x4+ILAD28JCP6M2sAVDhRm5iQGXGHp4iO8+fyJ84e2sm3bFuaOH86MledJsLUyQDQkQziaO/u2sXzZYubPnaubvzh3ziyGDp3D+ddh4rphfckK8wzU6duPAQMG/H70a03+gj7YyG7Mori2ZSXTp4tyII75u+9QvFZ5mYZqWrpvOsTYToXpu/AQp0+f5tyVs0zsICfEWpqrp+Dj031sW3SEwKhE4mI+cW3zAXbdeovWwtA5yBpR7p1wMPvMhf3LWTBrFE0rlado/bE8idPIWKRLJQycEE4snM+luyEEh4QR5X+HBdP28loYvYaPRkrkYPKNh19pwgt2zW5keHiq9jM3RB1Yun4HN+6+Fc9XlIUZi7l8P0gYCvJMmoIdl3Fx12yK2QVy7eIFTpx5gEP+gmSyM6yrRCuMQluHLKTL+Il7Fy9z/vRxTly4TUBIIG/ehQvXyzAU0gpMn1+xdckGHsfFcPvUTrZv38bapeMZMmQTITaWBr4zKXwvihs7N7N86R91YdDQeVz7EIWZwds8SYvWFaf917ogjoEdauCZwQVjLJcU8foKK/XaMH3uet0eoSUyuumvGooVVX5ZwfohpWn06zqdPpw5c5nt0xsidxUMM6ERgXd3sWP5KT5ExRMvNOLiun3sf/ABzOWoj6gHCi9sU66yYcUyJg7rStVypWg8ej9xlmayjExJ14KfHWTXkqP4fwwjLPgNZ9fuZdedd0LX5GwxI+FOu9UHefbsi1Y85965EfjorxqEJoIr+0R53riPm7f92bRAlI2Zy7jx8KPQd5kukLUnvReeY8+0pmgDbgg74gwHbsRQqEp+HPRJvh2NsCVcyVrIUbQfd7h65RyHdx/nQUgw7/wDCI0WqmGozisUKFOiObNpKeffRvD82mF2CN3YvHE+PVsI501yoPVJvw0FKotEXpw7xOrlS1nwRTfmzmHsL9PYdvmlbk69oWXD3DYLjf5FNwb0bkb23F6yI5EkUmJfivqs140Z87kYZkmFIjllO2NZqgxiy5w2VO8xhhNCN06fPse1vUNlrocgUKqIj7zCpolreRWhJioqjNcnT7HmwF0SrP/6nsL/jlbYF644qN5zbPty5k4eSsPy5SjVchbv1KLsyKjcClHbkmJvsW3KGp58iCYiOIBnx46zcvct4r7hnuW+ExMm/mcoLRxxtE8mICBAf3wgIjZJf9UAnMuy/eUnEuLiiImNJSk5meSkBKKjT9A8iwy3SKHCLUN2ytbsTo92jalatSiK26vp3GY+r/VJvhV1UiJu+Wsya/N+Nq1fzeQBrShZxI+Xe2cyasIOwqy+fdVJCWmU2yxNNuo2rkqVKmXImMYOewdHnF1cxLO20i2m9e1+ZwpJ8RkZcuIWoaGhqUfEZ5ICLtE6uzWPPoQZ3gj/GW4V2Ll+BHlt5LlakIHBJ++TLJUDcSTFRzKrtrPMMCtz0mTLRHZLG+b3rkXFihWp12Ik55+FyBqZ1qi1OGcqiFfiJerlSYObXwW2+ttQ0M8DhcFzkMWbS0whXZGGTF28iuWLZ9CuTHreXLnJ67hkGcaptGCbLXmqFufKyKp4uruRt90SvIrm183Jl9evYY2nh8VXmvCOkPA4w01TVWZ+3Xtbt09vbEw0CUlSWUgSvz9iXJM8+kSGYevuS6kqDenYrjO1qlYiQ+JFBrYbwcUQw4LtpdFoc5csDFt7jC1r1rB4Zn8q5siJ+tV+hnSdzUuhQwZpglaUTFsPytSsK7SrCjnSO+g0wdHJFRdnW5QGjxJK4XuZGX3p4Ve6EEXS69PU91Lw5GOEzsg2Jvbl+nFwZhMjrGItGaS/cF+vDcnJibzeNpL01nKXg1Pi4OlJId+c7JrQTqcPFap2ZNf5N7K3edKkgGvWIniEHaN6DjfS5KjOgWBH8vmKWqeWoz5SfTajSJtRrFi1ipnjB1PBM46r5x4RqVTKMjJ1uuZbkHRxF6ibW+hatorseG2r275OIWuLGQlz3NLZ8fHDu9/04kPwZ1EqZWCencnHH6bqRWw0ib/pxV2G18yuT2QgSnPS+uSgfO1B9Gwj6mLlfMQem02XbmtkbCumJSVBQ9Hu09m2ZTMbNi+gW4Uy5MpnycbBA1lz7gVaYUsYVAslW0FlRe4y9YVuVKVwFg8cHBxwdHTCLY2jjIgpNQnRTjRduJcPX3QjLJz4kJdMaeDHoxeBpBjY4f4fyVCXQ+sG4mMEObJ2r8UhXblILRsRdw5QOWOCvHInsHJwJ0++IjzbMoEqQjcqVmzA/HVX5UfLiPdo5eRHLp8o+pVPj0u6HPyyL4wiBTNhliwnkkyUvUQNPuXbMmfpKhbPm0Tzwk48OX+LwGR5i3RJHT/mdpnImy2ZXypnwMXTj/6bP1CkkC8W33DPJgfZxN8WddwLprUpQ+XKlfVHTebICbEWzYA0t1epjObchjkM/mU8d1++Y9fuQzwOM3T8RaBJ4NK28TSqVZ2J2+8QEgIVu09i16FRZNEnMQTJLpVCX8yUlmQt35n1J45z+OABZgyrgmOCYSHW2pREbLLXZfnWIxw9eoyTp6SeSOnYw9Cm+TGL/evzN/6V1GerP0RDk2SVjv/H3lkARpG7bfxZ69a9tIUKBVqKu0txdzvcD3c73A/3w93lcHd3ihUvtEChLS3UXXa3X97sLle43vc/2imHzO/IdTeTySTZmSRP8ibTanBPNPK0gzpLm8R8jkSwio3SHHh1C4YPH44h/fqg35ANWVoLSKQlvcCVm+/w6+SlWLp0MTqWTsLuo0+zNHNKazWt8lTHlHU7sHz+fL4L6boVE1A7vw3rvGa2bCUwMErDk8N/oG2TNmjdrjvOxhXDqFmDUNbCIAvmk7RmUYGKvX7HhhVLMG/ObMyYuRLLxjaBeZY2fCLisHtss3R1Qg0MnH0qS++91d63wIsL2zBq+Agcvx+Ia6cO4fTTrO13+/rCWnRo0RgD5+1FwIco5K7RD3tPLEV1+8zLtzT2m0ikBjAwMIC1S20sYHXCiWPHsHVVDzhl0qQxTZUC2BXF2CX7cfz4CZw+o68TTmPZpIawTMhcXaPn03ohDSnGLmg/oidq57bK4uuHMiLLRvx/QTNkcb5Y9PtYDB82FO2bDcYB31DdwawQhZPHrqH5kPmsfliKWb3yYufWC1lo17RQHWvrWRe/b9iGpbyOmI/1y8aiam5LqLK0Bpl2pY/CgfG90apNG/ScsBSxBTtj+vhmyME6o1m5NzQszeYulTFxzVZer82aOQPrVk5CXc+s1Gt61Hi4YTiqVq/5sb5o0mlVlut37f2sxpPTGzGS1RdnHgXh4vFDuOAXqQuRSVKicGrjGDSvVxcLj/vhQ4Qhmo9ZhB07B2Tx1VRMyKZJYaCk17XZoxlrl46fPIHDB1ahQyVn1l5lzsQ6LY3V8wortBm9idUbx3HqzFldvXEO+7cPQG51Zk2stZAJ98d6g3UoVFITVOrcHV1rukOahTXIGSNcn0IbVwQOrJ2J4SOGoUebnli8/26WBTKQiltnziBf/aH4g9UbSyc2xsV9p7K8Kzv9jgqz/BiycjfWsWeQdjZftXIuulTLw+6NrAhkds8ZpeLOlhlo0bwN2nQfjFvSqpg0pw8KKaWsf6ELlgkozRIDZ/RatJOnec6smVi6aiH61Pf8ovtZFMgi3y3RQQ8Qo+iIDUuHoeX4eVgy5FfkSkzOckUTdHMPZoydhsXLl+NZnAoPNx/CzTdZaNyYQL62ewlOPA2B353T2Lt3N3ZsW4peTSbjqS5IVtGwTmxCXBwSk5NhamsPJY3e6o59KWmaVCQmxCM+Pr1LQHJmNvj5J1hnPdnAFrXq1kThHLTbtrDNWVaJfH4SgxvVQsNGDdGu/wQsWbAaryxKY+ik3plcN54OSQqi3gbjzF7aGGYrTl6/i8MLOqNQkf64EZ+ZLgProCIR+6f8gjpdRmDt9u04cOEuLPMWhmkW91+nnYDtK9dE4/wurP2Nxa3rT+FcohhymipYI6QLlBlkUiS99samzVtwNcQYreu4YOWyAwinzo4uSKbQ+OHuA08sXzcP7QeNxPKFU1GKlUBWV4YmvvfGwhEjsXjxfFx5G4+g8+dx5op/ljphry9uwPYzD+HvdxsH9+7Brh0bMLQ1E+BBQuyjS8+xCkns2SVrGENWJ9DOzZlObxp7XhM/rxPiWX3DOkiCKU4G1QtKBzSoXwP5bQyztJYw+4jFvrEdUadhIzRq1gWz5i/AloP+qD15JBp5ZP71b3+RgsTIONw4tp1vHLXr5G08OD4BJQs0xxafEF2YL0Qig0FaLHaObYn6PcdgPasjDl99BOs8Bdl9kflBTy0SJlaTULhdL5Rl3+LfvcDZRymoWLUAjFi9nqW4SQQlR8L79F5s3LUPrlXbIPXZORz0fgOpQVZnCcNw4UQKpi9diyEDumLOhj/QOoeJAEIFiAu8ivkjR2Pxovm48S4Rb06ewbmbr7NWFiSQNy/GhbdR8L12BHv3sH7E1gXo3WY+XuuCZJ00pCYlIi42FmqlISxMzLJgIULQuumEv9UbCQlZa5f+BktjisQIJarUhpeHTTYMrAmBBt4bJqJZnfpo1KAlfps6B0sWn0CergPQuWGlzL/m8SNqpCSm4MmVo9pN5/ZdxNsnG1DPszImbL6dycEICeRyCe5tGoJK9bphCas3tu89Anm+UrCWZGUHayKN9y+cajdFo5w27KEJw7Ubr5C/XDHYGEiz9qzwQQgVXt04jHW7diPBrQ5KGPth1d470Bga/OturCiQRb5brB0LI2/5XCjboAnit0/FqI0nAGf7TJkR/oUaIU/DkL/OcIxs74YHpw7hxptwvo4z00gU8KzYFHXr1kWZfHYwNjZmzhQW1mZZTGvGaNSZN6n9mkjSNEhOSs7cbtvZTHTQe6RK86JR6zbo/dvv+K11A5QrVR0lCzlkbTMtQmYOz3JV4WZL94EJnD1LoVKxvLC3t4TBF4sNCWRKNa6vGIw+654ih7UlTExYJy/IGz07dMDZ1yoos7CRhlShROiNi3iitkK1WjWRV3IH/YctxJOIVMgybf7KOuuGUTg0bxN8NRpEvHuOmJQUBJ68j3fSLI7USwugeBUn5KnSAHlfHcGwMfPxwcUxy2vH4j4EQmbbFuNG1EbEnaM4f88ficpMmh7qsCtUg9cJ1UvkhTmvE0xYnWAOwyxtmJQx30udQEiYGE9i9YLqmxTHRAwC7iajRJMWaN15IBYsGo06uQujZrWiyGEiRI0uh2sJLxTMZcbbCguXwqhRtiAcHWxgrMiMKGSdXEUKzi/shwFbX7I6wgKmrI5IfHkR3Tp1x7UgDQyy9P7VNEjlCjw7vBvRxb1Qs3xRmDxbjY7jDiA50/sfaKE1yIEPzjMx6ANVwisExScj3scXvgFhUMuy9o5lep1Wqcq5YVeqCqpah2Fav5G4ZWWdhfW8fxHzLghGzl0wblh1hNw4gosPXyNZ+e875hkiN0Gxai15nVE8t+Vf/Qgrkyzu25Ax9JqmrGyS97WRsPswNTkZyd+kOCbiEegTCadyNdG6bXdMWzQNbQuXQOW65ZDHXogXzwG27mVQ3N0RJnRv2OVBtfLF4eJoBwvjzPRaaDNYGV4enIF204/AysYKpixeI0RgbPtaWHcrEobKrN151L8IunQSfiZuqFHTC85J59FtyAoEJrE6RRcmM5B1QUrMY2xdcBiJ6hAEhYcjKSgYL26/QgKrQ//tcygKZJHvkETc2bUSYyYswp6TWzFg/EpEhyfCyKMgalXOn8VGUwbP2hWgvvcHZq66gZm/DUFowcqozRqkTCMzQeNh63DixAmcPkubrmjfq3ds/0i464KIfFu4lKmJuk2cEPryJW4dW40Fu//EttXj8fvi08iioRwk8kIYd+gYzp7T3gdnz5zWmq2e+R0lv3jdtAxyeTAuHLqPBmN24cLFi7jE3PUTm1DfOBZXfd+wjmRmN7NhYlWWjA+vA5C/6SScPn0KZ4/9gfJRwbgXk8AaIV2wTKFCYrwBcufLC+mbi5j1+yI8YQLRnEWauS5ZGgKu78e0kROw++YJDBs+GT5+UVAprVG7Ta0srzm1cSuHfHbnMGn2aaycMhx73zuhTfWsPb2FWk3jdcKp02c/1gnnzy9GdQdhOksi2UUutJxUHybvAvDS/zoW9Z2KnfcPYcyAebjyNkYXJis4oMOSjTijqx/Onz2ju0fWomXBzLyJVcae4zc4d/gJWk/dz+uIi1RHHFuLqpIwXHsZDA2rIzIPE6qSSLx9kYAuc46yuoyl9Y++SLz5EK/Z85yVmCUSWqeYAqW5C/K4muHoH5Ox4aY/jCzNIGMVRWblW2zQdSweORKbrpzDlFEjse/qWyQnJsGrVxs46sJkBXvP8nBWHsHkeeexbOJQnEjMh1aVsrT9F2Boh04Tt/A648xZfX1xHns39YGzLojIt4wZavRvjHxGcXj5kom38dOx9f4pzBk4Hn9eeSXAjLoRqrC66Ii+j3nuLKs3zuDc+f0Y0apYJp5DKeSKaNw6fQV5Gs/HhUuXcIm5yxePYmhJS1y9+YSJzaxswidl9VIi3r0IRNnuC3GW9S/O75sF9wA/PEhMyfK2NBo1WSnYIU9eRzzZvxjztp1Fqp0lt678t/xj3jTJkVg/rDyKFi6Mwsw16rwKgWQGGXgMzQsXQ9dp+/ji75TEGMTEJUL9rQ7aZJkPWNWrOsqUKomiRVhZFCmKqp3H41ZwFoz2PpxHh+Il8cuozXiv8/qvSYt9i/k9yqFMo8l4EqszMoq6iX7Vy6BSu5HwDtb+wOo3VzCgVQU0mnuOf/9vSMKTE39iweLVuPfgJa7u2o27aiU0gYG4/eSNLkzmUKUkQuZYGbMPMqFx4TJuePvg+PL+cBZkZkDke0FqmhNNe07A5ClTsGTTQdzxvoXVY3oiv51GABO8NLw4MQuVi5XAqC03cHP/SkzdeT+TnT0Nawis4JTXEC9uXoV/2HuEhoYh+H0s4iKDkJSaBk2mlawGapU53EuXwsvDQ1C4EKv/ynbBNY0p8pgZZrpzSlYaqYm2aDG9DSQXzuPuozc4ejYRg3/vgFysIcmcKVgagn3OYMW8uTh89RVeHt+L469jYJSWjBtX72YhrSxmVTKS5LnQb9lR3LxwCddu3sa1Q7NR2dlMF0LkZ8OlQndMnDwFU6YsxbG7D3Dt6Gq0LZUbBtLMvAbv7yT47UGTosXwy6QteHFtLwbMO8lavcyiQZrGFk55DPDs5jW8Dmd1xPtwvAuNQXxEMJJS0pCWpdEuNTSa3Chd3Q4rfy2JQoUKoWjHBTAokJt1T1n9owuVGWj5u0vFuqhTToVrl9/jzvlzMK/QEm2rufFXzWWW+Pc+2DJvHtYefci6Ocew47IvlMaG8D55CVld4ECvb0s2dMPQNcdxndcXd3B57zSUcRQHvn52LNzrYMjYyazemIVdZ6/hzq3DGFy3NKyVyZls9z5FE+ONIbXLomq7UXjkcxVDJm1CUKYjZn0LjQkc3Wzw/sk1PAwKRUhICN6HxCEq8g1SklRQZ6neoP6FNQpWKgrvtZ1QgPUvCnn1h6+5HXIbKrJUb9DGkoY2JdB2YEE8Ov4Uj25egr+0PAb9Wh4GX2Den7FA1oRhVffq6L/iJeSW1rC2NsfDq4vxx7EgwNgMOXPnhoONGR+V39LdFrYVe+FehPbUH49kvL5/Bbcfv4bUhJWFiRSP/vwdFVuMxauETP6EMiM4uroip515lkZXhURiYgpzpQq3j+7CzSDtljbxjy9i9xXWGfzzGC481gpP/3uncXTvDTi5ZmV7qaxihQ5rTyMumXaYjkFcYiJiw/0wtb4z+52Cs9RBubJ+EH7d+Qamxn6YMuk07EsXhYN5lo1qRb5npJYoULoMKlWviVbt67JOX9bQpDzDxpn7kKqMQVRCIuTREawT/CKTG0kxwa6yQu0OHYDLY5DPzh4ODnbIVaQ+nhRujU4V3SFLyeyGJTQ7LUehZmMxe0Qb5HN2glO+WliyZhzK2WZhfWgamW5pkBCRA53/WIX169dh/6Vt6FM2N+trZ7Y1l6J8ryV4k0Jr8aMRw8o1PjoSp6c0hM9N3yztAPzu1O9ouOA8FOaxWD1jF8I9SiGvkyiORbTY5i+MsuUrokm3Viibyy6LFkxEOLZPXocQEwlio0Ihkabh7fF7WRhMZx1RtQ3qd26LuKMD4WbL6gh7JphLtkJg+fZoX9oVkpTMi02pTAGlgQmaTN2GcU3yw9nZGXlK9sG6ZZ1hnZy1dYoS1gFXJ6nhWqU7lm5Yiw07d2LN7B7ILU+DKgvmvw7Fe+EGqyuS4mMRFZeAxLgYBB+eiPf3HmZ5U6M3Ryai8ZLrMLCIxNKpe5BAr24TxbHIZxg55kHJMuVRp3Uz1CrjmfWlW0jB+aUbcSdKhpSY10gxMkLE8dt4lWmTczJZN0Sp+m1RMGE7Sjo5wNHREfYuBbBJVQm/tq4Ak6QsrCWXSFn/QoHSnWdhdt+6cGX9C2ePxli9fiQKGEmRtRU2MkilKUwk18T0jeuwfuNm7Nw9HRWslFB9wX43GQvkpFe4fvstjFwrY+MVmla/hlM756JuflNoJFYoVqECinpY4e7BZdh1OxWpQd5YMH4UVpx7yU9PeHYUE8aMxujRozF+6XHEct/vFVoTp4ZpqebYeo6VxY3TGNIgJ9Q37+BRgvaVQsn+pzFlvDa/YxYdQsTH8v+A/dMmYNiwYRj1Gzs2ZgyW/3kdsQYOKFqhHIq4O8KAh1PhzuEV/HxyU1buQYhuuPjDk1NYOGUt7gXexWo6zuKYt+uOIKNNnyA1Q9HSlZBD8gxnr2tfGnDvxlUkUrupCcT9R/7cL/T1K4Qbl0etsjmAaD9sWjzxY7rHzN+L9yzvSYG3sez30Zh59K8tqN5eXo/RM1bibhDtBq3B9d1zdedNxvYrXz7rK5XJoFAo0jkLVO36K7rX8shSB0WRGoNbm6dg9NiVePTkCCax32306BW4G5aVfXBFRP4iTU3rK+2Rv4ALXhxahN/XHkNiDqtMv5uVZjgdvPpjz/Z1mDRpktbNWYy1M0eikA1r5DK1AZoUkrTX2DRiMPr1G4xdT9JQiHX0SpdxwKM9J/EoIpF3Xr8cEscSvL25E73r10KTFi3QsmVL1G/TGeuvBEMuy7zBlkTKBP0ndYICuWu1x8hfK2fJxJq2Cwk6sQyjh/yOyw/OYcVvQ1idMAvH7md1v1sRkYxIZYLNFPkKeyDl0QFMmbEMAbRuWHc0M9Amji61h2Pf9jUf64jJ85dizbRByGvJxGYme6MyhRQRL8/h93790G/g73hq4IkSJUuhVNEknFh9Fu/lrKOqC/vl0O7EgdgwsBNqNmmKFqyeaNmoPvrO3YngOFaPZD5ibef8s7rCKH9tTJjQEjl1QTKLjPVvXh9ZjNFDZ+P6ozNYMnQYqy/m4vSTb8VeUOTHRI3EGCkTmQVhl/gIcydOw0WNDFZZeFDSVEkwLtQc6zZuw2R932LK71i3bAFq5VUiOZO739MaYU2SL1YO7M/6F8NxJMgUxUuURJkylri55QReJKmzYGLNnm3DGJxbPBr16zdCc6o3WjTHL8Nm43ZQ6hftt5BxyRnmg1clN8S+OIBGBUpi+PrryF2qIWp4WCIt/A5mjh+DZfuuwPv0n7jgx8JH+GLHqnnYficMkd4b0LZ1Z8yYTy/uXoDfh3ZClylHs/wOv/8W9mOmJCI8NA5xIUEICYmCxDU3XMyUiLi7A53btMe0OQt5fmeN6Ir2ow8gJS0Ku4Z0R78FO5Ajdz54H1iEWbNmYd3Bu4iL9cViErqbLiCexX57VS806jgAs2fP5m5y/87w6r8C0azNinh6Dgsm90FDr6YYTsdZHCN7d8OsUwHapAmGHMXKe6GAqxyXjl9DCmLx/H4kzAo0Rd2iMbh65yni46Nxz/sS4gtVRCVXQ7y4sANzJ8/VvqR94TyW925oN/8S5PIEHNm4AGMHrda95zcSu6YPwaLN7D4wkOLcnEZo3Ws8FrDzFi6Yjt4demPzjSAeMtNIDFG8ci1U9bDWeWQOI1aZvDm7AbNXH0dM3CNsmUO/yRYmCLL6fksRES0yo6L4ZZAHbu24hTuXzuFhSlmM6lMxSxu2paakwLpYE0yePFnrRvRDsRxAoipzHV8aPU6DBQrXqIOGjZugYe1KcDF6heXTfsfs7ZcQq5GwRk4X9AsgESuNfYONs7bBpv8a3LjrjZu372NNUw2Wr9mPSDquCysE9oWroUX5rO07LlcaIeX+AcxevA0B0S9xcvViVicsx/nHYodXJDtwQLuZ9RC45TBueD/E4esmGD+7LbLwJn5OCqsj7Mu0+lhHTBr6KwraaJCU6TqCCW81vSPVFRXr1UfjJk1Qp0ZhJN87gOnTZ2Lj1VeQZmEjLdr4K+DYaqy5mxc773jD+9ZtXDmwFKlXVuLI4zBIM7Vh2T8jy1UaneoW1U1aZB6FgRESbu/B7CW7EBzrj6PLF7L6YiUuP8/q3LSIyP+HEWqNaAXjW8dw1vsdDh8JQI9pvZA/i4+JJpX1fZ0rY5K+bzFxLGrmNURiFl4NR70LicwGJerUQ6PGTdGgdgXYJj/AgmkzMGvfLaY/Mv86Ptr4K/7hUcxcFYTxZ6/g5o0buHnlNKpG78C6075IU/77jQMz7otIrdBj1X4s7FkLTrIPWNCjImzzlcS6G++hMTAE7b2rkJijw+IzmNuUhfdogVMv4nB+WD7s3bAOhx8ZYtjKfTh4cAO65lPg4ub1uBetjfp7RGZowiq8HaiWxwxmjiWx9VUezFg+GsWUSTi5Yz3+vAv0Xbyb5Xcr+hQ3w7Ut63A3PBoPbz+Gsl5/DB/UD0Nal4CRtTtGT+8DB3kylOxHpJ3m0mK9MW3YBqiL9cHtkGQkxwdifkc3PF8/HVsfxUOhNIahTA1ztyF4mJwM301dII97jrs+QgtkwNDJHflyOiD86iX4v3uBU8+fwbVJe3RhneOAU1dxNzQAzx4GoLxXeViwO8y96TicuXQJhw4exMGtC1A1vxS3T3ojxaE0utUsB8OgrTjko4bGZzNmXkhC+Tq/oqTRJUyefgrI9wvWsfN2rxsOxzensPvMvW9iEKVEry2Ijk9CcnICoqJikUS7IiZfREf3rAlvEREiNeoVHr0MQsnW83H/rQ8O79mDDctHoKxtVreRAn/VSmxsrNbFxfOZ48w2MtSEQWKJsg0aonJRN/gemYWxm56h4fB58Lm9EeXMZVBnZtaJqeq0xERE2xkjl60JUmMovdFwdC2KlKdvESzJ2u6V2YFt9d/w/H0iqweSEBMVgwReJ/hjVrtiuhAiIsKQlhgBX78nMPbsgUsRb3HhwJ/YtWMemuWxysKz/Bf0WpVP6wj2SOqOZYY0VgcYWedDzSZ1kN9KioNzBmN/sAXGrL+Eqxt/hWUm38fPYXVFUnQ00krlhTWrJ6JZmmFgAkdY4FXoB6ikWd3FOnuwrzcJAeFUX7B67mN98QyTmhTQhRARERiNCm/8byPK2AtrX7zG3RM7sXfvagyqX1CQN6WQldrHeoO5LO8Unsb6Jgo7VGrcCGXz58S9HWMx40gI2k9aA9/Li+EpT8v8e5BZvaGKjEZ8MVc4sWcvNi6O9eNTkdvOHcEvAhD3BZuW/nNfROGMAatO4dr1s9iwuBecXt3DH8u3ITjZ+GOB09oTbhEnkUFpaAS5LBFBUaSEgzGvR0PUq9cRG5+FIDbFHx++4zXKZJ5k4FQcfX+bhs5VHSCzsINrThrPTUBIBO1pG4al/Zqy/P6ClXfeIC71Bd6l5kKZIg549+d4tGzdFv2X+KFur2mo6Mx+HH2LIZVB43sfZxJMUbZkbRS2N4CBcS5UrVwLdqwMXwUn8x+bfqXGw7ojt4EBPIqVh6GxGWSsIyk45h5oVdUTBuoz+HPvTYQGpqBBfS94FiuNnBFXcOzsKXi/dkbZEh5Qsg603+XN6N2yPurWq4d6bQbjkm80zE2kSIExarWoCihV8L56GYf/PIwERW406VYNRm/fwF8uQdDtLejMzmvaeQ5eQIP3oaHsvP8eiUwOA1bOnzpFlnfUExEh08m7W5dgxZ67SE4Kw8ZJrVGNPQNVanTBpjvfnrku1e2PjsxBu0Z1seZ1Uczdehhb5g1HIbs0aLLSPsqVUL65jLn9W6BKtRqoVd0LDYauRGhkKqvuvsEHjdXTGdUJMrFSEBGYwJt7sXjen/igAi6u7Yl6NVnbWrs+Jh56JPyyKgEgixBJ/DvsXzIAjWp1wruSk7Ht0BnM6FYFFsqs91EUUjUebp6A6tVZPVGzOio36IRtV59AKfDssZBQmYj1hcjXJDn8Dv4YOQePE4A3Z2egRS1Wb9TzQqffD2d507lsgbXzsrQU3No9Ca3rN8C+xHpYtvM41kzuiTxWGtLPWYL68bGnVqFFg5qoVasWvGo2wIQdZ774GcxQIKcFX0Cv9pNx8X00EzZu6Ni6AV//kpgSB5Xq06nvNOooaVRIiIthxw3hbE2vw3HCqI3HcPr0aa3btR5Vsrqw4z+ERk8MXEpi0OTxWLViJgoGn0e/aVuZoDNBLjuaWcyBQasOfczv2QNbUVXyCIdevEPp3rPRs2M7rN19ECsm/YJcNLqg71yywpPau6KoMg437xzHvcAEJES/xpkLx/ABpVGhmAm7UbSBVSm6XbMzvYnNv8EQJaqUZDduJLasXoonqIKqRe3g5lkErjkCsW/hRjzNWQy1yhWEDPG4tH0JDgV7Ysn+0zi17w9Uzm+JhGQ1z561V3M0MlHi8Za5mHbgHkxKdECHEuaAlQPyqNPgVLYLtpzS3R+nz2Dl4EZZWmMlIvLto8H7oCAgSYFnZ1dhytpADFz+J5Z3tcTOHd6g1fnfElKJBk8v7sWJR6FIfv8Ch6b3YB3V6qhVZxy84zL3HuQ01laojOzRc/bhj/Wl3h3c1hfOqapvUgiIiHwNYqMCEBtmgLjnx/Hbb0dQvN8KHF1RH4eWHP9m3njxCRImkBNDcWLffrxIUePdg1OY/mtjXk90HbwdoUp5pjcipYkJh+pDcY5eg/dJXbEDncvkgiZZRXYuIiI/PSnJbxAaIIEi+iFmDlyI2JJjcOrwBLzcdhSPU7/Np4QE8t1Te3DpVSTiAh9j27gOvN6o32QGHqvY8UyOJ5FJuKFnI2w6cuazeuM0JncrD0VWd7FOiU9A1PMlqGZvCRMjAyhyNoO/e1306dwOuc1iEAUV4hPJShwoVKkhlC/2o34BSzRZGYiW3XujoWcY5nRtiDp16nDXa+RJxGd2B5r/nDQkx6chLiYGNFlsWLAFenargKh9kzHxTAzqtu+FVkXjsaR304/57TroBNSWCsgS03BtxUA0a94cDRpWQ5mS3XHKPxxquQYJqcmIj4+HxLk2Jk+oDend1ajgbAITSzeM2ReGxlPHoZGDEqnJSWB90b/WCalTEBcbi0TWGGUH9hUbo5IkHv4PnyCycEkUMJXC0rMMCuW2x/Onj2GdKy/yOtB+ewoUKF0ZtilXMah5HTT+dSIev4pjN49ux1xlaXRpZ4X7N47hzpMYNOzZHPbk71APk8bWQ+rDTehUV1teder0xPYbwZluSEVEvg+UKFC1GC7OaIjijcbDuMVgjOrWGi4WKsgMv70Kkswv645lHfN3b3D58HasXL0OW7ZswZbNI1DMRAF1ZoZ52TlpUkPkLlQeXl5en7jypd1gpKHVSSIiPyc5C5ZF/J1pKFy4Ae55tsSY3/qgtJ0cMFZ+k+1jGuuPqK08MWufL96xTu7BTauwev0mXk/MndSU9Q+yMOCVpoGhXV5UqvppPeHlVRouVkasJyzWFCIihIl1cTiZnYFXvqJYGeKCsfPGobqbJWSmchjqwnxTsH5AisQQbedcRmjwS5zbtwkr16zn9caGNf3hwaq8TJtY08SjmQNKlq/6Wb1REQVcrSD9gncSZyiQle4NsHH7DkyfoluUPXkath/Zh6EN8kFiUgQjp0zDgFbl+K6rVX9diA3zprAwUzG4ujMsSnbEus1rMG2ybscz5gZ0rwRzbdTfIRZoMHQqZgzpAFf+Zg8zNO0/E4unDoWDOhIWRVth5aYNmDHlr/wO6VkJqvdhkCSlomqXSXzjrdlj2iHt6XbMmHkaCVZFMWTadAzr5AUTSFB33BHs27xIV9aT8cfGP7F1QjNevnaF62LctCloVlg3v+pUGTNnTkeX6nm134XGsjTGLJyHKVOmYMPotrAmLWzmgYEjZ3K/34f0ght/Y4ESFTqPx7q1lO5JmL5wMdavXI3p3at+3DG2as/F/JwpUzZgXKuCOl8Jao3ag+0rWV515TVp0mDULuKgOy4i8uOSr34fLFi2AJOnLcbG2cPgZKiCaZk6GNK5In/evzWkCgMYGhrCxMwclpaWOmeKL9gIMgPSoEpNRlJS0icumXWmxS6vyM+MpUddTF6xmvcD1q1ZgpouQIRNcYwe1ww5dGG+PSRQGChZPWEEMwt9HWEJc1MlpFl8oNPUKiR/Vk8kJaVketdtEZEfEamxOwYt2YaZrN6YvXkn+lYwQZQmF/pP7YSiiiw11tmKTKGtN0zNLD7WGxYWJlkfDNSokZL8eb2RjNQvXDudoUAmjFlFPW6iXsCMRz0PreyRWhVBn4nj0aVBCT4yIbd0R7vhE1mYCWhURLuRkX2Zjhj/UfxMwsAeVZnM/F4xQ42eEzCmRzPk0mlUaw8vDJowGUPq5uffbYq3xpiPZTUJQ/tWh/z1Pdx4HYwXt8/ixIkTOHH+DmKMHVCwUgEYK/Kg6/hx6NmiPIudMEClloM/nj/gl9ofBxRs8lfDgPETUddT9x49xzIYPXoEWlXI2s6s/4whyrcbjokTJ6JD9QK6d7MZomjzbtyvU6OCf3XkFTnQpLM23SM6dUKzbt3Qt0MlGOkOmxeow8+ZOLEjPEzSbRUgMUSNzn+V16RJQ1CnmKPuoIjIj4wN6vQYiknjB6GKG9Wpcng16YtaHt/oECLN+GbgREREsgMlitbrxNvFjqW5zRU8q3VHx3JMKX/DZFRHsH8iIiJfCYei9TCa1RujGhXm322LNEbveuU+WRL7zfG3OkPrvhX+USCLZA27yn2xZEp/5DNJQkxMDGJSTDBw8zEs6VpMNCUWERERERERERERERH5BhEFcgbIZDIYGennQTOHRKqE14CluHTTG97e9A6/m/i9ZcEsmiYKB+WRTCe/RSht2QF/QbhGpfsmHLSjuEzyZaYb/wZJmhq0WSft2KlUSAVyMqSpUzPwz5rTlm0q/+0yOp4ZJ5fLIJfSa3+EX29PcWbh/fn/DCsDSruQ8PhYvAYC3gcUF+Wf7jH9NYRwhBQa7TMh0L1AO1vrny/6LiSURnoehIbq1uyox2hHXIVCwcuE2ighHMF/KyWZuxlmGCazTiqVZuifFUdp1ZdDdqBPs9BkZ5qpTD4vp6w6SiulWS7XWn9lFCazjtJLTuj7jRyhT7PQ6MtZaOjZy840C13OFB+lmeImMgqTWUdQvBR/Rsez4rKrXibo96P4hSa700zlLHRZ69NMLqPjmXXp00z1U0ZhMuMonVTvf46k6ZSzn8xnJ16drfv083Lv3j0ULFiQ/wg/Kj4+PnB3d4excdbfvyo0Dx8+RHSCBv1mnWV3KOu8CmRxkZiYiNevX6NAAWHfRxgSEgKVSgUnJyedjzA8f/EcOexywMLCHBqB1lxRx5rKl+7vjCqEzECbGSenpMDvhR+KFCkM9RdsgvD/Qen78OEDEhISkDt3bp2vMLx8+ZKvd7G2Fvb91lS2np6egnaE1Wo1Hj16hKJFi7L7QLiyjYyMRFh4GDzcPfg1hIAamoCA16zuNISDg70g9wLFGRgYyH4zf1SoUIGVrYHuiBCksbrwAYoV+7J3GkskUiRGB8Pv0mpI1Al/eyc0vSuS6poiRYrofITh7du3/Lei50HI34zuW2dnZ5ibmwtq4nb37l0UL15csLqGoLiCgoKQmpoKNzc3na9w3L59GyVLlhQ0zURoaCi/L/Lly6fzEY47d+6gUKFCgtY7lP/379/zeoLqNKHuN4LipnuD2iES4UJB9eP58+f58+Hh4aHzFQ7qG1L/QWghFB0dze9pKg+hob5enjx5BO3rUT+CLCPfvHnD2yUh7w2qjyjN9BuamZkJVh9RmuPi4ni9TGkWmsePH3+sQ4WE1s8+e/aM16NC8/TpU9jZ2fF+kJD1fnJyMo+b6lGh+iwE3RsUr42NDU+3kP0hmsj0GrpX56PlbwJ5Xf8v6yj8iLRv3x7z58+Ho+OPuy62e/fuGD9+PK84vzX69e2DP3efRftF81Cy8gGoUoVpQKVSCeRyBVKYmBMSmulkjxIXyUJC706khkfICoagDonQZUCND3XOUpJZvEJZSbCaScoqRPrdUlOFLVuFQs7LVSgxr0ep1JatkMtoaAAiO34zahSowUlJofcP6zyzCOWbypYaW7WKdZoEiJfipFFjipc22hCyIafkGbDfLJnu2y9AKtMg0N8Dsg81MaBpUViZKdj99Fe6qLP0xx9/YOXKlTofYdiwYQN/+0H//v35XyEwNTVF79690a1bN94JE6oeo3urVatW2LZtG//9hIJG/CnOiIgIDBkyROcrHM2aNcPOnTsFF0GHDx/mA11jxozR+QhHy5Yt+f1mYWEh2PNBEwS0f8r169cxY8YMLi6Egn7DX375hfezhOroUhtEgyY08N+3b19MnTpVd0Q4OnTogLlz5yJnTmHfW0qDMlu3bsWiRYt0PsJBz/WwYcP4wIxQQpae5wcPHmDNmjXcCXlvUH3Uo0cP9OvXjw/6CFUfUZp9fX35c7J27Vqdr3AMGjSIl3WJEiV0PsJAg6Jjx47lOzwLzciRI1GvXj1UrlyZPztCQP0KGgwcNWoUr0dpYkoo6N747bff+K7UtWvX5kJcCKg+aty4MRwbztT5aPmbQD4wsYbu088LFdSqVasErwS/JVq3bo2ZM2dmy2h2VunSuRM2bzmK7svnoXS1PYIJZBERERFBYK2mVKZGwPMSsE5pgd6NCsPK9C8RSDOyc+bMEbxTQ4KbOqMjRowQrFNKnY6OHTtyUVG6dGnBOkokkOk1fiQMhRTINBO2fv16hIWFYfTo0Tpf4ahRowaOHTsmuEDet28f7t+/ny3CjTqLGzdu5FYxQglkyv+hQ4dw6dIlLtyEFEH0G1LHfPXq1ciRI4egAplmw4YPH86FrNA0adIEK1asQK5cuXQ+wnDz5k2sW7eOl4fQ0CDVhAkT+Iy6UAKZBsPJAoDE5vbt2wUXyG3atOF1HM30CimQnzx5wt8qs2vXLp2vcJCo19ehQkKz9CS+Dxw4oPMRDhpopXua3j8s1AA8CeR3797xAY7jx49zC0ChoHtj4MCBqFWrFho2bMhn14WA6qMqVarAru40nY8WYW2IfiCEnKX4VvlW8/hJutIkf3P0AMppDSVz9Dm9H3XKPg//ucvo/P/Kkanm52mg//4pHxRen3aZbuaar9UlP913+k/vx8OkO1+a/vx/UVaiE53oMnDsGdOoZXBxv4cw+T6sOPgAsQl/dfKpDsuO+lUfr5Auu+Ill51xk8susiPur5Hm7HLZEX92xElOH292kR1xp097dqCPPzuc0PHryeiYEC67yK74v0aas8NlR/zZEafeZUS2CeSUuHd4cNMHwTHCTIGLiBBkChoVmoin197j8eVQRL9PYmJPirC38Xh8KQQhL2N4mH+CzHUjghPw9Co7n4X/8Caejzz/F0hYWmLDk1iaY6m/DYVSxtOSmqzBO/8Yntb0UPjE2FT43vzA0/7yfjhULOzrh5F4xL773wsHWB89NUWDlz4RLEwo3jyK/FgedH4Mu96z6+/x6GIIgp5HQypjBzPIPpUpPyYiIvIPSFjDKkPu/PcRYbgPS/b5ICZBuLV4IiIiIiIiIv8N/49A/oDD82ZzM9yZczbh+RfOkof4bEKT8g2x2jtI5/O9osatk+tx6mmk7nsGpEXjzK61OPk0QufxM6HG7V3zMWH8eEycvBUvk7NvtIuQyaXwPvIWp9Y+x/3TQTiz8QViI5JxeddLJhJDsWf2Q4S+ivtHcacwlOH8Vj9c3O6PJ0wkk7CWyrT+BkYyyHS75NJ19N9JqBrQceYoXhKydExuwMKyy3z0Y8cpPH0mp4cEKglOfVj9NSh8XGQKwgLjoU7V4MmVEB6WROz+eQ9hYmnAw+ihOPzvhuPAgkc87a99IpEYk4qd0+5zwX9qjS8XyZSnYyue4sG5YJxa9xz+9yN4WhXM3TsZhNPM74X3Bxxa/Bg+LIxMpk0zzxO7hkwu4QI7KjSJp5XOpWMU5j8aSxAR+TZJYyJZw0Syhw+ijQ5gxaHHiI5XQy4OLomIiIiIiHy3ZCyQ33tjSJemaDtyNF8cPva37ujVdzNCdYf/DRKpHIbsP8Vns2DfHWkqnN01E7vuvNd5ZEBaJI6sX4gDPmE6j4w5tLwfll75f+L5DvE7MhkjN9yDe8mSMA/cgoETNyNKdyw7IFMIKRNwXu3zoPNM7VoPEpjVO+VDtzllYO1ohIjgvzav0Qu89IKZZlK92uVFq9FFUbBSDiQwkbll7B0s6XEF1/e/hipZDe+jb/n3K7teIfB5NJb1uYYV/a/DzzsM2yffw3L2/cz6F0hJVPPZ7O2T7mJpr6u4cSAAm8bcxubxd7gypmvFs/jPbfbjYX1vvMf1fa+Z4JQzEfsMapUGGlUazmx4gY2/ac9LiktFbHgy1o/0xvJ+11iedQlnaNRpKFzVnqe9Zpd8TNhLYetkjC6sLCq1ccObx5FQpWjgXtqWl0+Rag78mlyg66jc2g0dppZC7W7uuHnoDRPUcR/zRIMHASyOzWNvY9XA6/zck0x4L+97Dbum30dcVCrPk4iIyF+QSHbxuMvNrdcef46oODUkZM4hIiIiIiIi8t3xd4GcFo+Df8zEH5vvosayy3z7+fc+u1FGkcqbe1WkH+7cvs133bt9NwDa7Tw0CA/wxVP/ILx+xvz9QqHh67RIjNAlkuF/5xq8X4R8l10GA0NTGH4UGEl4fvMCzp07B++HOrErdcbQRRswpLoz+5KKD4HPEfjmNa6xMDfua8sowt8bx48cxpGjx3DO5xU/LeLNQ1xgYc6du4wnb7NTVmYTqb5Y98cD1PttDjq3aIERcwbB6Ph+3AjRHc9GyKz4NhOxCTEpsHIwRg5XU24yTCI0h5sZD0Pmyq8fRODJlVAuovWm1DImlvcveIjF3S9zM20Sw86FLNF1dmncORbE47l7IhAVW7iiRN1cOLvxBap3zIt2E0sgdzFrlGvijBJ1csH31gdEvkvAk0shMLVWMpGeF+c2+aEaC6tg94vf7Q/a2WX2OS4ymZtSv7gTzk28ScTHRSQjNiyJX68ku06hqg6o3ys/jM2VXORWapUbuTwscP9M0MdZZ4VSiluH3/K0U7pI/JPZNc2mv7oXDse85iysBBEsXbePBeLl3XDkcrfgIlxParKaX9ujfA4+A21ipUTZxs4ozMT060eRMDRWoFR9J9Tu7oE8JWxQonYudtwFkaGJeO0TDv5Ii4iIpENrbu2a/w4Tybux9sRTGJnb646JiIiIiIiIfE/8vasbH4TLd29Ak/dX/NG3Mn+nl13RFpi7tgcMnp7H2LaVUbpMGZQhV6oWJmy6jQSocGJ6B1SsVh+VSzL/geuQoJGyLoMEBkolvDf/iur122PztcDveEydxFUiTq4ajVGz1vAd5SZ06YjlZ/14nvYs7Ib5ZwLZpzAs/7Umuo9agr0szLje7bDqVhDeP7mB54FMDN07iwPXfBH64CRmjp2BzQcPsLiO4bb/92eenfb+DR6/N0BOVxOth3V+FLB7g2cvhdu17nO4yGVaj9bWkvit0zM/LHMYIilehat7XvEZU1snEz7TSkHJJPnB+Xd4HxAHie5uV7NjLUcWxbDNVbkoDX4eA4+ydkzkGsK9rC032c6R2xSuha2RmqSGjaMx7POYwYJdJ4GJ0Qvb/BHABDqJ3jT241vnNIJnhRxcmNu5mPDZW0d3c24+TXeNkYUCts4mTDCHQWkkY2FMcWX3azgVsIBMN7ttaCLnZswkVmmWnMdTxhY5KZ4IFo9W2/P1yeWaumA4S3utbh5QpabxvN86/AbhQQlcwEtlUkS9S8Sji+/gWsQapRs6I4WJ4vTo1zOT2TSZZF/a+ZKVaRSSmB/NNiuN5TC1NOCm5qc3PIf/nTDEfEjSzmbrEyMiIvIX3NxaDmd3byQYhyJnkUa6AyIiIiIiIiLfE38XyMnJTATEAIXywvmTfnACzq2fgYWnnDH34AmcOLEdPQpHYdm4cbgXZQAjuYqJiRj0WH4CZ2Z3gJFUAxkMcG1VN3SedRpt/jiORV1KQ7iXPXxlZArgxSFMXReJgRu2YcmSJZj3Wz4cn7sGAYkyKA0MdOvO0lhQK1TtOBTzWZjJzZywf/M1eDQeiF9quqJ6n1lY0rceUiLvw8fPFP2nLmFxzUTnat/e+4j/F5rEBCQlJXARqMUc5jkkiIoRbsv/zyHxqGGuQnNXdJhWCvZupnz97rHlT5n4lKNwVUc++0rQe0nr9PRAx2klUbiKAxfN3J/9VaWoeTiKT8nE6WufCHb/qvCK/bWyN+LH6B25JFzfvYxBVEgin3n98DoWFraGaDigAKwdjLmJtFqVxsOmUbxMsFL85E9qkl+R/c+eiWdaH2xiYQBLFj/NUDt7WkLKxCaFJ+FJs7wpiSrWyf4rHg2LJ/0Oe/Q5OUGF+OhUJoxT+XFzlp6us8rAIZ85Hp5/x9NJ4r7thOKo2i4PUlh4PVQmdJyuQabeDnnNER4czwcZmg4txGeq+ftcWfIpLTTDTLPvLUYWgWNeM15GIiIiGSOVqRD0qgjkcVYIeXpa5ysiIiIiIiLyPfF3gWxmDScnN+DoYRwM1c86pSHi8SN4v3wNVZkGGNSkLurWbYf29XNDLg1GVBJ13CVMMFRBi051UbOoK2QSGYs8ADcv38OrIGM42Fkxwfw9Qq/W4XoBCA9CjMId+S35ATgUKAqLpDDEMs3w16SaBkpLK+QvQObWgJGJA5CaCnrDWHKqmgkM7fpYpyqDMbWfMyY1rYEadbpj16NQnbn694PMxg52lmS+q/NIe4dAXwVcnex0HsJDWpEEqoGxnIk3VqrsO80O+zHx+fBiCFYOuo47THzq18mSyXVSnIoJTq1oJmFo7WgMQzMFP5dcjU55cfv4WyzrfQ0l6+TiYtbKwYhvXmVsaYCyjV1xcOFjrBpwA3KlDEwLY+2wm+xnVcOIxWNuZ8iEtIKLS5p5JmFrbqOEMRPDlF4S0Dk9zGHJwpEJNJlFuxa2giW7BolzC+ZvaqXks8z75j7kwtchrzYeioPionhIHFPYl/ci+Hro3TMf8PXTOVxN+CwymUnT7te0yZYZOyeZ5T0liT3DunuT8k75unnoLZb0vILo0CQ07OsJ91K2LJwGqwfd4AKe8kgz6ac3vsDrRxEoU9+Zh38fEA/rnCY8HhERkU8hcfzGrzCMYlvj19pFEB/xRndERERERERE5Hvi7wLZwAHN6teHjeQcBnTqj/nz52PW9L7o03UHjArng6H3DgyaOZ/5T8CcrU8hdyyPPKZpXDSQiVnqx7c6qZCMXBi6YTemlVdjct9+OPs2+2YWBUevASRqqBKY4DE0Yqo2F0zf38X1AG0mn16/hES3IrA3oJk57sVJY19UOrWr0aiZeNYqFHVC0kdTV4nUEOU7T8SRC+ewobsVFoxaiWB+5DvC0h0V8oThzCV//jX21kncd/RC5TwfRwsEh0QjrYct4uXAzY3pO4nSYZuqcpPpIeuroFwTl38UcSQYa3ZxR+6i1nymlJy5rREGrqmMIRuqoEwjZy4QyXzZ0t6Qm1gXq+mIIZuqoP+qinApZIXWY4pi8Loq6Le8ImxyGfP0OBew5EK25agifIa3ZF0neJbPoZ0BZtcgU+Z2k7RrmOnaXWaV5jtUOxe0QsWWubmZNa357bGgHHJ5WKLFyKI8ngIV7VGynhOfJadZbTp3+FYvDN1YBR2mluSm2M2GF+Ei2MreGM3Z55z5LFCpTW4ef/pyoNc/Fa+dC8O2sHJieW06rDA36yaR32ZcMQxlZdhhSklY2Cp5Puk6dP0KLVzZ9Vj5svMo/VTmIiIif6EVx4VgHNscfRoWQQ4rA9aE/L15FREREREREfn2yaAFl6Fgy2HYu6g7wk6vwogRIzBmwmF4ThiAwQPnY1wjNVaNHcH8p+Ok6y/4c8NMFDBNQWqa9nU4fyGBTMoEiCQvBqxfi1qKi+g7YzdoQuvbRwIDYzUeH1qKdg0bYv/zCmhe2ZYJ5AaY+Vs+LGtSF40bN8Kkc7kwYmpP2CtVULOi1M8iSyS0/loH8yQzWqJqVS94z+6OplN24OHRJSyOxtz12fwYnft3Qg4e6jtCYof2U39F4vIBPB/1x95Bp6kD4W6sO55NkEBLL9JodpXEI3dMSP4vAUfmz+mFI83Mfn4uD6MLQn7643QeF6s6wUph6Dj502c6pj+HmyrrYR/155Ojc7k3+5z+mnQ+pedjPOmOE/pzKS59GvVh+Xncj52TblOu9KTPi/58fRw8T8xxP9116C/NgPNjuu8iIiJ/wcWxfwEoo5qhf5PisDWXI5WPGIuIiIiIiIh8j2Q8xG3sAK/+q/E+IgIR3PlicpO8sLYtiHF7fXR+EYg8twbVCzLhCAO0XnQePleWo7iRNopcZfrjepg3BpZ3gFGuWth9yw+XZ7SG8ruws05DapIM+Wp0xILVW3Hk2GKUt6SiMkO1nrNw4OR2rFy5CrvXz0YFZ1PmL0OfuecxtzmtI86JgSuPoIU7xQOU7D0He+e3gJI+d/kDF87vw/IBDeFRrROLYyV36zdtR9+GeaAruu8K67ytseX0AZ6P3X+uR89STrojIiIiIj82+pljZVQLDGlRGrYWBrojIiIiIiIiIt8r/48NmAyWVlaw4s70Y0CJganOzwqWRh99YWBiDgtzE8h1U6dSuSEsrCxgJNeGURhbwZ7Fk36O+VuGZtGUppZwzJUTNp90eqSwdMiJXLlywcbkr/wbGpvD2IC+S2FoYgYD3UCA3NAYZsYG2nxLFLC2d0QuG3MoTax4HOQc7az/vx/im8fQJoc2Hza63axFREREfnBIHL/1J7PqlhjQpASszb/bLShFRERERERE0vE3XZacnPzTO41Gk6H/j+QojykpKRke+6+dWq21w6dBChX7KDrRiU50mXG0IoCsnVNVaf/oIJFn6P//OZVGjdcv8kMTWh896njCylTySR1GdSvVY+n9hHAadSp3ahWLX0DH483AP6suO9JKLrvKgVy2xUtOTPNHl13x8iVGYjl/dN9rmrOlPiL3jac5NfXTOp/akuzSJNRGpaamZngsK+57TDOl93MkTaec/WRRYfT5abpPPy8PHz6Eh4cHlEoyjP4xefz4MfLkyQMjo2/PsPvp06eIjNWgwfCDsLNM5UJZRERE5EugaiMyVg1zEznMjOWsAdT6p4c6069eveJ14ZdA+0zER7yH38WVMEAiE+GfVlJxcXF4+/YtChQooPPJOiqm9P0CYiBVy3i9TWkXAtpEMjYuFoZKQ8jlws6Cx8TEwMzcDBIhbcdYVMlJyTz/2dF+RcdEw9zMnJeLkCSnsM6dSg1jY+E36aByNjE1/bjfiSCwqKijq0pVwcTERLD7jcPijo2J5fFKpcLZz9GLFSMjImFoaMjjFpqYWFbOJqaQCZhmIlXFOvzsnjZlv6HQxMbG8udEJhN2faNKrUJSYhLMzMwEvTd4fcTSbGjE6iOZsPURiavExESeZqGhOp/uu6zUofQKU2trGSzNZSyt2jJNSkqCn58fChcuzL8LyfPnz2FrawtLS0tBf0OqN168eIEiRYpkKDwzC93DFC9ZMNvY2AgWN9VB9+/fR7Vh+3Q+Wv4mkA9MrKH79PPStGlTrFmzBjlyfHfbZv1rfvnlF8yaNQtubm46n2+Hrl06Y9PmvRi39hZ617NDkm5DKxEREZF/DeuEX/CJgUqjQJcGrjBWZtyp9apSBRcvX9Z9E4YnT57w+nXz5s06n6wTFQPUm3MMUXavkKZmeRFKC7EeAG2wSR0k4bpIWqQSKev0CVx/s0TqX+OXHZsGUmeJp1ngqEm7Uuf/k80bBYLSnMbSLHTMVMof0yzU/Uaw6LIrzSRe6V7OnnLWPScCR52990b2PNvZe298hTQLTJbvDQltripBA/tSmNqiLCx0YyXBwcEYMGAA9u37VLwJAcXbrFkz1KhRg4taIaDnmtLcp08fnDhxggt8oaABiEGDBqFOnTpo1KiRYHFTvJUrV4Ztnak6Hy2iQM4A2pGZNp2idbU/Kq1bt8aMGTPg7q7bTewbonOnjtiydT/GrrmJnnVtRYEsIiLyxWg7Q8D5BzFISpWjdxM3GH22SyTNKNSsWRMXLlzQ+QjDgwcPMGfOHGzdulXnk3XCwzSotHY1fIvvAVQ/rnWTiIiIyE8HE8jUapmG5EU3TUdMbl0S1pZyBAQEYPDgwThw4IA2nID069cPTZo0QfXq1QUVyO/evUP//v1x7NgxJCQk6I5kHZr5J1Ffq1YtNGzYUDCBTFY9VatWhV3dTy2ohbUTERH5CigUCm7mRI5GfrIKjSgasQeEHux/C4U1MFDyc9OjUBjw9NFIoh76Tk5o6BoGBgaCm06JiPwI0BNIrnoxCxgpVFh18CUSdO+h/16RpLE6isSx2kB0ohOd6ET3oziq11UGiLN7jfWSzZiy5y4iozWQy0SZ9l8hlrzId4VUKsPDB/exbMl8LF4wGyePH8lYfDLxSGvI/5foJYEbHx+PP7dvQUxM9L8SySRI34eG4NLFc3wESy+Spczf+9Z13L19i6/50Qvo+/fu4IHPPcGFrIKJ49veN/HmTcAXiXsRkZ8FGqcic7rqxcyZSFZj7ZFXiElQ6Y7+QJDJsaEcMGJO/woF8qPv5P/pOB6rxNIdo3CfY8jioOM0464/TH/pu+7NFP8IhaN404fj6WPn0l/q8OnTqmCfKTylmb7/r7j/LVQnU3zk9OVB10qfV8qL/hhBh8gvfYeUwtN5WYXi0edXRERE5J9IkyE+xxtswDZM3X8H7z4ks+rsrwkXka9HhrX1q/Nr0atlC7ToOAh/3o/Q+TIifDBhQHs0b9kDa8756zx/bJ4e+R1jdtzQfQPU4c+xcNEUXAsgc4QU3Ng2E62at8Avvw7B1aCf1BQ4PhDLhvbA2vOvdB7ZhYSJTCkuXzqPFy984eCYE3/u3IZDB/bwjRHIXFKlUnFRamBoiDUrl+L1q5f8u/4YzbrqBS1BopYE99rVy3D71k0uaklsUjh9XET6cwi5Qs431ODClB2jsLRhgLGxCd8s5fnzZ9iycS1PF4llQ0MjFuzTeLVO66dWqz4RuXSMvlO6KV76rD+H/Ogcmj0/deIInj559MlxERGRT6G9PKoxkWwgVWHDsQAkfuczyZ9AojIgBph1E5h0Fdj+VCvIXrC2m76TfzRrr/TiUMFE4MMw7bGZrG17G/vXMao/qGwW3tEeX3IXiEvVisYk5r+YffcO0QrsjKDzaQBi+nXgFgtHgpPqtZA4YBGLM4hd6w7zn3JNG/8BP228W59ov18P/istBOWNnN6P/lJayE9f15Effdenifw/xGvjI7flMUsHE6dHXmrLicJR+KX3gL3PmUjWxR/L8rnSB7jL0kffKZ4QFs8h1tfRi2t+HebYR/6dnP66+njJT/+dwtK5QSz/U1mZnA7QftfHR9AfOo8cfabr8uvojouIiPxcMJEca/8aGzTbMfvwI9anzKk7IPI1YbXw34nwv4V9+/Zj/7bl2LHvKhK5rwb3Dq7F8pU7cGDfNhw/74tk7v+doHqPGe08UG7kHp3Hv+P903M4ef+t7hu7bxPCcPnKGQTGaxB5dz1mrXyMjpPnY2LnOgg8exbRunA/CwkfzqBXxZqYuuY07geE63yzDxKGZMZcpWp19OjVD91/7YsHTOC+CXiN34YPxKB+PbBsyQJcuXgey/9YiDGjhuDWjWtYtWIJBvbtgUnjRyHsw3vIdDsNkti8dP4sfmnfCf7+z1lHWo2A168watgA9OrWAQvmzsCjh/exbPF85v8ScXGxGD92BGKiY/Dg/l1ERoRj+uSx6PtrZ1y9dAFv3wbg6uWLmD/ndyxeOJuJ9GU8vqdPHzFhnILRIwejR+dfMGXiGISHhXFxP6hfT3Ru1xJbNq3js+F6cXzk0H5069QGPbq0xdUrF/lM8ZD+v/I8UtoSExK48E5KTMTcWdMQGPiWpScCkyf8BjXLR3rBLSLyM/PR3Lq4OdNsqVh96CUXyTK9SPmeoTy8TwCslEDnQkA8E8N3QgE/1hoNKQ1YMn/vd9qwJL7oOIncmq5AbgsmZNkxEmR6UphgDWHx/VoMsDbUilY5O4/CRbNWP5SJxn8qN/Imgf0iCnjMRHgsu5aCed5k13vNxGk8E6EkyEvkAAaUYGlw0YZ7xwTk4FLa+Om9XARtpPMiEnjK2pUI3VozEusBLF/kn8yEOIlIOucZC/NK1/pSGqJoAJt96MeuQYMDT9g1XrI0UVhKO4W5/17r94H1cEiwvmRxUh4pjQSFiWPn+kZobx46l65L1yeuBQFrH2ivS3GGsjKjtEaytJIwpngpLIlyCutoAnhYseswv6csznB2nNKfyvJL13jGHH1OYNenz3Qe/V4iIiI/Hxopou38ccT+FGRFmyE88ge0fPrGybAHLZErYGnkhkrl7HD16hkEsPYM6vc4e/osTFq0RU1Ys7ZDN+WvjsHFvSv5plYrV27AeR/WMDNSwp/j4J5juH/3PDaspWObcItHBATePY2NK4/gLW+H4nHvwC5s330bCUyK3z+yD/suP8T1g3TOKhy49QqhvldZ+JVYu/MAgnTtpCrOD/v4NVdiy57LYM0cIwZXD+/B+eu3cGTvOn7syJXnSEUKbu9Zh7N3A/D88n6s2LoHr1jb82+QKQxh+IkZlhRKpREUsjQkR4QhHPYoUMQNhao0wC+da4N1N34qwp68RJ4+4zCiQw2oVV9vBp02FIiPj4OLa25uSk3ul/adUa58JVw4fwbFSpVGjVp1MWnqLFSrWRte1WqifMXKiImKYoLXBwomkMnkOSjwDeRyGVq0astfOxHyLhgnTxxBxUpVsX7LLi6mU1NViIuN/ThzGxMdzd/DFh0dhQgmkB8/fIDZ85agaYtWiIqM4OEGD/sN9Rs0waChI7kZdkpyCnbt2IrSZcrjzwPHWX9Kglu3ruO571NUrOyFFWs24ca1KywN0Vwkv2Zi3IcJ8KXsmRo6fAzOnz3NBPAb/pqJRX+sRvGSpXDj+hUmgmUwt7BAzlxO8Ll3G69e+sHa2hYmxiZ85llEREQLe3T5TDKJZEOFGhuOvUZ4bCp7hn4AEUJZsDUC8lpqzZdJmFbICZx7oxV8bqxl4tlkhUDtGX33ZWKP/Eo70IFPMVWwuFgYijOJdcz8WQtLs6kl7bXiTw+VHZkOpzfjpteTFLDWClg6h4RjDBOXJMZp0I7EKAnA82+1wt7OWCt8SWg2ysPiYRGRI7F4hQnLS4HA5sdagbrjKbCF3BN2PssbbeC4honUoy+Bq0zI66G0kLjPx8rDVFce6WdtCcoblcM9JpSp7SJRX9BWe2099JnKi0QvzTjTjPcqdr1HTHA/YWKYZuLvf9AOGhxixyitp16z+NTAEhZ+1zPgBhPdPizMG9b/IaFPgxNnA4C9L7R5usjKYRvLE/mRqKYBCfp8jOWJBDelW0RE5OdDI0NSziActDmOKftvIyxSN3gn8lXIuOZlPQmJoSGqtW4P+fXDOHIvGJH+F7HveAxatfCCMY16MqEoYbJ069AWaNmmL/r2JdcdrZoPxOHnEUgMv4fZfdqgefOWfJavb9+uaDNsLcKgwuODS9Gn7yw85GI3CgenjMSw0XvZpzicnPkbfmnZFM1b0Tl9+OdGTZujG4v/13ZdMXvzPSZ4AzD/lzZox6/ZF53bdcLMjXeYfyz2TO7K0tgCrVr35MfadJuIc/5+2LtgPM49T0HUze3oN2gsbrM2MfOksfZPCrtyjVHU9BI61m6M+SdZg/YT4uLVC6P7NoMJmS/r/L4GJG6VBko+g6tmAtbP7zm2bFwDx5y5mL8Bv4dJICoUcrwLDsLe3Tv5OcYmpqzPo+0AkRC9c+smrjNhOmbkEBw+uBfPnj6BkdIINnZ2ULJnIJ97fh4P5Y1mnSmOjzOzzNPewRHDRo7Fsj8W4tiRQ/y9fXozaEJv9kznkfh2cnbms75587kjlYn8HDns4ZHfE3KWFkfHnPwdfRR/NBPyVtZWfNe+HPb2TPTa8PB58uaDja0dv25iAutMsaxQPjzyF8DbN29w4dwZNGjUlAt4ERGRv0NPb0l3Ezx5HQ3/wLgfYxaZzKZJnE24op0xJdFLIwLGTByasfqQhCivoFleyaQ5jH0/z9osEpE0O3yTiTKqF6koqDyC44BxLK67oUAhJhpvM1FHYtOECWea4aW4SLiRcJ58DZh9UzvzSefTdfUinGZBaXbUmJ2Xgwlh/aAdmV6TH10rDwvXKj9wgQlFEqEcXRy5TIFEJrRp5pbip7R38AS6FALCWQeCZoYpTeMrAN3SvSeU+ihkyv3bJW15FGZ50L1XlEMfadbcxVwrbimdJF7drbRi+W+wEyhvQ0sBtVy1wr+aC1AlF9DaQyuyHzMxS2mlMvOnWWZ2Tvci2rTS79E8H1DeUTuYQIMONCDA7j9+3qgyLK1ltWVLgxoUD5ll39TP/Gv/iIiI/GToZpK3JO3HrD2PWN8uXT0mkq1kLJAZKrUCuUs1Qb28Qdi86yxu7t2Ie/bV0LxMHig0rPKWyJASeha/L7uJSqN2IzA4GA9OzINDwG6sO/kcKokpE03xMKwzG0HBL7G8T1UE7juN50iBwtAYZjDVDYxKoGSixdRUyT5JoGCNtREsseBOMM7OqIaUwMdwaLgUr4LPoJkyGd637iH4xiFMYY17g/FrceTIEXQpGIBNW7cjMIHFI0tEqrMXjj8Jxp2dg6D0u4Wb/kqMO+KNvlXM4dx2Ll4+vYbGX/L633QdKK24YuKLCRCZWTEs3H0MK7q6Y1W/Omg9bCciWNH8dKQl8/7G10HCxd+rl/64430Te3ZtQy5nF75NO4lft7x5+QvbNUyg0g7Pfi988Y4JUyMjY3h6FkQa66CpVFrz4+iYaNy8cRXDRo3DmPFTMGT4aDz0uYc09hPfv3sbN65dxaVL57kAzeHggEvnz/GZ3PCwDywdaXwWOyU5mQlYR+R2y4OHD+9zP0ofXTsiPIybV9P35JQkuHt44gI7/8a1y7hz+xY/J4Udo3NIhCclMcFLMbMOpp1dDrwNeINrVy7h8sVz3N/c3BwJ8fH8eEpKMj8nNTWFz1DnZwKZZrtfvvRDXnePjwJdRETkL0gMxzKRdexWFBpUzIni7pZI/YqWL9kG5aGwnVYkdi7IRDETjSQSWzHxVs2ZCVwm2shkmdrcR6z+CmYCb3lt9pmJs92+WuFJa3GpIqdwNkZMiBYA+hQHcjKRSrPNe55rZ3BPvtbOAFNbSMfIrLstE620zlffENDsb1kmCq8x4f2chc1vrb22Pn4Sim2YKCaTY5pFLcIE7KCSTDQyoRoYSz8U4MeuSbOvPZjIJHFNApfEPglraoZJZNPsuP47CXM9dA0Su11Z2qhMyMycDtM5+s3AKI35WBj6SzPDJGLZ4Qyhc2kwgdJFwp3yTiKX0kSO4qjExHJ3dq1x5dm1LbXpIfFOYpd+Hwp3lwlpMienAQFXM60gTqWyZ3HSNeh3cGJl2o6V5wgmmKlcKW46JiIi8vMh1UCSZIJ8yZ6oX8IJchrQFPkqUJOVISQALfKURJs2DRG4axkmrb+OOr+0Q0k31qFIYz8YExipb5/jmdIS+YqVQC5HRxQpXAwurI1OTExl7ZOatQkmqFatEnI6uiG/c05YQQM1q+m17+CPhYpX+qaszdIng2b9mBhxbIxqRR1RIG8BmDrnR5MOzZHb0RN58suZLpcgLiwcaqkKb+9fxenTp2FdcygGt/eCmSwJyakmKFS4Kkp6MtFSwB30JmM1E/OmdvYwNWQC3MIRbva2fEPNf4OalYMq7i8BqGFiUK42gKGSNXwMA1M7lO60AFe39MZ77z/hoxvwFckeSBwWKlwEIe+CsGrlH/DIX5CvRfYsUBj5mQDesGYl6tRvyDfHatO2I25cvwYDhQE7XhD79uyCPbtPXXPnZgJSw02lyby5WPEScHJ2RVWvGjC3sETjJi2YgJZh75/bUapUWSaoU9G0eSs8e/oIwUGBqFOvASwsrVCiVBm+JnnFsoXwffoE9eo3hodnARQsVASurm5MAOfFmVPHuRl47tx50KpNe/5qqo3rV6NWnfooXKQYS1chvtkYrasuV6Eyn7UmQU3nNG/1C44ePsDXHrdu24HPjpdnYUhQ04xxLidnlvZS3Lw6pxOrOBVyFGXPIuVdRETkU7g4ZmLlyI0olPK0RYNyDp8svf2uIQFGwo8EKwlGarC2MjG78RFwxB8oaKMVdeTvYAJ8SABOM6FL62JJlNF6WNqkigtNcux/NHtLgpRE5dhywGwvreCunZvFxwQvrVWmhpTCOTKnH0im88m82pyJUjsmtGl2thC7fiILT8KVHM2SbmBpuxionUldeV+7GRaJUCvmWHZgyq5NIp/SSbO8FD1dk0QliU0yr6a80DriTY+1wl0PHSfR6cxEqBErD7om+dEmWbSJGc1qU5nRQAKZeNOa4GKs80LrpymcHjpPL1DpGJULnUd+VDYkdslEmsqAZtNpFpzWf9NxSiudT9A55GidOM2E02w/rcUmAW3Lrr/2IbDLV/sbkoXSWVY+l1lcNFP9w9ykIiIiX4REA2mSESqGNMZcr6aoWdqOV+MiX4cMa940DRO3qSlIhBkqVK+GHIk3cettDnjVqAATSRJSwERjqgrKfDXQOEcoto7vgBYtW6J+u8G4EO2JGmVzQymlMKmss6+dUqWde1OZPFanGcLSzhJy3MbYZi3QslU7rHvwEirWKFBToqFw7NqsCdGdr4+D/FmcKamwLV8V5Vg7khAXg2gmciIjk2Bh4QZLpYof5+HYGWp+TRVro1jMtH6UCeXAo/PQts9I3NIulf6fFKxQE5ILW7DvSRyfsbu+dx3eakqhiKsSNw8twerLgdw/7E0YpDk94cj6AT8VrGwp/1TWKlbG9EoVXZcgG9Du9uxVrRYWLV2NP5avRYcu3fn6YJqx7TdgCJYwPzJ5ViiUfJ3urLmLkc/dg4nTduzYGoydMI2LS5qttbd3QAsmQmnnaZqRtbK2Rreevfnf38ZOxJwFf/AdqOnezZnTGYuXreFrirv37MdNo2vVqcfjonQsWroKLi6uKFW6HLyq1+KpHTNhKk9fqdJlUaFiFb5mevT4yTx8Eya4yRqhGgubL58735Ga0kICmsozOTmZnVOZp3nC5Bl8RtnRMRda/dKep53iI3Fdp24DLrTfBQez30CNKl7VeT9SRETkL2gMNp4JwaO3olDcwxaNKjhy/+yrq74iJLzI/JlmZXkjyv5Hf+swIUsisaQDUN2FeTBPOkaisX1B7TESsH2KaYUmtZMEmWXTDCd91Qs8Eo0kTElol8zBrqnz14fRh6M4zJlwbOauPUZ/uxXR/gA0w0oCnmZqi7E4SFyTGZkHE9vkaGakE81+s/NZHcjFe8M8WpNkMlWmWW3a1MuCCWiaUa7M4iMT6Q7sHBKalB99GkiwN2Dnkvin7yRuG7hpy4nCUSVJ12KXQcWcwOiy2rSUYmkjMU/nkKNyoTTQoEN99pf8aH01iWkSxWRmTfEVZ/mpz+InMUuOyqsji59M3+kzXcOVpTUXK/uKLN20/rk5KxsqjyZ5tWbmlH8bljf6TqKd4qFBB3a6iIjITwYTx7JUI7g9KIuCryJRrSSrd0S+KqwG/juGlg7Imz8PWNUNizJMBFctizLVmqBWWfYDqZRwyueBnKwiV1qWw7q9G1DVNBDXr12DT6gFftu+H8O8nFnMhnDJnx8OFkoep4lNTnjkywVFkgzFOo/CmDaVEfb0Op6pcqBh4xoomNeKiWYZrF3zIK+bHVhzBIW5A/LnywNLI2rNFLB3yw9XezMobath64EZyOl3HSdOnGDuNG4/fcfktyEPk9vRiltKyQytkCdfXthSQyzPhUZNO8NTFg6fxzEAa5/+DXaVh2HtuPJY3q0+qlevjtnn82HBqrHIw873LFwKz1e04f5DtsZh3PzxyM/atZ+Jl8eno0ntVth8/wm81w5HozbjcI8Vb3ZCAyhkRk0uWfceYppZpvW75Ee7O1OvgoQtiVIyNybBSccSEuL5dzpHL0TpXIK+k7ky/aV3I9Oxdh26oHiJ0uyzLm52DRKoFIZmcikufVroM802U/oIuhaljw8OpabyayawtFFYMs0mKCydR2lInxaCztGnma6nTy/FQ8dosICbdDNHAwQDBo/ggp2uJyIiooVmjkkcH7wegRIedmhSSSuOfxhInJJ4pE2w9FA9QubLTfIBXk7all5ftdDfwkwE0jHayZpmbEm0UTtJcZFQLGqrDZseOo8EIwlDvSD+HPKmeEhkEiTASRiSiCcRSP0BOp/EK12/DBOkZNpNwpe+k7BNHzdtCkb+5ZnApNlVMps2YvHT7DKtcSYBSYKVwpApOUGnk0gnf31cJFLp3EZMfFJYNyaUizKRS10LShPFRWHIvJkPFjB/cnQdiofSSH/Jz5418pQHujaJfRL+hD6tNVheqAxK0IZmJHDZSfTb0G9Es8q0eVpjlg7KE83Ok1imdNEGZZRHEtF0nOLKzcqOBiZERER+HsisOtkQpQMbYGKJGgh/fVZ3QORrImk65SxV+R85MLGG7tPPS+PGjfkO2Lly6Rq+H5DWrVtjxowZcHd31/l8O3Tu1BFbtu7H2DU30bOuLZLIlO4/gpYSUAcnvXD9VqF11TSDr+3FiYiI6M2qaea4hIctGlf8VBzT4FTNmjVx4cIFnY8wPHjwAHPmzMHWrVt1PlknPEyDymvW4lmRgyzhTLiJiIiIiPxYSLTiuCwTx3OrN4ObTQwGDByIAwcO6AIIR79+/dCkSRM+yUeTLUJA/dB3796hf//+OHbsGJ8UEgratHbAgAGoVasWGjZsyCe0hID2MKpatSrs6k7T+WihcWWRz6AZuh99HSfdxN9qHiltrAfIfgdtB/e/dGT4z/5keOxbc/TqNbJkzOiY6ET3szm5TIKEZDVO3olGyfx2fxPHhIzP8Ak/AKfdVkPYeClPfAEL60CJTnSiE53ofjAnVUOmMkbZd40wv0YLVCluAalMxjVJdkB9bXrDCm1ES3pACKePi9JMcX9+PCsuu9JM8WVUxn+bQZ7W3E736eeFRigmTJgAe3t7nc+Px/DhwzFo0CC4urrqfL4dxo0dg9MXH6Pn9AP4pYoVkmnDExERkR8aap9I1Kaq0kD7RuibKzLeUBgo+LvO1SlJUKWyhvJf9RfScPJ2NJztzdG4kiOPn/RlemgGuWPHjtixY4fORxiePXuGVatXYeGChTqfrBMZqUGbnbvgn/+0OIMs8lMhZcIBEjVSyFT/f2BiYsKXINFyJKExNDLSLoXSCNsn4UKCdfhpSZbQ0Gsl+ZsyaHNdnV9WoWpUxoQKiRSaxRNSwJG1Hu3JwpeRsXIWMs0krgx0aRYa/Qar9AaVTMEyKk2TI9czT4x0L4/qpa15moODgzF79mwsXrxYG05Apk+fjmrVqqFs2bI87UJA90JYWBi3UF22bJmgZU3PNsVbvnx5VKlSRbBZb7rfunXrBtfm83U+Wv4mkE181+k+/bxcvHiR3zC0QdOPypUrV1CsWDFusvCtce3aNbjWmYcqZT35ZnCC1ZAiIiLfJPSIJ6Zo8DIkCQVdTGFmLPu49FIhl+Pxkye47e2NXEUqwylvAOug/rtKQcEEt1pDgpt9+YdlEvR+c9pkUFBYJ4E6vYLGy7IsZx08SZpo+CXyEyHRICHWEmkJriiez4o9xlQxZPz80z4dNNhVqFAhlC5TWucrHOfOnuOdc2MTYTeb+fDhA168eIGKFSvqfITjwvkLKFqsKCzMLQRbKiaRShARHoGnT5+iqldVbT9NIOhtHBcvXOS/oZUV/d4CpZnVyVFRUXj06BG8qnnpfIXj6pWr8PT0hI1t5nfqlUrleP/yMt49PcnbLco77Ydz584dbgIsNN6sTXVycuKTgfTsCAGVM+3VQ3GT+KZBaKGg2d7bt2/DwcGBL4EVKm5qq8+cOYOKA3bqfLSIa5AzoHnz5ti4cSMsLNJtevKD0a5dOyxYsACOjt/ehjVdu3bFG4Pa2DSlrrjhlIjITwB1d2l26LxPDKQSGTrXcWTCWMpnkuUGJliycC4GDxuFBr+tR9Puu5nw/HcCWURE5PtGQgI5zhJvHjZE/YJeqFvGlnWMabHBp8JJIpGCNr00MrHEqOGDMXveIt0R4WjSqB7Wr18P2xw5dT7CcO/ODaxcsRKr1m7U+QhH6xZNMHXaNC7eaGNPIZArDHCHCaD5C+Zj+869UKXE645kHarvf2nVDGPGjkHx4iX4xqdCIJcrmDh+yGdNd/65X+crHD27dcKgwYNQtHgZnY8whIeHo3fv3tizZ4/ORziGDBmCFi1aCC6+Q0JC0KNHDxw9elTnIxzDhg1D3bp1uRMSKgPrWpN137SIQ9EZQKKMdg/+kfmW86g39aDNuUQnOtH9+I5mj2miwKuoOfueihWHAxEdn4qUVO0ouipNxusEarJUqQaiE53ofhKXmmIIpWECnAsfxv77F7D/SihfhsHrjeT0Ts3/0gyWGtm0v4rUgF9XaJJZl0cjoXe3CE8aS3Myq0f15SOES2Jx0avO0yTapR4ZhcmsI7RppniFSzPFRXHq0yw09PtR/EJD/fTsmigiE2XaRIuWDcTGxgriaMZbn2aa4c0oTGadPs00Q006IaMwmXGUzoxmo0WBLPJdQY0frUMwMTXlf2kDg6xCa0foNUlfAoWnEUneq9dBaaO1DPRXD+2CTWuAsgO+noalI/31RES+V/Rv5KlTyhJSiQZbTofwTs2/ub9lcvbsmci5k9MreVhccgV79th3A0PagEMXMCNYWJlcG5acgl6989dj/dWh/PI0pEszpZ/7ZQAd06ddaazdHIXy/PG7VBuRgVH6MNyLI5X9VXYGRv+jrERE/gM0GimURknIV/IoTvlexDHvD3y5gYiIiEh28QU1jAoPDy7DwG4L8CQbRtBERP4XJAhjY6IxesRg9O/VFSOG9MfbgAC+LoHvbJduNzq+6YXOn3/nx7Sdx/RQmE3rV+Pk8SMfRbI+PIlv/fn0l6C/5E4cPYwb169wcU1haYON6KhIrF29HEmJiTwu2sAiIiwMq1cs4bNg2nR9umMeXYO+k/sc7q/LA6G/Nr8eE+eBgW9wgqWbRtT059Pxz/MoIvK9QONNpE1rl7Rk+lCNbWdDkJKqYYL5n+9pEnivfCKwZuhNrB58A95H38KAicB7p4P49yNLnyA5QfVRKH6OnAlP35vvsWaI9vxLO/2hYAKT4iWnP4/XA+RH39m/j8fJn/l9PMbD0rOoO64/xlx6PqaH/dF/JqEfG5GEc5tfQMXaWRL5JN6T4lTc7/N46Ly4qBSsHaZN+9YJd9n3ZJxc48u+38T2yfcQERwPNSvDfXMeaMOMv4OURDW7rITHH/gsmp1/ix87MP8REmNVH6/DHaWN/aPPlD7K7yd5+is5IiLZRhoTyYZGCchb7CTOPLuMU3cioJCx9k53XERERERIMhTIj/dORiV3N+RysOeLt3O69MQ9pCLI+yTWbTyEQNW/HV4PxqKGlVC+5my81fl8b9ze0AOtFpzUfQPUIfcweGgnHHuejDRVOHZP+xUVK3uhZtO2OPggmnXpfj6inl1C3+plMWXfE51P9kAds8jISAQHB6Jn7wEoU64Cpk8Zh3fvghEZEY4Xvk8R8PoV60xLcfzIISxdPA/vgoMQFxfLj730f/HJTn0kJiPYeVcuXcCpk8eQmJTIxSeZm/g990VoyDvEREfzc+gvXZ/MMRITE+Ce3xNOzi58hz7/F754E/AKCgMlyrI00fWGD+6LO7dvsQ6oHKXLlmfXkiGF4vXz5WnUaNR8U4SIsA949dKf5SnoE5FMaQth16d0R7E8kwCntIZ9eM+u95ybg5D/o4c+iAgP42mi9NG1yfyEPouIfI+QSCZNVouJZKSpsfXsOyT+D9u18MAEmFgoUK+3J3zOBjPBHI7EmFR4tc+L9wFxeHgxhD2fGc/AkugLeBgJOxcTNB9eBIW9HPmAVsS7RLzzi2HxpLDnCUxUqhD2Nh6RIYn8zVAf2Gc6nsCOhwcn8M9R7+nZo7BqxEQk451/7MfzIliY9L35uEjaDTeNidc0xDORy8VuZArkLJ35Stlyvw2/eeP1wwgmWlPx5Eooj+fDm7/W+9G14th1ot8nocWIIqjV1Z1fgq5boYULcria4vbRQC6iI0ISUOWXPLB1MsGV3a8gV0q5wA3xj+GzyvX7evI4D//xmA8o0LUoT7Esfhq1OLX2OTvvNUtLCmI+JCH4RQzCgxJ4WYiIfA3SNDIYGccjb4mjOPGYieTb4ZCTSE73XImIiIgIQYYCOTk6FC/9QpGzRFV4eXnBq2ohmLFmV2ZgCBMYQfZv9TEL6165BmpUzc8+fZ8kRgbhTbjW9p1IS01igiwIiaxjE3Z9HTaeVWLFiYs4vGwSTF8/hHCvxP4+CHu6AR0b9sSFV6mIiP06ubexsYVnwYJo2rwVChcpigf378Lb+ya2bFyH36eMh/et6zh39hSOHz2MM6dOMGHsh43rVmPZkgXYuW0TlEpDHo8BE7RnT59ArTr14czErh8TnjRbsmPrRsydNRWL5s3E/Lm/4/Wrl1i3ZjmfLd69cyuuXb6Eq1cu4ub1Kzhx9BDmzf4dB/b9ycTrBxw+uI/Hef3aFX4tEr8b1q3km4fs2LYZC1jYaZPH4cihA/D3e44Bfbpj+R8LMHJoP3xg4peELYlhH5anmdMmMpG/ALNmTOHCd8LYEVi6ZD4mjRuFo4f3c0FtZGiEixfOYsPalTAzM8cfi+bB99kTLrBFRL5XyNyaOr11S1syAZmCKy8MIJUbM+Ga8RAkCT0HNzN4lLXjM64kPCu2cuPf7Zm/hgZ1qRPN/pCpMpkTpzelps9hgfHwvfGei00SfrtnPcCxFc/w5wwfLm5PrfXFjqn38ejiO+7+nH4fp9e9wJvHUVyUn9vsh6NLn/Kw1w4EYMeUezi48BH2sHiOr3yGjWNuI/Rl7MdZ19PrniP0VSz87nzAvrkPuFn0qTW+ePs0CneOB+LBuXd4fvMDF7M0q0wi+djyp9j42y28Zdfk8TCkTCDQDPMzlvbwoHief2MzBfIUs0FOD3OkJKmhUafB3EaJvCVt4cj8KH/6WWv6a53TCE75LVGziztUqRomwuNw8/AbnN/iz/MQ5BvN8hyCG/sD8OphJHxZui7u8MeBBY/47DvNwouIfA205taJyFPiEE4+u4ST3kwki+2diIiIwGRcq7CeiYGRG0Zv3o0///yTCYahyMdadDVfb8mOKVV4cnAFRs4/gCPL+qBrt27oO2svXvidxaSuXdGtZ28cf0FhpTAwNoaJiSEMWE/Ee9scTJy/CX9M7oqui08hPvw11kxin9k5Xbv2wNytVyDcXnjCIJHKPq18WdmQMKG+BYmZsJgExCaqYOxUADWbVMa399Kk7CVNnQu/rl2D/vWLI/krmd7zTXtSVex3kMPcwgLx8XEoVqwkFAYGSEpOQlDQW7T+pQNatWmHnr37IZeTMxxz5eLnkZAms2qCZoZJPBcvUQouLrnhc+8OQoKD8eTJQ6xYuxm/tO/MZ465WfNnJswUF/HypR8X6b+NncwEqikS4uPRrEVrlK9QCWMnTkXefO6sQU9j13mO9+9DsGTFOowaMxHPnjxGaGgIbOzssGjpGlSvUQf37tzmaaN0Xb96GQ0aNcX6zTv5dvY3rl2GIRP2LVq1xYw5C/mgAO3uSO82LFW6HEJDQrgYJzPvfB75+ey0iMj3DD1i9JRVKWyImrWqo2C1AUwMKj8+e3pISJPftX0BWNr7KsyslbDPra2Jg19E492LGHhWsIM6Rc2F3NlNL7g59uVdL7kpNYfFkcrqr6R4Ff98lYnSyi1dMXBtZZhYGHAzZDpe91cPeHXIi9dMJDYaWBB9llZAsZo5+aysTCFFGBOoNLOsUWngWT4Hus8py2ew200ugRK1cyKQiV/KFA3E5SlhA99bYXzW2MzGEP73wmFoqoCRKasDktWo0NwF7mVt0XJUEdg6m/KZ5XaTSqBmV3e8ehDBy4cnnaVXrdYgmaU9lYlhEryRoYnYPO4ObjJBW9jLgccb5BuD9SNv4cquV6jUKjdUrDz00IACCWMjFk5rGi5F7kJWPE80U0xlUKaBE+r2ys/ykYsLb0NjBZ+9DvGPZfUjS4SIyFeCm1sbJ8Ct2DGc9r2Ik7fD+DIMehZEREREhCBDgSyRyKBJfY4ehRz5a4DqTDrEfBW6yofWIWkQePsM/hjRFr9O/RN7d2zEyjGdULVqJyzfvxeb1q3GyAHLEIok3Ny4EsvWXALNwb48vxXTfuuLqcv248S95wgNuIFDm0/h9OnTOH54B8YNm4zDj8LoIt88tKmcTbl2aFUuBP2qF0aXRecQEZsNW9h949gVroOm1YtDmsLy/pUaJxKrxiYmUDOB+PZNAKxtbLFw/kzUrlMf5ZgwJXPmpKQEaFinkTqO+3bvhJmpGROXv3xcy0iztAGvX+LxoweYOHYkNq5fjbt3vBEdHcVNtGkNMZ1Dr44gaJ2voZERnwnWi0+1So0RoyfA3cMTA/t0x4ewD1zgUlhy1GknR4KazJ5pBpqOUzxGxjQbloYcOez5tUzNzLjgpbD07lQ6Zm6ufc0Y/aVrGSiVcMyZi4v0NJYGffx2OXLALW8+PstdqUp1mJqYcn8Rke8duo3JMjpXDhMmQj2ZcKN9Aj69tykMPTfupW1Rp5s7Gg0oCEMzJt4ik3F+qz8XdSQw6dUwaiZcC1d1QI1O+ZCfCVham0uomfgtVMUeDfoVgAcTpbHhyVws0uNP4pCeJxKxtLaZTLepGjE00R4Peh6Fp9dCUbaRC5wLWLJnE9xkmUy2Seia2xnysOTSpzxnPnO8fRyJhOhU5GVi+dre1zC2UMDEkgYBWBvD0kSOPpOjdFCaFEZybTy6yEjY5vKwQPMRRVC2sQtPKxe0DZ1ZfAZ8BpkisHIwQuXWbkxwF+XppFllPSSEKe6oD4lcOFPZXdr5EtU75WVlZ8IH+VJowzQWlmayL2z14+XlwcowfTwiIl+NNBLJsVDJwvA6NJ6/Eu6rdUJERER+eDIUyNTySiRGcC9Rgb+4vJibLfdLj4x16o1ggUlXIhB8biE8LZLgWGUOXkYH4496BRD+ypsJZDJlM4aJsQGvtqhjb+taGjseRSNk4wDkKdkCc7Ysw+/TpmFU3yaw/vAafiFR2gt8S6SbQdYKpjRoSMwonDByxTFcWD8aH3b0RaMeSxGYqA33U5HGxKDuY3ZD9xCZQm/duA5rVi3jwrFkqbJ892h//xe4d/sW37be0tIKfn7Pce7MSVhb2/B1yvSZOtJ0M5JQvnj+LCpXrYadew9j174jUMgVCGMi14Kdu3zJQuzcsYX1K1nn08kZvs+eYu3Kpbhw/gwXySRmaR3w1UsXEBUVCRX7nBifwIUxYcrE9eED+/A+NJSJ9UQ4Obsi4sMHrGFxkOm1ra0dF74040wdWlr3TPFROVJebGxscOjAHpbHpXgT8BrFSpRCbEwM3zqf1i8ns+vQX1rXbMQEt7OLK44eOoAiRYt9nCEXEfneUbBb+WFAKnYdvomb+ydBlRSjq4M/Ra0iAauEa1FrvhNzYlwq1g2/hXgm9Gi299n19zwczZSS4HMpZAWbnMZc+FF9oGLCmdbd0ixscoIaBSrb4wITiKdW++Kdfwxy5beAiglEEtJG5gr2jEm5SfWFbf6ICk3iZs207jnYL4au8lHc0gOdwuLlM7RMeJJA1yYEXDiT6IwNS4JzQQs8vfqeC3kDQynz185kkyC/feQtD5PKzqf0kqjXC3uCTK3fMKF9dPlTnh5aE03VnFsxKxSp7oj7p4IQwwQ/7e7t5GnBhTuJ6vS8uBXGzz3L8pTT3QI2TiaQsHjfPolC0IsYLoJpZv7J1VDuZ25riIBHkfDz/sDFtYjI10QiYX0w9gy98KmKAhY10KWOE+9jigPDIiIiQpFhy0aiQCJ3xuit+7B3717M7VqR+dKslvY4waonyFEGBfMBRqa2MLI0RLHGlWAGQ1g5G0FBr9r4BJrtkrHOfG5Ycuu3NPgdnIFWw+bDNyKBNdgksqQfZ/i+FdKYIEl+HwH93HBqagSkKcYwN9GuYyWsy3bF3nWjYB52Cc8/6Dx/JiRkck47m2bvOjSauSVh2eqX9nxNLr3qafT4KUxomqNbzz5ITkpC7XqNUK58ReQvUAhVvKpzc+XqterA1dUNLrnd0LV7Lx6OhGyx4iVQq3Y9Hq+RkTEaN20BFxbul3ad+PrkokWLc9FKM7Q9fu3LxGwCunTrhZKly6JipaooV6EiIiLD+cZdbdp2QH7PAmjSvBV/rVOXbr9CoTCAUqlEpy49YG/vgC49erGOtBz53D3QtEVruLL0tGzdjgvoCpWqoGixEqwDTQJYw463YeK9OjcfJ7PqXLmc0K5jFy6qraxsuBm3s3Nu1KrbgK+ppvir1ajF1yGL5tUiPwJyJtDu+yfA950GbsavkRj9llU1fx/8IfHpWsQKBSrac5FL7RSZGpdv6oLcxWyQEJ3CxakeEnskVLk4ZqiSafbYAR5l7LhwJPFZqm4uFCifg5tc1+mZn4lpE26qTOKaqNTGDU75zZnwTOIzsyRESZWWa+ICx3zmyF/OjotqBRPr1Trm49dzL23HzaqpE0/XVrJjNJNdtGZOGJsZoNnwwnAtbMVfx1SusStfk1yDnSuRSbkpePWOeXnanZnILVDJnsdDebfMYcQ336JZ78T4VG6KXaaxC19XnZuVS8m6TjAyk/PZZdq1+qNIZ1B+3YpZ8/himAjPW9yGr0OmPFVj16MNyRr2LQBTJo4p/5Q3aqIpnzQoUJTlm2bkSbyLiHwt2J0Pv4cVkMewLjrVdIOC9h3QHRMRERERgowFslqFuMQn6FYoF5ycnODs1hDHw1IgUScjAUl8p2Z1Kn2OA7WLaeoUJh4SkZBIs2dpSE1MYJ+TmYSmz1p/qrxUyYmIT0iE3iIr4s0zPLl7GztWL8OG3bcQAZqZ+7Y696UbdYb9nQ2Yf8AHfn5+2LlkOSJs66CkmwKXtk3E6E3nuf/5ozeR5lEN7jl1J/4kpMTQhm4vEPj+A94HvsTL1++QmE19JeoQknlyx8490H/QMHTr0ZubHdOsqptbXvQbOBSdu/ZEnrz5+CuWSKzWa9AYNjZ26MrC9uk3iO8ordLtZF2CCd08ed35+TSDS4KahCiZTPcbNBSly1XggpTC07E+AwajERPRDo45uQCncxs2bo7+7Lq0kzmljcQ5rYX2LFgIXbr/ygR3blT1qsGvkY/iHTAEbdt34e9wppnt8hWrcLGeP39BuLrl4eKWHJldN2vZhsU9DEWLl+S7ZVerXhvGtKbf1BRl2XVsbO342msS3c99n8KzQEE45szJRb2IyPeMgoljn5fxTCAnonMtR+R20ArTjCBBTLOiTgW1ZsMkGk2tlKjQwhV1enjwna1JAP4TJBid2bk0c6oXj7TeuErbPPxcEq00PeXC/lrYGnJBbWFniBpMSNbr5clFc4GKOdjn/KjQ3JULVj4Lm8uY7xRNApLSReKSNhKj9BL0N19pWy7uadab1viaWBpwYexexpavA6Z0VeugNXMuWJnFw/Jmk4vllYlvfRxKYxlfl1y/jydqdnbns7v5StlwMys6bxAAAKjgSURBVG+aNc5fwQ6Wdkb8WpQe/fUJSpd1TmPU6qY9vxRLAx84YP8KseuRX9kmzqB10UbmBqjOBH1uJqgd8phz0/Va3T1g52qi3QRNRCSboZljujlfPKgIN4MGrG5wgyG7x/WDXSIiIiJCkaFAts5XHq3btEKtSmVQunRplC5VEJYKOXIWq4a2rWohB2TIWdSLfa4NR9ZxkFrnRZPW7VGFdQAoyjyVGqN108qwgiEKNWiGlk2Kw5j1MHJXZP7NqsCWTwJIULLDdPwxtCFKFCyIStV7YeiIZiiYg+L4djDy7IBNK/vDb8tU/Pbbb7iOtti4YgDsZUDFht3g/Hgp99/9tgCWLBoM55/MujXk9g5MGTsXvkozSB/swqQZm+CXjWbmJJITEuIRHx/PTalpLS5BAlTrF88/Uzh6H3FychJrPNUfz+Em0DorhVT2mcISZHqtN3Mm82kyZ6ZZ2Wkz5/Hr0DEyh6Y4eRgmmrmwZsKVx8uO0zUpfvpLM9d0HoWlcwk6h8LSK5n0QjglJZlfm5ts69JC6NNP4cmkW5u+JO6vvw6dT8coH02bt0b7Tt24kBYR+Z4hs+p7/nF4+DoRXeo4wsFaidT/MXDKZ4XTmQ2TSKZXLXGzaea4ufP/Azdb/uwa9Homfq4uXgrDO+Ks+qDr6eOmzxQ/faZrUhiKi/xJaNI6ZH4+8yNT8PTQeRQve6T5WmFKN33Wp5eOUTooLn08PK/p0krh9WlJZmEpDjqf/PVxUZp4nOz756TPC82866Hr6fPE42Jx0Hd9WenPEcWxyFdBZ1bt94iJY2UDdK+bGwYK9oyQp4iIiIjAZCiQ3ap1x8pdu7Fv/wEcOHAA+/fMRQULIxRpOQzrdo9BfhigSKuh7PM4FGJCUebqhTnLt2EAmZlBjip95mDFgn5whRmaTFuEJXPaMLEsQcU+s7FywSDkVWqvI7fOhwFz92L/gb1Yt24i5sxdhFYl/nmk/7/CrmRbrN27l5ubr1rQHvoUyi3d0H+O1n/D0qHI/5fV9U+DS40h2PTnHuzZvRu79+zBltWjUcRUd/AHgMTo98L3lFYRkYwgs2qflwlMHCehQ01HONkZive1iIgIIw3+D0kc10WXWq6QyyXQjY+LiIiICE6GAvlnh++SbGys+/ZjQhs50eZO3yL6TaYMFBLRiU50P4lTKqR4GpiK5+8k6N00HzxcrWGgNOLWE7TkgCATS5k8VXSiE91P4uTyFEilaQh8XgMFLFuib5PCsLY05Xt9UD/tc0fQEqvsILv6hrQxZ3Ztrqnv631eTllxlN70ac4oTGYdQfFS/EKmm+Iil93lLDSUdv1rRoVGX860V87n5ZUVR+VAadY/L0I5gp5tSi/9zShMZhylkzYA/hxJ0ylnPxmeb+byRvfp52XRokXo0qULrKysdD4/HsuWLUOrVq1gb//tzdivWrUKJiV/Q68WJZCSrDWHFvk5kMpU0KSpkEJmm2lpvBKktZjJSVozdaGgRoFM5PUm9kJBlS290kvIWU8SiPRaMFomICH7XgGgTW7kMjl/3RmZ8tM1hIDyTY0XvXKFTP//bby0MXVsvAonzt1CyVwxcHMw1N4DDPqtTp48iZ07d6JK/y0oXeMeNAIus6dXxtHyCSGhe1ZpoOT3gpDQ/gZUpCnJfy0VyTLst6IODS3bUPOCFShedo8ZG5sgkZbC6HwEgeoFA3rtJO32LWy9QBib0LOWQMkXFLlCDplU9nHJjZDweieJ6h2dhxCwyCjNVE/wpTtC3W8Ei1ubZlo2RNPA/xy3VKpBWLAtQu7I0KS0JcisOqM1x1TX0JKmAQMGoG7duvjll190R4Rj8eLF6Ny5s+B9Q39/f1y6dAndunXT+QgH9fUaN24MBwfaw0CYKXcSFAEBAThz5gz69Okj6NIuqu+XL1+OevXqwdnZWbA9VSjNQUFBOH78OPr27avzFY7169ejevXqcHNz0/kIQ3h4OLZt24ZBgwbpfIRjy5YtKF68OAoUKCBYX4iew+joaB730KFDtcsaBYLuja1bt6JgwYIoVqwYX8ooBDQAP3PmTBTqtErno+VvArmC0lv36edl48aNaN68OSwstBuh/IjQA0eNiK0tvcLr2+LPXTvxLjkPyrbtAJd8d1kFmT0jfiLfFhJpGt69KggnswKoUNCcVAbu3rmLkJAQ3sALyf79++Hh4YFChQrpfISBOiM0uGZqKtw6A+pQr1i5EgP69xesEaORY19fX/j4+KB9+/aCdXCoATt69CgsWQeyQvny/75xZI2qhCmSuOA7CAt8ytca6qHG68qVKzzejYcewsw8J+9gC4GGdc6XLFmCIYOH6HyEISg4CGdOn+H3gpBcvnyZ3w81a9UUTGgZKg15m1elShW4uLoI1iGlEfllS5ehd+/efMBAKOh+uH79OuLj4lGnTh2dr3AsZvdDP9aBFnoW8v79+wgMDESjRo10PsLxx9I/0KljJz7QQYNfQkCvPXz48CHfhJQG05OShRNB9BsuX7Yc7dq1g5mZGX8O/wkJ6L3/sQh9cRqxUeE634whATh16lRUrlwZDRs21PkKx6ZNm9CsWTPB+4Zv3ryBt7c3WrZsqfMRDhIUNWrU4H09oQZu6dkODg7GtWvX+G8o5KAPDbBS/5TqI0dHR8FEPaX5/fv3uHjxIm/zhGbPnj0oz9o82thYSCIjI3H48GE+MCM0tISWxHHevHkFq/dJINObXShuGvARSsQSdG8cPHgQ+fLlg6enp2D9IarraWKuePf1Oh8tfxPIBybW0H36eSFxTB2GH1kgU6U2f/585Mz57W273aN7N6zfsAs9Vi5BuRq7oErVmleK/OikIT7GBiGPW6FF6XKoWMwBe3Zt4520KdNn6cIIw28jh6J2rVqoVVfYTlS9OjWwlzWUJubWOp+so05NQK2atXD+0mWoUoTppMoNDHH21Ens3r0bK9dsYPEKM4MqNzDB1Mnj4OLiyl+p9qXxSmUGkEg/HRCjBpcGHmhmKDryA8wthR3Uq1alAi5cvq77Jgy+Tx9i+vTp2LJtl85HGOjd73Gs8zF0xGhBf7OO7dtg8KBBKFOuHKtvhRnxl8nkqMo6uadPn+YzkUJB6d2wbhU+fPiAUaPH63yFo4ZXJZw7f57djMK2O/Re+7t372Dy1Jk6H+GoXbMqduzYCSsrS8FEkNzAiKV5H86zsli4eJlg9xtBv2GdWl5ccJIV2/8WQRLI5IZUGei+/x2qJ6gzTp3o0aNHY8aMGbojwtGiRQs+U2hpaanzEYYHDx5g5cqVfOZUaNq2bYtp06bB3d1dsHuDypoGfBYsWIDNmzcLFi9BcZOAHTNmDIoUKSJomp8+fcrrZRLgQkMDgTTLK/Sge1hYGJ+lJwEuNIMHD+b3tJeXl6Dl/O7dO/Ts2ZMPagt9b9CsNFkX0ASfkGmuWrUqrGtN1vloEdcgZwCNSsTFxem+/ZhQHmmH5G8R7YiTIdI0Ui6ORfezOCWMTKNgV2APtl2/gqsPI1jNJYMawlsQ0FvcU9QCmgzqYZ3qRN0OxEKRmMzikymRkqLmn4VwFBflXyPRzpJlFCYzjlCnyaFizy6NSGcU5v9z8QlJvO5N76gR1M9QJOp2chYKPmrOylZoklPTkKYrWyGhclWlyXiZZFR+mXEEpTVZBSSx8s0oTOactmzpecj4eOYc/Wb8/mLlkC1QmgW+z4hU9rzRs5EtSJVIEricU1PVPM1UVxIZhcms488dT/O/vY/ViGP9lc/rhowcIaRZZ3qyq29IJv1CzrSlR9/Xo2t8XlaZdWRxlD7NGYXJrCMozRQ/LVHJKExmHMVFcVLc2QGVBcUvNPTbZWeaqVyofc2ozDLjKL36NNNznlGYzLr0aaa/GYXJjKN08jrpM0SBLPLdIZVJIFdIIZNL+We9H30nJ/kfuoeH1Z0vkWaDSPoCaORKqkuDPt30l9KWEZTeT/LO/um/U57oXH6+3o/yyL7rSZ93fuwf8s/PyfhQtqJRy2FqFg2XIkew/84NXHkYDd1PLCIiIiIiIiIiIpLt/KNAVsXF8MXh4eGRyMyESMzLE+heoRymHvbV+XzPpCExLgphsZ9vuJKM90Fv8fZtIOJ1ZaRKikVYSDDze4vA4HB8PiaRFBfN4slolCkVYe8oLnZeaNTfzvvWSY6JRDxNQWQzJOpuHAjA3PYXsLDLJVzd/QpyAylOrfHFwq6X8OcMHyTFq/5R+BkYynB+ix/md7iIRSy895E3PE4F86dj9JmQySXa7yQ6WVz0mRwJTIVS+5mEKZHej8fFPpPToxesBBeoumsoTeR45ROOq3tfM39277AHjc6Lfp+E3TN9YGJhwOPUQ/mk8HM7XOBp3/W7D2LDkrFq4A0s6nYJqwZcR/SHJES8S8SaITd4+WweexuxkSm6NEpx72Qg5ne8iMXdL2Pb5LuICU/ief2YfpZOCkvva+XinX2m69IxCpNebGcXGo0MpuYRcCjwJ16kJsImT1XdEREREREREREREZHsJQOBnIYIv7PoV9aDL+q3tc2Blr8fRfwXmnqrkyLhe+8eAsKF3cXzvyAtKQjrBpZGDq9peJWkHy2Iwql5A9G8dW/0798Nc9fcRCzzvb+2A4pWa8r8+qNrw6YYufEqInVqNy05GBuGsHiqTIVfwl8SOC0pGPvnjUPfvhRXf3Tr1RuLD99G0nehkpPxeN8K1CtUEOP+fKjzy07SmOBLRsUWudFjYVkEPY/B6wcRsMttioGrKzHBmIRX9yOQwY7tHBK74cEJaDSgAIZv80LZRi5MDGrw6MI7XNv3Gu/fxNEl8OFtPG4dfsvjTk5Q4daRt7h56A3CA+Nx73QQCxuAgEeRSNOkcUH75Eoobh5+w86Lw/0zwXh8OQRSJjyJ1GQN3j6JYsIvDVHvE/HOP4aL5Jd3w2GTywT5Stmw8KFYNeg6vwYJ/KDn0fA59w53TgR9FNQkWGM+JKNAxRw87e3GF+eCVqPWoP/KSijk5YAH7Jz46BQ4uJmh1+JycMpvgdtH3+rErYSntWJzVwzZUAW27NpH/niChOhUnqfr+wN4OmOZaN464Q4OL36M8KAEPL/5gZcN5VErnHlyshUSyUYmEajc6DZ8k6Jx7VGU7oiIiIiIiIiIiIhI9vF3GaEKw/bfR2NtWH5MWrwEi+f0w4dLV/Am4QunkSVS/koKheL732Ap2PsKPhjXQjc3f5x6rO2oaz5cwYq1bzFm/zEcOnQKrfNqQKteVOo0uLWbxPwO4dSBfng8czQuBvFTEHLnKt4Z1EB399c4xcSVntOrB2LWFXPM2U5xHcLpNaOR3zwFLKpvnrdXFmLghI2Q5izAxOLXUfRkkmxgJIPSUMbFq6GJggtdKROSNCtrYmUA/dp9mh3ls6LpZpRp5vfcFj9sm3AXL5mY9mdC1ZuJyCgmHg/Mf8REYTyOLX+Kh0w0J8WpcHbjC/jdDkNkSCJSEtWIi0hGVGgiLm7z538v//kSl3b4w887DLum+3DhfIad8yEgjqcpJUnNZ71JHNN1SASTCr+86xUCn0Xh7skgxEWm8GtFf0jkps0UL13z8q6XePMkks/kEjTT/ZgJVUo7iXaFgZTP8BqayrmwJ1FOAlZuwMrHWM5FOQ0A6HPPTbRZeBL2NTrnQxTLUxIrw7iIFD4oQEI4PIj5MZFOs9FUvgkxqTx9V/e+wht2/+vTkt1o1DKYW8bApehR7Lh6HjeZeBcRERERERERERHJTv4ukFkHWmnIBEb4I6g9mqDf8Nk4tmMM8hqqcHXVSFQv3h83+UaqoVjTqRmadNyAqOib6Fq/DDwLFEKx4sVR4bftSNTImTCRI+bCQhQrVgAFC1fGtAOPqQ+PNFUSrq/qgqL5PeDhkR9FSvbDxfe02P8D1ndriUatlyGYLqG6h6HFq2PwogsQ/s2B/xYVbl4/ivCKv2F6NwfsP3oLNFQgMbGCMu09Tp29g+gkCQrVqgAb5q+ViFp1JnVyhossGYm8vDTwvnYIH8pTPI44eOwmjwep93F4yyv0nPIb3PTvn89RAg29KoJpvW8eq3wtseL4ZrQu6YJkgTcnygiaBaXiPb7yGVYNuoH85e1g52LCj90/HQRTKyVyuptzAUhCjkyuyRz5FhOmJJYJ2uDGo6wdSjd0hq2zCXzOBaNGF3c0HVoYtk7GCH0VywS4HI0HFYRrESskRKegfl9PPuucM78FYsOT8conAq8eRnLBTIK7Uhs3HkajTkPLUUVQuKoDE7/R9DjB1NKAX+fVvQg+A2vtYIx7p4OR08Oci1VKZ6Eq9nArboOqbfPwa9s6maDZ8MKo2MKVi3i9KNWw83PmM+dpdy1sxfPy4W0CN5v2vxOGErVy8dnip9dDsaTHFQT5RvM4kz8zR6ABBBpMIPFM4aPeJ/DZ8nd+MbCwU8KzQg5UapmbX0OVqmFxhyPwaTSfXf4qU8g6SCSbmofDqcgebDx3Gbee/jWwJCIiIiIiIiIiIiI0GQhkWzTv2R+/NnXFovq5oXCqhU2nA6CWSRET5Ie7Pr6I4TooBcFPHsDncSCSpIbI4egKJ7s0PPHxgUZhxsSIEnJZNA4cvwE7O3town0wadgiPNek4tbawWjRZz/SHF3g4mKLmCdr0bHOKDxPAcKesTgfBmoFcVosnvvcxfO3kVox+V8Q/xQ+t1PRppkbHOu0g/OFdTj5TgOJcSXMWNgOvsu7oUyzXjh00R8k8UmDRfqcw86dOzGl40SEVOyKqh7sQNIz3LuVjF9a5IFDnfZwvbQBx4OZSgn1R1BaMXi6Cb/j6dfA1MEd+V3soElR8ZnP7IZv686uQ7OfA1ZXQplGLtwE+dm1UC7uGvYvACNTBReAJFZJ9PZZWgEl6+Ti4lQbB+DsacnFtYWdITeBVjMRSLovlYl8uVLKZ1+JVCYsaW0wnUMz0a99wvksb4/5ZeBW1JqLR6URrd+V889GpnIez0cxzpyMiWASyP73wnlYW2djXN3zGk4sDXrh+1ca2Hd2Eq35JTNx+qoNoUXN8mSf2xTFauaESyFLlkdwUd9jflkYsDTTLDDl06O0HXosKIsO00vxvNCAgR4SxDSQ8ML7A8xsDOHHhHVyvArd55ZlcZvx80n4S9j1E2NScWGbP3r9UR5FqzvwMuWF8TVhBZCaouQv+mf/RERERERERERERLKNvwtkhm2p9li97yz2LFmEYVVUGN2+EdY8CoHSwAD0n5x3UmmTIvZNqkKyWTHMWb8G7fO5omjZ9pjWvSqMpCms02+AmsPX4MyZC1jUpzbMXgUhIu49vG95I9SzG05dOMOOXcXSnkURF3EO/lFyJgwMoFQqWOwMKfvO/lPo1mD+F8Q8OIU9l15izej+6D90Be69uonTl/z5sTwNRuDk6SOYUjUGg9r3x4m3TCAxEZUcEQxfX1/Iig7AyrX9kIuFjePxvMLaMSyeIct4PKcuvgKsrWGuCkEMLWD+XklT6+bMvw4k0iRMWJK5MYnHMCYKt0+5x02byUSaZoT1m3TR7C4JwvRmwTRrqkrRC980FKnmgMNLnmDz6NssKzRDawEVE8YkFM1tDWFopsCemT7crDklSYPEOBXfIItMn0mcUzhaB0y6US+muZ9OlJLwpbXAoS9jYeNows2uI4LjudClsDQrbKgzhz685DHio5L5+Twelh4uSnXIFRJukr1+xC0cXKgNS8dNLZUoUScXbh4KYKJeu1kazzcrh/TnE5d2vcSmMbdxjYn0Km3ckIOlg8yp9855wNdHkyq3yWWMk2ue4/XjSLgUtMSOyXfx4HyIVviTav9KSGVqRIY5IPRZC/SuWxmlPKx0R0RERERERERERESE5+/KM+whJs6YgpMP1ajefyD6tqsGO4M3eMI6zhQ4BQF4+SISURHhiOWzhgooNO+xtlMzTDyUhGGr56BSTiOoVKnQpBnAOYcZj1YuV0LJ5IxUrUZCaiLSggLh+y4a0dGv4O8fiWSNEZRMxKRpkhET9xKvQ6NZxzgcCV9VeqWHJHoE/lxyCBVGTkSvVm3Qpk0PDO/VCG9PnsK7pDhE06JjIxe0GzsDjTwC8TyYiSOmHRxqdMakSZMwfkxLLo6BcBbPQZQdPh69KZ7W3TGyTxMEnjiCMOOKKF3qHQ6cecxDatEgOjbuu1iDzJEYwUAug9zAUOeRfZDYK9vYBUWqOjAhqBW4RkzAdp5RGrV7eKBIDUfYu5lx/4yg9cA1u7gjd1FrLkjJkXkzmU/TuWRWbWqtRM1u7rDIYcjjqdcrPzdTLsSumYsJ3bo98/M0dGLXpJnhMuyzcwFLmNsouXk1rdstWdcJnuVzMPGr4Wkmod12Ugm4l7WFs6cFei2uAGMLBT+vYsvc3Ny5Dkt/8Vq5YONkgpa/FeXxFKhoj5L1nLjIJvGdt6QNWo0uysLl5DPgNAPcfGQRfo187Fi1DnnhkMcclVrn5rPQ6WeOaXac4mrQtwAKV3NA3V/zc1Nz2tCrbi9PlGnkjPaTS8DCVonCXg6oxcrAjuWPwlF+Os8szdJvx/P0NZDJVAj/YIuQp43Rs1ZVFGH5EhEREREREREREclO/i6QDUxh/GwX6hW1Y4JVBvfmf8C6/DgMalIAruXLwsPoCXoWsYaVW01seRGAVKkc0c9PYfHBSwgKv4COxZ1gWm4UfBNVSKKXMCdpXySempSAGPZfrKkz2nQbhGrGB1E9pyUsLfNg6GU12g2ejqo25ijTugJUL7fBy8ES9sUH4h47JyX5685QEhIDJZJZvtb6OaFDtwao4uUFL6+qaNmhCQyDj2PHhjXoN2Eidu/ejZ3T5sHXqS3ql5AjgeU5NjZGF4uWpOdnsNbXEe26NfoYT4uOzWASeAgnfJLRsf8gvN40BuMXbubx7VgxA4NXHEB4wrevkKNf3cTBPTtx+eFj+Fw8hANHruJ99ryjn0O6l8yiTayUXPzRd9qgisydSezRDs+0fvefbhg6x9rRmM8K8zDMpTG9l6e4DT/X2Fy7qZx1TmO+ARYJT0NTBTzK2SE/c2S+7ZjPnH92LWgJenUSpYc2CiMTbJqN5YKYiWVji782CyNIiFJcRuwaDnnMuDk1nUdCnKBrkgCma+RwNeHxUBwUF8VDYp3C5ytlC0+W1tzFrKE0liEHrcGmiV2ZhMdLfpb2Rh9n0fVQ3s2Y+HcvY8vzSmkls3CC1jXTumMS12QSTuKa8kzC3oxdn66Xh12Prp8+T9mFlInjmKicuHa4KDwNJSjG0iciIiIiIiIiIiKS3fxdIJu7YciMjVi3eDZmz2buj004eHQqCrLOvFut/li1YT33X7ZpG/7cuhFThlWHfY7S+G3OXG145uaNaIbcTqUwdOFCdCivnUMt0KAH5s4eiHysc527Rl+s37UZc/Tht+/HupG1IGfJqTxgIbYtms/9127/EzvXL0GvZkXwtffClmhUUClc0Hfaryhv/lcxGThWQPcu7VGyVleMq2GFR48e4ammKBYvG4+CLJEu1fthVJOSutBaVAYu6D31V1S0SPdOW/ty6PFrd9jLEmFZsjsObRiNnPH+PL5nqXkxqVcH5DD5eqasmSUp8i2ePA6Ee6MWqJ9bjSfPAhCfzZtZk3BMPzNKgo2EHs2wkqPj/x+fn0/oz9ebRfMwuiAUlsfNwpBI1Zpo67/rw7IP7B+ZRhMUz+fXoPPIjxx9Jug8fXrp71/X0PpRWH2aCDqmzyfNKtNl9WH11yc/fZyfQ3F9PF9/HkOfJ54u5k1x0Hd+fUoXnaNLW3ZD4pjMqsP8WqKEtRFC/a/rjoiIiIiIiIiIiIhkL38XyAxDp7LoPmgURo1ibkAruJnqgxmi5C/duH+/ZrVRqWkHdGlbDtbWnujYZ4Q2PHPDO1WDYw5P/DJ4COoWsuNn5q7QBANHtUFuA63oc/Nqj5H68E1KcD8ttqg/eBj371y9LGp064MW1dyZeP66aFTJMHGriC71qsEo/cUVFqjerj2quVuhYN2hmDJlCqZM6oOCugmuXKVaomOV/NovOkxzV0CX+tVhnH4fLrk5vNq2R+3C9vyrkWtF9BvP4qL4BrWDm+W3L44J+5KtMGbSZEwYOxZjJ0zC2BHt4WakOygi8oWQWXVkeA5uVt2xUlmU8rBgej3DakpEREREREREREREcMSeZwbI5XKYmf3YJp0KhQKmpqa6b98WlDZCKtVAYZAMuSJFdD+BUxgkISbKEfFvO6Nv/Zoo7m4JmUIJpVLJ7wchMTAwgLGx/r1qwqGtO8x034SBnlOKl9JMcQvhKC4jI0NI07TrIYyVMkEcIZOooGDPLu06nlGYL3W0FEEu1ZqlGCmFbbIojVAL/xJBQ4UEEl3ZComClYNcouZlklFZZcYRlFYlq3YNMzieFQd1Evsr/Zt/Vhz9ZnR/UTlkC+x+MGLXERoDWRp/NrIFSrOBsOWsUMh4mqX8/RxfWkewtBgqMqx7yNFvKElTwdBAuPtY66TcykmmS7PQSDTachYaevakadmV5hReH2VcXplzVE9QmvV1XEZhMusISjPFT89hRmEy4ygudkvyuLMDakspzUJD9xvdd9kB3XMG8jTWx8q4zL7cSWFirPzYZ6HnPKPnP7OO0PfdSCdkFCYzjtLJ+wKfIWk65ewnNpO5Iw7pPv28HDp0CDVq1PhmBaQQHDt2DBUrVoSlpaXO59vh1MmTePEqHPVGr4WD81PQu3CFgNbk0kOVkixsBUkVAa0BVqUK2/mhikClVrH8a3j8gsCedhKcKSkp7KNw5tLUYTdQGCA5mVXkmUwr/T5vHsugeuGDIm4mfOb4xYsXiIiIQIUKFXShhOHKlStwcnJC7ty5dT7CcODAAdStW5eJT+HMKFJTU3md1KxZM6jVwogCGbtn30ckQGVVHrVr1UJKqjDPBN2zly9fhjlrdIoWLYpUVdafCXpmvb29cfbsWQwaNAgmJtr3ngtBmkaD7Tt2oEOHDjofYXj//j1u3LiBJk2a6HyE4e7du0hlz27ZcuX4fSEE9JvR/VWyRAk4ODpCw8pECKhO2LVzJ1q1bg0pvbNOIBTs3vV58ACJCQmowNowodm+fTvasDTLdQO1QuH77BlC2X1RtWpVnY9w7GT3cMOGDaE0FG6jTDnrMFL9++btW9SuXZu3Gf8WiUSKlPj3CHpwAMmJ8X9bmsOfaT812nYYCCND2mNDgLaI3W8aVj8uWrQIZcuW5X04odmzZw+v36lTLSTBwcHw8fFB/fr1dT7CsX//flSsVAnW1ta8vhMCqUyK0JBQ3L59G02bNv2ie+N/QfURtaP0G+bIkUOw+ojqoLCwMF4vU1sqNEdZn5rqUEdWhwpJdEwMzpw+jZYtW+p8hOMk62u7u7vD1dVVkL6FhNUZEUF38OLuYZw+c5aXs1DtFEH3xoULF+Ds7Aw3NzeoBOhfEFQf0f5PZfts1flo+ZtA7l8hmxeQfgdMnDgRgwcPho2Njc7nx2PatGno3r07cuXSrhH/lpg1axbu+TzAldsBUKu07xUWgoCAAKxevRq///67zkcYDh8+zCuxjgJ3smfOnIlaTLwUK1ZMsEqGxDzd2xQ3VTZCoG945s2bhwULFiApKUl35MugDrUmNRyRIU+ZsNLw9F26dIn/bl27dtWFEoY1a9bwcqVGWEjGjh2L0aNHw9xcOAuUxMREXifRbybUfcD6N3gbqcCLOFdUL6xESrr16FmBYqEBGOqICZVWHie7F5RKQ8TFxUIj4Dp4qlpoNDqeiS0hkbFnwsBAicSkRJ2PMBiwhpyek2TWIRVwzIyJFCP2e6UINgCjh8o2IYHKQLjfjKAOjb4chMaEp1n492eQsKdZiiQaRBQYSjPVE0LvEaGdBZKzNCd90f1Gr1W8+zQML188RfOKVuz5ZXV7Op2jYMf3PLLGNstd0MiFLA8JF68pKcmsHRK+nI2NjXj7ln5fECGgwQi6pxMz2Xb+fxgbGbHnJFkwoclh2ad7mdroBHbfCdVHI+gW1qY5hQ94CFnRSVmaqS2hNAsNWWSlpKQKXofSqzoNDQ119aiwGLF4aRBbTUJTgHKWpMnh8NQFTeRmuHluHab/PkPQ55AmHpYuXYqSJUuiXLlygg3MUJ9l2LBhcP/lD52Plr8J5AMThR91+96gEbF169bB1tZW5/Pj0bZtW8yZMwcuLi46n2+Hzp078xluEl1C4u/3HOOYgNn55x6djzBs2rAO4RHhGDZ8lM5HGHr36oH27dqjStWqvMEXAoXCADWqV8fBQwd5pSsEJJDfBb9D7z69ceLkaSQlxuuOfDk08yCRahf9U+NLo3qPHz/G5MmTuZ9QjBkzhs8w0MyIkDRo0AC7du0SdIaBhGa9evX4DKpQDQJ1UH1exuLwlUB0q2uPxBQBO08iIiI/NSSYqM997kE8DA0UaFvTEQZyEsna7qaBQorhqx5hgc0UwJAG0gRUWCIiIv8RaTBQWaHgEy8UDAjFttXjeP9FqIE76hPSBE+dOnW4xYxQ/SGKt0qVKrCpzeqjdIhrkDOARtq4qegPDI1yfat5FHoETo+KdpuWCL+2TJ3GGv404R8lWklFm0rTbGqqKk0gxyJkAjTjY1lwtGu2RM5+u6ylNSVVe1+SI/MZqlyFMqNJjz5uocmOuoPio3ipMdCXjRCO4qP+Kv129Gykd2TVn959fjwzLjPxZHTOv/UTymVn3KIT3Y/oqC6HJA1eRYwQExuPTccDEBuXyK0UqO5JZY7PaGrkGbu0dO5zv/Th/slldP734jJKd3o//ef0YT7/LqTLzrhF94M5BVJkMXjofhZvC+bBmRvBUKVSXyPjPsiXOoL0AfXdyGUUJjOO4szIwuI/FMisM5yYgKQUFVk+iIiIiIh8I5B4jo6OQmREBP+c0QYWhN7U9X9BI8hkAvqvYXHSIAY3df1s9Jn8qKNNaeLr/xkUN6Xz36TlS+EDCRk0niIiIv8MPbYyqQR1SlsgMTkFu86HIkWlwb9ajp6sBmJSgLhU7XQ0uQQVEMv8aFTvfz3nSex8CkuOCfb/lBSWFnKsLCDTpZvS9E9m2qmsrklv0UN5pe96P8oblU36vNF3Kp/00LF/yjulg9Lzb6D0UPz/dTmKfB+kSaE2isdVx8OYdO08bj6Mh5w99P/ybvumyLCqigvxw41LF3HxotZdvv9Wd0RA1K8xppIz6g/ehHCd17eJBoEv7uDFh/+vc5cE/4e3/0eYH5UY3DlzHIcPH8Upnzc6PxERke8REpgkOletWIyeXdphxNB+GPfbUISGhnAxbGpqxp1cruAm+s99n+mEqgJGRsb8mKHhpxuU0bEHPvfQqW1zBLx+9VFUGxubwMTElK/VlUplfB0QN7Fnx2iDxFcv/XD65DEulClu/W6Tp04c4delEeTgoEAYm5jgyqXzePDgHk87rXuldGjjo/wo+LW06dYKaj36PFEctFSAHK1zonTRNQ3Z5/lzfsfDB/d5HBQfhaH10CIiIv8/XCQzMVavtCUXyTvPhfD9Dmhd5T9CwnH+bWD2LWDyNeAZ6yEGxgLL7wMzmd/+F6yi0oX9HIqXRPWye9qwK3yAIHaugQwwZs8+OQrDnmMomZ+h7ruCdYXpGH2nDRro3Z70Xa7rIvOwzJE/+aU/RlAcdA3SkPRXfw0F+/woDHjC8kCmKOFJgKkCOBMA3AnRfqZr66Hz/vQFprJ8R7CwdA0Ss4vusLywPEUls3K5Ccz11uYtNB44zeKislrMwtBx/bUvsX771SBtmvX5o7RRnJEsHAlsyheFpXxTODpXnxd9GWx4BKx5oL2WuVLrpxf66cuNoPjoe/o8ifx8aGTQGMfhhtMRjLl8monkOL4vwf+1dx6AURRdHP+n915IQkISSoAQeg29g/ReBEQ6UqQrSAdFRREQkCZN6b333nsNgdAJkN5Ib5d8783tYcDgp7AIyPxkvL3ZmdmZye3u/Pe9meWf2vtErr/ioO0/oHGNmqhZUxuq12iBKVuvQ6PsV4dsZKSlIo2frL3LZGdg+fedMHXvX4i/rBBM/awlJu96oETkRhZO75iH7QHv9uOAf0YCTs9fhpXbDuL48c0Y+Vkv/MIXfolE8t6is9gO+eIrrN+8G/kLFMKGtatIjD7BhLFfYiKFmzcCcP7caXT/pD2+mTQGQTeuY8mieWL/xnWrqIwsuhlq74aZmem4cukCCvoUxvWAq0Kk8grE836Zge+nTMDRIwcQFhaC/Xt3If5pHBITE7Fp3Wo4OjrB09NLuD+tX7MC40Z/gcDr10R9WCiPGTkUn/Xqir27diAfpbO1sRPxv86fg/FjvsDB/XuFiA68fhXz5szEpHGjSFjfeCaSeZXia9euYAKlnTX9B8TFxiAqMgJrVi3H1G8n4relC8XK7LxQTCzt27l9i7BUx8XGYteOLc+1USKR5A47X7Agrl/WFqlpmYolOfvl5w5bKu1IiI2qCAwqoxWTXEj/0sDgsiR4EyFEMAs5hj9yFsXTiNyttPm/rgLktwVCKM98EnkcWKTGk0DceR9YeUMr/C5GkAAnwcni9HaMVhDOo++3YrVicA+N7TbdAZYH0gCZ9rM4ZeGrE6PRKcDpEK1APEaiNIzKTCQBGhAJOJlry2ChOeU0cEAZS96OIyFPov8cCWVd/fnhAItQLvc2HZvLuxSuiFUS02zNLUDtmUztmkjBzRI4/hj4itras4S2HJ1lWvf5KAE4S8fgBwzHKO1Tavu3VA8W1TweTaJ6rr4J/EptjkjWtuUIietl14E11B9XqA1l8mhFNT944H55TP3Jr7s6T3XjcldQv7Dw5n7ivuE2sciWfLiwSDZNxrl8OzD2xAGcZpEszhdl/3tArgJZz8AQlqaemLDpHM6dXIHm9rcxbcwvCKLzA1npYpCgDXRicRQNgFJTkkkC/kF6ConfjExkZqSL+ShZmWkiT05BzNYCPqfYP533iXmMCpnpumP8EZ+dlYFUyi8+eV+q1qUki4Q2p1N/pqIWI2MzGOd4WpiWEEcDplgkpiot1nPD8NlrMaq+J33Jhob6g9v9lNIkKG4vGSlx2LNqKlYcu43YRK2lOTsjWQy2YmPjkKS05f3CGG4VG2PCzB/w/fcLMauFAeZvP6Lsk0gk7zPpadp54B81bobkZBrw0Y2tZKmy8CaB+jMJSncPT+RxcUXxEqXgQGK2EAlgHwpnT5/EjRuBwnKrT4PH6Ogo3L9/D1269kRIyGO6Vidj1crfkBCfgIKFCmP5skWIjAjHgX17EB9P18KkRGzftllYrU8cP4Kgm4HYsX0zatWpBxdXNxw9vB9379yGr19xIYzzFyiISxcvCNG+f98uPHn8CBX9q2D5b4sRGHgNq5Yvw+PHD+GaNy8WL5wn3KVZJEeEhWL96hUoUboMEhISsGb1cqr3dVGfQj5FcOIYHTuI28Er6evh4oWzePjgHrXlLo4dOQRTU/NnDxMkEsnL0VmShbt1agbWHiaRzGLvZYNlHvOxNfRBvFZo5SXB+xsJTLaSslizIrHIhbIIZLHMQTd+NKRCgynfNyQCJ57SWp9XkoBjYWlGZe26B4TS9YyFNwvMJBp7HSNByPt97Eicm9Knvda6y+KTx3BrSEByPR5SuVvuAvmoPpw/iV3A+Zg0PtxK8Zk0vr1I4pCFMae9/xS4S0KXhbaXDbWDjsd5ud53aR8fbzeJSnZh1gl+rn8RB62oZzF7l4Q05xPWbdrHZY05DswmscrjxspuWrHLFmHHF97tz2VyHbj+JZyo7fepPVRnD2vAk4IDifEzoTxsBWxp+xCJd+6vjbcBX6pDQeoTfgDA/e9kBhSi+nKZ56mNLJIPUB8Upr7iss9SOVxnLyqXHx5wOWyNl3y46Nyt827H+JMHcPJaPIlO+v28J/z/X69eNg2S9JDHrQgcjVOxfVgV4cIm3Ngcy2LGORKB5+ejkq8LRuzQWkfjL85ASc/imLDjKraOb4aK9TujSdU8Io93mU7Y/SiZjqwPfWMjpFxeDv+CvM8KVbv8iPupGqTe34tWhbTH4PgqnX/Ag5RMRF2Yi6p+TdCtVUnY0T5r9+oY/+u3aODALnLWqDdgBWJ0T83eCFm4eXA2OjdtjPbt2+Ojmr2x9z5dvPSMcGDFSCw6GU5pwvFzzyro2m8UelCa2nXaYhtdKK6u+hbrj0bh+NxhaD9lA+IeXcO0IV3RskN7KqsnZu2kC9h7hwnylcoPunQSWeKab2mu3vtfJRLJ24ffl83vqI6ICMOunVtx6MBeIUILFvSBk5Mz/CtXg529Pfbv3Y2d27fiZtANIa5ZVBqwlfbKFXFLjKT8Rw4fIJH5AGmpqahStTqaNG1BAru0EK28kqS+gaF4RzO7abMrM4tsBwdH2NjYksh9JFyeeSV2doFmYe7lXQC+xUoIV2ned/TwITRq2hzNW7ZFqVJlEPrkiXi3b8vW7dGgYVNxT0mIjxfW4zt3bsHVLS+aNmuFZi1bi/eY84OA8hX90a5DZ5QtVwGPg2nASO1wzuMCL68CuHL5IrXnEj5q0kzOS5ZI/gGsZ01ISJbzsUDA/Xg8ikwTbpd/guNiU4FfSACyVbaLr1acdisO9CqhdVdmIcbuy2zxZIvmrIvaOBaXvECYKwnK3pSWrc5sUWarrL8r0Di/VkyzsGVBXMsDSKFtFnJNaV9pZ+2xWSheJpHL2yx6HWlc06wAUJREYwUS6HU9tfOkOTCWxtp9e0gwlnMhAU71YiFrRcflfRYktlmQetBoiUUmU9Md+MhbK5ZpfPsMfnBQhNJEpQA3Y7TimUUot4vdtFloDywDdCjCHQo0LwT0oL5h6/ZhqveLfcrfq+bVttWFBDSLahaxLH5ZULOFmEU9t5ct6zzHuSy1kUNxR8CG2lCCPrkv9pGY5/5nazK7rjtQvzSkNrBAvkdj4Qs0Bj5JfzN+QMEWdKmPJWxJtojHZYtzWH36IVLT2HtE2feOk+vPly27WRkPMaFleZT374xzns3w08/d4ayXDpsSPcX7OKdM+RK17UPwy7iVMCxVGyVowLL5198RjXTsmrEYERbF0KhKUejHR+LSia3QFO2HsYNaIv36PixbcRYaPVOYGCTg4pM4NGg3EAPblcWF9cux43IYNGZ2aNprCr6dMgUj+zXA3Y2/Y1tAJLL5nV23d+NATBkMGtIHRQ1OYVKvX+A0eBi61CqCE3OmY98TrVVbdfTpAhd6EMPH7kPT+Xuxd+9eTGwbjZnD5yI03QDpyU+RJKzj2Yh7EgubMm2xmtKMr5WEX34+jDLdf0C/loXQfPxK7J3SGbHXN2L3FQ8s3sNlrcfIVn7a47ynJN7diu/3pKFfC3VfmyORSN4OLFh5Hu+hA/tgamKKoMBAlClTDrPmLhJCU7eSJIvTgGtXxJzk2fOXoGKlyiQ2M8RNkN2Tjx45KMTuxQvnYGNti6CbN5CWlirEaFJSEu7cDhJWWhbG7HodGR5G5bK7Eo0JMzOFlXoe3VvCQkKwavlSEuv6wnLLq0/yp+5my9tch7DQUPFeRxbUdnb24Pe48j7twl5a92q2mPA84vCwUHGMqIgISqMV6SzsuV0Mb3Ne9ggqWbqMmEPNbuKly1agfNo0Eonk/8OGx7ikTOy/FI8G5Z1QwNUUWSz6XoQtwSy8vqwAjPHXCkx2N2Zh507Cl893tpbSeSmEMLtSj6sM5CPRpyuPRSGLUg5seQ0nwcq7WNixazBbfLkc8VYH2mCByqKZ5xmfCgWquGnduXkf5xMXM9rgwHlZxOaEj8eik4U1z8HlkTWLTY7jY3AZueV5MY7hdvEDAbbgbrilbQMLdBbHDM/vtTfVWnz5OPwQwY8Eam0S7WzV5WO9iK7O3A5dXfg4jDX1Lz98+KmWts18PEom0nDQGZ3YYt6lKNDZV1sHriO7Y/PfhR8w8DFq5wN+qAFMqaZ9EJBb+yQfFvoamEXnRdOMjzC0sQ/MTPmequx7x+HT60/wQEHfyBPjN+3G9B51oB96HTEZdNLACoV8snHlyjUEBt5GJJ8YUTGINS2CYZ9WQcSFDdi2bTOWnXgIz2a9UdnJGMlpWXD2qotJc6dg0oxhKE9nXkpconCHzkg1RIm6vTD9x8n4ZmR7eGUkICY5A+b2HjDUu4tr1wNx+344MtPTkJSShiw9DTLghk6jv8d3P01EvWIWcG00FEu//g5jeteHm1EUYuPUPiHpSsHXFBqUIfgqHmSXR+3CFmJP8Xr1YRdzF1F0HeTVGvmaQlcxWLrmRZ2GlcBDMVfXokiPiwcP9zLpQqlRBn7u1Xqge8149KrRAM07T8CFp5pcr2vvBbG38O3YH+HV5Wt0qGCrREokkvcR3dzA6T98i9bNGyCEhGbXbr1RqkxZHD18AJ3aNRcWXE2WBqVJMI8aMVgI4JjoaPT4pAMunj8rxCcLXnaF5uK+GjcJk775AYOGfIHzZ0+hcpXqWLpoAQYP6C0sv2zRrehfGSOHf47fl/4q8nKZLHgDrl1G25aNcPL4Efj6lRBimucyeXnlx9kzJ7Fg7iyRVpOpQbcefbFowS9o36oxbG1t4VusuLB+c5uERZvyMiyWixcvSe2wQtdObfAbHbNGrbqiXToRzfOZhRWb6savLyvmVxyhJNIdnfLAnOrMwlkikfx/WD/Fp2iw5WQsyvrYoFYpxYr6Mlg8srDUrf7M1lRemGr8ScCFxl9s/RXCk85BTsMh5/nI+RkWlSwui9hr886/AlRwpaEsiUIul8Wfp412ru+XR4GpZ4GilPbIY+02X7w4sPhjOA8HRhfHcBS7QXND2eLK7tnsIs6CXrefLbZHnwCrbmjrx2NKhsWmUqSAy+eHBOVdtGWw5ZeFJlvH+ZhsqZ10ii6qx7Tu12xlHn5Yaz2u7q4UQujqyvXX1ZmPy23medm8uNcpEtclnIFlAcCgg/QZqE2b0zWa68d9XZH6bel17Vxl9p5hSzbXR9dvVfICVyO15fxIfyv+m+n+DpIPExLHxrHOaP60DcbWLw/vvKZ0SuY4T99x9JpPPPBcbTePq42LS/qhZf9DmHrvBtonbUKVyu0QXX8JAqa5oVa11kC97/BFAyOsHDIW5+364MC5ccgXsgu1q36KMBtHRD4xw8+nT6Njfg1W9PLHqFN+2HzuN5QxPobmhq2gP2opVk8pg1F+hXDOfwa2L+yJ1PPTUav8HHx6eA9qXv8S/j9FY/o3Q+EQshEjhh7H50f341O77ahdfDo+PnQIY6poMOyjktic/2fcWdAVgWuGo2nXjfjy/HX08aML4mvQtGlTzJs7D3nd6YQn2Tq9T0k8aLgbM4vuQqlWpzD7/K+oag7c2DIEoxebY9rqb7BjRGkEVl2HXzqYYmrnjvAYcwwdiwBnZ/THVzerYvu8jpjb0xc3623H/Pb5tQcisjIzcHH+QAw45I31679EjsvbG6Vt27aYMmUKChUqpMS8GunRdzB9QHc8KDsOc4fXVWJfj06dOmHPnj2IiopSYtQhKCgI48aNw5o1a5QYdVi8eDFiYmIwfPhwJUYdevfuLVz5q1atKl41owZs7WvQoAH91tYL8aEGLCJCQ0MxYMAA7NixQ7yGRw14NeG1a9ciMDAQX3/9tRKrDiNGjECtWrXQqFEjJUYdGjZsiOXLl8PR0VGJeX140Sq+JvE5wVZTNTCigcvV+4nYdSYCn9RzRmrO14oQbEHlucJZNMDkFaVNzcyFxZTnB+tWlWZrK7sZJyYkwNLKChn0G01NTYWxCVueSSCTwOS0nIZ/dwyLSm4D50+msp4+fYr1a1egZu26JLYrIDoqUghSFsEcOC/nSaI+4N+ZDYlerhuLXd7P8TwANKG68CCTj/s0Lk6ksbK2FmlYDPMq2ZyH66OrC5fH6RIS4sViXNwG3s+LgnEa3hbCm74LUU7t+WrEILT/+BPxYIDjJRLJX0OnDZ4maLD9LItjW9Qtaw9juv6MWBSEGQ7fAqbsifGCkGJBxiJNF83il+cC8+CaxSeLy5yCOCcczcJYl58Dx7HVmQUbW0j5csdpWOCxgMygc5mtyCwOeb84Fu3XrWrN9WGhyMKVy+N0QrQqx9ChqzfnpX/CWs15+PicXywuxtvUKS8rR3cMLoeFP1tquTyO18VxYNhazYl5XjGXzwt56QSIrhyGo7jtXD8+JgduI4tudtNm67muP/hhAZfB2wzXTyfiuf4Mp+E43sf9xn3Ilmg2mrHbOZevWxVb8mFC4tg0xgXN49piUpPy8HA1FO9Ifx34TRY8zqxbty4aN24sxhtqwB5x1atXh1ODyUqMFuUMeB5edCuZBkeJT+mHXqA++tbOj1s75mDdvTxoVNoGx+f0RbNmA3EgIRyZ1Al0igBuH2FAqzy4cTkQ9vV7ooEXn7jZyExLQVJyitbzJTsTKeB3H/PJrX0PcnJqusifraFj8j6NAdyK10DB8MMY1KEZOg/dgSTrdGSmZ4vFuTh/Gp+UPNCi/EnJadprXUYaktOSxfn/+tDgyzQLD05uwuSRn2HHlYKoV8YJKPIR+jdIwoS2vfDVV6Pw1bIQtBzVD95mGuqvFPGOP24Xr86tq0cWDc545UamWMECODN7NEYvO4B7pzdSGaMxdvwELD0Xjjo1/KE8a3x/yIrB6tHtMXpjNF04j2L0V19h4ne/4652DTKJRPKewuKX5/3y3GIj2ta5E/MrkWxt7YTrNcMimEUrC0m2BNva2dHNRvvKJBa2vJ/L0sEilR98sJeSBQlvRycnVKhUWczxzcrSiLIsLCxE+VwGC1UOXA/ex2Xydy6Xt7kMTm9gyHF0AyZRy0KX07Oo1aY3FmXxsXPWhcU3p2E3bC6Hv3M6XRo+ju47p3saF4tadeqLxciy3qOn4BLJ24L1UXwSi+M4IY7rlLEX5w6dln+NTpDpYAHGwphFGG//VQGcL2d+XVLOy+KXv+vSMFwWb/N+PgZjQeNXtjLrymGhy7DI1Ik+jtMdQ4cuPQtZ3s/H4vScj68ZXC4Lx78qR7eP6yXKoE9us65sdgPnunLg43B63uZyc16XdOXojs9wGbrjcl1YfHP5vM1lCPdw2q8Tx4yu7Vw09w8HLoe/8yfn40XT+NgsnPm7eIihHEfy4cFu1bGuaJHQGuMblVVFHL8NcpwFf1C4yRfYcngtGufjH7gFWv64Cvs2fo9yhYpixMytOHTwIA4ePI6D+49j7fxP4aLNhiLla8AMedG+U13Yi5KN0fCr37Bt1UQU5fGUQWn8eHAPpvarAiM4YvCqQ1gwuoVY5Mm+6MdYc3ADPinjBvdqfbDjCB/jEE6ePEjHW4POpV3gUKAtVlOaHuXy0AnsisFzDmDTmKaiEQXqDcKmQ5vQsoB24Pa6ZGn0YJXHG2X9G2HMzBlo4MkXTjf0mjYL3/RrigoVKmLo5F/QpRJbmfXQ8cvf8UU9D9p2RpeJ81Hfi0sBfDuMwOyR9akngDr95+LnrzqhQuG8sKayK1Qoj/Lly+OjLsMxvH91vHfOyXom8O89B3t2/IRGpcqgfIUKKFfaB9Z0jZRIJO8vLCxzBh0vxuW2rfuu42XfdZblqtVqwsUlr7DIvlhGzs8X45g/4v8cp0un+2RybjMvpmV02zk/uW78wKBxs5biAQALfIlE8nJYuyWkaLD1ZCzK+NgIcaw915QEf0VuaTju7+Rl/k7+F7dz7s/t+4v8v7iX7X8xPrd0OnIrT1fGi/tyfn8ZL+bRocufWxl/le7/fZd8eJA4NopxRP3wJlq3aneT91IcM7m6WL8S2YlY0KkQ+pyrgmOHVqKqO0vC9xPhYj1vHvLmZfH730QtF+s3gXSx1iJdrKWLNfMmXaz3nY9E94Z5/uRiLZFIJK8KGzwj4zKw/QyJ40K2qFfuecuxqZE+vlgchBnOE3N3sZZIJO8XetqT2yzGA1Xu1Ib1jcNYv3oWEpPUcyn9t12s1RPISMX+eVNx17Ueujf3B9tb31datGghRI+9vb0S89+jQ4cO+PHHH+Hu/m/Nev77dO3aFTt37kRkZKQSow7BwcEYNWoUVqxYocSoAwsiFsiff/65EqMO/fr1Ew8LqlSpotp8R3ZNrV27NrZt26aqQA4JCRGCngWymnXdsGEDAgICMH78eCVWHb766ivUqVNHBDXhi/a6devEBVct2NJav3597N+/X8W+1UPggyT8tP4ByvlYqvqEl12Z2YJAw2El5vURZRI5Lb1qwWW/S+VmZfJDEPXrI5H8W/DPPjZRA39fu1wtx8bG+hg2LwjrUvbAwJgfzr2CQKYs+vpG0NM3eO5sEZcfuk5maUh4v0KxEonk1cjK1EMti7LoXdwdk8f1xa69h5GRmqTsfX2MTC3w+YC+wsjTuGlzKjtFvNVCz+D1DLI81qxWrRoc6k1UYrT8SSCnn/5R2fqn6MPU0hKGmjQk84rTSuz7yIULF1CsWDHVBMS7yKVLl+Dj4yPm771rXLlyRYhjfkqkJvxKmdu3b6NUqVJKjDo8fvxYLPbj7e2txKgDC0NXV1fY2dkJkaQGPGg/f/48SpcuLYStGnCZ/CSPLb3lyqm3eBFftNgyzRZU/q2qyc2bN+Hg4AAnJyclRh3OnTuHkiVLPjfX9XXhebV8TeLpGOr9Duh8SNUg4H4CDS7V+R0wPB7VUB35k39fasg8Lovbzatm83uR1R7zZtLv1ZB+a2rCgoDrzL/hf0qR+l/RvdSRCpFWfcn7SRb9/m0tDVE0n3Z8kVMcM3zrufMkBcnx2rUB/iniVaSadDy8uB7xTy48J8D5epnHpzY8yraBJlMuiCKR/Fvw8CSPswHsrbNwPfAGSpcqrdp4kOG1QHjsxsZL9tLjUz4x/DYenFoMvWyNuO68CnyfPnPmDKoPXq/EaPmTQJ7fp5iy9eHSpUsXTJ06VYiT/yo9e/YUVrT8+f9YUftdgS2nhw4dwo0bN5QYdbhz5474uy5YsECJUYdVq1YhNjZW1FtN2GW7efPmqFixoqou1uy2vWjRomcLLb0uLITCw8PF74mt6Skp6gxK+AHV1q1bcevWLYwcOVKJVYeJEycK13W1LcgdO3bEnDlzVPU+4Qc7fE1avXq1ar8D/tsfPXIEu3dvx88zf0YCrwatAlaWlmLqBk9P6dy5s1i88HWxtLAQfTp2/CQE3QiAs7Ozsuf14Zs3u6+zx4qaBFy/jpkzZmDhwoVKzN9n9NJg9PgojzR+Sd5reKya8RLPFBa0Rob6r7yOE7/mLTYhA9uPP0FVP0v4+9ogk8bh/KC6qI8P8vh2RMYXhRFhya8kMlRySSSSNw0vhp6dlQ1DI2Pxil7tI26VoOuGvrExslh0Z1HQy4b7o1LoaFIFPerng4mRHh3/n4tkns7HnsNuTb5TYrSo6GL936FZs2aYP3/+f1ogt2vXDt9++y0KFCigxLw78MB69+7dqs9BZuvx2LFjhdBQkyVLlggX62HDhikx6tCnTx8hZtn1Q02BXK9ePWzcuFH1Ocj9+/cXQkPNOcg8X5wt05MnPz835HX54osvxBzkjz76SIlRBy6PXfjVFMjcn+y6vW/fPtXmILNAZpftTZs2iWsdi3A1YI+UCRMmwMPDA927d1flt8BlTp8+HUOHDkVERISqVn8eqPPv4PDhw0qMOrD3x/fff4/ff/9difn7fD7zMj5r4iys/BKJJHcMDfQQEp2BfRefon45J1QqaiPeipLXxRFOhTsi5QsPhFtdkQJZIvlPk43CIdXR2/kj9KibD8bGesKS/U/gKXFsMPlbr3n60NG5x/2XeZfbyHV7E3B730TZXOabLJfrrWZgcot/3fAm6vqm+1ZtdH2gJrrycvaLGiFnH+S2/1UCoys3t/2vEl6sp5qoXZ4OXb1fFc6aW+BXWfFrq7SvruJXXeWe7u8GPT0DKtMo130vC+zemtux9fVZiPC86z/iuL4vxqkRuEyuw5soW4b3I2RkZsPV3gj1ylhj55lwnA6MFa8X/gN+wpRL4OW1OSEH+i0/F8efL6Z/MeTML6Yp5ZLm3wp8/BfrkFtczn2G3O5c4nj7xbZx//D2i3k4/mXH+CeBy3gX+lGG9zfQ7zLI7Rjmh+7Ar3seIjMjG3rZuY8l/irkBv8qJRKJRCKRvMOw4L537w5OnTiGk8ePIjo6SgjlF+E5nTwH/v/N7eT9sbExuHM7iManf28owOkiwsPw4MG958pnV/V7d28jKSnx2XujmZs3riM5Ken/1uWfwGWxK21oaIjwrFGzbMn7BS8u6GZvjIblbbH7XBROBcbRiZKp7M0F/q2EJQFXIrUhldKyn/fjROBSBBCerP3+V4Qq+Tl9XCqVqcT/2/Bxo1KASKXOunccJ6QDsbms7svp49KAO9RHOtd3Th9DaR881cZxP3DbLlPgtOka7fdbsdTZJCK4DA6JdAxue27o6vL/4L8F1/Mqlc914HIlkn9KNv1w6N8tj+OYF7EDC3YHI41Oa4P/dx7/Df78K06Jwv7VP2Pa5gvKOaRB0P7fMO3nhTj5IEEkQVYizuxciqlrT4HE+n8cDc7v/x0HgugC8TKy43F441Ls/6s0/1UyH2PN9O8wceIkTFmwG1F/cW+SSCQSyT+HhWlqagoWzpuNlSuWYfPGdfj+mwkII5FoYmIqXMQ48CJmaWmpOH/ujFgszYCEqqmpmdj34sJxLGKXLV6AH7+fLMQ2W2Q5mJmZi+kNPB2DVwjVrVXAC5mYmJqK6RT37t4R382oXHaBZ4F851aQmAJwK+gmHj0KFlM4Aq5dFaKZ689lauuoFc/GxiaiPC7jRYHO+zgtt40xpLoYUz1EO+iThf3vS39FTEyUaB+bFNlarStb8uHA85xZJNcva4ODl+Ng7Fgc2Vn86qhcMKbf2YobwK77wLa7wKFgrcjcegc4FQIsuUZj4P+z+vX6W8B2ysvpOS9bXU0MAFMKBkpGY9rmOP7OwZR+l7yfB+0iLX03VH7z/KlLz9ucLqfA5Dw503J59E/kYXEcTeIykep8M0ZbxhUS7kcea4/B33Vw3hNPgO/PALdprMrH4EH+5tvAvCvAUypnA7WN++ZsKLWNyt5C/bLvIbCb4h7GK8encI1ELR+Dv3PgOnN9uG4seq9FaY+vqydvi3pT4ONyvayMtMc69Eibx4z7KEe/6PqN03I54jj0/e+Ib8mHBYtk+pHc8TiBBZE7sIh+s2np2XRf4fhX58+/tKxY7Px1AoaPWo4wYXWOxravR2L4oCFYfvSBSJIZGYTZI7ph4eFgbb3+y2RnYt/KSVh5ji46LyM7Bhvnfod1F/8iDbF9/ueYe+Kv07xfZOL8b4txJdUehQt74M6Kr/H18kvKPolEIpGoBYvQvHk9MGzEV/hlwVI453HB1i0bcOrkMfTq1gk9unbEzRsBWLPydwwe0BtfDOmPG9ev4asvB6HXpx9j5fKlQlwybHV9+jQOsSSMi5coheskZM0tzEnc3sBnvT/B4IF9sHXzehLgTzB75jQhhq9euYQ9O7dT7mwSIFmU/ykG9+uFrp3aIjwsVJR9+eIFfDlsIPr16oqD+/fCjAQwW76jIiNEnbp+3AYH9u0RbVk4fzYmj/8KPT7pgJAnj4VI5npxmDdnBpXbBt99o329264dW/DLzz+J/Ht3bRf1YREdcPUKFi34RYjs8+dOY9+eXVIkf4AIS7KDMRpWsEeddiPh4O1Pv7GXrNfAQqu7HzCoDHDvqdYy2qoQ0LsEEJ+utZrqFDKnZUGmG2jzAkDWxkD7wsAAyl/EHrgbB0wh0TnuJBBAwtCQ0i4kwTn1LHAhXBs3+hgwnvY/IpH5HcVPpO39JDzZV5zF5+yLFE9lHCGxyOnWBimikP73JFEr5HVpL9MYMoXqeJjSssBla+7amyR8qdyfqRwWkcF0nDHHgWUB2vaxMGVYrJZwAk6SuGfhydb0RwmArwOQQenymAMfFwH6lQIK2mrF9sdFgb4laZ+FtixGJ/RZNHOdJlCd51ObI0hUz6Q6cNv5IQLXcynVgdvLluhofhhB8T+cI1F+FThI7eJVnZJJ4H9L7edyjpOIZ8F9PozaQP3GfcsPALgPuBzum9cUPpL/IvSboN/5LfcTWBi+G4v3PRLreL3OT+XPAtkiH+pWqw2HW+dxhddtCbmEnSF8oUlC0LlzoMsJEsOu4ua9/OjWrjKM6SL0+M4V8WoeDg/C6YQhNKmxuHP7IcKe3MKV64HiPMx6+oBuspwuAE/YfUOT/nzeMG3eiLsXEfQwnOQXJUmLwa0rQYhM5m+ZiAy+hQu3Qp55iPwbGJtaihfba0nD3YsncOzYMVy+oSwipe+OYbN+x7A6+ehLBqJD7yL0ySOcozTnAx6LdsQ+uIhd2zZh2669OBZAJzoR9+QGTlCaY8dOI+iJtu3vFwbwazcCU0b1RocO3dCjgRlOXL+l7JNIJBKJmvBcKbbIsotxxUpVkJWZiSJFfNGsRWsU8S2GPSQeq9aojdr1GqD3Z5+jYMHCaNq8NcXVwuVLF/A4+KEQkEbGxjh7+hQqVa6G0mXK49692yRiI7F9y0a0aNVOlLdp/VphEb5y+SKNO/QQFRWBJ4+D8fjxIwTdvIGzZ07C1MwM306dDgcHR0p3AQ6OjmjUtDk6dfmUyq4q0iQnJ2HB3FmoXqsOBg39ksTuVsofiOOHD6Fc+YqoW78hNqxdJerEVu4D+/fQsSIx8ZsfxPG3bt6AW3Q8Pv7wkWOxdvUKZPCihTTw4eMGXLuMhIQEEuR7YGVlpfSU5EODRbKrrSEGdq6M8hWrwiTFlETln4e4AraAHn5M410jreA9RqLsKxJj5Vy0cQyLQba0srDj8SoPtHm0zS7Msy4BI49q9x2jcnjs15JE9p4HNIAlEcjGkgbeQCE7rSAUIpNEpwuJzAZeQCU3rRhm4ceCsCgJ1MIktvdR/nYkvtnlmIU3e1ZYUf1YZPMgOoTEMn8+pvHifRqNs7BkUcrlVc4LtPXh51fa+nb2pWE7jT4Do/+wurLA96BzhL+ziL5J+4rQsXUPAUKo7J8ukBA9RWVQO9tQefMuAwdozMpzhXVCm+Ftrj9bkjuQqOZdQTFAk/xAeerH2tQnp6htPFiv5g5suA08pXqx8G1aQJuO+6c+9ZMPtb2OJ1DckfaHApEspO8BnxQDepXQCmvup1oe2jpyv7OFWSLJSU536/AdmLf3PpLTsp772f4Tcrl6mKBYmeKwtj6BI2cTEXPzEuKMyqB1A08EXL+EiIRMBB3ejGvOfqhQyAWJt7egrV8p8W5ZDtU6TMTV2HSk3N+N7vVqoH7N4ijlVwMzt5zCwi+aoKRIVwKTtt9C7L3daF88R97243ElKhnbxlZD2XZfISheg5BDU1GhVDlM2HqTLlgx+LlfFdQbvQGpyoOsfw/u4VTsXzQawyb8jJUrV+KLTp0x/8g9uh7pYf30bpi2ny4UiMKcnrXx6bDpWE5pRvTogIUXQhB65SiuP0jFwzM7sPLwNUQE7Me3Iydi/qqVVNZ6nAx6Hy3LejA1CMPq6d/j68mDMTfQE+O6qrsqsEQikUieh62tLJQzNZk4f/4M1pFovH/3jhCUVpZWsKTg5uaGBw/uYtXvy3CVRG4iicici5Gw5ZkDC9JTJ47jyRMasNOg09fXD34lSpG49kGWJku4WLNA5vnO7MLN1lsDQwMUL1ES5uYWWL92JRKTEsR+dqO2srKGnb2DcL3muNiYGBhRvlKlyqJk6bKwsLRAXGwsCvoURiX/qihc1BeRkRE0PtcXlmV2Gy9Ax/YrXlIEtk7b2tmhXv1GKFGyFFJSkkU72DLtlCcPfIsVF1bpmJholC5XXrwHV/Jhwu7WHk6maOBvi6KRFWCQbkaxL1hT2BJ7mkUYCctmBbUClAXet9W1c5ADFEHJFlUWukdpXMeu1DzKZoHJ6QeWBn6oATiaa4eGhUjgeVkDbpZaK7QdifOSTiRg6bfIVmC20DpTXdgazK7dd0l4pyi/U1sToCwJSgfKw0K3gK02jsUn15XjbSlwvRx5OgHluU7bLHRZ1LKV29yQhD0FPi4L+zLOVCcqx47KSaByuI4Ml2dPZXA6nvt7k+pRjtKy1ZyFrBsJ+GHlgHH+gA3lreAKjK6kTbuLBKuuHB1cXmnKzwLXmfoikdpkTfnYXZr76T6JcBb010ngFyYxnER9U5TScj9x+WYkup2oPmzJ30Hls+jnfud53u6UJr8N1ZfqGk7fWVwL123Kk9N1XCLJieLWfIdE8obbATgZGAcjsfjePyfXXJ6Va6GUqysuHNuDsxevIt69Ej7/uBHiT53EsRuPce7UaRSqVhPFXY1g5Foe363ZjPXr12He112QfmQnDtyKQbaZBUziHgLlx2LL7g3o4ROCZfsfwqHyZ1i9eTeG1POGmUspfLt6MzZQ3vlTuiLj2C4cvBmB8o07IvPmHdx8FIszlPcpErF572nEPL5ON3pDfNK2Fsz/7fPDwIh6fBsmzg9Hv6VrMHfuXPw4whPbv12Ih6kGMDGigYOw5ZNc1rdGlY6DMJPSTGzugvVLT6JI88H4uJ4n6vT/EXMHNEZq1HlcvG2DoVPnUlk/olttulC/j+ibIo+nF/IX8IWXSRb2HJcu1hKJRPImYPHH1uPw8DAcOXwAHp7euHb1Mvp9PhTNWrYR49es7CxkUhpOeyPwOgr4+AjLK4taFpU8V/fBvbvIJvFbnAQnW6LZqvzk8SMR9+TJY9y6EYj79+/BjoQpC8+Y6GgEXLsi3LJ5gM51cHXNiy++Gkdl3cfF82ep7D9WBE1NTYWGjs+BrcxR0ZFiYa/gh/eF2LaytqYy0oUg5qAT7lwPFta3ggIRGvJEuF67ubmLxbi4Pbr03A4N1cHM1Az5vL2xbPF81KhZB4Z8n5Z8sPCrn6LjM3DqWiLuOVxFlhGJqhdVHf/U2LrKbsMsOHnRKrZqsrDkETELNBZ+LDo7FQWGltWKTd37Vfkzk08CSmdCGVgQh5HwZSsnW35Z+PE+FpyW9HuMoji2/HIcf7KQ7F5cK265LE7Hn6JcSqOL0wl7jmNReTFcW3Y8tekOCdviJMDTlfSclNOx0OW651YOw9+5O1is7rxP5ZGItSEBKtIR3C4W7rx4WQIdh12xuZxKJJRZsHO5YphLcbrjsou07lgcz4HbymlZJJfLAwymPuzm90ffiLwU+HjcD9wefojQhf4uqdQGFvts4eb51ZyeXcNZVLPr92cUuD90dZZInoN+F3pZcAsthZp5vVGmkJXwLnkVcpfVDj7wd3NA9KYtWHn+Onzr1EOxCvVRwfgmjpxYj22HrOFfqzqcKbcm9gm2bJyD39asx67D15BC9eCbIt2+6PwwR+XGrdGsQXUULNcacyZ+ilImtzBtzBRsvhwGTVI4tm6eg6WrOe9VyptN57s+CtRsjWrGl7F133Ycum+DZh1aw+XWMWzdsRInzCqgcYUCf3qQ9ebgOVF0PvNm1CPEGRWBL52bjFux0rBJjQBdj0UaLVkwtbOHr5+n+GZu6UYXrXTQJRRpGRpkpCaJeI9qn2NCbxd81agWajfoiQ03I0HFvH+YuKJWq/b4+OPe+Lp3aRz8ZQuuKbskEolEog4mxiZC+H779Xh81qsrqlargeYt2qBW7Xr44bvJ+G3xQmFp9fTyFvNzR44YhGLFS5LIfIKBfXvA1sZOxLMF+OGD+/AkYflxp0/Rqk17tG7XQViYq1SrKcpii7Srm5tYHKtps1bo37cbHt6nPFS2lbUVXFxcsXPHVnTr3E4sHuZbrAQcHZ2FGC5TrgJW/r4E+/bu0qa3skbX7r2xdNF8DB/cj+pdE4UKFRZzqHWLd7m65RUimYUwW4pZAHfv0g6xsdFo2ba9sIqzcOZ4L6/8wh3bifLzImK+vsVFvLtHPjn/+AOGDRRPkzVYsPEajp24gKcWMcjWV6y0OliUsUDl8TILQf5kIczzZced0M6zLUuCjkUZ72OhyFbgnANstmiyBZNFngMJbLb6LgkAFlOo4a612rIrNWdhgczu19POA+OpfE8bIIlGejwnmdOw9Zfn/bJItGCxSnkZtvCaUV4ug4/t56jd9qb8riQUeR/n47pbUj62JrNb9ZzLWgsul8PpuRwul9vN33kfz1EuSAKZ89SjcSofW9emNBKnC68CY49rXbNZjPO84LNh2nbw6554MKxzTWdrLh+Dy+ZjsiDOR+Wy2zcv+MV5zlHeoYe0c4xN6Nicno/J6P4W7JLN7uw8j5rb50Tx/tSv/J3zeVhr/zYjjmj7kec+68qQSJ5BPyYSx+5PyqKrWVOMaOwLR/pNZvHv/xXIXSDDBbWbe+NR8D7sP5QNP18P2OYlYVjSBNtmz8NlY0uU8NOK1LMrJmL6wUSUqlwD/qU9YSIqqPvh6iFbw9KQzvHIm7iL4mjXrCrMk49i8fpDOLFkEqbtT0DJKn/k1fDDI5eyqFPHFRunT8Dhe174nG70hRNPY8LUjShYpSaK56WL0ptG15/U2RpS/VYmdMy8brCIuIgzj7RtCjpzAimexeBM1wS+VurgBUxoHCPIytKIJ+aMJjmVBgBCakPPwBxVuk/EzqOHsPhTa0wd+gtCxJ73CE0kjh+6hDhtkxAR+ghZeeygPD+QSCQSiQqweGRRyBbb1eu34fdVG9G4aUthhWU3ZI5btnI9evUdiJTkZAwdMQq/Ll0Nb+8C+Oa7n7Bq/VZMmvIDHJ2cxJzgKiSuPyHRmpaehri4WNSp2xBNm7cSLs/rNu3EF6PHC0stW4o7dO6Kleu24vufZqFho6aoUrUG2rT7GA0aNsZvVI8ZcxaQEM6P9h93EeKVXbPXUhm16tTHpz37CuFa1NcPi39bg9UbtqNOvYZiUa1+A4fAwtJSzJMeOHi4WH2b28lx4yZ+hxVrt2L0uK+RnpZGZX+CEqXKCBfyKVOnw9k5jxDdeUgkR0SEo3TZ8nB396A6vyCIJB8EBgZ6iEnMxLZTsdj6+3cIvbmPtFwu40Qef7H1mN13edDGngss0sZVBr6rDrT4P558LMqaUxoWl2w5ZSHNgprzTqoCFCMhywwpq93P4pbnHE+tAXxdTWsFZWvq9/R9aDmt0OzqpxW6pZxJYHtoj9GQ8rDbMlthGRbSYyrRGJSOy/N5Py+jFbOcp2pebZ6BFMfu0Syma5Ew5fbxsdndmtvNZVWjtFxfZgildSbRyYKe28QiuUdxbV2nUHtY+PO8YG7biPJa4SraRKEElVmFyspvqz0Gx9WkunNdWICPp/5k93V+gPAV1Zvd17luLOob59eKcaZLMTouHZ/F7xcVtMfuSXVgizGn4+9jKT+7mfM8bq4L/624/3MOuiUSRhHHn1g0xuDGhWBupk8/+1f/nbxEINO5WaUB7J6GIdTIHf4+zjCwyodalash8d5dGLvWQN1SdGIQRet1RXWcwqQh/TB+dhAsvPRzfw3d0xv4dmQf9BkyEUdSKmFIp4Yo27ALauqfxteUd8yMm5TXANnsImLgiBo1a8Ew+CGSCtRA+VKFUMo+Cw+D9VGhdn040zXlzaIHY3MNArf9gs7NmmDjjYpoUYUuOh6N8PUwL8xq1hAtWrTAuH1OGDypJ1xMMp9dx/6KqlWq4ux3PdDq69UI2DVblMGh//JAdOrzMeiS836hZ4To07PRrlET0Y7GS6Ix+bvuoEukRCKRSFRG52KdmZkhBCzDopLjtPHamy9/chp2e+ZP3X62tDKchz29dOhcl/mBLltxLS0s0emTbrCgT14QS7hsU9CmobzKp65sPg7Hcfm6+mj3Zz4Xx0GXTlfXnNuM9ru2jbp43fEYXTuECzfFOzo4omXrdrCxtXuWRvLhwG7VcSSOd52NQ+mCFkh4eAx6eiTSXgaLuZxjZt7mARyHv+OKyWlyJuMBuC6/bjCec0DI6UXZFOh3+yytLg3HM5xXl18cQ9nWwek5Tnc8JmcejuN8L5aj22ZeTM/l8Vddm7guohwKurT8XZdWh24fx3He5+Jom9Pr9uvyPzsG/09B97fImY6D2KfE5VY3/i6RPIN+EHoauD4pjc5mjTGwYUFYWRi8smu1jpcKZKvSvXA+IgIRAWvRqJAFxZij1fgVCKG4q/u+R2ETbbo8FTpjVwCli4hE6JNzuHL5OPpXcoUViclN9x7gx3bFRDqDAk1w8FoUpaO0gfvwWU0POJRuh51XtXnDQs7h8uUTGMxPvqhaFXtMw11Ke2lFX1jr58Hnm84iIjII333s+/JKq0Y2MtIMkL9Ge3w7azE2b5+JyvZ8VGvU7fs9NmxbihkzZmLVr1NRzdOa4g3Qd+pBTG3pTdtuGDB3m3hrAFOmD6X/oRW4u8p1m42D+1Zjeu+GKFi1I5UxQ4R5v/6O/s0L4V+wi6uLvi2aD5uGJQvmiP7YtGQW2paV8lgikUjeV1h88vuJi/mVEKtK8/d3FRbI7J7NC3W9y/WUvBnYrTqWxPHWkzGoWNQW9co6QF//L8SxRCL5j8HiOAt5n5RBV7MmGNbEBzYWhq8tjpmXa009I9g4OcHJ1vLZauqGZpbCRcvOxuS5OcDmNpTOyRF2dpawsbGHubE+9AxMYOvoCCt2t2C4PDsHSsdlsuDWYqbktbfX5rVg1wpC38gc9nwsseS+Hkxt7ODkSGXzioD/AtlZgKm1Azw88yEPu3c8wxAO7vng5eUJZ2vdhVgPZpZ2sBRuI/owt7J95kHCfWZjpfSXvgmc8nrA09kWplYOVIaXCB6uTiSx31OMbZE3n6foD3d7cyVSIpFIJO8rLDZ1ltp3HRbJXFfJh4XWrToD28/Ewt/PDrVL2yMjM0saFyWSDwnhVk3i2KIJhjT2gYX567lV5+RPAlnnBvUhBx4UsGtXbvv+K0Hn/pbbvrcdcrrSqRm4vTld/dQKOve/3Pa9TuAyuWyut5pB9/tWO+gG1bnte5XAZb3pvs1t3+uEN3Ht4PLexN8sZ9/mtv9VApeVs29zS/NPA5fD5TG677kFdg/m0TE/3KTu+pvBgPLp5xL/miHr1cvNorycXwYZZMg96MEAsQnZ2HUmAeUKOaB2SSe6BugjS0PnnYY+6dzjABlkkEEb6N4ibjDsoq4LLAE5PmecGoEFqh6Vndu+1w1sbtTVme75eR6XRAfDBuhb1wumxtlISf3n4w4eP/AY60X0mk888Fxs3MFJytaHS0BAAAoVKiTe//hfJTAwEN7e3mIF0XeNGzduIDY2FpUrV1Zi1CE5ORkPHjyAr6+vEqMOYWFh4gTz8PBQYtTh1q1bwuPCxsYm15P3VeAF465evYpixYqJFWTVguct3rlzB35+fjQw4YvY68P1i4yMRFJSkvitqsm9e/dga2sLe3t1l5S7du0aihQpAiMj9RZKYHHI16QSJUqo2rd8jkVFRcHHx+eZAH1deIVkPsf42uni4qJKfbnMx48f4+7du/D39xduv7lh5uYP57JNYaj/lM6Xv+9pxP3ArzNSE77pJiUnwcbaRon5+yQkZ8KMXx8jkUhyRbxZhAbh6RnZsOB36RK6W6R4p7ahKbLNSSzzKtbq3DolkvcXOl/Skq1gZWoFawsD0pbakyKcxq78znxzC3P1xpgU+P4XFh4OD3d30srqnYA8bgkPC4cF1dfS0pJObT0kh95D6IlFMDXKftaufwqXe/nyZdQatkmJ0fIngbx5XG1l68OlWbNmWLBggRjg/Vdp164dvvvuO+TPn1+JeXfo3Lkzdu/eLQbvasICbsyYMVi9erUSow5Lly5FTEwMhg4dqsSoQ58+fdCxY0dUq1ZNrN6qBizc6tWrh40bN8LUNOfUgVeHLy6hoaHo168fdu3aJR5EqIG5ubn4W/HDnEmT1H1w9+WXX6J27dpo0KCBEqMOH330EVauXKmq4EpJSUHjxo2xf/9+8X5ZNeC/PZe3YcMGzJ8/X9W/2cSJE8XDou7du6tSLpfJazUMGTJEPDBxdFRWin2BLcficCB0Ior43YAm8+8/oNDXZ2uvOg8I/kCPytV7pQcE+jT6V3NQIZH8N9G+gvPFgT0/UBNqWZ5CEolATy8bj26Xhn16W/Rp4gsrC+0D2AGffSYW2K1Tp44wcqgBjwdDQkLE+HX3vn0kzNUZWzAmNBb4vH9/1K9fH02aNkUajYfEaf6a90weY1StWhWO9Z8fZ8rH1LnAF1y1LCrvKu9yG9V6kvUi3N43UTYPgtWy7OVE9zfip3H8qVbQlat2ULtcbveb6lsuk4+hNro+UBMuj8tV83egK4vL1R1DjcDo/ma57X+VwHXU/Qb4+8vglZTZ9RLZhv8oZGl4lJ37vlcPWlfP3Pf9dWAX69ziZZBBhpxB6279YrwmU4+uE/rQZMkggwwcMjUGyFvwIiIM12LO1mt4mqjcq0lYZtL9NZ3uq2qGDLpfZ5NQ5vt1bvtfNeSsc4YSx58ZKoyNdGOhnEiBLJFIJJL/NEYmBjAxNxRBX1l1UhdnaPz/b4O55X9bGBjpw4Dfi5oDA0M9EZ8bhhSvqztvs9VN993YVOueym16luaF/sjZds4vkUgkkvcLXm8jn88lxBqvx+zN15CSTveGF+4jkud5B3onCZe3rsOaDeeRoMRIJBKJRKIGLCavHw3D7gVB2LvoFuLCU0gk6uHKwRDsmn8T9y7H/KXoZUF57XAo9lD+3ZQ+MjhJrD/yNmAhfP9yNB7fiBPbLFj5M/x+IoKvx/6pXtz2e5R+76/aut86G4m0FA0OLL2NXfNu4uz2RzAkARwbmoKDv90RaYJORyq5qe36erh+LAx7FgaJvnoYGJurEOc+YmHN/SqRSCSSdwtelyM7yxAePpfx1HwDlux7gPCoZNAlXvIScr3NPziyBP0/7oC2bVqjdZu26PLTTvzxGn+1icXm8cMw6Ms1+OO2/CrEYMu4weg3eAXClRg1CNr5PcatPat8AzQxt/HzrG9wKpj99TNwds1UdGjbFp36Dsfp0DfjGvwukx1/Gd/07IK21AdtB87GXcV1QyKRSN4FDE30cWj5HWjSNUIcn9/5GNFPkhB4PByWtsbYOuM64iNThRh8GWe2PERGmgYWdiZCkLIQZI8sDkJc0z+ecyzctJQ43s5WFg3hTw6chtF9Mtp8WpGZU1/qxCbX6494EsXGBjA2N0DovQRc3PNE5L1/NUYIWc7DIlmXntt+bscjxJAA5robmxniaUQqjq65B2tHU/GQIDggFiF34nH7XCRMLQyFUI6i/tE30BeDpzNbg5H8NAMW1sbYODWABLr2gYJok9LW1CSN6KP4qBRte5T2/lWfSiQSieTfhUWyZ6HLCMtehYcaL1jbu9FdRXufkjxPrgI5+vYprF61BruOnMTJo3uxfNTHaDHtKNSfCciYwszSEhbmxq/5LmANIu7ews1boVBnqrmWsOt7se3CA+Ub/biSInD4yG48SsxC3KUl+Hb2FbQZ+Q1GtK+B+3v346mS7sMgA2fW7IZD0/745pvRKB+2GqN+OaLsk0gkkncAuvezm3CNjwugzicFERuWDCNTA7QY4ofqHfLDwsYY6akaISo5GJtpXYp1VmUWgaYWRshXzBYFStvDxtkMN0hcz+p5HLN6HcflAyGIC0vBqsmXMLPbMQQHxuLkhgeYQduLhp9F6N0EzBt4GgsGncYBEp/pyZnCkj23/0nM//w0ds6/iZ97HMP676+JY7Il9vGNpzi6+i4yqF57FwXh6qFQpCZmiO2oR0l4FBiH/VTG+u+uUr6rQtjevRSDGZ8excrxl7TtYXFKdWeLr3thG1F3lwJWokH5fO3QeEBR+JR3xJMgrTW6cCVnNBnoS8LZBNGPk6gztALYzMoIFZvnQ23quyqtPXFuZzDCqE1LR57HL31PCAF+YdcjbPoxAMtGXUDYgwT8PvYiFgw+gy3TA4RQlkgkEsm7Abtb5/E6hUotkrHrWipi49PFe8Ulz5OrQNYzMISlmS+WkdgMfbgLld0zEHAjFJkkke+c3InN+87g0LbFWLz/BjKSYnBsK20v5rAEe8/dF0I6I/YOdm7Zi2tXjmH5b7xvJS4+0jlRZyJo72aRZ83Bo4hLM4CxsQkSQq9g4/JFuBKmSPHUR9i6YiN27N2DjWs4nm+0aQjctRnrN12GWBstMgCLlq/D2Uca1OzRHwM/qwsHin5weie2HbyEc0fWieOs2nwCcZyeyEq5j+2ivhS/6cRfiloDIxLwxobKN0KPBk8mZjAyyEZqVDii9VxRsqwPStVqio5d6+Gfv9TjfcYIlXqNRN/mleDjUwp+PgaITFJvxTqJRCJRiwPL7mDf4luwdzMXlmNzGyMEHAkj8awPJw8LIeTY/fj42vvCpZiFqLDGktBMI1F7dM197J4fhIfXYhB4MhydJpVGl6/L4uKux4gNTUbMk2T0n18Vzp6WuLwvBP3nVkHvmf5wyW8phHgRf2ec2/5IPKu/dyUajfv7onT9vAi59RQ9plWAEQnjhwFxwgrslM8CYfcSEPU4GQnRacigerHQ1mRmIzOD318NVG3nTeV6o80XxZGlyYYVtan3zEok4E2F27iBkXbAwxbds9uDhUt16N14GJkZiGNu+uEaIh4kolB5J9H2oDORWPvNFSTHZ1CdrYW4FtAnC3XuA6+SDogLTYGHry1K1nGDZ3F73LsUjSKVneHfyhMfTywNtwLWqNLGC0Up7va5KFF/nTVcIpFIJG8Xdrfmd4YXKh6IFNvt+HXPTUTGpj/n2SR5mUCmUUF25iNM7dwO7dp9idteHfHLsHowRgZOLByJdq1bomXLHugxfRseB+7A8Da03YNDd7T5dByOh6QgLfwcvu7ZGi1btECXrryvE9oMWwR+cc+Tk4vRp21rkadDi+74LZAGDabmMEu+gfGDe2LoqquiHrc3j0GnvkOw8+ABjBlI8WtvAImBmDCoE9r2GY4LpHgTTi9E78+/xOX4JOwYNxB9BiwXrtrnl41Fe6pn8xbtxHE+btsds3ffpz3BmPlxB7QR9eX4Tpiy7DzJ7n8CDVI0NKiq2AS+ZkfQuUEr/HzgkbLvAyPhKr7t0xXt23+E+Y/98X2vesoOiUQiebfwLuVA4s0bxuaGCL2TQEI3Ao0H+NIVXTsw4P/zvF4Wqzr3YBaP5tZGaD+6JPrMJgHqZEqDC8Auj5mwLLMgZmHtWtAaZpaGiA1PgSMJXHMbY/AbZ1hAsjAW3w217seO7hZwpjT8vVBZB1jYmFAwEuWwazaLXLYKs3WXXZszSQBfPRiKgmUchBhmvZmtPEfmemoozr2IDSxsTWBuZYR0KkdPaROnbzrQF5/NqYwCpR2QmZ4lLNX8GUkC3CW/lWiPPo0GTC2N0OizIrB3NRf5dHB6tkTzgwBLexNcPRAiXLLZ2s6u2Gxp5sBznlmEH1hym+rC7eUnDEohEolEInlnYKHs5h2AoIgHuPEoEYZSID9HrgKZ72jZ2cm4efowjpy7g+zAPZi7eBcSNYYwNqTBgo0TZpwIxuPfPkO+ks2x7Nhh7NyxA0t/6A6LwNM4/SAWWaY0QMhIhEGtr/Ew+BZm9a6K4HX7cTclCofXrMDxzPrYHBSMh1d3o2MRB2QkJcGyQF10L1cMVxf9jGsp4dg4/xisC3+Cryb0QB3vfHhy7gJuXzuGwAQNTFLv4dCFIBw5dAnehTqgia8dsg355dEmolGGhobg2bADl99G8OVfUTIzHKcO3UBs4DaM2X0bDb76FTuozt1KPMTSZb8h+K8Mnzl+NNon4dnIysiAgXVpzFi3DTPa58XM3vXQYcQ6xH5oU3DNC6Dz8K8wYcIkNLZ6iLEztqjq4i6RSCSvC88frtTCk0I+4TIcfj8BG3+4KizHmekaJMVpH5Gy4ON0tbsWgkNe82ciNCMtC6lJGUhNyIQJiWLOc+1wGO5ficbTqFQhmlOT+LVk2bAiARlyKx63TkcghEQ4z9+1czETgjhLoy2QLbIsQDmwOzSLYhasuldN8HbB8k44u+0RvErYIyE6FXcvRcGnghPlzYImM0sI1qS4dGEF5nK4TFFOBpVD9dChoe+PbsTh9vkoRD1OQia1xY4EcNPPfUWdTm8OFiOBfH52qNO1INx8bET5Orh+oXfihes4W9dL1XMTc7g9itiK/ktNzhCWB7Zuczpuryn1sWcxOxLqmcjOIbQlEolE8vbR08tCVqYhbl+ug1pF/FCpqC0yclz3JS8RyNnZGugbFcbimxEIDwvFwha2JGqn4likAYz0DGBtVwYlS3sgr4MVoi9txrAxI7F86y4cOxuEVBhSoXxD1ECTZYHadWoin0ch+Hq6ww50405PRVRcHDT5i6GqjwfyeRWHu6U59DTplNcR3Ue0hF7MGSyc9CPW3I5FlX4dkNe0MFo0LIqki0vw67qzcGo0BAOrO+LKpiVYcOI+CndoDze9jBwLifF7MwGnPJVQt05BeJT0Q0F9I6qXHuKjI5FhkIngS0ewa9cuWFQdgP7tqsPqJROgNSSEM5PSRYuYrOx0GGqMYKK4XZtau8C/+yycXNYTT06twuUQEf3hYGABj0KFUbRoefT+rB7C957AdWWXRCKRvG1YuPlWySOstWnJJCJJPCZGpwnr750LUdj76y2EkWDWN9RaQlkQsjtxTgtqwXKOMLM0EpZanqNbubUXrhwMxbVDofioTxEhitk6y4KaF79ioXl8/X2xOBjPXeZjH1l1j8RlXrHIVoEyDmKuMbtS5yVBys9d3X1tYUN5uX6ajGzkL2UPTxKt+SjeraA1yjf2ENbYPN6WwgLtWtBKLLx1hkS0cz5LuNMAh+uft7AN7Encc/257QXKOuLepRixkjUvTGZqZYjCFZ2QkpgB/xaeSIhNEw8DXLytRLtZUD+DjufpZ4sr1E5exdu/tSeKVXNBKXYNJzEccDQM3iUcYO2gbf+FXY9h62IGD6rLzrk3UKy6i7BKSyQSieTdgMWxRmOMi8fKo7htDbSv4QlDA7lU14vkbkGmu2xG6gNM7dYBHTu2x3e77sPGvjK8bCk+IxOZLBqFGs3GjQMrsPN8NDLS05GengGWqeIhOP1PQ4kyKC2TSdv0DemWTihXrgzsA5agZduOVH4nLLp6H5kGBuKPY1O5BzoVCsHS+fMRZFwHQ1sVE/n9WzaDVfBhzJm7F36VWqBtu0o4+esc7Lzmgs4tilOKLBoQ0DEySYTTt2yN5o96ZlN8lrbeTiWrooKBPtWL60shTQ/OzoVB9/dcKVqxJmiUg61BKeL72c2L8UhTBsW9THF2+xwsOhUq4uNC4mDk5gNXe/H1wyDzMdYt24ZbNNjk38Ll4yeQWcQbXtq9EolE8tbJTNMIi7C1k1Z8snD0JvHZa0ZF9JpeUcz/Zdfl54ThC7AgtnYyE/nZuutV3A69Z1bEJ9+WE9ZYKxK2/q286LanLZ/n5/J8YJ6jbOtijlZflBDfG/crKoQxW6l5ITAWlcVquAo36ZK13YT4ZVHL/5nS/pYj/MRc6eI1XVH7k0Li2DxnuEAZR+G+zO7QLYYWg3dJO5GG6+dH5bGoZiswt71cI3fRVj5+tXb5YUf1qdWloHhYkCe/FWrTNotjFrPi3p0DbkvNTgXRW8lftHIeUQd2Ce80qYzovxod8wtrdqm6bqIvbfOYoX5PH5G+5fDiJJANRb9IJBKJ5O2ip0faTKOPx7caIWBvGEq5JtK9hPSXvET/iVwFsom1Mzy9HBB8dj/27TuIJ959sWnHjyhimgFTRw945csDE+F1rIey7UehR8kkHN62FRfu5kHF2p6wps7WN7KAW/78cLYyFmWa2eWBt6cL9NNNUKnnGIxu5Yugw/twId4S9RpWhY+XjXYVazMvdGpfFwmxCajWrSfK2orsMC/eBB2reMLOyx/VqxRCoQqVUMLZFnmbd0bDfNwMA9i65YNnPnvw82oLJ3eqpwtMRT1NaQDgTeLVBIbWtbB84yQ4XTuIDRs2UNiM41eCSbrnjnP14VgwsgxmdK6PGjVq4Os9nvhh7lcoYAYUKlIcATNbifiBS2Px5Q9jUdhCyfghYOAEj8z96NuiLvVBTfQ45oblM/vATtktkUgkbx26B7CLNYtHHSxC2SVaF/j7X/Gy/Gxx5XitcP5jfg27Oefcz67G/J2t02I/iUwekHA5OmHOeXJarXk/zyXmT97HdWBY+OpcoLk8TsPlcBqGy3tWDrWdj6Vrp64d/MlWa07H2/z5sgcEvF+XX5eGBS+3TVcmo2uzKJ/qxdvCxfqPJkkkEonkLaG1HOsj6FIdVPVshjJuKYiLi+U92gSS58hVIBdrMxGn7gUjNCIKUVGReHToR5TPa0FdaIyWP+zCyT3TUIIEImNZoCZ+PfwEEZGhuH5tKw4c2I8+FV1g6d4AqwMCMaV1EZGu2sDZuPjgd1SlfAZmBTB0wzGER0bh1o7l+GnlbuzdNAweIiVVytQMpual0bJ+KSF2BQb5MHb3fTy6sQVtfe1hV+Rj7Al+hIerBsFOKGtn9FmzF8f2jYAr1bTh5M04fWgOSrNg1SuLefcuYvGYBtQCA3jV+RyHwiKobdy+YCyf2BjmXESuGKNU24k4dO4Yjhw5gl3bJqC8o1YF2xWsjumrT4n4vTvnoIEn99EHhJ4JKvWYiYPHtH1zYflklHJVfhgSiUQikUgkEonkrcLiOJPnHF+pDX/3JmheyQHGRjxVVIrjl5G7i/VbJRb7Vm2GVcUqqO7rosT9u/BCXLzI13+Zd7mNb+qVIAYGBm+kbC5Xn5eAVRkuk8vmv5OaQfe3VztwuWrX9033rdq8ifOKy3sTf7OcfZvb/lcJDJep5m+X256zni9DX5/P72zo6WfJIIMMMsgggwwU9PX51YAGuH+9Hirna4Yu9ZWJkG9gzKYLb2I8yKg5ttAFLo/r+yJ6zSceeM4B6tu2rsrW2yIDkcHBSDdzgIuTHbQzk/9d+vXrhwkTJsDZ2VmJ+e8xZMgQDB48GJ6enkrMu8MXX3yB48eP4+TJk0qMOjx48AA///wzfvrpJyVGHTZu3IinT5+iW7duSow6jB8/Hh999BHKlCnzbC7/62JkZISePXti5syZMDbWTn94XfiCFRkZia+//hrz5s1DSop2vv7rYmpqit27d+POnTsYNGiQEqsOP/74IypUqIDq1asrMerQu3dvTJ06Fba2ytwQFUhOTsZnfXpixYrlSEtTZ414E/rbHz9xnPp3D77//jskJiYpe14PS0sL/DTtJ7i6uaJdu3b0W0hV9rw6Fhbm+PXXXzHlux9x7vQJODo5Knue58BlDS6mrEb+QrehyXw3H/5JJBIJI6ZQ8Jo5tMEP9/jenJb2+tfLFzGh+2hGegYJpNynULwq/Ho3UedUrrOahofsN1dnGqsYGevqrC4mJlRnGqdl8TvzVIRfu2tiYoLU1FcfV/GD49tXSsA9uyQ+rusFIwM9ZNHvbtKkSahdu7YYC6k1xtSNBydPnoz58+erNh5kLCwsxDjT399fTG1NS/tnL+h9GWZmZujSpQvytfhRidHyJ4Fscn2+svW20IMBKXr689EgR/MW5DGEOCtbtqzotP8qLD5LlChBA1pLJebd4fTp0wgLC0OLFi2UGHVISEhAQECAOLnU5P79+2LBt8KFCysx6nD+/Hnky5cPjo6Oqt0o+OLF7vCVK1cWT83UgJ+88UXw4sWLqFatGjQadW4QXL9Hjx4hPj4efn5+Sqw6XLlyRTwAc3VV94Hg0aNHUalSJdUePjB8DTxx7SkJZRqEqDgO4b8bB/HqIbXKpcryb4w3+AasCqJMrRU5k39bLynW0as88pVuR/cNdW6aEolE8ibIomuYtYUeKhWzgj5dg6Oio3D37l1UrFBRSaEex44fg18xP1hZWwkxrgZ8LY6JicGtoFuoUqUKMjLVEVeMkaGRGIMXKVoEdra2qt1HuJ+fPo1H4I1AVK1SVYlVj9NnTqNQoUJwsHdQYtQhKSkJFy6cR/XqNZSYfw4vApkUdQv3zvwuxpK63wGP2dzc3MRYSK0x5psaDzJs7eVy8+TJI+qt5ljz0KFDqDJwjRKj5U8CefO42srWh0vLli2xdOlS2NjYKDH/PTp27Ihp06aJH9m7xqeffireUc1PodTk8ePH+PLLL7FixQolRh1WrlyJ6OhoDBw4UIlRh/79+6Nz586qC3p+Ysj9q+YDoNDQUPTq1Qvbt29XYtRh06ZNuHbtGsaNG6fEqMPo0aNRt25d1KpVS4lRhyZNmmD9+vXC+q0mXaYdh7vPEdKG6ruF/1fI1mQii8Ux3aAlEonkXSU7OwtpCe5oWKQ1Gvs74crFM/jll7mY/+tSJYV6tG3VDJMmT0aRIkVIUPzxMtTXwdDIGBfOncO0n6Zh5eoNyExXxwOJMTS2QPs2LTBq1CiUKl0amSqJb0MS3gEB14QFcvXaTUqsevTo1gWDBn2OEqXKKzHqEB4ajL59+mLT1p1KjHqwZ16rVtqFhtWEx4PsqcjjTLUZOnQoGjRoIIKasDehfd0JyjctUiDnQtOmTYWraN68eZWY/x5t27bFlClTxBOvd41OnTphz549YhE1NQkKChJCa82a558SvS6LFy8WT1OHDx+uxKgDu+u2b98eVatWFRZqNWCXKL6wqCni+GkyXxAHDBggLojsEqwGLODXrl2LwMBAcVNTkxEjRghx3KhRIyVGHRo2bIjly5cLq79apNP4oPfsTaj00VxkZ8l3ykokEsl7jV42UpNNcetKTTQs3AkuhnewaOFCLPj1VyWBerRp0wZjxoyBj4+PahY3HkewJW/WrFlYtWqV8M5TCysrKzE9Z9iwYcLLkV8RqwZsfeSxBE+BUnsMyHTv3h2fffYZypdXVyA/fPhQCNnNmzcrMerB00mbNWsmxkJqjTF140E28OzcuVO18SDDvw0eZ7Jxo3HjxkhVyVXe3NxcCGSnBpOVGC3qr34jkUgkElXJztZDZoaxDDLIIIMM73tINyGRmYXCpY7gwL21WH84HEYm6nodSSSS1+NfEsiZCNyxEEN7z0BgmrqT7iUSieRDhb2JDQx5fi4FA55TTHFivq7ynT7/Cp4vxOk4/f9L+2+g844W7VC2uX4vmyMt6p6jnbrvIuQWR0EHl69L9+K+56Bo7ieJRCJRC37oaWioQQG/gwg2uASbAo1etryCRCJ5C+QqkK9vmITqxQtjzhm1VnrLwsMzOzB34QYEp79nAjk7HYsntMDEnQ+UiFzIeoyJXergq633lIjcSXoahacp6riLvBtkI/n+LvT9qC5q1qyOsg0G42SIeivWSSSSl2NgqI/wB0n4odMRzOh2DItHnBVi7+apCMzsfgyzeh1H8PVYGBjl/hzUkOIfXIsR6Tj/5mnXkJacCSMTAxibGYhPhoWjkan2O+tE3X4ul4NIS/uFqKXji/303dBYXwTen1N8c72FIFfKYrgu6SkaHF//ADGhychWbhOcbsfsQCRGp8HU0vA50ZuckIFlo85j+idHMa//KYTdT8CeBUGY1vmICFcPh4r0234OFN9n9TqBwBPhNCilelOIDE7CgkFnRNt/7nEcQacjRD10dRZt4uPRqDUjXSPi+bi8j8NLBbVEIpH8DVgkGximw7/2NSQ6BmP94TBxvZFIJG+fXEdOqXGhCAq8hYhktc5UYzGf0AJmeP/GFNmIDr2L0Kd/4Z+vZ4ICJSqicB5zJSJ3fhtfH6N3hyvf/gtocPNMCFpOW4UDB3ZilM9VjJ2zT9knkUjeJCwwk+m6lK+ILQYurALPYnY4v+uRELn951VB+cYeuHYoFJn8UDKX667IH58Ov+ouGPp7dbQeWQJmVkYIDozFkZX3cJXysgCOepyEK/tDcGHXY1HWNRKeR1fdw4MrMbh3KVqkvbj7CdJTNaI+LNBPbnoo9t29EI3ja+8jLSlDHI8JuROPeBK8XNb1Y2HiGBHBiSR401GwrCOVQcJ39Hls/OEaokOSkRCThhsnI3Bs9X0kxqY9KycjWQM7FzP0nlkJny+uiny+tiJ9q+F+6PJNWdw4ESG+G5roo/WXxdGW2nd2azDVM5OEL93nqJ/cClmj7y/+aDm8OHbNu4mwewm4cy5KtI/bm0FpD/12B0tGnCUBHYlwEuHHVt8TbXoamQoDKZIlEslrkJ2lD0PDTOT324cDd9di3ZEwscq1RCJ5u+QqkPXEO9nwJzF7a/cSDO7dG71798XMtWehtS9n49aepRiixM9YcwZaGyLF712GIX16o9/4MTh0Pw2mdDh9IwMk3d6Hr4f3pfR98OPyY1Bvev+bQd/AEAaK5ULz9AZmD+shJuR/MWkrYjlSzwFehZxhbcIL6DzFoVU/YNXKlRhOaT4fswSPKTZgw3dYsech9s/8HN2nb0VmRgqOr/4OPShN9+6fY8G+21zSe4YhynTogQa+TjRQzEAy0mHroN77XyUSyV/DYtHAWI+CvhCoGWlZqNgsHyxsjZFBAtTc2kgr4mjAxWnZ6vmcNZfE6TUakC0beR5HVtxF1KMk7Ft8i8rR4OSG+7h3MQpXDoTi4G+36ZqVJUTiue2PSFhnIJ3ScJyGjnP1YAhuk7B8dD0Wm3+6htjQZGyYelWI6aAzkbi8L0Qcl12Vb5+LJMEbLoT3vkV0rBQ61voHiA1JweW9T4QlOCuTF7HJFK+gSk3MxL3L0XhwNQYnNz58Vn99Iz0SrIlY881lrJtyRbSdLcOGxgY06MymT8V9moIh3XeEMKZ8ureG6PojW5ONguUc4OFrh8iHicigNqUmZSKQxDu3SUP7uWx+8KChenG7H1yLpX4JEft0gl0ikUheBZ27Nc9JPnRvPTYfDYVGqmSJ5K2Su+9dLjw5uwA9Og/FsvWbsXnDKozpNQBLz9Ng5soy9Ow0FEuV+LG9B2DJ2RDEB+/Fl71IMC9aht9mz8PCLUcRY2IBq5QQLPlhFMZOW4B1mzbj+OX7eD/eWkldlRGMSQMH4ZpHE7FanfG5cRg8YRtS6OJ2attcbAuIpnTJ2DNzCubtDUUTSmNxfTomLjwLj4ot4e/niGJ1O+KzxuXw6OBcTF8WgtaDh2PY0L6oX0Ld97H+azw9hy9aNkTNmg2wOqk+Rn+s7gp+Eonk5bAb8LXDYZjR9RhSEjJQpqG7ELdPbj0V1tCiVfMIaykLx8v7QzDj0z9cqfX09YU49ChqgyptvOFb1QUPA2Lh6WePxv2Lokprb9y/GovMdA3KN82Hmp3y4yEJ4DIN8qLZoGIoWtkZaSQkb5IAfnQjTlhUs6i8/KUd0ezzYnDKZ4kKJNYb9PRBMO1nWJB6+tkh9E487l+OQYWmHrhyKETU2TaPqdjvWsAKhSs60b58cMlvDSMTfdTqXBCN+xXFo0BtOQzX3cbZFBUpXfkmHiT2tW7bqyZewurJl1G8litsnEwRF5aCFeMuYuvMQNToXED02Yuv1mRBzdZzftDA4pgt1k9uxVOfZqJYtTzwKe9I7XYXx7h9NgohtI/FdFamXFNDIpG8PiySjU0y4Fn0GDZdOIZr9xKVPRKJ5G3wNwWyBtd3rsRxvfzoN/5H/DB2ADwzzmHTrkBc3r4Ox/S80G8cxY8bCM/M89i8NxC3j2zBruhiWHj6MRKjI7BkQB2Yp6Ug08AItjaW0LOvhK9mLMS43o2h7mu13xCGRsDVLdgUVA7DB7cUS7n3H9MZaUd34H6Snlgm3JQGodxXdgWKoc/IYahJadrUqoo7Z+/AzL0wvF0skKdwGZT3cYNtgYJw1gvFuSOXEfQkDa55LLXHed+wKYdv123Hvn17MNg9CJ9+vhhPlV0SieTNkpGqQTESwQMWVEHLYX5i7m9MSDLObA0m0euF/CUdhNVTQ0KuBAnG/vOroCmJVxNzQxKFWUIo2jqbwbuUPfJ4aa9BLBDZSssimstjjEg4sks0C2CtuKZjk6g99PsddP22LPxbeop9bKI1MTdAJh3PhOfqmhoii8SnzsqaTQe0yWMmrLwstl0L2uDS7idw9raCKdeJ9nM5XLY2S7awcvNcZY3meVdxnqdsYWOMQhWcSMA6UR0NxLE6jislxPXd89HCws0ius2oEhhIfeRV3F5bTwV+cMDCmNvMDwfYmn3nXCQ6TSiNSi08RX14bjRjbKqPA8vukFgvgKYDfWFiwfUVuyQSieS10NPLpuuVAYJvlUN9v0rw9bJQ9kgkkrfBXwpkQ2MTZYsHJzRIyM5AfHQ4YvVcMGDmAnzRvCiy01NE/FOOBw3UZizASIqnUQU0hsYwE+9apQEODUT0kIFkI2d0GjUPm2Z0xrVZPdB6+Cw8eJcflOkZQJ8uXFk8EmKXF31D6g1lF23r0QDuxTESuxHqxnGaLD3h4sh2hkwa4PGglLEr2AzfzhyEPOkhOPnbFAyZsw9/2EbeJ3iRCUMYGdmh/sf1YHDzFu4qeyQSyZuFL0sceCVrvu6wa/KWGddxfucjMVd207RrQhyzQGXRK1a8puuRDracCjdpCiyAvUvaC2vwr0PO4NL+J/Cr4SL2cbmcv0BZB5zeHIyFg86IeceFyjti9aTLOLHhgRCyXBcW5HxR1GTQtZHKZyGrE6UsYO1IsHJ9MkkEm9sYITY8RYh0Fpycl9thSyJ694Ig3L8SK47L+fgiym3RwS7Wj4OeCuswL1B2/2qMtlyqb7lGHsJV+/FN7VWVyxDl5BDH7Hp950IUlo+9iN9HXxBzsX0qOsHUwgibfgrAuR2PRP3zeFuKBb/2LrqF/NQ/R6lfd8y9gdQE7YMEiUQieR1YHGs0+rh11R8VXDqgYx0PGAuDi0QieVvkegZmazKQkgZMaeENb29v+A1agvy126BU+hPsXLMMixctxC+z9iLCwBjFP2pJ8SHYuVYXvweh2cYoUKMZahqdR59aRZDfpzB6zdqNKJjAIOYWfhzZB6OnzsXBm7F4mhSFBLUWy1YRsYhLfDQe3T2HBw+MUNDFHvArC9/kg5i17AQePnyA5Us2wvKj1ihono2UlBSk88CQRoYZaanQjeOyMtKRmq5dudpUk4lHVy/hYUQcDa6ikWhREG27dUfrmi54cPQa3juHmowHmP/tLOw6d1P0x5qV22FRk/pI2S2RSN4cLBbz+lijfk8fIUz5IR7/16BXYXT7oYJYpKt4TVchBHn/i7CQzF/aQVhKOQ2LUHs3c7GYVYUmHsLSbOdijqrtvFGMhDLPOy5SyRltaH+lFvngVcIeNToVQPUO+dH123IoXc9NlFeT4lhsN+pXFNZOJsLVmuskRC7/o1C9Y340HVRMCOFPp5YXc4D1aUBYrb03XPJboVg1FzQZ6As7VzM07F1EuF9b2JugzZclRDkceJ51iyF+qNm5gLAYWzuYirSuhWzEKtPsBs5lsft43kLWz4lrdo128rQUC3pVbu2FOl0LCYu7qaWRqBu3ocPYUqLdfJwOY0uLtpX7yB21KS1b67nfX9a3EolE8nfQ08+i65k+7gVWQ/k8HdG5rgcMczzElEgkb4dcBbJd/nJo0bI5apUvhqJFi6Kgsx0K1/ocSxeOQtmC+eDu7k7BEcZZenCvNFDEl38W7wRTGgXZFmyJaXO/Q5MKNMioVg9Dx4/HwM4V4WZpCy+f4sjn4YFSDXri5+/Ho4SjcuB3Bn5ViQb3jqzBqGHfIb7QYHSuagWYVcH8zWOADVMxaNBg3PH+Cj+PqA8TfQ18yn2EcjTgAszhW7kuvKy1JTkUKYfa5b1ER7fuOwbOAcsxZMFu3Dm+CgP69RWLdE0/rYcx04fCXZvl/cHIE/XKpOL3b0eK/liR2Qibp35Cf3+JRPKmYWHGQpBFpjaCLRHaObw8z7dAWUe4F7F5qZWT87O11MrOhC95Araw8srQnNfJw0KIShae5tbGwprK6VwLWov9DnnNRf78ZRyQr5idEJf8nef9smuyLZWjdY/W19ZREZJ8DD4mx7HAdM5nAVNzXuAQ4licngNbsy0pHbtIczls+WYBL8qhwHld8lsK4cqB3a05Lbt2s9Wb62dmZQwrEtbsKp5TyPI2u427kZguQPX3KGorrM/cXk7P5eX1sRHtZqu2h6+tENtcD34wwMGa2vnMVUgikUj+IWw5zsoywLmjxWARXQKf1PeAgc5FUSKRvFVyFcj5a/fCoo2bsW3HTuzcuRObR7egWD2UbD8ca5W4nTvnonVxJ5Ge49fkjC/hLOJLtBmK1Tt2YNui2ejfZzB+/n0sCls7o+3w2SLt9jXz0Lmctox3i2ykJxvAt2k/LN+8BUtmdEIeZY+Nd0NM37oFmzdvxrwRDaEdmhqiWd/p6FuNF9pyQMsh36KaonYLNe2DSZ9VgzHvKd0Bi7dswcYxHeD30QBRBoe1i35GZTdt+vcLPeRvMAIr6bfC7dg6pTscpTqWSP41WOjldBtmxJxjEogiCK+WlyPm/LLwzQGXJ9yqlXJ5vxDHDH2wiNTt53jdsYQ7NZeny8ef/I+CLk6HsAIrcVxHzseIYyl5dGXqyhH7XygnZ1t1x1aKUra17dPF5UQcQ2kLfz7LR+mfxdE2w991ZeuO92JdJBKJ5O8ixLFGH/euV4NtfGnE394K/VxH5BKJ5G0gT8dcMDAwgJm5YpX5jyLaaPZuttHQ0FBYwtSG28vtVhtjY2MR1Ib7wdTUFCYmJmIRODUCl6dPd2Hui9z2v2rQ9S2H3Pa/SuD2c9uN+J1zKsNlctlq8ybOK2NqPp8OBoYZMsgggwwyvO/BKB1Z2XoIvl0LNb17oFujAsjKeDPvc+F7Et/3c7vHvmrg8jjwPZrJLc2rBkZXZzXHKVwWl8llvwl04zW10Y2t3gS6MZaaY0wOb2I8yCFnnXkMl1uaVwlcTx4Xv4he84kHnnsM3q5gmLL14fLjjz+K9xzb29srMf89Zs6cifbt28PFxUWJeXeYM2cOrl69ivnz5ysx6hASEoINGzZg4MCBSow6HD58GElJSWjcuLESow6//vorKlWqhMKFCyMzUzuP/XXhC8H333+PQYMGqSY8+cISGxuLZcuWYcSIEUhLU+dGzw8dzpw5g8ePH6Ndu3ZKrDqsXLkSvr6+KFWqlBKjDty3/fr1g5WVlRLz+mRq9LH9sT08imxHdrZKN0q66hsY8vvujcT6CWo9kGKLrYkJu1hnIT09Qwj710WUaWwiBh+Z6ckco90hkUgk7yFsPQ55aIfUIHu0q+6IW7eDsHv3HgwcoO7YhPn2u2/FWC+vW15kKYvEvi5877h79y62b9su7vl8D1ELFld8H23RsgW8vby1CwSrAI99gh8FYyONAb/44kslVj1m/jwTjT5qhEKFCikx6hARGYGFCxZg9OgxSsyfSWOvJsXb6Z+wZMkSlClTRoyF1Bpj6saDS5cupX7+QrXxIMO/DS7Xz89PjN0yMjKUPa8HC+5JkybBt/M8JUbLnwRyOf2TytaHy/Lly9GsWTNYWysTif+DrF69GvXq1YODw7v3kq1169bhzp07GDVqlBKjDlFRUThw4IC4WajJhQsXxA2iatWqSow6bNmyRVwIPD09Vb1JsJDt0KHDs6e/rwuLq4SEBGzfvh1dunRR7aLF4i0gIAARERGoW7euEqsOu3fvRv78+eHj46PEqAP3bZs2bWBhod4rOlhoHr2eij59hyJTpb7lv/2t27dx7epVtGvXnm5i6qyUyOJ49+5dsLWzQ4UKFZCRnq7seXWM6eZ15MgRcT4U8O8FPUMrrX+0RCKRvI/o6UOTHouQwO1ISU4gUaF9WJmq0nU4J2amZnQPSVdNHOtgIWRkTHVOTcUf7215fbLpP34YmkH3vTdZZ7UxpXsfj300WeqM1XTo02+FBVxK6sseQmSjsb8TCriZixft/BO2bduGIkWKiMWY1RpjvqnxIMP9wOUWKFBAjN3UEvV87i1atAileyxRYrT8SSBvHldb2fpwadmypXhKYWNjo8T89+jYsSOmTZsGN7d3b/Lzp59+ih07diAyMlKJUQe2RI4cOVI8AFETtkZGR0erbpnu378/OnfuDH9/fyVGHWrXri36l5/GqUVYWBh69uwpLl5qsmnTJly7dg3jxo1TYtRh9OjR4gFRzZo1lRh1aNKkCdavX6+6q1WtGlVw6MhRZKarc2M3NDbFgX17sG7tOsxbuITKTVL2vB6GxhaYNGE0PPN5omv33qqUy2X+PP0HDBr6BRoM/x01mh1Flkb9KRgSiUTyb8BeMXokfAyMeKE/eS2TvBr8AtmUFHNoIlpgcJOKcPiHjmuDBw9Gq1atUL16dSVGHXg82KNHDzHOVJuhQ4eiQYMGIqgJ94F93QnKNy1SIOdC06ZNMW/ePOTNm1eJ+e/Rtm1bTJkyRXV3EDXo1KkT9uzZIyy+ahIUFCSE1po1a5QYdVi8eDFiYmIwfPhwJUYdevfuLazdbJnmJ8BqwE/K+MKipojjp7KhoaEYMGCAuCAmJ7Mb7OvDAn7t2rUIDAzE119/rcSqA7uF1apVC40aNVJi1KFhw4biAYyjo3pL8ycmJoprEp8Tarkr8ZNY9qbgBxALFiwQT3zVgF3Lx48fDw8PD3Tr1k2V34KlpSWmT5+OYcOGodGXS9H00/XQZMhBpUQikUg+YMRtMBsRYc5IuPsx+jWugoLuf39cx9PB2FuWx0JqjTF140E28PBizGqNBxkeX/A4kz0KeUqjWp4APA+ZBbJTg8lKjBa5SJdEIpFI3huyNAbgV6M8F7INaJhgqA20zXH8qf1u+Of0L4Zc8r/NkFsd/qpez+pOQXzP0Z5naagfXowT4bm2/42+kkEGGWSQ4e0HvhdqDOGcJwpW+ddg3u7juPfkzSz29iGSq0DWpKcg/ulTpP6fV4S8SHZWBhIpX1Laa/iFZ17C0LJ1MPTnI3gX/sya9CTERkWIJyIcYuJzaVt2JmLiqL9yceHPSo56ljdWediRmZaExNQcfvlZGiQnJyHjvXxtSDbiI8NF+yKfqrdQg0Qikfxd+LVLCdGpiAtPQUZalnhncjpdkJ9GpCAl8f8sFkb7NOl/5E9OUGdxsVeFXx+VHJ9BYhUwNNIXdeHttJTc54jxvsTYNFH3+KhU8Wqq1KRM0fbEmD/uoskJ6c/i+B3SOrLoPp8Qrc2fHJ8u+i63KYX6hnrafRKJRCJ5Z8jK0oezSxgsPNfg5+0ncD9UHWvwh06uAvnqyi9R3M0BP574Z+bruFtb0dLbAe1mnsArT/fOjsfNi+dx82Es1J2e/2pcWNARflUaifmVPXv2QLM6H2P9tZDn6pZydCKKlfBHv8VXSS7qyEbIxeMY1a+Vkrc7Pv7qO9yKzsKlRZ3R4JvNSjoanIVdRt8+LbE+IFGJeV/IQujJJejfpRu1rytq1eyMtZfVdYuWSCSSv8KAhFvA4TDM6nkcayZfxuafrgmRfGTFXfw+5iKWfXkOYXcTYEBiMzdMzAxxestDzO5zAmu+voyz24JhZGIAY4o3tTQU2ywYOb+JufY7C0zeNrUwFPHGpgYiLX8yBoZ/xLHI5bQccgpvLkePyuGyxDHo5mFsZiBE6pmtweKYT4KeirJSKG7luIvPjqkrhwVrbGgyvm97CGup7lt+CkACCeCVEy9R2y9g2VfnceNEONJIMP865AyWj72IRcPO4vHNOJGX68j7f+a+o/zLRtG991SE2CeOxe2nNNyGuLAUqkcGDI31RX15n2hTDrEtkUgkkn8ftig7u4TDJv9KzNp2HHefqL8Q2YdGriMGfkVHZqbmH6+Ixo+yNZzvFZYb/wO6+cIYRjQoeBdIp/Z4d5oo5lbu2LETsz93xc/DhmLfQ0XMZodjzaqH6N6zKbIubEew8uAm6cFuDBn4BYxaL1Py7sJPTZ0RlZxN454s5DQW61NTs7I0whLwfpGNhDR3jFrJ7duL2c2SMGP5QWWfRCKRvHl0181q7b0xbHkNaOjiGhwQA7+arhj6W3V4FLPFnYvRQmgyLC5Z1OUUq2nJGtTtVggj19ZGvW4+dB/Lxp5fg4SgvLT3CbIys3D3QhQ2Tw/AifX38TQqFZtIjK6ccAm3z0Xh0PK7WDHuEo6svCsswA+uxeD4+gdYQflvnYvE9lmB2DEnEOkk3HWC8vzOR0iOS0cMCVzeZiF6ac8TYf31KGIjjjun70lsmHoVsSRO09M0opx1312lNJpn5WSkalCogiNGrq+NPj/7C9Fr62SGXtMr4qM+RXD/aiwSn6bDvbANPvulMhp9VgRntgWT0NWK+fQUDfxb5KO+qoE6nxTEqU0PEfMkGTvn3hRtOrXxAWJCkvHbqAtYNPwsgs5EivryPm4TW6T1pGVZIpFI3ipakRwJK6/VmLfrJO6HSHfr1+GlKjTn4IHJzk7B0dnDUbm4H/yKl0KPSRsRk5uiy+U+mRJ8Bl+2KSleWVO8RGUMnXEQSSJrNgK3fIcGJYvDr3xD/HSABiIGf7x6hm/f4ed+Q1veT3lrtx6Hy/H/vl055wvcS3X5Gp28U7Fz+1VhJc+8dQjrMouhV9eOyGN2D2eDtKu2Xtq8GhnFu2FkU2/xnSlaqzsqexgIV+rMxDiEh4eLEBoejdQMNRfK/7cwgE+t+vBEFMJDr+BscArKlSiq7JNIJJJ/jyQSmxEPE4WYs3IwRb5idiR8M4WAdMhrLlyP+b7GLtTxkalIScx8dp9jy+2eBUH4uvl+nNjwANcOhwp35ZK1XXGSvgcHxAnhyK7Y+Us7CAsvW35L188LR3cLIWi9/OwQHBgnwvXj4Qg8Fo78ZRyweVoAHNzNEXI7XohsnUAPu5eAxzefkoCNEWI4gwTw7fNRwtX50r4QOFG5jp4WKFTeCWZWRiLe3tVcWJMDj4U9q7shCeKbJyMwudl+bPzxKtVLnwR+FgnvFEQGJ8KE2saimfsh+nESHt2Mg4WNMd3Tlfs3lcPp2RW9UAUnYaFOoT4qUNoe3iXthXU+lfrKzcdafHfysIBrAWshylm4Xz4QAiNFbEskEonk7SHcrV3DYO65CrN2HMPdEDn18VX522bau3u+R7cvlyPb2Qteecyx4/thmLYtKIdLce5kp1zF4IZ1seBEKmzt7WGW/Rizh3TH1N23EHppCbp1HYdAjSls8AgbFs3AraeWMOZa6RtCk3QEXRoOwgVDJ3h5eSH06Pf4YuwKxKrzuq5XxAKF85sj5s4jans2Lh66gJIVKsLLsxQauBrj4K6jlCYVwQ+y4V64MHJbT86IBkdPdvwiVnnl0GPIRJy6ZwhjdV5L++8SfxHfDeiDbj2G4LR+LTSt6KLskEgkkjcPC0UWe+d3PcFvX11ArU4F4OxpKR44Xtj9WKQpWtkZmekaYTU9vuY+Voy7KESucG0mWJxWa58f/eZWRqXm+RBwNAyl67ihFAng/KXsEUvilIVwybpusHcxF/Oby37kTuXmgbWjCYnEUDr+Yzy59VQIUUs7E5Rv4gG/qi6wdjKFf0svFK7ohISYVH4uLOrM368fD6N6ZcGruD3Obg+Gpb0JrCiw23geb0sq2xTedHwWrQ55LeDfylNYxtmCna08K86kuhcgId5/XmXU7aZ9rzeLe3aZvkritVxjD9HOsPuJIi76cTIa9Cos6vkiuocImRlZwprN/Rf+MEE8QGBh7OFrK+rBQv7M5mA8uBYr6q8T6xKJRCJ5u2Rn68PJNRxxuID958OVWMk/5S8FMr+nTYsGN4/uwz0TOxQuXhql/XxgpfcAZ648yX2eMN0tdTkzbxzG2vu26PTtJhw/ehSndixATeeHuHD5Ie4c3oWzBv6YsekETpw9hjlDm8DRKEW4H+sbGCLqwkEcpPGES8FiKF26FNys0nHj1gVEvlXX+nQkJBjA1NYWhtkJOHH8Ag5v/FW8T2zJwRPYdeAYImloZm2lQWpcYq5zsTNoEOLdaYJYAp3Drg3zUa9oBl5nbbO3hnUZTF65kdpxEJPKhqNf/4UIVXZJJBLJm4YNoXp0z6kuXKyrw7eai1hQit2AeQ5v8yF+wr2a07EQ/uizIvh8cVXhTsxCV0A3Mp5ba5JjTnF0aLJY/CvyURIJXmNh9WX3aVa4qQkZSIhKg6GJPp7cfioEYo9pFVDE31lYY/k7Bxaaunyinjn8hNgazMI7PiIVBco64Pz2R0Jsm1sbi2lKnIddu3NqTxEnRGyOWCqX28einC3NPEXKzsUMPX+i+lTJg6sHQ4WIdS9ijT6z/NFpYhlRFx28zXOOzSyNcO9yjHDx5npHPk7CiBU14ZTPEhpNloijpgjr8sNrMeg8uQwqtfAUDx4kEolE8vbR02PTXTbuBpaAn11TdKqXT9kj+af8pUBOS44X7+BMSsuAmYU53YWtULCoH8rUaoVZmw7i527lci1Ak5aMeMqXmJyKjKRkPM14iqjHD/GU4h7TZ2QcYGxCAxFDAxpBZCElPgaJYY/xMCQGT9NJXNNNmC0CppaW0GOf+vx0zDJlMXTuAWz4cRDymSkH+pfQNzRWtqi6j89jw/kH8KtZHHE3t+BSuAN6Deou3snVbfgwVIq/gb13DFC2WhFcv7UPj+KVjExGEhJ5Dhq1L6fbtiYllbvhPSQTKSl/qHq/6qVhGhmBSOW7RCKR/BvoVlfm+bSsKKNI3O1dfAtBpyPxy2cncWj5Ha1ApX0sFjkdCz4dLIrFHGVKwwt81elaCIdX3MWPHx8R4tjD1w4GdAwWpmYkYNnNesv0ANp/GEkx6aKsOX1PiPnILK65LFEn+sffxTF4FWgjbT3ZUmtFYpgFMadhQZuSpIFLfmsh7lmsc37XQjZinnP4g0QSsFoXI47PueAYLyZ2/0oMvm9/CPMGnEIcCW5DE379RzZ8SSBHPkzE08gUYT3necz8kCAnvNjW6S2PMLXjIRxfd19YofP62MDC1hjftjkgXLW53V7F7XBg2R1cPRQKrxL2mP/5aRz+/Q5s85iJ+7VEIpFI3iIkjvkmdveGHzz0OqFvk6KwNPtLmSf5C3LtuazMNBJywDeNnMWLmW07zUGhJn3R1PQuxvXtgFYtmuOj+oOw+17cc0+3+TVPGRnAvvGNYEv5rEp9jDOu7TG/SwFsGauN86rSF6GleqN/67Io2rA9mlsFoEs5V1i5lcSUnU9gYqyH5KwEJCWlwKpMC3xZ1hG7v+uLVq1aoUnDFpi6/Dqy/8W/d3ZGMh5fPITNmzdT2Iih/QfBoMpAdKvhilMr1yGsZFd88lFt1KtXD7XrfoIedZPw29ydsK73KTrkeYxu/cY8yzvp23FYdi4GJtlp4qHDM7I1JDTfw9c8ZT7Boklj8OOiNaKNo2duR4lPPkJxZbdEIpG8aVgI+tVwQZV23sIizK8tsnE0xaBF1TBocTV0/7GCcHFmcZybjuN5ylXbe6NCEw+kpWQK8WrjbIoB86ug5/SKaDKwmBCnNToXEC7GnKZ0PTf0p/2ffl8eBcs7otmgYug7yx/951WBdykHVGzqgcKVtHOH2WLLorRcIw+UrptXWIC1Yl0PLYcVR61PCgrr7+Al1ZCPyuf5wU3pmCx8G/YqjE6Ty8DTzw4dxpUWQryovzOqtPYUopTbbudqhtGb66D7DxXQaVIZ4V7euF9RWNmbirnXLYb6wa2gNZoM8IU51SfnIprcX+wmPnxFDXSfSvmpru5FbcS85Y50vG4UN2RpNWHt5ocCfWb7i3nZ/q288Nkcf3y5rjbKNHDXPpiQSCQSyVuCrut0T7hD4jif/ifo27QwzE1zKjTJPyVXqelesQ0mffM1Jk+eLMKk9lWRr2Rr/LJ+GaYqcZMn94e/p42SQ4t5nlLolyPf5GGdUCCPN3rN2YSl05W4qb9gw7qZqONpDbtCLTFn03JME/Fz8MOXPeBu6YJPv56CXs18YYxCGL91LX7RlTd5DDrU88G/OVW3YM2+6FPaHGfPnqVwHgW7LcOise1gjSzY+DfGsJ5VxWJiOvy7jERLH1Ok6Hlg4IyV+K6e2bO89lUGoH9VRzhV6oGhTUorOeiPYJ0Pn3wyEGXdc5ux/A5j6ImOHSsg7cEV0Ub9qoOxZFiD5x6aSCQSyZuG3ZhzvtuXv7P7s4m5gRC3bJH9Kzgv59HBwpNXlea8OmEt0nAS7TgExkrZHM/WYfFKJzomp+GydG7QOuu2iMtxDIbz6uptoFiXmWd56INfpcTf/4j7czlspTazMhQu4rxPpKV/ot5Ut2dxuSCOQYKY83P9+QGDyEfpOU5Yq5WyeC4yf+c8PC+a8ynNlEgkEslbgN2q2Xp8L8gPHvqd0adJIRLH/6Il8T9Krj3oUqIBPv9qNMaMGSPCqLYVRbx7xSYYrsSNGdOHBLKtiNdh6lgUHYf8kW9Mn9bIZ0U7zL3QfrASN+IzVMn3hxDMW74xhor4fqjuzb7T7mg3eija1fYRlTOyL4HuuvLGfIE2FG8kcv47uJZvj1ETJmPKlCkifN7CT9ljgMqN+qBBkef7wNKnNvr2qQ9H8c0IVbqOfpZ3QB3titbu5duhW01fsc3oWbmieYtO8Mvzhyv3+4JDiVYYPVnbvslda+P9a4FEIvlPQmMGFnUcXon/l/eF/WL7r9L/P16W92+U+aydr3j8l+X/U1yO7Wd5JBKJRPKW0F6k790oRuqJ3aqLwEK6VauCXvOJB567xW0eV1vZ+nBp2bIlli1bBmtrayXmv8fHH3+MadOmwdXVVYl5d/j000/Fu6MjI9WdzfzkyRN8+eWXWL58uRKjDqtWrUJ0dDQGDBigxKgDl9epUyf4+/srMepQu3ZtsTicqal6HgthYWHo2bMntm/frsSow6ZNmxAQEICxY8cqMeowevRoMS2iZs2aSow6NGnSBBs2bICJiYkSow5c13379inf1OHIkSNYt24dZs+ercSoAz8s8/T0FL9dtfjll1/Qv39/NB65BM26rYEmUw4AJBKJRPLhwpZjTaYBHj+oiAJGPdCz4T8bz/Piwjx9tXr16kqMOvB4sEePHmIcrzZDhw5Fw4YNUb9+fSVGHbgP7OtOUL5p+ZNALpSwS9n6cFmzZg0aNWok5l//V1m/fr0QSvb29krMu8PGjRtx7949DB8+XIlRBxaxhw8fRuvWrZUYdbh8+TJSUlJUF7J8cfH19YWHhwc0GnXm+BkYGGDlypWiDwwN1ZmswC6fvJjf7t270aFDB2TwQgQqYGRkhMDAQPGgpFatWkqsOuzfv1+8Oq5gwYJKjDpw37Zo0QLm5uZKzOuTnp4urkn8UCszU52l7vlvf//+fQQFBYkFBtPS/lg08HXgBwMsvPnhYsmSJVX5LRgbG+P06dM4ceIEqvZbhaJlg5+bR/u68NsaeOVnddG6Y6u9eJXObftNlKstUu1y30Tfit7l/6neD8z7WWf++72Bct/DOotayzo/4/2tM2+pXfb7WOeX/w0pFhnppri6NxwV3dNhZa59W8PfZdeuXfDx8REPtNUaY3Jd38R4kOHxBZfr7e0txm5qjYd4rLl06VJUG7ROidHyJ4Hcu9xbfYfSO0FCQgIsLCygr//ftVJwG3kQz4LpXcPMzEyIIktLSyVGHfgCkJycrPqDj9TUVHHx4nqrCV9k2MrLYoYvOmrA9YyPjxcCRs0yOXB9uW/VLJfFIV8E1RScDP8O+KLIQU24b9XsA4b7gc9Xtf9mfOPi/uVrnZrl8sMivq6wsFWjXC6Ty+K+9SxajcpW17MnNDRUdU+a9LQ0xD19CmdnZyVGHbgPGLW9m/h6a0NlGqvs+cB96+Liour5wPD5oNFkwtbWTolRD65znjx5VL//JyUlifPNzk79OrPFxsnJSfX7OV8n+f72Jh6ka+vsSHVWd1UZvv4kU187OGonuqlJeHg4HBwcVHu4rIMfUPJv2vEN1Zn/fmrf6/ga95SuR/y7U5uIiAg6t23FdV9N+PyLjY0V57fa8DWUr8tqe4/x+IeNOy+rM1uRk6KvIz42HP/0uTFfk7i+ao8x38SYheFyc47d1Kwzj4OmH3n+IcGfBLJEIpFIJBKJRCKRSCQfInIil0QikUgkEolEIpFIJIR+NnBc2ZZIJBKJRCKRSCQSieSDJBvZAfr6WVmjaOOyEieRSCQSiUQikUgkEskHRvYdZGUP+R/tpYlNP15JcgAAAABJRU5ErkJggg==">
            <a:extLst>
              <a:ext uri="{FF2B5EF4-FFF2-40B4-BE49-F238E27FC236}">
                <a16:creationId xmlns:a16="http://schemas.microsoft.com/office/drawing/2014/main" id="{5A6784EF-3D46-BEDC-84E6-26B5BC0E60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472448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IE" sz="2400">
              <a:solidFill>
                <a:prstClr val="black"/>
              </a:solidFill>
              <a:latin typeface="Franklin Gothic Book"/>
            </a:endParaRPr>
          </a:p>
        </p:txBody>
      </p:sp>
      <p:sp>
        <p:nvSpPr>
          <p:cNvPr id="2" name="Google Shape;231;g156f50cacb4_0_186">
            <a:extLst>
              <a:ext uri="{FF2B5EF4-FFF2-40B4-BE49-F238E27FC236}">
                <a16:creationId xmlns:a16="http://schemas.microsoft.com/office/drawing/2014/main" id="{402759B0-CAD8-8350-2530-A7D6AC514180}"/>
              </a:ext>
            </a:extLst>
          </p:cNvPr>
          <p:cNvSpPr txBox="1">
            <a:spLocks/>
          </p:cNvSpPr>
          <p:nvPr/>
        </p:nvSpPr>
        <p:spPr>
          <a:xfrm>
            <a:off x="636650" y="557634"/>
            <a:ext cx="105123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2D2A26"/>
                </a:solidFill>
                <a:latin typeface="Helvetica Now Display"/>
              </a:rPr>
              <a:t>Tickets on Freshdesk (October 2024)</a:t>
            </a:r>
            <a:endParaRPr lang="en-US" dirty="0"/>
          </a:p>
        </p:txBody>
      </p:sp>
      <p:sp>
        <p:nvSpPr>
          <p:cNvPr id="6" name="Google Shape;4240;p629">
            <a:extLst>
              <a:ext uri="{FF2B5EF4-FFF2-40B4-BE49-F238E27FC236}">
                <a16:creationId xmlns:a16="http://schemas.microsoft.com/office/drawing/2014/main" id="{21E18FC4-5B94-2000-9B13-EA120DC96988}"/>
              </a:ext>
            </a:extLst>
          </p:cNvPr>
          <p:cNvSpPr txBox="1"/>
          <p:nvPr/>
        </p:nvSpPr>
        <p:spPr>
          <a:xfrm>
            <a:off x="8487029" y="925618"/>
            <a:ext cx="3154844" cy="538755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73763"/>
                </a:solidFill>
                <a:latin typeface="Helvetica Now Display"/>
                <a:ea typeface="Calibri"/>
                <a:cs typeface="Calibri"/>
                <a:sym typeface="Calibri"/>
              </a:rPr>
              <a:t>Key Insights &amp; improvements</a:t>
            </a:r>
            <a:endParaRPr lang="en-US" sz="1200" b="1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-GB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-GB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81% tickets were resolved/closed in Dec, indicating high efficiency of the team to handle these tickets. (77% in November)</a:t>
            </a:r>
          </a:p>
          <a:p>
            <a:pPr marL="236855">
              <a:buClr>
                <a:srgbClr val="073763"/>
              </a:buClr>
              <a:buSzPts val="800"/>
            </a:pPr>
            <a:endParaRPr lang="en-GB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-GB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3 tickets are waiting on ThingTrax (require prioritisation/release)</a:t>
            </a:r>
          </a:p>
          <a:p>
            <a:pPr marL="236855">
              <a:buClr>
                <a:srgbClr val="073763"/>
              </a:buClr>
              <a:buSzPts val="800"/>
            </a:pPr>
            <a:endParaRPr lang="en-GB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-GB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WHS </a:t>
            </a:r>
            <a:r>
              <a:rPr lang="en-GB" sz="1050" dirty="0" err="1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pickering</a:t>
            </a:r>
            <a:r>
              <a:rPr lang="en-GB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 &amp; SKL have highest number of tickets with varying priority.</a:t>
            </a:r>
          </a:p>
          <a:p>
            <a:pPr marL="236855">
              <a:buClr>
                <a:srgbClr val="073763"/>
              </a:buClr>
              <a:buSzPts val="800"/>
            </a:pPr>
            <a:endParaRPr lang="en-GB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-GB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Southern Champion has three tickets open which are currently being worked on priority</a:t>
            </a:r>
          </a:p>
          <a:p>
            <a:pPr marL="236855">
              <a:buClr>
                <a:srgbClr val="073763"/>
              </a:buClr>
              <a:buSzPts val="800"/>
            </a:pPr>
            <a:endParaRPr lang="en-GB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-US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SKL, Quin &amp; Latrobe have one ticket pending which are expected to be resolved after the next release.</a:t>
            </a: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A9DF04F-74C5-EA1B-8B6B-0EC7E135FC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089762"/>
              </p:ext>
            </p:extLst>
          </p:nvPr>
        </p:nvGraphicFramePr>
        <p:xfrm>
          <a:off x="119641" y="1008782"/>
          <a:ext cx="3680345" cy="2324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841EB4-DBC7-BD9F-DF2D-83E6FBF5E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854325"/>
              </p:ext>
            </p:extLst>
          </p:nvPr>
        </p:nvGraphicFramePr>
        <p:xfrm>
          <a:off x="3958904" y="1005639"/>
          <a:ext cx="4369207" cy="2466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323A26-C3E0-4573-BB3D-66129B3110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607190"/>
              </p:ext>
            </p:extLst>
          </p:nvPr>
        </p:nvGraphicFramePr>
        <p:xfrm>
          <a:off x="289810" y="3616253"/>
          <a:ext cx="3574080" cy="2232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8B7030A-2888-1CA3-A115-07491FF5A6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606022"/>
              </p:ext>
            </p:extLst>
          </p:nvPr>
        </p:nvGraphicFramePr>
        <p:xfrm>
          <a:off x="3958904" y="3704996"/>
          <a:ext cx="4369207" cy="2234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3831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2F511-97F3-FBD4-7231-58A5B7E7B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data:image/png;base64,%20iVBORw0KGgoAAAANSUhEUgAAA8gAAADjCAYAAABZ0T1qAAAAAXNSR0IArs4c6QAAAARnQU1BAACxjwv8YQUAAAAJcEhZcwAADsMAAA7DAcdvqGQAAP+lSURBVHhe7J0FeBTJ9rffmYm7kRAIIQSCu7u7u7u7yyKLu7u7u7u7u1uQQEggStxm5queDLvsvXv/3zI93Msu8/L0k0x3pejprvrVOVWnqhR1x5wpjFIzRwGlMWHChAkTJkyYMGHChAkTJn4ytGjvKjXaPkqFUjPB5BybMGHChAkTJkyYMGHChImfFQWK/FqlYo5S/F499ZQJEyZMmDBhwoQJEyZMmDDxs6IoLDnIJkyYMGHChAkTJkyYMGHCxE+Pot64U1r97zo65o/R//bzkpiYiIWFBQqFQn/mn8eP/B2fPXtGREQExYsX158xYcKEsUgkniBekyx+U4h/ctGKf5ZY44kv5ljozxqXoKAg/P39KVasGObm5vqzJkyYMPE7Wq2WS5cukT59ejJlyqQ/a+LvhLlSxbnQRzyP/oCZ+N2YpGjUZLHzpEKa3CSL302Y+ML9+/e5qSmp/5TKvznIe0dX1P/28xIYGEi6dOn+0Q7yhw8fSJs2LUrljxdE0Lx5c44cOcLnz5/1Z0yYMGEsEohmNt15zm3h0FrqzxpOksixMFVFjtNFflb6s8Zl8eLF9OrVi5CQENzc3PRnTZgwYeKPSHbbgAEDmD17tv6MCRMmTPzflCxZEvfqE/WfUjGFWP8JarWalJQU/ad/Jj/yd1SpVKZRIhMmvhNW2JOD4jpnVolKHGYGHwrx91bYivyKfTfn+Gsk3TJhwoSJP0OyaSQH+Ufs+DdhwsSPi5mZmf633zGpiAkTJv6nqEOecPzESc7ff0OiRjqTwpv7F8S50zwKSdKlgVgenb/G8/eR6EJeNPG8uHWa48dOcuvxJ3R/ZuIvI434So7tH8KHDECDGifSkJcy+jMmTJgwYcKECRN/b0wOsgkTJv53hD5g3e4D7N24kBb16rPtdgivTq6gz8iZ7Fg/le4DZ/Mu/COHFy5kQJumDFt2RefUPd+7gB5Dp7Hn8HL6NB3M+aDk1PxM/CW8yEoGsgkHV37Xgg+5cMdb/8mECSMS+4FdS8fx65gp7LobojsV+WAvv44cyehVR4lIlM5oeXZ8C7Mn7+aDvscn4MJSRo4Yydjf0pgwYeJnIDngItPHiro/ZwMPP0l2gYbb++cxcuQo5hx7pkuTEnDptzQPPkmd8FruHJivSzNbn8aECZODbMKEif8dVi4Ur9uHxWvm08T7AwfO3+f0tr0oCvVn+YZRWJ3ZzPb7sfjkr0qVSn6olEqdaL2+c4Jgr1qMGtAed4t3RMaapOxbkBbnKkp1YRbIC1lOzaeG/pMJE0ZEHcPNc/t5Y1sAxe15DB+3mvevLtN3wFLUmTLxdusY5u19wP2DO1i5cBnTF+0kQAFx97fRZ9ghPHKm5cqKAYzb/USfoQkTJv7RRDxk0/lnpMnow/UlPZi+7TpvzixjwIJbePtZsXv0AI5de8iOS09FmkzcEGmmbdGnmX+DDFlt2DOyN3ufyY2tMvFPwGRVmjBh4n+HXXpyelrz+f4Z7oX4ULVYBgLjAvH2TSNcr7Sk9xNtXrwlOUvnw1kjrZec6tKV7zAI3wv98MpUi6DKfamWxbirXf4M5KQ4Trgb7CRL78JZvCNp/rEJE0ZHZUveSu0Z0KYu3ZtXI/bDE+7fvcqDEG/ad+5EszxOrNt9luyV6jCob008HS2RVCDs2QUeq3LQuXUf+hX34tHVR6YpGCZM/Aw4ZqNp0/Z06NCRhsXT8dz/NbfOnyLFsxqd2neicNILVt1OoH6j1DSNSqbnhUhz+8JpktJWpVO7DhTVvGbDmXv6DE38zJgcZBMmTPxvibrPpFHzSd99Om2KZyQl/DPxUfGkEIM62gIXO2uRKDnVyFVIy0JpuXvmLCl+zRk0rCWJe1ay73m0dNXEN+AsnGNpsa5kvszz/jZSxN8VorJuLrMJE8ZHgYWlFcqYF0xdf5YqzfvhpfRH7e2Mk7jm5O2CuXUKZtbW2FgJ11ijRS1EwqNoNXK8P0+vUb+w9tIrNJbmIrUJEyb+8SjNsbFQEf9gO+vvWtOhSSUS4/xxzOSGGfakzWot7AgF1iJNwsPtrLttSYdmlUWal7o05ro0NmjVpilbJkwOsgkTJv6HaNXvmd+lO0ed2zK5TQk0KUnkzJIN/8ePePvoPh8THMnm7SgasCji4uNJiIslNimBU1s3Y160ExOndsU58jUP/SP1OZr4q0hbPOWkKBZY60aDv4Uvex/npqRoREzNiInvRSjbJw7hbsbBzB1QAMckNfEvPhIlyl/Eu3A87Dx0pc/c3AyFQoWZ+GCRsRZLd8+hWfEcWJml4OLuZnKQTZj4WYi8xcghc8nRfzXdSnmijIwj8m04yUQT8ToZr7TpIPaOSDObbH31aT6LNG+kNDG6NOnd3fWZmfiZMVk2JkyY+J+R+PIWl8OSsX13kM5Na9J8zkVqD55M0YhVdO61kYoz11I9/SsW9OvJ7nfCKL48jxGbb9Fs3Dhsz0ykVqWxZOw/nWFV0utzNPEt+FEQD7xR821bvkmjx5nIo1voy4SJ74I2hcvLBtJheRANK+fk/uUbKLLWIruDP1u3bufY8xjKlshP9IennLl4n6CPL7l86R5hoaGECNPGUZFAvGVx6lTLqs/QhAkT/2gS3jGzQ1uWh+encaZYzt55QYHKLUh6dYDtu7byyMKXyrm1LOjQhqUhIo1vHOduvyB/5ZYkvz7Itt3beKjKQLncGfUZmviZUdQbd+oPQwd7R1fU//bzEhAQgKen5z96L953797h4eGBhYWF/syPQ6tWrTh27BihwtAxYcLE92UNY7jIXsz463qXQjJ16EZ9eurPfF8WL15Mr169CA4O1umWiZ8ATQKXdsxj780QkpOS0NhloGm3/vj4L2Tmntc4F6rHsHaV+HRlK4u2XUdjrkDr5EeHekU4tnszb0K1FKjThbZVcujmJpv45yPtgyzZNAMHDmTmzJn6syZ+FrThz1m7bh2PA+NJSkpBm7kCYztV5daWXzn4QEPe5sPplDuWtatW8ei3NOUZ06k6d7aO4sB9DXkaD6Jz2Qz6HE38LJQtWxaXymP1n1IxOch/gslB/t8iOcjHjx8nJCR1Ww8TJkx8P55yjYX0J0n8k1al/v8h7X3siCt9mYc3ufRnvy/Lly+nW7duhIeH4+zsrD9rwoQJE39EqVQyZMgQpk2bpj9jwoQJE/835cuXx6niaP2nVEwO8p8gOY/p0qVDpfrn9ju/f/+etGnTYmZmpj/z49CmTRsOHDjA6dOn9WdMmDDxvZBGgzdk+YVEh6i/5CBL4diu4Rlp+mb0X0pvDHbs2MHUqVM5ceIELi4u+rMmTJgw8TtqtZpixYrRunVr+vfvrz9rwoQJE/83nTt3xrv+H6NO/s1BXtEjj/63n5fPnz9jZ2f3j3aQf9TvKI3aSyNF27dv158xYcLE9ybPGBdKjfVF8xcW65Jc4uNdn/B6RVzqCRMmTJgwYcKEib8xwh/W/5bKvznI6/oV0v/28xIWFoaTk9M/2kGWvqOjo+MPN4Is3U/Hjh05evQoW7du1Z/9OZk/f75uXkSuXLlITv75th2wtLTk/PnzuoiOtm3b6s/+fMTHxzNu3DgmTJjwXcqBEjMS0oVwscRKksW//2tUWFq92kJrRYVzvVGEWYlP33+HWWtra/bs2cPKlSvZtGnTTx1ifejQIV15aNSoke7nz4ikC1IkgdTJ26xZM/3Zn5sRI0bo5t3a2tqi1f7/O7n+iSgUCt0c5ObNm9OgQQPdiJAJmDRpku6ZpE+fHo3m590RXLLnpemTO3fuZPjw4fqzPzeLFi3SRVzky5fvp7QxvyC1KUOHDiVr84X6M6mYQqz/BMkgl+Yg/4jhx8ZCCrGW5iD/iPOsTXOQU+nZsyctW7akdOnSuob/Z0Oqf1Jj9ujRI8aMGaM/+/MhhQ1WrVqVU6dOfZdyoERFlCaCFaqhPFFdx5z/vC6BFI5dMKUKnTQTMVea6xzm741UDhYsWEDfvn11TpGDg4P+ys/HqlWriI6O1oWP/oyaICGVh3Xr1unah8GDB+vP/txUr15d13kkdez/zA6yZOTb2NjojF1pSoYJdJ1IUgdr9uzZf1rNkJB0Q7IlpA6DzZs368/+3EhtqtSZVKFChZ++bJQpUwbXKuP0Z1IxbfP0J0gNzD+9kfnRv+PP2sh/jSRYiYmJukMaLZJzJCQkoVUqdQuYKJUakvTnE5M1qefQkJjw9d8kIC6lXtOkiM9xJCSlCCNE+ntxb0kJxMWJv09So1AqSElMID4uTuQnfZbSKHR7GseLNL/n+W2H9P2TkpJ+6p5NCelZSD3/0rP412f0zYd4H0kpGv07UqJVJxMXH4Nlgg3Z1MVEOfi/mgSt7nqelDIotVa6967UqknQ5Z1AiqiyCoWaRP3/laIR13X/j5akP5StbzskLfhSBqTPPzNf6oP0TP71OX37kYhaOBWp7wiSpTr8pZ5L5xT6ev7V3ySKl/wHvZB0RSoV4pw2JTF1r/IE8a5+q/8iv0RxvzrdSE3zx3v49kPqMDLpwh+RnsmfPSuDDkkj1Pr3LL0zdRIJX3RcvG9ROFDwpd6nHtI7ls5Luq/WlxnRFKTmoU35XSN08Sm//22KNvX/+F1H5B8SP7Ox/69IZSMhQWqv4/70eX3T8a/thyb593er13uFOPeHv0n8XSM0yakakfSbjkj3JtJ8pSN/luaPtonhh/QcpOdhIhVj2pjSkWoPpr5HaZu+L3U6LkG0NVqpfAhb4Kv08eK8RndeahuSdO/9a5tUZzd8lUY0SH+e5us8DTikMvFn0RX/lzVkwsQ/gldnV9OxTh3q1q3PkGnHiJFOigb5xenltK/bn1NBujN6tGiC7zKlfxPq1G7M9ONvdGdfHJhMnTp1qTNkKUGxoFHHcGrucNo0nY2/LgVcXd2TevXqUa/uEE6+i9Kf/d+jUJqRHHWTX2vWpHbt2tRvMpNnwjCxUCl5eWQ6tWvVola/ubyK1GCmElaxMHTM1LEcmd+DWrVq0nTmYbCwIf7pQbo1r03tpr3Ycz8CG2slb6+up0Pt7ux7GS6S2BB8ZQ2dmtQRz6oVs3feJcXG/P8I2P1vE8r2wV2pU1e8x9q92PtI2kZMOBrPj9G/XV3qNe3OpltfRS1oNbw/s4iGouzU6TmNx2HiXPx7lv/amrri3NAdD3TJkuPuMlZ838kbbggDUBgkIU+Z1U+UA1EWug3Zxscfpq9HgYWthvs7Z9NCvPPatRsybsVlEmwsUKnMyRLhinOsSpgjf37DavHPU5uJTNps3NgwVJQbURZGbyImxQwz81B2j+xN+84rCbQww0Kh5eicVqIciGdXezTXPyehkjyuH4SY96cZLOpCXVEWWndZwXvdWQ2Rb47Sr257Vp1/rTvzBW1CCFumdhbfpzZdxTOTiLqzmTYNRFnqMILzr+NEcVHz+Mgi2tYdxPnQVEP97YlZtJSeQYfhnPH/Wmf+xyhUmJu9Y3nHFjpNqFlzIKcDY7Gwsiby7nbaN6xNrVYDOPo0ChvzVDNBen9P9k0QmiD0YuBiPsSbYxb+kCn9Goqy0JApR15ha2lOzKdzDKrVivmHHqMQmhD/5hKjO4myUqsREw/7Y23+401dUkffZox4t1J5aNhsJs91tpKGV0dnCT2vR90B83gZ/rvTpVXHcXRRb115aCb0UaoxCc+P0LOlKA/NerP7QYROPwKub6Rz3Z7sfxGu+7tP19bRpbFI07wXO+6lnvuxEO2CbQq3Nk6liVS/azVh8vqbJNlaoDSzwDr0FgM7NKZd/y2EWJrpts+Szse/OEG/tqLMNOjIhpshohwouLCqv04j6k3YSaJW0piPbBnYlc69N/BJlBNzoZb7pzYWaWpRZ/w24jUqFD+ORPyO5gWzmjfSlY3adUZzM1oqB1phqz9iSv3WjFl+kYTUlKkIHbi+cbiujagj6aMoHNrAK4zsWp+69duy/FKQrmzc2DwiNc2vG4nWpbnKqG4iTb22LLv4QZ/Zj4QCc1t4dmQJbXTtRz1+mX2aWBtrzBNDhT520NkLnZZexMwstY4rVRakvL/O2J71qVWzCXNOB2BrbcHDXWN0ZaPW0BWEJVmgDb7FuF4NRJrGzD6VmubR7rG/pfkYp/ih2o/fCWRVV2EPSGWj9iBOvZM0XkPU/V10biZsijaDOfQ4MjWphLA7nx+YmvreBy0iUFrGI+IJMwc1FecaMemIZE1qeHFoWmqagQt5J+xNIp8xS59m4uGXUk4/GArMrFR8uLmFLjWlslGLniP2EG4l1XszbJOCWD2uE7XqTuaJWrQlkpkpbA7CnzN3WHNRbmozcvcT8d6teHdqDnWl995H6PBnUeaiXjL/lxa6NMN3P9aleX9qbmqa3jN4GqbGwuz7uLImB9nEP5ro5xto1Ww+Xm1Gs2h2dwKW92DIqmt88j/L1pVXuffyIf5hXzVvKZ+5euce2VoKw9b7IUtmr+DZ7b10Hn2VVuNHke/xMsauv8Sd3fs5f/MeF+4/RmfmPN1Mt+kPaDpjLtXMTzNvxVVddv9zFMJZ0TxiVIMuXPESjc/SqZRM2kqntot4Jxrt4/HFmdi/MbGHJ7P41Cu0wpmWQtXCHx7meeZejG6ckatLxnHk1j2mj1qMomJP2uUPY9G0Vdy7d5Vty67w9N1jnoUmYxn7hDlTVpBSsT8D6zqyZ8kGXoUKZ1tSw/812lj2jenKsJPmjF60iAHV1Qyr1ZFzAa849TKBtqOXUlFzigXLD/NbcxZ0id3hORk/sguK05NZePAWpxeNY/3bgoweWZOr4wdx8NEL1o88wpvkJ1y89wFpUsblFaNZ96E4U+Z2IWj7FA7c+4P59D/DzEJFwLlFdBm0lyI9JzJ9eG2uTu7BlJ1PUFnG8GjDNQLPSzOS/xwFSYR/LEDw0WP0WfiGjuP64XlmJjMP3uP86iPcfv2IC3deEGNmRfKNZQxaE06HmRMpGLmTpdueCmPpB2luEq7RvXJ33hbqxqJFU8j0fCbtem4gPO4BK8aexj/8MbdeSL0hX9ASePsIkUVH8Ws1a/bPGM/Fh7cY3H8Vvh2H08TtNpOmbRY6cZbdm65x59lD3saoUL8+RN8RJ6j8y2gqm51ixOwdRP0QnSUqrC1DWNO7Kwv8MzFu6Xw65H9Lv/qDuRPwkOOvLegy+Bcyvl7D/M3nCNdY6pwg7auTHFdXYHKf2oTvncjasw/YOXsK5xTVGNI5NwcnjOP0o4dsmnSGN9FPufk8HIUmVDzTsbzx7cAvzdxZO2k0ZwMtEL7Vj0PyU4ZUa80Fr2YsXDSH8uottGwyl6CgyxwV33f55G4kHZwnnJa3+j9AGMD7eJq5LxNbZObK/JEcuPuESUPmoK3cj25Fwpk3bgmPn1xnw4JLPA54xNOQZLThNxk+bB2+7UbQOstzxk9ZwvtEfYY/COaW8PLIbLqOPEH5gZOZPKgCp0Z3Y7auYyOG7Wt28/bhYy7deEmcUinaCtG+RAkNfRJOrR6TKJp0kMWrD/HoxEqGrI6k+7heOByazNxjDzi9/AgPPjzh/O2XxFtY8XTrMCafzMToCW2I2f0rM09+wvxH0YgvqN8zvXFLNiWVYfaihTTPcIk21UfwKvkdG0YcEj8fc/7WO13H6BdSnh/ggkMLpnYvhf/qEWy+9IwloyfxPFNbBjV2Ye3oKdy8eoLLjs2Y2qM0r9aMYNPFZywdM4mn3m0Y3MyVdSPHcTvix5ovrBJOb8ittXTutpYs7UYze3xrni/uw7g1V3j77ByfCw5jWBVbjswex9H3qR3w5gkfufLgOXlbT6VOmtssX7SJR5e303faQ1qOGYTf3WVMWXOGaw9fkLvlFOq53xVpNvLw8g6R5j4txgwm690ljN/8QPK29Xfyg6CJYF3Pdkx76sNkYVN0L/qeHlV7cTfoBUcCbBkyZTa5PuxgwaavOlDenuJgSnmmDW5E5O6xLD/5iN3Tx3FMXY1RfQpxaPRIzl46z7GUskwb0oTPe0WaEw/ZM2MsR5KrMKpvYQ6PHMzJ9z9WhIRCvJv4gP10aTYFq1oDmT9nAAkHfmHQ1KOkWFpw6/QeLhy5w22hkyEpWmFLCIc6JZoHd6/iWnM8HXN+YuO8xdy6eZR+o45TdegwSoTsYdKiw9y6cwunGuPonDuUjXNFmlvH6ffrMaoMGUbJsL2i/TpLvPb7DMSYHGQT/2henzhEYPZiNKtbhAxZKtK8uTfnj59DmbkSv85uhY+ZsNS+rllmTpSs0Y6GRb3JlT07yuRkXr+8S7R1FkoWKEjx7B6cuHSfQk1aMqhLORyV+iWNnLJSxPcTR1Zu4lRSOuqUz63L7n+Nwsyc+PvXOB2ioEm35mRNl4M2PeoQ9vQAdxJLM6RFJfLmyo63sz3xUuim+BtpJMwhf1P6181Pzhy5cDZT8jEkgFdhagoWy0+hovn5+OoekS4lGDe7HZnNLXShLhoLN/LkduTNmf3su/CeHJXL4m2nRK35AbyCmHecunSPwl3aUSRDBiq2bIWfw20O3LenZCZ7Lu9YyZkPnjRrUIrfZrimK0PfRhXInS8nmdydiYn9zMOnT8mQqwgFi5fGUxPI+VeWdJoznMo+bpgJg0AK3vLMngP78HNsWX6A+JLVKeltlZrf/xilOoUnx4+TUKyCKJ+FyF24OrWq2nDu7F2Cnl7k2M3POJkXw0Lz76GrUkMR/0lL8CUHUR8eonbNSZGiBSnibcvRqy+p3LMHnesXwEaqD6L8qNxzkcfjNUdW7eCKXTZqF/UV5eqH8A6JvXqaixpXWnepQ4YMuejYuxL+Nw/yPC4fQ9b0o6CDzb848wq8SralR0UfcubOg71CQ+CHl7yJtaFEmUIUK5ybJ/dvYZmnEqOmtiCD0BQpzCw5NoxQrQV+xYpQo0JxrN4EEPMDRAVLmqAJeMHxO28o360t+dJnoWH75jgnCcPseXraN21AmYLZyJLBk8TEeDTSsF5KEppMVRjQpDy5c2bHy8mWqOhwHr8OJEveguQvXRybaH9uh6Vh0JJ+FHWz0xnUUkh1yOcI3DLloEj9GuSPCiMw4jMqxY9jeiQ9vsKJEC0terfBO0Nm2vdtQNjjvdxOLkIl1W2Wrd2K0rcytQun1f8FOBZoQf/qWcmeKzeu5kqCPwXwIlRNkRKFxFGQj/53iHQtzshFnfGzMNeVJ3VCFCGJGjLlL0SlmhXxeP+eiB9qxoBCtHdJ3D9+EkXZqtQsmZ/8JWpSrZyCM2cfEfTgNIdeq6lapxQulvpGUwqjtMlAnXrNqFY0G9kzZUSdlMSzp7dQuucRbUUhCqU358i1t9Tu35v2NXJhJTRCevufQ4Rj6exNzsJVqJvWmXdvP+g6Z38k1AF3OfI0hPr9Ooj64E3r3i1QfDrMmUeedJg5lNo50mL+L6NXZtnrM6huXrLnzo2nrQWhEcE8eR9B3sJFKFKmOMnBD/F3KEW/Wvl0adLZWhIW8ZGn78LJU7gwhUVdSgl5ztP30tDhj4NSWAf+J48RmrsEDaqWIHveCjSo5865k1exydOGXjVzkUO0fTbaJBJFWoVWQ6K5M+VqtKZhyezk9MuCIiWZly/uEGfnR9HiBSma2ZmT915RWqRpVCo7ObJmQSm0xv+lSGMrpSlAUT83Lty6pbNNfijCnnPs1ksq9upIbmFT1O7UmjSacxz196JC+hQOb1rFg8RsNKmdn98sAJ+qDGxQnBx5cgmby5bPQkMfvnyLX94iFCpbGruo59xU56J3vRLkyJ1TZ5d9jo7g0cs3+OUrSqFypXGIe8vtl1L024+DQqUi6OxxnqXNSdNGVciSpQQtWufkzqULvAt8zoF9V8nWvDHZHBVS8IRAS7LCiryV2tK6Qg5yZsuOubBP3r55RKgyPcVL56doLi8u332EX7lWtBVpcmTLJtIk8+bNQ0JJp0/jzc27t0hITpHky+j8OK2UCRPfgfDwKOxtPbHRKZQCRyc3tJ+jSJQ8mZT/FEwqeH+GXzbcoVW/AXhp3pDsZosdZji422JlnZokRa3v4ZUySZuPCp5qNs34ld0XQ7F11Sf6HyMZHNHRkeIW0+DioCVFfGeVsyuOwoj5HBsnFCCeU1vmcdexBl2r59HNN9ahNMMq9jWLlqzGreZQqnkn89lSjZOlFZbWDji4CjXSpuane4Ya4SBbe1Aod3Ze7FrIgk0XUNs6Ym7+gzRriXHExFjh4WKb+tnWnnQWlkSER2Ju40Ta9N5kzqDk3sNbhP2LE3NvywxOK8uLRqsoMXFB2LvaC+F0wNVLJYwAKYUajW7OvFbnIHsVKoP7s2NMnLqc13GO0n/1Q6AVLVOEsMgd7NywkEbwVGa42DuhDg/m5N7NRHiUplmSFZq4f9/sSbxpkhMyUsajIS6KAEhjj41o9h3SWmFhoYsqRP2lPogPZpkLUtwmhNWzpnDqbiJ2Lj/OYoCfIyMwU3kibA8dli5psIuLJ1pyVsR3+I9+fOwLxs/bSIF2EynlEkGUnQonlQU2Dg7Yu4hn9JWmaISjYZWlLLXSxjCodi26zTrAJ2EI/whjIJIPEp8QQ0KCHWmczVGLe9bYOeIhnNbwyEhR9VW8Pb2cNS886N66vviOCXwZy7LSRHN4wzxepGtE+zKZiEyOwNHRFguFA86e4ttJCaX8xEPQCk1QWbtRtUpJLk/pSoMWk7mtUGH2AznHEvFREaJupMXVMfXFmwl9dBH6GBWjxcbJHd9MfjhZ+3PlTpDu+m+kBLNo/lJca4+ktk+K0McUnKyEPto44ugmruufha48CMfAzD0/tXI6MrN1bVoOXc9ba0t+qCUydZKuJjIyAScHVyykwirKt6udM0mh7zmyeweadKXJnd6CpJSUrzo+xU+hJZ9vbWLm+QQ6d2mLTcJb4SDbYy00wlFohJloBzQivVqd+jcatZrc9VqQ/uoyGjRozer7b1BY/ngLhqpjokhKdhX1RF9znVxxF+U6Iip1i7v/3PkbzbYlc4gp1JtW+Z2IIBYnexuhu6KeeEgPWsovjh0iTVTBnrQu6ES4Vkoj6pKZIy5pRR35Uul+GLSi/YgR9pQHVpbio6jLTo4uqD9/JlmjxDziEVOXbCVXs1FU9oYk/f1rVUJjnu9n7O4XtOreHw/1WzRpbLHFEoc0NgiTAq3SHM3zg4zd+YwW3QeQVh2A2tVG2Fxf0gjH6j896v8V8THEx9vj7qJf1NLekbRKFeERn7GwdSattw/eaRO4de8h0X94lymcXjOdR2mb0rViFqGh4Tg626ESGuqSXpQLreTpaTm7dgYP3RvSrXJWIhPDUtMIu+P3ND8O0t1EiO9tY5kWWyvREIrva+foinlcHHcPLedKYmFq5HMgNknoxhc7QUJpgdm7c4xec45a3UbiZ/6BBGcr7DWW2LoI/ZDMNYVI8/4Co1efpVbXUWQTaeJ/S2ObmuY7lQ2Tg2ziH4131qwkCYM4NZItBf+XAbjm8MNRchBsrDGTHEEbvdOkJznmEWMHTcSjzSbG1/XEycyK2MfvRCOnIfhZEBlchPoLbG0sUQphtxPq8PnUNGZcKcfN+FA21FEyfPK271VnvwmNECO3DD7Yi+8eFqfFQhhwkU+f8tnDm6wZ7Hl1YDYT9muYtGQuJb3MhT0n3bUCC+Vn9s4dxbHkeqyc1QJfWwsU78P5EJdEbPh7LBJchBFli5mNMH5UKqwcnFF+uMCMhffpe+oBN3d05szSFdwIiPkxwubsXEjv7synEP080KA3PBECm8PLnmSXHDRu056OlVw5ufUov09J1/Dp4hIGrf3EuOVrKJpeNNcxyQS9DRfv9hNh/uCTzl2kE9/fXBj+FsIAEp+2T5yAusUewuPPkeXKGhYe+z0083+JNIqVIbMvcaIh00jlXx3Di8BQ0mV1EeX6Pa+uL+eXIVt5fkD9bw2DtLhOYaeq9CudAXtR5j8/CRQmYAJBz8LI6O6NtCOerZU0UmaBraUlr7aNZePH9tyOf86UXIGMWHgsdZGNHwCPzH5YJscToY97C378hGQfX7yl3aPMrIWBqsLcyib14hfUYWyeMJz76QexdkRRPIVzo30ZTLBwFCI/BOCoSIud9CdSfZA0xVoY+1Y+jNh/jJObltCsYDo806TF+j8vEP5fQ3JU7F3dcXew4ZN4CNaWKlIC/Hll4UTe7F5EPdhBv8nHaTdjC22KOaPRW7pmFloe7JnB9FP2zFg8nUIZhIMXEceH4GjhMAUT+8ECT/c00r5cWErPUJQDlcKGCr3mcOLsHsY0KyIcTWE4ujsIx+IPFuP/FAevTNgrkgmNTVXsiCePCU/ng5dVJHZF69K610DyaV+w89iDr3yWeI7NHs7BxIasndeQdPZCHwNCCZT0Mewd5gmuODmJZLbWQv9UWFoLL8DMhW6rdnN270a6lc+Eu7M7wmf6cRBfXykc3QyZMhETFolOzJI/8zwoAq8sTgS9eM+zcwsZMnsvr58cY8+hp2iFU6s0F+1GwCkGDl9DhRHb6FPBTdeZHPnkg3AL4wl6GoFPWm9R/xWieqRqhLV4Jg5+Tdj16CIbx3bB18UZH28P4QT9CK3m71h4eOFqbcbHyNRe0/jnj3nvmJYcGRx1n60tpPUXrPnja0zm1tqxLHuclxUr+pExjTDwg6MIDIslIS6QlDAH0nta8HjTWJY8ys2yFQNEGkvMPn1OTRP/nqQwO9K62enz+1FQiPYjC4mRkaRIHpEiEf83H/DImQ0Xi1DWTx7J/bS9WTmxLq6iMEl9B1K0iiLsBiOHzcSnwzrGNfTEUWlFjGg/PgurLPjFJ7w9fFFF3GLkLzPwbreWCY3SiTSWxDwNJJIkPoo0GVwz6Dr2fiicPfBwsuVTeGoYiPbtS14KDc3hYYXaqxgt2nWjST4lh7afJiJJl0Sg5tXBGYw/ZM3sldPJ6Snam/A4Aj98FrZXENHvLfHJ4MLHEzMYe9CCmStnkcvTCouIeAIDxXPXSGksyJD2x9rqUOp898qcFU3sZ+I0whgQzd/bl2+xy5qWiBdBhL05zMBfFvA88CIb1l0hwdxMpzVmcU+ZNkrYS5VmM69LVlzMLEl89oEwldDj1x/wdMqIddJLZvw6nuQKIk03UdaEPZ70LDA1zZtg0tp5pc55/w7Socpeod1Y/e86mpfLpP/t50XaSsTe3l63b9o/laioKOzs7H7I77h79278/f11WzXIxTa9Cy/3rGfvtbe8vbGDOStuU3fIeKq6v2XF1MXsOHmVELUab79CwkAWtVqTwP6Jrei5PpTKhV24+/A1GQqUI/T2Js488uf2qxgaduyKe9gFFi9Zy8FLz9C4u+HhmMDVbaf4pIrh1tW3ZK7akAbFM+l61gzlwIED5M6dG29vb8NXXhTCpRJGq+3rcyxYf56YT9eZP3slyoLDGFQ7iPaVu/PCqzhZk59xIciMwlk8UYlGLfDCTGp3Wodn0YKo/e8Q7JgXX/VDdp+4y+P7D0hbujW1cyWyZd4Sdp+8QnBSCq7e6fh4/iAPwuL58Ogx0S6FaNmwFLrHaoB4SVuQSdsySNu5VKwoc/s5M2FwWH1g+bythH9+x5al8zj2thRzppbj5oZZbD54k5179+NVuz+tKmXHWvhyKR/P075mO647FSU3z7gaaknVnM7s2beLZ/duEuhSlk4t8nF3x2rWbt/DnfeROGbOgXXQSU5dFA5k9DPuvnWiSbsG5PIw3BKWVuzdskU4K23aGF4OBFppxDitFTe2buL8ozfcP7mZ5TuDaTlyHMMG9qVTx46Us3vJoq3J+Lb6fXKkVIZTEtUkLjbn1p0EchcsxvOL67n15BV3RJlp3bE1PD/G8jWbOH37Lap0nribB3Nx11UizSK5ceMTBeo1oloeT51z9q1YWFhw9epV3dZv0rY+km7JQenhAbf3s2jXTcLeXmT2zA2kqzmOftUt2TFrPpv3Hcc/PIY0fgXIkS51mPnZvmHU7nuE3KVyi7J9j1jvkqQNP8fOUw958PA5uWt3oVzaD6ydtYydJ68TLnQ1S3oPHp7ZyeGTp7lwR03dft0oqTesDeXmzZu68lCyZEndT4OQnBBH4agmvWDhkn2ivXvBqgULuJdSn2kjfJnZvAUbQn0p7xHJmWfhZM3sg52VNYkBe2leZzAffUvgE/eIO1GulPJKEY7SSV7cvkW0T3U61MzE+TVL2bTvGM9CYnDJ5IfZ67NsPXyes4evkbb2AFpV80IlnG5D7RlJF+7cuaNblVfamkMuCuGoOgacYdaqM0QF32XuzEVQcBTDq8WwYsEGzh3bz657oTTtNpDSWVLf38cr06nUYjmexYsQ/+Q2Qa6FyKG5z/bDt3h47x6eZdtTP38im6cvYsfRi3xITCZTJl8Cr+1lz/EznD0fRJlufamWw80ooxQbNmygfv36WFn9FsxpENJon6uHGRc2b+bK8wBuHdnAqgNRdB43lsH9UzWiqPIuh1/nZ8LsZrgmiPZF/YGFfdsy644dlf20XHrykQIFC3P/zDruPvXnbpgt7Ts2J+HBAZav28q5e+91GpFZEcqmPQe4LOr1K+sq9OldETfxMAwtF1K0lLQS7fTp0ylRooRuazzZ2LqSNvo2MxYeICb0OYtmz+G9a1dm9c3D1c1rWLllBzdfh2OV0Y/8mdPqFh+Keb6OatXGos1fCpv3d3imykpxx2C2HTzPk9s3MS/QkvpZHtOg+i8k5y2FXeAdnir8KO78iW0HzvHs1k1UeRrRonYB7I0wV3/79u2ULVsWV1fhtsrpgFAocRJ6+Gj3Zo7eecWLiztYtOE5jYeOxOfNDOr0OUTO4rmIeCrsBeuM5EzngJlwg7eO7cAv++KolM+emw/f4puvBB9ubOLygzfcDUgS7WMznq7uwZDd0VTM76BLkylvSYJubhZpXnP7bQL1WncmfwYbWfcvddBKtsSlS5do0qSJ/qwMLB3x5CXz5u4kJuKN0NDZ3Eioz+xh2Tm+Yi57jl4Rdf8suZsOpnFJHyxE2Uh8d5DGVXsR4Fsa7+gH3IlNQ0UfLTv2H+H5jRtE+dajXckoOtbozKuMpcgY85DbMW5UFG7Zjn2HdWkivavRvkkZXKRRfJlI++pny5ZNaFMmWbaFNKJt4+VG8PHt7LjwmKD7h5m79CzF2o5m3Kj+dO3ckbrZ4tl1BIat6IefUit8jxROLepBl0UvKV00PU9EO+qctTjJz/dy/MYr7r/4RJVmHUg4M5JO855QqqgXTx8+wzFrCVL893Psmr9IE0zZRp0ond1V3IPhna5Sm7JmzRpss/zRzjQ5yH+CyUH+32JMB1llnZ4yFfJhrU7C0smHGuWzc3nnDmJ98uFs6UzFxjXI5e5MeuHYpHUQrZFWjdLOk/IVi+FsY4GNoxu+BSvRoFxGkhNtKNaoK81LZiTh80ciLLPQsHFZ0tq5kL9yY6oV8iIlxZzsVVswsE1pvkzTMhSjOMhST67Gntxli5PRUk2SmSNFKlXH7P4uTgW5Ua99aypnc0NrJoXL+pAzg5twiDTCIVKRvXQ5cqe1Q2lhjUvmwtSpUggnIWxp8lWjbbNquGlDeRuqpESd6uTxcCB97jLUrlwUG40aJ5/idOrajOxpLEn+OqTmGzCqgyzM0DQ5ilLKz5EYtQrv/JUoZfWYdZfjqde4KmYxMfhVakfv1jUQt6xDK4x4F9GYV87jhZmlNfZpfalYtQr50guP3y47LXr1Jm+aJELeh5C2WDWqFcuEs2dmajZsSBYnYelZeFG/R2/q5E2TmqGBGM1BFs6ptbMvJYpK87ySsUuXl6oFXTi2/SCW+cuS2V6Byj49PlnyEpflFdGKMFEWpNnlajIk5yDLy5LY2LviV6Qi1QunISnZiTLNu1G3gCuRHwNJcMlDvdqFcbN2pnC1hqLRciEl2YY8tVvTo35BlAbeu7EdZHCgSOVSeKqSUVq7UKpaFaLObeauWUZ87G3JU602pbKnxdVbGA5pUjs21FobClYsj5+bDVa2DqTLXppG1fJhmaIgU5kmdGhUHJvECN5F2VGlSQ2ypXHGO2NGNDGhxCscKdekPY1K+Mh2hoziIEuakGJBxoJFyJfWiji1OX7FhQ7GX2bThc+UayWtweCDwsxC+AfpyJ4pHdZmCpJjUvAsXErUIVGezS2x9cxGlSrlyOyswDxNAVp2bkt2uyjevo8ic9lqlM2dDhd3H9zMY/kUlUzGwrXo1LY8TsnJX43EfjvGdpDBhlwVypDFSo3GyoFCVWtjeWczF83K06ywPZG4UaPNANqV9/3t/aUkmpOzXEWhBfZYWtvh7leU+tWL4CISpMlfk05tquCqiSLgk4JSDWpTwMuVdD6ZsUgMIyrJksJ12tCqWs7/Y8fxb8NoDrJ4MbbufpQoJOzApBQcMhSkSh4b9u84hmOhcmS01WDm5EXewvnwS++CuXBY1ML5N/fITMWSubES78bGyY0cRStTpYAziWpXKrTqQa08DoQFfyDZPT/1ahTE1T4Nmdxt+fgpFGvPvLTq1oI8zpayIgu+i4Ms3lCmUmXIK/Q8ydyaXOXqkyHwEPveKsnq7Ui6ApWpUcoPZ1HOs2Zw1TnIKXFCE0qXp3gmZyysbHDNmI/a1UvjZaPFzrcsHTs3xEuRQvoSFSjhm5rGRZemDN624vn7lKZDl6YIf9AoGMtBlv7Uwt5bPNscWKiTsUqTnSrFM3B+1x4S/arQsnEVfF2sUVnZ4enjh7f4PTkxBaVDOvH/F8LR2gJre2d8ClSgVol0Qr/sKN6oM/ULpkVh406ZL2nsvqRJL9LYUqxhJxqK/0eauiMHozvIwv1PV6AExdJbE6ewIEuxmuRPuMimx/Y0qVdElINk8tXqSk/hzOoiFgWaBA2eRctQLpu7LkrJKX02qlWrSFZXJWZp8tO2Zzv8LJJwLViG8tk9dGkc02cXaSqRzU2kcctPmx6dySZFpxgBoznIok1RWaSlWLn82GtFu+rgTaVyeXl8eCdB6QqSz9MerbC3cxbKTy5fT6yVCrQp0ro1LpQsXxwPO0ssbYQNmacs9cplEZpiTt7qrWlaLhsqM3uKlxNp7FPTpBN2Zr3ymdFIaaq1pnmlXJiTun6OofwnB1lRb9ypP+S7d7RcQ/TvT0BAAJ6enrqH9k/l3bt3eHh46IzPH41WrVpx7NgxQkO/z0IEEaKhVjinw8kIPXDfk65du+o2+S9durQMY1iP0gxrKwvh8Ej/NEQGvyVC40iGdK5C5vWjOeok4kSDlprcEivdJLRUpL0tk7QqrCzNUxffSEwQToMUSiot0JWKtI+qRmmOpW4bF2kbjERhYxlu8FhbW+sa98ePHzNx4kT9WSOijiIwOBH39Gl+rLmA/0KMcN6l7ZKkOiHtVygPBWaizkthxNKe1pqkz7wL+ISFiweOlkrhFIlGSDTm25jDSfMNwjy0Ek1PIk0SB1HdrD0aaQGWxCSRzkrkITVyScQLQ1olHKbU9y7QpJAgypGZMNZFElEUxOeEJIOiCCQkh3jOnDkMGjSI4OBgnW4Zm/jwYKJVLrg7/nh6+DVLlizRlQepo0D6KQuFCksrKQw61bmIj3hPYKSK9N7CgFFJ++SLNLp3Kb07rUguSoNU/1P/WrcAV4KQCwtdKLVU/6X9cxVCE6x0nyXUyYmIkqAvG0I34iXdSL1mKDY2NqxevVrXPgwfPlx/1rgkR30kLNmWtK4/Wpjrn1OlShWdgefk5CRvlFCHpBGWon5Lq1QLjUiMJOBdKFZuHjiYi/bDTNIPLYkJeqNUpJHKgJkwenUIR0YqM1LHqtSESPthS3trp+aZqhFaUa4Sk7W68iQh7bctp62QkMqwtDe25AgOHDiQmTNn6q8YF21cKEExlqRzT40u+dFp3Lgxo0aNImvWrDKdoFS+aL30vLXJMbx/F4y5awbSOlrqy15q258o7Zcs/plbWmH+RRCE7ZAk2jCpQ95Saj+Eo51aNv4/aaS91FOvGoyZmZnOlpA6ULZt26Y/a2SSIggM05LW0+WHWG/i/0fPnj11W1RVqFBBvo0pkHY7sJIWOBFlQ6FOIOhdICnWrrjYiXZD2KCWliqSpf339eml9/77Fk1akqV9qlXC9jSX9l8XbY+4J6W5VA6+SiPZnsrf0ySKNIbaFl+Q2hSpEylNtQn6M6mYHOQ/ISwsTCey/2TCw8NxcXHRf/qxaNeuHYcPH9b19v3M9OrVS9dZII0WyTd6/ojUuEkYO19jIt2jFE3w8OFDRo8erT/7c1K5cmVOnjxp/PclNWS6X/QOkUChVfBQeYmVjCCKCNxJTx/mk17rJ6VKTfRfRCoHixYtonfv3jqn0Nb2j2sG/ExIjqH0DPr27ftTaoKEdJ/SiKnUPkiOkAmoXr26LsrE2dn5v6IRPyJSuZAcZEvhrP/yyy9MnjxZf+Xnpnnz5owfP17nIP+sZUNCKh9PnjzRdbZv2rRJf/bnpl+/fjRs2JBy5cp9B90XZSO1cHyHvI2LVDYkB9ml8h8Cqv/dQVbdW6T/7eclISFBJ7JfDIZ/Ij/yd7xx4wYfP36kdu3a+jPGQfqu0iGFYRmTL8/Q2CIghRF6eXnpOmuMec9SqJGxn4GEsfOVwv/fv39PdHQ0OXPm1J81DtK9Su/L2O/se+Qr9fpfvnyZUqVKGfX5/qdyK4VVJ6picZkQikMuBeFnFMTMlUbZLf+Sg2zs+iD1/L98+ZL79+9Tq1YtnW4Zk+9RH6RnIB3GzvfVq1e68uDn50dKivH2wjT2O/vC93i2ki68fftWF00hhQcam++lDd/rGUtcvHiRQoUK6SLCjJn/97xnY5eNL/VNmpok1Y88efLorxiP71k2vty/sbl27RrZs2fXReL8XcrG98hbenfS1MLnz59TtGhR/Vnj8XcsG3fv3tVFy6ZJk8bo+Ru7fn/he5QNqU05f/48pftu159J5d8c5JktU1fo/Zlp3749U6dOJW3a3/c9/KfRrVs3XS+rNPfgR0MaFbhw4YLOUTYm0rxmKbxm2bJl+jPGYevWrURERNCjRw/9GeMghUXVrFmTwoUL63rGjYHkbLRo0YKVK1cazdGQhFDq0Bg5cqRuZCc+3jibe0rz6aRIAsk5GjBggP6scZgwYYJuZL5SpUr6M8ahZcuWLFy40KjRGdJcSyncXgqhNEYYlIRkSEtG9ZEjR5gxY8a/hetKodVXfXZw3XEflUI7ket9BZIU+mWf/w8kI0zKL126dLqRC2OUBSn8SfruU6ZM4cqVK7i5SXvoGAfJ2WzatCm7du3SnzEOUijf4sWLdWXBmGzevFlXHjp16qT7aQykdyZFq7Rt25Z8+fIZzfGWjA5Ja9auXavTHWMh6cLOnTt1mtu9e3f9WeMhzU+UdEzufN5/RZrvJ62pYIy1Nf4VKepq2rRpODg4GM1wlNoHad6/NP9f0kvZIf1fIU2fkaKjpPZYqs/GMKQlw1lqJ4sUKULHjh119o2xkZ6zZBtKToUxuXXrli4C4HuEhUuRN1L99vHxMZrDItXnBw8e6CJavkz7MBaSHkntnVS3c+TIYZSwcAlJjyRbYsWKFcybN09/1nhINopUPvLnz68/YxykQYJff/1V1wYamzFjxuhsoOLFixvNxvxiD44YMYKNGzcazR6UkMqGlK+09oQUVSd/ylkqktZLtluGejP0Z1IxhVj/CVJM/vLly//RDrJkFEpC7+vrqz/z49C6dWuOHj1q9DnIkjhKTqfk0BoTyQCUQtaNHe4ndWJIBqZR5iDrkebVS/PVpNBlYxmAkiAGBQXp5rNIDpexDHfJiJLmCknOhhQiZkyGDRumm3cjhSYakxo1auicGCnU0VhIDYw0cnrixAmjNQiS8Xvq1CmdYyh1GP3rO1OJf/6KB2yxmEyXxGl44I36t5lD/xnJmR03bhwZMmTQGanGKAtSnnPnztUZIFJYrTEdZAmpHJw5c0b/yThIjpCkr5KjZUykdyUZo9J8bGPVM+n5SporGdHG7IyTDFJJaw4ePGhUB1m631WrVunaB6keGxvJYJR0zNjrc+zZs0c3YiPVD2MjLUi1bt06I81BTkVqH/bt26cbWZHWADBWeZOQ3mG1atV0zoq7u7tRHWTpGUhz9CXn29jUq1ePpUuXGt1BlgYDpGch2Z3GRurwkaYoGWsOsoRkR9y+fVvnaH7ptDMWUtmQ1l4ZMmQIefPmNVqHnaRBki0h6bKxbUAJqdNS0tCCBQvqzxgHyUHu06ePTj+MjXS/0uJ+xpqDLPHFHpQGjCQ73thlQ3oWUrsiRZhKkbDGQMpXsrPdqv7Rzvwy89nEV0gNjLGE5EflR/6Oxgyd+Brp+36PvKXG/XuEknx5R8Y+/k75fq9n+73fmTGR8vue7+zL//H1kaROwjPFl1Ip9XBRp9N9/tc0f3ZIfHm2f3bdkEO6xy/vSvpsTL7kb2y+V75fnq0xy4OEMfP7+vhe+X55Dt+DL/dsbP4b92zs4+t7/rPrco7vdc8Sf7eyIeUp5f09+F7PWTq+3POfXTP0kPhv3LOx+XLPxua/cc/f4/geeX+5Z6l+/9l1OcefPWOTg2zChAkT/0008Xx89wHj9H1+P8wwp0RSfZQWFlhb/b56sVHQKjC3ssbqy8rXJkyY0JNMeOA7Io0zkP9fQoGFtQ2W5sY3KRUqc6ytU1dKN2HCxH9CQ0zIBz5FGd9J/24In9TM0gpraesMY6NQYWVjjRxJMjnIJkyYMPFfRJN4jT6FS9Bx5GLdHK7Vqzdw+mbAXwhg/m8jjF5zBYG3T3DgzHPM7ex1+8Pb21mnbt9kMEpUFnE8OLKLM0+jUvMUh62NpalBMmGC98ytX5F63Sbr9WE1u488wHiBisZGidIshlv7tnPxVcJX9fn3LQANRalSEvPhDgf2XiBKqdcfe1ssxHkTJkx8TRyHRrelcoPerNTrxrpN5/k+m6UaA4WwA9S8vnSIQ1cCsNHrhp2dlRG2yFIKOyuA41v38irOWq8bdqlbUH3DYLxJZUyYMGHiv4hCZYb2cwBbJvfSzVvq1Kkt0zfdxDizi42JNMqr5vHh5XRt1oRGDRuLoyENG0/kVkwyKv1qkt+OUuQbxYlZo2jRtDGNGzfSbTXRpf8GPphLs59NmPiZEYYjyZxfM1KvD53oN2YfYfqrPx6iPluGc3DiYJo1aUwTfX3uNXwnn4RBKqc+K82VRPgfZ3jzZjRu1EjkLfSnYV923QtCYaEST8qECRNfkPaofnx6KV30utG+3QJefp/obCOgxMIqkVtb59KxWVMaNWqs041mrWbzVC2+i4zKrdu/PekJs9u00mlGU50mtWXO9jsk2/z1aDiTg2zChAkT/0UU5kVY/uYjYeHhfAoOJDDoEzsn1cZaf/1HQqNR4OCZmfR20Vy/dI7zFy9y8cIjIpK1ohHSJ/pmtGjU5rhnzoZd7EvOnTuvW1H72q03xIuGzWT0mvi58WLA4RuECn0I/RTM+w9BPDwxiHT6qz8eWrQaCzz9smEZ8Ziz+vp86947EpUKWfVZq9Fi4ZAOn3TWvLx9XuQt9OfiLd5FJqBQmsxXEyZ+x5Za4zcQHBZOWOgnAgM/EPpxNYV/4AZVo1HinMEPD7MQLp8/p9ONS1eeEaWRugnlIOwTlSM+mdMR8ewqZ3SadIWnARFoVX/dxjApjAkTf0BDXEI8ol02YeL7oLDERhXK6cOHeRahQhXzgfuB0T+gY6ghMVZFkXaTuPPuA58+hfAhMFD83EplZwtSDK4kapLiXGixeA9vA4MJCfnEe9GYP7w0msxJyRhvd1/jkZwSR7xxFvk0YeL/gxkOTslcE/pwzT8Ce20U11+H/MAdR6I+x3vQcf0x4cx/FPX5o6jPQVw/MhCveHn1WZ2kxj1PKw68fUfwxxA+Br0XPy8xsHwmNCLvH7WZTkqOI+FvNYfcxN8fBdZO5ry8cJxT159ibaHljv97kn5YW1Yt7Asryg9cyOP3wr4ICRFOfSCBr5dT1AJSZNy3VqtGZV2UxU9e8SH4EyHBH/gQ9JyVQytiEZ0oLJu/hslBNmHiX3h9YS0d6zSmTbfJ3IvWnzRhwlhoQlkzuDFNWrdm+v57vDi3j2WrLslftEuhRGVmptvO4suhNHyYNxWFGRYpAawa0Z1WXYdy68EDZi7YwouYFHl5i3wJv86Ilk3pOWkN/ndOM2bJcWJUP2bYZGzQWYbWrk+LFv05+jJWf9aEie9BIufm9aGe0If+8/bw7sU15o3ZQ4j+qhyk0MM/aoRKvkYIFKI+qz9eZHDTpvSftQ3/m0cZs/IcCeYy67O4X0tVLOfXTKBZ0+bsufaSHevWcPhJGGY/8AJ/n9+eYGDtBkIvBnMq4MebPGPin8mLQ7NpUb85rQZO5VmgPyuGreZJsjE8ZMW/2RYqpRFaaqEb5gkvmNu3He36T+Thg1tMmr+LQOHVy5MlhbhHeHN+Fe2aNmPO/rtcO7iBJcdforQ0+8uaZHKQTfxt0Wq/x1YOStK5u5MQdouLpzbTo2YJchRrzfarTwgOifnLPU8mTPwnkuNe8NK/HNNndSAzr/F/HkBEolrWaIiZhRkf74jGoE4PDt1+w/u3r3n16h2R8cmS9apP9a1IK9NquH9wI8vX7Of4meOEaBT4bz/D488JMhowaQ5yLMfnz2b9yVOcvXqLOE08t9af5b1odOWZvZrvUkft7TJjb3GPK1cOM6ZjDfLlrcTk7ZcIeB+OaaDIhHEJ5upRZ0YvGkP1DKG8fPaKkJgE2ZEVZpYqAi4tok39/py8/5Z3Oo0I5LM01CnLGlWKvKM4MGM6m8+c5NyNByQmR3Njw3mCzIRDrk9lCCpzJZ+enmXZzBWcPLafF9FaQs9f48aTINTimiwbWijF91oY0cnBB2vFXaEXBxjZujJ58lVj1t5rvPsQ8UNGyJj4JxDF7YMRNJ80j/6VzHj73J/A8GjkBj4plGYkRZymV8VGrDz9jA/v3gjdeEtIZDxaWU6yZF+kcH3LClZuP8qJc2eJEDb9k42neSHsITnOqdQRmBL3ktVjpnLk1H5uBUSQ8Po5V04+Js7kIJv4GYgJu8HSsQvZsGEf/jH6k0bAwbc4PUdNYfL4YdQpkIbgO0cZ2bgkVdqv+YEXSjHxd8Hcxo/chR8zfdAa5g7rTs9VL6laP7+8OchC8dUpsdw6tY4mpXOSNUcucucux7wzr1FaG7pFkwKlKpGPrxPIW7Mt9QsoOL51IxdDY7AQDrnhTaPIVxnD+xe21OnYjrwWT9mxeTfPFSoshaEup6NAq33FhonzhSZs5cYb44mCyt6bZoOnMHXqGDrUzk+C/yWWD6lP/hLDeapPY8KEcUhLyWZK1vQZz4IZs6nffS1F2lXAXX/VUITNiFo4rtePL6du8Rxk02lEJZZdD0RlJWebFYUwSD/z4ZUzDbq2wk99l21b9vLawgIrcU1OfVYotER9CsfBpw5tmuTh0eGNHH0YgNbaGCvdhnFk2XJWrV7PyZtv9eeMg7lTZloNlfRiNG2q5SLu+UUW9qtFwbLjeKlPY8KEcXGgYKOMXJo1khmL9tO86UAsqpUjh4UcJzYVhSKRF1eP0Ld2AbJkyyl0Izf9l1wmxdZKhhMp2RfxBL3UUKJRR6r6fubgZtFuxyZhpZJfu5PiQ4lLKUrr9pWJv7+PHcevE2Njhdk3CJLJQTbxt0WqmudW9aFt2/o0aNiU9t1+5fAj+S7s6wvr6Fi7BS1bjeKddz3m7TrEwYN7mT60qpAgw4l/cZzBPdrQpnVrWoujS6+VGLdZNmFsnh+byabrH3W/pzw7wuip++Vvm6B0o2T5Yr+NdLpkLEK1cpn0nwxDnaLG2bcq04TBt2LFCpYtXcqyZXNplD8t2sQUA41UDUlxNhRpVR715VWs3HGXhbNW4t2oPiU87ND8ycb6fw0NyQlpqDG4ELdnzmHb7tNMW3CRhkMb462RNwKsUDgTeGKo0IQW1G/QgLbte7Lk2Av9VcOJCzrHsDotaNGiM0dDfBi+9jCHDh5kw7LOeOnTGII25BHzfu1CmzapmtC69USuhsTrr5r4kUkOvsPG7ZsI0g3RhLB19jIOPjPGpiqWQh9Ko9TXL4VlVho2LIq57pPhqJM0pMlRh1nLv9aIWdTJ7oYmSc5YqoaUpHTUGpyb85MXsmPnEaYuvS8cxAakTUmRVZ/VyeBdrAx+9pdZuOo6GxdM5bV7CRqXFXppsK59wRbNk1V07tSO+vUb0LR9e0Ysv2CUiJDPb6QQa0kvunM2Nie/bjjEoQMHWLOgLZ76NIYS9WA3PTu10etFa/oM3Uqw/pqJvwHJkRzaMpObOrNCw/UtK1l25ImsevIFvyLFcXH50tnlRv0mlXHSfzIU3Xxem3z8oteN5csk3VhN73q5USUkyaiDkn1hT+nuZQjbvYB1u28yZ/YWCndqTD57c1nrAEnRpTauealYJ451sw+ye/Vitj1NQ8f2xbCKT/rLz9rkIJv422LuUojpx89x7txpxrfMze11E2lTrRC5igzjsT6NITwICSKycGt2n97DL+0aUqdkDnzzl6NGuWzCdDGc65uXs277Uc6ek+75HBcvP8M0xflHJYnTM7tTqe4Q2pbPjoeHB2kL1GL57vvy5wrjz4rRG7DMnIMcObJjHnKAabPPygqF0qq12HnkpnbLRlSrVo3mbdrTtGllsrjbCSvT8KZXqwC7JC0hii+BgSk42zlgplSKRkh/ygCkfO0TtLz/rXNbi4utEwqRqTyj15UeG6T6dZbVE1oSeWoJ/VpUxDdjUw4HG76TbHD0O667lmLOttPM6N+WepUK4pujGLVqFsFZn8YQAq7tZuWSbZw6m6oJ587dIyTxx9sR28QfSf58lna5ytCuZVtypvfAI00WWgxaxOsoY7hX0WwcOZ/P3lmFPuTAz+MRY3uskT0HWSM0wjF9Pmo3a6jTiBZCI5o0FXXD1UaWRuhQKLATwvhe/1EaHXKxk1+fpb+1FNUhXvN7OLSNrTXW5pbimjylEDlRddQaLop6t3fVr6R7fZQpvRuTw7csM0/IG+d9Hx3Afc8KLN51kql9WlGvYn58c5egdo2COOrTGEYKZ5YuYNPeE3q9OMeVG/4/8B7ZJv6IPxPKlaRB6yGUy+6usytKtxzO5edhskuzxBXhvN5JdCK70I0cvgnM6T6Tx3IzFnVYZeVN1bbNqSF0o1GLdrRqXps8WdKgSpY3NUwrdEOyA4JUX2q3WtgXTrp1EeTetlJkoEyEcP1nlZU59tbCHvqGnE0Osom/LSkR95jQoBzlylVk1Ia75Gk7mrmTh1K7cnbR9BlORpUZypsbaVixEBndXXBxK836J4aPTCeHv+DA5s1cCw6lbJsBzJw1i1nimDS2Ken1aUz8aAgDL2NOcmayxzNHYVHGyglnuQU9RjWWMWKYxJvbZ9iy/ixRvq606DuWsWN/pVXlrMQkaWSFDErzhIh+wsQmhfH29mbOkfus+HUMy86+0TUMBqEwx87aiicXjxHhlI82nbrTrXkZzi7fwNWP0QYv0qE0sxL5Kjm7bTeeFZvSuUs32tfxYNm4dbxTyd0HOYL1PWqK91WejqM2YlexF9OnTaRDi6I4ythY0dnMnIxvLzGgWUmyeqXBxTUTQzfe0l81gMRgzu7ZzuHrL/Gr1YRx01I1YdasnuR3ltMNZ+K/gdLMmRyFc+Lp5UmhEqINqlCd5iN6UcdPXiB0xOub7Np8gKfKeGp0HC70YSxDWpUmQRiOckeQFSpz1KLNHFUvv9CIjCw9eZ8FQ8ew7mogKkvDQ6yVZtbYWqs5tXkXmWu0okuXLrSpacPC8RsJNpezD7ISW1sbIt/d4t7LZBq06U739k1IfnCE7eefo7AwdOrIF+K5MKsXZYW21+80jgCvqgydMptBnaqSzsFKn8Yw3Mws8Xx1hp6NipMlnZvQi6yM3v1Af9Uw4oIfsnfzdu7HxVC9y0i9Xsxi9NDapNGnMfGjY0OmggXwSW8n9EOyXSvQsHt3UV/yymr3kiNfclDYmBffvqNQ/Q6MEboxtk99bByUKOUOTSuUmGnD2DioCl7Ctui96gKHF09h9KrraG0tDa+DSkthB1hy+/gBNL7laN+lO12bFGDP7NXcj002eB9krbgjC+EIm/OBkwduUqlJN7p3aU9B+4csXX2ORGuLv+z4mhxkE39bPkU+4EBkXgbP3MPBQ7vZtHwcbdr2ZNqUDvjo0xiCT6lWLFmzlrVrvxzTqCAEzVBiXx6gc6tWDFt6jt3zRtK8WTOaiaNRk1my5iMplCrMzc3/7TAzM0a1/rJqoXFWOf37YU7+Jn3ZcWgf+w8cZvv27WzbuokxdbPrrxtCDKeWjaRlu84s3/eI2f2kctCKiWuOkBAehZy1TlXmWt7eu8EnbTV6dyiGvfCxzCJiCI+OQy3e3ze/QYVoriNuMLZrZyZtPkeMUjSSojyYS3sIyiheKvH3ofd20KtNT9beeSVaIJUuXzNxXhQ0mQavQPuCtY8cafbLSvHeDrF53UL6d2nHr1MHUyqN4bO8bdOWYdIfNGEl7eWExUffYXTLZvScsJ4961fTtVWqJjRrNpCzH2WMB4mX82eaYC53NWEd0pyx1BVMlcZYwfRvjMo2H78ePMSBA/s5vH+70IdtbJnUDR8ned07L08toaloK6Zue8yGMR10ZaLL5G1EvgmVHW1kZq7G/8Z1PtvVo1fbYthYKDAPiyI8JgGNgRpvZqYg8Np6urfpy9anH0S50NdnaY9iOe2GtLptSgCrf+1P7zHrCBDWslLfHikknTBKmxTBhlsRFGwznn37D7J703qmDWpFj5GjaFlMzsQJcPSuyLQ/6MUykWcG/VXDCLmzhTaibIxee5Pt0/rq9UIcHVd8NXJvCKlt/Z/phlFWKhYoVanlQvXT713tSeuFGzl4YB8HD+/Q2RVbl0ygsp+cyXsQ//qwaENaMXTxGfYsGEMLqVwMWMDT62+JkvnIpboW9ek+t+5kpl+fKng7qFHFJfI57LPB+5xLtmvyh7MMa9eR2QduiHxE+ZDaFp19IcMOkNYxUUZzZvV42naczC2NNrXNEuVPKRku35jxz15aTfyNsRaF3u3jQzbMH0y5LOnw9CzE6K13ZYdmuGQqTP1WTahfv77+KEsGOwv91W/HIV8nbrx4gf+bAAID3vBC/3vQmyXk1af5NhRYCmPn1qZfyOPjg88fjkzU7rSeUBsLDB0TkAQxKfE1F0/cITAwmDitua4n38JIjreZpZUuP0kMLSzEff6wxnYMZzZuwf9zFOfndiN7ei+mnAiRsfKpE00n7eTli5e8DnhPUFCQ/njP2l9ryFqkS6tRYJ/GleSwixw5+ZSpnRsw4+onsmZyx0yt+fY6ITUm8cFcPLSH03c+8OHpPXZtWce6g1dJitaIdsiwdyY5VvEhzzmxbxdX/ZN5c+0wmzeuZ/vZZ9iLm5QCVGWVBtFAZowK5sjaSTQulUVogg8thu6R7VxYOGSmZvsWX2lCVXJ5yQiWdC7Ptif+vHz1hvfvAvB/+UL/+wkaedvrE30bkpEbcXsVZf5NE3zIW2wUTyVDQZ/22xGGi+Ijl07eICBAWh1di7WdHVYW8hzC3xHOmqX130QXUgm8c5RTxx8S/PEqLb0zULbbbN7GyxuuydtsmtAHffvwmz4EcXlfH9Lp0xiKVqPEwcOFeGGYHjn9mHEdGrDgYRR+Pq6oNIbdt+TvRAc94di+3dx4o+HV5X1s3LiRXZf8cRSvz+D6LPRHpY7m4cUTHD13m7dvP3Fql9Cf7Ud49zEBaU0xuQNjEplSErh3YBldG5UknacnRapMM8q6IFbOWandrvlXelGFHJ7ynKD05QfzQJSNV2/e6XYpkOwI6fc3dyaRRZ/mm1GaY61+zex2Vf9NM3x8SjNl/2MQtoThNVGJmXk0d67c5Nnz14R8TsDC1g4bK7mj/7+jMrcUumGrs0/MzC2wkDpbf2ASQm9yZMspQuICmVguB7kqtuJ8oLy1pu1yteeqKA9SGxL44Xfd+PB6CQWM8KAtbVxFMXjA0QN3WTW8PX1XXSFDHm9sUgywLSRE/VbHvOPs/l2cexRO4IMrbN+8jg1HbqNI0CKkysDyoUClSCJA5HfoyHGeBaZw88h61m3ewfWXkTgI3fiWVeR/7JJkwsT/gbVdZpo2bUyZIvkoXKwEJUsWwkeacymT+ABhpOZPg5OTk/4oz5aXEfqr347S0hHvLFnwsorgUXgKWcTvHspPPI74bPCcZo1WibN3TsqULUO5ihWpXLnyb0ex/F5YCKfIYANCMk6SQlnSphR+fplp3H8Sqzcd5GFwMvb2tjJCgYQRrErh9Y2TbFi/hReBYdy8cZNXEYkyR6TUxMTL3czgz4ji7d0U1J/usXLfCRyyZeLs+BUE6K9+O0rs3dKROUtmHBJfcfnyZf1xjWcB4bIMPnWylvS5y1GjSkY+vPtMyMdP5K3VmoalM6FJMmBjEY0wbT1rsO95AB8+BBISGsbnz1FERYbz8eNWKjtZkGLAKhrJyWrSVxjEHanx/vCB0PBIPkdF8TkilLsXR5M5KVnmNihu1G7ajGqlClKwSDGhCSXImTmNDMcwFU3CWybUy/KVJmRh5A4ZIZMqazx9fMmcRsWL4BDSZc5CZhctL0LeoRB12xC0wsmxcPahZPlylC1X/g+aUL5Mduy0chZAUwjjU8u58TXJnj0b5Zv1Z8nabZx7HI6dvR0WsuqvpAtJvLh8lA0btvEqKIxr12/xNirJCCPVSUTFye0y/XMiA0NFuVVxZ8scjjsI9/X0WY7elTeWZ2nvRibRPnjbRHLlN324zN1HH2Rv15KSpCVT4UpULeNJ4PsoQkS5K9qoLXUKeaE2cJGuJJFn1jpjeKirz0G6+hwl1efwUK4cHoh3vIH1WZNEgmVOJh28Lgz9D3z8FEKEpD+fIwkJuUz/ckLXRN7y3qwNJavWp0Hl4uQvWIQSJUtSKJ838oKrU1HHPOeX6j5f6UUOJhySt969mbUzPqJsuKuCeBql0tkRzuq3PPkcZ3j4vdAEtdKWLAWLU7Z0GSp8pRmVK5fGL6297PnpKktL3m4fRoH8uchTpjnTlm9k7wV/zO3tsZL2sjb4JQpNUikIfXGVTevXc9M/jBf3b3JblG2lbCc5heg4Y6wn8O8kxYYS9NqCoLNrWRMCHtFB7Nt2WdbicEoLB52NmdlDyeM7v+vG1esvkLuXg9Su2LjmoUnncoS/CSH000fsstelW4siKOMTDXp9WnUyVlmacfp9qh0QEhauty/CePdqOcUkR9agjFOIV7vQcupO3gvdCAr+SHikpBufCQ99wdLBFbGMTjAt0mXin4+VW3F+3baNHTt3sWuXdCynY8UsQjbloOX5pavYZWpDv/aVaTRiAj3LFsBctgMWz4nZg5m3+5nuk/btcXr1XMhLQ+wS8QUVQmA+h6kp0LojjfJkxcHB4bfDVppjIcNykATRzLYAw7ctY9mypTTwi2FBz/o0ad6Szr2W4q9RSNGw34zS3IzotxcY17EJ7Tu045Ro0E4sWcfRRx9RSA2lwSRxY/MM2rdsx+CJmwiUZzV9hQelqlmxYOw4InMPZ+fygaTN7I5h43u/o015zuSGtWnUqJH+qMfYVVdkhFgLQ8HKjPCnZ9m85aIoaRLJ3Dq0lSPX34HBWzJp0SrNSH5/nYlDOtK2bVv9MZ27sSmGh95LC/cozIi4s50enb7k2ZY+Q7cQLIX065MZRkY6L13D9p079ZqwhV+7lZa3hZYg8u0NXocUZUjvBlTt8QsjWtXHTRgHhkcTSGh5tH82E+fsJ0r6GP2IyQOmcPy94SZNQmg07pUb0q5WWdJ8pQn29nK3xVGTkuJFu/krWLp0GQMbZuLw+HY0bNqC1h3GcyEoxmCjVGluTuSLk4xqL3ShfVcuvAnl0Nw1nH4RhlJ21EoQG/p3pmPHzizYc1tm58sf8cldgMT3KxmzPJkle1bTqkEh7FRyu2IkQtncvwMNf9OHRnQavF3m6vkKzK3N+Hj3JFt2X9NrTSJXd2/hxL1gefornCytQsXHa+vo3P73+jxo7F5CLM1k1GdpGS7x1zFBbJkh7VbxJe+h7H0g2gxLudMGnKj2y1S27fiiFbtYOrOFUH35hL64TnB8OQb3qEO13iMZ1qQGTnGJRhj1jmbv2F4sO526bnXK4z1077uKD7pPBiA0XBEbS4QyHc0HdKPoV5rh4GCHpdBj8RJkoCEp3p6KfcezZvkyZg6rxZsto2jasBmt2/Vn86XXwpAzrH1SKKVRyJcs7t+Mth06sOH6e+7u3soWaUVoA/P8nVjOLh5Lm9btGTV3n/ydK77C1i0fPp4XGT3uLG1mbmBsr+rY2dsYwRlL4MrSMdSp9btu1G8wnecy7SFpakNK1AM2zdj120KB7+7vY9uueyQJW9Pw55xqXyT4n2FE33a/1e8OXRbyTDSscvpGtcLGUAob+cqmX2n3m250Z9Hu+6R8wz3LfycmTPyv0EaxY2x9vDNmwtcnI94+JZi4+4E8PRdVx9YhLblr1qJ78zJcXreCvU/eoxKVSh6WOPv48m55d7y8vMjZeDYxli5YGlQDhUOkSCHg9nmOX7vFjRNH2bp5I+vXb2DDhg0cOvOMeBmOhm5+V0okZzfOY+aseWw+eB21VzFKZbfj7pXbhKRoDMhbmueUwps7z3EpNIRf+5YiMeQtH4PCiBH5yWvMrMjoruHx9eNsXzOVJqWLkr/OCK6+CSIyxrAezlQ+cXnvaS6fPc/hNaMoWao9V96Fy5orrEN8X4csORi/+Sxnz0rHRWb1KWfgyIUwcLTJfP70ibfvw0hTvDSLdok8D6yhSg4LXgdH6UbhDHsGSiysErkl8lq6ZDtHjp3g2LFjHDsuykCyKAMGvzQV5lYhHJg9m3U7DnH8+HFdvucuvyBWGD3yGiUtT7YMIGPGjPhm8sHbOyvtxxyU3YuuMnfDr0xpunRtTvgZUddO3STRVq5Ro8A6rQ+qq6somMELr2IdufHRBidrw5wVpXh2Ma9vcvDUJe5cucCurZvZsH69ThO27bxGhELes1Uqk3l4eLVuYaAVG4/wydqPEgWy8PHBTZ6HJxg42iuNTCfy8vpL0pcfyYheBYgNDuDTxwhi5ezz8RueZEzjz+HDh1g0ridlC+Wn0YgtvA4MIU7UQzmEvL/J3nVnuffkAAMqVWbA4qNEG2Uaimhr7CzpMe+IXh/OsmtFWxn7IEsakUTEx08EBIaSvmwVlu8R+e5dTslMCgJComWO1Iv6bBHErikz2Lj7iKjPQiNEfb547RUJIl85T0RlriD42SEWTljOgSMn9Hlf4nVYnM5Bkkv8jWXkyZqRTJkykTGDN2XqzeWd/poczCzTkK1sObp1acKHo+vYdOEeKbbWMts5CUvS+Gbi7pRGOjuiYMd1KJ1cpRJjGAoVZkmhXBTv6+rjh5zesZ3NGzfobYnd3H4TLr6MvK41qc8o8MYBFsydxcJlW3kUZU3eosUw/3CPmy9F/gbueSvNAgp7/5TPNGP8yBo4xgUQ9D6EqKQU3erI8rAnU9pYbp0/xsYlY6lXshDFmk/m/rtgomSOLCcnPGL/gpNcu3OSRZ3rUa/fYj6q5dpAEhYkaxNpPGwRZ/S6ceHcBHLKyFiBhtjwEN4GRGGW2ZPxQu/OHt9Dv1pePAkI1bU5hiPZF7Fc3LyU5av3iHqdagecPHWfSCHNcnIW1iZJ8bdYOmQGuw8d1+vGae75h6IRGv1XH4l8hTFh4n9E7IdrHNz5HC8PS1Tp/Mjh7kDsp2jZvbRubiou37+LqkBjhlQqT9OJfaiZ2UV/1VA0ZChWgdJ5i1CxYkXKV2vLquX9yWCIeGk1xGlsqDduDdtGdqbxoJGcfPCRmJhooqOjuLSzG+6xiYaPlojGJS7+KS/8PShSuDwD5+7g4ZOrrFu1kfMX5lLEQmFA+IsWTbIZGQrlIOXlGqYvvMjwtk05qslAxTzpZIZxKfAq0ZTJcxcxe8pwKmTQ8ujIapoVyU/bScdlhCZa4luuER07dqRtkxqUyZcFaxtL2eG6CgsXHLThjG5ZnvLlU49hiy4Y5nhLc8iSHjO8Wn4KVe/Gqq2H6NVI5FmnA1sOXiMuMcmwRbp0aFGnWOGRIT3lm3Vk6uwFzBZO7exZXchhY4Zaa6gDo0GT4oRvfm/qdh3NnDlzdPmOGVqLNClqeaOy2ldsWXKStOndUDp6kDu7N0nvI2TvbWpta8W7Tw94Yl+S4TVrUL1bR1rVyGPgc/0d50z5KV28DKXLVqRipfrMWvIr5dIaNt6dkpJCxqYTOb12HA2bt2XD2adEx8QITYjm/Yt55FanyBhBlUbrXnHzjjmFChWh9aB5XBYG9bHtKzhwbgttcriSkmzImxNlLNkCn+LZibm7jJlLLjK4dXMu2mWmXDbhEqrlOskWlGg/msWLFzJ2cHsyJPhzcOkQCmauyvLb8naPtXbLRpMOHYU+tKFSqSJkTO+MSrZhLqEinYcrS/rV+E0fmvXYaPg2T0IjrOLu079sDorW68+aTbvp2kDkW78re47eJDY52eBFulIR9VntQpbCPjTqNZG5c4RGiPo8vG9lnEWZkFOfpanRNvaeFKtfg1+mLtLnPZTK2dzQytxiRppCs3PpLiyc0ov6bU2WAjmF0xZuhG38wNbBkpeB93ntVp4R1StTs3cXmlfMLlsvpPqSuUI1yuYolGpH1OjCyoXdcNNf/WbUicS6FGb5gd38UrMSfdfu5unHaL0t8ZiJTfIKQ0tOJ7O0ONdHbt+LwTtbXmq2HMqBW0+5c3wFa/YdZEqr/IhGyqD8hRmEU4bsuNudZMaUo0zv04KZN9RUrZwdi0S5sSJKMlfuwKz5i5gxbhDFnGO5uWcRNfMWps/yq7JsTKW5GxXbSrrRgVpVypLLN614RsZwxTSk8/Lh5NxeVNDrRpnKY3li6MtTmGGj/MTqfrXIUbAKs3ffZnQ7kW/VBkxZd4z4yFiSlDIW1JK0P8WGdJm9qNy6DzPmzNfpxvQpbcikkiv9Ugd+WgrULErXXxcwX6cbE2lTNTtmCX99/3STg2zib0tSghrfMt3YuHIcWX3ccHOyle28SPg/u4v/vp2MGbGQN66u8PApj0Jj9VcNJZYz8xZwKCRZOODiXl01HF+yS8Z8ViEvWmllz0DW9+lIkxat6dKpIx06dGDMnJNEWRke2qbbZN0uD3XaVSBNGjPOLRsl8u3DysOPSDI4XDfVB3bxyEzGTPa/zV81j08gOknOZvOp3NsyjXp1GtGi11xSSnZhzYFD7N+9hl4N8slamMjawQFHR0ecnF1wdbQWhqTkjstDm/SeN0Eqek1dzerV0rGGAS0KGTYKoE0hycyLliOnMWfuXOYvXCScgcXiWMTCBZOpncdDGJJ/vUH4VxTKZJIStVzatIDOrZvQunVrcYzlVrS0DYOhT0I0qsp4YsNT2D6rPy1bttTl267nOj6Yy9zmSZOCrWc1lqxbTI2iGXF1tcfSCE5LTPhD7u88xtIREzmjscM+MpRHz+WONWl5dmwD6869xEHSBDdb7u7cz80wGSa60ARzy2ihNSNo2rSlrnNH0oSe/dfxTtbovHCCtN7U61RL3KczL08up0eHToxfcJpI8c7kGBJqtYI06bOQwduWZL3laR4bL3RB7hxTic9s7tuaRo0aM2rFFYr3X8zBgwfZtWMyFTPK25FWaWGNg5Oj0AcnXN2csLBQSbMHjEAcjx68pemwxXp9WM3MX+tgcBetpBGWGWk/drZOIxb8QSMmUM3PFY1BnRtfkOpzHDGfEtk8tTstWkoa0ZpuQ7bzyVLONk+pWqvVqnl26iC/dBb6rsu7J9vvBBkhxDoFtcKPccvW0LdBAVzTuGIra6rP70R8esCjXUeYP3wyl8ydsQ0J5tGrIP1VOXzmwNg5nE6y0NsR8RxcvIeP+quGIq0cHP3hNMMaNKRl6/Z01tkSg9h2VVgossKVNaL9cKZS41pk8/Yg9tUJhnfqQJ+hGwgQdUUho75IYbTWtl5ky50Ojd6eUAn9T4hNIEVWRISEhsuLR1GzQSM6Dl+NXa1BbBG6sW/XMjpU8pNV7hRKC+ydU3XDRdiXdtZmQlv1F2Wh5fnDRxRsPpJVet1Yv7InvoberLADE7WOVOw4nDlzhG2xYCGLdLqxmEULF9CpenZUCXI0WtKNJBLjtJxaMZl2rZrpdKNl8+k8FnIkY1dGgchblcCHO4+ZPaApzXS60YIZW26TbAqxNvEz4OCWmWSLuxwLNsf19HY23/tA9qK55RnYAhvXDLhahHNq/062bNzIpq0nCYiROwdZiWM6b9RvzrFsmTS3dzkbt13B8KW/UtFqLUiTMSOJ/hfYs/8ABw/s5/SllyRIy9rr03wrCoVSOHFBnFo1RxhQC1i6fiu7tu3i7M13qIUBYZhuKTCz0OJ/dR/7z7wjbUZfMvmkI/79c14HxwihNOxuk17tpmbmDFQZvFaYlcLkCX3M9qXzmDFyI4oyNalW1FtGeYjh7v6t+ve1jLXHn1G6djmc9FcNRpHApxdv2L1iJjNnSscC9l/wN2yUUzRiKSo3yjXtRP9+Xcij8Gf9/HnMW7CR13aZKeSXBoWMUFKlsGA+hwVSoNkwdh0+zZEjhzl8eBYlHMxRG9yqi8ZLoSEsLIQWv67l2NGjIs/D7NvUgwzCmZc1gqzKSMbsway/+Qnvd/fZuPUE7tVKIm/9WDCzccfTVcWdU7vZtmkjGzfv417AZ/1Vw7FxSYd9wgs2r0wtY6vWHOVNjLzxbmkBP8f0vthGPebAAaEJBw9w6PBtPssKsVagUsZyZ8dSFi9ZzJKVa9m5awcHDj8kTjiGcvI1t1Tz9OxuDl35RHqhCz4+aYnyf8bb0FiDV0uXDNzbW34ht3dWBh1NdUwC7p5g2dypLNvwhCJ1apDXw1Z33lA+v7vNVr02LFuzh9gM2Snh7aq/KocEoj9GcnLzfL0+zGTt9huGr8QuNEJt7k7lll2ERnQka8Jj1kgasXAbQW5Zye/jgkJmBI9C1NrwyAjaT9zG8aNHdPV52/J2eAoDWlZ9Fq8/NuojLnlrsWTXWZG3pD+baVvUC803jAT9OY7kL6Fi9Zk7pNHGs3v1ZhKqlkHeZkypWNimJa2LhpsndrFN2BAbNx/gUaBupQGZqHDxykDMoyP6dmk52/beTl3DQCYqa1fSuVny+MIh9gpbYv/e4zwIEBaKgSHQqQjdMFfz+uw2li5ZzsIlS9m6R3omFwmV1WEn2iaVksj354R2XsEug2RP+GCR8Janz0J0YbSGEnlvDWW9M9Bg0kHd55j3t9m0aC6zJuzDuWItyudJKxVLg0mJf8vBL7qxbC23Yx2oUCSHrDxTSSYhOp4bhzcwS68b8xYd4aPBlURDstaGvFWa0r9/X6pkTWT/gvnMm7+Is6FuFCsqnrfMKA7JvogIDaRs1ykcOHpCpxtHj40nr5n84KGUxChSHDIwZu0pTh6TdOMo4zoWw/wb1gKQUz5NmPifEhd5k2Pz19KzWiM2SCrw6S037z2TPeqQLn9NRs2dz9LfRGwYxWUaU9KclnpTNvMu/DOxsbG6I/jNYvLprxqGcCaSszBow0pmzJ7HgvnzWbh0G5vXdyetEAE5QUaxUYEoPbpw6shSGnfvyZCO9fBMkWPsSG9FIWy1FLwLVmTIuJlMmTKF6TMHUSajI+oUw3JWWDrjl7cAleo3p1379rRr15BSBfKTL38mLJPllgQvBh6789v7ivkcwpKu+Q2f7/UFlTOFqtamSE5ffH2lwwcPFznzWYWTnJLAm2ubmD5rJ2befvh5W7Bv/lQ2Xg4UDoihY+hSD28yMZGxHF0/jUY1K1KjRk1q1vyFq1HJMvbIlHp3Ywh7G8HmCe2pVr26yLMmTdov5725vBEneMzh2ZuY17IuQ49KC+LFc+/UNdlzkK3dCtBnzlwWL/2iCVNoJHNfU+k55G06jjuhEcToy1hs7DEaZ5SzDJyaxFhXmo6dLhygecwXmjB//iqOXJhKHo1ahiYo0Wg+ERhaiN0n9tOndwcGD+1GbtmGzO+64FusOr+Mn8lUoQszZvWnuKe90AVDHTcFti5e5M5Xggat29JeaEOLepUolL8A2TK7ynPa9GSpPJQ7X95bTDQvD88gj5sxYpgsyVqmFmXyZ9Hrgy9enk7yoqOkjjR1Ai/PrmHGosNYZRQakUHL5hnT2HX7E2aytuuSdCKaT/4hrB3VjKrVa+jqc+teGwm2NJc3giwMaHVyLDeO7adHo/Iib0l/2rHppmifhK7Jcyo+cmrjEfYMakHjSXt0ZeLF3jOGL3j1FXaeRek/Z95XejGROvnlbtQl4UrbVYf5FBH1W7vkf2cSfvqrhqIWjo6bT11mH1jLnHnzdbbE5gNbGd60IEoDQ6BTEQ6yKoqXT2yYuuU4c0e2pduooVRNa4dG5urY0k1phPi4Zc1N9xEzmTZ1MtOm/0rDEt4oEg3vPFHZuJE9XyGqNm2ZalOItqRE/vzkzZPBKBGK1mlqcuCLbsTG8OneYZrkt5dZliWUeOYtR4US+X7TDZ+M7rLsFWn1kpSkRCIDzzC1/xTCPLLg55uOF7umM2nLA/Gs5GzXJelGIlEhMexdOpw61avodKN6zfE8FA2V3BFkFNE8v3CXce0rUbmapBt1mbD+Osk2Fn/Z1jI5yCb+tli5FmfsypWslI7lc2lTuwhmVpayhcb/9HJaNGxIw9+Ovpx4L3cnVUHYXSaM6EfPnr3o2aMHA3/ZJHODfyUq80/sGt5TF6YqHc2bNGL0vLPESvsgG/wgFDg4ZsfdL5w3lt7YHJjP6GUHcSiUE/sUQxseIYYKDUlJ8dw6tof+7RvSvIV0z3048DxMfA/DzCjz9BWYt2c/s7rXxdvNjTRpPPBMnx6v9K5Yyi0IAv+Ts+nerSvzdtwk9vMjZvbsRrcJq/CPMNzVUJjlYNCWHezbf0A3wnfgwDaGty0qryEThmRMWAC2vg1ZdVjkeXQz7X2tuPv6I8nKv74oxR/RkpygJGvldsyeM0c3V1haoGn2nN7ktpXCwgw1QYSxnmBPuZ4jmKvLd7bIdzZTxzTAPUX9l3t3/5yMdF22LlUTxPFrhxqYOdvLXsU6JvAkff6gCa1Yceql/qoMEgJZP29Uqib07EHPXnO4FS5nFqQSc6s4rq6aRKNGzfW6UJ/O/TcQZC5pgqGVQo1K6UueknAr2gqfwMuM+XUmMSUK4CHrnUm6IJz6hHiuH9pC73ZfdGEAx99+RmXwSJCCbNV6s1UY+d0KZ9eFo7p7pCW90Ia0bnayo4wkkkOesGxsd7r2ns2zWPHMN8+iW7duzD8rdyddd5pOW6wbxUvVhwMsmtRAuEbykPQ3KuQtzrlasuGopBHrae6p4O67UNSyFtsR9TnJmWqDxus0Ys7s1Po8fmgNXJNTZNVnTYoGx0zl+XV2qv7MlvRn9hhq5EhjhDnITlT/ZfpvWrHkl+Y4+rggtytcIvLVIXr8QS/asv6yMXZYFny4zC8DJb3oKeyIngyfsJdP+kuGolSpiP8k6nSzhnrNaEn9xn3ZcSNIOEFyVirWoNZ4UKisGzdDPpPZNoF5Q37lZrZs+KiU8rRe3JRWG8OTi1cZ16MhTZtL992OZcdfoLU23HGz96vD8gP7mdC8Ep6STeGealOkT+ds+HZaX5Mcw8EFPejWdTinXkcScGUL/YRuDN58TZ/AUKwo0XEE2/bt/003dm7uj5/hL0+PgsT49ySaF2baDpHvocOMq+HHs4dviBblRk7ZSE4wJ2/DHsz/yr6YN7czmYVAywk7l6YJKi2z0n3e3FTdmD2LWeLoVCsXZt8QFm5ykE38bUmKfsGuefOYJx3zl3Hiur+uV1FeowlZq/XjsH4VwLP7l1CtWmHsZYUZSWi4vmUB82cuZsmSxazZtJE1y44TLOtmJWlK5kP4Z7rP2sepE8dY92tN7j14REhIJHFfJvR9Ewo0STGEx5lTVTQ22V0zMmD1IQ4f2UyrEp5oEg01SrSkJGpIX6gFaw5L4S5fjrU0FsaO1INtOIk8v3KcDfp5N6uXLWDKzN28k7syEyk8O3+EeI/MPDu2mR3bt3M4zhGHZ3c5fv2NPo0haHm8bwwFsmSl3+rLXNm5kFEbbssqtxq1Eo8sFXBJ2kmVzJnIlLEYi+7FUiCzOyq1gZv5S+8sSUXGIlVo27Edrdu0o3fv3nTsXJUMlioZDZhkUNtSsEFzOrRuTdsOXejbqzuNGxXBSdyrPAc5hFMrl6Zqgjg2HbstyrOckdNU7DPUZO0XTTi1m94tK2NnL9fthreXd7Bg/CyWCk1YsX4Tqxfv5mmEvGWCJF/nfeAb6g9axJETZziyqB+hH14QGPSR6HhRKb7ZSRbpNUmEhUaRp2FXKnq5U33IEo4cPsqoFrlRCU0w/J1JnTBafEp3YMMfdGEltX2dhC7IKw0QzJVdW36by7t84WyWbL2hm44hl+iAe9x4H4+vwyvmTVzG5lsBuHrZcGXBYeTONo1+sonKmf2oO3wNzy5up+vkg/rt2wxHrVaRLkdFbMPXUdZH0ogyrH2ZQn4fV5TSalgGI5ygZHuKNW2tq8/tOnUT9bkb9erkx144uLJyFnrgkK4gzXt0pnXrVnTr1YeuXRuRJ52DkGe5ZSOWu/u2MF+vFQu3niL2c5JsrZBw8WvApi96cWI7XZpWwNbGGDssJ3Fm5XQWCHtnyZIlrN20QbR75wjTXzUYoQmxUSGYeRdhznZxz4c20bqUHXcevSAsLMbwiAutmqhPn3Ap3Yzm+b3xqzWEY6J+rx5VCwe1vM5Qjfh7a/dyzPmDbuyhf+0cKOLkrl8QxeOzh1j3xaZYOp9p8w/L7oiQUMcEce32U9J5KVg1dRm7L94g2s2ZdysOcN+gzX9/Rx1xmW6lclG4QT/u37lAz19W8k5ugRbOpo1zKXJmfkyHQlIouy89Nj4mT/6MWIs6aPgdS/aFOVnL1qZ9+za0adeBPr17iZ/lSSvaMHm1WzjIFhmpK3SojdCkzt1606tbG8rk98LsGzrWTA6yib8tSjMb0vtlJ2fOnOTMlY/qnTrToVpeGT1aqbw4uZiG+lUAy9ftwbGbwdhZyQ2uieXVE0smbbvAuqmd6Tl5PI2EYfJlcQnDkEZfogh+8oGlg+pRqUo12k3Yyt1tg8jlWY51j0Mxs/i2+5YWnom9vZ5KhTNTtFgZiufJRYEKVahZpQYjl18gwdbSQNFQYGapJPDWZjrUlMJdvhx9OfTC8BHkVMzJ16AHi740ZjP6k7uwNzayV8wJ4/2T9GTK6ojF+3cc232aUDtr7MX/Zy5jdRFN4mM2zDqBY3ozklISsYiO4u0Nf1FCDEe0Ybj45qdWkzoUzVOEYoWLULVyVbJndJAVyqYyNyfW/wDN86QnTbbyHLp0hb7tx3EpJEFWiLXSXMH70zPIkyYNuRsN58b5nbTsuIQgM7kh1hak8cmSqgniKFqzGf17VMdGf9VQot8fo9sXTajUkIW77uJgLddB1hD08jN1h+7kzNr+NPt1Aj3L5MI8UU7PjhS2FktUUDQ7ZvWiRpUK1Og1jxfn51I2U26GbbqN1u7bRoSU5pbw4Rq96+YiV8EyVCiUl1xCG2rUrE6bXhv4JPIzXB0VmFspeHNxNW3+oAsDORHwWZQ/uSZKGhqOm/mbgzx7YBMc0znKLg+ScRf+KR7bBHccs7rwaeN2zn76jLmFHU4yTTtpH+Qt47eQJNoHRWK4bhT946mHso1zrbQYWtYi1GpUgyJ5hUYUKkL1apXJks5ORii7hFSf4eXBMWQV9blIu8ncOr2ZVt3XECp3kS6lKFkxT5nYpCBp0rgz59BdFg0fxbJzb1DJbpNVOHh6k0OvFbmLV2HYxHak11+VQ7jQzA5f9KJKU1YceCT0QtQj2UTz8lkalh+5xPwxnRk0ZTRV09jKnjIgRSBpNNHcP3OGAU3FPddqxcrd+1nSoyp+eYbxTLQD3/q0FUoV5kmhLOlTiix5SlCleEGyi3JXRdTvKhXH8kilkhWynDrqfZYBf9CN9qw8IW8EORVrirUbxLIvNsWk7vjm8sRWrkkhiI//SML7DLhnSYP68BEO3H8t7tcWZ3FNXvaJnF64iRcqD3GfwaTY2hBz+h5vZbT/EpIZZeOSkaot21A6Xz6KFS1EmVI1KJbPA02yPO9bsi8iH26muo8b6Yo05szl03RpO4X78XK2kZRQYiZs492/1sZNaFLHhSc5tmwyQxZfRiNs2L+atclBNvG3xdqtGLXbFtctzuDjkxGPlDiev3wrU2QgQ9HGzFi6VD93aBmbd06mYno7/VVDsadIOQ9uhYThK5RwYR9hAPr44itrooVGGDbu1B05mRkzUhdl0IXAzp7FjOm/UDq9vWHOkUZNvPDWFG5Z6Tl2EQvnz2XunBm0qZL1m8JT/og0l0xDmhw1GCf12C9YyLLpwylXKjPmoiFVyHJmU7i2eiy16tenvnR0m0qYmQvuhm0y/RUewrhugKswhH2reBMc5Ur2h6uYdO8jufJ569N8O1qt1Kg4kdbThXvbpjJ66UGS07kauA+yQNoQUvOKJZ3bM2zJMfDMiE9GFx4f3sDOc6/QGjxXT9qnMI5re67hUqoLbaunQWlhidn7UEKT1TIMECXmliEcXvGEin27UzW7cOrMLNG8/UikyFROjQBf6natTKZMkib4kNHFhjd3HsreusXGvTgjlvyuCau3LqJ9uUz6q4aiJEc+PwKTAnDImIkzv/RnQYSGLJ5yloHTkJxoQ9E2A5g1Y8ZvizxJ22fMmD6FpqV8UBiyuJFWWo02XvywpMnguSyYN4e5c+cytEsZ7EV+hptg0iiClnT56zFRpwuLWDZ1MCWK+yDNFJPRD6UnmJUdm6Tqgjg6TdqClygX8g0fBZnLVqdmrQwkRDjiWdULv6AAFk2ZTnztykI55KAmOdkK93QehF/fyrDRc3nv7oqcNbd1Cy8mP2deuzaMXHUe8/Sifng7cnvnevZdf4fC4HUKJIQxah7EoRWvqd2/E2V8NeL/MydF1GdpYTg59VllruXt3WuijpSla6si2FoLTQqPJiwqTsb2dV9woUrLauTIkqoVPhkzEHL1NqH6q3JwSF+G0V/pxZpt82lZ3BjLf7lStIIT10LiyGIezsTeQ7mTNxde+quGItkJNu7FGDz9d82YJYXKi5/TxzchrcGjvaJ+JyfqbIpSbX9l3rz5QjfmMGNiU9Jp5EUXaMXfW7oUZpCkG/MXsHTuZJpVy43SUjjzsgYeJOI5PWswdb/YFH3noXHyxFFegdNhl7YYLQYWISFYQd423ij9k7izagJX8hQgq+Hz4gSS9qtI4+GJZchtxg/5lfMKS9xkdTJKdTtUOJoD6DlqOZ8cvEVd8Sb6+V5Wr79BorWcKY2SfRHF+U038W3Uj2albFFYWKEM+ESYKI9y7lohtCEu4iEXzzrRo3tVvJ00Ots1OjhCtzf7X71n+e2ECRP/I+KCTjKp0y/MW6JfCGPFZq69lB1shIu7E6/uHmLpkiUsWbqW248+kSRPykmIicSxZHPalfTDt9pgzp45w55ZLWTNK5NWfja3SE/lTj0Y3K87HTp2oFntmmR2TkfLIe0pkMbmmx1kTXICtvmas//UaYZUseLF7XOcPXWCh3HpKJjXE5XBITUKlCoFUYH32CnN+VqxgiXrdnD/+cfU/AydG6kVohcWRd4OEzkvnukZ/XFiy0AyyI2KJ4i909awesN61qzbx73HNwi1bc+JI3Mp6mH4aIDKKh/N+vrx8PBz/B/cxj+lED3aFJbRmy6M35SPXN5/kqePX7F7zTzmLNrIEzsvSmf3wjzF8LB4jcYC5/SWvLl1lBNHz9O5QUN2J1ri42htYJ4SWmHcWJMmQwI3Dx3h4KYV1G/Sl/eZvPEQ5UBOTYMXLOgykFkL9JqwfDXHrryRvQ+yhb07msgbLFsqNEEYvifOvyLBTF7veUp8FJqMJelYrwxufnU5IMrtuS0jyeUoY6abeH4qpQsF67Rk4OC+usWp2rVuSTYLB2oN7k61PJ6Q9G3jTZoUYeCmLcSsbTdZ2LcgwY8ucv7cKU4+M6NI6SxYyZyDrBJGYcSbm2zX6cJylqzfw2N/4aZImiDDXlQnxRMZZkOnLYd/04Uz5y8yb0h5o8wzDbi7n8VT17B+/XoOnbjE9UdKBm06w5xW2WQaVh60nFSFkH0Xef7iHRfuOtB3VF3s9VcNQym0PZCLB07z/PEz8aznMmfJFvzT+FA6c1rMxDs0HFGftbak8YoWGnSM/avnUbfVMCKzZcJd0hB9KkOQtjK0dXYgNvgSx04/ZFzb2kw6/56M3m46J0ieGxTG9jGjmDR78W+O7NZ9d2Qv6Cdh5ZiGxE+Xf9OLM5fekqiSGeuq1RAXHYFn1Q40z5eBfC0mcFGU6fVjasrqPJFQqsyFzheizZDB9OzWiY5dOlFZis4rU5Eu3arhZoAzKzmwKRaudJl1lp3TWmEedJeLF05z6HKIyDePbsRUTtmQnKDkmFcc0s0hX8HSVRs4d+etLlNpO0ZD0WqSiApLoNSQ+To77Yt27FvRmTT6NHJIiLjI0qGrWb9hHZt3nuHe80BK9drAwYn1ZK6VYU3VQQ2xe3SJuy9juXjuIy2HtcJHlhgpRdmI5u7RQ9x+FsLJrUuYM28pZ0MtKF4iO47SHur6lN+OZF9Y4ioMtWfnDnH8wGFa1W/FeWtnMlqbyyobEmaWjliqnnD88A1WDW9Px1lHcMnpha2wif+qbpgcZBN/W6QFPDzyFmPMovU6I2X9+rm0Kusrx6bSEXxjP6cuvyFd5ixkyWDF9lkLOOQvY0uXlChW9SuOu09uSuXJRnqf7JSsUIHi+QdwS5/kW5Gc48SI15zatYFNq5fSs3Z+XF3SUr51T469VKIWjm6yIb2oWjVKh/TkL5GP2nWH0KxWRUrmsGDHmMEs2PcMjaGhS8LQsbCwxdnVg4yZM5PZNxMZ/fJQr0dbqvul1S24Ygjq2HM0cUtDplwFKSueaQX90Wf+SeLlWU8CC9x8fMiSRZSDbAWpUMCVT8Lky+WVRkbYYAL+F4+ycutpyvy6kJWrVtEu11tmzz1l+BxDbQoKy2IsuHmOlctncf1lOJER4YTf20XtHA4kfqND9DtakuK05G3Rhf4t6lCibE0K5a/E9DkDKeBiIWN6gIbkeDvqTppI56IFKFCkDPmLdWHNog64pchb1AetEivPtPSe9kUTVjKkfXHZi3Qpwm+xc/0x7L1EWciSnseHV7Ns31P9VcO4tqglrumzUCJfHry9MlFIlNtSeZqx861hWiMZjNqkCK4f3sS6NWuZ3qWybnGqPOXqseJyFOq4BBKkevatFViK37d0JlvuHJSvOYT2DapQuXhGHi0bwwhh/MZYyVmpWImluR3OaTx/14WseWncpy0VM7rpNN5Qnh2eQC63dOQqUfo3XahQqRZLz3yS6VilYmErdCerVB6yUqRIXixtzHD3zo6zrGXu1Xx8eovl05bh3H2SzvCf28ON+f3XyVpdWYpaUdmWY9ntsyxbsYC7r8OJkDTi5mYqZrIlUdZcb2nRPRvqTplIhyIlKVOmAvmKdWTB1CY4Jsqrz2qhXR4FajJkZGeK5ilD4QLF6D9uAq1Le6EWectDvCgrFU0HL9BrxXpmT2gkFF4+6uCr7Nl2DqcMonxk9uTWnhWsPv5Kf9VA4gKZ0T4/nr75KJXbj/SZc1FalOlyZccgrddvGAoUovJ+enqBreuFLTF3OMWyeeLikZ2uc7bxJkxFkrAlDHuHWiHHlmQQ9aN4pS50al6XauXyknxlJX36rOO9sGEM1g1hT5hZ2eDglIYMOt3wxSdzNso1b07T8jkwl7E/b2zQPqq5eZAlXxHKf9ENcfyy5rrsjlYJpZk9GbJLupGFXPmLkMnTDIWzHxkc5E0ZiPn4nG3TZ/OmeHOWr1zGmqmVOTRiKbdk7eaRQnKiD8OOnGP7sl85ei+YzxFhhL++zuBqGYmPl1MHJftCQdHu/ehbrwoly9WgQL5azJvfhyxWSpmLdKkxt89JvwXjqZKzKEUKFqRe53GM7lJE1KOkv1w2TA6yib8tGm0U989c5Jc2dalbVzrqM+/gE8ONn7iXrBo7jHErjpMonC5fv6xkzZIRB3spjESO2y2FESYI3zOFYq1GsXDhIhYtWsiC2e3IqE/xbUiNA/ifP8CGFcd4GvoZ35ptaVOyHO2FIC6a2BjneMO2ZFKoLEl8dYZRvVrTutsILvpHk+xUnDlbVjOgSQHMDNryQTSEFqHsmzSSCSvOYyE5nOLwy5KZfNkz4WgjnC0DQ6yVltnoNW+uLoT0t2NUB97sP8S9BDmjIhJmuHj5kDWrKAdZ/URD5ioaN63M+V4hbO7fmUW7HrJ0aDNRZusxYsMFPDJ7yVshUzw+M0s7FMJo0MWlRr1h1dqF3AtKwlxlqMxLIVAJ3Nu3j3MhkLt4M1Ye2UCXsr4gYxsNCaWZGa/On0HTegwnjh9n2QgfLl54KLOeCRSfeXP1GXN6f9GE2vSffsLw+d2aUI4sm0qfX9bwwcVROHGiLPhlJo2Lrfi/5N2rNDKr1ajJWL4NMxcuFJqwiAXzh1DE1TB3XqFSEfXhKqvHbeFhSDBkr0m/prWo12wkGzYNIIswGgzTBFEyw5+zYloXmjZsze47oUSovei3aDmzfq2DU3ySgXVC6IJZMNuF5k7deA2br3Qhfw5f3boPhq+UDmnz1mXS17ogjrEti3Fw3R4i9WnkYGHrgo9OG7KSxTcDjqKdUCfLNaETubhkuDDG77BvRg9dGW41fgNk9tGNuMlDi7mVHViKxkM4J9rwZyxbu5QnoSlCI+SUZZXQ92COzNlBYHpvanQYy/7Dkyku7ZUucx0IaR5rwvs33EqwY+ymo5zYOYd0qls8ex2LymBd+0IUIa8i2TShvV4r6tKw/QoC9VcNQv2R/Qsm0m/0Bj65OJFROIdZ/Xxxc5Z0WZ/GYLTCWYlHI+yIil2n6OyIxcKOmDmhCWn1Kb4dJebWkRydtoLDNx/xOs6JNgO6UyNLBSZtX0v3SllA2BKGvEUprF+VHMXRtUNp2agB84885VOMDTX7TWHDxj5kEtpnqG7oVupfM5OhY7YQp9cN6ciTLTNpne1kre1i6VSAwf+iG7OHtuDOlt28lFecdSjM7PDS64ZfFl/cnW3F/crsGBa8ubiSgVMPcHrNNBpI5bnHdJ46uZPFXGbBE99ZZWYhHE5n1OpkzLXx7Ns4laNPPmMlM3zbwiqW65v2cC3ZhkKVO7LhxAqa5UuLRtairQLxlTXxMdx8+Io6s7dx4sRBGhR4xZVbIVh8w84IJgfZxN8WO8+abHv0hOfPn+uPh0xuVcDwdigxkKPrV7Fm72XuX73K0pnTmb5gC29eRaCVMxlOZU+ryUc5srA7jmH3uXjxLEcufyRXpUK46JN8G1phXJvj7u2DtbkwHi5d4tShI1x4+ILAD28JCP6M2sAVDhRm5iQGXGHp4iO8+fyJ84e2sm3bFuaOH86MledJsLUyQDQkQziaO/u2sXzZYubPnaubvzh3ziyGDp3D+ddh4rphfckK8wzU6duPAQMG/H70a03+gj7YyG7Mori2ZSXTp4tyII75u+9QvFZ5mYZqWrpvOsTYToXpu/AQp0+f5tyVs0zsICfEWpqrp+Dj031sW3SEwKhE4mI+cW3zAXbdeovWwtA5yBpR7p1wMPvMhf3LWTBrFE0rlado/bE8idPIWKRLJQycEE4snM+luyEEh4QR5X+HBdP28loYvYaPRkrkYPKNh19pwgt2zW5keHiq9jM3RB1Yun4HN+6+Fc9XlIUZi7l8P0gYCvJMmoIdl3Fx12yK2QVy7eIFTpx5gEP+gmSyM6yrRCuMQluHLKTL+Il7Fy9z/vRxTly4TUBIIG/ehQvXyzAU0gpMn1+xdckGHsfFcPvUTrZv38bapeMZMmQTITaWBr4zKXwvihs7N7N86R91YdDQeVz7EIWZwds8SYvWFaf917ogjoEdauCZwQVjLJcU8foKK/XaMH3uet0eoSUyuumvGooVVX5ZwfohpWn06zqdPpw5c5nt0xsidxUMM6ERgXd3sWP5KT5ExRMvNOLiun3sf/ABzOWoj6gHCi9sU66yYcUyJg7rStVypWg8ej9xlmayjExJ14KfHWTXkqP4fwwjLPgNZ9fuZdedd0LX5GwxI+FOu9UHefbsi1Y85965EfjorxqEJoIr+0R53riPm7f92bRAlI2Zy7jx8KPQd5kukLUnvReeY8+0pmgDbgg74gwHbsRQqEp+HPRJvh2NsCVcyVrIUbQfd7h65RyHdx/nQUgw7/wDCI0WqmGozisUKFOiObNpKeffRvD82mF2CN3YvHE+PVsI501yoPVJvw0FKotEXpw7xOrlS1nwRTfmzmHsL9PYdvmlbk69oWXD3DYLjf5FNwb0bkb23F6yI5EkUmJfivqs140Z87kYZkmFIjllO2NZqgxiy5w2VO8xhhNCN06fPse1vUNlrocgUKqIj7zCpolreRWhJioqjNcnT7HmwF0SrP/6nsL/jlbYF644qN5zbPty5k4eSsPy5SjVchbv1KLsyKjcClHbkmJvsW3KGp58iCYiOIBnx46zcvct4r7hnuW+ExMm/mcoLRxxtE8mICBAf3wgIjZJf9UAnMuy/eUnEuLiiImNJSk5meSkBKKjT9A8iwy3SKHCLUN2ytbsTo92jalatSiK26vp3GY+r/VJvhV1UiJu+Wsya/N+Nq1fzeQBrShZxI+Xe2cyasIOwqy+fdVJCWmU2yxNNuo2rkqVKmXImMYOewdHnF1cxLO20i2m9e1+ZwpJ8RkZcuIWoaGhqUfEZ5ICLtE6uzWPPoQZ3gj/GW4V2Ll+BHlt5LlakIHBJ++TLJUDcSTFRzKrtrPMMCtz0mTLRHZLG+b3rkXFihWp12Ik55+FyBqZ1qi1OGcqiFfiJerlSYObXwW2+ttQ0M8DhcFzkMWbS0whXZGGTF28iuWLZ9CuTHreXLnJ67hkGcaptGCbLXmqFufKyKp4uruRt90SvIrm183Jl9evYY2nh8VXmvCOkPA4w01TVWZ+3Xtbt09vbEw0CUlSWUgSvz9iXJM8+kSGYevuS6kqDenYrjO1qlYiQ+JFBrYbwcUQw4LtpdFoc5csDFt7jC1r1rB4Zn8q5siJ+tV+hnSdzUuhQwZpglaUTFsPytSsK7SrCjnSO+g0wdHJFRdnW5QGjxJK4XuZGX3p4Ve6EEXS69PU91Lw5GOEzsg2Jvbl+nFwZhMjrGItGaS/cF+vDcnJibzeNpL01nKXg1Pi4OlJId+c7JrQTqcPFap2ZNf5N7K3edKkgGvWIniEHaN6DjfS5KjOgWBH8vmKWqeWoz5SfTajSJtRrFi1ipnjB1PBM46r5x4RqVTKMjJ1uuZbkHRxF6ibW+hatorseG2r275OIWuLGQlz3NLZ8fHDu9/04kPwZ1EqZWCencnHH6bqRWw0ib/pxV2G18yuT2QgSnPS+uSgfO1B9Gwj6mLlfMQem02XbmtkbCumJSVBQ9Hu09m2ZTMbNi+gW4Uy5MpnycbBA1lz7gVaYUsYVAslW0FlRe4y9YVuVKVwFg8cHBxwdHTCLY2jjIgpNQnRTjRduJcPX3QjLJz4kJdMaeDHoxeBpBjY4f4fyVCXQ+sG4mMEObJ2r8UhXblILRsRdw5QOWOCvHInsHJwJ0++IjzbMoEqQjcqVmzA/HVX5UfLiPdo5eRHLp8o+pVPj0u6HPyyL4wiBTNhliwnkkyUvUQNPuXbMmfpKhbPm0Tzwk48OX+LwGR5i3RJHT/mdpnImy2ZXypnwMXTj/6bP1CkkC8W33DPJgfZxN8WddwLprUpQ+XKlfVHTebICbEWzYA0t1epjObchjkM/mU8d1++Y9fuQzwOM3T8RaBJ4NK28TSqVZ2J2+8QEgIVu09i16FRZNEnMQTJLpVCX8yUlmQt35n1J45z+OABZgyrgmOCYSHW2pREbLLXZfnWIxw9eoyTp6SeSOnYw9Cm+TGL/evzN/6V1GerP0RDk2SVjv/H3lkARpG7bfxZ69a9tIUKBVqKu0txdzvcD3c73A/3w93lcHd3ihUvtEChLS3UXXa3X97sLle43vc/2imHzO/IdTeTySTZmSRP8ibTanBPNPK0gzpLm8R8jkSwio3SHHh1C4YPH44h/fqg35ANWVoLSKQlvcCVm+/w6+SlWLp0MTqWTsLuo0+zNHNKazWt8lTHlHU7sHz+fL4L6boVE1A7vw3rvGa2bCUwMErDk8N/oG2TNmjdrjvOxhXDqFmDUNbCIAvmk7RmUYGKvX7HhhVLMG/ObMyYuRLLxjaBeZY2fCLisHtss3R1Qg0MnH0qS++91d63wIsL2zBq+Agcvx+Ia6cO4fTTrO13+/rCWnRo0RgD5+1FwIco5K7RD3tPLEV1+8zLtzT2m0ikBjAwMIC1S20sYHXCiWPHsHVVDzhl0qQxTZUC2BXF2CX7cfz4CZw+o68TTmPZpIawTMhcXaPn03ohDSnGLmg/oidq57bK4uuHMiLLRvx/QTNkcb5Y9PtYDB82FO2bDcYB31DdwawQhZPHrqH5kPmsfliKWb3yYufWC1lo17RQHWvrWRe/b9iGpbyOmI/1y8aiam5LqLK0Bpl2pY/CgfG90apNG/ScsBSxBTtj+vhmyME6o1m5NzQszeYulTFxzVZer82aOQPrVk5CXc+s1Gt61Hi4YTiqVq/5sb5o0mlVlut37f2sxpPTGzGS1RdnHgXh4vFDuOAXqQuRSVKicGrjGDSvVxcLj/vhQ4Qhmo9ZhB07B2Tx1VRMyKZJYaCk17XZoxlrl46fPIHDB1ahQyVn1l5lzsQ6LY3V8wortBm9idUbx3HqzFldvXEO+7cPQG51Zk2stZAJ98d6g3UoVFITVOrcHV1rukOahTXIGSNcn0IbVwQOrJ2J4SOGoUebnli8/26WBTKQiltnziBf/aH4g9UbSyc2xsV9p7K8Kzv9jgqz/BiycjfWsWeQdjZftXIuulTLw+6NrAhkds8ZpeLOlhlo0bwN2nQfjFvSqpg0pw8KKaWsf6ELlgkozRIDZ/RatJOnec6smVi6aiH61Pf8ovtZFMgi3y3RQQ8Qo+iIDUuHoeX4eVgy5FfkSkzOckUTdHMPZoydhsXLl+NZnAoPNx/CzTdZaNyYQL62ewlOPA2B353T2Lt3N3ZsW4peTSbjqS5IVtGwTmxCXBwSk5NhamsPJY3e6o59KWmaVCQmxCM+Pr1LQHJmNvj5J1hnPdnAFrXq1kThHLTbtrDNWVaJfH4SgxvVQsNGDdGu/wQsWbAaryxKY+ik3plcN54OSQqi3gbjzF7aGGYrTl6/i8MLOqNQkf64EZ+ZLgProCIR+6f8gjpdRmDt9u04cOEuLPMWhmkW91+nnYDtK9dE4/wurP2Nxa3rT+FcohhymipYI6QLlBlkUiS99samzVtwNcQYreu4YOWyAwinzo4uSKbQ+OHuA08sXzcP7QeNxPKFU1GKlUBWV4YmvvfGwhEjsXjxfFx5G4+g8+dx5op/ljphry9uwPYzD+HvdxsH9+7Brh0bMLQ1E+BBQuyjS8+xCkns2SVrGENWJ9DOzZlObxp7XhM/rxPiWX3DOkiCKU4G1QtKBzSoXwP5bQyztJYw+4jFvrEdUadhIzRq1gWz5i/AloP+qD15JBp5ZP71b3+RgsTIONw4tp1vHLXr5G08OD4BJQs0xxafEF2YL0Qig0FaLHaObYn6PcdgPasjDl99BOs8Bdl9kflBTy0SJlaTULhdL5Rl3+LfvcDZRymoWLUAjFi9nqW4SQQlR8L79F5s3LUPrlXbIPXZORz0fgOpQVZnCcNw4UQKpi9diyEDumLOhj/QOoeJAEIFiAu8ivkjR2Pxovm48S4Rb06ewbmbr7NWFiSQNy/GhbdR8L12BHv3sH7E1gXo3WY+XuuCZJ00pCYlIi42FmqlISxMzLJgIULQuumEv9UbCQlZa5f+BktjisQIJarUhpeHTTYMrAmBBt4bJqJZnfpo1KAlfps6B0sWn0CergPQuWGlzL/m8SNqpCSm4MmVo9pN5/ZdxNsnG1DPszImbL6dycEICeRyCe5tGoJK9bphCas3tu89Anm+UrCWZGUHayKN9y+cajdFo5w27KEJw7Ubr5C/XDHYGEiz9qzwQQgVXt04jHW7diPBrQ5KGPth1d470Bga/OturCiQRb5brB0LI2/5XCjboAnit0/FqI0nAGf7TJkR/oUaIU/DkL/OcIxs74YHpw7hxptwvo4z00gU8KzYFHXr1kWZfHYwNjZmzhQW1mZZTGvGaNSZN6n9mkjSNEhOSs7cbtvZTHTQe6RK86JR6zbo/dvv+K11A5QrVR0lCzlkbTMtQmYOz3JV4WZL94EJnD1LoVKxvLC3t4TBF4sNCWRKNa6vGIw+654ih7UlTExYJy/IGz07dMDZ1yoos7CRhlShROiNi3iitkK1WjWRV3IH/YctxJOIVMgybf7KOuuGUTg0bxN8NRpEvHuOmJQUBJ68j3fSLI7USwugeBUn5KnSAHlfHcGwMfPxwcUxy2vH4j4EQmbbFuNG1EbEnaM4f88ficpMmh7qsCtUg9cJ1UvkhTmvE0xYnWAOwyxtmJQx30udQEiYGE9i9YLqmxTHRAwC7iajRJMWaN15IBYsGo06uQujZrWiyGEiRI0uh2sJLxTMZcbbCguXwqhRtiAcHWxgrMiMKGSdXEUKzi/shwFbX7I6wgKmrI5IfHkR3Tp1x7UgDQyy9P7VNEjlCjw7vBvRxb1Qs3xRmDxbjY7jDiA50/sfaKE1yIEPzjMx6ANVwisExScj3scXvgFhUMuy9o5lep1Wqcq5YVeqCqpah2Fav5G4ZWWdhfW8fxHzLghGzl0wblh1hNw4gosPXyNZ+e875hkiN0Gxai15nVE8t+Vf/Qgrkyzu25Ax9JqmrGyS97WRsPswNTkZyd+kOCbiEegTCadyNdG6bXdMWzQNbQuXQOW65ZDHXogXzwG27mVQ3N0RJnRv2OVBtfLF4eJoBwvjzPRaaDNYGV4enIF204/AysYKpixeI0RgbPtaWHcrEobKrN151L8IunQSfiZuqFHTC85J59FtyAoEJrE6RRcmM5B1QUrMY2xdcBiJ6hAEhYcjKSgYL26/QgKrQ//tcygKZJHvkETc2bUSYyYswp6TWzFg/EpEhyfCyKMgalXOn8VGUwbP2hWgvvcHZq66gZm/DUFowcqozRqkTCMzQeNh63DixAmcPkubrmjfq3ds/0i464KIfFu4lKmJuk2cEPryJW4dW40Fu//EttXj8fvi08iioRwk8kIYd+gYzp7T3gdnz5zWmq2e+R0lv3jdtAxyeTAuHLqPBmN24cLFi7jE3PUTm1DfOBZXfd+wjmRmN7NhYlWWjA+vA5C/6SScPn0KZ4/9gfJRwbgXk8AaIV2wTKFCYrwBcufLC+mbi5j1+yI8YQLRnEWauS5ZGgKu78e0kROw++YJDBs+GT5+UVAprVG7Ta0srzm1cSuHfHbnMGn2aaycMhx73zuhTfWsPb2FWk3jdcKp02c/1gnnzy9GdQdhOksi2UUutJxUHybvAvDS/zoW9Z2KnfcPYcyAebjyNkYXJis4oMOSjTijqx/Onz2ju0fWomXBzLyJVcae4zc4d/gJWk/dz+uIi1RHHFuLqpIwXHsZDA2rIzIPE6qSSLx9kYAuc46yuoyl9Y++SLz5EK/Z85yVmCUSWqeYAqW5C/K4muHoH5Ox4aY/jCzNIGMVRWblW2zQdSweORKbrpzDlFEjse/qWyQnJsGrVxs46sJkBXvP8nBWHsHkeeexbOJQnEjMh1aVsrT9F2Boh04Tt/A648xZfX1xHns39YGzLojIt4wZavRvjHxGcXj5kom38dOx9f4pzBk4Hn9eeSXAjLoRqrC66Ii+j3nuLKs3zuDc+f0Y0apYJp5DKeSKaNw6fQV5Gs/HhUuXcIm5yxePYmhJS1y9+YSJzaxswidl9VIi3r0IRNnuC3GW9S/O75sF9wA/PEhMyfK2NBo1WSnYIU9eRzzZvxjztp1Fqp0lt678t/xj3jTJkVg/rDyKFi6Mwsw16rwKgWQGGXgMzQsXQ9dp+/ji75TEGMTEJUL9rQ7aZJkPWNWrOsqUKomiRVhZFCmKqp3H41ZwFoz2PpxHh+Il8cuozXiv8/qvSYt9i/k9yqFMo8l4EqszMoq6iX7Vy6BSu5HwDtb+wOo3VzCgVQU0mnuOf/9vSMKTE39iweLVuPfgJa7u2o27aiU0gYG4/eSNLkzmUKUkQuZYGbMPMqFx4TJuePvg+PL+cBZkZkDke0FqmhNNe07A5ClTsGTTQdzxvoXVY3oiv51GABO8NLw4MQuVi5XAqC03cHP/SkzdeT+TnT0Nawis4JTXEC9uXoV/2HuEhoYh+H0s4iKDkJSaBk2mlawGapU53EuXwsvDQ1C4EKv/ynbBNY0p8pgZZrpzSlYaqYm2aDG9DSQXzuPuozc4ejYRg3/vgFysIcmcKVgagn3OYMW8uTh89RVeHt+L469jYJSWjBtX72YhrSxmVTKS5LnQb9lR3LxwCddu3sa1Q7NR2dlMF0LkZ8OlQndMnDwFU6YsxbG7D3Dt6Gq0LZUbBtLMvAbv7yT47UGTosXwy6QteHFtLwbMO8lavcyiQZrGFk55DPDs5jW8Dmd1xPtwvAuNQXxEMJJS0pCWpdEuNTSa3Chd3Q4rfy2JQoUKoWjHBTAokJt1T1n9owuVGWj5u0vFuqhTToVrl9/jzvlzMK/QEm2rufFXzWWW+Pc+2DJvHtYefci6Ocew47IvlMaG8D55CVld4ECvb0s2dMPQNcdxndcXd3B57zSUcRQHvn52LNzrYMjYyazemIVdZ6/hzq3DGFy3NKyVyZls9z5FE+ONIbXLomq7UXjkcxVDJm1CUKYjZn0LjQkc3Wzw/sk1PAwKRUhICN6HxCEq8g1SklRQZ6neoP6FNQpWKgrvtZ1QgPUvCnn1h6+5HXIbKrJUb9DGkoY2JdB2YEE8Ov4Uj25egr+0PAb9Wh4GX2Den7FA1oRhVffq6L/iJeSW1rC2NsfDq4vxx7EgwNgMOXPnhoONGR+V39LdFrYVe+FehPbUH49kvL5/Bbcfv4bUhJWFiRSP/vwdFVuMxauETP6EMiM4uroip515lkZXhURiYgpzpQq3j+7CzSDtljbxjy9i9xXWGfzzGC481gpP/3uncXTvDTi5ZmV7qaxihQ5rTyMumXaYjkFcYiJiw/0wtb4z+52Cs9RBubJ+EH7d+Qamxn6YMuk07EsXhYN5lo1qRb5npJYoULoMKlWviVbt67JOX9bQpDzDxpn7kKqMQVRCIuTREawT/CKTG0kxwa6yQu0OHYDLY5DPzh4ODnbIVaQ+nhRujU4V3SFLyeyGJTQ7LUehZmMxe0Qb5HN2glO+WliyZhzK2WZhfWgamW5pkBCRA53/WIX169dh/6Vt6FM2N+trZ7Y1l6J8ryV4k0Jr8aMRw8o1PjoSp6c0hM9N3yztAPzu1O9ouOA8FOaxWD1jF8I9SiGvkyiORbTY5i+MsuUrokm3Viibyy6LFkxEOLZPXocQEwlio0Ihkabh7fF7WRhMZx1RtQ3qd26LuKMD4WbL6gh7JphLtkJg+fZoX9oVkpTMi02pTAGlgQmaTN2GcU3yw9nZGXlK9sG6ZZ1hnZy1dYoS1gFXJ6nhWqU7lm5Yiw07d2LN7B7ILU+DKgvmvw7Fe+EGqyuS4mMRFZeAxLgYBB+eiPf3HmZ5U6M3Ryai8ZLrMLCIxNKpe5BAr24TxbHIZxg55kHJMuVRp3Uz1CrjmfWlW0jB+aUbcSdKhpSY10gxMkLE8dt4lWmTczJZN0Sp+m1RMGE7Sjo5wNHREfYuBbBJVQm/tq4Ak6QsrCWXSFn/QoHSnWdhdt+6cGX9C2ePxli9fiQKGEmRtRU2MkilKUwk18T0jeuwfuNm7Nw9HRWslFB9wX43GQvkpFe4fvstjFwrY+MVmla/hlM756JuflNoJFYoVqECinpY4e7BZdh1OxWpQd5YMH4UVpx7yU9PeHYUE8aMxujRozF+6XHEct/vFVoTp4ZpqebYeo6VxY3TGNIgJ9Q37+BRgvaVQsn+pzFlvDa/YxYdQsTH8v+A/dMmYNiwYRj1Gzs2ZgyW/3kdsQYOKFqhHIq4O8KAh1PhzuEV/HxyU1buQYhuuPjDk1NYOGUt7gXexWo6zuKYt+uOIKNNnyA1Q9HSlZBD8gxnr2tfGnDvxlUkUrupCcT9R/7cL/T1K4Qbl0etsjmAaD9sWjzxY7rHzN+L9yzvSYG3sez30Zh59K8tqN5eXo/RM1bibhDtBq3B9d1zdedNxvYrXz7rK5XJoFAo0jkLVO36K7rX8shSB0WRGoNbm6dg9NiVePTkCCax32306BW4G5aVfXBFRP4iTU3rK+2Rv4ALXhxahN/XHkNiDqtMv5uVZjgdvPpjz/Z1mDRpktbNWYy1M0eikA1r5DK1AZoUkrTX2DRiMPr1G4xdT9JQiHX0SpdxwKM9J/EoIpF3Xr8cEscSvL25E73r10KTFi3QsmVL1G/TGeuvBEMuy7zBlkTKBP0ndYICuWu1x8hfK2fJxJq2Cwk6sQyjh/yOyw/OYcVvQ1idMAvH7md1v1sRkYxIZYLNFPkKeyDl0QFMmbEMAbRuWHc0M9Amji61h2Pf9jUf64jJ85dizbRByGvJxGYme6MyhRQRL8/h93790G/g73hq4IkSJUuhVNEknFh9Fu/lrKOqC/vl0O7EgdgwsBNqNmmKFqyeaNmoPvrO3YngOFaPZD5ibef8s7rCKH9tTJjQEjl1QTKLjPVvXh9ZjNFDZ+P6ozNYMnQYqy/m4vSTb8VeUOTHRI3EGCkTmQVhl/gIcydOw0WNDFZZeFDSVEkwLtQc6zZuw2R932LK71i3bAFq5VUiOZO739MaYU2SL1YO7M/6F8NxJMgUxUuURJkylri55QReJKmzYGLNnm3DGJxbPBr16zdCc6o3WjTHL8Nm43ZQ6hftt5BxyRnmg1clN8S+OIBGBUpi+PrryF2qIWp4WCIt/A5mjh+DZfuuwPv0n7jgx8JH+GLHqnnYficMkd4b0LZ1Z8yYTy/uXoDfh3ZClylHs/wOv/8W9mOmJCI8NA5xIUEICYmCxDU3XMyUiLi7A53btMe0OQt5fmeN6Ir2ow8gJS0Ku4Z0R78FO5Ajdz54H1iEWbNmYd3Bu4iL9cViErqbLiCexX57VS806jgAs2fP5m5y/87w6r8C0azNinh6Dgsm90FDr6YYTsdZHCN7d8OsUwHapAmGHMXKe6GAqxyXjl9DCmLx/H4kzAo0Rd2iMbh65yni46Nxz/sS4gtVRCVXQ7y4sANzJ8/VvqR94TyW925oN/8S5PIEHNm4AGMHrda95zcSu6YPwaLN7D4wkOLcnEZo3Ws8FrDzFi6Yjt4demPzjSAeMtNIDFG8ci1U9bDWeWQOI1aZvDm7AbNXH0dM3CNsmUO/yRYmCLL6fksRES0yo6L4ZZAHbu24hTuXzuFhSlmM6lMxSxu2paakwLpYE0yePFnrRvRDsRxAoipzHV8aPU6DBQrXqIOGjZugYe1KcDF6heXTfsfs7ZcQq5GwRk4X9AsgESuNfYONs7bBpv8a3LjrjZu372NNUw2Wr9mPSDquCysE9oWroUX5rO07LlcaIeX+AcxevA0B0S9xcvViVicsx/nHYodXJDtwQLuZ9RC45TBueD/E4esmGD+7LbLwJn5OCqsj7Mu0+lhHTBr6KwraaJCU6TqCCW81vSPVFRXr1UfjJk1Qp0ZhJN87gOnTZ2Lj1VeQZmEjLdr4K+DYaqy5mxc773jD+9ZtXDmwFKlXVuLI4zBIM7Vh2T8jy1UaneoW1U1aZB6FgRESbu/B7CW7EBzrj6PLF7L6YiUuP8/q3LSIyP+HEWqNaAXjW8dw1vsdDh8JQI9pvZA/i4+JJpX1fZ0rY5K+bzFxLGrmNURiFl4NR70LicwGJerUQ6PGTdGgdgXYJj/AgmkzMGvfLaY/Mv86Ptr4K/7hUcxcFYTxZ6/g5o0buHnlNKpG78C6075IU/77jQMz7otIrdBj1X4s7FkLTrIPWNCjImzzlcS6G++hMTAE7b2rkJijw+IzmNuUhfdogVMv4nB+WD7s3bAOhx8ZYtjKfTh4cAO65lPg4ub1uBetjfp7RGZowiq8HaiWxwxmjiWx9VUezFg+GsWUSTi5Yz3+vAv0Xbyb5Xcr+hQ3w7Ut63A3PBoPbz+Gsl5/DB/UD0Nal4CRtTtGT+8DB3kylOxHpJ3m0mK9MW3YBqiL9cHtkGQkxwdifkc3PF8/HVsfxUOhNIahTA1ztyF4mJwM301dII97jrs+QgtkwNDJHflyOiD86iX4v3uBU8+fwbVJe3RhneOAU1dxNzQAzx4GoLxXeViwO8y96TicuXQJhw4exMGtC1A1vxS3T3ojxaE0utUsB8OgrTjko4bGZzNmXkhC+Tq/oqTRJUyefgrI9wvWsfN2rxsOxzensPvMvW9iEKVEry2Ijk9CcnICoqJikUS7IiZfREf3rAlvEREiNeoVHr0MQsnW83H/rQ8O79mDDctHoKxtVreRAn/VSmxsrNbFxfOZ48w2MtSEQWKJsg0aonJRN/gemYWxm56h4fB58Lm9EeXMZVBnZtaJqeq0xERE2xkjl60JUmMovdFwdC2KlKdvESzJ2u6V2YFt9d/w/H0iqweSEBMVgwReJ/hjVrtiuhAiIsKQlhgBX78nMPbsgUsRb3HhwJ/YtWMemuWxysKz/Bf0WpVP6wj2SOqOZYY0VgcYWedDzSZ1kN9KioNzBmN/sAXGrL+Eqxt/hWUm38fPYXVFUnQ00krlhTWrJ6JZmmFgAkdY4FXoB6ikWd3FOnuwrzcJAeFUX7B67mN98QyTmhTQhRARERiNCm/8byPK2AtrX7zG3RM7sXfvagyqX1CQN6WQldrHeoO5LO8Unsb6Jgo7VGrcCGXz58S9HWMx40gI2k9aA9/Li+EpT8v8e5BZvaGKjEZ8MVc4sWcvNi6O9eNTkdvOHcEvAhD3BZuW/nNfROGMAatO4dr1s9iwuBecXt3DH8u3ITjZ+GOB09oTbhEnkUFpaAS5LBFBUaSEgzGvR0PUq9cRG5+FIDbFHx++4zXKZJ5k4FQcfX+bhs5VHSCzsINrThrPTUBIBO1pG4al/Zqy/P6ClXfeIC71Bd6l5kKZIg549+d4tGzdFv2X+KFur2mo6Mx+HH2LIZVB43sfZxJMUbZkbRS2N4CBcS5UrVwLdqwMXwUn8x+bfqXGw7ojt4EBPIqVh6GxGWSsIyk45h5oVdUTBuoz+HPvTYQGpqBBfS94FiuNnBFXcOzsKXi/dkbZEh5Qsg603+XN6N2yPurWq4d6bQbjkm80zE2kSIExarWoCihV8L56GYf/PIwERW406VYNRm/fwF8uQdDtLejMzmvaeQ5eQIP3oaHsvP8eiUwOA1bOnzpFlnfUExEh08m7W5dgxZ67SE4Kw8ZJrVGNPQNVanTBpjvfnrku1e2PjsxBu0Z1seZ1Uczdehhb5g1HIbs0aLLSPsqVUL65jLn9W6BKtRqoVd0LDYauRGhkKqvuvsEHjdXTGdUJMrFSEBGYwJt7sXjen/igAi6u7Yl6NVnbWrs+Jh56JPyyKgEgixBJ/DvsXzIAjWp1wruSk7Ht0BnM6FYFFsqs91EUUjUebp6A6tVZPVGzOio36IRtV59AKfDssZBQmYj1hcjXJDn8Dv4YOQePE4A3Z2egRS1Wb9TzQqffD2d507lsgbXzsrQU3No9Ca3rN8C+xHpYtvM41kzuiTxWGtLPWYL68bGnVqFFg5qoVasWvGo2wIQdZ774GcxQIKcFX0Cv9pNx8X00EzZu6Ni6AV//kpgSB5Xq06nvNOooaVRIiIthxw3hbE2vw3HCqI3HcPr0aa3btR5Vsrqw4z+ERk8MXEpi0OTxWLViJgoGn0e/aVuZoDNBLjuaWcyBQasOfczv2QNbUVXyCIdevEPp3rPRs2M7rN19ECsm/YJcNLqg71yywpPau6KoMg437xzHvcAEJES/xpkLx/ABpVGhmAm7UbSBVSm6XbMzvYnNv8EQJaqUZDduJLasXoonqIKqRe3g5lkErjkCsW/hRjzNWQy1yhWEDPG4tH0JDgV7Ysn+0zi17w9Uzm+JhGQ1z561V3M0MlHi8Za5mHbgHkxKdECHEuaAlQPyqNPgVLYLtpzS3R+nz2Dl4EZZWmMlIvLto8H7oCAgSYFnZ1dhytpADFz+J5Z3tcTOHd6g1fnfElKJBk8v7sWJR6FIfv8Ch6b3YB3V6qhVZxy84zL3HuQ01laojOzRc/bhj/Wl3h3c1hfOqapvUgiIiHwNYqMCEBtmgLjnx/Hbb0dQvN8KHF1RH4eWHP9m3njxCRImkBNDcWLffrxIUePdg1OY/mtjXk90HbwdoUp5pjcipYkJh+pDcY5eg/dJXbEDncvkgiZZRXYuIiI/PSnJbxAaIIEi+iFmDlyI2JJjcOrwBLzcdhSPU7/Np4QE8t1Te3DpVSTiAh9j27gOvN6o32QGHqvY8UyOJ5FJuKFnI2w6cuazeuM0JncrD0VWd7FOiU9A1PMlqGZvCRMjAyhyNoO/e1306dwOuc1iEAUV4hPJShwoVKkhlC/2o34BSzRZGYiW3XujoWcY5nRtiDp16nDXa+RJxGd2B5r/nDQkx6chLiYGNFlsWLAFenargKh9kzHxTAzqtu+FVkXjsaR304/57TroBNSWCsgS03BtxUA0a94cDRpWQ5mS3XHKPxxquQYJqcmIj4+HxLk2Jk+oDend1ajgbAITSzeM2ReGxlPHoZGDEqnJSWB90b/WCalTEBcbi0TWGGUH9hUbo5IkHv4PnyCycEkUMJXC0rMMCuW2x/Onj2GdKy/yOtB+ewoUKF0ZtilXMah5HTT+dSIev4pjN49ux1xlaXRpZ4X7N47hzpMYNOzZHPbk71APk8bWQ+rDTehUV1teder0xPYbwZluSEVEvg+UKFC1GC7OaIjijcbDuMVgjOrWGi4WKsgMv70Kkswv645lHfN3b3D58HasXL0OW7ZswZbNI1DMRAF1ZoZ52TlpUkPkLlQeXl5en7jypd1gpKHVSSIiPyc5C5ZF/J1pKFy4Ae55tsSY3/qgtJ0cMFZ+k+1jGuuPqK08MWufL96xTu7BTauwev0mXk/MndSU9Q+yMOCVpoGhXV5UqvppPeHlVRouVkasJyzWFCIihIl1cTiZnYFXvqJYGeKCsfPGobqbJWSmchjqwnxTsH5AisQQbedcRmjwS5zbtwkr16zn9caGNf3hwaq8TJtY08SjmQNKlq/6Wb1REQVcrSD9gncSZyiQle4NsHH7DkyfoluUPXkath/Zh6EN8kFiUgQjp0zDgFbl+K6rVX9diA3zprAwUzG4ujMsSnbEus1rMG2ybscz5gZ0rwRzbdTfIRZoMHQqZgzpAFf+Zg8zNO0/E4unDoWDOhIWRVth5aYNmDHlr/wO6VkJqvdhkCSlomqXSXzjrdlj2iHt6XbMmHkaCVZFMWTadAzr5AUTSFB33BHs27xIV9aT8cfGP7F1QjNevnaF62LctCloVlg3v+pUGTNnTkeX6nm134XGsjTGLJyHKVOmYMPotrAmLWzmgYEjZ3K/34f0ght/Y4ESFTqPx7q1lO5JmL5wMdavXI3p3at+3DG2as/F/JwpUzZgXKuCOl8Jao3ag+0rWV515TVp0mDULuKgOy4i8uOSr34fLFi2AJOnLcbG2cPgZKiCaZk6GNK5In/evzWkCgMYGhrCxMwclpaWOmeKL9gIMgPSoEpNRlJS0icumXWmxS6vyM+MpUddTF6xmvcD1q1ZgpouQIRNcYwe1ww5dGG+PSRQGChZPWEEMwt9HWEJc1MlpFl8oNPUKiR/Vk8kJaVketdtEZEfEamxOwYt2YaZrN6YvXkn+lYwQZQmF/pP7YSiiiw11tmKTKGtN0zNLD7WGxYWJlkfDNSokZL8eb2RjNQvXDudoUAmjFlFPW6iXsCMRz0PreyRWhVBn4nj0aVBCT4yIbd0R7vhE1mYCWhURLuRkX2Zjhj/UfxMwsAeVZnM/F4xQ42eEzCmRzPk0mlUaw8vDJowGUPq5uffbYq3xpiPZTUJQ/tWh/z1Pdx4HYwXt8/ixIkTOHH+DmKMHVCwUgEYK/Kg6/hx6NmiPIudMEClloM/nj/gl9ofBxRs8lfDgPETUddT9x49xzIYPXoEWlXI2s6s/4whyrcbjokTJ6JD9QK6d7MZomjzbtyvU6OCf3XkFTnQpLM23SM6dUKzbt3Qt0MlGOkOmxeow8+ZOLEjPEzSbRUgMUSNzn+V16RJQ1CnmKPuoIjIj4wN6vQYiknjB6GKG9Wpcng16YtaHt/oECLN+GbgREREsgMlitbrxNvFjqW5zRU8q3VHx3JMKX/DZFRHsH8iIiJfCYei9TCa1RujGhXm322LNEbveuU+WRL7zfG3OkPrvhX+USCLZA27yn2xZEp/5DNJQkxMDGJSTDBw8zEs6VpMNCUWERERERERERERERH5BhEFcgbIZDIYGennQTOHRKqE14CluHTTG97e9A6/m/i9ZcEsmiYKB+WRTCe/RSht2QF/QbhGpfsmHLSjuEzyZaYb/wZJmhq0WSft2KlUSAVyMqSpUzPwz5rTlm0q/+0yOp4ZJ5fLIJfSa3+EX29PcWbh/fn/DCsDSruQ8PhYvAYC3gcUF+Wf7jH9NYRwhBQa7TMh0L1AO1vrny/6LiSURnoehIbq1uyox2hHXIVCwcuE2ighHMF/KyWZuxlmGCazTiqVZuifFUdp1ZdDdqBPs9BkZ5qpTD4vp6w6SiulWS7XWn9lFCazjtJLTuj7jRyhT7PQ6MtZaOjZy840C13OFB+lmeImMgqTWUdQvBR/Rsez4rKrXibo96P4hSa700zlLHRZ69NMLqPjmXXp00z1U0ZhMuMonVTvf46k6ZSzn8xnJ16drfv083Lv3j0ULFiQ/wg/Kj4+PnB3d4excdbfvyo0Dx8+RHSCBv1mnWV3KOu8CmRxkZiYiNevX6NAAWHfRxgSEgKVSgUnJyedjzA8f/EcOexywMLCHBqB1lxRx5rKl+7vjCqEzECbGSenpMDvhR+KFCkM9RdsgvD/Qen78OEDEhISkDt3bp2vMLx8+ZKvd7G2Fvb91lS2np6egnaE1Wo1Hj16hKJFi7L7QLiyjYyMRFh4GDzcPfg1hIAamoCA16zuNISDg70g9wLFGRgYyH4zf1SoUIGVrYHuiBCksbrwAYoV+7J3GkskUiRGB8Pv0mpI1Al/eyc0vSuS6poiRYrofITh7du3/Lei50HI34zuW2dnZ5ibmwtq4nb37l0UL15csLqGoLiCgoKQmpoKNzc3na9w3L59GyVLlhQ0zURoaCi/L/Lly6fzEY47d+6gUKFCgtY7lP/379/zeoLqNKHuN4LipnuD2iES4UJB9eP58+f58+Hh4aHzFQ7qG1L/QWghFB0dze9pKg+hob5enjx5BO3rUT+CLCPfvHnD2yUh7w2qjyjN9BuamZkJVh9RmuPi4ni9TGkWmsePH3+sQ4WE1s8+e/aM16NC8/TpU9jZ2fF+kJD1fnJyMo+b6lGh+iwE3RsUr42NDU+3kP0hmsj0GrpX56PlbwJ5Xf8v6yj8iLRv3x7z58+Ho+OPuy62e/fuGD9+PK84vzX69e2DP3efRftF81Cy8gGoUoVpQKVSCeRyBVKYmBMSmulkjxIXyUJC706khkfICoagDonQZUCND3XOUpJZvEJZSbCaScoqRPrdUlOFLVuFQs7LVSgxr0ep1JatkMtoaAAiO34zahSowUlJofcP6zyzCOWbypYaW7WKdZoEiJfipFFjipc22hCyIafkGbDfLJnu2y9AKtMg0N8Dsg81MaBpUViZKdj99Fe6qLP0xx9/YOXKlTofYdiwYQN/+0H//v35XyEwNTVF79690a1bN94JE6oeo3urVatW2LZtG//9hIJG/CnOiIgIDBkyROcrHM2aNcPOnTsFF0GHDx/mA11jxozR+QhHy5Yt+f1mYWEh2PNBEwS0f8r169cxY8YMLi6Egn7DX375hfezhOroUhtEgyY08N+3b19MnTpVd0Q4OnTogLlz5yJnTmHfW0qDMlu3bsWiRYt0PsJBz/WwYcP4wIxQQpae5wcPHmDNmjXcCXlvUH3Uo0cP9OvXjw/6CFUfUZp9fX35c7J27Vqdr3AMGjSIl3WJEiV0PsJAg6Jjx47lOzwLzciRI1GvXj1UrlyZPztCQP0KGgwcNWoUr0dpYkoo6N747bff+K7UtWvX5kJcCKg+aty4MRwbztT5aPmbQD4wsYbu088LFdSqVasErwS/JVq3bo2ZM2dmy2h2VunSuRM2bzmK7svnoXS1PYIJZBERERFBYK2mVKZGwPMSsE5pgd6NCsPK9C8RSDOyc+bMEbxTQ4KbOqMjRowQrFNKnY6OHTtyUVG6dGnBOkokkOk1fiQMhRTINBO2fv16hIWFYfTo0Tpf4ahRowaOHTsmuEDet28f7t+/ny3CjTqLGzdu5FYxQglkyv+hQ4dw6dIlLtyEFEH0G1LHfPXq1ciRI4egAplmw4YPH86FrNA0adIEK1asQK5cuXQ+wnDz5k2sW7eOl4fQ0CDVhAkT+Iy6UAKZBsPJAoDE5vbt2wUXyG3atOF1HM30CimQnzx5wt8qs2vXLp2vcJCo19ehQkKz9CS+Dxw4oPMRDhpopXua3j8s1AA8CeR3797xAY7jx49zC0ChoHtj4MCBqFWrFho2bMhn14WA6qMqVarAru40nY8WYW2IfiCEnKX4VvlW8/hJutIkf3P0AMppDSVz9Dm9H3XKPg//ucvo/P/Kkanm52mg//4pHxRen3aZbuaar9UlP913+k/vx8OkO1+a/vx/UVaiE53oMnDsGdOoZXBxv4cw+T6sOPgAsQl/dfKpDsuO+lUfr5Auu+Ill51xk8susiPur5Hm7HLZEX92xElOH292kR1xp097dqCPPzuc0PHryeiYEC67yK74v0aas8NlR/zZEafeZUS2CeSUuHd4cNMHwTHCTIGLiBBkChoVmoin197j8eVQRL9PYmJPirC38Xh8KQQhL2N4mH+CzHUjghPw9Co7n4X/8Caejzz/F0hYWmLDk1iaY6m/DYVSxtOSmqzBO/8Yntb0UPjE2FT43vzA0/7yfjhULOzrh5F4xL773wsHWB89NUWDlz4RLEwo3jyK/FgedH4Mu96z6+/x6GIIgp5HQypjBzPIPpUpPyYiIvIPSFjDKkPu/PcRYbgPS/b5ICZBuLV4IiIiIiIiIv8N/49A/oDD82ZzM9yZczbh+RfOkof4bEKT8g2x2jtI5/O9osatk+tx6mmk7nsGpEXjzK61OPk0QufxM6HG7V3zMWH8eEycvBUvk7NvtIuQyaXwPvIWp9Y+x/3TQTiz8QViI5JxeddLJhJDsWf2Q4S+ivtHcacwlOH8Vj9c3O6PJ0wkk7CWyrT+BkYyyHS75NJ19N9JqBrQceYoXhKydExuwMKyy3z0Y8cpPH0mp4cEKglOfVj9NSh8XGQKwgLjoU7V4MmVEB6WROz+eQ9hYmnAw+ihOPzvhuPAgkc87a99IpEYk4qd0+5zwX9qjS8XyZSnYyue4sG5YJxa9xz+9yN4WhXM3TsZhNPM74X3Bxxa/Bg+LIxMpk0zzxO7hkwu4QI7KjSJp5XOpWMU5j8aSxAR+TZJYyJZw0Syhw+ijQ5gxaHHiI5XQy4OLomIiIiIiHy3ZCyQ33tjSJemaDtyNF8cPva37ujVdzNCdYf/DRKpHIbsP8Vns2DfHWkqnN01E7vuvNd5ZEBaJI6sX4gDPmE6j4w5tLwfll75f+L5DvE7MhkjN9yDe8mSMA/cgoETNyNKdyw7IFMIKRNwXu3zoPNM7VoPEpjVO+VDtzllYO1ohIjgvzav0Qu89IKZZlK92uVFq9FFUbBSDiQwkbll7B0s6XEF1/e/hipZDe+jb/n3K7teIfB5NJb1uYYV/a/DzzsM2yffw3L2/cz6F0hJVPPZ7O2T7mJpr6u4cSAAm8bcxubxd7gypmvFs/jPbfbjYX1vvMf1fa+Z4JQzEfsMapUGGlUazmx4gY2/ac9LiktFbHgy1o/0xvJ+11iedQlnaNRpKFzVnqe9Zpd8TNhLYetkjC6sLCq1ccObx5FQpWjgXtqWl0+Rag78mlyg66jc2g0dppZC7W7uuHnoDRPUcR/zRIMHASyOzWNvY9XA6/zck0x4L+97Dbum30dcVCrPk4iIyF+QSHbxuMvNrdcef46oODUkZM4hIiIiIiIi8t3xd4GcFo+Df8zEH5vvosayy3z7+fc+u1FGkcqbe1WkH+7cvs133bt9NwDa7Tw0CA/wxVP/ILx+xvz9QqHh67RIjNAlkuF/5xq8X4R8l10GA0NTGH4UGEl4fvMCzp07B++HOrErdcbQRRswpLoz+5KKD4HPEfjmNa6xMDfua8sowt8bx48cxpGjx3DO5xU/LeLNQ1xgYc6du4wnb7NTVmYTqb5Y98cD1PttDjq3aIERcwbB6Ph+3AjRHc9GyKz4NhOxCTEpsHIwRg5XU24yTCI0h5sZD0Pmyq8fRODJlVAuovWm1DImlvcveIjF3S9zM20Sw86FLNF1dmncORbE47l7IhAVW7iiRN1cOLvxBap3zIt2E0sgdzFrlGvijBJ1csH31gdEvkvAk0shMLVWMpGeF+c2+aEaC6tg94vf7Q/a2WX2OS4ymZtSv7gTzk28ScTHRSQjNiyJX68ku06hqg6o3ys/jM2VXORWapUbuTwscP9M0MdZZ4VSiluH3/K0U7pI/JPZNc2mv7oXDse85iysBBEsXbePBeLl3XDkcrfgIlxParKaX9ujfA4+A21ipUTZxs4ozMT060eRMDRWoFR9J9Tu7oE8JWxQonYudtwFkaGJeO0TDv5Ii4iIpENrbu2a/w4Tybux9sRTGJnb646JiIiIiIiIfE/8vasbH4TLd29Ak/dX/NG3Mn+nl13RFpi7tgcMnp7H2LaVUbpMGZQhV6oWJmy6jQSocGJ6B1SsVh+VSzL/geuQoJGyLoMEBkolvDf/iur122PztcDveEydxFUiTq4ajVGz1vAd5SZ06YjlZ/14nvYs7Ib5ZwLZpzAs/7Umuo9agr0szLje7bDqVhDeP7mB54FMDN07iwPXfBH64CRmjp2BzQcPsLiO4bb/92eenfb+DR6/N0BOVxOth3V+FLB7g2cvhdu17nO4yGVaj9bWkvit0zM/LHMYIilehat7XvEZU1snEz7TSkHJJPnB+Xd4HxAHie5uV7NjLUcWxbDNVbkoDX4eA4+ydkzkGsK9rC032c6R2xSuha2RmqSGjaMx7POYwYJdJ4GJ0Qvb/BHABDqJ3jT241vnNIJnhRxcmNu5mPDZW0d3c24+TXeNkYUCts4mTDCHQWkkY2FMcWX3azgVsIBMN7ttaCLnZswkVmmWnMdTxhY5KZ4IFo9W2/P1yeWaumA4S3utbh5QpabxvN86/AbhQQlcwEtlUkS9S8Sji+/gWsQapRs6I4WJ4vTo1zOT2TSZZF/a+ZKVaRSSmB/NNiuN5TC1NOCm5qc3PIf/nTDEfEjSzmbrEyMiIvIX3NxaDmd3byQYhyJnkUa6AyIiIiIiIiLfE38XyMnJTATEAIXywvmTfnACzq2fgYWnnDH34AmcOLEdPQpHYdm4cbgXZQAjuYqJiRj0WH4CZ2Z3gJFUAxkMcG1VN3SedRpt/jiORV1KQ7iXPXxlZArgxSFMXReJgRu2YcmSJZj3Wz4cn7sGAYkyKA0MdOvO0lhQK1TtOBTzWZjJzZywf/M1eDQeiF9quqJ6n1lY0rceUiLvw8fPFP2nLmFxzUTnat/e+4j/F5rEBCQlJXARqMUc5jkkiIoRbsv/zyHxqGGuQnNXdJhWCvZupnz97rHlT5n4lKNwVUc++0rQe0nr9PRAx2klUbiKAxfN3J/9VaWoeTiKT8nE6WufCHb/qvCK/bWyN+LH6B25JFzfvYxBVEgin3n98DoWFraGaDigAKwdjLmJtFqVxsOmUbxMsFL85E9qkl+R/c+eiWdaH2xiYQBLFj/NUDt7WkLKxCaFJ+FJs7wpiSrWyf4rHg2LJ/0Oe/Q5OUGF+OhUJoxT+XFzlp6us8rAIZ85Hp5/x9NJ4r7thOKo2i4PUlh4PVQmdJyuQabeDnnNER4czwcZmg4txGeq+ftcWfIpLTTDTLPvLUYWgWNeM15GIiIiGSOVqRD0qgjkcVYIeXpa5ysiIiIiIiLyPfF3gWxmDScnN+DoYRwM1c86pSHi8SN4v3wNVZkGGNSkLurWbYf29XNDLg1GVBJ13CVMMFRBi051UbOoK2QSGYs8ADcv38OrIGM42Fkxwfw9Qq/W4XoBCA9CjMId+S35ATgUKAqLpDDEMs3w16SaBkpLK+QvQObWgJGJA5CaCnrDWHKqmgkM7fpYpyqDMbWfMyY1rYEadbpj16NQnbn694PMxg52lmS+q/NIe4dAXwVcnex0HsJDWpEEqoGxnIk3VqrsO80O+zHx+fBiCFYOuo47THzq18mSyXVSnIoJTq1oJmFo7WgMQzMFP5dcjU55cfv4WyzrfQ0l6+TiYtbKwYhvXmVsaYCyjV1xcOFjrBpwA3KlDEwLY+2wm+xnVcOIxWNuZ8iEtIKLS5p5JmFrbqOEMRPDlF4S0Dk9zGHJwpEJNJlFuxa2giW7BolzC+ZvaqXks8z75j7kwtchrzYeioPionhIHFPYl/ci+Hro3TMf8PXTOVxN+CwymUnT7te0yZYZOyeZ5T0liT3DunuT8k75unnoLZb0vILo0CQ07OsJ91K2LJwGqwfd4AKe8kgz6ac3vsDrRxEoU9+Zh38fEA/rnCY8HhERkU8hcfzGrzCMYlvj19pFEB/xRndERERERERE5Hvi7wLZwAHN6teHjeQcBnTqj/nz52PW9L7o03UHjArng6H3DgyaOZ/5T8CcrU8hdyyPPKZpXDSQiVnqx7c6qZCMXBi6YTemlVdjct9+OPs2+2YWBUevASRqqBKY4DE0Yqo2F0zf38X1AG0mn16/hES3IrA3oJk57sVJY19UOrWr0aiZeNYqFHVC0kdTV4nUEOU7T8SRC+ewobsVFoxaiWB+5DvC0h0V8oThzCV//jX21kncd/RC5TwfRwsEh0QjrYct4uXAzY3pO4nSYZuqcpPpIeuroFwTl38UcSQYa3ZxR+6i1nymlJy5rREGrqmMIRuqoEwjZy4QyXzZ0t6Qm1gXq+mIIZuqoP+qinApZIXWY4pi8Loq6Le8ImxyGfP0OBew5EK25agifIa3ZF0neJbPoZ0BZtcgU+Z2k7RrmOnaXWaV5jtUOxe0QsWWubmZNa357bGgHHJ5WKLFyKI8ngIV7VGynhOfJadZbTp3+FYvDN1YBR2mluSm2M2GF+Ei2MreGM3Z55z5LFCpTW4ef/pyoNc/Fa+dC8O2sHJieW06rDA36yaR32ZcMQxlZdhhSklY2Cp5Puk6dP0KLVzZ9Vj5svMo/VTmIiIif6EVx4VgHNscfRoWQQ4rA9aE/L15FREREREREfn2yaAFl6Fgy2HYu6g7wk6vwogRIzBmwmF4ThiAwQPnY1wjNVaNHcH8p+Ok6y/4c8NMFDBNQWqa9nU4fyGBTMoEiCQvBqxfi1qKi+g7YzdoQuvbRwIDYzUeH1qKdg0bYv/zCmhe2ZYJ5AaY+Vs+LGtSF40bN8Kkc7kwYmpP2CtVULOi1M8iSyS0/loH8yQzWqJqVS94z+6OplN24OHRJSyOxtz12fwYnft3Qg4e6jtCYof2U39F4vIBPB/1x95Bp6kD4W6sO55NkEBLL9JodpXEI3dMSP4vAUfmz+mFI83Mfn4uD6MLQn7643QeF6s6wUph6Dj502c6pj+HmyrrYR/155Ojc7k3+5z+mnQ+pedjPOmOE/pzKS59GvVh+Xncj52TblOu9KTPi/58fRw8T8xxP9116C/NgPNjuu8iIiJ/wcWxfwEoo5qhf5PisDWXI5WPGIuIiIiIiIh8j2Q8xG3sAK/+q/E+IgIR3PlicpO8sLYtiHF7fXR+EYg8twbVCzLhCAO0XnQePleWo7iRNopcZfrjepg3BpZ3gFGuWth9yw+XZ7SG8ruws05DapIM+Wp0xILVW3Hk2GKUt6SiMkO1nrNw4OR2rFy5CrvXz0YFZ1PmL0OfuecxtzmtI86JgSuPoIU7xQOU7D0He+e3gJI+d/kDF87vw/IBDeFRrROLYyV36zdtR9+GeaAruu8K67ytseX0AZ6P3X+uR89STrojIiIiIj82+pljZVQLDGlRGrYWBrojIiIiIiIiIt8r/48NmAyWVlaw4s70Y0CJganOzwqWRh99YWBiDgtzE8h1U6dSuSEsrCxgJNeGURhbwZ7Fk36O+VuGZtGUppZwzJUTNp90eqSwdMiJXLlywcbkr/wbGpvD2IC+S2FoYgYD3UCA3NAYZsYG2nxLFLC2d0QuG3MoTax4HOQc7az/vx/im8fQJoc2Hza63axFREREfnBIHL/1J7PqlhjQpASszb/bLShFRERERERE0vE3XZacnPzTO41Gk6H/j+QojykpKRke+6+dWq21w6dBChX7KDrRiU50mXG0IoCsnVNVaf/oIJFn6P//OZVGjdcv8kMTWh896njCylTySR1GdSvVY+n9hHAadSp3ahWLX0DH483AP6suO9JKLrvKgVy2xUtOTPNHl13x8iVGYjl/dN9rmrOlPiL3jac5NfXTOp/akuzSJNRGpaamZngsK+57TDOl93MkTaec/WRRYfT5abpPPy8PHz6Eh4cHlEoyjP4xefz4MfLkyQMjo2/PsPvp06eIjNWgwfCDsLNM5UJZRERE5EugaiMyVg1zEznMjOWsAdT6p4c6069eveJ14ZdA+0zER7yH38WVMEAiE+GfVlJxcXF4+/YtChQooPPJOiqm9P0CYiBVy3i9TWkXAtpEMjYuFoZKQ8jlws6Cx8TEwMzcDBIhbcdYVMlJyTz/2dF+RcdEw9zMnJeLkCSnsM6dSg1jY+E36aByNjE1/bjfiSCwqKijq0pVwcTERLD7jcPijo2J5fFKpcLZz9GLFSMjImFoaMjjFpqYWFbOJqaQCZhmIlXFOvzsnjZlv6HQxMbG8udEJhN2faNKrUJSYhLMzMwEvTd4fcTSbGjE6iOZsPURiavExESeZqGhOp/uu6zUofQKU2trGSzNZSyt2jJNSkqCn58fChcuzL8LyfPnz2FrawtLS0tBf0OqN168eIEiRYpkKDwzC93DFC9ZMNvY2AgWN9VB9+/fR7Vh+3Q+Wv4mkA9MrKH79PPStGlTrFmzBjlyfHfbZv1rfvnlF8yaNQtubm46n2+Hrl06Y9PmvRi39hZ617NDkm5DKxEREZF/DeuEX/CJgUqjQJcGrjBWZtyp9apSBRcvX9Z9E4YnT57w+nXz5s06n6wTFQPUm3MMUXavkKZmeRFKC7EeAG2wSR0k4bpIWqQSKev0CVx/s0TqX+OXHZsGUmeJp1ngqEm7Uuf/k80bBYLSnMbSLHTMVMof0yzU/Uaw6LIrzSRe6V7OnnLWPScCR52990b2PNvZe298hTQLTJbvDQltripBA/tSmNqiLCx0YyXBwcEYMGAA9u37VLwJAcXbrFkz1KhRg4taIaDnmtLcp08fnDhxggt8oaABiEGDBqFOnTpo1KiRYHFTvJUrV4Ztnak6Hy2iQM4A2pGZNp2idbU/Kq1bt8aMGTPg7q7bTewbonOnjtiydT/GrrmJnnVtRYEsIiLyxWg7Q8D5BzFISpWjdxM3GH22SyTNKNSsWRMXLlzQ+QjDgwcPMGfOHGzdulXnk3XCwzSotHY1fIvvAVQ/rnWTiIiIyE8HE8jUapmG5EU3TUdMbl0S1pZyBAQEYPDgwThw4IA2nID069cPTZo0QfXq1QUVyO/evUP//v1x7NgxJCQk6I5kHZr5J1Ffq1YtNGzYUDCBTFY9VatWhV3dTy2ohbUTERH5CigUCm7mRI5GfrIKjSgasQeEHux/C4U1MFDyc9OjUBjw9NFIoh76Tk5o6BoGBgaCm06JiPwI0BNIrnoxCxgpVFh18CUSdO+h/16RpLE6isSx2kB0ohOd6ET3oziq11UGiLN7jfWSzZiy5y4iozWQy0SZ9l8hlrzId4VUKsPDB/exbMl8LF4wGyePH8lYfDLxSGvI/5foJYEbHx+PP7dvQUxM9L8SySRI34eG4NLFc3wESy+Spczf+9Z13L19i6/50Qvo+/fu4IHPPcGFrIKJ49veN/HmTcAXiXsRkZ8FGqcic7rqxcyZSFZj7ZFXiElQ6Y7+QJDJsaEcMGJO/woF8qPv5P/pOB6rxNIdo3CfY8jioOM0464/TH/pu+7NFP8IhaN404fj6WPn0l/q8OnTqmCfKTylmb7/r7j/LVQnU3zk9OVB10qfV8qL/hhBh8gvfYeUwtN5WYXi0edXRERE5J9IkyE+xxtswDZM3X8H7z4ks+rsrwkXka9HhrX1q/Nr0atlC7ToOAh/3o/Q+TIifDBhQHs0b9kDa8756zx/bJ4e+R1jdtzQfQPU4c+xcNEUXAsgc4QU3Ng2E62at8Avvw7B1aCf1BQ4PhDLhvbA2vOvdB7ZhYSJTCkuXzqPFy984eCYE3/u3IZDB/bwjRHIXFKlUnFRamBoiDUrl+L1q5f8u/4YzbrqBS1BopYE99rVy3D71k0uaklsUjh9XET6cwi5Qs431ODClB2jsLRhgLGxCd8s5fnzZ9iycS1PF4llQ0MjFuzTeLVO66dWqz4RuXSMvlO6KV76rD+H/Ogcmj0/deIInj559MlxERGRT6G9PKoxkWwgVWHDsQAkfuczyZ9AojIgBph1E5h0Fdj+VCvIXrC2m76TfzRrr/TiUMFE4MMw7bGZrG17G/vXMao/qGwW3tEeX3IXiEvVisYk5r+YffcO0QrsjKDzaQBi+nXgFgtHgpPqtZA4YBGLM4hd6w7zn3JNG/8BP228W59ov18P/istBOWNnN6P/lJayE9f15Effdenifw/xGvjI7flMUsHE6dHXmrLicJR+KX3gL3PmUjWxR/L8rnSB7jL0kffKZ4QFs8h1tfRi2t+HebYR/6dnP66+njJT/+dwtK5QSz/U1mZnA7QftfHR9AfOo8cfabr8uvojouIiPxcMJEca/8aGzTbMfvwI9anzKk7IPI1YbXw34nwv4V9+/Zj/7bl2LHvKhK5rwb3Dq7F8pU7cGDfNhw/74tk7v+doHqPGe08UG7kHp3Hv+P903M4ef+t7hu7bxPCcPnKGQTGaxB5dz1mrXyMjpPnY2LnOgg8exbRunA/CwkfzqBXxZqYuuY07geE63yzDxKGZMZcpWp19OjVD91/7YsHTOC+CXiN34YPxKB+PbBsyQJcuXgey/9YiDGjhuDWjWtYtWIJBvbtgUnjRyHsw3vIdDsNkti8dP4sfmnfCf7+z1lHWo2A168watgA9OrWAQvmzsCjh/exbPF85v8ScXGxGD92BGKiY/Dg/l1ERoRj+uSx6PtrZ1y9dAFv3wbg6uWLmD/ndyxeOJuJ9GU8vqdPHzFhnILRIwejR+dfMGXiGISHhXFxP6hfT3Ru1xJbNq3js+F6cXzk0H5069QGPbq0xdUrF/lM8ZD+v/I8UtoSExK48E5KTMTcWdMQGPiWpScCkyf8BjXLR3rBLSLyM/PR3Lq4OdNsqVh96CUXyTK9SPmeoTy8TwCslEDnQkA8E8N3QgE/1hoNKQ1YMn/vd9qwJL7oOIncmq5AbgsmZNkxEmR6UphgDWHx/VoMsDbUilY5O4/CRbNWP5SJxn8qN/Imgf0iCnjMRHgsu5aCed5k13vNxGk8E6EkyEvkAAaUYGlw0YZ7xwTk4FLa+Om9XARtpPMiEnjK2pUI3VozEusBLF/kn8yEOIlIOucZC/NK1/pSGqJoAJt96MeuQYMDT9g1XrI0UVhKO4W5/17r94H1cEiwvmRxUh4pjQSFiWPn+kZobx46l65L1yeuBQFrH2ivS3GGsjKjtEaytJIwpngpLIlyCutoAnhYseswv6csznB2nNKfyvJL13jGHH1OYNenz3Qe/V4iIiI/Hxopou38ccT+FGRFmyE88ge0fPrGybAHLZErYGnkhkrl7HD16hkEsPYM6vc4e/osTFq0RU1Ys7ZDN+WvjsHFvSv5plYrV27AeR/WMDNSwp/j4J5juH/3PDaspWObcItHBATePY2NK4/gLW+H4nHvwC5s330bCUyK3z+yD/suP8T1g3TOKhy49QqhvldZ+JVYu/MAgnTtpCrOD/v4NVdiy57LYM0cIwZXD+/B+eu3cGTvOn7syJXnSEUKbu9Zh7N3A/D88n6s2LoHr1jb82+QKQxh+IkZlhRKpREUsjQkR4QhHPYoUMQNhao0wC+da4N1N34qwp68RJ4+4zCiQw2oVV9vBp02FIiPj4OLa25uSk3ul/adUa58JVw4fwbFSpVGjVp1MWnqLFSrWRte1WqifMXKiImKYoLXBwomkMnkOSjwDeRyGVq0astfOxHyLhgnTxxBxUpVsX7LLi6mU1NViIuN/ThzGxMdzd/DFh0dhQgmkB8/fIDZ85agaYtWiIqM4OEGD/sN9Rs0waChI7kZdkpyCnbt2IrSZcrjzwPHWX9Kglu3ruO571NUrOyFFWs24ca1KywN0Vwkv2Zi3IcJ8KXsmRo6fAzOnz3NBPAb/pqJRX+sRvGSpXDj+hUmgmUwt7BAzlxO8Ll3G69e+sHa2hYmxiZ85llEREQLe3T5TDKJZEOFGhuOvUZ4bCp7hn4AEUJZsDUC8lpqzZdJmFbICZx7oxV8bqxl4tlkhUDtGX33ZWKP/Eo70IFPMVWwuFgYijOJdcz8WQtLs6kl7bXiTw+VHZkOpzfjpteTFLDWClg6h4RjDBOXJMZp0I7EKAnA82+1wt7OWCt8SWg2ysPiYRGRI7F4hQnLS4HA5sdagbrjKbCF3BN2PssbbeC4honUoy+Bq0zI66G0kLjPx8rDVFce6WdtCcoblcM9JpSp7SJRX9BWe2099JnKi0QvzTjTjPcqdr1HTHA/YWKYZuLvf9AOGhxixyitp16z+NTAEhZ+1zPgBhPdPizMG9b/IaFPgxNnA4C9L7R5usjKYRvLE/mRqKYBCfp8jOWJBDelW0RE5OdDI0NSziActDmOKftvIyxSN3gn8lXIuOZlPQmJoSGqtW4P+fXDOHIvGJH+F7HveAxatfCCMY16MqEoYbJ069AWaNmmL/r2JdcdrZoPxOHnEUgMv4fZfdqgefOWfJavb9+uaDNsLcKgwuODS9Gn7yw85GI3CgenjMSw0XvZpzicnPkbfmnZFM1b0Tl9+OdGTZujG4v/13ZdMXvzPSZ4AzD/lzZox6/ZF53bdcLMjXeYfyz2TO7K0tgCrVr35MfadJuIc/5+2LtgPM49T0HUze3oN2gsbrM2MfOksfZPCrtyjVHU9BI61m6M+SdZg/YT4uLVC6P7NoMJmS/r/L4GJG6VBko+g6tmAtbP7zm2bFwDx5y5mL8Bv4dJICoUcrwLDsLe3Tv5OcYmpqzPo+0AkRC9c+smrjNhOmbkEBw+uBfPnj6BkdIINnZ2ULJnIJ97fh4P5Y1mnSmOjzOzzNPewRHDRo7Fsj8W4tiRQ/y9fXozaEJv9kznkfh2cnbms75587kjlYn8HDns4ZHfE3KWFkfHnPwdfRR/NBPyVtZWfNe+HPb2TPTa8PB58uaDja0dv25iAutMsaxQPjzyF8DbN29w4dwZNGjUlAt4ERGRv0NPb0l3Ezx5HQ3/wLgfYxaZzKZJnE24op0xJdFLIwLGTByasfqQhCivoFleyaQ5jH0/z9osEpE0O3yTiTKqF6koqDyC44BxLK67oUAhJhpvM1FHYtOECWea4aW4SLiRcJ58DZh9UzvzSefTdfUinGZBaXbUmJ2Xgwlh/aAdmV6TH10rDwvXKj9wgQlFEqEcXRy5TIFEJrRp5pbip7R38AS6FALCWQeCZoYpTeMrAN3SvSeU+ihkyv3bJW15FGZ50L1XlEMfadbcxVwrbimdJF7drbRi+W+wEyhvQ0sBtVy1wr+aC1AlF9DaQyuyHzMxS2mlMvOnWWZ2Tvci2rTS79E8H1DeUTuYQIMONCDA7j9+3qgyLK1ltWVLgxoUD5ll39TP/Gv/iIiI/GToZpK3JO3HrD2PWN8uXT0mkq1kLJAZKrUCuUs1Qb28Qdi86yxu7t2Ie/bV0LxMHig0rPKWyJASeha/L7uJSqN2IzA4GA9OzINDwG6sO/kcKokpE03xMKwzG0HBL7G8T1UE7juN50iBwtAYZjDVDYxKoGSixdRUyT5JoGCNtREsseBOMM7OqIaUwMdwaLgUr4LPoJkyGd637iH4xiFMYY17g/FrceTIEXQpGIBNW7cjMIHFI0tEqrMXjj8Jxp2dg6D0u4Wb/kqMO+KNvlXM4dx2Ll4+vYbGX/L633QdKK24YuKLCRCZWTEs3H0MK7q6Y1W/Omg9bCciWNH8dKQl8/7G10HCxd+rl/64430Te3ZtQy5nF75NO4lft7x5+QvbNUyg0g7Pfi988Y4JUyMjY3h6FkQa66CpVFrz4+iYaNy8cRXDRo3DmPFTMGT4aDz0uYc09hPfv3sbN65dxaVL57kAzeHggEvnz/GZ3PCwDywdaXwWOyU5mQlYR+R2y4OHD+9zP0ofXTsiPIybV9P35JQkuHt44gI7/8a1y7hz+xY/J4Udo3NIhCclMcFLMbMOpp1dDrwNeINrVy7h8sVz3N/c3BwJ8fH8eEpKMj8nNTWFz1DnZwKZZrtfvvRDXnePjwJdRETkL0gMxzKRdexWFBpUzIni7pZI/YqWL9kG5aGwnVYkdi7IRDETjSQSWzHxVs2ZCVwm2shkmdrcR6z+CmYCb3lt9pmJs92+WuFJa3GpIqdwNkZMiBYA+hQHcjKRSrPNe55rZ3BPvtbOAFNbSMfIrLstE620zlffENDsb1kmCq8x4f2chc1vrb22Pn4Sim2YKCaTY5pFLcIE7KCSTDQyoRoYSz8U4MeuSbOvPZjIJHFNApfEPglraoZJZNPsuP47CXM9dA0Su11Z2qhMyMycDtM5+s3AKI35WBj6SzPDJGLZ4Qyhc2kwgdJFwp3yTiKX0kSO4qjExHJ3dq1x5dm1LbXpIfFOYpd+Hwp3lwlpMienAQFXM60gTqWyZ3HSNeh3cGJl2o6V5wgmmKlcKW46JiIi8vMh1UCSZIJ8yZ6oX8IJchrQFPkqUJOVISQALfKURJs2DRG4axkmrb+OOr+0Q0k31qFIYz8YExipb5/jmdIS+YqVQC5HRxQpXAwurI1OTExl7ZOatQkmqFatEnI6uiG/c05YQQM1q+m17+CPhYpX+qaszdIng2b9mBhxbIxqRR1RIG8BmDrnR5MOzZHb0RN58suZLpcgLiwcaqkKb+9fxenTp2FdcygGt/eCmSwJyakmKFS4Kkp6MtFSwB30JmM1E/OmdvYwNWQC3MIRbva2fEPNf4OalYMq7i8BqGFiUK42gKGSNXwMA1M7lO60AFe39MZ77z/hoxvwFckeSBwWKlwEIe+CsGrlH/DIX5CvRfYsUBj5mQDesGYl6tRvyDfHatO2I25cvwYDhQE7XhD79uyCPbtPXXPnZgJSw02lyby5WPEScHJ2RVWvGjC3sETjJi2YgJZh75/bUapUWSaoU9G0eSs8e/oIwUGBqFOvASwsrVCiVBm+JnnFsoXwffoE9eo3hodnARQsVASurm5MAOfFmVPHuRl47tx50KpNe/5qqo3rV6NWnfooXKQYS1chvtkYrasuV6Eyn7UmQU3nNG/1C44ePsDXHrdu24HPjpdnYUhQ04xxLidnlvZS3Lw6pxOrOBVyFGXPIuVdRETkU7g4ZmLlyI0olPK0RYNyDp8svf2uIQFGwo8EKwlGarC2MjG78RFwxB8oaKMVdeTvYAJ8SABOM6FL62JJlNF6WNqkigtNcux/NHtLgpRE5dhywGwvreCunZvFxwQvrVWmhpTCOTKnH0im88m82pyJUjsmtGl2thC7fiILT8KVHM2SbmBpuxionUldeV+7GRaJUCvmWHZgyq5NIp/SSbO8FD1dk0QliU0yr6a80DriTY+1wl0PHSfR6cxEqBErD7om+dEmWbSJGc1qU5nRQAKZeNOa4GKs80LrpymcHjpPL1DpGJULnUd+VDYkdslEmsqAZtNpFpzWf9NxSiudT9A55GidOM2E02w/rcUmAW3Lrr/2IbDLV/sbkoXSWVY+l1lcNFP9w9ykIiIiX4REA2mSESqGNMZcr6aoWdqOV+MiX4cMa940DRO3qSlIhBkqVK+GHIk3cettDnjVqAATSRJSwERjqgrKfDXQOEcoto7vgBYtW6J+u8G4EO2JGmVzQymlMKmss6+dUqWde1OZPFanGcLSzhJy3MbYZi3QslU7rHvwEirWKFBToqFw7NqsCdGdr4+D/FmcKamwLV8V5Vg7khAXg2gmciIjk2Bh4QZLpYof5+HYGWp+TRVro1jMtH6UCeXAo/PQts9I3NIulf6fFKxQE5ILW7DvSRyfsbu+dx3eakqhiKsSNw8twerLgdw/7E0YpDk94cj6AT8VrGwp/1TWKlbG9EoVXZcgG9Du9uxVrRYWLV2NP5avRYcu3fn6YJqx7TdgCJYwPzJ5ViiUfJ3urLmLkc/dg4nTduzYGoydMI2LS5qttbd3QAsmQmnnaZqRtbK2Rreevfnf38ZOxJwFf/AdqOnezZnTGYuXreFrirv37MdNo2vVqcfjonQsWroKLi6uKFW6HLyq1+KpHTNhKk9fqdJlUaFiFb5mevT4yTx8Eya4yRqhGgubL58735Ga0kICmsozOTmZnVOZp3nC5Bl8RtnRMRda/dKep53iI3Fdp24DLrTfBQez30CNKl7VeT9SRETkL2gMNp4JwaO3olDcwxaNKjhy/+yrq74iJLzI/JlmZXkjyv5Hf+swIUsisaQDUN2FeTBPOkaisX1B7TESsH2KaYUmtZMEmWXTDCd91Qs8Eo0kTElol8zBrqnz14fRh6M4zJlwbOauPUZ/uxXR/gA0w0oCnmZqi7E4SFyTGZkHE9vkaGakE81+s/NZHcjFe8M8WpNkMlWmWW3a1MuCCWiaUa7M4iMT6Q7sHBKalB99GkiwN2Dnkvin7yRuG7hpy4nCUSVJ12KXQcWcwOiy2rSUYmkjMU/nkKNyoTTQoEN99pf8aH01iWkSxWRmTfEVZ/mpz+InMUuOyqsji59M3+kzXcOVpTUXK/uKLN20/rk5KxsqjyZ5tWbmlH8bljf6TqKd4qFBB3a6iIjITwYTx7JUI7g9KIuCryJRrSSrd0S+KqwG/juGlg7Imz8PWNUNizJMBFctizLVmqBWWfYDqZRwyueBnKwiV1qWw7q9G1DVNBDXr12DT6gFftu+H8O8nFnMhnDJnx8OFkoep4lNTnjkywVFkgzFOo/CmDaVEfb0Op6pcqBh4xoomNeKiWYZrF3zIK+bHVhzBIW5A/LnywNLI2rNFLB3yw9XezMobath64EZyOl3HSdOnGDuNG4/fcfktyEPk9vRiltKyQytkCdfXthSQyzPhUZNO8NTFg6fxzEAa5/+DXaVh2HtuPJY3q0+qlevjtnn82HBqrHIw873LFwKz1e04f5DtsZh3PzxyM/atZ+Jl8eno0ntVth8/wm81w5HozbjcI8Vb3ZCAyhkRk0uWfceYppZpvW75Ee7O1OvgoQtiVIyNybBSccSEuL5dzpHL0TpXIK+k7ky/aV3I9Oxdh26oHiJ0uyzLm52DRKoFIZmcikufVroM802U/oIuhaljw8OpabyayawtFFYMs0mKCydR2lInxaCztGnma6nTy/FQ8dosICbdDNHAwQDBo/ggp2uJyIiooVmjkkcH7wegRIedmhSSSuOfxhInJJ4pE2w9FA9QubLTfIBXk7all5ftdDfwkwE0jHayZpmbEm0UTtJcZFQLGqrDZseOo8EIwlDvSD+HPKmeEhkEiTASRiSiCcRSP0BOp/EK12/DBOkZNpNwpe+k7BNHzdtCkb+5ZnApNlVMps2YvHT7DKtcSYBSYKVwpApOUGnk0gnf31cJFLp3EZMfFJYNyaUizKRS10LShPFRWHIvJkPFjB/cnQdiofSSH/Jz5418pQHujaJfRL+hD6tNVheqAxK0IZmJHDZSfTb0G9Es8q0eVpjlg7KE83Ok1imdNEGZZRHEtF0nOLKzcqOBiZERER+HsisOtkQpQMbYGKJGgh/fVZ3QORrImk65SxV+R85MLGG7tPPS+PGjfkO2Lly6Rq+H5DWrVtjxowZcHd31/l8O3Tu1BFbtu7H2DU30bOuLZLIlO4/gpYSUAcnvXD9VqF11TSDr+3FiYiI6M2qaea4hIctGlf8VBzT4FTNmjVx4cIFnY8wPHjwAHPmzMHWrVt1PlknPEyDymvW4lmRgyzhTLiJiIiIiPxYSLTiuCwTx3OrN4ObTQwGDByIAwcO6AIIR79+/dCkSRM+yUeTLUJA/dB3796hf//+OHbsGJ8UEgratHbAgAGoVasWGjZsyCe0hID2MKpatSrs6k7T+WihcWWRz6AZuh99HSfdxN9qHiltrAfIfgdtB/e/dGT4z/5keOxbc/TqNbJkzOiY6ET3szm5TIKEZDVO3olGyfx2fxPHhIzP8Ak/AKfdVkPYeClPfAEL60CJTnSiE53ofjAnVUOmMkbZd40wv0YLVCluAalMxjVJdkB9bXrDCm1ES3pACKePi9JMcX9+PCsuu9JM8WVUxn+bQZ7W3E736eeFRigmTJgAe3t7nc+Px/DhwzFo0CC4urrqfL4dxo0dg9MXH6Pn9AP4pYoVkmnDExERkR8aap9I1Kaq0kD7RuibKzLeUBgo+LvO1SlJUKWyhvJf9RfScPJ2NJztzdG4kiOPn/RlemgGuWPHjtixY4fORxiePXuGVatXYeGChTqfrBMZqUGbnbvgn/+0OIMs8lMhZcIBEjVSyFT/f2BiYsKXINFyJKExNDLSLoXSCNsn4UKCdfhpSZbQ0Gsl+ZsyaHNdnV9WoWpUxoQKiRSaxRNSwJG1Hu3JwpeRsXIWMs0krgx0aRYa/Qar9AaVTMEyKk2TI9czT4x0L4/qpa15moODgzF79mwsXrxYG05Apk+fjmrVqqFs2bI87UJA90JYWBi3UF22bJmgZU3PNsVbvnx5VKlSRbBZb7rfunXrBtfm83U+Wv4mkE181+k+/bxcvHiR3zC0QdOPypUrV1CsWDFusvCtce3aNbjWmYcqZT35ZnCC1ZAiIiLfJPSIJ6Zo8DIkCQVdTGFmLPu49FIhl+Pxkye47e2NXEUqwylvAOug/rtKQcEEt1pDgpt9+YdlEvR+c9pkUFBYJ4E6vYLGy7IsZx08SZpo+CXyEyHRICHWEmkJriiez4o9xlQxZPz80z4dNNhVqFAhlC5TWucrHOfOnuOdc2MTYTeb+fDhA168eIGKFSvqfITjwvkLKFqsKCzMLQRbKiaRShARHoGnT5+iqldVbT9NIOhtHBcvXOS/oZUV/d4CpZnVyVFRUXj06BG8qnnpfIXj6pWr8PT0hI1t5nfqlUrleP/yMt49PcnbLco77Ydz584dbgIsNN6sTXVycuKTgfTsCAGVM+3VQ3GT+KZBaKGg2d7bt2/DwcGBL4EVKm5qq8+cOYOKA3bqfLSIa5AzoHnz5ti4cSMsLNJtevKD0a5dOyxYsACOjt/ehjVdu3bFG4Pa2DSlrrjhlIjITwB1d2l26LxPDKQSGTrXcWTCWMpnkuUGJliycC4GDxuFBr+tR9Puu5nw/HcCWURE5PtGQgI5zhJvHjZE/YJeqFvGlnWMabHBp8JJIpGCNr00MrHEqOGDMXveIt0R4WjSqB7Wr18P2xw5dT7CcO/ODaxcsRKr1m7U+QhH6xZNMHXaNC7eaGNPIZArDHCHCaD5C+Zj+869UKXE645kHarvf2nVDGPGjkHx4iX4xqdCIJcrmDh+yGdNd/65X+crHD27dcKgwYNQtHgZnY8whIeHo3fv3tizZ4/ORziGDBmCFi1aCC6+Q0JC0KNHDxw9elTnIxzDhg1D3bp1uRMSKgPrWpN137SIQ9EZQKKMdg/+kfmW86g39aDNuUQnOtH9+I5mj2miwKuoOfueihWHAxEdn4qUVO0ouipNxusEarJUqQaiE53ofhKXmmIIpWECnAsfxv77F7D/SihfhsHrjeT0Ts3/0gyWGtm0v4rUgF9XaJJZl0cjoXe3CE8aS3Myq0f15SOES2Jx0avO0yTapR4ZhcmsI7RppniFSzPFRXHq0yw09PtR/EJD/fTsmigiE2XaRIuWDcTGxgriaMZbn2aa4c0oTGadPs00Q006IaMwmXGUzoxmo0WBLPJdQY0frUMwMTXlf2kDg6xCa0foNUlfAoWnEUneq9dBaaO1DPRXD+2CTWuAsgO+noalI/31RES+V/Rv5KlTyhJSiQZbTofwTs2/ub9lcvbsmci5k9MreVhccgV79th3A0PagEMXMCNYWJlcG5acgl6989dj/dWh/PI0pEszpZ/7ZQAd06ddaazdHIXy/PG7VBuRgVH6MNyLI5X9VXYGRv+jrERE/gM0GimURknIV/IoTvlexDHvD3y5gYiIiEh28QU1jAoPDy7DwG4L8CQbRtBERP4XJAhjY6IxesRg9O/VFSOG9MfbgAC+LoHvbJduNzq+6YXOn3/nx7Sdx/RQmE3rV+Pk8SMfRbI+PIlv/fn0l6C/5E4cPYwb169wcU1haYON6KhIrF29HEmJiTwu2sAiIiwMq1cs4bNg2nR9umMeXYO+k/sc7q/LA6G/Nr8eE+eBgW9wgqWbRtT059Pxz/MoIvK9QONNpE1rl7Rk+lCNbWdDkJKqYYL5n+9pEnivfCKwZuhNrB58A95H38KAicB7p4P49yNLnyA5QfVRKH6OnAlP35vvsWaI9vxLO/2hYAKT4iWnP4/XA+RH39m/j8fJn/l9PMbD0rOoO64/xlx6PqaH/dF/JqEfG5GEc5tfQMXaWRL5JN6T4lTc7/N46Ly4qBSsHaZN+9YJd9n3ZJxc48u+38T2yfcQERwPNSvDfXMeaMOMv4OURDW7rITHH/gsmp1/ix87MP8REmNVH6/DHaWN/aPPlD7K7yd5+is5IiLZRhoTyYZGCchb7CTOPLuMU3cioJCx9k53XERERERIMhTIj/dORiV3N+RysOeLt3O69MQ9pCLI+yTWbTyEQNW/HV4PxqKGlVC+5my81fl8b9ze0AOtFpzUfQPUIfcweGgnHHuejDRVOHZP+xUVK3uhZtO2OPggmnXpfj6inl1C3+plMWXfE51P9kAds8jISAQHB6Jn7wEoU64Cpk8Zh3fvghEZEY4Xvk8R8PoV60xLcfzIISxdPA/vgoMQFxfLj730f/HJTn0kJiPYeVcuXcCpk8eQmJTIxSeZm/g990VoyDvEREfzc+gvXZ/MMRITE+Ce3xNOzi58hz7/F754E/AKCgMlyrI00fWGD+6LO7dvsQ6oHKXLlmfXkiGF4vXz5WnUaNR8U4SIsA949dKf5SnoE5FMaQth16d0R7E8kwCntIZ9eM+u95ybg5D/o4c+iAgP42mi9NG1yfyEPouIfI+QSCZNVouJZKSpsfXsOyT+D9u18MAEmFgoUK+3J3zOBjPBHI7EmFR4tc+L9wFxeHgxhD2fGc/AkugLeBgJOxcTNB9eBIW9HPmAVsS7RLzzi2HxpLDnCUxUqhD2Nh6RIYn8zVAf2Gc6nsCOhwcn8M9R7+nZo7BqxEQk451/7MfzIliY9L35uEjaDTeNidc0xDORy8VuZArkLJ35Stlyvw2/eeP1wwgmWlPx5Eooj+fDm7/W+9G14th1ot8nocWIIqjV1Z1fgq5boYULcria4vbRQC6iI0ISUOWXPLB1MsGV3a8gV0q5wA3xj+GzyvX7evI4D//xmA8o0LUoT7Esfhq1OLX2OTvvNUtLCmI+JCH4RQzCgxJ4WYiIfA3SNDIYGccjb4mjOPGYieTb4ZCTSE73XImIiIgIQYYCOTk6FC/9QpGzRFV4eXnBq2ohmLFmV2ZgCBMYQfZv9TEL6165BmpUzc8+fZ8kRgbhTbjW9p1IS01igiwIiaxjE3Z9HTaeVWLFiYs4vGwSTF8/hHCvxP4+CHu6AR0b9sSFV6mIiP06ubexsYVnwYJo2rwVChcpigf378Lb+ya2bFyH36eMh/et6zh39hSOHz2MM6dOMGHsh43rVmPZkgXYuW0TlEpDHo8BE7RnT59ArTr14czErh8TnjRbsmPrRsydNRWL5s3E/Lm/4/Wrl1i3ZjmfLd69cyuuXb6Eq1cu4ub1Kzhx9BDmzf4dB/b9ycTrBxw+uI/Hef3aFX4tEr8b1q3km4fs2LYZC1jYaZPH4cihA/D3e44Bfbpj+R8LMHJoP3xg4peELYlhH5anmdMmMpG/ALNmTOHCd8LYEVi6ZD4mjRuFo4f3c0FtZGiEixfOYsPalTAzM8cfi+bB99kTLrBFRL5XyNyaOr11S1syAZmCKy8MIJUbM+Ga8RAkCT0HNzN4lLXjM64kPCu2cuPf7Zm/hgZ1qRPN/pCpMpkTpzelps9hgfHwvfGei00SfrtnPcCxFc/w5wwfLm5PrfXFjqn38ejiO+7+nH4fp9e9wJvHUVyUn9vsh6NLn/Kw1w4EYMeUezi48BH2sHiOr3yGjWNuI/Rl7MdZ19PrniP0VSz87nzAvrkPuFn0qTW+ePs0CneOB+LBuXd4fvMDF7M0q0wi+djyp9j42y28Zdfk8TCkTCDQDPMzlvbwoHief2MzBfIUs0FOD3OkJKmhUafB3EaJvCVt4cj8KH/6WWv6a53TCE75LVGziztUqRomwuNw8/AbnN/iz/MQ5BvN8hyCG/sD8OphJHxZui7u8MeBBY/47DvNwouIfA205taJyFPiEE4+u4ST3kwki+2diIiIwGRcq7CeiYGRG0Zv3o0///yTCYahyMdadDVfb8mOKVV4cnAFRs4/gCPL+qBrt27oO2svXvidxaSuXdGtZ28cf0FhpTAwNoaJiSEMWE/Ee9scTJy/CX9M7oqui08hPvw11kxin9k5Xbv2wNytVyDcXnjCIJHKPq18WdmQMKG+BYmZsJgExCaqYOxUADWbVMa399Kk7CVNnQu/rl2D/vWLI/krmd7zTXtSVex3kMPcwgLx8XEoVqwkFAYGSEpOQlDQW7T+pQNatWmHnr37IZeTMxxz5eLnkZAms2qCZoZJPBcvUQouLrnhc+8OQoKD8eTJQ6xYuxm/tO/MZ465WfNnJswUF/HypR8X6b+NncwEqikS4uPRrEVrlK9QCWMnTkXefO6sQU9j13mO9+9DsGTFOowaMxHPnjxGaGgIbOzssGjpGlSvUQf37tzmaaN0Xb96GQ0aNcX6zTv5dvY3rl2GIRP2LVq1xYw5C/mgAO3uSO82LFW6HEJDQrgYJzPvfB75+ey0iMj3DD1i9JRVKWyImrWqo2C1AUwMKj8+e3pISJPftX0BWNr7KsyslbDPra2Jg19E492LGHhWsIM6Rc2F3NlNL7g59uVdL7kpNYfFkcrqr6R4Ff98lYnSyi1dMXBtZZhYGHAzZDpe91cPeHXIi9dMJDYaWBB9llZAsZo5+aysTCFFGBOoNLOsUWngWT4Hus8py2ew200ugRK1cyKQiV/KFA3E5SlhA99bYXzW2MzGEP73wmFoqoCRKasDktWo0NwF7mVt0XJUEdg6m/KZ5XaTSqBmV3e8ehDBy4cnnaVXrdYgmaU9lYlhEryRoYnYPO4ObjJBW9jLgccb5BuD9SNv4cquV6jUKjdUrDz00IACCWMjFk5rGi5F7kJWPE80U0xlUKaBE+r2ys/ykYsLb0NjBZ+9DvGPZfUjS4SIyFeCm1sbJ8Ct2DGc9r2Ik7fD+DIMehZEREREhCBDgSyRyKBJfY4ehRz5a4DqTDrEfBW6yofWIWkQePsM/hjRFr9O/RN7d2zEyjGdULVqJyzfvxeb1q3GyAHLEIok3Ny4EsvWXALNwb48vxXTfuuLqcv248S95wgNuIFDm0/h9OnTOH54B8YNm4zDj8LoIt88tKmcTbl2aFUuBP2qF0aXRecQEZsNW9h949gVroOm1YtDmsLy/pUaJxKrxiYmUDOB+PZNAKxtbLFw/kzUrlMf5ZgwJXPmpKQEaFinkTqO+3bvhJmpGROXv3xcy0iztAGvX+LxoweYOHYkNq5fjbt3vBEdHcVNtGkNMZ1Dr44gaJ2voZERnwnWi0+1So0RoyfA3cMTA/t0x4ewD1zgUlhy1GknR4KazJ5pBpqOUzxGxjQbloYcOez5tUzNzLjgpbD07lQ6Zm6ufc0Y/aVrGSiVcMyZi4v0NJYGffx2OXLALW8+PstdqUp1mJqYcn8Rke8duo3JMjpXDhMmQj2ZcKN9Aj69tykMPTfupW1Rp5s7Gg0oCEMzJt4ik3F+qz8XdSQw6dUwaiZcC1d1QI1O+ZCfCVham0uomfgtVMUeDfoVgAcTpbHhyVws0uNP4pCeJxKxtLaZTLepGjE00R4Peh6Fp9dCUbaRC5wLWLJnE9xkmUy2Seia2xnysOTSpzxnPnO8fRyJhOhU5GVi+dre1zC2UMDEkgYBWBvD0kSOPpOjdFCaFEZybTy6yEjY5vKwQPMRRVC2sQtPKxe0DZ1ZfAZ8BpkisHIwQuXWbkxwF+XppFllPSSEKe6oD4lcOFPZXdr5EtU75WVlZ8IH+VJowzQWlmayL2z14+XlwcowfTwiIl+NNBLJsVDJwvA6NJ6/Eu6rdUJERER+eDIUyNTySiRGcC9Rgb+4vJibLfdLj4x16o1ggUlXIhB8biE8LZLgWGUOXkYH4496BRD+ypsJZDJlM4aJsQGvtqhjb+taGjseRSNk4wDkKdkCc7Ysw+/TpmFU3yaw/vAafiFR2gt8S6SbQdYKpjRoSMwonDByxTFcWD8aH3b0RaMeSxGYqA33U5HGxKDuY3ZD9xCZQm/duA5rVi3jwrFkqbJ892h//xe4d/sW37be0tIKfn7Pce7MSVhb2/B1yvSZOtJ0M5JQvnj+LCpXrYadew9j174jUMgVCGMi14Kdu3zJQuzcsYX1K1nn08kZvs+eYu3Kpbhw/gwXySRmaR3w1UsXEBUVCRX7nBifwIUxYcrE9eED+/A+NJSJ9UQ4Obsi4sMHrGFxkOm1ra0dF74040wdWlr3TPFROVJebGxscOjAHpbHpXgT8BrFSpRCbEwM3zqf1i8ns+vQX1rXbMQEt7OLK44eOoAiRYt9nCEXEfneUbBb+WFAKnYdvomb+ydBlRSjq4M/Ra0iAauEa1FrvhNzYlwq1g2/hXgm9Gi299n19zwczZSS4HMpZAWbnMZc+FF9oGLCmdbd0ixscoIaBSrb4wITiKdW++Kdfwxy5beAiglEEtJG5gr2jEm5SfWFbf6ICk3iZs207jnYL4au8lHc0gOdwuLlM7RMeJJA1yYEXDiT6IwNS4JzQQs8vfqeC3kDQynz185kkyC/feQtD5PKzqf0kqjXC3uCTK3fMKF9dPlTnh5aE03VnFsxKxSp7oj7p4IQwwQ/7e7t5GnBhTuJ6vS8uBXGzz3L8pTT3QI2TiaQsHjfPolC0IsYLoJpZv7J1VDuZ25riIBHkfDz/sDFtYjI10QiYX0w9gy98KmKAhY10KWOE+9jigPDIiIiQpFhy0aiQCJ3xuit+7B3717M7VqR+dKslvY4waonyFEGBfMBRqa2MLI0RLHGlWAGQ1g5G0FBr9r4BJrtkrHOfG5Ycuu3NPgdnIFWw+bDNyKBNdgksqQfZ/i+FdKYIEl+HwH93HBqagSkKcYwN9GuYyWsy3bF3nWjYB52Cc8/6Dx/JiRkck47m2bvOjSauSVh2eqX9nxNLr3qafT4KUxomqNbzz5ITkpC7XqNUK58ReQvUAhVvKpzc+XqterA1dUNLrnd0LV7Lx6OhGyx4iVQq3Y9Hq+RkTEaN20BFxbul3ad+PrkokWLc9FKM7Q9fu3LxGwCunTrhZKly6JipaooV6EiIiLD+cZdbdp2QH7PAmjSvBV/rVOXbr9CoTCAUqlEpy49YG/vgC49erGOtBz53D3QtEVruLL0tGzdjgvoCpWqoGixEqwDTQJYw463YeK9OjcfJ7PqXLmc0K5jFy6qraxsuBm3s3Nu1KrbgK+ppvir1ajF1yGL5tUiPwJyJtDu+yfA950GbsavkRj9llU1fx/8IfHpWsQKBSrac5FL7RSZGpdv6oLcxWyQEJ3CxakeEnskVLk4ZqiSafbYAR5l7LhwJPFZqm4uFCifg5tc1+mZn4lpE26qTOKaqNTGDU75zZnwTOIzsyRESZWWa+ICx3zmyF/OjotqBRPr1Trm49dzL23HzaqpE0/XVrJjNJNdtGZOGJsZoNnwwnAtbMVfx1SusStfk1yDnSuRSbkpePWOeXnanZnILVDJnsdDebfMYcQ336JZ78T4VG6KXaaxC19XnZuVS8m6TjAyk/PZZdq1+qNIZ1B+3YpZ8/himAjPW9yGr0OmPFVj16MNyRr2LQBTJo4p/5Q3aqIpnzQoUJTlm2bkSbyLiHwt2J0Pv4cVkMewLjrVdIOC9h3QHRMRERERgowFslqFuMQn6FYoF5ycnODs1hDHw1IgUScjAUl8p2Z1Kn2OA7WLaeoUJh4SkZBIs2dpSE1MYJ+TmYSmz1p/qrxUyYmIT0iE3iIr4s0zPLl7GztWL8OG3bcQAZqZ+7Y696UbdYb9nQ2Yf8AHfn5+2LlkOSJs66CkmwKXtk3E6E3nuf/5ozeR5lEN7jl1J/4kpMTQhm4vEPj+A94HvsTL1++QmE19JeoQknlyx8490H/QMHTr0ZubHdOsqptbXvQbOBSdu/ZEnrz5+CuWSKzWa9AYNjZ26MrC9uk3iO8ordLtZF2CCd08ed35+TSDS4KahCiZTPcbNBSly1XggpTC07E+AwajERPRDo45uQCncxs2bo7+7Lq0kzmljcQ5rYX2LFgIXbr/ygR3blT1qsGvkY/iHTAEbdt34e9wppnt8hWrcLGeP39BuLrl4eKWHJldN2vZhsU9DEWLl+S7ZVerXhvGtKbf1BRl2XVsbO342msS3c99n8KzQEE45szJRb2IyPeMgoljn5fxTCAnonMtR+R20ArTjCBBTLOiTgW1ZsMkGk2tlKjQwhV1enjwna1JAP4TJBid2bk0c6oXj7TeuErbPPxcEq00PeXC/lrYGnJBbWFniBpMSNbr5clFc4GKOdjn/KjQ3JULVj4Lm8uY7xRNApLSReKSNhKj9BL0N19pWy7uadab1viaWBpwYexexpavA6Z0VeugNXMuWJnFw/Jmk4vllYlvfRxKYxlfl1y/jydqdnbns7v5StlwMys6bxAAAKjgSURBVG+aNc5fwQ6Wdkb8WpQe/fUJSpd1TmPU6qY9vxRLAx84YP8KseuRX9kmzqB10UbmBqjOBH1uJqgd8phz0/Va3T1g52qi3QRNRCSboZljujlfPKgIN4MGrG5wgyG7x/WDXSIiIiJCkaFAts5XHq3btEKtSmVQunRplC5VEJYKOXIWq4a2rWohB2TIWdSLfa4NR9ZxkFrnRZPW7VGFdQAoyjyVGqN108qwgiEKNWiGlk2Kw5j1MHJXZP7NqsCWTwJIULLDdPwxtCFKFCyIStV7YeiIZiiYg+L4djDy7IBNK/vDb8tU/Pbbb7iOtti4YgDsZUDFht3g/Hgp99/9tgCWLBoM55/MujXk9g5MGTsXvkozSB/swqQZm+CXjWbmJJITEuIRHx/PTalpLS5BAlTrF88/Uzh6H3FychJrPNUfz+Em0DorhVT2mcISZHqtN3Mm82kyZ6ZZ2Wkz5/Hr0DEyh6Y4eRgmmrmwZsKVx8uO0zUpfvpLM9d0HoWlcwk6h8LSK5n0QjglJZlfm5ts69JC6NNP4cmkW5u+JO6vvw6dT8coH02bt0b7Tt24kBYR+Z4hs+p7/nF4+DoRXeo4wsFaidT/MXDKZ4XTmQ2TSKZXLXGzaea4ufP/Azdb/uwa9Homfq4uXgrDO+Ks+qDr6eOmzxQ/faZrUhiKi/xJaNI6ZH4+8yNT8PTQeRQve6T5WmFKN33Wp5eOUTooLn08PK/p0krh9WlJZmEpDjqf/PVxUZp4nOz756TPC82866Hr6fPE42Jx0Hd9WenPEcWxyFdBZ1bt94iJY2UDdK+bGwYK9oyQp4iIiIjAZCiQ3ap1x8pdu7Fv/wEcOHAA+/fMRQULIxRpOQzrdo9BfhigSKuh7PM4FGJCUebqhTnLt2EAmZlBjip95mDFgn5whRmaTFuEJXPaMLEsQcU+s7FywSDkVWqvI7fOhwFz92L/gb1Yt24i5sxdhFYl/nmk/7/CrmRbrN27l5ubr1rQHvoUyi3d0H+O1n/D0qHI/5fV9U+DS40h2PTnHuzZvRu79+zBltWjUcRUd/AHgMTo98L3lFYRkYwgs2qflwlMHCehQ01HONkZive1iIgIIw3+D0kc10WXWq6QyyXQjY+LiIiICE6GAvlnh++SbGys+/ZjQhs50eZO3yL6TaYMFBLRiU50P4lTKqR4GpiK5+8k6N00HzxcrWGgNOLWE7TkgCATS5k8VXSiE91P4uTyFEilaQh8XgMFLFuib5PCsLY05Xt9UD/tc0fQEqvsILv6hrQxZ3Ztrqnv631eTllxlN70ac4oTGYdQfFS/EKmm+Iil93lLDSUdv1rRoVGX860V87n5ZUVR+VAadY/L0I5gp5tSi/9zShMZhylkzYA/hxJ0ylnPxmeb+byRvfp52XRokXo0qULrKysdD4/HsuWLUOrVq1gb//tzdivWrUKJiV/Q68WJZCSrDWHFvk5kMpU0KSpkEJmm2lpvBKktZjJSVozdaGgRoFM5PUm9kJBlS290kvIWU8SiPRaMFomICH7XgGgTW7kMjl/3RmZ8tM1hIDyTY0XvXKFTP//bby0MXVsvAonzt1CyVwxcHMw1N4DDPqtTp48iZ07d6JK/y0oXeMeNAIus6dXxtHyCSGhe1ZpoOT3gpDQ/gZUpCnJfy0VyTLst6IODS3bUPOCFShedo8ZG5sgkZbC6HwEgeoFA3rtJO32LWy9QBib0LOWQMkXFLlCDplU9nHJjZDweieJ6h2dhxCwyCjNVE/wpTtC3W8Ei1ubZlo2RNPA/xy3VKpBWLAtQu7I0KS0JcisOqM1x1TX0JKmAQMGoG7duvjll190R4Rj8eLF6Ny5s+B9Q39/f1y6dAndunXT+QgH9fUaN24MBwfaw0CYKXcSFAEBAThz5gz69Okj6NIuqu+XL1+OevXqwdnZWbA9VSjNQUFBOH78OPr27avzFY7169ejevXqcHNz0/kIQ3h4OLZt24ZBgwbpfIRjy5YtKF68OAoUKCBYX4iew+joaB730KFDtcsaBYLuja1bt6JgwYIoVqwYX8ooBDQAP3PmTBTqtErno+VvArmC0lv36edl48aNaN68OSwstBuh/IjQA0eNiK0tvcLr2+LPXTvxLjkPyrbtAJd8d1kFmT0jfiLfFhJpGt69KggnswKoUNCcVAbu3rmLkJAQ3sALyf79++Hh4YFChQrpfISBOiM0uGZqKtw6A+pQr1i5EgP69xesEaORY19fX/j4+KB9+/aCdXCoATt69CgsWQeyQvny/75xZI2qhCmSuOA7CAt8ytca6qHG68qVKzzejYcewsw8J+9gC4GGdc6XLFmCIYOH6HyEISg4CGdOn+H3gpBcvnyZ3w81a9UUTGgZKg15m1elShW4uLoI1iGlEfllS5ehd+/efMBAKOh+uH79OuLj4lGnTh2dr3AsZvdDP9aBFnoW8v79+wgMDESjRo10PsLxx9I/0KljJz7QQYNfQkCvPXz48CHfhJQG05OShRNB9BsuX7Yc7dq1g5mZGX8O/wkJ6L3/sQh9cRqxUeE634whATh16lRUrlwZDRs21PkKx6ZNm9CsWTPB+4Zv3ryBt7c3WrZsqfMRDhIUNWrU4H09oQZu6dkODg7GtWvX+G8o5KAPDbBS/5TqI0dHR8FEPaX5/fv3uHjxIm/zhGbPnj0oz9o82thYSCIjI3H48GE+MCM0tISWxHHevHkFq/dJINObXShuGvARSsQSdG8cPHgQ+fLlg6enp2D9IarraWKuePf1Oh8tfxPIBybW0H36eSFxTB2GH1kgU6U2f/585Mz57W273aN7N6zfsAs9Vi5BuRq7oErVmleK/OikIT7GBiGPW6FF6XKoWMwBe3Zt4520KdNn6cIIw28jh6J2rVqoVVfYTlS9OjWwlzWUJubWOp+so05NQK2atXD+0mWoUoTppMoNDHH21Ens3r0bK9dsYPEKM4MqNzDB1Mnj4OLiyl+p9qXxSmUGkEg/HRCjBpcGHmhmKDryA8wthR3Uq1alAi5cvq77Jgy+Tx9i+vTp2LJtl85HGOjd73Gs8zF0xGhBf7OO7dtg8KBBKFOuHKtvhRnxl8nkqMo6uadPn+YzkUJB6d2wbhU+fPiAUaPH63yFo4ZXJZw7f57djMK2O/Re+7t372Dy1Jk6H+GoXbMqduzYCSsrS8FEkNzAiKV5H86zsli4eJlg9xtBv2GdWl5ccJIV2/8WQRLI5IZUGei+/x2qJ6gzTp3o0aNHY8aMGbojwtGiRQs+U2hpaanzEYYHDx5g5cqVfOZUaNq2bYtp06bB3d1dsHuDypoGfBYsWIDNmzcLFi9BcZOAHTNmDIoUKSJomp8+fcrrZRLgQkMDgTTLK/Sge1hYGJ+lJwEuNIMHD+b3tJeXl6Dl/O7dO/Ts2ZMPagt9b9CsNFkX0ASfkGmuWrUqrGtN1vloEdcgZwCNSsTFxem+/ZhQHmmH5G8R7YiTIdI0Ui6ORfezOCWMTKNgV2APtl2/gqsPI1jNJYMawlsQ0FvcU9QCmgzqYZ3qRN0OxEKRmMzikymRkqLmn4VwFBflXyPRzpJlFCYzjlCnyaFizy6NSGcU5v9z8QlJvO5N76gR1M9QJOp2chYKPmrOylZoklPTkKYrWyGhclWlyXiZZFR+mXEEpTVZBSSx8s0oTOactmzpecj4eOYc/Wb8/mLlkC1QmgW+z4hU9rzRs5EtSJVIEricU1PVPM1UVxIZhcms488dT/O/vY/ViGP9lc/rhowcIaRZZ3qyq29IJv1CzrSlR9/Xo2t8XlaZdWRxlD7NGYXJrCMozRQ/LVHJKExmHMVFcVLc2QGVBcUvNPTbZWeaqVyofc2ozDLjKL36NNNznlGYzLr0aaa/GYXJjKN08jrpM0SBLPLdIZVJIFdIIZNL+We9H30nJ/kfuoeH1Z0vkWaDSPoCaORKqkuDPt30l9KWEZTeT/LO/um/U57oXH6+3o/yyL7rSZ93fuwf8s/PyfhQtqJRy2FqFg2XIkew/84NXHkYDd1PLCIiIiIiIiIiIpLt/KNAVsXF8MXh4eGRyMyESMzLE+heoRymHvbV+XzPpCExLgphsZ9vuJKM90Fv8fZtIOJ1ZaRKikVYSDDze4vA4HB8PiaRFBfN4slolCkVYe8oLnZeaNTfzvvWSY6JRDxNQWQzJOpuHAjA3PYXsLDLJVzd/QpyAylOrfHFwq6X8OcMHyTFq/5R+BkYynB+ix/md7iIRSy895E3PE4F86dj9JmQySXa7yQ6WVz0mRwJTIVS+5mEKZHej8fFPpPToxesBBeoumsoTeR45ROOq3tfM39277AHjc6Lfp+E3TN9YGJhwOPUQ/mk8HM7XOBp3/W7D2LDkrFq4A0s6nYJqwZcR/SHJES8S8SaITd4+WweexuxkSm6NEpx72Qg5ne8iMXdL2Pb5LuICU/ief2YfpZOCkvva+XinX2m69IxCpNebGcXGo0MpuYRcCjwJ16kJsImT1XdEREREREREREREZHsJQOBnIYIv7PoV9aDL+q3tc2Blr8fRfwXmnqrkyLhe+8eAsKF3cXzvyAtKQjrBpZGDq9peJWkHy2Iwql5A9G8dW/0798Nc9fcRCzzvb+2A4pWa8r8+qNrw6YYufEqInVqNy05GBuGsHiqTIVfwl8SOC0pGPvnjUPfvhRXf3Tr1RuLD99G0nehkpPxeN8K1CtUEOP+fKjzy07SmOBLRsUWudFjYVkEPY/B6wcRsMttioGrKzHBmIRX9yOQwY7tHBK74cEJaDSgAIZv80LZRi5MDGrw6MI7XNv3Gu/fxNEl8OFtPG4dfsvjTk5Q4daRt7h56A3CA+Nx73QQCxuAgEeRSNOkcUH75Eoobh5+w86Lw/0zwXh8OQRSJjyJ1GQN3j6JYsIvDVHvE/HOP4aL5Jd3w2GTywT5Stmw8KFYNeg6vwYJ/KDn0fA59w53TgR9FNQkWGM+JKNAxRw87e3GF+eCVqPWoP/KSijk5YAH7Jz46BQ4uJmh1+JycMpvgdtH3+rErYSntWJzVwzZUAW27NpH/niChOhUnqfr+wN4OmOZaN464Q4OL36M8KAEPL/5gZcN5VErnHlyshUSyUYmEajc6DZ8k6Jx7VGU7oiIiIiIiIiIiIhI9vF3GaEKw/bfR2NtWH5MWrwEi+f0w4dLV/Am4QunkSVS/koKheL732Ap2PsKPhjXQjc3f5x6rO2oaz5cwYq1bzFm/zEcOnQKrfNqQKteVOo0uLWbxPwO4dSBfng8czQuBvFTEHLnKt4Z1EB399c4xcSVntOrB2LWFXPM2U5xHcLpNaOR3zwFLKpvnrdXFmLghI2Q5izAxOLXUfRkkmxgJIPSUMbFq6GJggtdKROSNCtrYmUA/dp9mh3ls6LpZpRp5vfcFj9sm3AXL5mY9mdC1ZuJyCgmHg/Mf8REYTyOLX+Kh0w0J8WpcHbjC/jdDkNkSCJSEtWIi0hGVGgiLm7z538v//kSl3b4w887DLum+3DhfIad8yEgjqcpJUnNZ71JHNN1SASTCr+86xUCn0Xh7skgxEWm8GtFf0jkps0UL13z8q6XePMkks/kEjTT/ZgJVUo7iXaFgZTP8BqayrmwJ1FOAlZuwMrHWM5FOQ0A6HPPTbRZeBL2NTrnQxTLUxIrw7iIFD4oQEI4PIj5MZFOs9FUvgkxqTx9V/e+wht2/+vTkt1o1DKYW8bApehR7Lh6HjeZeBcRERERERERERHJTv4ukFkHWmnIBEb4I6g9mqDf8Nk4tmMM8hqqcHXVSFQv3h83+UaqoVjTqRmadNyAqOib6Fq/DDwLFEKx4sVR4bftSNTImTCRI+bCQhQrVgAFC1fGtAOPqQ+PNFUSrq/qgqL5PeDhkR9FSvbDxfe02P8D1ndriUatlyGYLqG6h6HFq2PwogsQ/s2B/xYVbl4/ivCKv2F6NwfsP3oLNFQgMbGCMu09Tp29g+gkCQrVqgAb5q+ViFp1JnVyhossGYm8vDTwvnYIH8pTPI44eOwmjwep93F4yyv0nPIb3PTvn89RAg29KoJpvW8eq3wtseL4ZrQu6YJkgTcnygiaBaXiPb7yGVYNuoH85e1g52LCj90/HQRTKyVyuptzAUhCjkyuyRz5FhOmJJYJ2uDGo6wdSjd0hq2zCXzOBaNGF3c0HVoYtk7GCH0VywS4HI0HFYRrESskRKegfl9PPuucM78FYsOT8conAq8eRnLBTIK7Uhs3HkajTkPLUUVQuKoDE7/R9DjB1NKAX+fVvQg+A2vtYIx7p4OR08Oci1VKZ6Eq9nArboOqbfPwa9s6maDZ8MKo2MKVi3i9KNWw83PmM+dpdy1sxfPy4W0CN5v2vxOGErVy8dnip9dDsaTHFQT5RvM4kz8zR6ABBBpMIPFM4aPeJ/DZ8nd+MbCwU8KzQg5UapmbX0OVqmFxhyPwaTSfXf4qU8g6SCSbmofDqcgebDx3Gbee/jWwJCIiIiIiIiIiIiI0GQhkWzTv2R+/NnXFovq5oXCqhU2nA6CWSRET5Ie7Pr6I4TooBcFPHsDncSCSpIbI4egKJ7s0PPHxgUZhxsSIEnJZNA4cvwE7O3town0wadgiPNek4tbawWjRZz/SHF3g4mKLmCdr0bHOKDxPAcKesTgfBmoFcVosnvvcxfO3kVox+V8Q/xQ+t1PRppkbHOu0g/OFdTj5TgOJcSXMWNgOvsu7oUyzXjh00R8k8UmDRfqcw86dOzGl40SEVOyKqh7sQNIz3LuVjF9a5IFDnfZwvbQBx4OZSgn1R1BaMXi6Cb/j6dfA1MEd+V3soElR8ZnP7IZv686uQ7OfA1ZXQplGLtwE+dm1UC7uGvYvACNTBReAJFZJ9PZZWgEl6+Ti4lQbB+DsacnFtYWdITeBVjMRSLovlYl8uVLKZ1+JVCYsaW0wnUMz0a99wvksb4/5ZeBW1JqLR6URrd+V889GpnIez0cxzpyMiWASyP73wnlYW2djXN3zGk4sDXrh+1ca2Hd2Eq35JTNx+qoNoUXN8mSf2xTFauaESyFLlkdwUd9jflkYsDTTLDDl06O0HXosKIsO00vxvNCAgR4SxDSQ8ML7A8xsDOHHhHVyvArd55ZlcZvx80n4S9j1E2NScWGbP3r9UR5FqzvwMuWF8TVhBZCaouQv+mf/RERERERERERERLKNvwtkhm2p9li97yz2LFmEYVVUGN2+EdY8CoHSwAD0n5x3UmmTIvZNqkKyWTHMWb8G7fO5omjZ9pjWvSqMpCms02+AmsPX4MyZC1jUpzbMXgUhIu49vG95I9SzG05dOMOOXcXSnkURF3EO/lFyJgwMoFQqWOwMKfvO/lPo1mD+F8Q8OIU9l15izej+6D90Be69uonTl/z5sTwNRuDk6SOYUjUGg9r3x4m3TCAxEZUcEQxfX1/Iig7AyrX9kIuFjePxvMLaMSyeIct4PKcuvgKsrWGuCkEMLWD+XklT6+bMvw4k0iRMWJK5MYnHMCYKt0+5x02byUSaZoT1m3TR7C4JwvRmwTRrqkrRC980FKnmgMNLnmDz6NssKzRDawEVE8YkFM1tDWFopsCemT7crDklSYPEOBXfIItMn0mcUzhaB0y6US+muZ9OlJLwpbXAoS9jYeNows2uI4LjudClsDQrbKgzhz685DHio5L5+Twelh4uSnXIFRJukr1+xC0cXKgNS8dNLZUoUScXbh4KYKJeu1kazzcrh/TnE5d2vcSmMbdxjYn0Km3ckIOlg8yp9855wNdHkyq3yWWMk2ue4/XjSLgUtMSOyXfx4HyIVviTav9KSGVqRIY5IPRZC/SuWxmlPKx0R0RERERERERERESE5+/KM+whJs6YgpMP1ajefyD6tqsGO4M3eMI6zhQ4BQF4+SISURHhiOWzhgooNO+xtlMzTDyUhGGr56BSTiOoVKnQpBnAOYcZj1YuV0LJ5IxUrUZCaiLSggLh+y4a0dGv4O8fiWSNEZRMxKRpkhET9xKvQ6NZxzgcCV9VeqWHJHoE/lxyCBVGTkSvVm3Qpk0PDO/VCG9PnsK7pDhE06JjIxe0GzsDjTwC8TyYiSOmHRxqdMakSZMwfkxLLo6BcBbPQZQdPh69KZ7W3TGyTxMEnjiCMOOKKF3qHQ6cecxDatEgOjbuu1iDzJEYwUAug9zAUOeRfZDYK9vYBUWqOjAhqBW4RkzAdp5RGrV7eKBIDUfYu5lx/4yg9cA1u7gjd1FrLkjJkXkzmU/TuWRWbWqtRM1u7rDIYcjjqdcrPzdTLsSumYsJ3bo98/M0dGLXpJnhMuyzcwFLmNsouXk1rdstWdcJnuVzMPGr4Wkmod12Ugm4l7WFs6cFei2uAGMLBT+vYsvc3Ny5Dkt/8Vq5YONkgpa/FeXxFKhoj5L1nLjIJvGdt6QNWo0uysLl5DPgNAPcfGQRfo187Fi1DnnhkMcclVrn5rPQ6WeOaXac4mrQtwAKV3NA3V/zc1Nz2tCrbi9PlGnkjPaTS8DCVonCXg6oxcrAjuWPwlF+Os8szdJvx/P0NZDJVAj/YIuQp43Rs1ZVFGH5EhEREREREREREclO/i6QDUxh/GwX6hW1Y4JVBvfmf8C6/DgMalIAruXLwsPoCXoWsYaVW01seRGAVKkc0c9PYfHBSwgKv4COxZ1gWm4UfBNVSKKXMCdpXySempSAGPZfrKkz2nQbhGrGB1E9pyUsLfNg6GU12g2ejqo25ijTugJUL7fBy8ES9sUH4h47JyX5685QEhIDJZJZvtb6OaFDtwao4uUFL6+qaNmhCQyDj2PHhjXoN2Eidu/ejZ3T5sHXqS3ql5AjgeU5NjZGF4uWpOdnsNbXEe26NfoYT4uOzWASeAgnfJLRsf8gvN40BuMXbubx7VgxA4NXHEB4wrevkKNf3cTBPTtx+eFj+Fw8hANHruJ99ryjn0O6l8yiTayUXPzRd9qgisydSezRDs+0fvefbhg6x9rRmM8K8zDMpTG9l6e4DT/X2Fy7qZx1TmO+ARYJT0NTBTzK2SE/c2S+7ZjPnH92LWgJenUSpYc2CiMTbJqN5YKYiWVji782CyNIiFJcRuwaDnnMuDk1nUdCnKBrkgCma+RwNeHxUBwUF8VDYp3C5ytlC0+W1tzFrKE0liEHrcGmiV2ZhMdLfpb2Rh9n0fVQ3s2Y+HcvY8vzSmkls3CC1jXTumMS12QSTuKa8kzC3oxdn66Xh12Prp8+T9mFlInjmKicuHa4KDwNJSjG0iciIiIiIiIiIiKS3fxdIJu7YciMjVi3eDZmz2buj004eHQqCrLOvFut/li1YT33X7ZpG/7cuhFThlWHfY7S+G3OXG145uaNaIbcTqUwdOFCdCivnUMt0KAH5s4eiHysc527Rl+s37UZc/Tht+/HupG1IGfJqTxgIbYtms/9127/EzvXL0GvZkXwtffClmhUUClc0Hfaryhv/lcxGThWQPcu7VGyVleMq2GFR48e4ammKBYvG4+CLJEu1fthVJOSutBaVAYu6D31V1S0SPdOW/ty6PFrd9jLEmFZsjsObRiNnPH+PL5nqXkxqVcH5DD5eqasmSUp8i2ePA6Ee6MWqJ9bjSfPAhCfzZtZk3BMPzNKgo2EHs2wkqPj/x+fn0/oz9ebRfMwuiAUlsfNwpBI1Zpo67/rw7IP7B+ZRhMUz+fXoPPIjxx9Jug8fXrp71/X0PpRWH2aCDqmzyfNKtNl9WH11yc/fZyfQ3F9PF9/HkOfJ54u5k1x0Hd+fUoXnaNLW3ZD4pjMqsP8WqKEtRFC/a/rjoiIiIiIiIiIiIhkL38XyAxDp7LoPmgURo1ibkAruJnqgxmi5C/duH+/ZrVRqWkHdGlbDtbWnujYZ4Q2PHPDO1WDYw5P/DJ4COoWsuNn5q7QBANHtUFuA63oc/Nqj5H68E1KcD8ttqg/eBj371y9LGp064MW1dyZeP66aFTJMHGriC71qsEo/cUVFqjerj2quVuhYN2hmDJlCqZM6oOCugmuXKVaomOV/NovOkxzV0CX+tVhnH4fLrk5vNq2R+3C9vyrkWtF9BvP4qL4BrWDm+W3L44J+5KtMGbSZEwYOxZjJ0zC2BHt4WakOygi8oWQWXVkeA5uVt2xUlmU8rBgej3DakpEREREREREREREcMSeZwbI5XKYmf3YJp0KhQKmpqa6b98WlDZCKtVAYZAMuSJFdD+BUxgkISbKEfFvO6Nv/Zoo7m4JmUIJpVLJ7wchMTAwgLGx/r1qwqGtO8x034SBnlOKl9JMcQvhKC4jI0NI07TrIYyVMkEcIZOooGDPLu06nlGYL3W0FEEu1ZqlGCmFbbIojVAL/xJBQ4UEEl3ZComClYNcouZlklFZZcYRlFYlq3YNMzieFQd1Evsr/Zt/Vhz9ZnR/UTlkC+x+MGLXERoDWRp/NrIFSrOBsOWsUMh4mqX8/RxfWkewtBgqMqx7yNFvKElTwdBAuPtY66TcykmmS7PQSDTachYaevakadmV5hReH2VcXplzVE9QmvV1XEZhMusISjPFT89hRmEy4ygudkvyuLMDakspzUJD9xvdd9kB3XMG8jTWx8q4zL7cSWFirPzYZ6HnPKPnP7OO0PfdSCdkFCYzjtLJ+wKfIWk65ewnNpO5Iw7pPv28HDp0CDVq1PhmBaQQHDt2DBUrVoSlpaXO59vh1MmTePEqHPVGr4WD81PQu3CFgNbk0kOVkixsBUkVAa0BVqUK2/mhikClVrH8a3j8gsCedhKcKSkp7KNw5tLUYTdQGCA5mVXkmUwr/T5vHsugeuGDIm4mfOb4xYsXiIiIQIUKFXShhOHKlStwcnJC7ty5dT7CcODAAdStW5eJT+HMKFJTU3md1KxZM6jVwogCGbtn30ckQGVVHrVr1UJKqjDPBN2zly9fhjlrdIoWLYpUVdafCXpmvb29cfbsWQwaNAgmJtr3ngtBmkaD7Tt2oEOHDjofYXj//j1u3LiBJk2a6HyE4e7du0hlz27ZcuX4fSEE9JvR/VWyRAk4ODpCw8pECKhO2LVzJ1q1bg0pvbNOIBTs3vV58ACJCQmowNowodm+fTvasDTLdQO1QuH77BlC2X1RtWpVnY9w7GT3cMOGDaE0FG6jTDnrMFL9++btW9SuXZu3Gf8WiUSKlPj3CHpwAMmJ8X9bmsOfaT812nYYCCND2mNDgLaI3W8aVj8uWrQIZcuW5X04odmzZw+v36lTLSTBwcHw8fFB/fr1dT7CsX//flSsVAnW1ta8vhMCqUyK0JBQ3L59G02bNv2ie+N/QfURtaP0G+bIkUOw+ojqoLCwMF4vU1sqNEdZn5rqUEdWhwpJdEwMzpw+jZYtW+p8hOMk62u7u7vD1dVVkL6FhNUZEUF38OLuYZw+c5aXs1DtFEH3xoULF+Ds7Aw3NzeoBOhfEFQf0f5PZfts1flo+ZtA7l8hmxeQfgdMnDgRgwcPho2Njc7nx2PatGno3r07cuXSrhH/lpg1axbu+TzAldsBUKu07xUWgoCAAKxevRq///67zkcYDh8+zCuxjgJ3smfOnIlaTLwUK1ZMsEqGxDzd2xQ3VTZCoG945s2bhwULFiApKUl35MugDrUmNRyRIU+ZsNLw9F26dIn/bl27dtWFEoY1a9bwcqVGWEjGjh2L0aNHw9xcOAuUxMREXifRbybUfcD6N3gbqcCLOFdUL6xESrr16FmBYqEBGOqICZVWHie7F5RKQ8TFxUIj4Dp4qlpoNDqeiS0hkbFnwsBAicSkRJ2PMBiwhpyek2TWIRVwzIyJFCP2e6UINgCjh8o2IYHKQLjfjKAOjb4chMaEp1n492eQsKdZiiQaRBQYSjPVE0LvEaGdBZKzNCd90f1Gr1W8+zQML188RfOKVuz5ZXV7Op2jYMf3PLLGNstd0MiFLA8JF68pKcmsHRK+nI2NjXj7ln5fECGgwQi6pxMz2Xb+fxgbGbHnJFkwoclh2ad7mdroBHbfCdVHI+gW1qY5hQ94CFnRSVmaqS2hNAsNWWSlpKQKXofSqzoNDQ119aiwGLF4aRBbTUJTgHKWpMnh8NQFTeRmuHluHab/PkPQ55AmHpYuXYqSJUuiXLlygg3MUJ9l2LBhcP/lD52Plr8J5AMThR91+96gEbF169bB1tZW5/Pj0bZtW8yZMwcuLi46n2+Hzp078xluEl1C4u/3HOOYgNn55x6djzBs2rAO4RHhGDZ8lM5HGHr36oH27dqjStWqvMEXAoXCADWqV8fBQwd5pSsEJJDfBb9D7z69ceLkaSQlxuuOfDk08yCRahf9U+NLo3qPHz/G5MmTuZ9QjBkzhs8w0MyIkDRo0AC7du0SdIaBhGa9evX4DKpQDQJ1UH1exuLwlUB0q2uPxBQBO08iIiI/NSSYqM997kE8DA0UaFvTEQZyEsna7qaBQorhqx5hgc0UwJAG0gRUWCIiIv8RaTBQWaHgEy8UDAjFttXjeP9FqIE76hPSBE+dOnW4xYxQ/SGKt0qVKrCpzeqjdIhrkDOARtq4qegPDI1yfat5FHoETo+KdpuWCL+2TJ3GGv404R8lWklFm0rTbGqqKk0gxyJkAjTjY1lwtGu2RM5+u6ylNSVVe1+SI/MZqlyFMqNJjz5uocmOuoPio3ipMdCXjRCO4qP+Kv129Gykd2TVn959fjwzLjPxZHTOv/UTymVn3KIT3Y/oqC6HJA1eRYwQExuPTccDEBuXyK0UqO5JZY7PaGrkGbu0dO5zv/Th/slldP734jJKd3o//ef0YT7/LqTLzrhF94M5BVJkMXjofhZvC+bBmRvBUKVSXyPjPsiXOoL0AfXdyGUUJjOO4szIwuI/FMisM5yYgKQUFVk+iIiIiIh8I5B4jo6OQmREBP+c0QYWhN7U9X9BI8hkAvqvYXHSIAY3df1s9Jn8qKNNaeLr/xkUN6Xz36TlS+EDCRk0niIiIv8MPbYyqQR1SlsgMTkFu86HIkWlwb9ajp6sBmJSgLhU7XQ0uQQVEMv8aFTvfz3nSex8CkuOCfb/lBSWFnKsLCDTpZvS9E9m2qmsrklv0UN5pe96P8oblU36vNF3Kp/00LF/yjulg9Lzb6D0UPz/dTmKfB+kSaE2isdVx8OYdO08bj6Mh5w99P/ybvumyLCqigvxw41LF3HxotZdvv9Wd0RA1K8xppIz6g/ehHCd17eJBoEv7uDFh/+vc5cE/4e3/0eYH5UY3DlzHIcPH8Upnzc6PxERke8REpgkOletWIyeXdphxNB+GPfbUISGhnAxbGpqxp1cruAm+s99n+mEqgJGRsb8mKHhpxuU0bEHPvfQqW1zBLx+9VFUGxubwMTElK/VlUplfB0QN7Fnx2iDxFcv/XD65DEulClu/W6Tp04c4delEeTgoEAYm5jgyqXzePDgHk87rXuldGjjo/wo+LW06dYKaj36PFEctFSAHK1zonTRNQ3Z5/lzfsfDB/d5HBQfhaH10CIiIv8/XCQzMVavtCUXyTvPhfD9Dmhd5T9CwnH+bWD2LWDyNeAZ6yEGxgLL7wMzmd/+F6yi0oX9HIqXRPWye9qwK3yAIHaugQwwZs8+OQrDnmMomZ+h7ruCdYXpGH2nDRro3Z70Xa7rIvOwzJE/+aU/RlAcdA3SkPRXfw0F+/woDHjC8kCmKOFJgKkCOBMA3AnRfqZr66Hz/vQFprJ8R7CwdA0Ss4vusLywPEUls3K5Ccz11uYtNB44zeKislrMwtBx/bUvsX771SBtmvX5o7RRnJEsHAlsyheFpXxTODpXnxd9GWx4BKx5oL2WuVLrpxf66cuNoPjoe/o8ifx8aGTQGMfhhtMRjLl8monkOL4vwf+1dx6AURRdHP+n915IQkISSoAQeg29g/ReBEQ6UqQrSAdFRREQkCZN6b333nsNgdAJkN5Ib5d8783tYcDgp7AIyPxkvL3ZmdmZye3u/Pe9meWf2vtErr/ioO0/oHGNmqhZUxuq12iBKVuvQ6PsV4dsZKSlIo2frL3LZGdg+fedMHXvX4i/rBBM/awlJu96oETkRhZO75iH7QHv9uOAf0YCTs9fhpXbDuL48c0Y+Vkv/MIXfolE8t6is9gO+eIrrN+8G/kLFMKGtatIjD7BhLFfYiKFmzcCcP7caXT/pD2+mTQGQTeuY8mieWL/xnWrqIwsuhlq74aZmem4cukCCvoUxvWAq0Kk8grE836Zge+nTMDRIwcQFhaC/Xt3If5pHBITE7Fp3Wo4OjrB09NLuD+tX7MC40Z/gcDr10R9WCiPGTkUn/Xqir27diAfpbO1sRPxv86fg/FjvsDB/XuFiA68fhXz5szEpHGjSFjfeCaSeZXia9euYAKlnTX9B8TFxiAqMgJrVi3H1G8n4relC8XK7LxQTCzt27l9i7BUx8XGYteOLc+1USKR5A47X7Agrl/WFqlpmYolOfvl5w5bKu1IiI2qCAwqoxWTXEj/0sDgsiR4EyFEMAs5hj9yFsXTiNyttPm/rgLktwVCKM98EnkcWKTGk0DceR9YeUMr/C5GkAAnwcni9HaMVhDOo++3YrVicA+N7TbdAZYH0gCZ9rM4ZeGrE6PRKcDpEK1APEaiNIzKTCQBGhAJOJlry2ChOeU0cEAZS96OIyFPov8cCWVd/fnhAItQLvc2HZvLuxSuiFUS02zNLUDtmUztmkjBzRI4/hj4itras4S2HJ1lWvf5KAE4S8fgBwzHKO1Tavu3VA8W1TweTaJ6rr4J/EptjkjWtuUIietl14E11B9XqA1l8mhFNT944H55TP3Jr7s6T3XjcldQv7Dw5n7ivuE2sciWfLiwSDZNxrl8OzD2xAGcZpEszhdl/3tArgJZz8AQlqaemLDpHM6dXIHm9rcxbcwvCKLzA1npYpCgDXRicRQNgFJTkkkC/kF6ConfjExkZqSL+ShZmWkiT05BzNYCPqfYP533iXmMCpnpumP8EZ+dlYFUyi8+eV+q1qUki4Q2p1N/pqIWI2MzGOd4WpiWEEcDplgkpiot1nPD8NlrMaq+J33Jhob6g9v9lNIkKG4vGSlx2LNqKlYcu43YRK2lOTsjWQy2YmPjkKS05f3CGG4VG2PCzB/w/fcLMauFAeZvP6Lsk0gk7zPpadp54B81bobkZBrw0Y2tZKmy8CaB+jMJSncPT+RxcUXxEqXgQGK2EAlgHwpnT5/EjRuBwnKrT4PH6Ogo3L9/D1269kRIyGO6Vidj1crfkBCfgIKFCmP5skWIjAjHgX17EB9P18KkRGzftllYrU8cP4Kgm4HYsX0zatWpBxdXNxw9vB9379yGr19xIYzzFyiISxcvCNG+f98uPHn8CBX9q2D5b4sRGHgNq5Yvw+PHD+GaNy8WL5wn3KVZJEeEhWL96hUoUboMEhISsGb1cqr3dVGfQj5FcOIYHTuI28Er6evh4oWzePjgHrXlLo4dOQRTU/NnDxMkEsnL0VmShbt1agbWHiaRzGLvZYNlHvOxNfRBvFZo5SXB+xsJTLaSslizIrHIhbIIZLHMQTd+NKRCgynfNyQCJ57SWp9XkoBjYWlGZe26B4TS9YyFNwvMJBp7HSNByPt97Eicm9Knvda6y+KTx3BrSEByPR5SuVvuAvmoPpw/iV3A+Zg0PtxK8Zk0vr1I4pCFMae9/xS4S0KXhbaXDbWDjsd5ud53aR8fbzeJSnZh1gl+rn8RB62oZzF7l4Q05xPWbdrHZY05DswmscrjxspuWrHLFmHHF97tz2VyHbj+JZyo7fepPVRnD2vAk4IDifEzoTxsBWxp+xCJd+6vjbcBX6pDQeoTfgDA/e9kBhSi+nKZ56mNLJIPUB8Upr7iss9SOVxnLyqXHx5wOWyNl3y46Nyt827H+JMHcPJaPIlO+v28J/z/X69eNg2S9JDHrQgcjVOxfVgV4cIm3Ngcy2LGORKB5+ejkq8LRuzQWkfjL85ASc/imLDjKraOb4aK9TujSdU8Io93mU7Y/SiZjqwPfWMjpFxeDv+CvM8KVbv8iPupGqTe34tWhbTH4PgqnX/Ag5RMRF2Yi6p+TdCtVUnY0T5r9+oY/+u3aODALnLWqDdgBWJ0T83eCFm4eXA2OjdtjPbt2+Ojmr2x9z5dvPSMcGDFSCw6GU5pwvFzzyro2m8UelCa2nXaYhtdKK6u+hbrj0bh+NxhaD9lA+IeXcO0IV3RskN7KqsnZu2kC9h7hwnylcoPunQSWeKab2mu3vtfJRLJ24ffl83vqI6ICMOunVtx6MBeIUILFvSBk5Mz/CtXg529Pfbv3Y2d27fiZtANIa5ZVBqwlfbKFXFLjKT8Rw4fIJH5AGmpqahStTqaNG1BAru0EK28kqS+gaF4RzO7abMrM4tsBwdH2NjYksh9JFyeeSV2doFmYe7lXQC+xUoIV2ned/TwITRq2hzNW7ZFqVJlEPrkiXi3b8vW7dGgYVNxT0mIjxfW4zt3bsHVLS+aNmuFZi1bi/eY84OA8hX90a5DZ5QtVwGPg2nASO1wzuMCL68CuHL5IrXnEj5q0kzOS5ZI/gGsZ01ISJbzsUDA/Xg8ikwTbpd/guNiU4FfSACyVbaLr1acdisO9CqhdVdmIcbuy2zxZIvmrIvaOBaXvECYKwnK3pSWrc5sUWarrL8r0Di/VkyzsGVBXMsDSKFtFnJNaV9pZ+2xWSheJpHL2yx6HWlc06wAUJREYwUS6HU9tfOkOTCWxtp9e0gwlnMhAU71YiFrRcflfRYktlmQetBoiUUmU9Md+MhbK5ZpfPsMfnBQhNJEpQA3Y7TimUUot4vdtFloDywDdCjCHQo0LwT0oL5h6/ZhqveLfcrfq+bVttWFBDSLahaxLH5ZULOFmEU9t5ct6zzHuSy1kUNxR8CG2lCCPrkv9pGY5/5nazK7rjtQvzSkNrBAvkdj4Qs0Bj5JfzN+QMEWdKmPJWxJtojHZYtzWH36IVLT2HtE2feOk+vPly27WRkPMaFleZT374xzns3w08/d4ayXDpsSPcX7OKdM+RK17UPwy7iVMCxVGyVowLL5198RjXTsmrEYERbF0KhKUejHR+LSia3QFO2HsYNaIv36PixbcRYaPVOYGCTg4pM4NGg3EAPblcWF9cux43IYNGZ2aNprCr6dMgUj+zXA3Y2/Y1tAJLL5nV23d+NATBkMGtIHRQ1OYVKvX+A0eBi61CqCE3OmY98TrVVbdfTpAhd6EMPH7kPT+Xuxd+9eTGwbjZnD5yI03QDpyU+RJKzj2Yh7EgubMm2xmtKMr5WEX34+jDLdf0C/loXQfPxK7J3SGbHXN2L3FQ8s3sNlrcfIVn7a47ynJN7diu/3pKFfC3VfmyORSN4OLFh5Hu+hA/tgamKKoMBAlClTDrPmLhJCU7eSJIvTgGtXxJzk2fOXoGKlyiQ2M8RNkN2Tjx45KMTuxQvnYGNti6CbN5CWlirEaFJSEu7cDhJWWhbG7HodGR5G5bK7Eo0JMzOFlXoe3VvCQkKwavlSEuv6wnLLq0/yp+5my9tch7DQUPFeRxbUdnb24Pe48j7twl5a92q2mPA84vCwUHGMqIgISqMV6SzsuV0Mb3Ne9ggqWbqMmEPNbuKly1agfNo0Eonk/8OGx7ikTOy/FI8G5Z1QwNUUWSz6XoQtwSy8vqwAjPHXCkx2N2Zh507Cl893tpbSeSmEMLtSj6sM5CPRpyuPRSGLUg5seQ0nwcq7WNixazBbfLkc8VYH2mCByqKZ5xmfCgWquGnduXkf5xMXM9rgwHlZxOaEj8eik4U1z8HlkTWLTY7jY3AZueV5MY7hdvEDAbbgbrilbQMLdBbHDM/vtTfVWnz5OPwQwY8Eam0S7WzV5WO9iK7O3A5dXfg4jDX1Lz98+KmWts18PEom0nDQGZ3YYt6lKNDZV1sHriO7Y/PfhR8w8DFq5wN+qAFMqaZ9EJBb+yQfFvoamEXnRdOMjzC0sQ/MTPmequx7x+HT60/wQEHfyBPjN+3G9B51oB96HTEZdNLACoV8snHlyjUEBt5GJJ8YUTGINS2CYZ9WQcSFDdi2bTOWnXgIz2a9UdnJGMlpWXD2qotJc6dg0oxhKE9nXkpconCHzkg1RIm6vTD9x8n4ZmR7eGUkICY5A+b2HjDUu4tr1wNx+344MtPTkJSShiw9DTLghk6jv8d3P01EvWIWcG00FEu//g5jeteHm1EUYuPUPiHpSsHXFBqUIfgqHmSXR+3CFmJP8Xr1YRdzF1F0HeTVGvmaQlcxWLrmRZ2GlcBDMVfXokiPiwcP9zLpQqlRBn7u1Xqge8149KrRAM07T8CFp5pcr2vvBbG38O3YH+HV5Wt0qGCrREokkvcR3dzA6T98i9bNGyCEhGbXbr1RqkxZHD18AJ3aNRcWXE2WBqVJMI8aMVgI4JjoaPT4pAMunj8rxCcLXnaF5uK+GjcJk775AYOGfIHzZ0+hcpXqWLpoAQYP6C0sv2zRrehfGSOHf47fl/4q8nKZLHgDrl1G25aNcPL4Efj6lRBimucyeXnlx9kzJ7Fg7iyRVpOpQbcefbFowS9o36oxbG1t4VusuLB+c5uERZvyMiyWixcvSe2wQtdObfAbHbNGrbqiXToRzfOZhRWb6savLyvmVxyhJNIdnfLAnOrMwlkikfx/WD/Fp2iw5WQsyvrYoFYpxYr6Mlg8srDUrf7M1lRemGr8ScCFxl9s/RXCk85BTsMh5/nI+RkWlSwui9hr886/AlRwpaEsiUIul8Wfp412ru+XR4GpZ4GilPbIY+02X7w4sPhjOA8HRhfHcBS7QXND2eLK7tnsIs6CXrefLbZHnwCrbmjrx2NKhsWmUqSAy+eHBOVdtGWw5ZeFJlvH+ZhsqZ10ii6qx7Tu12xlHn5Yaz2u7q4UQujqyvXX1ZmPy23medm8uNcpEtclnIFlAcCgg/QZqE2b0zWa68d9XZH6bel17Vxl9p5hSzbXR9dvVfICVyO15fxIfyv+m+n+DpIPExLHxrHOaP60DcbWLw/vvKZ0SuY4T99x9JpPPPBcbTePq42LS/qhZf9DmHrvBtonbUKVyu0QXX8JAqa5oVa11kC97/BFAyOsHDIW5+364MC5ccgXsgu1q36KMBtHRD4xw8+nT6Njfg1W9PLHqFN+2HzuN5QxPobmhq2gP2opVk8pg1F+hXDOfwa2L+yJ1PPTUav8HHx6eA9qXv8S/j9FY/o3Q+EQshEjhh7H50f341O77ahdfDo+PnQIY6poMOyjktic/2fcWdAVgWuGo2nXjfjy/HX08aML4mvQtGlTzJs7D3nd6YQn2Tq9T0k8aLgbM4vuQqlWpzD7/K+oag7c2DIEoxebY9rqb7BjRGkEVl2HXzqYYmrnjvAYcwwdiwBnZ/THVzerYvu8jpjb0xc3623H/Pb5tQcisjIzcHH+QAw45I31679EjsvbG6Vt27aYMmUKChUqpMS8GunRdzB9QHc8KDsOc4fXVWJfj06dOmHPnj2IiopSYtQhKCgI48aNw5o1a5QYdVi8eDFiYmIwfPhwJUYdevfuLVz5q1atKl41owZs7WvQoAH91tYL8aEGLCJCQ0MxYMAA7NixQ7yGRw14NeG1a9ciMDAQX3/9tRKrDiNGjECtWrXQqFEjJUYdGjZsiOXLl8PR0VGJeX140Sq+JvE5wVZTNTCigcvV+4nYdSYCn9RzRmrO14oQbEHlucJZNMDkFaVNzcyFxZTnB+tWlWZrK7sZJyYkwNLKChn0G01NTYWxCVueSSCTwOS0nIZ/dwyLSm4D50+msp4+fYr1a1egZu26JLYrIDoqUghSFsEcOC/nSaI+4N+ZDYlerhuLXd7P8TwANKG68CCTj/s0Lk6ksbK2FmlYDPMq2ZyH66OrC5fH6RIS4sViXNwG3s+LgnEa3hbCm74LUU7t+WrEILT/+BPxYIDjJRLJX0OnDZ4maLD9LItjW9Qtaw9juv6MWBSEGQ7fAqbsifGCkGJBxiJNF83il+cC8+CaxSeLy5yCOCcczcJYl58Dx7HVmQUbW0j5csdpWOCxgMygc5mtyCwOeb84Fu3XrWrN9WGhyMKVy+N0QrQqx9ChqzfnpX/CWs15+PicXywuxtvUKS8rR3cMLoeFP1tquTyO18VxYNhazYl5XjGXzwt56QSIrhyGo7jtXD8+JgduI4tudtNm67muP/hhAZfB2wzXTyfiuf4Mp+E43sf9xn3Ilmg2mrHbOZevWxVb8mFC4tg0xgXN49piUpPy8HA1FO9Ifx34TRY8zqxbty4aN24sxhtqwB5x1atXh1ODyUqMFuUMeB5edCuZBkeJT+mHXqA++tbOj1s75mDdvTxoVNoGx+f0RbNmA3EgIRyZ1Al0igBuH2FAqzy4cTkQ9vV7ooEXn7jZyExLQVJyitbzJTsTKeB3H/PJrX0PcnJqusifraFj8j6NAdyK10DB8MMY1KEZOg/dgSTrdGSmZ4vFuTh/Gp+UPNCi/EnJadprXUYaktOSxfn/+tDgyzQLD05uwuSRn2HHlYKoV8YJKPIR+jdIwoS2vfDVV6Pw1bIQtBzVD95mGuqvFPGOP24Xr86tq0cWDc545UamWMECODN7NEYvO4B7pzdSGaMxdvwELD0Xjjo1/KE8a3x/yIrB6tHtMXpjNF04j2L0V19h4ne/4652DTKJRPKewuKX5/3y3GIj2ta5E/MrkWxt7YTrNcMimEUrC0m2BNva2dHNRvvKJBa2vJ/L0sEilR98sJeSBQlvRycnVKhUWczxzcrSiLIsLCxE+VwGC1UOXA/ex2Xydy6Xt7kMTm9gyHF0AyZRy0KX07Oo1aY3FmXxsXPWhcU3p2E3bC6Hv3M6XRo+ju47p3saF4tadeqLxciy3qOn4BLJ24L1UXwSi+M4IY7rlLEX5w6dln+NTpDpYAHGwphFGG//VQGcL2d+XVLOy+KXv+vSMFwWb/N+PgZjQeNXtjLrymGhy7DI1Ik+jtMdQ4cuPQtZ3s/H4vScj68ZXC4Lx78qR7eP6yXKoE9us65sdgPnunLg43B63uZyc16XdOXojs9wGbrjcl1YfHP5vM1lCPdw2q8Tx4yu7Vw09w8HLoe/8yfn40XT+NgsnPm7eIihHEfy4cFu1bGuaJHQGuMblVVFHL8NcpwFf1C4yRfYcngtGufjH7gFWv64Cvs2fo9yhYpixMytOHTwIA4ePI6D+49j7fxP4aLNhiLla8AMedG+U13Yi5KN0fCr37Bt1UQU5fGUQWn8eHAPpvarAiM4YvCqQ1gwuoVY5Mm+6MdYc3ADPinjBvdqfbDjCB/jEE6ePEjHW4POpV3gUKAtVlOaHuXy0AnsisFzDmDTmKaiEQXqDcKmQ5vQsoB24Pa6ZGn0YJXHG2X9G2HMzBlo4MkXTjf0mjYL3/RrigoVKmLo5F/QpRJbmfXQ8cvf8UU9D9p2RpeJ81Hfi0sBfDuMwOyR9akngDr95+LnrzqhQuG8sKayK1Qoj/Lly+OjLsMxvH91vHfOyXom8O89B3t2/IRGpcqgfIUKKFfaB9Z0jZRIJO8vLCxzBh0vxuW2rfuu42XfdZblqtVqwsUlr7DIvlhGzs8X45g/4v8cp0un+2RybjMvpmV02zk/uW78wKBxs5biAQALfIlE8nJYuyWkaLD1ZCzK+NgIcaw915QEf0VuaTju7+Rl/k7+F7dz7s/t+4v8v7iX7X8xPrd0OnIrT1fGi/tyfn8ZL+bRocufWxl/le7/fZd8eJA4NopxRP3wJlq3aneT91IcM7m6WL8S2YlY0KkQ+pyrgmOHVqKqO0vC9xPhYj1vHvLmZfH730QtF+s3gXSx1iJdrKWLNfMmXaz3nY9E94Z5/uRiLZFIJK8KGzwj4zKw/QyJ40K2qFfuecuxqZE+vlgchBnOE3N3sZZIJO8XetqT2yzGA1Xu1Ib1jcNYv3oWEpPUcyn9t12s1RPISMX+eVNx17Ueujf3B9tb31datGghRI+9vb0S89+jQ4cO+PHHH+Hu/m/Nev77dO3aFTt37kRkZKQSow7BwcEYNWoUVqxYocSoAwsiFsiff/65EqMO/fr1Ew8LqlSpotp8R3ZNrV27NrZt26aqQA4JCRGCngWymnXdsGEDAgICMH78eCVWHb766ivUqVNHBDXhi/a6devEBVct2NJav3597N+/X8W+1UPggyT8tP4ByvlYqvqEl12Z2YJAw2El5vURZRI5Lb1qwWW/S+VmZfJDEPXrI5H8W/DPPjZRA39fu1wtx8bG+hg2LwjrUvbAwJgfzr2CQKYs+vpG0NM3eO5sEZcfuk5maUh4v0KxEonk1cjK1EMti7LoXdwdk8f1xa69h5GRmqTsfX2MTC3w+YC+wsjTuGlzKjtFvNVCz+D1DLI81qxWrRoc6k1UYrT8SSCnn/5R2fqn6MPU0hKGmjQk84rTSuz7yIULF1CsWDHVBMS7yKVLl+Dj4yPm771rXLlyRYhjfkqkJvxKmdu3b6NUqVJKjDo8fvxYLPbj7e2txKgDC0NXV1fY2dkJkaQGPGg/f/48SpcuLYStGnCZ/CSPLb3lyqm3eBFftNgyzRZU/q2qyc2bN+Hg4AAnJyclRh3OnTuHkiVLPjfX9XXhebV8TeLpGOr9Duh8SNUg4H4CDS7V+R0wPB7VUB35k39fasg8Lovbzatm83uR1R7zZtLv1ZB+a2rCgoDrzL/hf0qR+l/RvdSRCpFWfcn7SRb9/m0tDVE0n3Z8kVMcM3zrufMkBcnx2rUB/iniVaSadDy8uB7xTy48J8D5epnHpzY8yraBJlMuiCKR/Fvw8CSPswHsrbNwPfAGSpcqrdp4kOG1QHjsxsZL9tLjUz4x/DYenFoMvWyNuO68CnyfPnPmDKoPXq/EaPmTQJ7fp5iy9eHSpUsXTJ06VYiT/yo9e/YUVrT8+f9YUftdgS2nhw4dwo0bN5QYdbhz5474uy5YsECJUYdVq1YhNjZW1FtN2GW7efPmqFixoqou1uy2vWjRomcLLb0uLITCw8PF74mt6Skp6gxK+AHV1q1bcevWLYwcOVKJVYeJEycK13W1LcgdO3bEnDlzVPU+4Qc7fE1avXq1ar8D/tsfPXIEu3dvx88zf0YCrwatAlaWlmLqBk9P6dy5s1i88HWxtLAQfTp2/CQE3QiAs7Ozsuf14Zs3u6+zx4qaBFy/jpkzZmDhwoVKzN9n9NJg9PgojzR+Sd5reKya8RLPFBa0Rob6r7yOE7/mLTYhA9uPP0FVP0v4+9ogk8bh/KC6qI8P8vh2RMYXhRFhya8kMlRySSSSNw0vhp6dlQ1DI2Pxil7tI26VoOuGvrExslh0Z1HQy4b7o1LoaFIFPerng4mRHh3/n4tkns7HnsNuTb5TYrSo6GL936FZs2aYP3/+f1ogt2vXDt9++y0KFCigxLw78MB69+7dqs9BZuvx2LFjhdBQkyVLlggX62HDhikx6tCnTx8hZtn1Q02BXK9ePWzcuFH1Ocj9+/cXQkPNOcg8X5wt05MnPz835HX54osvxBzkjz76SIlRBy6PXfjVFMjcn+y6vW/fPtXmILNAZpftTZs2iWsdi3A1YI+UCRMmwMPDA927d1flt8BlTp8+HUOHDkVERISqVn8eqPPv4PDhw0qMOrD3x/fff4/ff/9difn7fD7zMj5r4iys/BKJJHcMDfQQEp2BfRefon45J1QqaiPeipLXxRFOhTsi5QsPhFtdkQJZIvlPk43CIdXR2/kj9KibD8bGesKS/U/gKXFsMPlbr3n60NG5x/2XeZfbyHV7E3B730TZXOabLJfrrWZgcot/3fAm6vqm+1ZtdH2gJrrycvaLGiFnH+S2/1UCoys3t/2vEl6sp5qoXZ4OXb1fFc6aW+BXWfFrq7SvruJXXeWe7u8GPT0DKtMo130vC+zemtux9fVZiPC86z/iuL4vxqkRuEyuw5soW4b3I2RkZsPV3gj1ylhj55lwnA6MFa8X/gN+wpRL4OW1OSEH+i0/F8efL6Z/MeTML6Yp5ZLm3wp8/BfrkFtczn2G3O5c4nj7xbZx//D2i3k4/mXH+CeBy3gX+lGG9zfQ7zLI7Rjmh+7Ar3seIjMjG3rZuY8l/irkBv8qJRKJRCKRvMOw4L537w5OnTiGk8ePIjo6SgjlF+E5nTwH/v/N7eT9sbExuHM7iManf28owOkiwsPw4MG958pnV/V7d28jKSnx2XujmZs3riM5Ken/1uWfwGWxK21oaIjwrFGzbMn7BS8u6GZvjIblbbH7XBROBcbRiZKp7M0F/q2EJQFXIrUhldKyn/fjROBSBBCerP3+V4Qq+Tl9XCqVqcT/2/Bxo1KASKXOunccJ6QDsbms7svp49KAO9RHOtd3Th9DaR881cZxP3DbLlPgtOka7fdbsdTZJCK4DA6JdAxue27o6vL/4L8F1/Mqlc914HIlkn9KNv1w6N8tj+OYF7EDC3YHI41Oa4P/dx7/Df78K06Jwv7VP2Pa5gvKOaRB0P7fMO3nhTj5IEEkQVYizuxciqlrT4HE+n8cDc7v/x0HgugC8TKy43F441Ls/6s0/1UyH2PN9O8wceIkTFmwG1F/cW+SSCQSyT+HhWlqagoWzpuNlSuWYfPGdfj+mwkII5FoYmIqXMQ48CJmaWmpOH/ujFgszYCEqqmpmdj34sJxLGKXLV6AH7+fLMQ2W2Q5mJmZi+kNPB2DVwjVrVXAC5mYmJqK6RT37t4R382oXHaBZ4F851aQmAJwK+gmHj0KFlM4Aq5dFaKZ689lauuoFc/GxiaiPC7jRYHO+zgtt40xpLoYUz1EO+iThf3vS39FTEyUaB+bFNlarStb8uHA85xZJNcva4ODl+Ng7Fgc2Vn86qhcMKbf2YobwK77wLa7wKFgrcjcegc4FQIsuUZj4P+z+vX6W8B2ysvpOS9bXU0MAFMKBkpGY9rmOP7OwZR+l7yfB+0iLX03VH7z/KlLz9ucLqfA5Dw503J59E/kYXEcTeIykep8M0ZbxhUS7kcea4/B33Vw3hNPgO/PALdprMrH4EH+5tvAvCvAUypnA7WN++ZsKLWNyt5C/bLvIbCb4h7GK8encI1ELR+Dv3PgOnN9uG4seq9FaY+vqydvi3pT4ONyvayMtMc69Eibx4z7KEe/6PqN03I54jj0/e+Ib8mHBYtk+pHc8TiBBZE7sIh+s2np2XRf4fhX58+/tKxY7Px1AoaPWo4wYXWOxravR2L4oCFYfvSBSJIZGYTZI7ph4eFgbb3+y2RnYt/KSVh5ji46LyM7Bhvnfod1F/8iDbF9/ueYe+Kv07xfZOL8b4txJdUehQt74M6Kr/H18kvKPolEIpGoBYvQvHk9MGzEV/hlwVI453HB1i0bcOrkMfTq1gk9unbEzRsBWLPydwwe0BtfDOmPG9ev4asvB6HXpx9j5fKlQlwybHV9+jQOsSSMi5coheskZM0tzEnc3sBnvT/B4IF9sHXzehLgTzB75jQhhq9euYQ9O7dT7mwSIFmU/ykG9+uFrp3aIjwsVJR9+eIFfDlsIPr16oqD+/fCjAQwW76jIiNEnbp+3AYH9u0RbVk4fzYmj/8KPT7pgJAnj4VI5npxmDdnBpXbBt99o329264dW/DLzz+J/Ht3bRf1YREdcPUKFi34RYjs8+dOY9+eXVIkf4AIS7KDMRpWsEeddiPh4O1Pv7GXrNfAQqu7HzCoDHDvqdYy2qoQ0LsEEJ+utZrqFDKnZUGmG2jzAkDWxkD7wsAAyl/EHrgbB0wh0TnuJBBAwtCQ0i4kwTn1LHAhXBs3+hgwnvY/IpH5HcVPpO39JDzZV5zF5+yLFE9lHCGxyOnWBimikP73JFEr5HVpL9MYMoXqeJjSssBla+7amyR8qdyfqRwWkcF0nDHHgWUB2vaxMGVYrJZwAk6SuGfhydb0RwmArwOQQenymAMfFwH6lQIK2mrF9sdFgb4laZ+FtixGJ/RZNHOdJlCd51ObI0hUz6Q6cNv5IQLXcynVgdvLluhofhhB8T+cI1F+FThI7eJVnZJJ4H9L7edyjpOIZ8F9PozaQP3GfcsPALgPuBzum9cUPpL/IvSboN/5LfcTWBi+G4v3PRLreL3OT+XPAtkiH+pWqw2HW+dxhddtCbmEnSF8oUlC0LlzoMsJEsOu4ua9/OjWrjKM6SL0+M4V8WoeDg/C6YQhNKmxuHP7IcKe3MKV64HiPMx6+oBuspwuAE/YfUOT/nzeMG3eiLsXEfQwnOQXJUmLwa0rQYhM5m+ZiAy+hQu3Qp55iPwbGJtaihfba0nD3YsncOzYMVy+oSwipe+OYbN+x7A6+ehLBqJD7yL0ySOcozTnAx6LdsQ+uIhd2zZh2669OBZAJzoR9+QGTlCaY8dOI+iJtu3vFwbwazcCU0b1RocO3dCjgRlOXL+l7JNIJBKJmvBcKbbIsotxxUpVkJWZiSJFfNGsRWsU8S2GPSQeq9aojdr1GqD3Z5+jYMHCaNq8NcXVwuVLF/A4+KEQkEbGxjh7+hQqVa6G0mXK49692yRiI7F9y0a0aNVOlLdp/VphEb5y+SKNO/QQFRWBJ4+D8fjxIwTdvIGzZ07C1MwM306dDgcHR0p3AQ6OjmjUtDk6dfmUyq4q0iQnJ2HB3FmoXqsOBg39ksTuVsofiOOHD6Fc+YqoW78hNqxdJerEVu4D+/fQsSIx8ZsfxPG3bt6AW3Q8Pv7wkWOxdvUKZPCihTTw4eMGXLuMhIQEEuR7YGVlpfSU5EODRbKrrSEGdq6M8hWrwiTFlETln4e4AraAHn5M410jreA9RqLsKxJj5Vy0cQyLQba0srDj8SoPtHm0zS7Msy4BI49q9x2jcnjs15JE9p4HNIAlEcjGkgbeQCE7rSAUIpNEpwuJzAZeQCU3rRhm4ceCsCgJ1MIktvdR/nYkvtnlmIU3e1ZYUf1YZPMgOoTEMn8+pvHifRqNs7BkUcrlVc4LtPXh51fa+nb2pWE7jT4Do/+wurLA96BzhL+ziL5J+4rQsXUPAUKo7J8ukBA9RWVQO9tQefMuAwdozMpzhXVCm+Ftrj9bkjuQqOZdQTFAk/xAeerH2tQnp6htPFiv5g5suA08pXqx8G1aQJuO+6c+9ZMPtb2OJ1DckfaHApEspO8BnxQDepXQCmvup1oe2jpyv7OFWSLJSU536/AdmLf3PpLTsp772f4Tcrl6mKBYmeKwtj6BI2cTEXPzEuKMyqB1A08EXL+EiIRMBB3ejGvOfqhQyAWJt7egrV8p8W5ZDtU6TMTV2HSk3N+N7vVqoH7N4ijlVwMzt5zCwi+aoKRIVwKTtt9C7L3daF88R97243ElKhnbxlZD2XZfISheg5BDU1GhVDlM2HqTLlgx+LlfFdQbvQGpyoOsfw/u4VTsXzQawyb8jJUrV+KLTp0x/8g9uh7pYf30bpi2ny4UiMKcnrXx6bDpWE5pRvTogIUXQhB65SiuP0jFwzM7sPLwNUQE7Me3Iydi/qqVVNZ6nAx6Hy3LejA1CMPq6d/j68mDMTfQE+O6qrsqsEQikUieh62tLJQzNZk4f/4M1pFovH/3jhCUVpZWsKTg5uaGBw/uYtXvy3CVRG4iicici5Gw5ZkDC9JTJ47jyRMasNOg09fXD34lSpG49kGWJku4WLNA5vnO7MLN1lsDQwMUL1ES5uYWWL92JRKTEsR+dqO2srKGnb2DcL3muNiYGBhRvlKlyqJk6bKwsLRAXGwsCvoURiX/qihc1BeRkRE0PtcXlmV2Gy9Ax/YrXlIEtk7b2tmhXv1GKFGyFFJSkkU72DLtlCcPfIsVF1bpmJholC5XXrwHV/Jhwu7WHk6maOBvi6KRFWCQbkaxL1hT2BJ7mkUYCctmBbUClAXet9W1c5ADFEHJFlUWukdpXMeu1DzKZoHJ6QeWBn6oATiaa4eGhUjgeVkDbpZaK7QdifOSTiRg6bfIVmC20DpTXdgazK7dd0l4pyi/U1sToCwJSgfKw0K3gK02jsUn15XjbSlwvRx5OgHluU7bLHRZ1LKV29yQhD0FPi4L+zLOVCcqx47KSaByuI4Ml2dPZXA6nvt7k+pRjtKy1ZyFrBsJ+GHlgHH+gA3lreAKjK6kTbuLBKuuHB1cXmnKzwLXmfoikdpkTfnYXZr76T6JcBb010ngFyYxnER9U5TScj9x+WYkup2oPmzJ30Hls+jnfud53u6UJr8N1ZfqGk7fWVwL123Kk9N1XCLJieLWfIdE8obbATgZGAcjsfjePyfXXJ6Va6GUqysuHNuDsxevIt69Ej7/uBHiT53EsRuPce7UaRSqVhPFXY1g5Foe363ZjPXr12He112QfmQnDtyKQbaZBUziHgLlx2LL7g3o4ROCZfsfwqHyZ1i9eTeG1POGmUspfLt6MzZQ3vlTuiLj2C4cvBmB8o07IvPmHdx8FIszlPcpErF572nEPL5ON3pDfNK2Fsz/7fPDwIh6fBsmzg9Hv6VrMHfuXPw4whPbv12Ih6kGMDGigYOw5ZNc1rdGlY6DMJPSTGzugvVLT6JI88H4uJ4n6vT/EXMHNEZq1HlcvG2DoVPnUlk/olttulC/j+ibIo+nF/IX8IWXSRb2HJcu1hKJRPImYPHH1uPw8DAcOXwAHp7euHb1Mvp9PhTNWrYR49es7CxkUhpOeyPwOgr4+AjLK4taFpU8V/fBvbvIJvFbnAQnW6LZqvzk8SMR9+TJY9y6EYj79+/BjoQpC8+Y6GgEXLsi3LJ5gM51cHXNiy++Gkdl3cfF82ep7D9WBE1NTYWGjs+BrcxR0ZFiYa/gh/eF2LaytqYy0oUg5qAT7lwPFta3ggIRGvJEuF67ubmLxbi4Pbr03A4N1cHM1Az5vL2xbPF81KhZB4Z8n5Z8sPCrn6LjM3DqWiLuOVxFlhGJqhdVHf/U2LrKbsMsOHnRKrZqsrDkETELNBZ+LDo7FQWGltWKTd37Vfkzk08CSmdCGVgQh5HwZSsnW35Z+PE+FpyW9HuMoji2/HIcf7KQ7F5cK265LE7Hn6JcSqOL0wl7jmNReTFcW3Y8tekOCdviJMDTlfSclNOx0OW651YOw9+5O1is7rxP5ZGItSEBKtIR3C4W7rx4WQIdh12xuZxKJJRZsHO5YphLcbrjsou07lgcz4HbymlZJJfLAwymPuzm90ffiLwU+HjcD9wefojQhf4uqdQGFvts4eb51ZyeXcNZVLPr92cUuD90dZZInoN+F3pZcAsthZp5vVGmkJXwLnkVcpfVDj7wd3NA9KYtWHn+Onzr1EOxCvVRwfgmjpxYj22HrOFfqzqcKbcm9gm2bJyD39asx67D15BC9eCbIt2+6PwwR+XGrdGsQXUULNcacyZ+ilImtzBtzBRsvhwGTVI4tm6eg6WrOe9VyptN57s+CtRsjWrGl7F133Ycum+DZh1aw+XWMWzdsRInzCqgcYUCf3qQ9ebgOVF0PvNm1CPEGRWBL52bjFux0rBJjQBdj0UaLVkwtbOHr5+n+GZu6UYXrXTQJRRpGRpkpCaJeI9qn2NCbxd81agWajfoiQ03I0HFvH+YuKJWq/b4+OPe+Lp3aRz8ZQuuKbskEolEog4mxiZC+H779Xh81qsrqlargeYt2qBW7Xr44bvJ+G3xQmFp9fTyFvNzR44YhGLFS5LIfIKBfXvA1sZOxLMF+OGD+/AkYflxp0/Rqk17tG7XQViYq1SrKcpii7Srm5tYHKtps1bo37cbHt6nPFS2lbUVXFxcsXPHVnTr3E4sHuZbrAQcHZ2FGC5TrgJW/r4E+/bu0qa3skbX7r2xdNF8DB/cj+pdE4UKFRZzqHWLd7m65RUimYUwW4pZAHfv0g6xsdFo2ba9sIqzcOZ4L6/8wh3bifLzImK+vsVFvLtHPjn/+AOGDRRPkzVYsPEajp24gKcWMcjWV6y0OliUsUDl8TILQf5kIczzZced0M6zLUuCjkUZ72OhyFbgnANstmiyBZNFngMJbLb6LgkAFlOo4a612rIrNWdhgczu19POA+OpfE8bIIlGejwnmdOw9Zfn/bJItGCxSnkZtvCaUV4ug4/t56jd9qb8riQUeR/n47pbUj62JrNb9ZzLWgsul8PpuRwul9vN33kfz1EuSAKZ89SjcSofW9emNBKnC68CY49rXbNZjPO84LNh2nbw6554MKxzTWdrLh+Dy+ZjsiDOR+Wy2zcv+MV5zlHeoYe0c4xN6Nicno/J6P4W7JLN7uw8j5rb50Tx/tSv/J3zeVhr/zYjjmj7kec+68qQSJ5BPyYSx+5PyqKrWVOMaOwLR/pNZvHv/xXIXSDDBbWbe+NR8D7sP5QNP18P2OYlYVjSBNtmz8NlY0uU8NOK1LMrJmL6wUSUqlwD/qU9YSIqqPvh6iFbw9KQzvHIm7iL4mjXrCrMk49i8fpDOLFkEqbtT0DJKn/k1fDDI5eyqFPHFRunT8Dhe174nG70hRNPY8LUjShYpSaK56WL0ptG15/U2RpS/VYmdMy8brCIuIgzj7RtCjpzAimexeBM1wS+VurgBUxoHCPIytKIJ+aMJjmVBgBCakPPwBxVuk/EzqOHsPhTa0wd+gtCxJ73CE0kjh+6hDhtkxAR+ghZeeygPD+QSCQSiQqweGRRyBbb1eu34fdVG9G4aUthhWU3ZI5btnI9evUdiJTkZAwdMQq/Ll0Nb+8C+Oa7n7Bq/VZMmvIDHJ2cxJzgKiSuPyHRmpaehri4WNSp2xBNm7cSLs/rNu3EF6PHC0stW4o7dO6Kleu24vufZqFho6aoUrUG2rT7GA0aNsZvVI8ZcxaQEM6P9h93EeKVXbPXUhm16tTHpz37CuFa1NcPi39bg9UbtqNOvYZiUa1+A4fAwtJSzJMeOHi4WH2b28lx4yZ+hxVrt2L0uK+RnpZGZX+CEqXKCBfyKVOnw9k5jxDdeUgkR0SEo3TZ8nB396A6vyCIJB8EBgZ6iEnMxLZTsdj6+3cIvbmPtFwu40Qef7H1mN13edDGngss0sZVBr6rDrT4P558LMqaUxoWl2w5ZSHNgprzTqoCFCMhywwpq93P4pbnHE+tAXxdTWsFZWvq9/R9aDmt0OzqpxW6pZxJYHtoj9GQ8rDbMlthGRbSYyrRGJSOy/N5Py+jFbOcp2pebZ6BFMfu0Syma5Ew5fbxsdndmtvNZVWjtFxfZgildSbRyYKe28QiuUdxbV2nUHtY+PO8YG7biPJa4SraRKEElVmFyspvqz0Gx9WkunNdWICPp/5k93V+gPAV1Zvd17luLOob59eKcaZLMTouHZ/F7xcVtMfuSXVgizGn4+9jKT+7mfM8bq4L/624/3MOuiUSRhHHn1g0xuDGhWBupk8/+1f/nbxEINO5WaUB7J6GIdTIHf4+zjCwyodalash8d5dGLvWQN1SdGIQRet1RXWcwqQh/TB+dhAsvPRzfw3d0xv4dmQf9BkyEUdSKmFIp4Yo27ALauqfxteUd8yMm5TXANnsImLgiBo1a8Ew+CGSCtRA+VKFUMo+Cw+D9VGhdn040zXlzaIHY3MNArf9gs7NmmDjjYpoUYUuOh6N8PUwL8xq1hAtWrTAuH1OGDypJ1xMMp9dx/6KqlWq4ux3PdDq69UI2DVblMGh//JAdOrzMeiS836hZ4To07PRrlET0Y7GS6Ix+bvuoEukRCKRSFRG52KdmZkhBCzDopLjtPHamy9/chp2e+ZP3X62tDKchz29dOhcl/mBLltxLS0s0emTbrCgT14QS7hsU9CmobzKp65sPg7Hcfm6+mj3Zz4Xx0GXTlfXnNuM9ru2jbp43fEYXTuECzfFOzo4omXrdrCxtXuWRvLhwG7VcSSOd52NQ+mCFkh4eAx6eiTSXgaLuZxjZt7mARyHv+OKyWlyJuMBuC6/bjCec0DI6UXZFOh3+yytLg3HM5xXl18cQ9nWwek5Tnc8JmcejuN8L5aj22ZeTM/l8Vddm7guohwKurT8XZdWh24fx3He5+Jom9Pr9uvyPzsG/09B97fImY6D2KfE5VY3/i6RPIN+EHoauD4pjc5mjTGwYUFYWRi8smu1jpcKZKvSvXA+IgIRAWvRqJAFxZij1fgVCKG4q/u+R2ETbbo8FTpjVwCli4hE6JNzuHL5OPpXcoUViclN9x7gx3bFRDqDAk1w8FoUpaO0gfvwWU0POJRuh51XtXnDQs7h8uUTGMxPvqhaFXtMw11Ke2lFX1jr58Hnm84iIjII333s+/JKq0Y2MtIMkL9Ge3w7azE2b5+JyvZ8VGvU7fs9NmxbihkzZmLVr1NRzdOa4g3Qd+pBTG3pTdtuGDB3m3hrAFOmD6X/oRW4u8p1m42D+1Zjeu+GKFi1I5UxQ4R5v/6O/s0L4V+wi6uLvi2aD5uGJQvmiP7YtGQW2paV8lgikUjeV1h88vuJi/mVEKtK8/d3FRbI7J7NC3W9y/WUvBnYrTqWxPHWkzGoWNQW9co6QF//L8SxRCL5j8HiOAt5n5RBV7MmGNbEBzYWhq8tjpmXa009I9g4OcHJ1vLZauqGZpbCRcvOxuS5OcDmNpTOyRF2dpawsbGHubE+9AxMYOvoCCt2t2C4PDsHSsdlsuDWYqbktbfX5rVg1wpC38gc9nwsseS+Hkxt7ODkSGXzioD/AtlZgKm1Azw88yEPu3c8wxAO7vng5eUJZ2vdhVgPZpZ2sBRuI/owt7J95kHCfWZjpfSXvgmc8nrA09kWplYOVIaXCB6uTiSx31OMbZE3n6foD3d7cyVSIpFIJO8rLDZ1ltp3HRbJXFfJh4XWrToD28/Ewt/PDrVL2yMjM0saFyWSDwnhVk3i2KIJhjT2gYX567lV5+RPAlnnBvUhBx4UsGtXbvv+K0Hn/pbbvrcdcrrSqRm4vTld/dQKOve/3Pa9TuAyuWyut5pB9/tWO+gG1bnte5XAZb3pvs1t3+uEN3Ht4PLexN8sZ9/mtv9VApeVs29zS/NPA5fD5TG677kFdg/m0TE/3KTu+pvBgPLp5xL/miHr1cvNorycXwYZZMg96MEAsQnZ2HUmAeUKOaB2SSe6BugjS0PnnYY+6dzjABlkkEEb6N4ibjDsoq4LLAE5PmecGoEFqh6Vndu+1w1sbtTVme75eR6XRAfDBuhb1wumxtlISf3n4w4eP/AY60X0mk888Fxs3MFJytaHS0BAAAoVKiTe//hfJTAwEN7e3mIF0XeNGzduIDY2FpUrV1Zi1CE5ORkPHjyAr6+vEqMOYWFh4gTz8PBQYtTh1q1bwuPCxsYm15P3VeAF465evYpixYqJFWTVguct3rlzB35+fjQw4YvY68P1i4yMRFJSkvitqsm9e/dga2sLe3t1l5S7du0aihQpAiMj9RZKYHHI16QSJUqo2rd8jkVFRcHHx+eZAH1deIVkPsf42uni4qJKfbnMx48f4+7du/D39xduv7lh5uYP57JNYaj/lM6Xv+9pxP3ArzNSE77pJiUnwcbaRon5+yQkZ8KMXx8jkUhyRbxZhAbh6RnZsOB36RK6W6R4p7ahKbLNSSzzKtbq3DolkvcXOl/Skq1gZWoFawsD0pbakyKcxq78znxzC3P1xpgU+P4XFh4OD3d30srqnYA8bgkPC4cF1dfS0pJObT0kh95D6IlFMDXKftaufwqXe/nyZdQatkmJ0fIngbx5XG1l68OlWbNmWLBggRjg/Vdp164dvvvuO+TPn1+JeXfo3Lkzdu/eLQbvasICbsyYMVi9erUSow5Lly5FTEwMhg4dqsSoQ58+fdCxY0dUq1ZNrN6qBizc6tWrh40bN8LUNOfUgVeHLy6hoaHo168fdu3aJR5EqIG5ubn4W/HDnEmT1H1w9+WXX6J27dpo0KCBEqMOH330EVauXKmq4EpJSUHjxo2xf/9+8X5ZNeC/PZe3YcMGzJ8/X9W/2cSJE8XDou7du6tSLpfJazUMGTJEPDBxdFRWin2BLcficCB0Ior43YAm8+8/oNDXZ2uvOg8I/kCPytV7pQcE+jT6V3NQIZH8N9G+gvPFgT0/UBNqWZ5CEolATy8bj26Xhn16W/Rp4gsrC+0D2AGffSYW2K1Tp44wcqgBjwdDQkLE+HX3vn0kzNUZWzAmNBb4vH9/1K9fH02aNkUajYfEaf6a90weY1StWhWO9Z8fZ8rH1LnAF1y1LCrvKu9yG9V6kvUi3N43UTYPgtWy7OVE9zfip3H8qVbQlat2ULtcbveb6lsuk4+hNro+UBMuj8tV83egK4vL1R1DjcDo/ma57X+VwHXU/Qb4+8vglZTZ9RLZhv8oZGl4lJ37vlcPWlfP3Pf9dWAX69ziZZBBhpxB6279YrwmU4+uE/rQZMkggwwcMjUGyFvwIiIM12LO1mt4mqjcq0lYZtL9NZ3uq2qGDLpfZ5NQ5vt1bvtfNeSsc4YSx58ZKoyNdGOhnEiBLJFIJJL/NEYmBjAxNxRBX1l1UhdnaPz/b4O55X9bGBjpw4Dfi5oDA0M9EZ8bhhSvqztvs9VN993YVOueym16luaF/sjZds4vkUgkkvcLXm8jn88lxBqvx+zN15CSTveGF+4jkud5B3onCZe3rsOaDeeRoMRIJBKJRKIGLCavHw3D7gVB2LvoFuLCU0gk6uHKwRDsmn8T9y7H/KXoZUF57XAo9lD+3ZQ+MjhJrD/yNmAhfP9yNB7fiBPbLFj5M/x+IoKvx/6pXtz2e5R+76/aut86G4m0FA0OLL2NXfNu4uz2RzAkARwbmoKDv90RaYJORyq5qe36erh+LAx7FgaJvnoYGJurEOc+YmHN/SqRSCSSdwtelyM7yxAePpfx1HwDlux7gPCoZNAlXvIScr3NPziyBP0/7oC2bVqjdZu26PLTTvzxGn+1icXm8cMw6Ms1+OO2/CrEYMu4weg3eAXClRg1CNr5PcatPat8AzQxt/HzrG9wKpj99TNwds1UdGjbFp36Dsfp0DfjGvwukx1/Gd/07IK21AdtB87GXcV1QyKRSN4FDE30cWj5HWjSNUIcn9/5GNFPkhB4PByWtsbYOuM64iNThRh8GWe2PERGmgYWdiZCkLIQZI8sDkJc0z+ecyzctJQ43s5WFg3hTw6chtF9Mtp8WpGZU1/qxCbX6494EsXGBjA2N0DovQRc3PNE5L1/NUYIWc7DIlmXntt+bscjxJAA5robmxniaUQqjq65B2tHU/GQIDggFiF34nH7XCRMLQyFUI6i/tE30BeDpzNbg5H8NAMW1sbYODWABLr2gYJok9LW1CSN6KP4qBRte5T2/lWfSiQSieTfhUWyZ6HLCMtehYcaL1jbu9FdRXufkjxPrgI5+vYprF61BruOnMTJo3uxfNTHaDHtKNSfCciYwszSEhbmxq/5LmANIu7ews1boVBnqrmWsOt7se3CA+Ub/biSInD4yG48SsxC3KUl+Hb2FbQZ+Q1GtK+B+3v346mS7sMgA2fW7IZD0/745pvRKB+2GqN+OaLsk0gkkncAuvezm3CNjwugzicFERuWDCNTA7QY4ofqHfLDwsYY6akaISo5GJtpXYp1VmUWgaYWRshXzBYFStvDxtkMN0hcz+p5HLN6HcflAyGIC0vBqsmXMLPbMQQHxuLkhgeYQduLhp9F6N0EzBt4GgsGncYBEp/pyZnCkj23/0nM//w0ds6/iZ97HMP676+JY7Il9vGNpzi6+i4yqF57FwXh6qFQpCZmiO2oR0l4FBiH/VTG+u+uUr6rQtjevRSDGZ8excrxl7TtYXFKdWeLr3thG1F3lwJWokH5fO3QeEBR+JR3xJMgrTW6cCVnNBnoS8LZBNGPk6gztALYzMoIFZvnQ23quyqtPXFuZzDCqE1LR57HL31PCAF+YdcjbPoxAMtGXUDYgwT8PvYiFgw+gy3TA4RQlkgkEsm7Abtb5/E6hUotkrHrWipi49PFe8Ulz5OrQNYzMISlmS+WkdgMfbgLld0zEHAjFJkkke+c3InN+87g0LbFWLz/BjKSYnBsK20v5rAEe8/dF0I6I/YOdm7Zi2tXjmH5b7xvJS4+0jlRZyJo72aRZ83Bo4hLM4CxsQkSQq9g4/JFuBKmSPHUR9i6YiN27N2DjWs4nm+0aQjctRnrN12GWBstMgCLlq/D2Uca1OzRHwM/qwsHin5weie2HbyEc0fWieOs2nwCcZyeyEq5j+2ivhS/6cRfiloDIxLwxobKN0KPBk8mZjAyyEZqVDii9VxRsqwPStVqio5d6+Gfv9TjfcYIlXqNRN/mleDjUwp+PgaITFJvxTqJRCJRiwPL7mDf4luwdzMXlmNzGyMEHAkj8awPJw8LIeTY/fj42vvCpZiFqLDGktBMI1F7dM197J4fhIfXYhB4MhydJpVGl6/L4uKux4gNTUbMk2T0n18Vzp6WuLwvBP3nVkHvmf5wyW8phHgRf2ec2/5IPKu/dyUajfv7onT9vAi59RQ9plWAEQnjhwFxwgrslM8CYfcSEPU4GQnRacigerHQ1mRmIzOD318NVG3nTeV6o80XxZGlyYYVtan3zEok4E2F27iBkXbAwxbds9uDhUt16N14GJkZiGNu+uEaIh4kolB5J9H2oDORWPvNFSTHZ1CdrYW4FtAnC3XuA6+SDogLTYGHry1K1nGDZ3F73LsUjSKVneHfyhMfTywNtwLWqNLGC0Up7va5KFF/nTVcIpFIJG8Xdrfmd4YXKh6IFNvt+HXPTUTGpj/n2SR5mUCmUUF25iNM7dwO7dp9idteHfHLsHowRgZOLByJdq1bomXLHugxfRseB+7A8Da03YNDd7T5dByOh6QgLfwcvu7ZGi1btECXrryvE9oMWwR+cc+Tk4vRp21rkadDi+74LZAGDabmMEu+gfGDe2LoqquiHrc3j0GnvkOw8+ABjBlI8WtvAImBmDCoE9r2GY4LpHgTTi9E78+/xOX4JOwYNxB9BiwXrtrnl41Fe6pn8xbtxHE+btsds3ffpz3BmPlxB7QR9eX4Tpiy7DzJ7n8CDVI0NKiq2AS+ZkfQuUEr/HzgkbLvAyPhKr7t0xXt23+E+Y/98X2vesoOiUQiebfwLuVA4s0bxuaGCL2TQEI3Ao0H+NIVXTsw4P/zvF4Wqzr3YBaP5tZGaD+6JPrMJgHqZEqDC8Auj5mwLLMgZmHtWtAaZpaGiA1PgSMJXHMbY/AbZ1hAsjAW3w217seO7hZwpjT8vVBZB1jYmFAwEuWwazaLXLYKs3WXXZszSQBfPRiKgmUchBhmvZmtPEfmemoozr2IDSxsTWBuZYR0KkdPaROnbzrQF5/NqYwCpR2QmZ4lLNX8GUkC3CW/lWiPPo0GTC2N0OizIrB3NRf5dHB6tkTzgwBLexNcPRAiXLLZ2s6u2Gxp5sBznlmEH1hym+rC7eUnDEohEolEInlnYKHs5h2AoIgHuPEoEYZSID9HrgKZ72jZ2cm4efowjpy7g+zAPZi7eBcSNYYwNqTBgo0TZpwIxuPfPkO+ks2x7Nhh7NyxA0t/6A6LwNM4/SAWWaY0QMhIhEGtr/Ew+BZm9a6K4HX7cTclCofXrMDxzPrYHBSMh1d3o2MRB2QkJcGyQF10L1cMVxf9jGsp4dg4/xisC3+Cryb0QB3vfHhy7gJuXzuGwAQNTFLv4dCFIBw5dAnehTqgia8dsg355dEmolGGhobg2bADl99G8OVfUTIzHKcO3UBs4DaM2X0bDb76FTuozt1KPMTSZb8h+K8Mnzl+NNon4dnIysiAgXVpzFi3DTPa58XM3vXQYcQ6xH5oU3DNC6Dz8K8wYcIkNLZ6iLEztqjq4i6RSCSvC88frtTCk0I+4TIcfj8BG3+4KizHmekaJMVpH5Gy4ON0tbsWgkNe82ciNCMtC6lJGUhNyIQJiWLOc+1wGO5ficbTqFQhmlOT+LVk2bAiARlyKx63TkcghEQ4z9+1czETgjhLoy2QLbIsQDmwOzSLYhasuldN8HbB8k44u+0RvErYIyE6FXcvRcGnghPlzYImM0sI1qS4dGEF5nK4TFFOBpVD9dChoe+PbsTh9vkoRD1OQia1xY4EcNPPfUWdTm8OFiOBfH52qNO1INx8bET5Orh+oXfihes4W9dL1XMTc7g9itiK/ktNzhCWB7Zuczpuryn1sWcxOxLqmcjOIbQlEolE8vbR08tCVqYhbl+ug1pF/FCpqC0yclz3JS8RyNnZGugbFcbimxEIDwvFwha2JGqn4likAYz0DGBtVwYlS3sgr4MVoi9txrAxI7F86y4cOxuEVBhSoXxD1ECTZYHadWoin0ch+Hq6ww50405PRVRcHDT5i6GqjwfyeRWHu6U59DTplNcR3Ue0hF7MGSyc9CPW3I5FlX4dkNe0MFo0LIqki0vw67qzcGo0BAOrO+LKpiVYcOI+CndoDze9jBwLifF7MwGnPJVQt05BeJT0Q0F9I6qXHuKjI5FhkIngS0ewa9cuWFQdgP7tqsPqJROgNSSEM5PSRYuYrOx0GGqMYKK4XZtau8C/+yycXNYTT06twuUQEf3hYGABj0KFUbRoefT+rB7C957AdWWXRCKRvG1YuPlWySOstWnJJCJJPCZGpwnr750LUdj76y2EkWDWN9RaQlkQsjtxTgtqwXKOMLM0EpZanqNbubUXrhwMxbVDofioTxEhitk6y4KaF79ioXl8/X2xOBjPXeZjH1l1j8RlXrHIVoEyDmKuMbtS5yVBys9d3X1tYUN5uX6ajGzkL2UPTxKt+SjeraA1yjf2ENbYPN6WwgLtWtBKLLx1hkS0cz5LuNMAh+uft7AN7Encc/257QXKOuLepRixkjUvTGZqZYjCFZ2QkpgB/xaeSIhNEw8DXLytRLtZUD+DjufpZ4sr1E5exdu/tSeKVXNBKXYNJzEccDQM3iUcYO2gbf+FXY9h62IGD6rLzrk3UKy6i7BKSyQSieTdgMWxRmOMi8fKo7htDbSv4QlDA7lU14vkbkGmu2xG6gNM7dYBHTu2x3e77sPGvjK8bCk+IxOZLBqFGs3GjQMrsPN8NDLS05GengGWqeIhOP1PQ4kyKC2TSdv0DemWTihXrgzsA5agZduOVH4nLLp6H5kGBuKPY1O5BzoVCsHS+fMRZFwHQ1sVE/n9WzaDVfBhzJm7F36VWqBtu0o4+esc7Lzmgs4tilOKLBoQ0DEySYTTt2yN5o96ZlN8lrbeTiWrooKBPtWL60shTQ/OzoVB9/dcKVqxJmiUg61BKeL72c2L8UhTBsW9THF2+xwsOhUq4uNC4mDk5gNXe/H1wyDzMdYt24ZbNNjk38Ll4yeQWcQbXtq9EolE8tbJTNMIi7C1k1Z8snD0JvHZa0ZF9JpeUcz/Zdfl54ThC7AgtnYyE/nZuutV3A69Z1bEJ9+WE9ZYKxK2/q286LanLZ/n5/J8YJ6jbOtijlZflBDfG/crKoQxW6l5ITAWlcVquAo36ZK13YT4ZVHL/5nS/pYj/MRc6eI1XVH7k0Li2DxnuEAZR+G+zO7QLYYWg3dJO5GG6+dH5bGoZiswt71cI3fRVj5+tXb5YUf1qdWloHhYkCe/FWrTNotjFrPi3p0DbkvNTgXRW8lftHIeUQd2Ce80qYzovxod8wtrdqm6bqIvbfOYoX5PH5G+5fDiJJANRb9IJBKJ5O2ip0faTKOPx7caIWBvGEq5JtK9hPSXvET/iVwFsom1Mzy9HBB8dj/27TuIJ959sWnHjyhimgFTRw945csDE+F1rIey7UehR8kkHN62FRfu5kHF2p6wps7WN7KAW/78cLYyFmWa2eWBt6cL9NNNUKnnGIxu5Yugw/twId4S9RpWhY+XjXYVazMvdGpfFwmxCajWrSfK2orsMC/eBB2reMLOyx/VqxRCoQqVUMLZFnmbd0bDfNwMA9i65YNnPnvw82oLJ3eqpwtMRT1NaQDgTeLVBIbWtbB84yQ4XTuIDRs2UNiM41eCSbrnjnP14VgwsgxmdK6PGjVq4Os9nvhh7lcoYAYUKlIcATNbifiBS2Px5Q9jUdhCyfghYOAEj8z96NuiLvVBTfQ45oblM/vATtktkUgkbx26B7CLNYtHHSxC2SVaF/j7X/Gy/Gxx5XitcP5jfg27Oefcz67G/J2t02I/iUwekHA5OmHOeXJarXk/zyXmT97HdWBY+OpcoLk8TsPlcBqGy3tWDrWdj6Vrp64d/MlWa07H2/z5sgcEvF+XX5eGBS+3TVcmo2uzKJ/qxdvCxfqPJkkkEonkLaG1HOsj6FIdVPVshjJuKYiLi+U92gSS58hVIBdrMxGn7gUjNCIKUVGReHToR5TPa0FdaIyWP+zCyT3TUIIEImNZoCZ+PfwEEZGhuH5tKw4c2I8+FV1g6d4AqwMCMaV1EZGu2sDZuPjgd1SlfAZmBTB0wzGER0bh1o7l+GnlbuzdNAweIiVVytQMpual0bJ+KSF2BQb5MHb3fTy6sQVtfe1hV+Rj7Al+hIerBsFOKGtn9FmzF8f2jYAr1bTh5M04fWgOSrNg1SuLefcuYvGYBtQCA3jV+RyHwiKobdy+YCyf2BjmXESuGKNU24k4dO4Yjhw5gl3bJqC8o1YF2xWsjumrT4n4vTvnoIEn99EHhJ4JKvWYiYPHtH1zYflklHJVfhgSiUQikUgkEonkrcLiOJPnHF+pDX/3JmheyQHGRjxVVIrjl5G7i/VbJRb7Vm2GVcUqqO7rosT9u/BCXLzI13+Zd7mNb+qVIAYGBm+kbC5Xn5eAVRkuk8vmv5OaQfe3VztwuWrX9033rdq8ifOKy3sTf7OcfZvb/lcJDJep5m+X256zni9DX5/P72zo6WfJIIMMMsgggwwU9PX51YAGuH+9Hirna4Yu9ZWJkG9gzKYLb2I8yKg5ttAFLo/r+yJ6zSceeM4B6tu2rsrW2yIDkcHBSDdzgIuTHbQzk/9d+vXrhwkTJsDZ2VmJ+e8xZMgQDB48GJ6enkrMu8MXX3yB48eP4+TJk0qMOjx48AA///wzfvrpJyVGHTZu3IinT5+iW7duSow6jB8/Hh999BHKlCnzbC7/62JkZISePXti5syZMDbWTn94XfiCFRkZia+//hrz5s1DSop2vv7rYmpqit27d+POnTsYNGiQEqsOP/74IypUqIDq1asrMerQu3dvTJ06Fba2ytwQFUhOTsZnfXpixYrlSEtTZ414E/rbHz9xnPp3D77//jskJiYpe14PS0sL/DTtJ7i6uaJdu3b0W0hV9rw6Fhbm+PXXXzHlux9x7vQJODo5Knue58BlDS6mrEb+QrehyXw3H/5JJBIJI6ZQ8Jo5tMEP9/jenJb2+tfLFzGh+2hGegYJpNynULwq/Ho3UedUrrOahofsN1dnGqsYGevqrC4mJlRnGqdl8TvzVIRfu2tiYoLU1FcfV/GD49tXSsA9uyQ+rusFIwM9ZNHvbtKkSahdu7YYC6k1xtSNBydPnoz58+erNh5kLCwsxDjT399fTG1NS/tnL+h9GWZmZujSpQvytfhRidHyJ4Fscn2+svW20IMBKXr689EgR/MW5DGEOCtbtqzotP8qLD5LlChBA1pLJebd4fTp0wgLC0OLFi2UGHVISEhAQECAOLnU5P79+2LBt8KFCysx6nD+/Hnky5cPjo6Oqt0o+OLF7vCVK1cWT83UgJ+88UXw4sWLqFatGjQadW4QXL9Hjx4hPj4efn5+Sqw6XLlyRTwAc3VV94Hg0aNHUalSJdUePjB8DTxx7SkJZRqEqDgO4b8bB/HqIbXKpcryb4w3+AasCqJMrRU5k39bLynW0as88pVuR/cNdW6aEolE8ibIomuYtYUeKhWzgj5dg6Oio3D37l1UrFBRSaEex44fg18xP1hZWwkxrgZ8LY6JicGtoFuoUqUKMjLVEVeMkaGRGIMXKVoEdra2qt1HuJ+fPo1H4I1AVK1SVYlVj9NnTqNQoUJwsHdQYtQhKSkJFy6cR/XqNZSYfw4vApkUdQv3zvwuxpK63wGP2dzc3MRYSK0x5psaDzJs7eVy8+TJI+qt5ljz0KFDqDJwjRKj5U8CefO42srWh0vLli2xdOlS2NjYKDH/PTp27Ihp06aJH9m7xqeffireUc1PodTk8ePH+PLLL7FixQolRh1WrlyJ6OhoDBw4UIlRh/79+6Nz586qC3p+Ysj9q+YDoNDQUPTq1Qvbt29XYtRh06ZNuHbtGsaNG6fEqMPo0aNRt25d1KpVS4lRhyZNmmD9+vXC+q0mXaYdh7vPEdKG6ruF/1fI1mQii8Ux3aAlEonkXSU7OwtpCe5oWKQ1Gvs74crFM/jll7mY/+tSJYV6tG3VDJMmT0aRIkVIUPzxMtTXwdDIGBfOncO0n6Zh5eoNyExXxwOJMTS2QPs2LTBq1CiUKl0amSqJb0MS3gEB14QFcvXaTUqsevTo1gWDBn2OEqXKKzHqEB4ajL59+mLT1p1KjHqwZ16rVtqFhtWEx4PsqcjjTLUZOnQoGjRoIIKasDehfd0JyjctUiDnQtOmTYWraN68eZWY/x5t27bFlClTxBOvd41OnTphz549YhE1NQkKChJCa82a558SvS6LFy8WT1OHDx+uxKgDu+u2b98eVatWFRZqNWCXKL6wqCni+GkyXxAHDBggLojsEqwGLODXrl2LwMBAcVNTkxEjRghx3KhRIyVGHRo2bIjly5cLq79apNP4oPfsTaj00VxkZ8l3ykokEsl7jV42UpNNcetKTTQs3AkuhnewaOFCLPj1VyWBerRp0wZjxoyBj4+PahY3HkewJW/WrFlYtWqV8M5TCysrKzE9Z9iwYcLLkV8RqwZsfeSxBE+BUnsMyHTv3h2fffYZypdXVyA/fPhQCNnNmzcrMerB00mbNWsmxkJqjTF140E28OzcuVO18SDDvw0eZ7Jxo3HjxkhVyVXe3NxcCGSnBpOVGC3qr34jkUgkElXJztZDZoaxDDLIIIMM73tINyGRmYXCpY7gwL21WH84HEYm6nodSSSS1+NfEsiZCNyxEEN7z0BgmrqT7iUSieRDhb2JDQx5fi4FA55TTHFivq7ynT7/Cp4vxOk4/f9L+2+g844W7VC2uX4vmyMt6p6jnbrvIuQWR0EHl69L9+K+56Bo7ieJRCJRC37oaWioQQG/gwg2uASbAo1etryCRCJ5C+QqkK9vmITqxQtjzhm1VnrLwsMzOzB34QYEp79nAjk7HYsntMDEnQ+UiFzIeoyJXergq633lIjcSXoahacp6riLvBtkI/n+LvT9qC5q1qyOsg0G42SIeivWSSSSl2NgqI/wB0n4odMRzOh2DItHnBVi7+apCMzsfgyzeh1H8PVYGBjl/hzUkOIfXIsR6Tj/5mnXkJacCSMTAxibGYhPhoWjkan2O+tE3X4ul4NIS/uFqKXji/303dBYXwTen1N8c72FIFfKYrgu6SkaHF//ADGhychWbhOcbsfsQCRGp8HU0vA50ZuckIFlo85j+idHMa//KYTdT8CeBUGY1vmICFcPh4r0234OFN9n9TqBwBPhNCilelOIDE7CgkFnRNt/7nEcQacjRD10dRZt4uPRqDUjXSPi+bi8j8NLBbVEIpH8DVgkGximw7/2NSQ6BmP94TBxvZFIJG+fXEdOqXGhCAq8hYhktc5UYzGf0AJmeP/GFNmIDr2L0Kd/4Z+vZ4ICJSqicB5zJSJ3fhtfH6N3hyvf/gtocPNMCFpOW4UDB3ZilM9VjJ2zT9knkUjeJCwwk+m6lK+ILQYurALPYnY4v+uRELn951VB+cYeuHYoFJn8UDKX667IH58Ov+ouGPp7dbQeWQJmVkYIDozFkZX3cJXysgCOepyEK/tDcGHXY1HWNRKeR1fdw4MrMbh3KVqkvbj7CdJTNaI+LNBPbnoo9t29EI3ja+8jLSlDHI8JuROPeBK8XNb1Y2HiGBHBiSR401GwrCOVQcJ39Hls/OEaokOSkRCThhsnI3Bs9X0kxqY9KycjWQM7FzP0nlkJny+uiny+tiJ9q+F+6PJNWdw4ESG+G5roo/WXxdGW2nd2azDVM5OEL93nqJ/cClmj7y/+aDm8OHbNu4mwewm4cy5KtI/bm0FpD/12B0tGnCUBHYlwEuHHVt8TbXoamQoDKZIlEslrkJ2lD0PDTOT324cDd9di3ZEwscq1RCJ5u+QqkPXEO9nwJzF7a/cSDO7dG71798XMtWehtS9n49aepRiixM9YcwZaGyLF712GIX16o9/4MTh0Pw2mdDh9IwMk3d6Hr4f3pfR98OPyY1Bvev+bQd/AEAaK5ULz9AZmD+shJuR/MWkrYjlSzwFehZxhbcIL6DzFoVU/YNXKlRhOaT4fswSPKTZgw3dYsech9s/8HN2nb0VmRgqOr/4OPShN9+6fY8G+21zSe4YhynTogQa+TjRQzEAy0mHroN77XyUSyV/DYtHAWI+CvhCoGWlZqNgsHyxsjZFBAtTc2kgr4mjAxWnZ6vmcNZfE6TUakC0beR5HVtxF1KMk7Ft8i8rR4OSG+7h3MQpXDoTi4G+36ZqVJUTiue2PSFhnIJ3ScJyGjnP1YAhuk7B8dD0Wm3+6htjQZGyYelWI6aAzkbi8L0Qcl12Vb5+LJMEbLoT3vkV0rBQ61voHiA1JweW9T4QlOCuTF7HJFK+gSk3MxL3L0XhwNQYnNz58Vn99Iz0SrIlY881lrJtyRbSdLcOGxgY06MymT8V9moIh3XeEMKZ8ureG6PojW5ONguUc4OFrh8iHicigNqUmZSKQxDu3SUP7uWx+8KChenG7H1yLpX4JEft0gl0ikUheBZ27Nc9JPnRvPTYfDYVGqmSJ5K2Su+9dLjw5uwA9Og/FsvWbsXnDKozpNQBLz9Ng5soy9Ow0FEuV+LG9B2DJ2RDEB+/Fl71IMC9aht9mz8PCLUcRY2IBq5QQLPlhFMZOW4B1mzbj+OX7eD/eWkldlRGMSQMH4ZpHE7FanfG5cRg8YRtS6OJ2attcbAuIpnTJ2DNzCubtDUUTSmNxfTomLjwLj4ot4e/niGJ1O+KzxuXw6OBcTF8WgtaDh2PY0L6oX0Ld97H+azw9hy9aNkTNmg2wOqk+Rn+s7gp+Eonk5bAb8LXDYZjR9RhSEjJQpqG7ELdPbj0V1tCiVfMIaykLx8v7QzDj0z9cqfX09YU49ChqgyptvOFb1QUPA2Lh6WePxv2Lokprb9y/GovMdA3KN82Hmp3y4yEJ4DIN8qLZoGIoWtkZaSQkb5IAfnQjTlhUs6i8/KUd0ezzYnDKZ4kKJNYb9PRBMO1nWJB6+tkh9E487l+OQYWmHrhyKETU2TaPqdjvWsAKhSs60b58cMlvDSMTfdTqXBCN+xXFo0BtOQzX3cbZFBUpXfkmHiT2tW7bqyZewurJl1G8litsnEwRF5aCFeMuYuvMQNToXED02Yuv1mRBzdZzftDA4pgt1k9uxVOfZqJYtTzwKe9I7XYXx7h9NgohtI/FdFamXFNDIpG8PiySjU0y4Fn0GDZdOIZr9xKVPRKJ5G3wNwWyBtd3rsRxvfzoN/5H/DB2ADwzzmHTrkBc3r4Ox/S80G8cxY8bCM/M89i8NxC3j2zBruhiWHj6MRKjI7BkQB2Yp6Ug08AItjaW0LOvhK9mLMS43o2h7mu13xCGRsDVLdgUVA7DB7cUS7n3H9MZaUd34H6Snlgm3JQGodxXdgWKoc/IYahJadrUqoo7Z+/AzL0wvF0skKdwGZT3cYNtgYJw1gvFuSOXEfQkDa55LLXHed+wKYdv123Hvn17MNg9CJ9+vhhPlV0SieTNkpGqQTESwQMWVEHLYX5i7m9MSDLObA0m0euF/CUdhNVTQ0KuBAnG/vOroCmJVxNzQxKFWUIo2jqbwbuUPfJ4aa9BLBDZSssimstjjEg4sks0C2CtuKZjk6g99PsddP22LPxbeop9bKI1MTdAJh3PhOfqmhoii8SnzsqaTQe0yWMmrLwstl0L2uDS7idw9raCKdeJ9nM5XLY2S7awcvNcZY3meVdxnqdsYWOMQhWcSMA6UR0NxLE6jislxPXd89HCws0ius2oEhhIfeRV3F5bTwV+cMDCmNvMDwfYmn3nXCQ6TSiNSi08RX14bjRjbKqPA8vukFgvgKYDfWFiwfUVuyQSieS10NPLpuuVAYJvlUN9v0rw9bJQ9kgkkrfBXwpkQ2MTZYsHJzRIyM5AfHQ4YvVcMGDmAnzRvCiy01NE/FOOBw3UZizASIqnUQU0hsYwE+9apQEODUT0kIFkI2d0GjUPm2Z0xrVZPdB6+Cw8eJcflOkZQJ8uXFk8EmKXF31D6g1lF23r0QDuxTESuxHqxnGaLD3h4sh2hkwa4PGglLEr2AzfzhyEPOkhOPnbFAyZsw9/2EbeJ3iRCUMYGdmh/sf1YHDzFu4qeyQSyZuFL0sceCVrvu6wa/KWGddxfucjMVd207RrQhyzQGXRK1a8puuRDracCjdpCiyAvUvaC2vwr0PO4NL+J/Cr4SL2cbmcv0BZB5zeHIyFg86IeceFyjti9aTLOLHhgRCyXBcW5HxR1GTQtZHKZyGrE6UsYO1IsHJ9MkkEm9sYITY8RYh0Fpycl9thSyJ694Ig3L8SK47L+fgiym3RwS7Wj4OeCuswL1B2/2qMtlyqb7lGHsJV+/FN7VWVyxDl5BDH7Hp950IUlo+9iN9HXxBzsX0qOsHUwgibfgrAuR2PRP3zeFuKBb/2LrqF/NQ/R6lfd8y9gdQE7YMEiUQieR1YHGs0+rh11R8VXDqgYx0PGAuDi0QieVvkegZmazKQkgZMaeENb29v+A1agvy126BU+hPsXLMMixctxC+z9iLCwBjFP2pJ8SHYuVYXvweh2cYoUKMZahqdR59aRZDfpzB6zdqNKJjAIOYWfhzZB6OnzsXBm7F4mhSFBLUWy1YRsYhLfDQe3T2HBw+MUNDFHvArC9/kg5i17AQePnyA5Us2wvKj1ihono2UlBSk88CQRoYZaanQjeOyMtKRmq5dudpUk4lHVy/hYUQcDa6ikWhREG27dUfrmi54cPQa3juHmowHmP/tLOw6d1P0x5qV22FRk/pI2S2RSN4cLBbz+lijfk8fIUz5IR7/16BXYXT7oYJYpKt4TVchBHn/i7CQzF/aQVhKOQ2LUHs3c7GYVYUmHsLSbOdijqrtvFGMhDLPOy5SyRltaH+lFvngVcIeNToVQPUO+dH123IoXc9NlFeT4lhsN+pXFNZOJsLVmuskRC7/o1C9Y340HVRMCOFPp5YXc4D1aUBYrb03XPJboVg1FzQZ6As7VzM07F1EuF9b2JugzZclRDkceJ51iyF+qNm5gLAYWzuYirSuhWzEKtPsBs5lsft43kLWz4lrdo128rQUC3pVbu2FOl0LCYu7qaWRqBu3ocPYUqLdfJwOY0uLtpX7yB21KS1b67nfX9a3EolE8nfQ08+i65k+7gVWQ/k8HdG5rgcMczzElEgkb4dcBbJd/nJo0bI5apUvhqJFi6Kgsx0K1/ocSxeOQtmC+eDu7k7BEcZZenCvNFDEl38W7wRTGgXZFmyJaXO/Q5MKNMioVg9Dx4/HwM4V4WZpCy+f4sjn4YFSDXri5+/Ho4SjcuB3Bn5ViQb3jqzBqGHfIb7QYHSuagWYVcH8zWOADVMxaNBg3PH+Cj+PqA8TfQ18yn2EcjTgAszhW7kuvKy1JTkUKYfa5b1ER7fuOwbOAcsxZMFu3Dm+CgP69RWLdE0/rYcx04fCXZvl/cHIE/XKpOL3b0eK/liR2Qibp35Cf3+JRPKmYWHGQpBFpjaCLRHaObw8z7dAWUe4F7F5qZWT87O11MrOhC95Araw8srQnNfJw0KIShae5tbGwprK6VwLWov9DnnNRf78ZRyQr5idEJf8nef9smuyLZWjdY/W19ZREZJ8DD4mx7HAdM5nAVNzXuAQ4licngNbsy0pHbtIczls+WYBL8qhwHld8lsK4cqB3a05Lbt2s9Wb62dmZQwrEtbsKp5TyPI2u427kZguQPX3KGorrM/cXk7P5eX1sRHtZqu2h6+tENtcD34wwMGa2vnMVUgikUj+IWw5zsoywLmjxWARXQKf1PeAgc5FUSKRvFVyFcj5a/fCoo2bsW3HTuzcuRObR7egWD2UbD8ca5W4nTvnonVxJ5Ge49fkjC/hLOJLtBmK1Tt2YNui2ejfZzB+/n0sCls7o+3w2SLt9jXz0Lmctox3i2ykJxvAt2k/LN+8BUtmdEIeZY+Nd0NM37oFmzdvxrwRDaEdmhqiWd/p6FuNF9pyQMsh36KaonYLNe2DSZ9VgzHvKd0Bi7dswcYxHeD30QBRBoe1i35GZTdt+vcLPeRvMAIr6bfC7dg6pTscpTqWSP41WOjldBtmxJxjEogiCK+WlyPm/LLwzQGXJ9yqlXJ5vxDHDH2wiNTt53jdsYQ7NZeny8ef/I+CLk6HsAIrcVxHzseIYyl5dGXqyhH7XygnZ1t1x1aKUra17dPF5UQcQ2kLfz7LR+mfxdE2w991ZeuO92JdJBKJ5O8ixLFGH/euV4NtfGnE394K/VxH5BKJ5G0gT8dcMDAwgJm5YpX5jyLaaPZuttHQ0FBYwtSG28vtVhtjY2MR1Ib7wdTUFCYmJmIRODUCl6dPd2Hui9z2v2rQ9S2H3Pa/SuD2c9uN+J1zKsNlctlq8ybOK2NqPp8OBoYZMsgggwwyvO/BKB1Z2XoIvl0LNb17oFujAsjKeDPvc+F7Et/3c7vHvmrg8jjwPZrJLc2rBkZXZzXHKVwWl8llvwl04zW10Y2t3gS6MZaaY0wOb2I8yCFnnXkMl1uaVwlcTx4Xv4he84kHnnsM3q5gmLL14fLjjz+K9xzb29srMf89Zs6cifbt28PFxUWJeXeYM2cOrl69ivnz5ysx6hASEoINGzZg4MCBSow6HD58GElJSWjcuLESow6//vorKlWqhMKFCyMzUzuP/XXhC8H333+PQYMGqSY8+cISGxuLZcuWYcSIEUhLU+dGzw8dzpw5g8ePH6Ndu3ZKrDqsXLkSvr6+KFWqlBKjDty3/fr1g5WVlRLz+mRq9LH9sT08imxHdrZKN0q66hsY8vvujcT6CWo9kGKLrYkJu1hnIT09Qwj710WUaWwiBh+Z6ckco90hkUgk7yFsPQ55aIfUIHu0q+6IW7eDsHv3HgwcoO7YhPn2u2/FWC+vW15kKYvEvi5877h79y62b9su7vl8D1ELFld8H23RsgW8vby1CwSrAI99gh8FYyONAb/44kslVj1m/jwTjT5qhEKFCikx6hARGYGFCxZg9OgxSsyfSWOvJsXb6Z+wZMkSlClTRoyF1Bpj6saDS5cupX7+QrXxIMO/DS7Xz89PjN0yMjKUPa8HC+5JkybBt/M8JUbLnwRyOf2TytaHy/Lly9GsWTNYWysTif+DrF69GvXq1YODw7v3kq1169bhzp07GDVqlBKjDlFRUThw4IC4WajJhQsXxA2iatWqSow6bNmyRVwIPD09Vb1JsJDt0KHDs6e/rwuLq4SEBGzfvh1dunRR7aLF4i0gIAARERGoW7euEqsOu3fvRv78+eHj46PEqAP3bZs2bWBhod4rOlhoHr2eij59hyJTpb7lv/2t27dx7epVtGvXnm5i6qyUyOJ49+5dsLWzQ4UKFZCRnq7seXWM6eZ15MgRcT4U8O8FPUMrrX+0RCKRvI/o6UOTHouQwO1ISU4gUaF9WJmq0nU4J2amZnQPSVdNHOtgIWRkTHVOTcUf7215fbLpP34YmkH3vTdZZ7UxpXsfj300WeqM1XTo02+FBVxK6sseQmSjsb8TCriZixft/BO2bduGIkWKiMWY1RpjvqnxIMP9wOUWKFBAjN3UEvV87i1atAileyxRYrT8SSBvHldb2fpwadmypXhKYWNjo8T89+jYsSOmTZsGN7d3b/Lzp59+ih07diAyMlKJUQe2RI4cOVI8AFETtkZGR0erbpnu378/OnfuDH9/fyVGHWrXri36l5/GqUVYWBh69uwpLl5qsmnTJly7dg3jxo1TYtRh9OjR4gFRzZo1lRh1aNKkCdavX6+6q1WtGlVw6MhRZKarc2M3NDbFgX17sG7tOsxbuITKTVL2vB6GxhaYNGE0PPN5omv33qqUy2X+PP0HDBr6BRoM/x01mh1Flkb9KRgSiUTyb8BeMXokfAyMeKE/eS2TvBr8AtmUFHNoIlpgcJOKcPiHjmuDBw9Gq1atUL16dSVGHXg82KNHDzHOVJuhQ4eiQYMGIqgJ94F93QnKNy1SIOdC06ZNMW/ePOTNm1eJ+e/Rtm1bTJkyRXV3EDXo1KkT9uzZIyy+ahIUFCSE1po1a5QYdVi8eDFiYmIwfPhwJUYdevfuLazdbJnmJ8BqwE/K+MKipojjp7KhoaEYMGCAuCAmJ7Mb7OvDAn7t2rUIDAzE119/rcSqA7uF1apVC40aNVJi1KFhw4biAYyjo3pL8ycmJoprEp8Tarkr8ZNY9qbgBxALFiwQT3zVgF3Lx48fDw8PD3Tr1k2V34KlpSWmT5+OYcOGodGXS9H00/XQZMhBpUQikUg+YMRtMBsRYc5IuPsx+jWugoLuf39cx9PB2FuWx0JqjTF140E28PBizGqNBxkeX/A4kz0KeUqjWp4APA+ZBbJTg8lKjBa5SJdEIpFI3huyNAbgV6M8F7INaJhgqA20zXH8qf1u+Of0L4Zc8r/NkFsd/qpez+pOQXzP0Z5naagfXowT4bm2/42+kkEGGWSQ4e0HvhdqDOGcJwpW+ddg3u7juPfkzSz29iGSq0DWpKcg/ulTpP6fV4S8SHZWBhIpX1Laa/iFZ17C0LJ1MPTnI3gX/sya9CTERkWIJyIcYuJzaVt2JmLiqL9yceHPSo56ljdWediRmZaExNQcfvlZGiQnJyHjvXxtSDbiI8NF+yKfqrdQg0Qikfxd+LVLCdGpiAtPQUZalnhncjpdkJ9GpCAl8f8sFkb7NOl/5E9OUGdxsVeFXx+VHJ9BYhUwNNIXdeHttJTc54jxvsTYNFH3+KhU8Wqq1KRM0fbEmD/uoskJ6c/i+B3SOrLoPp8Qrc2fHJ8u+i63KYX6hnrafRKJRCJ5Z8jK0oezSxgsPNfg5+0ncD9UHWvwh06uAvnqyi9R3M0BP574Z+bruFtb0dLbAe1mnsArT/fOjsfNi+dx82Es1J2e/2pcWNARflUaifmVPXv2QLM6H2P9tZDn6pZydCKKlfBHv8VXSS7qyEbIxeMY1a+Vkrc7Pv7qO9yKzsKlRZ3R4JvNSjoanIVdRt8+LbE+IFGJeV/IQujJJejfpRu1rytq1eyMtZfVdYuWSCSSv8KAhFvA4TDM6nkcayZfxuafrgmRfGTFXfw+5iKWfXkOYXcTYEBiMzdMzAxxestDzO5zAmu+voyz24JhZGIAY4o3tTQU2ywYOb+JufY7C0zeNrUwFPHGpgYiLX8yBoZ/xLHI5bQccgpvLkePyuGyxDHo5mFsZiBE6pmtweKYT4KeirJSKG7luIvPjqkrhwVrbGgyvm97CGup7lt+CkACCeCVEy9R2y9g2VfnceNEONJIMP865AyWj72IRcPO4vHNOJGX68j7f+a+o/zLRtG991SE2CeOxe2nNNyGuLAUqkcGDI31RX15n2hTDrEtkUgkkn8ftig7u4TDJv9KzNp2HHefqL8Q2YdGriMGfkVHZqbmH6+Ixo+yNZzvFZYb/wO6+cIYRjQoeBdIp/Z4d5oo5lbu2LETsz93xc/DhmLfQ0XMZodjzaqH6N6zKbIubEew8uAm6cFuDBn4BYxaL1Py7sJPTZ0RlZxN454s5DQW61NTs7I0whLwfpGNhDR3jFrJ7duL2c2SMGP5QWWfRCKRvHl0181q7b0xbHkNaOjiGhwQA7+arhj6W3V4FLPFnYvRQmgyLC5Z1OUUq2nJGtTtVggj19ZGvW4+dB/Lxp5fg4SgvLT3CbIys3D3QhQ2Tw/AifX38TQqFZtIjK6ccAm3z0Xh0PK7WDHuEo6svCsswA+uxeD4+gdYQflvnYvE9lmB2DEnEOkk3HWC8vzOR0iOS0cMCVzeZiF6ac8TYf31KGIjjjun70lsmHoVsSRO09M0opx1312lNJpn5WSkalCogiNGrq+NPj/7C9Fr62SGXtMr4qM+RXD/aiwSn6bDvbANPvulMhp9VgRntgWT0NWK+fQUDfxb5KO+qoE6nxTEqU0PEfMkGTvn3hRtOrXxAWJCkvHbqAtYNPwsgs5EivryPm4TW6T1pGVZIpFI3ipakRwJK6/VmLfrJO6HSHfr1+GlKjTn4IHJzk7B0dnDUbm4H/yKl0KPSRsRk5uiy+U+mRJ8Bl+2KSleWVO8RGUMnXEQSSJrNgK3fIcGJYvDr3xD/HSABiIGf7x6hm/f4ed+Q1veT3lrtx6Hy/H/vl055wvcS3X5Gp28U7Fz+1VhJc+8dQjrMouhV9eOyGN2D2eDtKu2Xtq8GhnFu2FkU2/xnSlaqzsqexgIV+rMxDiEh4eLEBoejdQMNRfK/7cwgE+t+vBEFMJDr+BscArKlSiq7JNIJJJ/jyQSmxEPE4WYs3IwRb5idiR8M4WAdMhrLlyP+b7GLtTxkalIScx8dp9jy+2eBUH4uvl+nNjwANcOhwp35ZK1XXGSvgcHxAnhyK7Y+Us7CAsvW35L188LR3cLIWi9/OwQHBgnwvXj4Qg8Fo78ZRyweVoAHNzNEXI7XohsnUAPu5eAxzefkoCNEWI4gwTw7fNRwtX50r4QOFG5jp4WKFTeCWZWRiLe3tVcWJMDj4U9q7shCeKbJyMwudl+bPzxKtVLnwR+FgnvFEQGJ8KE2saimfsh+nESHt2Mg4WNMd3Tlfs3lcPp2RW9UAUnYaFOoT4qUNoe3iXthXU+lfrKzcdafHfysIBrAWshylm4Xz4QAiNFbEskEonk7SHcrV3DYO65CrN2HMPdEDn18VX522bau3u+R7cvlyPb2Qteecyx4/thmLYtKIdLce5kp1zF4IZ1seBEKmzt7WGW/Rizh3TH1N23EHppCbp1HYdAjSls8AgbFs3AraeWMOZa6RtCk3QEXRoOwgVDJ3h5eSH06Pf4YuwKxKrzuq5XxAKF85sj5s4jans2Lh66gJIVKsLLsxQauBrj4K6jlCYVwQ+y4V64MHJbT86IBkdPdvwiVnnl0GPIRJy6ZwhjdV5L++8SfxHfDeiDbj2G4LR+LTSt6KLskEgkkjcPC0UWe+d3PcFvX11ArU4F4OxpKR44Xtj9WKQpWtkZmekaYTU9vuY+Voy7KESucG0mWJxWa58f/eZWRqXm+RBwNAyl67ihFAng/KXsEUvilIVwybpusHcxF/Oby37kTuXmgbWjCYnEUDr+Yzy59VQIUUs7E5Rv4gG/qi6wdjKFf0svFK7ohISYVH4uLOrM368fD6N6ZcGruD3Obg+Gpb0JrCiw23geb0sq2xTedHwWrQ55LeDfylNYxtmCna08K86kuhcgId5/XmXU7aZ9rzeLe3aZvkritVxjD9HOsPuJIi76cTIa9Cos6vkiuocImRlZwprN/Rf+MEE8QGBh7OFrK+rBQv7M5mA8uBYr6q8T6xKJRCJ5u2Rn68PJNRxxuID958OVWMk/5S8FMr+nTYsGN4/uwz0TOxQuXhql/XxgpfcAZ648yX2eMN0tdTkzbxzG2vu26PTtJhw/ehSndixATeeHuHD5Ie4c3oWzBv6YsekETpw9hjlDm8DRKEW4H+sbGCLqwkEcpPGES8FiKF26FNys0nHj1gVEvlXX+nQkJBjA1NYWhtkJOHH8Ag5v/FW8T2zJwRPYdeAYImloZm2lQWpcYq5zsTNoEOLdaYJYAp3Drg3zUa9oBl5nbbO3hnUZTF65kdpxEJPKhqNf/4UIVXZJJBLJm4YNoXp0z6kuXKyrw7eai1hQit2AeQ5v8yF+wr2a07EQ/uizIvh8cVXhTsxCV0A3Mp5ba5JjTnF0aLJY/CvyURIJXmNh9WX3aVa4qQkZSIhKg6GJPp7cfioEYo9pFVDE31lYY/k7Bxaaunyinjn8hNgazMI7PiIVBco64Pz2R0Jsm1sbi2lKnIddu3NqTxEnRGyOWCqX28einC3NPEXKzsUMPX+i+lTJg6sHQ4WIdS9ijT6z/NFpYhlRFx28zXOOzSyNcO9yjHDx5npHPk7CiBU14ZTPEhpNloijpgjr8sNrMeg8uQwqtfAUDx4kEolE8vbR02PTXTbuBpaAn11TdKqXT9kj+af8pUBOS44X7+BMSsuAmYU53YWtULCoH8rUaoVZmw7i527lci1Ak5aMeMqXmJyKjKRkPM14iqjHD/GU4h7TZ2QcYGxCAxFDAxpBZCElPgaJYY/xMCQGT9NJXNNNmC0CppaW0GOf+vx0zDJlMXTuAWz4cRDymSkH+pfQNzRWtqi6j89jw/kH8KtZHHE3t+BSuAN6Deou3snVbfgwVIq/gb13DFC2WhFcv7UPj+KVjExGEhJ5Dhq1L6fbtiYllbvhPSQTKSl/qHq/6qVhGhmBSOW7RCKR/BvoVlfm+bSsKKNI3O1dfAtBpyPxy2cncWj5Ha1ApX0sFjkdCz4dLIrFHGVKwwt81elaCIdX3MWPHx8R4tjD1w4GdAwWpmYkYNnNesv0ANp/GEkx6aKsOX1PiPnILK65LFEn+sffxTF4FWgjbT3ZUmtFYpgFMadhQZuSpIFLfmsh7lmsc37XQjZinnP4g0QSsFoXI47PueAYLyZ2/0oMvm9/CPMGnEIcCW5DE379RzZ8SSBHPkzE08gUYT3necz8kCAnvNjW6S2PMLXjIRxfd19YofP62MDC1hjftjkgXLW53V7F7XBg2R1cPRQKrxL2mP/5aRz+/Q5s85iJ+7VEIpFI3iIkjvkmdveGHzz0OqFvk6KwNPtLmSf5C3LtuazMNBJywDeNnMWLmW07zUGhJn3R1PQuxvXtgFYtmuOj+oOw+17cc0+3+TVPGRnAvvGNYEv5rEp9jDOu7TG/SwFsGauN86rSF6GleqN/67Io2rA9mlsFoEs5V1i5lcSUnU9gYqyH5KwEJCWlwKpMC3xZ1hG7v+uLVq1aoUnDFpi6/Dqy/8W/d3ZGMh5fPITNmzdT2Iih/QfBoMpAdKvhilMr1yGsZFd88lFt1KtXD7XrfoIedZPw29ydsK73KTrkeYxu/cY8yzvp23FYdi4GJtlp4qHDM7I1JDTfw9c8ZT7Boklj8OOiNaKNo2duR4lPPkJxZbdEIpG8aVgI+tVwQZV23sIizK8tsnE0xaBF1TBocTV0/7GCcHFmcZybjuN5ylXbe6NCEw+kpWQK8WrjbIoB86ug5/SKaDKwmBCnNToXEC7GnKZ0PTf0p/2ffl8eBcs7otmgYug7yx/951WBdykHVGzqgcKVtHOH2WLLorRcIw+UrptXWIC1Yl0PLYcVR61PCgrr7+Al1ZCPyuf5wU3pmCx8G/YqjE6Ty8DTzw4dxpUWQryovzOqtPYUopTbbudqhtGb66D7DxXQaVIZ4V7euF9RWNmbirnXLYb6wa2gNZoM8IU51SfnIprcX+wmPnxFDXSfSvmpru5FbcS85Y50vG4UN2RpNWHt5ocCfWb7i3nZ/q288Nkcf3y5rjbKNHDXPpiQSCQSyVuCrut0T7hD4jif/ifo27QwzE1zKjTJPyVXqelesQ0mffM1Jk+eLMKk9lWRr2Rr/LJ+GaYqcZMn94e/p42SQ4t5nlLolyPf5GGdUCCPN3rN2YSl05W4qb9gw7qZqONpDbtCLTFn03JME/Fz8MOXPeBu6YJPv56CXs18YYxCGL91LX7RlTd5DDrU88G/OVW3YM2+6FPaHGfPnqVwHgW7LcOise1gjSzY+DfGsJ5VxWJiOvy7jERLH1Ok6Hlg4IyV+K6e2bO89lUGoH9VRzhV6oGhTUorOeiPYJ0Pn3wyEGXdc5ux/A5j6ImOHSsg7cEV0Ub9qoOxZFiD5x6aSCQSyZuG3ZhzvtuXv7P7s4m5gRC3bJH9Kzgv59HBwpNXlea8OmEt0nAS7TgExkrZHM/WYfFKJzomp+GydG7QOuu2iMtxDIbz6uptoFiXmWd56INfpcTf/4j7czlspTazMhQu4rxPpKV/ot5Ut2dxuSCOQYKY83P9+QGDyEfpOU5Yq5WyeC4yf+c8PC+a8ynNlEgkEslbgN2q2Xp8L8gPHvqd0adJIRLH/6Il8T9Krj3oUqIBPv9qNMaMGSPCqLYVRbx7xSYYrsSNGdOHBLKtiNdh6lgUHYf8kW9Mn9bIZ0U7zL3QfrASN+IzVMn3hxDMW74xhor4fqjuzb7T7mg3eija1fYRlTOyL4HuuvLGfIE2FG8kcv47uJZvj1ETJmPKlCkifN7CT9ljgMqN+qBBkef7wNKnNvr2qQ9H8c0IVbqOfpZ3QB3titbu5duhW01fsc3oWbmieYtO8Mvzhyv3+4JDiVYYPVnbvslda+P9a4FEIvlPQmMGFnUcXon/l/eF/WL7r9L/P16W92+U+aydr3j8l+X/U1yO7Wd5JBKJRPKW0F6k790oRuqJ3aqLwEK6VauCXvOJB567xW0eV1vZ+nBp2bIlli1bBmtrayXmv8fHH3+MadOmwdXVVYl5d/j000/Fu6MjI9WdzfzkyRN8+eWXWL58uRKjDqtWrUJ0dDQGDBigxKgDl9epUyf4+/srMepQu3ZtsTicqal6HgthYWHo2bMntm/frsSow6ZNmxAQEICxY8cqMeowevRoMS2iZs2aSow6NGnSBBs2bICJiYkSow5c13379inf1OHIkSNYt24dZs+ercSoAz8s8/T0FL9dtfjll1/Qv39/NB65BM26rYEmUw4AJBKJRPLhwpZjTaYBHj+oiAJGPdCz4T8bz/Piwjx9tXr16kqMOvB4sEePHmIcrzZDhw5Fw4YNUb9+fSVGHbgP7OtOUL5p+ZNALpSwS9n6cFmzZg0aNWok5l//V1m/fr0QSvb29krMu8PGjRtx7949DB8+XIlRBxaxhw8fRuvWrZUYdbh8+TJSUlJUF7J8cfH19YWHhwc0GnXm+BkYGGDlypWiDwwN1ZmswC6fvJjf7t270aFDB2TwQgQqYGRkhMDAQPGgpFatWkqsOuzfv1+8Oq5gwYJKjDpw37Zo0QLm5uZKzOuTnp4urkn8UCszU52l7vlvf//+fQQFBYkFBtPS/lg08HXgBwMsvPnhYsmSJVX5LRgbG+P06dM4ceIEqvZbhaJlg5+bR/u68NsaeOVnddG6Y6u9eJXObftNlKstUu1y30Tfit7l/6neD8z7WWf++72Bct/DOotayzo/4/2tM2+pXfb7WOeX/w0pFhnppri6NxwV3dNhZa59W8PfZdeuXfDx8REPtNUaY3Jd38R4kOHxBZfr7e0txm5qjYd4rLl06VJUG7ROidHyJ4Hcu9xbfYfSO0FCQgIsLCygr//ftVJwG3kQz4LpXcPMzEyIIktLSyVGHfgCkJycrPqDj9TUVHHx4nqrCV9k2MrLYoYvOmrA9YyPjxcCRs0yOXB9uW/VLJfFIV8E1RScDP8O+KLIQU24b9XsA4b7gc9Xtf9mfOPi/uVrnZrl8sMivq6wsFWjXC6Ty+K+9SxajcpW17MnNDRUdU+a9LQ0xD19CmdnZyVGHbgPGLW9m/h6a0NlGqvs+cB96+Liour5wPD5oNFkwtbWTolRD65znjx5VL//JyUlifPNzk79OrPFxsnJSfX7OV8n+f72Jh6ka+vsSHVWd1UZvv4kU187OGonuqlJeHg4HBwcVHu4rIMfUPJv2vEN1Zn/fmrf6/ga95SuR/y7U5uIiAg6t23FdV9N+PyLjY0V57fa8DWUr8tqe4/x+IeNOy+rM1uRk6KvIz42HP/0uTFfk7i+ao8x38SYheFyc47d1Kwzj4OmH3n+IcGfBLJEIpFIJBKJRCKRSCQfInIil0QikUgkEolEIpFIJIR+NnBc2ZZIJBKJRCKRSCQSieSDJBvZAfr6WVmjaOOyEieRSCQSiUQikUgkEskHRvYdZGUP+R/tpYlNP15JcgAAAABJRU5ErkJggg==">
            <a:extLst>
              <a:ext uri="{FF2B5EF4-FFF2-40B4-BE49-F238E27FC236}">
                <a16:creationId xmlns:a16="http://schemas.microsoft.com/office/drawing/2014/main" id="{5EB188DA-D44D-2B99-162C-3DED71A74D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472448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4EF46-3C35-D8F1-C65E-EF6472E44159}"/>
              </a:ext>
            </a:extLst>
          </p:cNvPr>
          <p:cNvSpPr txBox="1"/>
          <p:nvPr/>
        </p:nvSpPr>
        <p:spPr>
          <a:xfrm>
            <a:off x="839788" y="1713627"/>
            <a:ext cx="5003712" cy="9168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04165" marR="0" lvl="0" indent="-304165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ow Display"/>
              <a:ea typeface="+mn-lt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ow Display"/>
                <a:ea typeface="+mn-lt"/>
                <a:cs typeface="+mn-lt"/>
              </a:rPr>
              <a:t>.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ow Display" panose="020B0504030202020204" pitchFamily="34" charset="77"/>
              <a:ea typeface="+mn-lt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ow Display" panose="020B0504030202020204" pitchFamily="34" charset="77"/>
              <a:ea typeface="+mn-lt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ow Display" panose="020B0504030202020204" pitchFamily="34" charset="77"/>
              <a:ea typeface="+mn-lt"/>
              <a:cs typeface="+mn-lt"/>
            </a:endParaRPr>
          </a:p>
        </p:txBody>
      </p:sp>
      <p:sp>
        <p:nvSpPr>
          <p:cNvPr id="2" name="Google Shape;231;g156f50cacb4_0_186">
            <a:extLst>
              <a:ext uri="{FF2B5EF4-FFF2-40B4-BE49-F238E27FC236}">
                <a16:creationId xmlns:a16="http://schemas.microsoft.com/office/drawing/2014/main" id="{FB97552D-CE6A-8038-9540-11FAD8D5C4C3}"/>
              </a:ext>
            </a:extLst>
          </p:cNvPr>
          <p:cNvSpPr txBox="1">
            <a:spLocks/>
          </p:cNvSpPr>
          <p:nvPr/>
        </p:nvSpPr>
        <p:spPr>
          <a:xfrm>
            <a:off x="594717" y="618507"/>
            <a:ext cx="105123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2400"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2D2A26"/>
                </a:solidFill>
                <a:effectLst/>
                <a:uLnTx/>
                <a:uFillTx/>
                <a:latin typeface="Helvetica Now Display"/>
                <a:ea typeface="+mn-ea"/>
                <a:cs typeface="+mn-cs"/>
              </a:rPr>
              <a:t>Deep Dive into resolved &amp; Unresolved tickets (Top 2 clients </a:t>
            </a:r>
            <a:r>
              <a:rPr lang="en-GB" b="1" dirty="0">
                <a:solidFill>
                  <a:srgbClr val="2D2A26"/>
                </a:solidFill>
                <a:latin typeface="Helvetica Now Display"/>
              </a:rPr>
              <a:t>of each category)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2D2A26"/>
              </a:solidFill>
              <a:effectLst/>
              <a:uLnTx/>
              <a:uFillTx/>
              <a:latin typeface="Helvetica Now Display"/>
              <a:ea typeface="+mn-ea"/>
              <a:cs typeface="+mn-cs"/>
            </a:endParaRPr>
          </a:p>
        </p:txBody>
      </p:sp>
      <p:sp>
        <p:nvSpPr>
          <p:cNvPr id="6" name="Google Shape;4240;p629">
            <a:extLst>
              <a:ext uri="{FF2B5EF4-FFF2-40B4-BE49-F238E27FC236}">
                <a16:creationId xmlns:a16="http://schemas.microsoft.com/office/drawing/2014/main" id="{B308D21A-2E26-8DCE-BCFF-6A3978494B8A}"/>
              </a:ext>
            </a:extLst>
          </p:cNvPr>
          <p:cNvSpPr txBox="1"/>
          <p:nvPr/>
        </p:nvSpPr>
        <p:spPr>
          <a:xfrm>
            <a:off x="594717" y="3607700"/>
            <a:ext cx="5408592" cy="266197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Most Tickets Resolved (Top two clients ~ Details)</a:t>
            </a: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408305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WHS engaged support team for several tickets main for account creation, access and one </a:t>
            </a:r>
            <a:r>
              <a:rPr kumimoji="0" lang="e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ti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ck</a:t>
            </a: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et related to machines showing as offline.</a:t>
            </a:r>
          </a:p>
          <a:p>
            <a:pPr marL="865505" lvl="1" indent="-171450">
              <a:buClr>
                <a:srgbClr val="073763"/>
              </a:buClr>
              <a:buSzPts val="800"/>
              <a:buFont typeface="Arial"/>
              <a:buChar char="•"/>
            </a:pPr>
            <a:endParaRPr kumimoji="0" lang="en" sz="1050" b="0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  <a:sym typeface="Calibri"/>
            </a:endParaRPr>
          </a:p>
          <a:p>
            <a:pPr marL="408305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SKL engaged support for </a:t>
            </a: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th</a:t>
            </a: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e following requests:</a:t>
            </a:r>
            <a:endParaRPr kumimoji="0" lang="en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ow Display"/>
              <a:ea typeface="Calibri"/>
              <a:cs typeface="+mn-cs"/>
            </a:endParaRPr>
          </a:p>
          <a:p>
            <a:pPr marL="1066165" marR="0" lvl="1" indent="-37211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  <a:sym typeface="Calibri"/>
              </a:rPr>
              <a:t>Account creation request </a:t>
            </a: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[Solved by L1]</a:t>
            </a:r>
            <a:endParaRPr kumimoji="0" lang="en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ow Display"/>
              <a:ea typeface="Calibri"/>
              <a:cs typeface="+mn-cs"/>
            </a:endParaRPr>
          </a:p>
          <a:p>
            <a:pPr marL="1066165" marR="0" lvl="1" indent="-37211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User deletion request [Solved by L1]</a:t>
            </a:r>
          </a:p>
          <a:p>
            <a:pPr marL="1066165" lvl="1" indent="-372110">
              <a:buClr>
                <a:srgbClr val="073763"/>
              </a:buClr>
              <a:buSzPts val="800"/>
              <a:buFont typeface="Arial"/>
              <a:buChar char="•"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Change in configuration for Accupack3 I/O pin </a:t>
            </a:r>
            <a:r>
              <a:rPr lang="en" sz="1050" dirty="0">
                <a:solidFill>
                  <a:srgbClr val="073763"/>
                </a:solidFill>
                <a:latin typeface="Helvetica Now Display"/>
                <a:cs typeface="Calibri"/>
              </a:rPr>
              <a:t>[Solved by L1]</a:t>
            </a:r>
          </a:p>
          <a:p>
            <a:pPr marL="1066165" marR="0" lvl="1" indent="-37211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System inaccessibility (portal not working) [Solved by L1 with Special support for Jide (account manager)] ~ client is now stable since 24 after we stabilized their gateway.</a:t>
            </a:r>
          </a:p>
          <a:p>
            <a:pPr marL="608965" indent="-372110">
              <a:buClr>
                <a:srgbClr val="073763"/>
              </a:buClr>
              <a:buSzPts val="800"/>
              <a:buFont typeface="Arial"/>
              <a:buChar char="•"/>
              <a:defRPr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608965" indent="-372110">
              <a:buClr>
                <a:srgbClr val="073763"/>
              </a:buClr>
              <a:buSzPts val="800"/>
              <a:buFont typeface="Arial"/>
              <a:buChar char="•"/>
              <a:defRPr/>
            </a:pPr>
            <a:r>
              <a:rPr kumimoji="0" lang="e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Carclo</a:t>
            </a: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 Mitcham also raised 4 tickets;</a:t>
            </a:r>
          </a:p>
          <a:p>
            <a:pPr marL="1066165" lvl="1" indent="-372110">
              <a:buClr>
                <a:srgbClr val="073763"/>
              </a:buClr>
              <a:buSzPts val="800"/>
              <a:buFont typeface="Arial"/>
              <a:buChar char="•"/>
              <a:defRPr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Removal of lines [Solved by L1 with support from L3]</a:t>
            </a:r>
          </a:p>
          <a:p>
            <a:pPr marL="1066165" lvl="1" indent="-372110">
              <a:buClr>
                <a:srgbClr val="073763"/>
              </a:buClr>
              <a:buSzPts val="800"/>
              <a:buFont typeface="Arial"/>
              <a:buChar char="•"/>
              <a:defRPr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Change of ‘Planned non run’ to ‘No work’ [Solved by L1]</a:t>
            </a:r>
          </a:p>
        </p:txBody>
      </p:sp>
      <p:sp>
        <p:nvSpPr>
          <p:cNvPr id="15" name="Google Shape;4240;p629">
            <a:extLst>
              <a:ext uri="{FF2B5EF4-FFF2-40B4-BE49-F238E27FC236}">
                <a16:creationId xmlns:a16="http://schemas.microsoft.com/office/drawing/2014/main" id="{95B9BB05-BACA-1CEC-6197-7BEEA77A76E6}"/>
              </a:ext>
            </a:extLst>
          </p:cNvPr>
          <p:cNvSpPr txBox="1"/>
          <p:nvPr/>
        </p:nvSpPr>
        <p:spPr>
          <a:xfrm>
            <a:off x="6187692" y="3607700"/>
            <a:ext cx="5408590" cy="2661976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Most Unresolved Tickets (Top two clients)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408305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Southern Champion raised two new </a:t>
            </a: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  <a:sym typeface="Calibri"/>
              </a:rPr>
              <a:t>tickets that are still not resolved</a:t>
            </a: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sym typeface="Calibri"/>
              </a:rPr>
              <a:t>:</a:t>
            </a:r>
            <a:endParaRPr kumimoji="0" lang="e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ow Display"/>
              <a:ea typeface="Calibri"/>
              <a:cs typeface="+mn-cs"/>
            </a:endParaRPr>
          </a:p>
          <a:p>
            <a:pPr marL="1066165" marR="0" lvl="1" indent="-37211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lang="en-US" sz="1050" dirty="0">
                <a:solidFill>
                  <a:srgbClr val="073763"/>
                </a:solidFill>
                <a:latin typeface="Helvetica Now Display"/>
                <a:cs typeface="Calibri"/>
              </a:rPr>
              <a:t>Alerts when machines are showing powered off (</a:t>
            </a:r>
            <a:r>
              <a:rPr lang="en-US" sz="1050" dirty="0">
                <a:solidFill>
                  <a:srgbClr val="073763"/>
                </a:solidFill>
                <a:latin typeface="Helvetica Now Display"/>
                <a:cs typeface="Calibri"/>
                <a:hlinkClick r:id="rId2"/>
              </a:rPr>
              <a:t>new request</a:t>
            </a:r>
            <a:r>
              <a:rPr lang="en-US" sz="1050" dirty="0">
                <a:solidFill>
                  <a:srgbClr val="073763"/>
                </a:solidFill>
                <a:latin typeface="Helvetica Now Display"/>
                <a:cs typeface="Calibri"/>
              </a:rPr>
              <a:t>)</a:t>
            </a:r>
            <a:endParaRPr lang="en" sz="1050" dirty="0">
              <a:solidFill>
                <a:srgbClr val="073763"/>
              </a:solidFill>
              <a:latin typeface="Helvetica Now Display"/>
              <a:cs typeface="Calibri"/>
            </a:endParaRPr>
          </a:p>
          <a:p>
            <a:pPr marL="1066165" lvl="1" indent="-372110">
              <a:buClr>
                <a:srgbClr val="073763"/>
              </a:buClr>
              <a:buSzPts val="800"/>
              <a:buFont typeface="Arial"/>
              <a:buChar char="•"/>
              <a:defRPr/>
            </a:pPr>
            <a:r>
              <a:rPr lang="en" sz="1050" dirty="0">
                <a:solidFill>
                  <a:srgbClr val="073763"/>
                </a:solidFill>
                <a:latin typeface="Helvetica Now Display"/>
                <a:cs typeface="Calibri"/>
              </a:rPr>
              <a:t>Line 4 not showing rejections (</a:t>
            </a:r>
            <a:r>
              <a:rPr lang="en" sz="1050" dirty="0">
                <a:solidFill>
                  <a:srgbClr val="073763"/>
                </a:solidFill>
                <a:latin typeface="Helvetica Now Display"/>
                <a:cs typeface="Calibri"/>
                <a:hlinkClick r:id="rId3"/>
              </a:rPr>
              <a:t>seems device issue, awaiting feedback from customer</a:t>
            </a:r>
            <a:r>
              <a:rPr lang="en" sz="1050" dirty="0">
                <a:solidFill>
                  <a:srgbClr val="073763"/>
                </a:solidFill>
                <a:latin typeface="Helvetica Now Display"/>
                <a:cs typeface="Calibri"/>
              </a:rPr>
              <a:t>)</a:t>
            </a:r>
          </a:p>
          <a:p>
            <a:pPr marL="1066165" marR="0" lvl="1" indent="-37211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endParaRPr kumimoji="0" lang="en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408305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Both </a:t>
            </a:r>
            <a:r>
              <a:rPr kumimoji="0" lang="e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Carclo</a:t>
            </a: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 Latrobe and SKL have one ticket open each that are still unresolved:</a:t>
            </a:r>
          </a:p>
          <a:p>
            <a:pPr marL="865505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800"/>
              <a:buFont typeface="Arial"/>
              <a:buChar char="•"/>
              <a:tabLst/>
              <a:defRPr/>
            </a:pPr>
            <a:r>
              <a:rPr kumimoji="0" lang="en" sz="105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Carclo</a:t>
            </a: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 Latrobe wanted to update user list/accounts (</a:t>
            </a: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hlinkClick r:id="rId4"/>
              </a:rPr>
              <a:t>feedback awaited from customer on this</a:t>
            </a: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)</a:t>
            </a:r>
            <a:endParaRPr kumimoji="0" lang="en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865505" lvl="2" indent="-171450">
              <a:buClr>
                <a:srgbClr val="073763"/>
              </a:buClr>
              <a:buSzPts val="800"/>
              <a:buFont typeface="Arial"/>
              <a:buChar char="•"/>
              <a:defRPr/>
            </a:pP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</a:rPr>
              <a:t>SKL bole machine was not showing production (</a:t>
            </a:r>
            <a:r>
              <a:rPr kumimoji="0" lang="en" sz="105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hlinkClick r:id="rId5"/>
              </a:rPr>
              <a:t>resolved now after trouble-</a:t>
            </a:r>
            <a:r>
              <a:rPr kumimoji="0" lang="en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Helvetica Now Display"/>
                <a:ea typeface="Calibri"/>
                <a:cs typeface="Calibri"/>
                <a:hlinkClick r:id="rId5"/>
              </a:rPr>
              <a:t>shootin</a:t>
            </a: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  <a:hlinkClick r:id="rId5"/>
              </a:rPr>
              <a:t>g device</a:t>
            </a: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)</a:t>
            </a:r>
            <a:endParaRPr kumimoji="0" lang="en" sz="1050" b="0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608965" marR="0" lvl="0" indent="0" algn="l" defTabSz="914400" rtl="0" eaLnBrk="1" fontAlgn="auto" latinLnBrk="0" hangingPunct="1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1050" b="0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73763"/>
              </a:solidFill>
              <a:effectLst/>
              <a:uLnTx/>
              <a:uFillTx/>
              <a:latin typeface="Helvetica Now Display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3370B-7A90-C485-E94E-39BEFA0113FC}"/>
              </a:ext>
            </a:extLst>
          </p:cNvPr>
          <p:cNvSpPr txBox="1"/>
          <p:nvPr/>
        </p:nvSpPr>
        <p:spPr>
          <a:xfrm>
            <a:off x="6187691" y="6286768"/>
            <a:ext cx="5161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**Link for unresolved tickets is also provided (hyperlink) to check ticket progress</a:t>
            </a:r>
            <a:endParaRPr lang="en-PK" sz="11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37C90-8DF5-E251-1758-D8AE1B28BB4A}"/>
              </a:ext>
            </a:extLst>
          </p:cNvPr>
          <p:cNvSpPr txBox="1"/>
          <p:nvPr/>
        </p:nvSpPr>
        <p:spPr>
          <a:xfrm>
            <a:off x="801926" y="6297784"/>
            <a:ext cx="5161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**L1 represents all those tickets that were resolved by the support department.</a:t>
            </a:r>
            <a:endParaRPr lang="en-PK" sz="1100" i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E51F047-5269-235E-AFB5-5A910062B1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08671"/>
              </p:ext>
            </p:extLst>
          </p:nvPr>
        </p:nvGraphicFramePr>
        <p:xfrm>
          <a:off x="592534" y="1030516"/>
          <a:ext cx="5371019" cy="2365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DC04FA0-D0FC-8678-8FCF-B2DC6D491E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550435"/>
              </p:ext>
            </p:extLst>
          </p:nvPr>
        </p:nvGraphicFramePr>
        <p:xfrm>
          <a:off x="6187691" y="999231"/>
          <a:ext cx="5371018" cy="2473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3517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F5876-D2F0-E429-5674-F1AFB2FF3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1;g156f50cacb4_0_186">
            <a:extLst>
              <a:ext uri="{FF2B5EF4-FFF2-40B4-BE49-F238E27FC236}">
                <a16:creationId xmlns:a16="http://schemas.microsoft.com/office/drawing/2014/main" id="{70C27A0F-D4BF-EE3A-30D8-CD976D13F149}"/>
              </a:ext>
            </a:extLst>
          </p:cNvPr>
          <p:cNvSpPr txBox="1">
            <a:spLocks/>
          </p:cNvSpPr>
          <p:nvPr/>
        </p:nvSpPr>
        <p:spPr>
          <a:xfrm>
            <a:off x="3863787" y="2764723"/>
            <a:ext cx="4464425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GB" sz="6000" b="1" dirty="0">
                <a:solidFill>
                  <a:srgbClr val="2D2A26"/>
                </a:solidFill>
                <a:latin typeface="Helvetica Now Display"/>
              </a:rPr>
              <a:t>Thank You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None/>
            </a:pPr>
            <a:endParaRPr lang="en-GB" b="1" dirty="0">
              <a:solidFill>
                <a:srgbClr val="2D2A26"/>
              </a:solidFill>
              <a:latin typeface="Helvetica Now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90365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53CD9-E5C6-FF75-4B29-8527D24CE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data:image/png;base64,%20iVBORw0KGgoAAAANSUhEUgAAA8gAAADjCAYAAABZ0T1qAAAAAXNSR0IArs4c6QAAAARnQU1BAACxjwv8YQUAAAAJcEhZcwAADsMAAA7DAcdvqGQAAP+lSURBVHhe7J0FeBTJ9rffmYm7kRAIIQSCu7u7u7u7yyKLu7u7u7u7u1uQQEggStxm5queDLvsvXv/3zI93Msu8/L0k0x3pejprvrVOVWnqhR1x5wpjFIzRwGlMWHChAkTJkyYMGHChAkTJn4ytGjvKjXaPkqFUjPB5BybMGHChAkTJkyYMGHChImfFQWK/FqlYo5S/F499ZQJEyZMmDBhwoQJEyZMmDDxs6IoLDnIJkyYMGHChAkTJkyYMGHCxE+Pot64U1r97zo65o/R//bzkpiYiIWFBQqFQn/mn8eP/B2fPXtGREQExYsX158xYcKEsUgkniBekyx+U4h/ctGKf5ZY44kv5ljozxqXoKAg/P39KVasGObm5vqzJkyYMPE7Wq2WS5cukT59ejJlyqQ/a+LvhLlSxbnQRzyP/oCZ+N2YpGjUZLHzpEKa3CSL302Y+ML9+/e5qSmp/5TKvznIe0dX1P/28xIYGEi6dOn+0Q7yhw8fSJs2LUrljxdE0Lx5c44cOcLnz5/1Z0yYMGEsEohmNt15zm3h0FrqzxpOksixMFVFjtNFflb6s8Zl8eLF9OrVi5CQENzc3PRnTZgwYeKPSHbbgAEDmD17tv6MCRMmTPzflCxZEvfqE/WfUjGFWP8JarWalJQU/ad/Jj/yd1SpVKZRIhMmvhNW2JOD4jpnVolKHGYGHwrx91bYivyKfTfn+Gsk3TJhwoSJP0OyaSQH+Ufs+DdhwsSPi5mZmf633zGpiAkTJv6nqEOecPzESc7ff0OiRjqTwpv7F8S50zwKSdKlgVgenb/G8/eR6EJeNPG8uHWa48dOcuvxJ3R/ZuIvI434So7tH8KHDECDGifSkJcy+jMmTJgwYcKECRN/b0wOsgkTJv53hD5g3e4D7N24kBb16rPtdgivTq6gz8iZ7Fg/le4DZ/Mu/COHFy5kQJumDFt2RefUPd+7gB5Dp7Hn8HL6NB3M+aDk1PxM/CW8yEoGsgkHV37Xgg+5cMdb/8mECSMS+4FdS8fx65gp7LobojsV+WAvv44cyehVR4lIlM5oeXZ8C7Mn7+aDvscn4MJSRo4Yydjf0pgwYeJnIDngItPHiro/ZwMPP0l2gYbb++cxcuQo5hx7pkuTEnDptzQPPkmd8FruHJivSzNbn8aECZODbMKEif8dVi4Ur9uHxWvm08T7AwfO3+f0tr0oCvVn+YZRWJ3ZzPb7sfjkr0qVSn6olEqdaL2+c4Jgr1qMGtAed4t3RMaapOxbkBbnKkp1YRbIC1lOzaeG/pMJE0ZEHcPNc/t5Y1sAxe15DB+3mvevLtN3wFLUmTLxdusY5u19wP2DO1i5cBnTF+0kQAFx97fRZ9ghPHKm5cqKAYzb/USfoQkTJv7RRDxk0/lnpMnow/UlPZi+7TpvzixjwIJbePtZsXv0AI5de8iOS09FmkzcEGmmbdGnmX+DDFlt2DOyN3ufyY2tMvFPwGRVmjBh4n+HXXpyelrz+f4Z7oX4ULVYBgLjAvH2TSNcr7Sk9xNtXrwlOUvnw1kjrZec6tKV7zAI3wv98MpUi6DKfamWxbirXf4M5KQ4Trgb7CRL78JZvCNp/rEJE0ZHZUveSu0Z0KYu3ZtXI/bDE+7fvcqDEG/ad+5EszxOrNt9luyV6jCob008HS2RVCDs2QUeq3LQuXUf+hX34tHVR6YpGCZM/Aw4ZqNp0/Z06NCRhsXT8dz/NbfOnyLFsxqd2neicNILVt1OoH6j1DSNSqbnhUhz+8JpktJWpVO7DhTVvGbDmXv6DE38zJgcZBMmTPxvibrPpFHzSd99Om2KZyQl/DPxUfGkEIM62gIXO2uRKDnVyFVIy0JpuXvmLCl+zRk0rCWJe1ay73m0dNXEN+AsnGNpsa5kvszz/jZSxN8VorJuLrMJE8ZHgYWlFcqYF0xdf5YqzfvhpfRH7e2Mk7jm5O2CuXUKZtbW2FgJ11ijRS1EwqNoNXK8P0+vUb+w9tIrNJbmIrUJEyb+8SjNsbFQEf9gO+vvWtOhSSUS4/xxzOSGGfakzWot7AgF1iJNwsPtrLttSYdmlUWal7o05ro0NmjVpilbJkwOsgkTJv6HaNXvmd+lO0ed2zK5TQk0KUnkzJIN/8ePePvoPh8THMnm7SgasCji4uNJiIslNimBU1s3Y160ExOndsU58jUP/SP1OZr4q0hbPOWkKBZY60aDv4Uvex/npqRoREzNiInvRSjbJw7hbsbBzB1QAMckNfEvPhIlyl/Eu3A87Dx0pc/c3AyFQoWZ+GCRsRZLd8+hWfEcWJml4OLuZnKQTZj4WYi8xcghc8nRfzXdSnmijIwj8m04yUQT8ToZr7TpIPaOSDObbH31aT6LNG+kNDG6NOnd3fWZmfiZMVk2JkyY+J+R+PIWl8OSsX13kM5Na9J8zkVqD55M0YhVdO61kYoz11I9/SsW9OvJ7nfCKL48jxGbb9Fs3Dhsz0ykVqWxZOw/nWFV0utzNPEt+FEQD7xR821bvkmjx5nIo1voy4SJ74I2hcvLBtJheRANK+fk/uUbKLLWIruDP1u3bufY8xjKlshP9IennLl4n6CPL7l86R5hoaGECNPGUZFAvGVx6lTLqs/QhAkT/2gS3jGzQ1uWh+encaZYzt55QYHKLUh6dYDtu7byyMKXyrm1LOjQhqUhIo1vHOduvyB/5ZYkvz7Itt3beKjKQLncGfUZmviZUdQbd+oPQwd7R1fU//bzEhAQgKen5z96L953797h4eGBhYWF/syPQ6tWrTh27BihwtAxYcLE92UNY7jIXsz463qXQjJ16EZ9eurPfF8WL15Mr169CA4O1umWiZ8ATQKXdsxj780QkpOS0NhloGm3/vj4L2Tmntc4F6rHsHaV+HRlK4u2XUdjrkDr5EeHekU4tnszb0K1FKjThbZVcujmJpv45yPtgyzZNAMHDmTmzJn6syZ+FrThz1m7bh2PA+NJSkpBm7kCYztV5daWXzn4QEPe5sPplDuWtatW8ei3NOUZ06k6d7aO4sB9DXkaD6Jz2Qz6HE38LJQtWxaXymP1n1IxOch/gslB/t8iOcjHjx8nJCR1Ww8TJkx8P55yjYX0J0n8k1al/v8h7X3siCt9mYc3ufRnvy/Lly+nW7duhIeH4+zsrD9rwoQJE39EqVQyZMgQpk2bpj9jwoQJE/835cuXx6niaP2nVEwO8p8gOY/p0qVDpfrn9ju/f/+etGnTYmZmpj/z49CmTRsOHDjA6dOn9WdMmDDxvZBGgzdk+YVEh6i/5CBL4diu4Rlp+mb0X0pvDHbs2MHUqVM5ceIELi4u+rMmTJgw8TtqtZpixYrRunVr+vfvrz9rwoQJE/83nTt3xrv+H6NO/s1BXtEjj/63n5fPnz9jZ2f3j3aQf9TvKI3aSyNF27dv158xYcLE9ybPGBdKjfVF8xcW65Jc4uNdn/B6RVzqCRMmTJgwYcKEib8xwh/W/5bKvznI6/oV0v/28xIWFoaTk9M/2kGWvqOjo+MPN4Is3U/Hjh05evQoW7du1Z/9OZk/f75uXkSuXLlITv75th2wtLTk/PnzuoiOtm3b6s/+fMTHxzNu3DgmTJjwXcqBEjMS0oVwscRKksW//2tUWFq92kJrRYVzvVGEWYlP33+HWWtra/bs2cPKlSvZtGnTTx1ifejQIV15aNSoke7nz4ikC1IkgdTJ26xZM/3Zn5sRI0bo5t3a2tqi1f7/O7n+iSgUCt0c5ObNm9OgQQPdiJAJmDRpku6ZpE+fHo3m590RXLLnpemTO3fuZPjw4fqzPzeLFi3SRVzky5fvp7QxvyC1KUOHDiVr84X6M6mYQqz/BMkgl+Yg/4jhx8ZCCrGW5iD/iPOsTXOQU+nZsyctW7akdOnSuob/Z0Oqf1Jj9ujRI8aMGaM/+/MhhQ1WrVqVU6dOfZdyoERFlCaCFaqhPFFdx5z/vC6BFI5dMKUKnTQTMVea6xzm741UDhYsWEDfvn11TpGDg4P+ys/HqlWriI6O1oWP/oyaICGVh3Xr1unah8GDB+vP/txUr15d13kkdez/zA6yZOTb2NjojF1pSoYJdJ1IUgdr9uzZf1rNkJB0Q7IlpA6DzZs368/+3EhtqtSZVKFChZ++bJQpUwbXKuP0Z1IxbfP0J0gNzD+9kfnRv+PP2sh/jSRYiYmJukMaLZJzJCQkoVUqdQuYKJUakvTnE5M1qefQkJjw9d8kIC6lXtOkiM9xJCSlCCNE+ntxb0kJxMWJv09So1AqSElMID4uTuQnfZbSKHR7GseLNL/n+W2H9P2TkpJ+6p5NCelZSD3/0rP412f0zYd4H0kpGv07UqJVJxMXH4Nlgg3Z1MVEOfi/mgSt7nqelDIotVa6967UqknQ5Z1AiqiyCoWaRP3/laIR13X/j5akP5StbzskLfhSBqTPPzNf6oP0TP71OX37kYhaOBWp7wiSpTr8pZ5L5xT6ev7V3ySKl/wHvZB0RSoV4pw2JTF1r/IE8a5+q/8iv0RxvzrdSE3zx3v49kPqMDLpwh+RnsmfPSuDDkkj1Pr3LL0zdRIJX3RcvG9ROFDwpd6nHtI7ls5Luq/WlxnRFKTmoU35XSN08Sm//22KNvX/+F1H5B8SP7Ox/69IZSMhQWqv4/70eX3T8a/thyb593er13uFOPeHv0n8XSM0yakakfSbjkj3JtJ8pSN/luaPtonhh/QcpOdhIhVj2pjSkWoPpr5HaZu+L3U6LkG0NVqpfAhb4Kv08eK8RndeahuSdO/9a5tUZzd8lUY0SH+e5us8DTikMvFn0RX/lzVkwsQ/gldnV9OxTh3q1q3PkGnHiJFOigb5xenltK/bn1NBujN6tGiC7zKlfxPq1G7M9ONvdGdfHJhMnTp1qTNkKUGxoFHHcGrucNo0nY2/LgVcXd2TevXqUa/uEE6+i9Kf/d+jUJqRHHWTX2vWpHbt2tRvMpNnwjCxUCl5eWQ6tWvVola/ubyK1GCmElaxMHTM1LEcmd+DWrVq0nTmYbCwIf7pQbo1r03tpr3Ycz8CG2slb6+up0Pt7ux7GS6S2BB8ZQ2dmtQRz6oVs3feJcXG/P8I2P1vE8r2wV2pU1e8x9q92PtI2kZMOBrPj9G/XV3qNe3OpltfRS1oNbw/s4iGouzU6TmNx2HiXPx7lv/amrri3NAdD3TJkuPuMlZ838kbbggDUBgkIU+Z1U+UA1EWug3Zxscfpq9HgYWthvs7Z9NCvPPatRsybsVlEmwsUKnMyRLhinOsSpgjf37DavHPU5uJTNps3NgwVJQbURZGbyImxQwz81B2j+xN+84rCbQww0Kh5eicVqIciGdXezTXPyehkjyuH4SY96cZLOpCXVEWWndZwXvdWQ2Rb47Sr257Vp1/rTvzBW1CCFumdhbfpzZdxTOTiLqzmTYNRFnqMILzr+NEcVHz+Mgi2tYdxPnQVEP97YlZtJSeQYfhnPH/Wmf+xyhUmJu9Y3nHFjpNqFlzIKcDY7Gwsiby7nbaN6xNrVYDOPo0ChvzVDNBen9P9k0QmiD0YuBiPsSbYxb+kCn9Goqy0JApR15ha2lOzKdzDKrVivmHHqMQmhD/5hKjO4myUqsREw/7Y23+401dUkffZox4t1J5aNhsJs91tpKGV0dnCT2vR90B83gZ/rvTpVXHcXRRb115aCb0UaoxCc+P0LOlKA/NerP7QYROPwKub6Rz3Z7sfxGu+7tP19bRpbFI07wXO+6lnvuxEO2CbQq3Nk6liVS/azVh8vqbJNlaoDSzwDr0FgM7NKZd/y2EWJrpts+Szse/OEG/tqLMNOjIhpshohwouLCqv04j6k3YSaJW0piPbBnYlc69N/BJlBNzoZb7pzYWaWpRZ/w24jUqFD+ORPyO5gWzmjfSlY3adUZzM1oqB1phqz9iSv3WjFl+kYTUlKkIHbi+cbiujagj6aMoHNrAK4zsWp+69duy/FKQrmzc2DwiNc2vG4nWpbnKqG4iTb22LLv4QZ/Zj4QCc1t4dmQJbXTtRz1+mX2aWBtrzBNDhT520NkLnZZexMwstY4rVRakvL/O2J71qVWzCXNOB2BrbcHDXWN0ZaPW0BWEJVmgDb7FuF4NRJrGzD6VmubR7rG/pfkYp/ih2o/fCWRVV2EPSGWj9iBOvZM0XkPU/V10biZsijaDOfQ4MjWphLA7nx+YmvreBy0iUFrGI+IJMwc1FecaMemIZE1qeHFoWmqagQt5J+xNIp8xS59m4uGXUk4/GArMrFR8uLmFLjWlslGLniP2EG4l1XszbJOCWD2uE7XqTuaJWrQlkpkpbA7CnzN3WHNRbmozcvcT8d6teHdqDnWl995H6PBnUeaiXjL/lxa6NMN3P9aleX9qbmqa3jN4GqbGwuz7uLImB9nEP5ro5xto1Ww+Xm1Gs2h2dwKW92DIqmt88j/L1pVXuffyIf5hXzVvKZ+5euce2VoKw9b7IUtmr+DZ7b10Hn2VVuNHke/xMsauv8Sd3fs5f/MeF+4/RmfmPN1Mt+kPaDpjLtXMTzNvxVVddv9zFMJZ0TxiVIMuXPESjc/SqZRM2kqntot4Jxrt4/HFmdi/MbGHJ7P41Cu0wpmWQtXCHx7meeZejG6ckatLxnHk1j2mj1qMomJP2uUPY9G0Vdy7d5Vty67w9N1jnoUmYxn7hDlTVpBSsT8D6zqyZ8kGXoUKZ1tSw/812lj2jenKsJPmjF60iAHV1Qyr1ZFzAa849TKBtqOXUlFzigXLD/NbcxZ0id3hORk/sguK05NZePAWpxeNY/3bgoweWZOr4wdx8NEL1o88wpvkJ1y89wFpUsblFaNZ96E4U+Z2IWj7FA7c+4P59D/DzEJFwLlFdBm0lyI9JzJ9eG2uTu7BlJ1PUFnG8GjDNQLPSzOS/xwFSYR/LEDw0WP0WfiGjuP64XlmJjMP3uP86iPcfv2IC3deEGNmRfKNZQxaE06HmRMpGLmTpdueCmPpB2luEq7RvXJ33hbqxqJFU8j0fCbtem4gPO4BK8aexj/8MbdeSL0hX9ASePsIkUVH8Ws1a/bPGM/Fh7cY3H8Vvh2H08TtNpOmbRY6cZbdm65x59lD3saoUL8+RN8RJ6j8y2gqm51ixOwdRP0QnSUqrC1DWNO7Kwv8MzFu6Xw65H9Lv/qDuRPwkOOvLegy+Bcyvl7D/M3nCNdY6pwg7auTHFdXYHKf2oTvncjasw/YOXsK5xTVGNI5NwcnjOP0o4dsmnSGN9FPufk8HIUmVDzTsbzx7cAvzdxZO2k0ZwMtEL7Vj0PyU4ZUa80Fr2YsXDSH8uottGwyl6CgyxwV33f55G4kHZwnnJa3+j9AGMD7eJq5LxNbZObK/JEcuPuESUPmoK3cj25Fwpk3bgmPn1xnw4JLPA54xNOQZLThNxk+bB2+7UbQOstzxk9ZwvtEfYY/COaW8PLIbLqOPEH5gZOZPKgCp0Z3Y7auYyOG7Wt28/bhYy7deEmcUinaCtG+RAkNfRJOrR6TKJp0kMWrD/HoxEqGrI6k+7heOByazNxjDzi9/AgPPjzh/O2XxFtY8XTrMCafzMToCW2I2f0rM09+wvxH0YgvqN8zvXFLNiWVYfaihTTPcIk21UfwKvkdG0YcEj8fc/7WO13H6BdSnh/ggkMLpnYvhf/qEWy+9IwloyfxPFNbBjV2Ye3oKdy8eoLLjs2Y2qM0r9aMYNPFZywdM4mn3m0Y3MyVdSPHcTvix5ovrBJOb8ittXTutpYs7UYze3xrni/uw7g1V3j77ByfCw5jWBVbjswex9H3qR3w5gkfufLgOXlbT6VOmtssX7SJR5e303faQ1qOGYTf3WVMWXOGaw9fkLvlFOq53xVpNvLw8g6R5j4txgwm690ljN/8QPK29Xfyg6CJYF3Pdkx76sNkYVN0L/qeHlV7cTfoBUcCbBkyZTa5PuxgwaavOlDenuJgSnmmDW5E5O6xLD/5iN3Tx3FMXY1RfQpxaPRIzl46z7GUskwb0oTPe0WaEw/ZM2MsR5KrMKpvYQ6PHMzJ9z9WhIRCvJv4gP10aTYFq1oDmT9nAAkHfmHQ1KOkWFpw6/QeLhy5w22hkyEpWmFLCIc6JZoHd6/iWnM8HXN+YuO8xdy6eZR+o45TdegwSoTsYdKiw9y6cwunGuPonDuUjXNFmlvH6ffrMaoMGUbJsL2i/TpLvPb7DMSYHGQT/2henzhEYPZiNKtbhAxZKtK8uTfnj59DmbkSv85uhY+ZsNS+rllmTpSs0Y6GRb3JlT07yuRkXr+8S7R1FkoWKEjx7B6cuHSfQk1aMqhLORyV+iWNnLJSxPcTR1Zu4lRSOuqUz63L7n+Nwsyc+PvXOB2ioEm35mRNl4M2PeoQ9vQAdxJLM6RFJfLmyo63sz3xUuim+BtpJMwhf1P6181Pzhy5cDZT8jEkgFdhagoWy0+hovn5+OoekS4lGDe7HZnNLXShLhoLN/LkduTNmf3su/CeHJXL4m2nRK35AbyCmHecunSPwl3aUSRDBiq2bIWfw20O3LenZCZ7Lu9YyZkPnjRrUIrfZrimK0PfRhXInS8nmdydiYn9zMOnT8mQqwgFi5fGUxPI+VeWdJoznMo+bpgJg0AK3vLMngP78HNsWX6A+JLVKeltlZrf/xilOoUnx4+TUKyCKJ+FyF24OrWq2nDu7F2Cnl7k2M3POJkXw0Lz76GrUkMR/0lL8CUHUR8eonbNSZGiBSnibcvRqy+p3LMHnesXwEaqD6L8qNxzkcfjNUdW7eCKXTZqF/UV5eqH8A6JvXqaixpXWnepQ4YMuejYuxL+Nw/yPC4fQ9b0o6CDzb848wq8SralR0UfcubOg71CQ+CHl7yJtaFEmUIUK5ybJ/dvYZmnEqOmtiCD0BQpzCw5NoxQrQV+xYpQo0JxrN4EEPMDRAVLmqAJeMHxO28o360t+dJnoWH75jgnCcPseXraN21AmYLZyJLBk8TEeDTSsF5KEppMVRjQpDy5c2bHy8mWqOhwHr8OJEveguQvXRybaH9uh6Vh0JJ+FHWz0xnUUkh1yOcI3DLloEj9GuSPCiMw4jMqxY9jeiQ9vsKJEC0terfBO0Nm2vdtQNjjvdxOLkIl1W2Wrd2K0rcytQun1f8FOBZoQf/qWcmeKzeu5kqCPwXwIlRNkRKFxFGQj/53iHQtzshFnfGzMNeVJ3VCFCGJGjLlL0SlmhXxeP+eiB9qxoBCtHdJ3D9+EkXZqtQsmZ/8JWpSrZyCM2cfEfTgNIdeq6lapxQulvpGUwqjtMlAnXrNqFY0G9kzZUSdlMSzp7dQuucRbUUhCqU358i1t9Tu35v2NXJhJTRCevufQ4Rj6exNzsJVqJvWmXdvP+g6Z38k1AF3OfI0hPr9Ooj64E3r3i1QfDrMmUeedJg5lNo50mL+L6NXZtnrM6huXrLnzo2nrQWhEcE8eR9B3sJFKFKmOMnBD/F3KEW/Wvl0adLZWhIW8ZGn78LJU7gwhUVdSgl5ztP30tDhj4NSWAf+J48RmrsEDaqWIHveCjSo5865k1exydOGXjVzkUO0fTbaJBJFWoVWQ6K5M+VqtKZhyezk9MuCIiWZly/uEGfnR9HiBSma2ZmT915RWqRpVCo7ObJmQSm0xv+lSGMrpSlAUT83Lty6pbNNfijCnnPs1ksq9upIbmFT1O7UmjSacxz196JC+hQOb1rFg8RsNKmdn98sAJ+qDGxQnBx5cgmby5bPQkMfvnyLX94iFCpbGruo59xU56J3vRLkyJ1TZ5d9jo7g0cs3+OUrSqFypXGIe8vtl1L024+DQqUi6OxxnqXNSdNGVciSpQQtWufkzqULvAt8zoF9V8nWvDHZHBVS8IRAS7LCiryV2tK6Qg5yZsuOubBP3r55RKgyPcVL56doLi8u332EX7lWtBVpcmTLJtIk8+bNQ0JJp0/jzc27t0hITpHky+j8OK2UCRPfgfDwKOxtPbHRKZQCRyc3tJ+jSJQ8mZT/FEwqeH+GXzbcoVW/AXhp3pDsZosdZji422JlnZokRa3v4ZUySZuPCp5qNs34ld0XQ7F11Sf6HyMZHNHRkeIW0+DioCVFfGeVsyuOwoj5HBsnFCCeU1vmcdexBl2r59HNN9ahNMMq9jWLlqzGreZQqnkn89lSjZOlFZbWDji4CjXSpuane4Ya4SBbe1Aod3Ze7FrIgk0XUNs6Ym7+gzRriXHExFjh4WKb+tnWnnQWlkSER2Ju40Ta9N5kzqDk3sNbhP2LE3NvywxOK8uLRqsoMXFB2LvaC+F0wNVLJYwAKYUajW7OvFbnIHsVKoP7s2NMnLqc13GO0n/1Q6AVLVOEsMgd7NywkEbwVGa42DuhDg/m5N7NRHiUplmSFZq4f9/sSbxpkhMyUsajIS6KAEhjj41o9h3SWmFhoYsqRP2lPogPZpkLUtwmhNWzpnDqbiJ2Lj/OYoCfIyMwU3kibA8dli5psIuLJ1pyVsR3+I9+fOwLxs/bSIF2EynlEkGUnQonlQU2Dg7Yu4hn9JWmaISjYZWlLLXSxjCodi26zTrAJ2EI/whjIJIPEp8QQ0KCHWmczVGLe9bYOeIhnNbwyEhR9VW8Pb2cNS886N66vviOCXwZy7LSRHN4wzxepGtE+zKZiEyOwNHRFguFA86e4ttJCaX8xEPQCk1QWbtRtUpJLk/pSoMWk7mtUGH2AznHEvFREaJupMXVMfXFmwl9dBH6GBWjxcbJHd9MfjhZ+3PlTpDu+m+kBLNo/lJca4+ktk+K0McUnKyEPto44ugmruufha48CMfAzD0/tXI6MrN1bVoOXc9ba0t+qCUydZKuJjIyAScHVyykwirKt6udM0mh7zmyeweadKXJnd6CpJSUrzo+xU+hJZ9vbWLm+QQ6d2mLTcJb4SDbYy00wlFohJloBzQivVqd+jcatZrc9VqQ/uoyGjRozer7b1BY/ngLhqpjokhKdhX1RF9znVxxF+U6Iip1i7v/3PkbzbYlc4gp1JtW+Z2IIBYnexuhu6KeeEgPWsovjh0iTVTBnrQu6ES4Vkoj6pKZIy5pRR35Uul+GLSi/YgR9pQHVpbio6jLTo4uqD9/JlmjxDziEVOXbCVXs1FU9oYk/f1rVUJjnu9n7O4XtOreHw/1WzRpbLHFEoc0NgiTAq3SHM3zg4zd+YwW3QeQVh2A2tVG2Fxf0gjH6j896v8V8THEx9vj7qJf1NLekbRKFeERn7GwdSattw/eaRO4de8h0X94lymcXjOdR2mb0rViFqGh4Tg626ESGuqSXpQLreTpaTm7dgYP3RvSrXJWIhPDUtMIu+P3ND8O0t1EiO9tY5kWWyvREIrva+foinlcHHcPLedKYmFq5HMgNknoxhc7QUJpgdm7c4xec45a3UbiZ/6BBGcr7DWW2LoI/ZDMNYVI8/4Co1efpVbXUWQTaeJ/S2ObmuY7lQ2Tg2ziH4131qwkCYM4NZItBf+XAbjm8MNRchBsrDGTHEEbvdOkJznmEWMHTcSjzSbG1/XEycyK2MfvRCOnIfhZEBlchPoLbG0sUQphtxPq8PnUNGZcKcfN+FA21FEyfPK271VnvwmNECO3DD7Yi+8eFqfFQhhwkU+f8tnDm6wZ7Hl1YDYT9muYtGQuJb3MhT0n3bUCC+Vn9s4dxbHkeqyc1QJfWwsU78P5EJdEbPh7LBJchBFli5mNMH5UKqwcnFF+uMCMhffpe+oBN3d05szSFdwIiPkxwubsXEjv7synEP080KA3PBECm8PLnmSXHDRu056OlVw5ufUov09J1/Dp4hIGrf3EuOVrKJpeNNcxyQS9DRfv9hNh/uCTzl2kE9/fXBj+FsIAEp+2T5yAusUewuPPkeXKGhYe+z0083+JNIqVIbMvcaIh00jlXx3Di8BQ0mV1EeX6Pa+uL+eXIVt5fkD9bw2DtLhOYaeq9CudAXtR5j8/CRQmYAJBz8LI6O6NtCOerZU0UmaBraUlr7aNZePH9tyOf86UXIGMWHgsdZGNHwCPzH5YJscToY97C378hGQfX7yl3aPMrIWBqsLcyib14hfUYWyeMJz76QexdkRRPIVzo30ZTLBwFCI/BOCoSIud9CdSfZA0xVoY+1Y+jNh/jJObltCsYDo806TF+j8vEP5fQ3JU7F3dcXew4ZN4CNaWKlIC/Hll4UTe7F5EPdhBv8nHaTdjC22KOaPRW7pmFloe7JnB9FP2zFg8nUIZhIMXEceH4GjhMAUT+8ECT/c00r5cWErPUJQDlcKGCr3mcOLsHsY0KyIcTWE4ujsIx+IPFuP/FAevTNgrkgmNTVXsiCePCU/ng5dVJHZF69K610DyaV+w89iDr3yWeI7NHs7BxIasndeQdPZCHwNCCZT0Mewd5gmuODmJZLbWQv9UWFoLL8DMhW6rdnN270a6lc+Eu7M7wmf6cRBfXykc3QyZMhETFolOzJI/8zwoAq8sTgS9eM+zcwsZMnsvr58cY8+hp2iFU6s0F+1GwCkGDl9DhRHb6FPBTdeZHPnkg3AL4wl6GoFPWm9R/xWieqRqhLV4Jg5+Tdj16CIbx3bB18UZH28P4QT9CK3m71h4eOFqbcbHyNRe0/jnj3nvmJYcGRx1n60tpPUXrPnja0zm1tqxLHuclxUr+pExjTDwg6MIDIslIS6QlDAH0nta8HjTWJY8ys2yFQNEGkvMPn1OTRP/nqQwO9K62enz+1FQiPYjC4mRkaRIHpEiEf83H/DImQ0Xi1DWTx7J/bS9WTmxLq6iMEl9B1K0iiLsBiOHzcSnwzrGNfTEUWlFjGg/PgurLPjFJ7w9fFFF3GLkLzPwbreWCY3SiTSWxDwNJJIkPoo0GVwz6Dr2fiicPfBwsuVTeGoYiPbtS14KDc3hYYXaqxgt2nWjST4lh7afJiJJl0Sg5tXBGYw/ZM3sldPJ6Snam/A4Aj98FrZXENHvLfHJ4MLHEzMYe9CCmStnkcvTCouIeAIDxXPXSGksyJD2x9rqUOp898qcFU3sZ+I0whgQzd/bl2+xy5qWiBdBhL05zMBfFvA88CIb1l0hwdxMpzVmcU+ZNkrYS5VmM69LVlzMLEl89oEwldDj1x/wdMqIddJLZvw6nuQKIk03UdaEPZ70LDA1zZtg0tp5pc55/w7Socpeod1Y/e86mpfLpP/t50XaSsTe3l63b9o/laioKOzs7H7I77h79278/f11WzXIxTa9Cy/3rGfvtbe8vbGDOStuU3fIeKq6v2XF1MXsOHmVELUab79CwkAWtVqTwP6Jrei5PpTKhV24+/A1GQqUI/T2Js488uf2qxgaduyKe9gFFi9Zy8FLz9C4u+HhmMDVbaf4pIrh1tW3ZK7akAbFM+l61gzlwIED5M6dG29vb8NXXhTCpRJGq+3rcyxYf56YT9eZP3slyoLDGFQ7iPaVu/PCqzhZk59xIciMwlk8UYlGLfDCTGp3Wodn0YKo/e8Q7JgXX/VDdp+4y+P7D0hbujW1cyWyZd4Sdp+8QnBSCq7e6fh4/iAPwuL58Ogx0S6FaNmwFLrHaoB4SVuQSdsySNu5VKwoc/s5M2FwWH1g+bythH9+x5al8zj2thRzppbj5oZZbD54k5179+NVuz+tKmXHWvhyKR/P075mO647FSU3z7gaaknVnM7s2beLZ/duEuhSlk4t8nF3x2rWbt/DnfeROGbOgXXQSU5dFA5k9DPuvnWiSbsG5PIw3BKWVuzdskU4K23aGF4OBFppxDitFTe2buL8ozfcP7mZ5TuDaTlyHMMG9qVTx46Us3vJoq3J+Lb6fXKkVIZTEtUkLjbn1p0EchcsxvOL67n15BV3RJlp3bE1PD/G8jWbOH37Lap0nribB3Nx11UizSK5ceMTBeo1oloeT51z9q1YWFhw9epV3dZv0rY+km7JQenhAbf3s2jXTcLeXmT2zA2kqzmOftUt2TFrPpv3Hcc/PIY0fgXIkS51mPnZvmHU7nuE3KVyi7J9j1jvkqQNP8fOUw958PA5uWt3oVzaD6ydtYydJ68TLnQ1S3oPHp7ZyeGTp7lwR03dft0oqTesDeXmzZu68lCyZEndT4OQnBBH4agmvWDhkn2ivXvBqgULuJdSn2kjfJnZvAUbQn0p7xHJmWfhZM3sg52VNYkBe2leZzAffUvgE/eIO1GulPJKEY7SSV7cvkW0T3U61MzE+TVL2bTvGM9CYnDJ5IfZ67NsPXyes4evkbb2AFpV80IlnG5D7RlJF+7cuaNblVfamkMuCuGoOgacYdaqM0QF32XuzEVQcBTDq8WwYsEGzh3bz657oTTtNpDSWVLf38cr06nUYjmexYsQ/+Q2Qa6FyKG5z/bDt3h47x6eZdtTP38im6cvYsfRi3xITCZTJl8Cr+1lz/EznD0fRJlufamWw80ooxQbNmygfv36WFn9FsxpENJon6uHGRc2b+bK8wBuHdnAqgNRdB43lsH9UzWiqPIuh1/nZ8LsZrgmiPZF/YGFfdsy644dlf20XHrykQIFC3P/zDruPvXnbpgt7Ts2J+HBAZav28q5e+91GpFZEcqmPQe4LOr1K+sq9OldETfxMAwtF1K0lLQS7fTp0ylRooRuazzZ2LqSNvo2MxYeICb0OYtmz+G9a1dm9c3D1c1rWLllBzdfh2OV0Y/8mdPqFh+Keb6OatXGos1fCpv3d3imykpxx2C2HTzPk9s3MS/QkvpZHtOg+i8k5y2FXeAdnir8KO78iW0HzvHs1k1UeRrRonYB7I0wV3/79u2ULVsWV1fhtsrpgFAocRJ6+Gj3Zo7eecWLiztYtOE5jYeOxOfNDOr0OUTO4rmIeCrsBeuM5EzngJlwg7eO7cAv++KolM+emw/f4puvBB9ubOLygzfcDUgS7WMznq7uwZDd0VTM76BLkylvSYJubhZpXnP7bQL1WncmfwYbWfcvddBKtsSlS5do0qSJ/qwMLB3x5CXz5u4kJuKN0NDZ3Eioz+xh2Tm+Yi57jl4Rdf8suZsOpnFJHyxE2Uh8d5DGVXsR4Fsa7+gH3IlNQ0UfLTv2H+H5jRtE+dajXckoOtbozKuMpcgY85DbMW5UFG7Zjn2HdWkivavRvkkZXKRRfJlI++pny5ZNaFMmWbaFNKJt4+VG8PHt7LjwmKD7h5m79CzF2o5m3Kj+dO3ckbrZ4tl1BIat6IefUit8jxROLepBl0UvKV00PU9EO+qctTjJz/dy/MYr7r/4RJVmHUg4M5JO855QqqgXTx8+wzFrCVL893Psmr9IE0zZRp0ond1V3IPhna5Sm7JmzRpss/zRzjQ5yH+CyUH+32JMB1llnZ4yFfJhrU7C0smHGuWzc3nnDmJ98uFs6UzFxjXI5e5MeuHYpHUQrZFWjdLOk/IVi+FsY4GNoxu+BSvRoFxGkhNtKNaoK81LZiTh80ciLLPQsHFZ0tq5kL9yY6oV8iIlxZzsVVswsE1pvkzTMhSjOMhST67Gntxli5PRUk2SmSNFKlXH7P4uTgW5Ua99aypnc0NrJoXL+pAzg5twiDTCIVKRvXQ5cqe1Q2lhjUvmwtSpUggnIWxp8lWjbbNquGlDeRuqpESd6uTxcCB97jLUrlwUG40aJ5/idOrajOxpLEn+OqTmGzCqgyzM0DQ5ilLKz5EYtQrv/JUoZfWYdZfjqde4KmYxMfhVakfv1jUQt6xDK4x4F9GYV87jhZmlNfZpfalYtQr50guP3y47LXr1Jm+aJELeh5C2WDWqFcuEs2dmajZsSBYnYelZeFG/R2/q5E2TmqGBGM1BFs6ptbMvJYpK87ySsUuXl6oFXTi2/SCW+cuS2V6Byj49PlnyEpflFdGKMFEWpNnlajIk5yDLy5LY2LviV6Qi1QunISnZiTLNu1G3gCuRHwNJcMlDvdqFcbN2pnC1hqLRciEl2YY8tVvTo35BlAbeu7EdZHCgSOVSeKqSUVq7UKpaFaLObeauWUZ87G3JU602pbKnxdVbGA5pUjs21FobClYsj5+bDVa2DqTLXppG1fJhmaIgU5kmdGhUHJvECN5F2VGlSQ2ypXHGO2NGNDGhxCscKdekPY1K+Mh2hoziIEuakGJBxoJFyJfWiji1OX7FhQ7GX2bThc+UayWtweCDwsxC+AfpyJ4pHdZmCpJjUvAsXErUIVGezS2x9cxGlSrlyOyswDxNAVp2bkt2uyjevo8ic9lqlM2dDhd3H9zMY/kUlUzGwrXo1LY8TsnJX43EfjvGdpDBhlwVypDFSo3GyoFCVWtjeWczF83K06ywPZG4UaPNANqV9/3t/aUkmpOzXEWhBfZYWtvh7leU+tWL4CISpMlfk05tquCqiSLgk4JSDWpTwMuVdD6ZsUgMIyrJksJ12tCqWs7/Y8fxb8NoDrJ4MbbufpQoJOzApBQcMhSkSh4b9u84hmOhcmS01WDm5EXewvnwS++CuXBY1ML5N/fITMWSubES78bGyY0cRStTpYAziWpXKrTqQa08DoQFfyDZPT/1ahTE1T4Nmdxt+fgpFGvPvLTq1oI8zpayIgu+i4Ms3lCmUmXIK/Q8ydyaXOXqkyHwEPveKsnq7Ui6ApWpUcoPZ1HOs2Zw1TnIKXFCE0qXp3gmZyysbHDNmI/a1UvjZaPFzrcsHTs3xEuRQvoSFSjhm5rGRZemDN624vn7lKZDl6YIf9AoGMtBlv7Uwt5bPNscWKiTsUqTnSrFM3B+1x4S/arQsnEVfF2sUVnZ4enjh7f4PTkxBaVDOvH/F8LR2gJre2d8ClSgVol0Qr/sKN6oM/ULpkVh406ZL2nsvqRJL9LYUqxhJxqK/0eauiMHozvIwv1PV6AExdJbE6ewIEuxmuRPuMimx/Y0qVdElINk8tXqSk/hzOoiFgWaBA2eRctQLpu7LkrJKX02qlWrSFZXJWZp8tO2Zzv8LJJwLViG8tk9dGkc02cXaSqRzU2kcctPmx6dySZFpxgBoznIok1RWaSlWLn82GtFu+rgTaVyeXl8eCdB6QqSz9MerbC3cxbKTy5fT6yVCrQp0ro1LpQsXxwPO0ssbYQNmacs9cplEZpiTt7qrWlaLhsqM3uKlxNp7FPTpBN2Zr3ymdFIaaq1pnmlXJiTun6OofwnB1lRb9ypP+S7d7RcQ/TvT0BAAJ6enrqH9k/l3bt3eHh46IzPH41WrVpx7NgxQkO/z0IEEaKhVjinw8kIPXDfk65du+o2+S9durQMY1iP0gxrKwvh8Ej/NEQGvyVC40iGdK5C5vWjOeok4kSDlprcEivdJLRUpL0tk7QqrCzNUxffSEwQToMUSiot0JWKtI+qRmmOpW4bF2kbjERhYxlu8FhbW+sa98ePHzNx4kT9WSOijiIwOBH39Gl+rLmA/0KMcN6l7ZKkOiHtVygPBWaizkthxNKe1pqkz7wL+ISFiweOlkrhFIlGSDTm25jDSfMNwjy0Ek1PIk0SB1HdrD0aaQGWxCSRzkrkITVyScQLQ1olHKbU9y7QpJAgypGZMNZFElEUxOeEJIOiCCQkh3jOnDkMGjSI4OBgnW4Zm/jwYKJVLrg7/nh6+DVLlizRlQepo0D6KQuFCksrKQw61bmIj3hPYKSK9N7CgFFJ++SLNLp3Kb07rUguSoNU/1P/WrcAV4KQCwtdKLVU/6X9cxVCE6x0nyXUyYmIkqAvG0I34iXdSL1mKDY2NqxevVrXPgwfPlx/1rgkR30kLNmWtK4/Wpjrn1OlShWdgefk5CRvlFCHpBGWon5Lq1QLjUiMJOBdKFZuHjiYi/bDTNIPLYkJeqNUpJHKgJkwenUIR0YqM1LHqtSESPthS3trp+aZqhFaUa4Sk7W68iQh7bctp62QkMqwtDe25AgOHDiQmTNn6q8YF21cKEExlqRzT40u+dFp3Lgxo0aNImvWrDKdoFS+aL30vLXJMbx/F4y5awbSOlrqy15q258o7Zcs/plbWmH+RRCE7ZAk2jCpQ95Saj+Eo51aNv4/aaS91FOvGoyZmZnOlpA6ULZt26Y/a2SSIggM05LW0+WHWG/i/0fPnj11W1RVqFBBvo0pkHY7sJIWOBFlQ6FOIOhdICnWrrjYiXZD2KCWliqSpf339eml9/77Fk1akqV9qlXC9jSX9l8XbY+4J6W5VA6+SiPZnsrf0ySKNIbaFl+Q2hSpEylNtQn6M6mYHOQ/ISwsTCey/2TCw8NxcXHRf/qxaNeuHYcPH9b19v3M9OrVS9dZII0WyTd6/ojUuEkYO19jIt2jFE3w8OFDRo8erT/7c1K5cmVOnjxp/PclNWS6X/QOkUChVfBQeYmVjCCKCNxJTx/mk17rJ6VKTfRfRCoHixYtonfv3jqn0Nb2j2sG/ExIjqH0DPr27ftTaoKEdJ/SiKnUPkiOkAmoXr26LsrE2dn5v6IRPyJSuZAcZEvhrP/yyy9MnjxZf+Xnpnnz5owfP17nIP+sZUNCKh9PnjzRdbZv2rRJf/bnpl+/fjRs2JBy5cp9B90XZSO1cHyHvI2LVDYkB9ml8h8Cqv/dQVbdW6T/7eclISFBJ7JfDIZ/Ij/yd7xx4wYfP36kdu3a+jPGQfqu0iGFYRmTL8/Q2CIghRF6eXnpOmuMec9SqJGxn4GEsfOVwv/fv39PdHQ0OXPm1J81DtK9Su/L2O/se+Qr9fpfvnyZUqVKGfX5/qdyK4VVJ6picZkQikMuBeFnFMTMlUbZLf+Sg2zs+iD1/L98+ZL79+9Tq1YtnW4Zk+9RH6RnIB3GzvfVq1e68uDn50dKivH2wjT2O/vC93i2ki68fftWF00hhQcam++lDd/rGUtcvHiRQoUK6SLCjJn/97xnY5eNL/VNmpok1Y88efLorxiP71k2vty/sbl27RrZs2fXReL8XcrG98hbenfS1MLnz59TtGhR/Vnj8XcsG3fv3tVFy6ZJk8bo+Ru7fn/he5QNqU05f/48pftu159J5d8c5JktU1fo/Zlp3749U6dOJW3a3/c9/KfRrVs3XS+rNPfgR0MaFbhw4YLOUTYm0rxmKbxm2bJl+jPGYevWrURERNCjRw/9GeMghUXVrFmTwoUL63rGjYHkbLRo0YKVK1cazdGQhFDq0Bg5cqRuZCc+3jibe0rz6aRIAsk5GjBggP6scZgwYYJuZL5SpUr6M8ahZcuWLFy40KjRGdJcSyncXgqhNEYYlIRkSEtG9ZEjR5gxY8a/hetKodVXfXZw3XEflUI7ket9BZIU+mWf/w8kI0zKL126dLqRC2OUBSn8SfruU6ZM4cqVK7i5SXvoGAfJ2WzatCm7du3SnzEOUijf4sWLdWXBmGzevFlXHjp16qT7aQykdyZFq7Rt25Z8+fIZzfGWjA5Ja9auXavTHWMh6cLOnTt1mtu9e3f9WeMhzU+UdEzufN5/RZrvJ62pYIy1Nf4VKepq2rRpODg4GM1wlNoHad6/NP9f0kvZIf1fIU2fkaKjpPZYqs/GMKQlw1lqJ4sUKULHjh119o2xkZ6zZBtKToUxuXXrli4C4HuEhUuRN1L99vHxMZrDItXnBw8e6CJavkz7MBaSHkntnVS3c+TIYZSwcAlJjyRbYsWKFcybN09/1nhINopUPvLnz68/YxykQYJff/1V1wYamzFjxuhsoOLFixvNxvxiD44YMYKNGzcazR6UkMqGlK+09oQUVSd/ylkqktZLtluGejP0Z1IxhVj/CVJM/vLly//RDrJkFEpC7+vrqz/z49C6dWuOHj1q9DnIkjhKTqfk0BoTyQCUQtaNHe4ndWJIBqZR5iDrkebVS/PVpNBlYxmAkiAGBQXp5rNIDpexDHfJiJLmCknOhhQiZkyGDRumm3cjhSYakxo1auicGCnU0VhIDYw0cnrixAmjNQiS8Xvq1CmdYyh1GP3rO1OJf/6KB2yxmEyXxGl44I36t5lD/xnJmR03bhwZMmTQGanGKAtSnnPnztUZIFJYrTEdZAmpHJw5c0b/yThIjpCkr5KjZUykdyUZo9J8bGPVM+n5SporGdHG7IyTDFJJaw4ePGhUB1m631WrVunaB6keGxvJYJR0zNjrc+zZs0c3YiPVD2MjLUi1bt06I81BTkVqH/bt26cbWZHWADBWeZOQ3mG1atV0zoq7u7tRHWTpGUhz9CXn29jUq1ePpUuXGt1BlgYDpGch2Z3GRurwkaYoGWsOsoRkR9y+fVvnaH7ptDMWUtmQ1l4ZMmQIefPmNVqHnaRBki0h6bKxbUAJqdNS0tCCBQvqzxgHyUHu06ePTj+MjXS/0uJ+xpqDLPHFHpQGjCQ73thlQ3oWUrsiRZhKkbDGQMpXsrPdqv7Rzvwy89nEV0gNjLGE5EflR/6Oxgyd+Brp+36PvKXG/XuEknx5R8Y+/k75fq9n+73fmTGR8vue7+zL//H1kaROwjPFl1Ip9XBRp9N9/tc0f3ZIfHm2f3bdkEO6xy/vSvpsTL7kb2y+V75fnq0xy4OEMfP7+vhe+X55Dt+DL/dsbP4b92zs4+t7/rPrco7vdc8Sf7eyIeUp5f09+F7PWTq+3POfXTP0kPhv3LOx+XLPxua/cc/f4/geeX+5Z6l+/9l1OcefPWOTg2zChAkT/0008Xx89wHj9H1+P8wwp0RSfZQWFlhb/b56sVHQKjC3ssbqy8rXJkyY0JNMeOA7Io0zkP9fQoGFtQ2W5sY3KRUqc6ytU1dKN2HCxH9CQ0zIBz5FGd9J/24In9TM0gpraesMY6NQYWVjjRxJMjnIJkyYMPFfRJN4jT6FS9Bx5GLdHK7Vqzdw+mbAXwhg/m8jjF5zBYG3T3DgzHPM7ex1+8Pb21mnbt9kMEpUFnE8OLKLM0+jUvMUh62NpalBMmGC98ytX5F63Sbr9WE1u488wHiBisZGidIshlv7tnPxVcJX9fn3LQANRalSEvPhDgf2XiBKqdcfe1ssxHkTJkx8TRyHRrelcoPerNTrxrpN5/k+m6UaA4WwA9S8vnSIQ1cCsNHrhp2dlRG2yFIKOyuA41v38irOWq8bdqlbUH3DYLxJZUyYMGHiv4hCZYb2cwBbJvfSzVvq1Kkt0zfdxDizi42JNMqr5vHh5XRt1oRGDRuLoyENG0/kVkwyKv1qkt+OUuQbxYlZo2jRtDGNGzfSbTXRpf8GPphLs59NmPiZEYYjyZxfM1KvD53oN2YfYfqrPx6iPluGc3DiYJo1aUwTfX3uNXwnn4RBKqc+K82VRPgfZ3jzZjRu1EjkLfSnYV923QtCYaEST8qECRNfkPaofnx6KV30utG+3QJefp/obCOgxMIqkVtb59KxWVMaNWqs041mrWbzVC2+i4zKrdu/PekJs9u00mlGU50mtWXO9jsk2/z1aDiTg2zChAkT/0UU5kVY/uYjYeHhfAoOJDDoEzsn1cZaf/1HQqNR4OCZmfR20Vy/dI7zFy9y8cIjIpK1ohHSJ/pmtGjU5rhnzoZd7EvOnTuvW1H72q03xIuGzWT0mvi58WLA4RuECn0I/RTM+w9BPDwxiHT6qz8eWrQaCzz9smEZ8Ziz+vp86947EpUKWfVZq9Fi4ZAOn3TWvLx9XuQt9OfiLd5FJqBQmsxXEyZ+x5Za4zcQHBZOWOgnAgM/EPpxNYV/4AZVo1HinMEPD7MQLp8/p9ONS1eeEaWRugnlIOwTlSM+mdMR8ewqZ3SadIWnARFoVX/dxjApjAkTf0BDXEI8ol02YeL7oLDERhXK6cOHeRahQhXzgfuB0T+gY6ghMVZFkXaTuPPuA58+hfAhMFD83EplZwtSDK4kapLiXGixeA9vA4MJCfnEe9GYP7w0msxJyRhvd1/jkZwSR7xxFvk0YeL/gxkOTslcE/pwzT8Ce20U11+H/MAdR6I+x3vQcf0x4cx/FPX5o6jPQVw/MhCveHn1WZ2kxj1PKw68fUfwxxA+Br0XPy8xsHwmNCLvH7WZTkqOI+FvNYfcxN8fBdZO5ry8cJxT159ibaHljv97kn5YW1Yt7Asryg9cyOP3wr4ICRFOfSCBr5dT1AJSZNy3VqtGZV2UxU9e8SH4EyHBH/gQ9JyVQytiEZ0oLJu/hslBNmHiX3h9YS0d6zSmTbfJ3IvWnzRhwlhoQlkzuDFNWrdm+v57vDi3j2WrLslftEuhRGVmptvO4suhNHyYNxWFGRYpAawa0Z1WXYdy68EDZi7YwouYFHl5i3wJv86Ilk3pOWkN/ndOM2bJcWJUP2bYZGzQWYbWrk+LFv05+jJWf9aEie9BIufm9aGe0If+8/bw7sU15o3ZQ4j+qhyk0MM/aoRKvkYIFKI+qz9eZHDTpvSftQ3/m0cZs/IcCeYy67O4X0tVLOfXTKBZ0+bsufaSHevWcPhJGGY/8AJ/n9+eYGDtBkIvBnMq4MebPGPin8mLQ7NpUb85rQZO5VmgPyuGreZJsjE8ZMW/2RYqpRFaaqEb5gkvmNu3He36T+Thg1tMmr+LQOHVy5MlhbhHeHN+Fe2aNmPO/rtcO7iBJcdforQ0+8uaZHKQTfxt0Wq/x1YOStK5u5MQdouLpzbTo2YJchRrzfarTwgOifnLPU8mTPwnkuNe8NK/HNNndSAzr/F/HkBEolrWaIiZhRkf74jGoE4PDt1+w/u3r3n16h2R8cmS9apP9a1IK9NquH9wI8vX7Of4meOEaBT4bz/D488JMhowaQ5yLMfnz2b9yVOcvXqLOE08t9af5b1odOWZvZrvUkft7TJjb3GPK1cOM6ZjDfLlrcTk7ZcIeB+OaaDIhHEJ5upRZ0YvGkP1DKG8fPaKkJgE2ZEVZpYqAi4tok39/py8/5Z3Oo0I5LM01CnLGlWKvKM4MGM6m8+c5NyNByQmR3Njw3mCzIRDrk9lCCpzJZ+enmXZzBWcPLafF9FaQs9f48aTINTimiwbWijF91oY0cnBB2vFXaEXBxjZujJ58lVj1t5rvPsQ8UNGyJj4JxDF7YMRNJ80j/6VzHj73J/A8GjkBj4plGYkRZymV8VGrDz9jA/v3gjdeEtIZDxaWU6yZF+kcH3LClZuP8qJc2eJEDb9k42neSHsITnOqdQRmBL3ktVjpnLk1H5uBUSQ8Po5V04+Js7kIJv4GYgJu8HSsQvZsGEf/jH6k0bAwbc4PUdNYfL4YdQpkIbgO0cZ2bgkVdqv+YEXSjHxd8Hcxo/chR8zfdAa5g7rTs9VL6laP7+8OchC8dUpsdw6tY4mpXOSNUcucucux7wzr1FaG7pFkwKlKpGPrxPIW7Mt9QsoOL51IxdDY7AQDrnhTaPIVxnD+xe21OnYjrwWT9mxeTfPFSoshaEup6NAq33FhonzhSZs5cYb44mCyt6bZoOnMHXqGDrUzk+C/yWWD6lP/hLDeapPY8KEcUhLyWZK1vQZz4IZs6nffS1F2lXAXX/VUITNiFo4rtePL6du8Rxk02lEJZZdD0RlJWebFYUwSD/z4ZUzDbq2wk99l21b9vLawgIrcU1OfVYotER9CsfBpw5tmuTh0eGNHH0YgNbaGCvdhnFk2XJWrV7PyZtv9eeMg7lTZloNlfRiNG2q5SLu+UUW9qtFwbLjeKlPY8KEcXGgYKOMXJo1khmL9tO86UAsqpUjh4UcJzYVhSKRF1eP0Ld2AbJkyyl0Izf9l1wmxdZKhhMp2RfxBL3UUKJRR6r6fubgZtFuxyZhpZJfu5PiQ4lLKUrr9pWJv7+PHcevE2Njhdk3CJLJQTbxt0WqmudW9aFt2/o0aNiU9t1+5fAj+S7s6wvr6Fi7BS1bjeKddz3m7TrEwYN7mT60qpAgw4l/cZzBPdrQpnVrWoujS6+VGLdZNmFsnh+byabrH3W/pzw7wuip++Vvm6B0o2T5Yr+NdLpkLEK1cpn0nwxDnaLG2bcq04TBt2LFCpYtXcqyZXNplD8t2sQUA41UDUlxNhRpVR715VWs3HGXhbNW4t2oPiU87ND8ycb6fw0NyQlpqDG4ELdnzmHb7tNMW3CRhkMb462RNwKsUDgTeGKo0IQW1G/QgLbte7Lk2Av9VcOJCzrHsDotaNGiM0dDfBi+9jCHDh5kw7LOeOnTGII25BHzfu1CmzapmtC69USuhsTrr5r4kUkOvsPG7ZsI0g3RhLB19jIOPjPGpiqWQh9Ko9TXL4VlVho2LIq57pPhqJM0pMlRh1nLv9aIWdTJ7oYmSc5YqoaUpHTUGpyb85MXsmPnEaYuvS8cxAakTUmRVZ/VyeBdrAx+9pdZuOo6GxdM5bV7CRqXFXppsK59wRbNk1V07tSO+vUb0LR9e0Ysv2CUiJDPb6QQa0kvunM2Nie/bjjEoQMHWLOgLZ76NIYS9WA3PTu10etFa/oM3Uqw/pqJvwHJkRzaMpObOrNCw/UtK1l25ImsevIFvyLFcXH50tnlRv0mlXHSfzIU3Xxem3z8oteN5csk3VhN73q5USUkyaiDkn1hT+nuZQjbvYB1u28yZ/YWCndqTD57c1nrAEnRpTauealYJ451sw+ye/Vitj1NQ8f2xbCKT/rLz9rkIJv422LuUojpx89x7txpxrfMze11E2lTrRC5igzjsT6NITwICSKycGt2n97DL+0aUqdkDnzzl6NGuWzCdDGc65uXs277Uc6ek+75HBcvP8M0xflHJYnTM7tTqe4Q2pbPjoeHB2kL1GL57vvy5wrjz4rRG7DMnIMcObJjHnKAabPPygqF0qq12HnkpnbLRlSrVo3mbdrTtGllsrjbCSvT8KZXqwC7JC0hii+BgSk42zlgplSKRkh/ygCkfO0TtLz/rXNbi4utEwqRqTyj15UeG6T6dZbVE1oSeWoJ/VpUxDdjUw4HG76TbHD0O667lmLOttPM6N+WepUK4pujGLVqFsFZn8YQAq7tZuWSbZw6m6oJ587dIyTxx9sR28QfSf58lna5ytCuZVtypvfAI00WWgxaxOsoY7hX0WwcOZ/P3lmFPuTAz+MRY3uskT0HWSM0wjF9Pmo3a6jTiBZCI5o0FXXD1UaWRuhQKLATwvhe/1EaHXKxk1+fpb+1FNUhXvN7OLSNrTXW5pbimjylEDlRddQaLop6t3fVr6R7fZQpvRuTw7csM0/IG+d9Hx3Afc8KLN51kql9WlGvYn58c5egdo2COOrTGEYKZ5YuYNPeE3q9OMeVG/4/8B7ZJv6IPxPKlaRB6yGUy+6usytKtxzO5edhskuzxBXhvN5JdCK70I0cvgnM6T6Tx3IzFnVYZeVN1bbNqSF0o1GLdrRqXps8WdKgSpY3NUwrdEOyA4JUX2q3WtgXTrp1EeTetlJkoEyEcP1nlZU59tbCHvqGnE0Osom/LSkR95jQoBzlylVk1Ia75Gk7mrmTh1K7cnbR9BlORpUZypsbaVixEBndXXBxK836J4aPTCeHv+DA5s1cCw6lbJsBzJw1i1nimDS2Ken1aUz8aAgDL2NOcmayxzNHYVHGyglnuQU9RjWWMWKYxJvbZ9iy/ixRvq606DuWsWN/pVXlrMQkaWSFDErzhIh+wsQmhfH29mbOkfus+HUMy86+0TUMBqEwx87aiicXjxHhlI82nbrTrXkZzi7fwNWP0QYv0qE0sxL5Kjm7bTeeFZvSuUs32tfxYNm4dbxTyd0HOYL1PWqK91WejqM2YlexF9OnTaRDi6I4ythY0dnMnIxvLzGgWUmyeqXBxTUTQzfe0l81gMRgzu7ZzuHrL/Gr1YRx01I1YdasnuR3ltMNZ+K/gdLMmRyFc+Lp5UmhEqINqlCd5iN6UcdPXiB0xOub7Np8gKfKeGp0HC70YSxDWpUmQRiOckeQFSpz1KLNHFUvv9CIjCw9eZ8FQ8ew7mogKkvDQ6yVZtbYWqs5tXkXmWu0okuXLrSpacPC8RsJNpezD7ISW1sbIt/d4t7LZBq06U739k1IfnCE7eefo7AwdOrIF+K5MKsXZYW21+80jgCvqgydMptBnaqSzsFKn8Yw3Mws8Xx1hp6NipMlnZvQi6yM3v1Af9Uw4oIfsnfzdu7HxVC9y0i9Xsxi9NDapNGnMfGjY0OmggXwSW8n9EOyXSvQsHt3UV/yymr3kiNfclDYmBffvqNQ/Q6MEboxtk99bByUKOUOTSuUmGnD2DioCl7Ctui96gKHF09h9KrraG0tDa+DSkthB1hy+/gBNL7laN+lO12bFGDP7NXcj002eB9krbgjC+EIm/OBkwduUqlJN7p3aU9B+4csXX2ORGuLv+z4mhxkE39bPkU+4EBkXgbP3MPBQ7vZtHwcbdr2ZNqUDvjo0xiCT6lWLFmzlrVrvxzTqCAEzVBiXx6gc6tWDFt6jt3zRtK8WTOaiaNRk1my5iMplCrMzc3/7TAzM0a1/rJqoXFWOf37YU7+Jn3ZcWgf+w8cZvv27WzbuokxdbPrrxtCDKeWjaRlu84s3/eI2f2kctCKiWuOkBAehZy1TlXmWt7eu8EnbTV6dyiGvfCxzCJiCI+OQy3e3ze/QYVoriNuMLZrZyZtPkeMUjSSojyYS3sIyiheKvH3ofd20KtNT9beeSVaIJUuXzNxXhQ0mQavQPuCtY8cafbLSvHeDrF53UL6d2nHr1MHUyqN4bO8bdOWYdIfNGEl7eWExUffYXTLZvScsJ4961fTtVWqJjRrNpCzH2WMB4mX82eaYC53NWEd0pyx1BVMlcZYwfRvjMo2H78ePMSBA/s5vH+70IdtbJnUDR8ned07L08toaloK6Zue8yGMR10ZaLL5G1EvgmVHW1kZq7G/8Z1PtvVo1fbYthYKDAPiyI8JgGNgRpvZqYg8Np6urfpy9anH0S50NdnaY9iOe2GtLptSgCrf+1P7zHrCBDWslLfHikknTBKmxTBhlsRFGwznn37D7J703qmDWpFj5GjaFlMzsQJcPSuyLQ/6MUykWcG/VXDCLmzhTaibIxee5Pt0/rq9UIcHVd8NXJvCKlt/Z/phlFWKhYoVanlQvXT713tSeuFGzl4YB8HD+/Q2RVbl0ygsp+cyXsQ//qwaENaMXTxGfYsGEMLqVwMWMDT62+JkvnIpboW9ek+t+5kpl+fKng7qFHFJfI57LPB+5xLtmvyh7MMa9eR2QduiHxE+ZDaFp19IcMOkNYxUUZzZvV42naczC2NNrXNEuVPKRku35jxz15aTfyNsRaF3u3jQzbMH0y5LOnw9CzE6K13ZYdmuGQqTP1WTahfv77+KEsGOwv91W/HIV8nbrx4gf+bAAID3vBC/3vQmyXk1af5NhRYCmPn1qZfyOPjg88fjkzU7rSeUBsLDB0TkAQxKfE1F0/cITAwmDitua4n38JIjreZpZUuP0kMLSzEff6wxnYMZzZuwf9zFOfndiN7ei+mnAiRsfKpE00n7eTli5e8DnhPUFCQ/njP2l9ryFqkS6tRYJ/GleSwixw5+ZSpnRsw4+onsmZyx0yt+fY6ITUm8cFcPLSH03c+8OHpPXZtWce6g1dJitaIdsiwdyY5VvEhzzmxbxdX/ZN5c+0wmzeuZ/vZZ9iLm5QCVGWVBtFAZowK5sjaSTQulUVogg8thu6R7VxYOGSmZvsWX2lCVXJ5yQiWdC7Ptif+vHz1hvfvAvB/+UL/+wkaedvrE30bkpEbcXsVZf5NE3zIW2wUTyVDQZ/22xGGi+Ijl07eICBAWh1di7WdHVYW8hzC3xHOmqX130QXUgm8c5RTxx8S/PEqLb0zULbbbN7GyxuuydtsmtAHffvwmz4EcXlfH9Lp0xiKVqPEwcOFeGGYHjn9mHEdGrDgYRR+Pq6oNIbdt+TvRAc94di+3dx4o+HV5X1s3LiRXZf8cRSvz+D6LPRHpY7m4cUTHD13m7dvP3Fql9Cf7Ud49zEBaU0xuQNjEplSErh3YBldG5UknacnRapMM8q6IFbOWandrvlXelGFHJ7ynKD05QfzQJSNV2/e6XYpkOwI6fc3dyaRRZ/mm1GaY61+zex2Vf9NM3x8SjNl/2MQtoThNVGJmXk0d67c5Nnz14R8TsDC1g4bK7mj/7+jMrcUumGrs0/MzC2wkDpbf2ASQm9yZMspQuICmVguB7kqtuJ8oLy1pu1yteeqKA9SGxL44Xfd+PB6CQWM8KAtbVxFMXjA0QN3WTW8PX1XXSFDHm9sUgywLSRE/VbHvOPs/l2cexRO4IMrbN+8jg1HbqNI0CKkysDyoUClSCJA5HfoyHGeBaZw88h61m3ewfWXkTgI3fiWVeR/7JJkwsT/gbVdZpo2bUyZIvkoXKwEJUsWwkeacymT+ABhpOZPg5OTk/4oz5aXEfqr347S0hHvLFnwsorgUXgKWcTvHspPPI74bPCcZo1WibN3TsqULUO5ihWpXLnyb0ex/F5YCKfIYANCMk6SQlnSphR+fplp3H8Sqzcd5GFwMvb2tjJCgYQRrErh9Y2TbFi/hReBYdy8cZNXEYkyR6TUxMTL3czgz4ji7d0U1J/usXLfCRyyZeLs+BUE6K9+O0rs3dKROUtmHBJfcfnyZf1xjWcB4bIMPnWylvS5y1GjSkY+vPtMyMdP5K3VmoalM6FJMmBjEY0wbT1rsO95AB8+BBISGsbnz1FERYbz8eNWKjtZkGLAKhrJyWrSVxjEHanx/vCB0PBIPkdF8TkilLsXR5M5KVnmNihu1G7ajGqlClKwSDGhCSXImTmNDMcwFU3CWybUy/KVJmRh5A4ZIZMqazx9fMmcRsWL4BDSZc5CZhctL0LeoRB12xC0wsmxcPahZPlylC1X/g+aUL5Mduy0chZAUwjjU8u58TXJnj0b5Zv1Z8nabZx7HI6dvR0WsuqvpAtJvLh8lA0btvEqKIxr12/xNirJCCPVSUTFye0y/XMiA0NFuVVxZ8scjjsI9/X0WY7elTeWZ2nvRibRPnjbRHLlN324zN1HH2Rv15KSpCVT4UpULeNJ4PsoQkS5K9qoLXUKeaE2cJGuJJFn1jpjeKirz0G6+hwl1efwUK4cHoh3vIH1WZNEgmVOJh28Lgz9D3z8FEKEpD+fIwkJuUz/ckLXRN7y3qwNJavWp0Hl4uQvWIQSJUtSKJ838oKrU1HHPOeX6j5f6UUOJhySt969mbUzPqJsuKuCeBql0tkRzuq3PPkcZ3j4vdAEtdKWLAWLU7Z0GSp8pRmVK5fGL6297PnpKktL3m4fRoH8uchTpjnTlm9k7wV/zO3tsZL2sjb4JQpNUikIfXGVTevXc9M/jBf3b3JblG2lbCc5heg4Y6wn8O8kxYYS9NqCoLNrWRMCHtFB7Nt2WdbicEoLB52NmdlDyeM7v+vG1esvkLuXg9Su2LjmoUnncoS/CSH000fsstelW4siKOMTDXp9WnUyVlmacfp9qh0QEhauty/CePdqOcUkR9agjFOIV7vQcupO3gvdCAr+SHikpBufCQ99wdLBFbGMTjAt0mXin4+VW3F+3baNHTt3sWuXdCynY8UsQjbloOX5pavYZWpDv/aVaTRiAj3LFsBctgMWz4nZg5m3+5nuk/btcXr1XMhLQ+wS8QUVQmA+h6kp0LojjfJkxcHB4bfDVppjIcNykATRzLYAw7ctY9mypTTwi2FBz/o0ad6Szr2W4q9RSNGw34zS3IzotxcY17EJ7Tu045Ro0E4sWcfRRx9RSA2lwSRxY/MM2rdsx+CJmwiUZzV9hQelqlmxYOw4InMPZ+fygaTN7I5h43u/o015zuSGtWnUqJH+qMfYVVdkhFgLQ8HKjPCnZ9m85aIoaRLJ3Dq0lSPX34HBWzJp0SrNSH5/nYlDOtK2bVv9MZ27sSmGh95LC/cozIi4s50enb7k2ZY+Q7cQLIX065MZRkY6L13D9p079ZqwhV+7lZa3hZYg8u0NXocUZUjvBlTt8QsjWtXHTRgHhkcTSGh5tH82E+fsJ0r6GP2IyQOmcPy94SZNQmg07pUb0q5WWdJ8pQn29nK3xVGTkuJFu/krWLp0GQMbZuLw+HY0bNqC1h3GcyEoxmCjVGluTuSLk4xqL3ShfVcuvAnl0Nw1nH4RhlJ21EoQG/p3pmPHzizYc1tm58sf8cldgMT3KxmzPJkle1bTqkEh7FRyu2IkQtncvwMNf9OHRnQavF3m6vkKzK3N+Hj3JFt2X9NrTSJXd2/hxL1gefornCytQsXHa+vo3P73+jxo7F5CLM1k1GdpGS7x1zFBbJkh7VbxJe+h7H0g2gxLudMGnKj2y1S27fiiFbtYOrOFUH35hL64TnB8OQb3qEO13iMZ1qQGTnGJRhj1jmbv2F4sO526bnXK4z1077uKD7pPBiA0XBEbS4QyHc0HdKPoV5rh4GCHpdBj8RJkoCEp3p6KfcezZvkyZg6rxZsto2jasBmt2/Vn86XXwpAzrH1SKKVRyJcs7t+Mth06sOH6e+7u3soWaUVoA/P8nVjOLh5Lm9btGTV3n/ydK77C1i0fPp4XGT3uLG1mbmBsr+rY2dsYwRlL4MrSMdSp9btu1G8wnecy7SFpakNK1AM2zdj120KB7+7vY9uueyQJW9Pw55xqXyT4n2FE33a/1e8OXRbyTDSscvpGtcLGUAob+cqmX2n3m250Z9Hu+6R8wz3LfycmTPyv0EaxY2x9vDNmwtcnI94+JZi4+4E8PRdVx9YhLblr1qJ78zJcXreCvU/eoxKVSh6WOPv48m55d7y8vMjZeDYxli5YGlQDhUOkSCHg9nmOX7vFjRNH2bp5I+vXb2DDhg0cOvOMeBmOhm5+V0okZzfOY+aseWw+eB21VzFKZbfj7pXbhKRoDMhbmueUwps7z3EpNIRf+5YiMeQtH4PCiBH5yWvMrMjoruHx9eNsXzOVJqWLkr/OCK6+CSIyxrAezlQ+cXnvaS6fPc/hNaMoWao9V96Fy5orrEN8X4csORi/+Sxnz0rHRWb1KWfgyIUwcLTJfP70ibfvw0hTvDSLdok8D6yhSg4LXgdH6UbhDHsGSiysErkl8lq6ZDtHjp3g2LFjHDsuykCyKAMGvzQV5lYhHJg9m3U7DnH8+HFdvucuvyBWGD3yGiUtT7YMIGPGjPhm8sHbOyvtxxyU3YuuMnfDr0xpunRtTvgZUddO3STRVq5Ro8A6rQ+qq6somMELr2IdufHRBidrw5wVpXh2Ma9vcvDUJe5cucCurZvZsH69ThO27bxGhELes1Uqk3l4eLVuYaAVG4/wydqPEgWy8PHBTZ6HJxg42iuNTCfy8vpL0pcfyYheBYgNDuDTxwhi5ezz8RueZEzjz+HDh1g0ridlC+Wn0YgtvA4MIU7UQzmEvL/J3nVnuffkAAMqVWbA4qNEG2Uaimhr7CzpMe+IXh/OsmtFWxn7IEsakUTEx08EBIaSvmwVlu8R+e5dTslMCgJComWO1Iv6bBHErikz2Lj7iKjPQiNEfb547RUJIl85T0RlriD42SEWTljOgSMn9Hlf4nVYnM5Bkkv8jWXkyZqRTJkykTGDN2XqzeWd/poczCzTkK1sObp1acKHo+vYdOEeKbbWMts5CUvS+Gbi7pRGOjuiYMd1KJ1cpRJjGAoVZkmhXBTv6+rjh5zesZ3NGzfobYnd3H4TLr6MvK41qc8o8MYBFsydxcJlW3kUZU3eosUw/3CPmy9F/gbueSvNAgp7/5TPNGP8yBo4xgUQ9D6EqKQU3erI8rAnU9pYbp0/xsYlY6lXshDFmk/m/rtgomSOLCcnPGL/gpNcu3OSRZ3rUa/fYj6q5dpAEhYkaxNpPGwRZ/S6ceHcBHLKyFiBhtjwEN4GRGGW2ZPxQu/OHt9Dv1pePAkI1bU5hiPZF7Fc3LyU5av3iHqdagecPHWfSCHNcnIW1iZJ8bdYOmQGuw8d1+vGae75h6IRGv1XH4l8hTFh4n9E7IdrHNz5HC8PS1Tp/Mjh7kDsp2jZvbRubiou37+LqkBjhlQqT9OJfaiZ2UV/1VA0ZChWgdJ5i1CxYkXKV2vLquX9yWCIeGk1xGlsqDduDdtGdqbxoJGcfPCRmJhooqOjuLSzG+6xiYaPlojGJS7+KS/8PShSuDwD5+7g4ZOrrFu1kfMX5lLEQmFA+IsWTbIZGQrlIOXlGqYvvMjwtk05qslAxTzpZIZxKfAq0ZTJcxcxe8pwKmTQ8ujIapoVyU/bScdlhCZa4luuER07dqRtkxqUyZcFaxtL2eG6CgsXHLThjG5ZnvLlU49hiy4Y5nhLc8iSHjO8Wn4KVe/Gqq2H6NVI5FmnA1sOXiMuMcmwRbp0aFGnWOGRIT3lm3Vk6uwFzBZO7exZXchhY4Zaa6gDo0GT4oRvfm/qdh3NnDlzdPmOGVqLNClqeaOy2ldsWXKStOndUDp6kDu7N0nvI2TvbWpta8W7Tw94Yl+S4TVrUL1bR1rVyGPgc/0d50z5KV28DKXLVqRipfrMWvIr5dIaNt6dkpJCxqYTOb12HA2bt2XD2adEx8QITYjm/Yt55FanyBhBlUbrXnHzjjmFChWh9aB5XBYG9bHtKzhwbgttcriSkmzImxNlLNkCn+LZibm7jJlLLjK4dXMu2mWmXDbhEqrlOskWlGg/msWLFzJ2cHsyJPhzcOkQCmauyvLb8naPtXbLRpMOHYU+tKFSqSJkTO+MSrZhLqEinYcrS/rV+E0fmvXYaPg2T0IjrOLu079sDorW68+aTbvp2kDkW78re47eJDY52eBFulIR9VntQpbCPjTqNZG5c4RGiPo8vG9lnEWZkFOfpanRNvaeFKtfg1+mLtLnPZTK2dzQytxiRppCs3PpLiyc0ov6bU2WAjmF0xZuhG38wNbBkpeB93ntVp4R1StTs3cXmlfMLlsvpPqSuUI1yuYolGpH1OjCyoXdcNNf/WbUicS6FGb5gd38UrMSfdfu5unHaL0t8ZiJTfIKQ0tOJ7O0ONdHbt+LwTtbXmq2HMqBW0+5c3wFa/YdZEqr/IhGyqD8hRmEU4bsuNudZMaUo0zv04KZN9RUrZwdi0S5sSJKMlfuwKz5i5gxbhDFnGO5uWcRNfMWps/yq7JsTKW5GxXbSrrRgVpVypLLN614RsZwxTSk8/Lh5NxeVNDrRpnKY3li6MtTmGGj/MTqfrXIUbAKs3ffZnQ7kW/VBkxZd4z4yFiSlDIW1JK0P8WGdJm9qNy6DzPmzNfpxvQpbcikkiv9Ugd+WgrULErXXxcwX6cbE2lTNTtmCX99/3STg2zib0tSghrfMt3YuHIcWX3ccHOyle28SPg/u4v/vp2MGbGQN66u8PApj0Jj9VcNJZYz8xZwKCRZOODiXl01HF+yS8Z8ViEvWmllz0DW9+lIkxat6dKpIx06dGDMnJNEWRke2qbbZN0uD3XaVSBNGjPOLRsl8u3DysOPSDI4XDfVB3bxyEzGTPa/zV81j08gOknOZvOp3NsyjXp1GtGi11xSSnZhzYFD7N+9hl4N8slamMjawQFHR0ecnF1wdbQWhqTkjstDm/SeN0Eqek1dzerV0rGGAS0KGTYKoE0hycyLliOnMWfuXOYvXCScgcXiWMTCBZOpncdDGJJ/vUH4VxTKZJIStVzatIDOrZvQunVrcYzlVrS0DYOhT0I0qsp4YsNT2D6rPy1bttTl267nOj6Yy9zmSZOCrWc1lqxbTI2iGXF1tcfSCE5LTPhD7u88xtIREzmjscM+MpRHz+WONWl5dmwD6869xEHSBDdb7u7cz80wGSa60ARzy2ihNSNo2rSlrnNH0oSe/dfxTtbovHCCtN7U61RL3KczL08up0eHToxfcJpI8c7kGBJqtYI06bOQwduWZL3laR4bL3RB7hxTic9s7tuaRo0aM2rFFYr3X8zBgwfZtWMyFTPK25FWaWGNg5Oj0AcnXN2csLBQSbMHjEAcjx68pemwxXp9WM3MX+tgcBetpBGWGWk/drZOIxb8QSMmUM3PFY1BnRtfkOpzHDGfEtk8tTstWkoa0ZpuQ7bzyVLONk+pWqvVqnl26iC/dBb6rsu7J9vvBBkhxDoFtcKPccvW0LdBAVzTuGIra6rP70R8esCjXUeYP3wyl8ydsQ0J5tGrIP1VOXzmwNg5nE6y0NsR8RxcvIeP+quGIq0cHP3hNMMaNKRl6/Z01tkSg9h2VVgossKVNaL9cKZS41pk8/Yg9tUJhnfqQJ+hGwgQdUUho75IYbTWtl5ky50Ojd6eUAn9T4hNIEVWRISEhsuLR1GzQSM6Dl+NXa1BbBG6sW/XMjpU8pNV7hRKC+ydU3XDRdiXdtZmQlv1F2Wh5fnDRxRsPpJVet1Yv7InvoberLADE7WOVOw4nDlzhG2xYCGLdLqxmEULF9CpenZUCXI0WtKNJBLjtJxaMZl2rZrpdKNl8+k8FnIkY1dGgchblcCHO4+ZPaApzXS60YIZW26TbAqxNvEz4OCWmWSLuxwLNsf19HY23/tA9qK55RnYAhvXDLhahHNq/062bNzIpq0nCYiROwdZiWM6b9RvzrFsmTS3dzkbt13B8KW/UtFqLUiTMSOJ/hfYs/8ABw/s5/SllyRIy9rr03wrCoVSOHFBnFo1RxhQC1i6fiu7tu3i7M13qIUBYZhuKTCz0OJ/dR/7z7wjbUZfMvmkI/79c14HxwihNOxuk17tpmbmDFQZvFaYlcLkCX3M9qXzmDFyI4oyNalW1FtGeYjh7v6t+ve1jLXHn1G6djmc9FcNRpHApxdv2L1iJjNnSscC9l/wN2yUUzRiKSo3yjXtRP9+Xcij8Gf9/HnMW7CR13aZKeSXBoWMUFKlsGA+hwVSoNkwdh0+zZEjhzl8eBYlHMxRG9yqi8ZLoSEsLIQWv67l2NGjIs/D7NvUgwzCmZc1gqzKSMbsway/+Qnvd/fZuPUE7tVKIm/9WDCzccfTVcWdU7vZtmkjGzfv417AZ/1Vw7FxSYd9wgs2r0wtY6vWHOVNjLzxbmkBP8f0vthGPebAAaEJBw9w6PBtPssKsVagUsZyZ8dSFi9ZzJKVa9m5awcHDj8kTjiGcvI1t1Tz9OxuDl35RHqhCz4+aYnyf8bb0FiDV0uXDNzbW34ht3dWBh1NdUwC7p5g2dypLNvwhCJ1apDXw1Z33lA+v7vNVr02LFuzh9gM2Snh7aq/KocEoj9GcnLzfL0+zGTt9huGr8QuNEJt7k7lll2ERnQka8Jj1kgasXAbQW5Zye/jgkJmBI9C1NrwyAjaT9zG8aNHdPV52/J2eAoDWlZ9Fq8/NuojLnlrsWTXWZG3pD+baVvUC803jAT9OY7kL6Fi9Zk7pNHGs3v1ZhKqlkHeZkypWNimJa2LhpsndrFN2BAbNx/gUaBupQGZqHDxykDMoyP6dmk52/beTl3DQCYqa1fSuVny+MIh9gpbYv/e4zwIEBaKgSHQqQjdMFfz+uw2li5ZzsIlS9m6R3omFwmV1WEn2iaVksj354R2XsEug2RP+GCR8Janz0J0YbSGEnlvDWW9M9Bg0kHd55j3t9m0aC6zJuzDuWItyudJKxVLg0mJf8vBL7qxbC23Yx2oUCSHrDxTSSYhOp4bhzcwS68b8xYd4aPBlURDstaGvFWa0r9/X6pkTWT/gvnMm7+Is6FuFCsqnrfMKA7JvogIDaRs1ykcOHpCpxtHj40nr5n84KGUxChSHDIwZu0pTh6TdOMo4zoWw/wb1gKQUz5NmPifEhd5k2Pz19KzWiM2SCrw6S037z2TPeqQLn9NRs2dz9LfRGwYxWUaU9KclnpTNvMu/DOxsbG6I/jNYvLprxqGcCaSszBow0pmzJ7HgvnzWbh0G5vXdyetEAE5QUaxUYEoPbpw6shSGnfvyZCO9fBMkWPsSG9FIWy1FLwLVmTIuJlMmTKF6TMHUSajI+oUw3JWWDrjl7cAleo3p1379rRr15BSBfKTL38mLJPllgQvBh6789v7ivkcwpKu+Q2f7/UFlTOFqtamSE5ffH2lwwcPFznzWYWTnJLAm2ubmD5rJ2befvh5W7Bv/lQ2Xg4UDoihY+hSD28yMZGxHF0/jUY1K1KjRk1q1vyFq1HJMvbIlHp3Ywh7G8HmCe2pVr26yLMmTdov5725vBEneMzh2ZuY17IuQ49KC+LFc+/UNdlzkK3dCtBnzlwWL/2iCVNoJHNfU+k55G06jjuhEcToy1hs7DEaZ5SzDJyaxFhXmo6dLhygecwXmjB//iqOXJhKHo1ahiYo0Wg+ERhaiN0n9tOndwcGD+1GbtmGzO+64FusOr+Mn8lUoQszZvWnuKe90AVDHTcFti5e5M5Xggat29JeaEOLepUolL8A2TK7ynPa9GSpPJQ7X95bTDQvD88gj5sxYpgsyVqmFmXyZ9Hrgy9enk7yoqOkjjR1Ai/PrmHGosNYZRQakUHL5hnT2HX7E2aytuuSdCKaT/4hrB3VjKrVa+jqc+teGwm2NJc3giwMaHVyLDeO7adHo/Iib0l/2rHppmifhK7Jcyo+cmrjEfYMakHjSXt0ZeLF3jOGL3j1FXaeRek/Z95XejGROvnlbtQl4UrbVYf5FBH1W7vkf2cSfvqrhqIWjo6bT11mH1jLnHnzdbbE5gNbGd60IEoDQ6BTEQ6yKoqXT2yYuuU4c0e2pduooVRNa4dG5urY0k1phPi4Zc1N9xEzmTZ1MtOm/0rDEt4oEg3vPFHZuJE9XyGqNm2ZalOItqRE/vzkzZPBKBGK1mlqcuCLbsTG8OneYZrkt5dZliWUeOYtR4US+X7TDZ+M7rLsFWn1kpSkRCIDzzC1/xTCPLLg55uOF7umM2nLA/Gs5GzXJelGIlEhMexdOpw61avodKN6zfE8FA2V3BFkFNE8v3CXce0rUbmapBt1mbD+Osk2Fn/Z1jI5yCb+tli5FmfsypWslI7lc2lTuwhmVpayhcb/9HJaNGxIw9+Ovpx4L3cnVUHYXSaM6EfPnr3o2aMHA3/ZJHODfyUq80/sGt5TF6YqHc2bNGL0vLPESvsgG/wgFDg4ZsfdL5w3lt7YHJjP6GUHcSiUE/sUQxseIYYKDUlJ8dw6tof+7RvSvIV0z3048DxMfA/DzCjz9BWYt2c/s7rXxdvNjTRpPPBMnx6v9K5Yyi0IAv+Ts+nerSvzdtwk9vMjZvbsRrcJq/CPMNzVUJjlYNCWHezbf0A3wnfgwDaGty0qryEThmRMWAC2vg1ZdVjkeXQz7X2tuPv6I8nKv74oxR/RkpygJGvldsyeM0c3V1haoGn2nN7ktpXCwgw1QYSxnmBPuZ4jmKvLd7bIdzZTxzTAPUX9l3t3/5yMdF22LlUTxPFrhxqYOdvLXsU6JvAkff6gCa1Yceql/qoMEgJZP29Uqib07EHPXnO4FS5nFqQSc6s4rq6aRKNGzfW6UJ/O/TcQZC5pgqGVQo1K6UueknAr2gqfwMuM+XUmMSUK4CHrnUm6IJz6hHiuH9pC73ZfdGEAx99+RmXwSJCCbNV6s1UY+d0KZ9eFo7p7pCW90Ia0bnayo4wkkkOesGxsd7r2ns2zWPHMN8+iW7duzD8rdyddd5pOW6wbxUvVhwMsmtRAuEbykPQ3KuQtzrlasuGopBHrae6p4O67UNSyFtsR9TnJmWqDxus0Ys7s1Po8fmgNXJNTZNVnTYoGx0zl+XV2qv7MlvRn9hhq5EhjhDnITlT/ZfpvWrHkl+Y4+rggtytcIvLVIXr8QS/asv6yMXZYFny4zC8DJb3oKeyIngyfsJdP+kuGolSpiP8k6nSzhnrNaEn9xn3ZcSNIOEFyVirWoNZ4UKisGzdDPpPZNoF5Q37lZrZs+KiU8rRe3JRWG8OTi1cZ16MhTZtL992OZcdfoLU23HGz96vD8gP7mdC8Ep6STeGealOkT+ds+HZaX5Mcw8EFPejWdTinXkcScGUL/YRuDN58TZ/AUKwo0XEE2/bt/003dm7uj5/hL0+PgsT49ySaF2baDpHvocOMq+HHs4dviBblRk7ZSE4wJ2/DHsz/yr6YN7czmYVAywk7l6YJKi2z0n3e3FTdmD2LWeLoVCsXZt8QFm5ykE38bUmKfsGuefOYJx3zl3Hiur+uV1FeowlZq/XjsH4VwLP7l1CtWmHsZYUZSWi4vmUB82cuZsmSxazZtJE1y44TLOtmJWlK5kP4Z7rP2sepE8dY92tN7j14REhIJHFfJvR9Ewo0STGEx5lTVTQ22V0zMmD1IQ4f2UyrEp5oEg01SrSkJGpIX6gFaw5L4S5fjrU0FsaO1INtOIk8v3KcDfp5N6uXLWDKzN28k7syEyk8O3+EeI/MPDu2mR3bt3M4zhGHZ3c5fv2NPo0haHm8bwwFsmSl3+rLXNm5kFEbbssqtxq1Eo8sFXBJ2kmVzJnIlLEYi+7FUiCzOyq1gZv5S+8sSUXGIlVo27Edrdu0o3fv3nTsXJUMlioZDZhkUNtSsEFzOrRuTdsOXejbqzuNGxXBSdyrPAc5hFMrl6Zqgjg2HbstyrOckdNU7DPUZO0XTTi1m94tK2NnL9fthreXd7Bg/CyWCk1YsX4Tqxfv5mmEvGWCJF/nfeAb6g9axJETZziyqB+hH14QGPSR6HhRKb7ZSRbpNUmEhUaRp2FXKnq5U33IEo4cPsqoFrlRCU0w/J1JnTBafEp3YMMfdGEltX2dhC7IKw0QzJVdW36by7t84WyWbL2hm44hl+iAe9x4H4+vwyvmTVzG5lsBuHrZcGXBYeTONo1+sonKmf2oO3wNzy5up+vkg/rt2wxHrVaRLkdFbMPXUdZH0ogyrH2ZQn4fV5TSalgGI5ygZHuKNW2tq8/tOnUT9bkb9erkx144uLJyFnrgkK4gzXt0pnXrVnTr1YeuXRuRJ52DkGe5ZSOWu/u2MF+vFQu3niL2c5JsrZBw8WvApi96cWI7XZpWwNbGGDssJ3Fm5XQWCHtnyZIlrN20QbR75wjTXzUYoQmxUSGYeRdhznZxz4c20bqUHXcevSAsLMbwiAutmqhPn3Ap3Yzm+b3xqzWEY6J+rx5VCwe1vM5Qjfh7a/dyzPmDbuyhf+0cKOLkrl8QxeOzh1j3xaZYOp9p8w/L7oiQUMcEce32U9J5KVg1dRm7L94g2s2ZdysOcN+gzX9/Rx1xmW6lclG4QT/u37lAz19W8k5ugRbOpo1zKXJmfkyHQlIouy89Nj4mT/6MWIs6aPgdS/aFOVnL1qZ9+za0adeBPr17iZ/lSSvaMHm1WzjIFhmpK3SojdCkzt1606tbG8rk98LsGzrWTA6yib8tSjMb0vtlJ2fOnOTMlY/qnTrToVpeGT1aqbw4uZiG+lUAy9ftwbGbwdhZyQ2uieXVE0smbbvAuqmd6Tl5PI2EYfJlcQnDkEZfogh+8oGlg+pRqUo12k3Yyt1tg8jlWY51j0Mxs/i2+5YWnom9vZ5KhTNTtFgZiufJRYEKVahZpQYjl18gwdbSQNFQYGapJPDWZjrUlMJdvhx9OfTC8BHkVMzJ16AHi740ZjP6k7uwNzayV8wJ4/2T9GTK6ojF+3cc232aUDtr7MX/Zy5jdRFN4mM2zDqBY3ozklISsYiO4u0Nf1FCDEe0Ybj45qdWkzoUzVOEYoWLULVyVbJndJAVyqYyNyfW/wDN86QnTbbyHLp0hb7tx3EpJEFWiLXSXMH70zPIkyYNuRsN58b5nbTsuIQgM7kh1hak8cmSqgniKFqzGf17VMdGf9VQot8fo9sXTajUkIW77uJgLddB1hD08jN1h+7kzNr+NPt1Aj3L5MI8UU7PjhS2FktUUDQ7ZvWiRpUK1Og1jxfn51I2U26GbbqN1u7bRoSU5pbw4Rq96+YiV8EyVCiUl1xCG2rUrE6bXhv4JPIzXB0VmFspeHNxNW3+oAsDORHwWZQ/uSZKGhqOm/mbgzx7YBMc0znKLg+ScRf+KR7bBHccs7rwaeN2zn76jLmFHU4yTTtpH+Qt47eQJNoHRWK4bhT946mHso1zrbQYWtYi1GpUgyJ5hUYUKkL1apXJks5ORii7hFSf4eXBMWQV9blIu8ncOr2ZVt3XECp3kS6lKFkxT5nYpCBp0rgz59BdFg0fxbJzb1DJbpNVOHh6k0OvFbmLV2HYxHak11+VQ7jQzA5f9KJKU1YceCT0QtQj2UTz8lkalh+5xPwxnRk0ZTRV09jKnjIgRSBpNNHcP3OGAU3FPddqxcrd+1nSoyp+eYbxTLQD3/q0FUoV5kmhLOlTiix5SlCleEGyi3JXRdTvKhXH8kilkhWynDrqfZYBf9CN9qw8IW8EORVrirUbxLIvNsWk7vjm8sRWrkkhiI//SML7DLhnSYP68BEO3H8t7tcWZ3FNXvaJnF64iRcqD3GfwaTY2hBz+h5vZbT/EpIZZeOSkaot21A6Xz6KFS1EmVI1KJbPA02yPO9bsi8iH26muo8b6Yo05szl03RpO4X78XK2kZRQYiZs492/1sZNaFLHhSc5tmwyQxZfRiNs2L+atclBNvG3xdqtGLXbFtctzuDjkxGPlDiev3wrU2QgQ9HGzFi6VD93aBmbd06mYno7/VVDsadIOQ9uhYThK5RwYR9hAPr44itrooVGGDbu1B05mRkzUhdl0IXAzp7FjOm/UDq9vWHOkUZNvPDWFG5Z6Tl2EQvnz2XunBm0qZL1m8JT/og0l0xDmhw1GCf12C9YyLLpwylXKjPmoiFVyHJmU7i2eiy16tenvnR0m0qYmQvuhm0y/RUewrhugKswhH2reBMc5Ur2h6uYdO8jufJ569N8O1qt1Kg4kdbThXvbpjJ66UGS07kauA+yQNoQUvOKJZ3bM2zJMfDMiE9GFx4f3sDOc6/QGjxXT9qnMI5re67hUqoLbaunQWlhidn7UEKT1TIMECXmliEcXvGEin27UzW7cOrMLNG8/UikyFROjQBf6natTKZMkib4kNHFhjd3HsreusXGvTgjlvyuCau3LqJ9uUz6q4aiJEc+PwKTAnDImIkzv/RnQYSGLJ5yloHTkJxoQ9E2A5g1Y8ZvizxJ22fMmD6FpqV8UBiyuJFWWo02XvywpMnguSyYN4e5c+cytEsZ7EV+hptg0iiClnT56zFRpwuLWDZ1MCWK+yDNFJPRD6UnmJUdm6Tqgjg6TdqClygX8g0fBZnLVqdmrQwkRDjiWdULv6AAFk2ZTnztykI55KAmOdkK93QehF/fyrDRc3nv7oqcNbd1Cy8mP2deuzaMXHUe8/Sifng7cnvnevZdf4fC4HUKJIQxah7EoRWvqd2/E2V8NeL/MydF1GdpYTg59VllruXt3WuijpSla6si2FoLTQqPJiwqTsb2dV9woUrLauTIkqoVPhkzEHL1NqH6q3JwSF+G0V/pxZpt82lZ3BjLf7lStIIT10LiyGIezsTeQ7mTNxde+quGItkJNu7FGDz9d82YJYXKi5/TxzchrcGjvaJ+JyfqbIpSbX9l3rz5QjfmMGNiU9Jp5EUXaMXfW7oUZpCkG/MXsHTuZJpVy43SUjjzsgYeJOI5PWswdb/YFH3noXHyxFFegdNhl7YYLQYWISFYQd423ij9k7izagJX8hQgq+Hz4gSS9qtI4+GJZchtxg/5lfMKS9xkdTJKdTtUOJoD6DlqOZ8cvEVd8Sb6+V5Wr79BorWcKY2SfRHF+U038W3Uj2albFFYWKEM+ESYKI9y7lohtCEu4iEXzzrRo3tVvJ00Ots1OjhCtzf7X71n+e2ECRP/I+KCTjKp0y/MW6JfCGPFZq69lB1shIu7E6/uHmLpkiUsWbqW248+kSRPykmIicSxZHPalfTDt9pgzp45w55ZLWTNK5NWfja3SE/lTj0Y3K87HTp2oFntmmR2TkfLIe0pkMbmmx1kTXICtvmas//UaYZUseLF7XOcPXWCh3HpKJjXE5XBITUKlCoFUYH32CnN+VqxgiXrdnD/+cfU/AydG6kVohcWRd4OEzkvnukZ/XFiy0AyyI2KJ4i909awesN61qzbx73HNwi1bc+JI3Mp6mH4aIDKKh/N+vrx8PBz/B/cxj+lED3aFJbRmy6M35SPXN5/kqePX7F7zTzmLNrIEzsvSmf3wjzF8LB4jcYC5/SWvLl1lBNHz9O5QUN2J1ri42htYJ4SWmHcWJMmQwI3Dx3h4KYV1G/Sl/eZvPEQ5UBOTYMXLOgykFkL9JqwfDXHrryRvQ+yhb07msgbLFsqNEEYvifOvyLBTF7veUp8FJqMJelYrwxufnU5IMrtuS0jyeUoY6abeH4qpQsF67Rk4OC+usWp2rVuSTYLB2oN7k61PJ6Q9G3jTZoUYeCmLcSsbTdZ2LcgwY8ucv7cKU4+M6NI6SxYyZyDrBJGYcSbm2zX6cJylqzfw2N/4aZImiDDXlQnxRMZZkOnLYd/04Uz5y8yb0h5o8wzDbi7n8VT17B+/XoOnbjE9UdKBm06w5xW2WQaVh60nFSFkH0Xef7iHRfuOtB3VF3s9VcNQym0PZCLB07z/PEz8aznMmfJFvzT+FA6c1rMxDs0HFGftbak8YoWGnSM/avnUbfVMCKzZcJd0hB9KkOQtjK0dXYgNvgSx04/ZFzb2kw6/56M3m46J0ieGxTG9jGjmDR78W+O7NZ9d2Qv6Cdh5ZiGxE+Xf9OLM5fekqiSGeuq1RAXHYFn1Q40z5eBfC0mcFGU6fVjasrqPJFQqsyFzheizZDB9OzWiY5dOlFZis4rU5Eu3arhZoAzKzmwKRaudJl1lp3TWmEedJeLF05z6HKIyDePbsRUTtmQnKDkmFcc0s0hX8HSVRs4d+etLlNpO0ZD0WqSiApLoNSQ+To77Yt27FvRmTT6NHJIiLjI0qGrWb9hHZt3nuHe80BK9drAwYn1ZK6VYU3VQQ2xe3SJuy9juXjuIy2HtcJHlhgpRdmI5u7RQ9x+FsLJrUuYM28pZ0MtKF4iO47SHur6lN+OZF9Y4ioMtWfnDnH8wGFa1W/FeWtnMlqbyyobEmaWjliqnnD88A1WDW9Px1lHcMnpha2wif+qbpgcZBN/W6QFPDzyFmPMovU6I2X9+rm0Kusrx6bSEXxjP6cuvyFd5ixkyWDF9lkLOOQvY0uXlChW9SuOu09uSuXJRnqf7JSsUIHi+QdwS5/kW5Gc48SI15zatYFNq5fSs3Z+XF3SUr51T469VKIWjm6yIb2oWjVKh/TkL5GP2nWH0KxWRUrmsGDHmMEs2PcMjaGhS8LQsbCwxdnVg4yZM5PZNxMZ/fJQr0dbqvul1S24Ygjq2HM0cUtDplwFKSueaQX90Wf+SeLlWU8CC9x8fMiSRZSDbAWpUMCVT8Lky+WVRkbYYAL+F4+ycutpyvy6kJWrVtEu11tmzz1l+BxDbQoKy2IsuHmOlctncf1lOJER4YTf20XtHA4kfqND9DtakuK05G3Rhf4t6lCibE0K5a/E9DkDKeBiIWN6gIbkeDvqTppI56IFKFCkDPmLdWHNog64pchb1AetEivPtPSe9kUTVjKkfXHZi3Qpwm+xc/0x7L1EWciSnseHV7Ns31P9VcO4tqglrumzUCJfHry9MlFIlNtSeZqx861hWiMZjNqkCK4f3sS6NWuZ3qWybnGqPOXqseJyFOq4BBKkevatFViK37d0JlvuHJSvOYT2DapQuXhGHi0bwwhh/MZYyVmpWImluR3OaTx/14WseWncpy0VM7rpNN5Qnh2eQC63dOQqUfo3XahQqRZLz3yS6VilYmErdCerVB6yUqRIXixtzHD3zo6zrGXu1Xx8eovl05bh3H2SzvCf28ON+f3XyVpdWYpaUdmWY9ntsyxbsYC7r8OJkDTi5mYqZrIlUdZcb2nRPRvqTplIhyIlKVOmAvmKdWTB1CY4Jsqrz2qhXR4FajJkZGeK5ilD4QLF6D9uAq1Le6EWectDvCgrFU0HL9BrxXpmT2gkFF4+6uCr7Nl2DqcMonxk9uTWnhWsPv5Kf9VA4gKZ0T4/nr75KJXbj/SZc1FalOlyZccgrddvGAoUovJ+enqBreuFLTF3OMWyeeLikZ2uc7bxJkxFkrAlDHuHWiHHlmQQ9aN4pS50al6XauXyknxlJX36rOO9sGEM1g1hT5hZ2eDglIYMOt3wxSdzNso1b07T8jkwl7E/b2zQPqq5eZAlXxHKf9ENcfyy5rrsjlYJpZk9GbJLupGFXPmLkMnTDIWzHxkc5E0ZiPn4nG3TZ/OmeHOWr1zGmqmVOTRiKbdk7eaRQnKiD8OOnGP7sl85ei+YzxFhhL++zuBqGYmPl1MHJftCQdHu/ehbrwoly9WgQL5azJvfhyxWSpmLdKkxt89JvwXjqZKzKEUKFqRe53GM7lJE1KOkv1w2TA6yib8tGm0U989c5Jc2dalbVzrqM+/gE8ONn7iXrBo7jHErjpMonC5fv6xkzZIRB3spjESO2y2FESYI3zOFYq1GsXDhIhYtWsiC2e3IqE/xbUiNA/ifP8CGFcd4GvoZ35ptaVOyHO2FIC6a2BjneMO2ZFKoLEl8dYZRvVrTutsILvpHk+xUnDlbVjOgSQHMDNryQTSEFqHsmzSSCSvOYyE5nOLwy5KZfNkz4WgjnC0DQ6yVltnoNW+uLoT0t2NUB97sP8S9BDmjIhJmuHj5kDWrKAdZ/URD5ioaN63M+V4hbO7fmUW7HrJ0aDNRZusxYsMFPDJ7yVshUzw+M0s7FMJo0MWlRr1h1dqF3AtKwlxlqMxLIVAJ3Nu3j3MhkLt4M1Ye2UCXsr4gYxsNCaWZGa/On0HTegwnjh9n2QgfLl54KLOeCRSfeXP1GXN6f9GE2vSffsLw+d2aUI4sm0qfX9bwwcVROHGiLPhlJo2Lrfi/5N2rNDKr1ajJWL4NMxcuFJqwiAXzh1DE1TB3XqFSEfXhKqvHbeFhSDBkr0m/prWo12wkGzYNIIswGgzTBFEyw5+zYloXmjZsze47oUSovei3aDmzfq2DU3ySgXVC6IJZMNuF5k7deA2br3Qhfw5f3boPhq+UDmnz1mXS17ogjrEti3Fw3R4i9WnkYGHrgo9OG7KSxTcDjqKdUCfLNaETubhkuDDG77BvRg9dGW41fgNk9tGNuMlDi7mVHViKxkM4J9rwZyxbu5QnoSlCI+SUZZXQ92COzNlBYHpvanQYy/7Dkyku7ZUucx0IaR5rwvs33EqwY+ymo5zYOYd0qls8ex2LymBd+0IUIa8i2TShvV4r6tKw/QoC9VcNQv2R/Qsm0m/0Bj65OJFROIdZ/Xxxc5Z0WZ/GYLTCWYlHI+yIil2n6OyIxcKOmDmhCWn1Kb4dJebWkRydtoLDNx/xOs6JNgO6UyNLBSZtX0v3SllA2BKGvEUprF+VHMXRtUNp2agB84885VOMDTX7TWHDxj5kEtpnqG7oVupfM5OhY7YQp9cN6ciTLTNpne1kre1i6VSAwf+iG7OHtuDOlt28lFecdSjM7PDS64ZfFl/cnW3F/crsGBa8ubiSgVMPcHrNNBpI5bnHdJ46uZPFXGbBE99ZZWYhHE5n1OpkzLXx7Ns4laNPPmMlM3zbwiqW65v2cC3ZhkKVO7LhxAqa5UuLRtairQLxlTXxMdx8+Io6s7dx4sRBGhR4xZVbIVh8w84IJgfZxN8WO8+abHv0hOfPn+uPh0xuVcDwdigxkKPrV7Fm72XuX73K0pnTmb5gC29eRaCVMxlOZU+ryUc5srA7jmH3uXjxLEcufyRXpUK46JN8G1phXJvj7u2DtbkwHi5d4tShI1x4+ILAD28JCP6M2sAVDhRm5iQGXGHp4iO8+fyJ84e2sm3bFuaOH86MledJsLUyQDQkQziaO/u2sXzZYubPnaubvzh3ziyGDp3D+ddh4rphfckK8wzU6duPAQMG/H70a03+gj7YyG7Mori2ZSXTp4tyII75u+9QvFZ5mYZqWrpvOsTYToXpu/AQp0+f5tyVs0zsICfEWpqrp+Dj031sW3SEwKhE4mI+cW3zAXbdeovWwtA5yBpR7p1wMPvMhf3LWTBrFE0rlado/bE8idPIWKRLJQycEE4snM+luyEEh4QR5X+HBdP28loYvYaPRkrkYPKNh19pwgt2zW5keHiq9jM3RB1Yun4HN+6+Fc9XlIUZi7l8P0gYCvJMmoIdl3Fx12yK2QVy7eIFTpx5gEP+gmSyM6yrRCuMQluHLKTL+Il7Fy9z/vRxTly4TUBIIG/ehQvXyzAU0gpMn1+xdckGHsfFcPvUTrZv38bapeMZMmQTITaWBr4zKXwvihs7N7N86R91YdDQeVz7EIWZwds8SYvWFaf917ogjoEdauCZwQVjLJcU8foKK/XaMH3uet0eoSUyuumvGooVVX5ZwfohpWn06zqdPpw5c5nt0xsidxUMM6ERgXd3sWP5KT5ExRMvNOLiun3sf/ABzOWoj6gHCi9sU66yYcUyJg7rStVypWg8ej9xlmayjExJ14KfHWTXkqP4fwwjLPgNZ9fuZdedd0LX5GwxI+FOu9UHefbsi1Y85965EfjorxqEJoIr+0R53riPm7f92bRAlI2Zy7jx8KPQd5kukLUnvReeY8+0pmgDbgg74gwHbsRQqEp+HPRJvh2NsCVcyVrIUbQfd7h65RyHdx/nQUgw7/wDCI0WqmGozisUKFOiObNpKeffRvD82mF2CN3YvHE+PVsI501yoPVJvw0FKotEXpw7xOrlS1nwRTfmzmHsL9PYdvmlbk69oWXD3DYLjf5FNwb0bkb23F6yI5EkUmJfivqs140Z87kYZkmFIjllO2NZqgxiy5w2VO8xhhNCN06fPse1vUNlrocgUKqIj7zCpolreRWhJioqjNcnT7HmwF0SrP/6nsL/jlbYF644qN5zbPty5k4eSsPy5SjVchbv1KLsyKjcClHbkmJvsW3KGp58iCYiOIBnx46zcvct4r7hnuW+ExMm/mcoLRxxtE8mICBAf3wgIjZJf9UAnMuy/eUnEuLiiImNJSk5meSkBKKjT9A8iwy3SKHCLUN2ytbsTo92jalatSiK26vp3GY+r/VJvhV1UiJu+Wsya/N+Nq1fzeQBrShZxI+Xe2cyasIOwqy+fdVJCWmU2yxNNuo2rkqVKmXImMYOewdHnF1cxLO20i2m9e1+ZwpJ8RkZcuIWoaGhqUfEZ5ICLtE6uzWPPoQZ3gj/GW4V2Ll+BHlt5LlakIHBJ++TLJUDcSTFRzKrtrPMMCtz0mTLRHZLG+b3rkXFihWp12Ik55+FyBqZ1qi1OGcqiFfiJerlSYObXwW2+ttQ0M8DhcFzkMWbS0whXZGGTF28iuWLZ9CuTHreXLnJ67hkGcaptGCbLXmqFufKyKp4uruRt90SvIrm183Jl9evYY2nh8VXmvCOkPA4w01TVWZ+3Xtbt09vbEw0CUlSWUgSvz9iXJM8+kSGYevuS6kqDenYrjO1qlYiQ+JFBrYbwcUQw4LtpdFoc5csDFt7jC1r1rB4Zn8q5siJ+tV+hnSdzUuhQwZpglaUTFsPytSsK7SrCjnSO+g0wdHJFRdnW5QGjxJK4XuZGX3p4Ve6EEXS69PU91Lw5GOEzsg2Jvbl+nFwZhMjrGItGaS/cF+vDcnJibzeNpL01nKXg1Pi4OlJId+c7JrQTqcPFap2ZNf5N7K3edKkgGvWIniEHaN6DjfS5KjOgWBH8vmKWqeWoz5SfTajSJtRrFi1ipnjB1PBM46r5x4RqVTKMjJ1uuZbkHRxF6ibW+hatorseG2r275OIWuLGQlz3NLZ8fHDu9/04kPwZ1EqZWCencnHH6bqRWw0ib/pxV2G18yuT2QgSnPS+uSgfO1B9Gwj6mLlfMQem02XbmtkbCumJSVBQ9Hu09m2ZTMbNi+gW4Uy5MpnycbBA1lz7gVaYUsYVAslW0FlRe4y9YVuVKVwFg8cHBxwdHTCLY2jjIgpNQnRTjRduJcPX3QjLJz4kJdMaeDHoxeBpBjY4f4fyVCXQ+sG4mMEObJ2r8UhXblILRsRdw5QOWOCvHInsHJwJ0++IjzbMoEqQjcqVmzA/HVX5UfLiPdo5eRHLp8o+pVPj0u6HPyyL4wiBTNhliwnkkyUvUQNPuXbMmfpKhbPm0Tzwk48OX+LwGR5i3RJHT/mdpnImy2ZXypnwMXTj/6bP1CkkC8W33DPJgfZxN8WddwLprUpQ+XKlfVHTebICbEWzYA0t1epjObchjkM/mU8d1++Y9fuQzwOM3T8RaBJ4NK28TSqVZ2J2+8QEgIVu09i16FRZNEnMQTJLpVCX8yUlmQt35n1J45z+OABZgyrgmOCYSHW2pREbLLXZfnWIxw9eoyTp6SeSOnYw9Cm+TGL/evzN/6V1GerP0RDk2SVjv/H3lkARpG7bfxZ69a9tIUKBVqKu0txdzvcD3c73A/3w93lcHd3ihUvtEChLS3UXXa3X97sLle43vc/2imHzO/IdTeTySTZmSRP8ibTanBPNPK0gzpLm8R8jkSwio3SHHh1C4YPH44h/fqg35ANWVoLSKQlvcCVm+/w6+SlWLp0MTqWTsLuo0+zNHNKazWt8lTHlHU7sHz+fL4L6boVE1A7vw3rvGa2bCUwMErDk8N/oG2TNmjdrjvOxhXDqFmDUNbCIAvmk7RmUYGKvX7HhhVLMG/ObMyYuRLLxjaBeZY2fCLisHtss3R1Qg0MnH0qS++91d63wIsL2zBq+Agcvx+Ia6cO4fTTrO13+/rCWnRo0RgD5+1FwIco5K7RD3tPLEV1+8zLtzT2m0ikBjAwMIC1S20sYHXCiWPHsHVVDzhl0qQxTZUC2BXF2CX7cfz4CZw+o68TTmPZpIawTMhcXaPn03ohDSnGLmg/oidq57bK4uuHMiLLRvx/QTNkcb5Y9PtYDB82FO2bDcYB31DdwawQhZPHrqH5kPmsfliKWb3yYufWC1lo17RQHWvrWRe/b9iGpbyOmI/1y8aiam5LqLK0Bpl2pY/CgfG90apNG/ScsBSxBTtj+vhmyME6o1m5NzQszeYulTFxzVZer82aOQPrVk5CXc+s1Gt61Hi4YTiqVq/5sb5o0mlVlut37f2sxpPTGzGS1RdnHgXh4vFDuOAXqQuRSVKicGrjGDSvVxcLj/vhQ4Qhmo9ZhB07B2Tx1VRMyKZJYaCk17XZoxlrl46fPIHDB1ahQyVn1l5lzsQ6LY3V8wortBm9idUbx3HqzFldvXEO+7cPQG51Zk2stZAJ98d6g3UoVFITVOrcHV1rukOahTXIGSNcn0IbVwQOrJ2J4SOGoUebnli8/26WBTKQiltnziBf/aH4g9UbSyc2xsV9p7K8Kzv9jgqz/BiycjfWsWeQdjZftXIuulTLw+6NrAhkds8ZpeLOlhlo0bwN2nQfjFvSqpg0pw8KKaWsf6ELlgkozRIDZ/RatJOnec6smVi6aiH61Pf8ovtZFMgi3y3RQQ8Qo+iIDUuHoeX4eVgy5FfkSkzOckUTdHMPZoydhsXLl+NZnAoPNx/CzTdZaNyYQL62ewlOPA2B353T2Lt3N3ZsW4peTSbjqS5IVtGwTmxCXBwSk5NhamsPJY3e6o59KWmaVCQmxCM+Pr1LQHJmNvj5J1hnPdnAFrXq1kThHLTbtrDNWVaJfH4SgxvVQsNGDdGu/wQsWbAaryxKY+ik3plcN54OSQqi3gbjzF7aGGYrTl6/i8MLOqNQkf64EZ+ZLgProCIR+6f8gjpdRmDt9u04cOEuLPMWhmkW91+nnYDtK9dE4/wurP2Nxa3rT+FcohhymipYI6QLlBlkUiS99samzVtwNcQYreu4YOWyAwinzo4uSKbQ+OHuA08sXzcP7QeNxPKFU1GKlUBWV4YmvvfGwhEjsXjxfFx5G4+g8+dx5op/ljphry9uwPYzD+HvdxsH9+7Brh0bMLQ1E+BBQuyjS8+xCkns2SVrGENWJ9DOzZlObxp7XhM/rxPiWX3DOkiCKU4G1QtKBzSoXwP5bQyztJYw+4jFvrEdUadhIzRq1gWz5i/AloP+qD15JBp5ZP71b3+RgsTIONw4tp1vHLXr5G08OD4BJQs0xxafEF2YL0Qig0FaLHaObYn6PcdgPasjDl99BOs8Bdl9kflBTy0SJlaTULhdL5Rl3+LfvcDZRymoWLUAjFi9nqW4SQQlR8L79F5s3LUPrlXbIPXZORz0fgOpQVZnCcNw4UQKpi9diyEDumLOhj/QOoeJAEIFiAu8ivkjR2Pxovm48S4Rb06ewbmbr7NWFiSQNy/GhbdR8L12BHv3sH7E1gXo3WY+XuuCZJ00pCYlIi42FmqlISxMzLJgIULQuumEv9UbCQlZa5f+BktjisQIJarUhpeHTTYMrAmBBt4bJqJZnfpo1KAlfps6B0sWn0CergPQuWGlzL/m8SNqpCSm4MmVo9pN5/ZdxNsnG1DPszImbL6dycEICeRyCe5tGoJK9bphCas3tu89Anm+UrCWZGUHayKN9y+cajdFo5w27KEJw7Ubr5C/XDHYGEiz9qzwQQgVXt04jHW7diPBrQ5KGPth1d470Bga/OturCiQRb5brB0LI2/5XCjboAnit0/FqI0nAGf7TJkR/oUaIU/DkL/OcIxs74YHpw7hxptwvo4z00gU8KzYFHXr1kWZfHYwNjZmzhQW1mZZTGvGaNSZN6n9mkjSNEhOSs7cbtvZTHTQe6RK86JR6zbo/dvv+K11A5QrVR0lCzlkbTMtQmYOz3JV4WZL94EJnD1LoVKxvLC3t4TBF4sNCWRKNa6vGIw+654ih7UlTExYJy/IGz07dMDZ1yoos7CRhlShROiNi3iitkK1WjWRV3IH/YctxJOIVMgybf7KOuuGUTg0bxN8NRpEvHuOmJQUBJ68j3fSLI7USwugeBUn5KnSAHlfHcGwMfPxwcUxy2vH4j4EQmbbFuNG1EbEnaM4f88ficpMmh7qsCtUg9cJ1UvkhTmvE0xYnWAOwyxtmJQx30udQEiYGE9i9YLqmxTHRAwC7iajRJMWaN15IBYsGo06uQujZrWiyGEiRI0uh2sJLxTMZcbbCguXwqhRtiAcHWxgrMiMKGSdXEUKzi/shwFbX7I6wgKmrI5IfHkR3Tp1x7UgDQyy9P7VNEjlCjw7vBvRxb1Qs3xRmDxbjY7jDiA50/sfaKE1yIEPzjMx6ANVwisExScj3scXvgFhUMuy9o5lep1Wqcq5YVeqCqpah2Fav5G4ZWWdhfW8fxHzLghGzl0wblh1hNw4gosPXyNZ+e875hkiN0Gxai15nVE8t+Vf/Qgrkyzu25Ax9JqmrGyS97WRsPswNTkZyd+kOCbiEegTCadyNdG6bXdMWzQNbQuXQOW65ZDHXogXzwG27mVQ3N0RJnRv2OVBtfLF4eJoBwvjzPRaaDNYGV4enIF204/AysYKpixeI0RgbPtaWHcrEobKrN151L8IunQSfiZuqFHTC85J59FtyAoEJrE6RRcmM5B1QUrMY2xdcBiJ6hAEhYcjKSgYL26/QgKrQ//tcygKZJHvkETc2bUSYyYswp6TWzFg/EpEhyfCyKMgalXOn8VGUwbP2hWgvvcHZq66gZm/DUFowcqozRqkTCMzQeNh63DixAmcPkubrmjfq3ds/0i464KIfFu4lKmJuk2cEPryJW4dW40Fu//EttXj8fvi08iioRwk8kIYd+gYzp7T3gdnz5zWmq2e+R0lv3jdtAxyeTAuHLqPBmN24cLFi7jE3PUTm1DfOBZXfd+wjmRmN7NhYlWWjA+vA5C/6SScPn0KZ4/9gfJRwbgXk8AaIV2wTKFCYrwBcufLC+mbi5j1+yI8YQLRnEWauS5ZGgKu78e0kROw++YJDBs+GT5+UVAprVG7Ta0srzm1cSuHfHbnMGn2aaycMhx73zuhTfWsPb2FWk3jdcKp02c/1gnnzy9GdQdhOksi2UUutJxUHybvAvDS/zoW9Z2KnfcPYcyAebjyNkYXJis4oMOSjTijqx/Onz2ju0fWomXBzLyJVcae4zc4d/gJWk/dz+uIi1RHHFuLqpIwXHsZDA2rIzIPE6qSSLx9kYAuc46yuoyl9Y++SLz5EK/Z85yVmCUSWqeYAqW5C/K4muHoH5Ox4aY/jCzNIGMVRWblW2zQdSweORKbrpzDlFEjse/qWyQnJsGrVxs46sJkBXvP8nBWHsHkeeexbOJQnEjMh1aVsrT9F2Boh04Tt/A648xZfX1xHns39YGzLojIt4wZavRvjHxGcXj5kom38dOx9f4pzBk4Hn9eeSXAjLoRqrC66Ii+j3nuLKs3zuDc+f0Y0apYJp5DKeSKaNw6fQV5Gs/HhUuXcIm5yxePYmhJS1y9+YSJzaxswidl9VIi3r0IRNnuC3GW9S/O75sF9wA/PEhMyfK2NBo1WSnYIU9eRzzZvxjztp1Fqp0lt678t/xj3jTJkVg/rDyKFi6Mwsw16rwKgWQGGXgMzQsXQ9dp+/ji75TEGMTEJUL9rQ7aZJkPWNWrOsqUKomiRVhZFCmKqp3H41ZwFoz2PpxHh+Il8cuozXiv8/qvSYt9i/k9yqFMo8l4EqszMoq6iX7Vy6BSu5HwDtb+wOo3VzCgVQU0mnuOf/9vSMKTE39iweLVuPfgJa7u2o27aiU0gYG4/eSNLkzmUKUkQuZYGbMPMqFx4TJuePvg+PL+cBZkZkDke0FqmhNNe07A5ClTsGTTQdzxvoXVY3oiv51GABO8NLw4MQuVi5XAqC03cHP/SkzdeT+TnT0Nawis4JTXEC9uXoV/2HuEhoYh+H0s4iKDkJSaBk2mlawGapU53EuXwsvDQ1C4EKv/ynbBNY0p8pgZZrpzSlYaqYm2aDG9DSQXzuPuozc4ejYRg3/vgFysIcmcKVgagn3OYMW8uTh89RVeHt+L469jYJSWjBtX72YhrSxmVTKS5LnQb9lR3LxwCddu3sa1Q7NR2dlMF0LkZ8OlQndMnDwFU6YsxbG7D3Dt6Gq0LZUbBtLMvAbv7yT47UGTosXwy6QteHFtLwbMO8lavcyiQZrGFk55DPDs5jW8Dmd1xPtwvAuNQXxEMJJS0pCWpdEuNTSa3Chd3Q4rfy2JQoUKoWjHBTAokJt1T1n9owuVGWj5u0vFuqhTToVrl9/jzvlzMK/QEm2rufFXzWWW+Pc+2DJvHtYefci6Ocew47IvlMaG8D55CVld4ECvb0s2dMPQNcdxndcXd3B57zSUcRQHvn52LNzrYMjYyazemIVdZ6/hzq3DGFy3NKyVyZls9z5FE+ONIbXLomq7UXjkcxVDJm1CUKYjZn0LjQkc3Wzw/sk1PAwKRUhICN6HxCEq8g1SklRQZ6neoP6FNQpWKgrvtZ1QgPUvCnn1h6+5HXIbKrJUb9DGkoY2JdB2YEE8Ov4Uj25egr+0PAb9Wh4GX2Den7FA1oRhVffq6L/iJeSW1rC2NsfDq4vxx7EgwNgMOXPnhoONGR+V39LdFrYVe+FehPbUH49kvL5/Bbcfv4bUhJWFiRSP/vwdFVuMxauETP6EMiM4uroip515lkZXhURiYgpzpQq3j+7CzSDtljbxjy9i9xXWGfzzGC481gpP/3uncXTvDTi5ZmV7qaxihQ5rTyMumXaYjkFcYiJiw/0wtb4z+52Cs9RBubJ+EH7d+Qamxn6YMuk07EsXhYN5lo1qRb5npJYoULoMKlWviVbt67JOX9bQpDzDxpn7kKqMQVRCIuTREawT/CKTG0kxwa6yQu0OHYDLY5DPzh4ODnbIVaQ+nhRujU4V3SFLyeyGJTQ7LUehZmMxe0Qb5HN2glO+WliyZhzK2WZhfWgamW5pkBCRA53/WIX169dh/6Vt6FM2N+trZ7Y1l6J8ryV4k0Jr8aMRw8o1PjoSp6c0hM9N3yztAPzu1O9ouOA8FOaxWD1jF8I9SiGvkyiORbTY5i+MsuUrokm3Viibyy6LFkxEOLZPXocQEwlio0Ihkabh7fF7WRhMZx1RtQ3qd26LuKMD4WbL6gh7JphLtkJg+fZoX9oVkpTMi02pTAGlgQmaTN2GcU3yw9nZGXlK9sG6ZZ1hnZy1dYoS1gFXJ6nhWqU7lm5Yiw07d2LN7B7ILU+DKgvmvw7Fe+EGqyuS4mMRFZeAxLgYBB+eiPf3HmZ5U6M3Ryai8ZLrMLCIxNKpe5BAr24TxbHIZxg55kHJMuVRp3Uz1CrjmfWlW0jB+aUbcSdKhpSY10gxMkLE8dt4lWmTczJZN0Sp+m1RMGE7Sjo5wNHREfYuBbBJVQm/tq4Ak6QsrCWXSFn/QoHSnWdhdt+6cGX9C2ePxli9fiQKGEmRtRU2MkilKUwk18T0jeuwfuNm7Nw9HRWslFB9wX43GQvkpFe4fvstjFwrY+MVmla/hlM756JuflNoJFYoVqECinpY4e7BZdh1OxWpQd5YMH4UVpx7yU9PeHYUE8aMxujRozF+6XHEct/vFVoTp4ZpqebYeo6VxY3TGNIgJ9Q37+BRgvaVQsn+pzFlvDa/YxYdQsTH8v+A/dMmYNiwYRj1Gzs2ZgyW/3kdsQYOKFqhHIq4O8KAh1PhzuEV/HxyU1buQYhuuPjDk1NYOGUt7gXexWo6zuKYt+uOIKNNnyA1Q9HSlZBD8gxnr2tfGnDvxlUkUrupCcT9R/7cL/T1K4Qbl0etsjmAaD9sWjzxY7rHzN+L9yzvSYG3sez30Zh59K8tqN5eXo/RM1bibhDtBq3B9d1zdedNxvYrXz7rK5XJoFAo0jkLVO36K7rX8shSB0WRGoNbm6dg9NiVePTkCCax32306BW4G5aVfXBFRP4iTU3rK+2Rv4ALXhxahN/XHkNiDqtMv5uVZjgdvPpjz/Z1mDRpktbNWYy1M0eikA1r5DK1AZoUkrTX2DRiMPr1G4xdT9JQiHX0SpdxwKM9J/EoIpF3Xr8cEscSvL25E73r10KTFi3QsmVL1G/TGeuvBEMuy7zBlkTKBP0ndYICuWu1x8hfK2fJxJq2Cwk6sQyjh/yOyw/OYcVvQ1idMAvH7md1v1sRkYxIZYLNFPkKeyDl0QFMmbEMAbRuWHc0M9Amji61h2Pf9jUf64jJ85dizbRByGvJxGYme6MyhRQRL8/h93790G/g73hq4IkSJUuhVNEknFh9Fu/lrKOqC/vl0O7EgdgwsBNqNmmKFqyeaNmoPvrO3YngOFaPZD5ibef8s7rCKH9tTJjQEjl1QTKLjPVvXh9ZjNFDZ+P6ozNYMnQYqy/m4vSTb8VeUOTHRI3EGCkTmQVhl/gIcydOw0WNDFZZeFDSVEkwLtQc6zZuw2R932LK71i3bAFq5VUiOZO739MaYU2SL1YO7M/6F8NxJMgUxUuURJkylri55QReJKmzYGLNnm3DGJxbPBr16zdCc6o3WjTHL8Nm43ZQ6hftt5BxyRnmg1clN8S+OIBGBUpi+PrryF2qIWp4WCIt/A5mjh+DZfuuwPv0n7jgx8JH+GLHqnnYficMkd4b0LZ1Z8yYTy/uXoDfh3ZClylHs/wOv/8W9mOmJCI8NA5xIUEICYmCxDU3XMyUiLi7A53btMe0OQt5fmeN6Ir2ow8gJS0Ku4Z0R78FO5Ajdz54H1iEWbNmYd3Bu4iL9cViErqbLiCexX57VS806jgAs2fP5m5y/87w6r8C0azNinh6Dgsm90FDr6YYTsdZHCN7d8OsUwHapAmGHMXKe6GAqxyXjl9DCmLx/H4kzAo0Rd2iMbh65yni46Nxz/sS4gtVRCVXQ7y4sANzJ8/VvqR94TyW925oN/8S5PIEHNm4AGMHrda95zcSu6YPwaLN7D4wkOLcnEZo3Ws8FrDzFi6Yjt4demPzjSAeMtNIDFG8ci1U9bDWeWQOI1aZvDm7AbNXH0dM3CNsmUO/yRYmCLL6fksRES0yo6L4ZZAHbu24hTuXzuFhSlmM6lMxSxu2paakwLpYE0yePFnrRvRDsRxAoipzHV8aPU6DBQrXqIOGjZugYe1KcDF6heXTfsfs7ZcQq5GwRk4X9AsgESuNfYONs7bBpv8a3LjrjZu372NNUw2Wr9mPSDquCysE9oWroUX5rO07LlcaIeX+AcxevA0B0S9xcvViVicsx/nHYodXJDtwQLuZ9RC45TBueD/E4esmGD+7LbLwJn5OCqsj7Mu0+lhHTBr6KwraaJCU6TqCCW81vSPVFRXr1UfjJk1Qp0ZhJN87gOnTZ2Lj1VeQZmEjLdr4K+DYaqy5mxc773jD+9ZtXDmwFKlXVuLI4zBIM7Vh2T8jy1UaneoW1U1aZB6FgRESbu/B7CW7EBzrj6PLF7L6YiUuP8/q3LSIyP+HEWqNaAXjW8dw1vsdDh8JQI9pvZA/i4+JJpX1fZ0rY5K+bzFxLGrmNURiFl4NR70LicwGJerUQ6PGTdGgdgXYJj/AgmkzMGvfLaY/Mv86Ptr4K/7hUcxcFYTxZ6/g5o0buHnlNKpG78C6075IU/77jQMz7otIrdBj1X4s7FkLTrIPWNCjImzzlcS6G++hMTAE7b2rkJijw+IzmNuUhfdogVMv4nB+WD7s3bAOhx8ZYtjKfTh4cAO65lPg4ub1uBetjfp7RGZowiq8HaiWxwxmjiWx9VUezFg+GsWUSTi5Yz3+vAv0Xbyb5Xcr+hQ3w7Ut63A3PBoPbz+Gsl5/DB/UD0Nal4CRtTtGT+8DB3kylOxHpJ3m0mK9MW3YBqiL9cHtkGQkxwdifkc3PF8/HVsfxUOhNIahTA1ztyF4mJwM301dII97jrs+QgtkwNDJHflyOiD86iX4v3uBU8+fwbVJe3RhneOAU1dxNzQAzx4GoLxXeViwO8y96TicuXQJhw4exMGtC1A1vxS3T3ojxaE0utUsB8OgrTjko4bGZzNmXkhC+Tq/oqTRJUyefgrI9wvWsfN2rxsOxzensPvMvW9iEKVEry2Ijk9CcnICoqJikUS7IiZfREf3rAlvEREiNeoVHr0MQsnW83H/rQ8O79mDDctHoKxtVreRAn/VSmxsrNbFxfOZ48w2MtSEQWKJsg0aonJRN/gemYWxm56h4fB58Lm9EeXMZVBnZtaJqeq0xERE2xkjl60JUmMovdFwdC2KlKdvESzJ2u6V2YFt9d/w/H0iqweSEBMVgwReJ/hjVrtiuhAiIsKQlhgBX78nMPbsgUsRb3HhwJ/YtWMemuWxysKz/Bf0WpVP6wj2SOqOZYY0VgcYWedDzSZ1kN9KioNzBmN/sAXGrL+Eqxt/hWUm38fPYXVFUnQ00krlhTWrJ6JZmmFgAkdY4FXoB6ikWd3FOnuwrzcJAeFUX7B67mN98QyTmhTQhRARERiNCm/8byPK2AtrX7zG3RM7sXfvagyqX1CQN6WQldrHeoO5LO8Unsb6Jgo7VGrcCGXz58S9HWMx40gI2k9aA9/Li+EpT8v8e5BZvaGKjEZ8MVc4sWcvNi6O9eNTkdvOHcEvAhD3BZuW/nNfROGMAatO4dr1s9iwuBecXt3DH8u3ITjZ+GOB09oTbhEnkUFpaAS5LBFBUaSEgzGvR0PUq9cRG5+FIDbFHx++4zXKZJ5k4FQcfX+bhs5VHSCzsINrThrPTUBIBO1pG4al/Zqy/P6ClXfeIC71Bd6l5kKZIg549+d4tGzdFv2X+KFur2mo6Mx+HH2LIZVB43sfZxJMUbZkbRS2N4CBcS5UrVwLdqwMXwUn8x+bfqXGw7ojt4EBPIqVh6GxGWSsIyk45h5oVdUTBuoz+HPvTYQGpqBBfS94FiuNnBFXcOzsKXi/dkbZEh5Qsg603+XN6N2yPurWq4d6bQbjkm80zE2kSIExarWoCihV8L56GYf/PIwERW406VYNRm/fwF8uQdDtLejMzmvaeQ5eQIP3oaHsvP8eiUwOA1bOnzpFlnfUExEh08m7W5dgxZ67SE4Kw8ZJrVGNPQNVanTBpjvfnrku1e2PjsxBu0Z1seZ1Uczdehhb5g1HIbs0aLLSPsqVUL65jLn9W6BKtRqoVd0LDYauRGhkKqvuvsEHjdXTGdUJMrFSEBGYwJt7sXjen/igAi6u7Yl6NVnbWrs+Jh56JPyyKgEgixBJ/DvsXzIAjWp1wruSk7Ht0BnM6FYFFsqs91EUUjUebp6A6tVZPVGzOio36IRtV59AKfDssZBQmYj1hcjXJDn8Dv4YOQePE4A3Z2egRS1Wb9TzQqffD2d507lsgbXzsrQU3No9Ca3rN8C+xHpYtvM41kzuiTxWGtLPWYL68bGnVqFFg5qoVasWvGo2wIQdZ774GcxQIKcFX0Cv9pNx8X00EzZu6Ni6AV//kpgSB5Xq06nvNOooaVRIiIthxw3hbE2vw3HCqI3HcPr0aa3btR5Vsrqw4z+ERk8MXEpi0OTxWLViJgoGn0e/aVuZoDNBLjuaWcyBQasOfczv2QNbUVXyCIdevEPp3rPRs2M7rN19ECsm/YJcNLqg71yywpPau6KoMg437xzHvcAEJES/xpkLx/ABpVGhmAm7UbSBVSm6XbMzvYnNv8EQJaqUZDduJLasXoonqIKqRe3g5lkErjkCsW/hRjzNWQy1yhWEDPG4tH0JDgV7Ysn+0zi17w9Uzm+JhGQ1z561V3M0MlHi8Za5mHbgHkxKdECHEuaAlQPyqNPgVLYLtpzS3R+nz2Dl4EZZWmMlIvLto8H7oCAgSYFnZ1dhytpADFz+J5Z3tcTOHd6g1fnfElKJBk8v7sWJR6FIfv8Ch6b3YB3V6qhVZxy84zL3HuQ01laojOzRc/bhj/Wl3h3c1hfOqapvUgiIiHwNYqMCEBtmgLjnx/Hbb0dQvN8KHF1RH4eWHP9m3njxCRImkBNDcWLffrxIUePdg1OY/mtjXk90HbwdoUp5pjcipYkJh+pDcY5eg/dJXbEDncvkgiZZRXYuIiI/PSnJbxAaIIEi+iFmDlyI2JJjcOrwBLzcdhSPU7/Np4QE8t1Te3DpVSTiAh9j27gOvN6o32QGHqvY8UyOJ5FJuKFnI2w6cuazeuM0JncrD0VWd7FOiU9A1PMlqGZvCRMjAyhyNoO/e1306dwOuc1iEAUV4hPJShwoVKkhlC/2o34BSzRZGYiW3XujoWcY5nRtiDp16nDXa+RJxGd2B5r/nDQkx6chLiYGNFlsWLAFenargKh9kzHxTAzqtu+FVkXjsaR304/57TroBNSWCsgS03BtxUA0a94cDRpWQ5mS3XHKPxxquQYJqcmIj4+HxLk2Jk+oDend1ajgbAITSzeM2ReGxlPHoZGDEqnJSWB90b/WCalTEBcbi0TWGGUH9hUbo5IkHv4PnyCycEkUMJXC0rMMCuW2x/Onj2GdKy/yOtB+ewoUKF0ZtilXMah5HTT+dSIev4pjN49ux1xlaXRpZ4X7N47hzpMYNOzZHPbk71APk8bWQ+rDTehUV1teder0xPYbwZluSEVEvg+UKFC1GC7OaIjijcbDuMVgjOrWGi4WKsgMv70Kkswv645lHfN3b3D58HasXL0OW7ZswZbNI1DMRAF1ZoZ52TlpUkPkLlQeXl5en7jypd1gpKHVSSIiPyc5C5ZF/J1pKFy4Ae55tsSY3/qgtJ0cMFZ+k+1jGuuPqK08MWufL96xTu7BTauwev0mXk/MndSU9Q+yMOCVpoGhXV5UqvppPeHlVRouVkasJyzWFCIihIl1cTiZnYFXvqJYGeKCsfPGobqbJWSmchjqwnxTsH5AisQQbedcRmjwS5zbtwkr16zn9caGNf3hwaq8TJtY08SjmQNKlq/6Wb1REQVcrSD9gncSZyiQle4NsHH7DkyfoluUPXkath/Zh6EN8kFiUgQjp0zDgFbl+K6rVX9diA3zprAwUzG4ujMsSnbEus1rMG2ybscz5gZ0rwRzbdTfIRZoMHQqZgzpAFf+Zg8zNO0/E4unDoWDOhIWRVth5aYNmDHlr/wO6VkJqvdhkCSlomqXSXzjrdlj2iHt6XbMmHkaCVZFMWTadAzr5AUTSFB33BHs27xIV9aT8cfGP7F1QjNevnaF62LctCloVlg3v+pUGTNnTkeX6nm134XGsjTGLJyHKVOmYMPotrAmLWzmgYEjZ3K/34f0ght/Y4ESFTqPx7q1lO5JmL5wMdavXI3p3at+3DG2as/F/JwpUzZgXKuCOl8Jao3ag+0rWV515TVp0mDULuKgOy4i8uOSr34fLFi2AJOnLcbG2cPgZKiCaZk6GNK5In/evzWkCgMYGhrCxMwclpaWOmeKL9gIMgPSoEpNRlJS0icumXWmxS6vyM+MpUddTF6xmvcD1q1ZgpouQIRNcYwe1ww5dGG+PSRQGChZPWEEMwt9HWEJc1MlpFl8oNPUKiR/Vk8kJaVketdtEZEfEamxOwYt2YaZrN6YvXkn+lYwQZQmF/pP7YSiiiw11tmKTKGtN0zNLD7WGxYWJlkfDNSokZL8eb2RjNQvXDudoUAmjFlFPW6iXsCMRz0PreyRWhVBn4nj0aVBCT4yIbd0R7vhE1mYCWhURLuRkX2Zjhj/UfxMwsAeVZnM/F4xQ42eEzCmRzPk0mlUaw8vDJowGUPq5uffbYq3xpiPZTUJQ/tWh/z1Pdx4HYwXt8/ixIkTOHH+DmKMHVCwUgEYK/Kg6/hx6NmiPIudMEClloM/nj/gl9ofBxRs8lfDgPETUddT9x49xzIYPXoEWlXI2s6s/4whyrcbjokTJ6JD9QK6d7MZomjzbtyvU6OCf3XkFTnQpLM23SM6dUKzbt3Qt0MlGOkOmxeow8+ZOLEjPEzSbRUgMUSNzn+V16RJQ1CnmKPuoIjIj4wN6vQYiknjB6GKG9Wpcng16YtaHt/oECLN+GbgREREsgMlitbrxNvFjqW5zRU8q3VHx3JMKX/DZFRHsH8iIiJfCYei9TCa1RujGhXm322LNEbveuU+WRL7zfG3OkPrvhX+USCLZA27yn2xZEp/5DNJQkxMDGJSTDBw8zEs6VpMNCUWERERERERERERERH5BhEFcgbIZDIYGennQTOHRKqE14CluHTTG97e9A6/m/i9ZcEsmiYKB+WRTCe/RSht2QF/QbhGpfsmHLSjuEzyZaYb/wZJmhq0WSft2KlUSAVyMqSpUzPwz5rTlm0q/+0yOp4ZJ5fLIJfSa3+EX29PcWbh/fn/DCsDSruQ8PhYvAYC3gcUF+Wf7jH9NYRwhBQa7TMh0L1AO1vrny/6LiSURnoehIbq1uyox2hHXIVCwcuE2ighHMF/KyWZuxlmGCazTiqVZuifFUdp1ZdDdqBPs9BkZ5qpTD4vp6w6SiulWS7XWn9lFCazjtJLTuj7jRyhT7PQ6MtZaOjZy840C13OFB+lmeImMgqTWUdQvBR/Rsez4rKrXibo96P4hSa700zlLHRZ69NMLqPjmXXp00z1U0ZhMuMonVTvf46k6ZSzn8xnJ16drfv083Lv3j0ULFiQ/wg/Kj4+PnB3d4excdbfvyo0Dx8+RHSCBv1mnWV3KOu8CmRxkZiYiNevX6NAAWHfRxgSEgKVSgUnJyedjzA8f/EcOexywMLCHBqB1lxRx5rKl+7vjCqEzECbGSenpMDvhR+KFCkM9RdsgvD/Qen78OEDEhISkDt3bp2vMLx8+ZKvd7G2Fvb91lS2np6egnaE1Wo1Hj16hKJFi7L7QLiyjYyMRFh4GDzcPfg1hIAamoCA16zuNISDg70g9wLFGRgYyH4zf1SoUIGVrYHuiBCksbrwAYoV+7J3GkskUiRGB8Pv0mpI1Al/eyc0vSuS6poiRYrofITh7du3/Lei50HI34zuW2dnZ5ibmwtq4nb37l0UL15csLqGoLiCgoKQmpoKNzc3na9w3L59GyVLlhQ0zURoaCi/L/Lly6fzEY47d+6gUKFCgtY7lP/379/zeoLqNKHuN4LipnuD2iES4UJB9eP58+f58+Hh4aHzFQ7qG1L/QWghFB0dze9pKg+hob5enjx5BO3rUT+CLCPfvHnD2yUh7w2qjyjN9BuamZkJVh9RmuPi4ni9TGkWmsePH3+sQ4WE1s8+e/aM16NC8/TpU9jZ2fF+kJD1fnJyMo+b6lGh+iwE3RsUr42NDU+3kP0hmsj0GrpX56PlbwJ5Xf8v6yj8iLRv3x7z58+Ho+OPuy62e/fuGD9+PK84vzX69e2DP3efRftF81Cy8gGoUoVpQKVSCeRyBVKYmBMSmulkjxIXyUJC706khkfICoagDonQZUCND3XOUpJZvEJZSbCaScoqRPrdUlOFLVuFQs7LVSgxr0ep1JatkMtoaAAiO34zahSowUlJofcP6zyzCOWbypYaW7WKdZoEiJfipFFjipc22hCyIafkGbDfLJnu2y9AKtMg0N8Dsg81MaBpUViZKdj99Fe6qLP0xx9/YOXKlTofYdiwYQN/+0H//v35XyEwNTVF79690a1bN94JE6oeo3urVatW2LZtG//9hIJG/CnOiIgIDBkyROcrHM2aNcPOnTsFF0GHDx/mA11jxozR+QhHy5Yt+f1mYWEh2PNBEwS0f8r169cxY8YMLi6Egn7DX375hfezhOroUhtEgyY08N+3b19MnTpVd0Q4OnTogLlz5yJnTmHfW0qDMlu3bsWiRYt0PsJBz/WwYcP4wIxQQpae5wcPHmDNmjXcCXlvUH3Uo0cP9OvXjw/6CFUfUZp9fX35c7J27Vqdr3AMGjSIl3WJEiV0PsJAg6Jjx47lOzwLzciRI1GvXj1UrlyZPztCQP0KGgwcNWoUr0dpYkoo6N747bff+K7UtWvX5kJcCKg+aty4MRwbztT5aPmbQD4wsYbu088LFdSqVasErwS/JVq3bo2ZM2dmy2h2VunSuRM2bzmK7svnoXS1PYIJZBERERFBYK2mVKZGwPMSsE5pgd6NCsPK9C8RSDOyc+bMEbxTQ4KbOqMjRowQrFNKnY6OHTtyUVG6dGnBOkokkOk1fiQMhRTINBO2fv16hIWFYfTo0Tpf4ahRowaOHTsmuEDet28f7t+/ny3CjTqLGzdu5FYxQglkyv+hQ4dw6dIlLtyEFEH0G1LHfPXq1ciRI4egAplmw4YPH86FrNA0adIEK1asQK5cuXQ+wnDz5k2sW7eOl4fQ0CDVhAkT+Iy6UAKZBsPJAoDE5vbt2wUXyG3atOF1HM30CimQnzx5wt8qs2vXLp2vcJCo19ehQkKz9CS+Dxw4oPMRDhpopXua3j8s1AA8CeR3797xAY7jx49zC0ChoHtj4MCBqFWrFho2bMhn14WA6qMqVarAru40nY8WYW2IfiCEnKX4VvlW8/hJutIkf3P0AMppDSVz9Dm9H3XKPg//ucvo/P/Kkanm52mg//4pHxRen3aZbuaar9UlP913+k/vx8OkO1+a/vx/UVaiE53oMnDsGdOoZXBxv4cw+T6sOPgAsQl/dfKpDsuO+lUfr5Auu+Ill51xk8susiPur5Hm7HLZEX92xElOH292kR1xp097dqCPPzuc0PHryeiYEC67yK74v0aas8NlR/zZEafeZUS2CeSUuHd4cNMHwTHCTIGLiBBkChoVmoin197j8eVQRL9PYmJPirC38Xh8KQQhL2N4mH+CzHUjghPw9Co7n4X/8Caejzz/F0hYWmLDk1iaY6m/DYVSxtOSmqzBO/8Yntb0UPjE2FT43vzA0/7yfjhULOzrh5F4xL773wsHWB89NUWDlz4RLEwo3jyK/FgedH4Mu96z6+/x6GIIgp5HQypjBzPIPpUpPyYiIvIPSFjDKkPu/PcRYbgPS/b5ICZBuLV4IiIiIiIiIv8N/49A/oDD82ZzM9yZczbh+RfOkof4bEKT8g2x2jtI5/O9osatk+tx6mmk7nsGpEXjzK61OPk0QufxM6HG7V3zMWH8eEycvBUvk7NvtIuQyaXwPvIWp9Y+x/3TQTiz8QViI5JxeddLJhJDsWf2Q4S+ivtHcacwlOH8Vj9c3O6PJ0wkk7CWyrT+BkYyyHS75NJ19N9JqBrQceYoXhKydExuwMKyy3z0Y8cpPH0mp4cEKglOfVj9NSh8XGQKwgLjoU7V4MmVEB6WROz+eQ9hYmnAw+ihOPzvhuPAgkc87a99IpEYk4qd0+5zwX9qjS8XyZSnYyue4sG5YJxa9xz+9yN4WhXM3TsZhNPM74X3Bxxa/Bg+LIxMpk0zzxO7hkwu4QI7KjSJp5XOpWMU5j8aSxAR+TZJYyJZw0Syhw+ijQ5gxaHHiI5XQy4OLomIiIiIiHy3ZCyQ33tjSJemaDtyNF8cPva37ujVdzNCdYf/DRKpHIbsP8Vns2DfHWkqnN01E7vuvNd5ZEBaJI6sX4gDPmE6j4w5tLwfll75f+L5DvE7MhkjN9yDe8mSMA/cgoETNyNKdyw7IFMIKRNwXu3zoPNM7VoPEpjVO+VDtzllYO1ohIjgvzav0Qu89IKZZlK92uVFq9FFUbBSDiQwkbll7B0s6XEF1/e/hipZDe+jb/n3K7teIfB5NJb1uYYV/a/DzzsM2yffw3L2/cz6F0hJVPPZ7O2T7mJpr6u4cSAAm8bcxubxd7gypmvFs/jPbfbjYX1vvMf1fa+Z4JQzEfsMapUGGlUazmx4gY2/ac9LiktFbHgy1o/0xvJ+11iedQlnaNRpKFzVnqe9Zpd8TNhLYetkjC6sLCq1ccObx5FQpWjgXtqWl0+Rag78mlyg66jc2g0dppZC7W7uuHnoDRPUcR/zRIMHASyOzWNvY9XA6/zck0x4L+97Dbum30dcVCrPk4iIyF+QSHbxuMvNrdcef46oODUkZM4hIiIiIiIi8t3xd4GcFo+Df8zEH5vvosayy3z7+fc+u1FGkcqbe1WkH+7cvs133bt9NwDa7Tw0CA/wxVP/ILx+xvz9QqHh67RIjNAlkuF/5xq8X4R8l10GA0NTGH4UGEl4fvMCzp07B++HOrErdcbQRRswpLoz+5KKD4HPEfjmNa6xMDfua8sowt8bx48cxpGjx3DO5xU/LeLNQ1xgYc6du4wnb7NTVmYTqb5Y98cD1PttDjq3aIERcwbB6Ph+3AjRHc9GyKz4NhOxCTEpsHIwRg5XU24yTCI0h5sZD0Pmyq8fRODJlVAuovWm1DImlvcveIjF3S9zM20Sw86FLNF1dmncORbE47l7IhAVW7iiRN1cOLvxBap3zIt2E0sgdzFrlGvijBJ1csH31gdEvkvAk0shMLVWMpGeF+c2+aEaC6tg94vf7Q/a2WX2OS4ymZtSv7gTzk28ScTHRSQjNiyJX68ku06hqg6o3ys/jM2VXORWapUbuTwscP9M0MdZZ4VSiluH3/K0U7pI/JPZNc2mv7oXDse85iysBBEsXbePBeLl3XDkcrfgIlxParKaX9ujfA4+A21ipUTZxs4ozMT060eRMDRWoFR9J9Tu7oE8JWxQonYudtwFkaGJeO0TDv5Ii4iIpENrbu2a/w4Tybux9sRTGJnb646JiIiIiIiIfE/8vasbH4TLd29Ak/dX/NG3Mn+nl13RFpi7tgcMnp7H2LaVUbpMGZQhV6oWJmy6jQSocGJ6B1SsVh+VSzL/geuQoJGyLoMEBkolvDf/iur122PztcDveEydxFUiTq4ajVGz1vAd5SZ06YjlZ/14nvYs7Ib5ZwLZpzAs/7Umuo9agr0szLje7bDqVhDeP7mB54FMDN07iwPXfBH64CRmjp2BzQcPsLiO4bb/92eenfb+DR6/N0BOVxOth3V+FLB7g2cvhdu17nO4yGVaj9bWkvit0zM/LHMYIilehat7XvEZU1snEz7TSkHJJPnB+Xd4HxAHie5uV7NjLUcWxbDNVbkoDX4eA4+ydkzkGsK9rC032c6R2xSuha2RmqSGjaMx7POYwYJdJ4GJ0Qvb/BHABDqJ3jT241vnNIJnhRxcmNu5mPDZW0d3c24+TXeNkYUCts4mTDCHQWkkY2FMcWX3azgVsIBMN7ttaCLnZswkVmmWnMdTxhY5KZ4IFo9W2/P1yeWaumA4S3utbh5QpabxvN86/AbhQQlcwEtlUkS9S8Sji+/gWsQapRs6I4WJ4vTo1zOT2TSZZF/a+ZKVaRSSmB/NNiuN5TC1NOCm5qc3PIf/nTDEfEjSzmbrEyMiIvIX3NxaDmd3byQYhyJnkUa6AyIiIiIiIiLfE38XyMnJTATEAIXywvmTfnACzq2fgYWnnDH34AmcOLEdPQpHYdm4cbgXZQAjuYqJiRj0WH4CZ2Z3gJFUAxkMcG1VN3SedRpt/jiORV1KQ7iXPXxlZArgxSFMXReJgRu2YcmSJZj3Wz4cn7sGAYkyKA0MdOvO0lhQK1TtOBTzWZjJzZywf/M1eDQeiF9quqJ6n1lY0rceUiLvw8fPFP2nLmFxzUTnat/e+4j/F5rEBCQlJXARqMUc5jkkiIoRbsv/zyHxqGGuQnNXdJhWCvZupnz97rHlT5n4lKNwVUc++0rQe0nr9PRAx2klUbiKAxfN3J/9VaWoeTiKT8nE6WufCHb/qvCK/bWyN+LH6B25JFzfvYxBVEgin3n98DoWFraGaDigAKwdjLmJtFqVxsOmUbxMsFL85E9qkl+R/c+eiWdaH2xiYQBLFj/NUDt7WkLKxCaFJ+FJs7wpiSrWyf4rHg2LJ/0Oe/Q5OUGF+OhUJoxT+XFzlp6us8rAIZ85Hp5/x9NJ4r7thOKo2i4PUlh4PVQmdJyuQabeDnnNER4czwcZmg4txGeq+ftcWfIpLTTDTLPvLUYWgWNeM15GIiIiGSOVqRD0qgjkcVYIeXpa5ysiIiIiIiLyPfF3gWxmDScnN+DoYRwM1c86pSHi8SN4v3wNVZkGGNSkLurWbYf29XNDLg1GVBJ13CVMMFRBi051UbOoK2QSGYs8ADcv38OrIGM42Fkxwfw9Qq/W4XoBCA9CjMId+S35ATgUKAqLpDDEMs3w16SaBkpLK+QvQObWgJGJA5CaCnrDWHKqmgkM7fpYpyqDMbWfMyY1rYEadbpj16NQnbn694PMxg52lmS+q/NIe4dAXwVcnex0HsJDWpEEqoGxnIk3VqrsO80O+zHx+fBiCFYOuo47THzq18mSyXVSnIoJTq1oJmFo7WgMQzMFP5dcjU55cfv4WyzrfQ0l6+TiYtbKwYhvXmVsaYCyjV1xcOFjrBpwA3KlDEwLY+2wm+xnVcOIxWNuZ8iEtIKLS5p5JmFrbqOEMRPDlF4S0Dk9zGHJwpEJNJlFuxa2giW7BolzC+ZvaqXks8z75j7kwtchrzYeioPionhIHFPYl/ci+Hro3TMf8PXTOVxN+CwymUnT7te0yZYZOyeZ5T0liT3DunuT8k75unnoLZb0vILo0CQ07OsJ91K2LJwGqwfd4AKe8kgz6ac3vsDrRxEoU9+Zh38fEA/rnCY8HhERkU8hcfzGrzCMYlvj19pFEB/xRndERERERERE5Hvi7wLZwAHN6teHjeQcBnTqj/nz52PW9L7o03UHjArng6H3DgyaOZ/5T8CcrU8hdyyPPKZpXDSQiVnqx7c6qZCMXBi6YTemlVdjct9+OPs2+2YWBUevASRqqBKY4DE0Yqo2F0zf38X1AG0mn16/hES3IrA3oJk57sVJY19UOrWr0aiZeNYqFHVC0kdTV4nUEOU7T8SRC+ewobsVFoxaiWB+5DvC0h0V8oThzCV//jX21kncd/RC5TwfRwsEh0QjrYct4uXAzY3pO4nSYZuqcpPpIeuroFwTl38UcSQYa3ZxR+6i1nymlJy5rREGrqmMIRuqoEwjZy4QyXzZ0t6Qm1gXq+mIIZuqoP+qinApZIXWY4pi8Loq6Le8ImxyGfP0OBew5EK25agifIa3ZF0neJbPoZ0BZtcgU+Z2k7RrmOnaXWaV5jtUOxe0QsWWubmZNa357bGgHHJ5WKLFyKI8ngIV7VGynhOfJadZbTp3+FYvDN1YBR2mluSm2M2GF+Ei2MreGM3Z55z5LFCpTW4ef/pyoNc/Fa+dC8O2sHJieW06rDA36yaR32ZcMQxlZdhhSklY2Cp5Puk6dP0KLVzZ9Vj5svMo/VTmIiIif6EVx4VgHNscfRoWQQ4rA9aE/L15FREREREREfn2yaAFl6Fgy2HYu6g7wk6vwogRIzBmwmF4ThiAwQPnY1wjNVaNHcH8p+Ok6y/4c8NMFDBNQWqa9nU4fyGBTMoEiCQvBqxfi1qKi+g7YzdoQuvbRwIDYzUeH1qKdg0bYv/zCmhe2ZYJ5AaY+Vs+LGtSF40bN8Kkc7kwYmpP2CtVULOi1M8iSyS0/loH8yQzWqJqVS94z+6OplN24OHRJSyOxtz12fwYnft3Qg4e6jtCYof2U39F4vIBPB/1x95Bp6kD4W6sO55NkEBLL9JodpXEI3dMSP4vAUfmz+mFI83Mfn4uD6MLQn7643QeF6s6wUph6Dj502c6pj+HmyrrYR/155Ojc7k3+5z+mnQ+pedjPOmOE/pzKS59GvVh+Xncj52TblOu9KTPi/58fRw8T8xxP9116C/NgPNjuu8iIiJ/wcWxfwEoo5qhf5PisDWXI5WPGIuIiIiIiIh8j2Q8xG3sAK/+q/E+IgIR3PlicpO8sLYtiHF7fXR+EYg8twbVCzLhCAO0XnQePleWo7iRNopcZfrjepg3BpZ3gFGuWth9yw+XZ7SG8ruws05DapIM+Wp0xILVW3Hk2GKUt6SiMkO1nrNw4OR2rFy5CrvXz0YFZ1PmL0OfuecxtzmtI86JgSuPoIU7xQOU7D0He+e3gJI+d/kDF87vw/IBDeFRrROLYyV36zdtR9+GeaAruu8K67ytseX0AZ6P3X+uR89STrojIiIiIj82+pljZVQLDGlRGrYWBrojIiIiIiIiIt8r/48NmAyWVlaw4s70Y0CJganOzwqWRh99YWBiDgtzE8h1U6dSuSEsrCxgJNeGURhbwZ7Fk36O+VuGZtGUppZwzJUTNp90eqSwdMiJXLlywcbkr/wbGpvD2IC+S2FoYgYD3UCA3NAYZsYG2nxLFLC2d0QuG3MoTax4HOQc7az/vx/im8fQJoc2Hza63axFREREfnBIHL/1J7PqlhjQpASszb/bLShFRERERERE0vE3XZacnPzTO41Gk6H/j+QojykpKRke+6+dWq21w6dBChX7KDrRiU50mXG0IoCsnVNVaf/oIJFn6P//OZVGjdcv8kMTWh896njCylTySR1GdSvVY+n9hHAadSp3ahWLX0DH483AP6suO9JKLrvKgVy2xUtOTPNHl13x8iVGYjl/dN9rmrOlPiL3jac5NfXTOp/akuzSJNRGpaamZngsK+57TDOl93MkTaec/WRRYfT5abpPPy8PHz6Eh4cHlEoyjP4xefz4MfLkyQMjo2/PsPvp06eIjNWgwfCDsLNM5UJZRERE5EugaiMyVg1zEznMjOWsAdT6p4c6069eveJ14ZdA+0zER7yH38WVMEAiE+GfVlJxcXF4+/YtChQooPPJOiqm9P0CYiBVy3i9TWkXAtpEMjYuFoZKQ8jlws6Cx8TEwMzcDBIhbcdYVMlJyTz/2dF+RcdEw9zMnJeLkCSnsM6dSg1jY+E36aByNjE1/bjfiSCwqKijq0pVwcTERLD7jcPijo2J5fFKpcLZz9GLFSMjImFoaMjjFpqYWFbOJqaQCZhmIlXFOvzsnjZlv6HQxMbG8udEJhN2faNKrUJSYhLMzMwEvTd4fcTSbGjE6iOZsPURiavExESeZqGhOp/uu6zUofQKU2trGSzNZSyt2jJNSkqCn58fChcuzL8LyfPnz2FrawtLS0tBf0OqN168eIEiRYpkKDwzC93DFC9ZMNvY2AgWN9VB9+/fR7Vh+3Q+Wv4mkA9MrKH79PPStGlTrFmzBjlyfHfbZv1rfvnlF8yaNQtubm46n2+Hrl06Y9PmvRi39hZ617NDkm5DKxEREZF/DeuEX/CJgUqjQJcGrjBWZtyp9apSBRcvX9Z9E4YnT57w+nXz5s06n6wTFQPUm3MMUXavkKZmeRFKC7EeAG2wSR0k4bpIWqQSKev0CVx/s0TqX+OXHZsGUmeJp1ngqEm7Uuf/k80bBYLSnMbSLHTMVMof0yzU/Uaw6LIrzSRe6V7OnnLWPScCR52990b2PNvZe298hTQLTJbvDQltripBA/tSmNqiLCx0YyXBwcEYMGAA9u37VLwJAcXbrFkz1KhRg4taIaDnmtLcp08fnDhxggt8oaABiEGDBqFOnTpo1KiRYHFTvJUrV4Ztnak6Hy2iQM4A2pGZNp2idbU/Kq1bt8aMGTPg7q7bTewbonOnjtiydT/GrrmJnnVtRYEsIiLyxWg7Q8D5BzFISpWjdxM3GH22SyTNKNSsWRMXLlzQ+QjDgwcPMGfOHGzdulXnk3XCwzSotHY1fIvvAVQ/rnWTiIiIyE8HE8jUapmG5EU3TUdMbl0S1pZyBAQEYPDgwThw4IA2nID069cPTZo0QfXq1QUVyO/evUP//v1x7NgxJCQk6I5kHZr5J1Ffq1YtNGzYUDCBTFY9VatWhV3dTy2ohbUTERH5CigUCm7mRI5GfrIKjSgasQeEHux/C4U1MFDyc9OjUBjw9NFIoh76Tk5o6BoGBgaCm06JiPwI0BNIrnoxCxgpVFh18CUSdO+h/16RpLE6isSx2kB0ohOd6ET3oziq11UGiLN7jfWSzZiy5y4iozWQy0SZ9l8hlrzId4VUKsPDB/exbMl8LF4wGyePH8lYfDLxSGvI/5foJYEbHx+PP7dvQUxM9L8SySRI34eG4NLFc3wESy+Spczf+9Z13L19i6/50Qvo+/fu4IHPPcGFrIKJ49veN/HmTcAXiXsRkZ8FGqcic7rqxcyZSFZj7ZFXiElQ6Y7+QJDJsaEcMGJO/woF8qPv5P/pOB6rxNIdo3CfY8jioOM0464/TH/pu+7NFP8IhaN404fj6WPn0l/q8OnTqmCfKTylmb7/r7j/LVQnU3zk9OVB10qfV8qL/hhBh8gvfYeUwtN5WYXi0edXRERE5J9IkyE+xxtswDZM3X8H7z4ks+rsrwkXka9HhrX1q/Nr0atlC7ToOAh/3o/Q+TIifDBhQHs0b9kDa8756zx/bJ4e+R1jdtzQfQPU4c+xcNEUXAsgc4QU3Ng2E62at8Avvw7B1aCf1BQ4PhDLhvbA2vOvdB7ZhYSJTCkuXzqPFy984eCYE3/u3IZDB/bwjRHIXFKlUnFRamBoiDUrl+L1q5f8u/4YzbrqBS1BopYE99rVy3D71k0uaklsUjh9XET6cwi5Qs431ODClB2jsLRhgLGxCd8s5fnzZ9iycS1PF4llQ0MjFuzTeLVO66dWqz4RuXSMvlO6KV76rD+H/Ogcmj0/deIInj559MlxERGRT6G9PKoxkWwgVWHDsQAkfuczyZ9AojIgBph1E5h0Fdj+VCvIXrC2m76TfzRrr/TiUMFE4MMw7bGZrG17G/vXMao/qGwW3tEeX3IXiEvVisYk5r+YffcO0QrsjKDzaQBi+nXgFgtHgpPqtZA4YBGLM4hd6w7zn3JNG/8BP228W59ov18P/istBOWNnN6P/lJayE9f15Effdenifw/xGvjI7flMUsHE6dHXmrLicJR+KX3gL3PmUjWxR/L8rnSB7jL0kffKZ4QFs8h1tfRi2t+HebYR/6dnP66+njJT/+dwtK5QSz/U1mZnA7QftfHR9AfOo8cfabr8uvojouIiPxcMJEca/8aGzTbMfvwI9anzKk7IPI1YbXw34nwv4V9+/Zj/7bl2LHvKhK5rwb3Dq7F8pU7cGDfNhw/74tk7v+doHqPGe08UG7kHp3Hv+P903M4ef+t7hu7bxPCcPnKGQTGaxB5dz1mrXyMjpPnY2LnOgg8exbRunA/CwkfzqBXxZqYuuY07geE63yzDxKGZMZcpWp19OjVD91/7YsHTOC+CXiN34YPxKB+PbBsyQJcuXgey/9YiDGjhuDWjWtYtWIJBvbtgUnjRyHsw3vIdDsNkti8dP4sfmnfCf7+z1lHWo2A168watgA9OrWAQvmzsCjh/exbPF85v8ScXGxGD92BGKiY/Dg/l1ERoRj+uSx6PtrZ1y9dAFv3wbg6uWLmD/ndyxeOJuJ9GU8vqdPHzFhnILRIwejR+dfMGXiGISHhXFxP6hfT3Ru1xJbNq3js+F6cXzk0H5069QGPbq0xdUrF/lM8ZD+v/I8UtoSExK48E5KTMTcWdMQGPiWpScCkyf8BjXLR3rBLSLyM/PR3Lq4OdNsqVh96CUXyTK9SPmeoTy8TwCslEDnQkA8E8N3QgE/1hoNKQ1YMn/vd9qwJL7oOIncmq5AbgsmZNkxEmR6UphgDWHx/VoMsDbUilY5O4/CRbNWP5SJxn8qN/Imgf0iCnjMRHgsu5aCed5k13vNxGk8E6EkyEvkAAaUYGlw0YZ7xwTk4FLa+Om9XARtpPMiEnjK2pUI3VozEusBLF/kn8yEOIlIOucZC/NK1/pSGqJoAJt96MeuQYMDT9g1XrI0UVhKO4W5/17r94H1cEiwvmRxUh4pjQSFiWPn+kZobx46l65L1yeuBQFrH2ivS3GGsjKjtEaytJIwpngpLIlyCutoAnhYseswv6csznB2nNKfyvJL13jGHH1OYNenz3Qe/V4iIiI/Hxopou38ccT+FGRFmyE88ge0fPrGybAHLZErYGnkhkrl7HD16hkEsPYM6vc4e/osTFq0RU1Ys7ZDN+WvjsHFvSv5plYrV27AeR/WMDNSwp/j4J5juH/3PDaspWObcItHBATePY2NK4/gLW+H4nHvwC5s330bCUyK3z+yD/suP8T1g3TOKhy49QqhvldZ+JVYu/MAgnTtpCrOD/v4NVdiy57LYM0cIwZXD+/B+eu3cGTvOn7syJXnSEUKbu9Zh7N3A/D88n6s2LoHr1jb82+QKQxh+IkZlhRKpREUsjQkR4QhHPYoUMQNhao0wC+da4N1N34qwp68RJ4+4zCiQw2oVV9vBp02FIiPj4OLa25uSk3ul/adUa58JVw4fwbFSpVGjVp1MWnqLFSrWRte1WqifMXKiImKYoLXBwomkMnkOSjwDeRyGVq0astfOxHyLhgnTxxBxUpVsX7LLi6mU1NViIuN/ThzGxMdzd/DFh0dhQgmkB8/fIDZ85agaYtWiIqM4OEGD/sN9Rs0waChI7kZdkpyCnbt2IrSZcrjzwPHWX9Kglu3ruO571NUrOyFFWs24ca1KywN0Vwkv2Zi3IcJ8KXsmRo6fAzOnz3NBPAb/pqJRX+sRvGSpXDj+hUmgmUwt7BAzlxO8Ll3G69e+sHa2hYmxiZ85llEREQLe3T5TDKJZEOFGhuOvUZ4bCp7hn4AEUJZsDUC8lpqzZdJmFbICZx7oxV8bqxl4tlkhUDtGX33ZWKP/Eo70IFPMVWwuFgYijOJdcz8WQtLs6kl7bXiTw+VHZkOpzfjpteTFLDWClg6h4RjDBOXJMZp0I7EKAnA82+1wt7OWCt8SWg2ysPiYRGRI7F4hQnLS4HA5sdagbrjKbCF3BN2PssbbeC4honUoy+Bq0zI66G0kLjPx8rDVFce6WdtCcoblcM9JpSp7SJRX9BWe2099JnKi0QvzTjTjPcqdr1HTHA/YWKYZuLvf9AOGhxixyitp16z+NTAEhZ+1zPgBhPdPizMG9b/IaFPgxNnA4C9L7R5usjKYRvLE/mRqKYBCfp8jOWJBDelW0RE5OdDI0NSziActDmOKftvIyxSN3gn8lXIuOZlPQmJoSGqtW4P+fXDOHIvGJH+F7HveAxatfCCMY16MqEoYbJ069AWaNmmL/r2JdcdrZoPxOHnEUgMv4fZfdqgefOWfJavb9+uaDNsLcKgwuODS9Gn7yw85GI3CgenjMSw0XvZpzicnPkbfmnZFM1b0Tl9+OdGTZujG4v/13ZdMXvzPSZ4AzD/lzZox6/ZF53bdcLMjXeYfyz2TO7K0tgCrVr35MfadJuIc/5+2LtgPM49T0HUze3oN2gsbrM2MfOksfZPCrtyjVHU9BI61m6M+SdZg/YT4uLVC6P7NoMJmS/r/L4GJG6VBko+g6tmAtbP7zm2bFwDx5y5mL8Bv4dJICoUcrwLDsLe3Tv5OcYmpqzPo+0AkRC9c+smrjNhOmbkEBw+uBfPnj6BkdIINnZ2ULJnIJ97fh4P5Y1mnSmOjzOzzNPewRHDRo7Fsj8W4tiRQ/y9fXozaEJv9kznkfh2cnbms75587kjlYn8HDns4ZHfE3KWFkfHnPwdfRR/NBPyVtZWfNe+HPb2TPTa8PB58uaDja0dv25iAutMsaxQPjzyF8DbN29w4dwZNGjUlAt4ERGRv0NPb0l3Ezx5HQ3/wLgfYxaZzKZJnE24op0xJdFLIwLGTByasfqQhCivoFleyaQ5jH0/z9osEpE0O3yTiTKqF6koqDyC44BxLK67oUAhJhpvM1FHYtOECWea4aW4SLiRcJ58DZh9UzvzSefTdfUinGZBaXbUmJ2Xgwlh/aAdmV6TH10rDwvXKj9wgQlFEqEcXRy5TIFEJrRp5pbip7R38AS6FALCWQeCZoYpTeMrAN3SvSeU+ihkyv3bJW15FGZ50L1XlEMfadbcxVwrbimdJF7drbRi+W+wEyhvQ0sBtVy1wr+aC1AlF9DaQyuyHzMxS2mlMvOnWWZ2Tvci2rTS79E8H1DeUTuYQIMONCDA7j9+3qgyLK1ltWVLgxoUD5ll39TP/Gv/iIiI/GToZpK3JO3HrD2PWN8uXT0mkq1kLJAZKrUCuUs1Qb28Qdi86yxu7t2Ie/bV0LxMHig0rPKWyJASeha/L7uJSqN2IzA4GA9OzINDwG6sO/kcKokpE03xMKwzG0HBL7G8T1UE7juN50iBwtAYZjDVDYxKoGSixdRUyT5JoGCNtREsseBOMM7OqIaUwMdwaLgUr4LPoJkyGd637iH4xiFMYY17g/FrceTIEXQpGIBNW7cjMIHFI0tEqrMXjj8Jxp2dg6D0u4Wb/kqMO+KNvlXM4dx2Ll4+vYbGX/L633QdKK24YuKLCRCZWTEs3H0MK7q6Y1W/Omg9bCciWNH8dKQl8/7G10HCxd+rl/64430Te3ZtQy5nF75NO4lft7x5+QvbNUyg0g7Pfi988Y4JUyMjY3h6FkQa66CpVFrz4+iYaNy8cRXDRo3DmPFTMGT4aDz0uYc09hPfv3sbN65dxaVL57kAzeHggEvnz/GZ3PCwDywdaXwWOyU5mQlYR+R2y4OHD+9zP0ofXTsiPIybV9P35JQkuHt44gI7/8a1y7hz+xY/J4Udo3NIhCclMcFLMbMOpp1dDrwNeINrVy7h8sVz3N/c3BwJ8fH8eEpKMj8nNTWFz1DnZwKZZrtfvvRDXnePjwJdRETkL0gMxzKRdexWFBpUzIni7pZI/YqWL9kG5aGwnVYkdi7IRDETjSQSWzHxVs2ZCVwm2shkmdrcR6z+CmYCb3lt9pmJs92+WuFJa3GpIqdwNkZMiBYA+hQHcjKRSrPNe55rZ3BPvtbOAFNbSMfIrLstE620zlffENDsb1kmCq8x4f2chc1vrb22Pn4Sim2YKCaTY5pFLcIE7KCSTDQyoRoYSz8U4MeuSbOvPZjIJHFNApfEPglraoZJZNPsuP47CXM9dA0Su11Z2qhMyMycDtM5+s3AKI35WBj6SzPDJGLZ4Qyhc2kwgdJFwp3yTiKX0kSO4qjExHJ3dq1x5dm1LbXpIfFOYpd+Hwp3lwlpMienAQFXM60gTqWyZ3HSNeh3cGJl2o6V5wgmmKlcKW46JiIi8vMh1UCSZIJ8yZ6oX8IJchrQFPkqUJOVISQALfKURJs2DRG4axkmrb+OOr+0Q0k31qFIYz8YExipb5/jmdIS+YqVQC5HRxQpXAwurI1OTExl7ZOatQkmqFatEnI6uiG/c05YQQM1q+m17+CPhYpX+qaszdIng2b9mBhxbIxqRR1RIG8BmDrnR5MOzZHb0RN58suZLpcgLiwcaqkKb+9fxenTp2FdcygGt/eCmSwJyakmKFS4Kkp6MtFSwB30JmM1E/OmdvYwNWQC3MIRbva2fEPNf4OalYMq7i8BqGFiUK42gKGSNXwMA1M7lO60AFe39MZ77z/hoxvwFckeSBwWKlwEIe+CsGrlH/DIX5CvRfYsUBj5mQDesGYl6tRvyDfHatO2I25cvwYDhQE7XhD79uyCPbtPXXPnZgJSw02lyby5WPEScHJ2RVWvGjC3sETjJi2YgJZh75/bUapUWSaoU9G0eSs8e/oIwUGBqFOvASwsrVCiVBm+JnnFsoXwffoE9eo3hodnARQsVASurm5MAOfFmVPHuRl47tx50KpNe/5qqo3rV6NWnfooXKQYS1chvtkYrasuV6Eyn7UmQU3nNG/1C44ePsDXHrdu24HPjpdnYUhQ04xxLidnlvZS3Lw6pxOrOBVyFGXPIuVdRETkU7g4ZmLlyI0olPK0RYNyDp8svf2uIQFGwo8EKwlGarC2MjG78RFwxB8oaKMVdeTvYAJ8SABOM6FL62JJlNF6WNqkigtNcux/NHtLgpRE5dhywGwvreCunZvFxwQvrVWmhpTCOTKnH0im88m82pyJUjsmtGl2thC7fiILT8KVHM2SbmBpuxionUldeV+7GRaJUCvmWHZgyq5NIp/SSbO8FD1dk0QliU0yr6a80DriTY+1wl0PHSfR6cxEqBErD7om+dEmWbSJGc1qU5nRQAKZeNOa4GKs80LrpymcHjpPL1DpGJULnUd+VDYkdslEmsqAZtNpFpzWf9NxSiudT9A55GidOM2E02w/rcUmAW3Lrr/2IbDLV/sbkoXSWVY+l1lcNFP9w9ykIiIiX4REA2mSESqGNMZcr6aoWdqOV+MiX4cMa940DRO3qSlIhBkqVK+GHIk3cettDnjVqAATSRJSwERjqgrKfDXQOEcoto7vgBYtW6J+u8G4EO2JGmVzQymlMKmss6+dUqWde1OZPFanGcLSzhJy3MbYZi3QslU7rHvwEirWKFBToqFw7NqsCdGdr4+D/FmcKamwLV8V5Vg7khAXg2gmciIjk2Bh4QZLpYof5+HYGWp+TRVro1jMtH6UCeXAo/PQts9I3NIulf6fFKxQE5ILW7DvSRyfsbu+dx3eakqhiKsSNw8twerLgdw/7E0YpDk94cj6AT8VrGwp/1TWKlbG9EoVXZcgG9Du9uxVrRYWLV2NP5avRYcu3fn6YJqx7TdgCJYwPzJ5ViiUfJ3urLmLkc/dg4nTduzYGoydMI2LS5qttbd3QAsmQmnnaZqRtbK2Rreevfnf38ZOxJwFf/AdqOnezZnTGYuXreFrirv37MdNo2vVqcfjonQsWroKLi6uKFW6HLyq1+KpHTNhKk9fqdJlUaFiFb5mevT4yTx8Eya4yRqhGgubL58735Ga0kICmsozOTmZnVOZp3nC5Bl8RtnRMRda/dKep53iI3Fdp24DLrTfBQez30CNKl7VeT9SRETkL2gMNp4JwaO3olDcwxaNKjhy/+yrq74iJLzI/JlmZXkjyv5Hf+swIUsisaQDUN2FeTBPOkaisX1B7TESsH2KaYUmtZMEmWXTDCd91Qs8Eo0kTElol8zBrqnz14fRh6M4zJlwbOauPUZ/uxXR/gA0w0oCnmZqi7E4SFyTGZkHE9vkaGakE81+s/NZHcjFe8M8WpNkMlWmWW3a1MuCCWiaUa7M4iMT6Q7sHBKalB99GkiwN2Dnkvin7yRuG7hpy4nCUSVJ12KXQcWcwOiy2rSUYmkjMU/nkKNyoTTQoEN99pf8aH01iWkSxWRmTfEVZ/mpz+InMUuOyqsji59M3+kzXcOVpTUXK/uKLN20/rk5KxsqjyZ5tWbmlH8bljf6TqKd4qFBB3a6iIjITwYTx7JUI7g9KIuCryJRrSSrd0S+KqwG/juGlg7Imz8PWNUNizJMBFctizLVmqBWWfYDqZRwyueBnKwiV1qWw7q9G1DVNBDXr12DT6gFftu+H8O8nFnMhnDJnx8OFkoep4lNTnjkywVFkgzFOo/CmDaVEfb0Op6pcqBh4xoomNeKiWYZrF3zIK+bHVhzBIW5A/LnywNLI2rNFLB3yw9XezMobath64EZyOl3HSdOnGDuNG4/fcfktyEPk9vRiltKyQytkCdfXthSQyzPhUZNO8NTFg6fxzEAa5/+DXaVh2HtuPJY3q0+qlevjtnn82HBqrHIw873LFwKz1e04f5DtsZh3PzxyM/atZ+Jl8eno0ntVth8/wm81w5HozbjcI8Vb3ZCAyhkRk0uWfceYppZpvW75Ee7O1OvgoQtiVIyNybBSccSEuL5dzpHL0TpXIK+k7ky/aV3I9Oxdh26oHiJ0uyzLm52DRKoFIZmcikufVroM802U/oIuhaljw8OpabyayawtFFYMs0mKCydR2lInxaCztGnma6nTy/FQ8dosICbdDNHAwQDBo/ggp2uJyIiooVmjkkcH7wegRIedmhSSSuOfxhInJJ4pE2w9FA9QubLTfIBXk7all5ftdDfwkwE0jHayZpmbEm0UTtJcZFQLGqrDZseOo8EIwlDvSD+HPKmeEhkEiTASRiSiCcRSP0BOp/EK12/DBOkZNpNwpe+k7BNHzdtCkb+5ZnApNlVMps2YvHT7DKtcSYBSYKVwpApOUGnk0gnf31cJFLp3EZMfFJYNyaUizKRS10LShPFRWHIvJkPFjB/cnQdiofSSH/Jz5418pQHujaJfRL+hD6tNVheqAxK0IZmJHDZSfTb0G9Es8q0eVpjlg7KE83Ok1imdNEGZZRHEtF0nOLKzcqOBiZERER+HsisOtkQpQMbYGKJGgh/fVZ3QORrImk65SxV+R85MLGG7tPPS+PGjfkO2Lly6Rq+H5DWrVtjxowZcHd31/l8O3Tu1BFbtu7H2DU30bOuLZLIlO4/gpYSUAcnvXD9VqF11TSDr+3FiYiI6M2qaea4hIctGlf8VBzT4FTNmjVx4cIFnY8wPHjwAHPmzMHWrVt1PlknPEyDymvW4lmRgyzhTLiJiIiIiPxYSLTiuCwTx3OrN4ObTQwGDByIAwcO6AIIR79+/dCkSRM+yUeTLUJA/dB3796hf//+OHbsGJ8UEgratHbAgAGoVasWGjZsyCe0hID2MKpatSrs6k7T+WihcWWRz6AZuh99HSfdxN9qHiltrAfIfgdtB/e/dGT4z/5keOxbc/TqNbJkzOiY6ET3szm5TIKEZDVO3olGyfx2fxPHhIzP8Ak/AKfdVkPYeClPfAEL60CJTnSiE53ofjAnVUOmMkbZd40wv0YLVCluAalMxjVJdkB9bXrDCm1ES3pACKePi9JMcX9+PCsuu9JM8WVUxn+bQZ7W3E736eeFRigmTJgAe3t7nc+Px/DhwzFo0CC4urrqfL4dxo0dg9MXH6Pn9AP4pYoVkmnDExERkR8aap9I1Kaq0kD7RuibKzLeUBgo+LvO1SlJUKWyhvJf9RfScPJ2NJztzdG4kiOPn/RlemgGuWPHjtixY4fORxiePXuGVatXYeGChTqfrBMZqUGbnbvgn/+0OIMs8lMhZcIBEjVSyFT/f2BiYsKXINFyJKExNDLSLoXSCNsn4UKCdfhpSZbQ0Gsl+ZsyaHNdnV9WoWpUxoQKiRSaxRNSwJG1Hu3JwpeRsXIWMs0krgx0aRYa/Qar9AaVTMEyKk2TI9czT4x0L4/qpa15moODgzF79mwsXrxYG05Apk+fjmrVqqFs2bI87UJA90JYWBi3UF22bJmgZU3PNsVbvnx5VKlSRbBZb7rfunXrBtfm83U+Wv4mkE181+k+/bxcvHiR3zC0QdOPypUrV1CsWDFusvCtce3aNbjWmYcqZT35ZnCC1ZAiIiLfJPSIJ6Zo8DIkCQVdTGFmLPu49FIhl+Pxkye47e2NXEUqwylvAOug/rtKQcEEt1pDgpt9+YdlEvR+c9pkUFBYJ4E6vYLGy7IsZx08SZpo+CXyEyHRICHWEmkJriiez4o9xlQxZPz80z4dNNhVqFAhlC5TWucrHOfOnuOdc2MTYTeb+fDhA168eIGKFSvqfITjwvkLKFqsKCzMLQRbKiaRShARHoGnT5+iqldVbT9NIOhtHBcvXOS/oZUV/d4CpZnVyVFRUXj06BG8qnnpfIXj6pWr8PT0hI1t5nfqlUrleP/yMt49PcnbLco77Ydz584dbgIsNN6sTXVycuKTgfTsCAGVM+3VQ3GT+KZBaKGg2d7bt2/DwcGBL4EVKm5qq8+cOYOKA3bqfLSIa5AzoHnz5ti4cSMsLNJtevKD0a5dOyxYsACOjt/ehjVdu3bFG4Pa2DSlrrjhlIjITwB1d2l26LxPDKQSGTrXcWTCWMpnkuUGJliycC4GDxuFBr+tR9Puu5nw/HcCWURE5PtGQgI5zhJvHjZE/YJeqFvGlnWMabHBp8JJIpGCNr00MrHEqOGDMXveIt0R4WjSqB7Wr18P2xw5dT7CcO/ODaxcsRKr1m7U+QhH6xZNMHXaNC7eaGNPIZArDHCHCaD5C+Zj+869UKXE645kHarvf2nVDGPGjkHx4iX4xqdCIJcrmDh+yGdNd/65X+crHD27dcKgwYNQtHgZnY8whIeHo3fv3tizZ4/ORziGDBmCFi1aCC6+Q0JC0KNHDxw9elTnIxzDhg1D3bp1uRMSKgPrWpN137SIQ9EZQKKMdg/+kfmW86g39aDNuUQnOtH9+I5mj2miwKuoOfueihWHAxEdn4qUVO0ouipNxusEarJUqQaiE53ofhKXmmIIpWECnAsfxv77F7D/SihfhsHrjeT0Ts3/0gyWGtm0v4rUgF9XaJJZl0cjoXe3CE8aS3Myq0f15SOES2Jx0avO0yTapR4ZhcmsI7RppniFSzPFRXHq0yw09PtR/EJD/fTsmigiE2XaRIuWDcTGxgriaMZbn2aa4c0oTGadPs00Q006IaMwmXGUzoxmo0WBLPJdQY0frUMwMTXlf2kDg6xCa0foNUlfAoWnEUneq9dBaaO1DPRXD+2CTWuAsgO+noalI/31RES+V/Rv5KlTyhJSiQZbTofwTs2/ub9lcvbsmci5k9MreVhccgV79th3A0PagEMXMCNYWJlcG5acgl6989dj/dWh/PI0pEszpZ/7ZQAd06ddaazdHIXy/PG7VBuRgVH6MNyLI5X9VXYGRv+jrERE/gM0GimURknIV/IoTvlexDHvD3y5gYiIiEh28QU1jAoPDy7DwG4L8CQbRtBERP4XJAhjY6IxesRg9O/VFSOG9MfbgAC+LoHvbJduNzq+6YXOn3/nx7Sdx/RQmE3rV+Pk8SMfRbI+PIlv/fn0l6C/5E4cPYwb169wcU1haYON6KhIrF29HEmJiTwu2sAiIiwMq1cs4bNg2nR9umMeXYO+k/sc7q/LA6G/Nr8eE+eBgW9wgqWbRtT059Pxz/MoIvK9QONNpE1rl7Rk+lCNbWdDkJKqYYL5n+9pEnivfCKwZuhNrB58A95H38KAicB7p4P49yNLnyA5QfVRKH6OnAlP35vvsWaI9vxLO/2hYAKT4iWnP4/XA+RH39m/j8fJn/l9PMbD0rOoO64/xlx6PqaH/dF/JqEfG5GEc5tfQMXaWRL5JN6T4lTc7/N46Ly4qBSsHaZN+9YJd9n3ZJxc48u+38T2yfcQERwPNSvDfXMeaMOMv4OURDW7rITHH/gsmp1/ix87MP8REmNVH6/DHaWN/aPPlD7K7yd5+is5IiLZRhoTyYZGCchb7CTOPLuMU3cioJCx9k53XERERERIMhTIj/dORiV3N+RysOeLt3O69MQ9pCLI+yTWbTyEQNW/HV4PxqKGlVC+5my81fl8b9ze0AOtFpzUfQPUIfcweGgnHHuejDRVOHZP+xUVK3uhZtO2OPggmnXpfj6inl1C3+plMWXfE51P9kAds8jISAQHB6Jn7wEoU64Cpk8Zh3fvghEZEY4Xvk8R8PoV60xLcfzIISxdPA/vgoMQFxfLj730f/HJTn0kJiPYeVcuXcCpk8eQmJTIxSeZm/g990VoyDvEREfzc+gvXZ/MMRITE+Ce3xNOzi58hz7/F754E/AKCgMlyrI00fWGD+6LO7dvsQ6oHKXLlmfXkiGF4vXz5WnUaNR8U4SIsA949dKf5SnoE5FMaQth16d0R7E8kwCntIZ9eM+u95ybg5D/o4c+iAgP42mi9NG1yfyEPouIfI+QSCZNVouJZKSpsfXsOyT+D9u18MAEmFgoUK+3J3zOBjPBHI7EmFR4tc+L9wFxeHgxhD2fGc/AkugLeBgJOxcTNB9eBIW9HPmAVsS7RLzzi2HxpLDnCUxUqhD2Nh6RIYn8zVAf2Gc6nsCOhwcn8M9R7+nZo7BqxEQk451/7MfzIliY9L35uEjaDTeNidc0xDORy8VuZArkLJ35Stlyvw2/eeP1wwgmWlPx5Eooj+fDm7/W+9G14th1ot8nocWIIqjV1Z1fgq5boYULcria4vbRQC6iI0ISUOWXPLB1MsGV3a8gV0q5wA3xj+GzyvX7evI4D//xmA8o0LUoT7Esfhq1OLX2OTvvNUtLCmI+JCH4RQzCgxJ4WYiIfA3SNDIYGccjb4mjOPGYieTb4ZCTSE73XImIiIgIQYYCOTk6FC/9QpGzRFV4eXnBq2ohmLFmV2ZgCBMYQfZv9TEL6165BmpUzc8+fZ8kRgbhTbjW9p1IS01igiwIiaxjE3Z9HTaeVWLFiYs4vGwSTF8/hHCvxP4+CHu6AR0b9sSFV6mIiP06ubexsYVnwYJo2rwVChcpigf378Lb+ya2bFyH36eMh/et6zh39hSOHz2MM6dOMGHsh43rVmPZkgXYuW0TlEpDHo8BE7RnT59ArTr14czErh8TnjRbsmPrRsydNRWL5s3E/Lm/4/Wrl1i3ZjmfLd69cyuuXb6Eq1cu4ub1Kzhx9BDmzf4dB/b9ycTrBxw+uI/Hef3aFX4tEr8b1q3km4fs2LYZC1jYaZPH4cihA/D3e44Bfbpj+R8LMHJoP3xg4peELYlhH5anmdMmMpG/ALNmTOHCd8LYEVi6ZD4mjRuFo4f3c0FtZGiEixfOYsPalTAzM8cfi+bB99kTLrBFRL5XyNyaOr11S1syAZmCKy8MIJUbM+Ga8RAkCT0HNzN4lLXjM64kPCu2cuPf7Zm/hgZ1qRPN/pCpMpkTpzelps9hgfHwvfGei00SfrtnPcCxFc/w5wwfLm5PrfXFjqn38ejiO+7+nH4fp9e9wJvHUVyUn9vsh6NLn/Kw1w4EYMeUezi48BH2sHiOr3yGjWNuI/Rl7MdZ19PrniP0VSz87nzAvrkPuFn0qTW+ePs0CneOB+LBuXd4fvMDF7M0q0wi+djyp9j42y28Zdfk8TCkTCDQDPMzlvbwoHief2MzBfIUs0FOD3OkJKmhUafB3EaJvCVt4cj8KH/6WWv6a53TCE75LVGziztUqRomwuNw8/AbnN/iz/MQ5BvN8hyCG/sD8OphJHxZui7u8MeBBY/47DvNwouIfA205taJyFPiEE4+u4ST3kwki+2diIiIwGRcq7CeiYGRG0Zv3o0///yTCYahyMdadDVfb8mOKVV4cnAFRs4/gCPL+qBrt27oO2svXvidxaSuXdGtZ28cf0FhpTAwNoaJiSEMWE/Ee9scTJy/CX9M7oqui08hPvw11kxin9k5Xbv2wNytVyDcXnjCIJHKPq18WdmQMKG+BYmZsJgExCaqYOxUADWbVMa399Kk7CVNnQu/rl2D/vWLI/krmd7zTXtSVex3kMPcwgLx8XEoVqwkFAYGSEpOQlDQW7T+pQNatWmHnr37IZeTMxxz5eLnkZAms2qCZoZJPBcvUQouLrnhc+8OQoKD8eTJQ6xYuxm/tO/MZ465WfNnJswUF/HypR8X6b+NncwEqikS4uPRrEVrlK9QCWMnTkXefO6sQU9j13mO9+9DsGTFOowaMxHPnjxGaGgIbOzssGjpGlSvUQf37tzmaaN0Xb96GQ0aNcX6zTv5dvY3rl2GIRP2LVq1xYw5C/mgAO3uSO82LFW6HEJDQrgYJzPvfB75+ey0iMj3DD1i9JRVKWyImrWqo2C1AUwMKj8+e3pISJPftX0BWNr7KsyslbDPra2Jg19E492LGHhWsIM6Rc2F3NlNL7g59uVdL7kpNYfFkcrqr6R4Ff98lYnSyi1dMXBtZZhYGHAzZDpe91cPeHXIi9dMJDYaWBB9llZAsZo5+aysTCFFGBOoNLOsUWngWT4Hus8py2ew200ugRK1cyKQiV/KFA3E5SlhA99bYXzW2MzGEP73wmFoqoCRKasDktWo0NwF7mVt0XJUEdg6m/KZ5XaTSqBmV3e8ehDBy4cnnaVXrdYgmaU9lYlhEryRoYnYPO4ObjJBW9jLgccb5BuD9SNv4cquV6jUKjdUrDz00IACCWMjFk5rGi5F7kJWPE80U0xlUKaBE+r2ys/ykYsLb0NjBZ+9DvGPZfUjS4SIyFeCm1sbJ8Ct2DGc9r2Ik7fD+DIMehZEREREhCBDgSyRyKBJfY4ehRz5a4DqTDrEfBW6yofWIWkQePsM/hjRFr9O/RN7d2zEyjGdULVqJyzfvxeb1q3GyAHLEIok3Ny4EsvWXALNwb48vxXTfuuLqcv248S95wgNuIFDm0/h9OnTOH54B8YNm4zDj8LoIt88tKmcTbl2aFUuBP2qF0aXRecQEZsNW9h949gVroOm1YtDmsLy/pUaJxKrxiYmUDOB+PZNAKxtbLFw/kzUrlMf5ZgwJXPmpKQEaFinkTqO+3bvhJmpGROXv3xcy0iztAGvX+LxoweYOHYkNq5fjbt3vBEdHcVNtGkNMZ1Dr44gaJ2voZERnwnWi0+1So0RoyfA3cMTA/t0x4ewD1zgUlhy1GknR4KazJ5pBpqOUzxGxjQbloYcOez5tUzNzLjgpbD07lQ6Zm6ufc0Y/aVrGSiVcMyZi4v0NJYGffx2OXLALW8+PstdqUp1mJqYcn8Rke8duo3JMjpXDhMmQj2ZcKN9Aj69tykMPTfupW1Rp5s7Gg0oCEMzJt4ik3F+qz8XdSQw6dUwaiZcC1d1QI1O+ZCfCVham0uomfgtVMUeDfoVgAcTpbHhyVws0uNP4pCeJxKxtLaZTLepGjE00R4Peh6Fp9dCUbaRC5wLWLJnE9xkmUy2Seia2xnysOTSpzxnPnO8fRyJhOhU5GVi+dre1zC2UMDEkgYBWBvD0kSOPpOjdFCaFEZybTy6yEjY5vKwQPMRRVC2sQtPKxe0DZ1ZfAZ8BpkisHIwQuXWbkxwF+XppFllPSSEKe6oD4lcOFPZXdr5EtU75WVlZ8IH+VJowzQWlmayL2z14+XlwcowfTwiIl+NNBLJsVDJwvA6NJ6/Eu6rdUJERER+eDIUyNTySiRGcC9Rgb+4vJibLfdLj4x16o1ggUlXIhB8biE8LZLgWGUOXkYH4496BRD+ypsJZDJlM4aJsQGvtqhjb+taGjseRSNk4wDkKdkCc7Ysw+/TpmFU3yaw/vAafiFR2gt8S6SbQdYKpjRoSMwonDByxTFcWD8aH3b0RaMeSxGYqA33U5HGxKDuY3ZD9xCZQm/duA5rVi3jwrFkqbJ892h//xe4d/sW37be0tIKfn7Pce7MSVhb2/B1yvSZOtJ0M5JQvnj+LCpXrYadew9j174jUMgVCGMi14Kdu3zJQuzcsYX1K1nn08kZvs+eYu3Kpbhw/gwXySRmaR3w1UsXEBUVCRX7nBifwIUxYcrE9eED+/A+NJSJ9UQ4Obsi4sMHrGFxkOm1ra0dF74040wdWlr3TPFROVJebGxscOjAHpbHpXgT8BrFSpRCbEwM3zqf1i8ns+vQX1rXbMQEt7OLK44eOoAiRYt9nCEXEfneUbBb+WFAKnYdvomb+ydBlRSjq4M/Ra0iAauEa1FrvhNzYlwq1g2/hXgm9Gi299n19zwczZSS4HMpZAWbnMZc+FF9oGLCmdbd0ixscoIaBSrb4wITiKdW++Kdfwxy5beAiglEEtJG5gr2jEm5SfWFbf6ICk3iZs207jnYL4au8lHc0gOdwuLlM7RMeJJA1yYEXDiT6IwNS4JzQQs8vfqeC3kDQynz185kkyC/feQtD5PKzqf0kqjXC3uCTK3fMKF9dPlTnh5aE03VnFsxKxSp7oj7p4IQwwQ/7e7t5GnBhTuJ6vS8uBXGzz3L8pTT3QI2TiaQsHjfPolC0IsYLoJpZv7J1VDuZ25riIBHkfDz/sDFtYjI10QiYX0w9gy98KmKAhY10KWOE+9jigPDIiIiQpFhy0aiQCJ3xuit+7B3717M7VqR+dKslvY4waonyFEGBfMBRqa2MLI0RLHGlWAGQ1g5G0FBr9r4BJrtkrHOfG5Ycuu3NPgdnIFWw+bDNyKBNdgksqQfZ/i+FdKYIEl+HwH93HBqagSkKcYwN9GuYyWsy3bF3nWjYB52Cc8/6Dx/JiRkck47m2bvOjSauSVh2eqX9nxNLr3qafT4KUxomqNbzz5ITkpC7XqNUK58ReQvUAhVvKpzc+XqterA1dUNLrnd0LV7Lx6OhGyx4iVQq3Y9Hq+RkTEaN20BFxbul3ad+PrkokWLc9FKM7Q9fu3LxGwCunTrhZKly6JipaooV6EiIiLD+cZdbdp2QH7PAmjSvBV/rVOXbr9CoTCAUqlEpy49YG/vgC49erGOtBz53D3QtEVruLL0tGzdjgvoCpWqoGixEqwDTQJYw463YeK9OjcfJ7PqXLmc0K5jFy6qraxsuBm3s3Nu1KrbgK+ppvir1ajF1yGL5tUiPwJyJtDu+yfA950GbsavkRj9llU1fx/8IfHpWsQKBSrac5FL7RSZGpdv6oLcxWyQEJ3CxakeEnskVLk4ZqiSafbYAR5l7LhwJPFZqm4uFCifg5tc1+mZn4lpE26qTOKaqNTGDU75zZnwTOIzsyRESZWWa+ICx3zmyF/OjotqBRPr1Trm49dzL23HzaqpE0/XVrJjNJNdtGZOGJsZoNnwwnAtbMVfx1SusStfk1yDnSuRSbkpePWOeXnanZnILVDJnsdDebfMYcQ336JZ78T4VG6KXaaxC19XnZuVS8m6TjAyk/PZZdq1+qNIZ1B+3YpZ8/himAjPW9yGr0OmPFVj16MNyRr2LQBTJo4p/5Q3aqIpnzQoUJTlm2bkSbyLiHwt2J0Pv4cVkMewLjrVdIOC9h3QHRMRERERgowFslqFuMQn6FYoF5ycnODs1hDHw1IgUScjAUl8p2Z1Kn2OA7WLaeoUJh4SkZBIs2dpSE1MYJ+TmYSmz1p/qrxUyYmIT0iE3iIr4s0zPLl7GztWL8OG3bcQAZqZ+7Y696UbdYb9nQ2Yf8AHfn5+2LlkOSJs66CkmwKXtk3E6E3nuf/5ozeR5lEN7jl1J/4kpMTQhm4vEPj+A94HvsTL1++QmE19JeoQknlyx8490H/QMHTr0ZubHdOsqptbXvQbOBSdu/ZEnrz5+CuWSKzWa9AYNjZ26MrC9uk3iO8ordLtZF2CCd08ed35+TSDS4KahCiZTPcbNBSly1XggpTC07E+AwajERPRDo45uQCncxs2bo7+7Lq0kzmljcQ5rYX2LFgIXbr/ygR3blT1qsGvkY/iHTAEbdt34e9wppnt8hWrcLGeP39BuLrl4eKWHJldN2vZhsU9DEWLl+S7ZVerXhvGtKbf1BRl2XVsbO342msS3c99n8KzQEE45szJRb2IyPeMgoljn5fxTCAnonMtR+R20ArTjCBBTLOiTgW1ZsMkGk2tlKjQwhV1enjwna1JAP4TJBid2bk0c6oXj7TeuErbPPxcEq00PeXC/lrYGnJBbWFniBpMSNbr5clFc4GKOdjn/KjQ3JULVj4Lm8uY7xRNApLSReKSNhKj9BL0N19pWy7uadab1viaWBpwYexexpavA6Z0VeugNXMuWJnFw/Jmk4vllYlvfRxKYxlfl1y/jydqdnbns7v5StlwMys6bxAAAKjgSURBVG+aNc5fwQ6Wdkb8WpQe/fUJSpd1TmPU6qY9vxRLAx84YP8KseuRX9kmzqB10UbmBqjOBH1uJqgd8phz0/Va3T1g52qi3QRNRCSboZljujlfPKgIN4MGrG5wgyG7x/WDXSIiIiJCkaFAts5XHq3btEKtSmVQunRplC5VEJYKOXIWq4a2rWohB2TIWdSLfa4NR9ZxkFrnRZPW7VGFdQAoyjyVGqN108qwgiEKNWiGlk2Kw5j1MHJXZP7NqsCWTwJIULLDdPwxtCFKFCyIStV7YeiIZiiYg+L4djDy7IBNK/vDb8tU/Pbbb7iOtti4YgDsZUDFht3g/Hgp99/9tgCWLBoM55/MujXk9g5MGTsXvkozSB/swqQZm+CXjWbmJJITEuIRHx/PTalpLS5BAlTrF88/Uzh6H3FychJrPNUfz+Em0DorhVT2mcISZHqtN3Mm82kyZ6ZZ2Wkz5/Hr0DEyh6Y4eRgmmrmwZsKVx8uO0zUpfvpLM9d0HoWlcwk6h8LSK5n0QjglJZlfm5ts69JC6NNP4cmkW5u+JO6vvw6dT8coH02bt0b7Tt24kBYR+Z4hs+p7/nF4+DoRXeo4wsFaidT/MXDKZ4XTmQ2TSKZXLXGzaea4ufP/Azdb/uwa9Homfq4uXgrDO+Ks+qDr6eOmzxQ/faZrUhiKi/xJaNI6ZH4+8yNT8PTQeRQve6T5WmFKN33Wp5eOUTooLn08PK/p0krh9WlJZmEpDjqf/PVxUZp4nOz756TPC82866Hr6fPE42Jx0Hd9WenPEcWxyFdBZ1bt94iJY2UDdK+bGwYK9oyQp4iIiIjAZCiQ3ap1x8pdu7Fv/wEcOHAA+/fMRQULIxRpOQzrdo9BfhigSKuh7PM4FGJCUebqhTnLt2EAmZlBjip95mDFgn5whRmaTFuEJXPaMLEsQcU+s7FywSDkVWqvI7fOhwFz92L/gb1Yt24i5sxdhFYl/nmk/7/CrmRbrN27l5ubr1rQHvoUyi3d0H+O1n/D0qHI/5fV9U+DS40h2PTnHuzZvRu79+zBltWjUcRUd/AHgMTo98L3lFYRkYwgs2qflwlMHCehQ01HONkZive1iIgIIw3+D0kc10WXWq6QyyXQjY+LiIiICE6GAvlnh++SbGys+/ZjQhs50eZO3yL6TaYMFBLRiU50P4lTKqR4GpiK5+8k6N00HzxcrWGgNOLWE7TkgCATS5k8VXSiE91P4uTyFEilaQh8XgMFLFuib5PCsLY05Xt9UD/tc0fQEqvsILv6hrQxZ3Ztrqnv631eTllxlN70ac4oTGYdQfFS/EKmm+Iil93lLDSUdv1rRoVGX860V87n5ZUVR+VAadY/L0I5gp5tSi/9zShMZhylkzYA/hxJ0ylnPxmeb+byRvfp52XRokXo0qULrKysdD4/HsuWLUOrVq1gb//tzdivWrUKJiV/Q68WJZCSrDWHFvk5kMpU0KSpkEJmm2lpvBKktZjJSVozdaGgRoFM5PUm9kJBlS290kvIWU8SiPRaMFomICH7XgGgTW7kMjl/3RmZ8tM1hIDyTY0XvXKFTP//bby0MXVsvAonzt1CyVwxcHMw1N4DDPqtTp48iZ07d6JK/y0oXeMeNAIus6dXxtHyCSGhe1ZpoOT3gpDQ/gZUpCnJfy0VyTLst6IODS3bUPOCFShedo8ZG5sgkZbC6HwEgeoFA3rtJO32LWy9QBib0LOWQMkXFLlCDplU9nHJjZDweieJ6h2dhxCwyCjNVE/wpTtC3W8Ei1ubZlo2RNPA/xy3VKpBWLAtQu7I0KS0JcisOqM1x1TX0JKmAQMGoG7duvjll190R4Rj8eLF6Ny5s+B9Q39/f1y6dAndunXT+QgH9fUaN24MBwfaw0CYKXcSFAEBAThz5gz69Okj6NIuqu+XL1+OevXqwdnZWbA9VSjNQUFBOH78OPr27avzFY7169ejevXqcHNz0/kIQ3h4OLZt24ZBgwbpfIRjy5YtKF68OAoUKCBYX4iew+joaB730KFDtcsaBYLuja1bt6JgwYIoVqwYX8ooBDQAP3PmTBTqtErno+VvArmC0lv36edl48aNaN68OSwstBuh/IjQA0eNiK0tvcLr2+LPXTvxLjkPyrbtAJd8d1kFmT0jfiLfFhJpGt69KggnswKoUNCcVAbu3rmLkJAQ3sALyf79++Hh4YFChQrpfISBOiM0uGZqKtw6A+pQr1i5EgP69xesEaORY19fX/j4+KB9+/aCdXCoATt69CgsWQeyQvny/75xZI2qhCmSuOA7CAt8ytca6qHG68qVKzzejYcewsw8J+9gC4GGdc6XLFmCIYOH6HyEISg4CGdOn+H3gpBcvnyZ3w81a9UUTGgZKg15m1elShW4uLoI1iGlEfllS5ehd+/efMBAKOh+uH79OuLj4lGnTh2dr3AsZvdDP9aBFnoW8v79+wgMDESjRo10PsLxx9I/0KljJz7QQYNfQkCvPXz48CHfhJQG05OShRNB9BsuX7Yc7dq1g5mZGX8O/wkJ6L3/sQh9cRqxUeE634whATh16lRUrlwZDRs21PkKx6ZNm9CsWTPB+4Zv3ryBt7c3WrZsqfMRDhIUNWrU4H09oQZu6dkODg7GtWvX+G8o5KAPDbBS/5TqI0dHR8FEPaX5/fv3uHjxIm/zhGbPnj0oz9o82thYSCIjI3H48GE+MCM0tISWxHHevHkFq/dJINObXShuGvARSsQSdG8cPHgQ+fLlg6enp2D9IarraWKuePf1Oh8tfxPIBybW0H36eSFxTB2GH1kgU6U2f/585Mz57W273aN7N6zfsAs9Vi5BuRq7oErVmleK/OikIT7GBiGPW6FF6XKoWMwBe3Zt4520KdNn6cIIw28jh6J2rVqoVVfYTlS9OjWwlzWUJubWOp+so05NQK2atXD+0mWoUoTppMoNDHH21Ens3r0bK9dsYPEKM4MqNzDB1Mnj4OLiyl+p9qXxSmUGkEg/HRCjBpcGHmhmKDryA8wthR3Uq1alAi5cvq77Jgy+Tx9i+vTp2LJtl85HGOjd73Gs8zF0xGhBf7OO7dtg8KBBKFOuHKtvhRnxl8nkqMo6uadPn+YzkUJB6d2wbhU+fPiAUaPH63yFo4ZXJZw7f57djMK2O/Re+7t372Dy1Jk6H+GoXbMqduzYCSsrS8FEkNzAiKV5H86zsli4eJlg9xtBv2GdWl5ccJIV2/8WQRLI5IZUGei+/x2qJ6gzTp3o0aNHY8aMGbojwtGiRQs+U2hpaanzEYYHDx5g5cqVfOZUaNq2bYtp06bB3d1dsHuDypoGfBYsWIDNmzcLFi9BcZOAHTNmDIoUKSJomp8+fcrrZRLgQkMDgTTLK/Sge1hYGJ+lJwEuNIMHD+b3tJeXl6Dl/O7dO/Ts2ZMPagt9b9CsNFkX0ASfkGmuWrUqrGtN1vloEdcgZwCNSsTFxem+/ZhQHmmH5G8R7YiTIdI0Ui6ORfezOCWMTKNgV2APtl2/gqsPI1jNJYMawlsQ0FvcU9QCmgzqYZ3qRN0OxEKRmMzikymRkqLmn4VwFBflXyPRzpJlFCYzjlCnyaFizy6NSGcU5v9z8QlJvO5N76gR1M9QJOp2chYKPmrOylZoklPTkKYrWyGhclWlyXiZZFR+mXEEpTVZBSSx8s0oTOactmzpecj4eOYc/Wb8/mLlkC1QmgW+z4hU9rzRs5EtSJVIEricU1PVPM1UVxIZhcms488dT/O/vY/ViGP9lc/rhowcIaRZZ3qyq29IJv1CzrSlR9/Xo2t8XlaZdWRxlD7NGYXJrCMozRQ/LVHJKExmHMVFcVLc2QGVBcUvNPTbZWeaqVyofc2ozDLjKL36NNNznlGYzLr0aaa/GYXJjKN08jrpM0SBLPLdIZVJIFdIIZNL+We9H30nJ/kfuoeH1Z0vkWaDSPoCaORKqkuDPt30l9KWEZTeT/LO/um/U57oXH6+3o/yyL7rSZ93fuwf8s/PyfhQtqJRy2FqFg2XIkew/84NXHkYDd1PLCIiIiIiIiIiIpLt/KNAVsXF8MXh4eGRyMyESMzLE+heoRymHvbV+XzPpCExLgphsZ9vuJKM90Fv8fZtIOJ1ZaRKikVYSDDze4vA4HB8PiaRFBfN4slolCkVYe8oLnZeaNTfzvvWSY6JRDxNQWQzJOpuHAjA3PYXsLDLJVzd/QpyAylOrfHFwq6X8OcMHyTFq/5R+BkYynB+ix/md7iIRSy895E3PE4F86dj9JmQySXa7yQ6WVz0mRwJTIVS+5mEKZHej8fFPpPToxesBBeoumsoTeR45ROOq3tfM39277AHjc6Lfp+E3TN9YGJhwOPUQ/mk8HM7XOBp3/W7D2LDkrFq4A0s6nYJqwZcR/SHJES8S8SaITd4+WweexuxkSm6NEpx72Qg5ne8iMXdL2Pb5LuICU/ief2YfpZOCkvva+XinX2m69IxCpNebGcXGo0MpuYRcCjwJ16kJsImT1XdEREREREREREREZHsJQOBnIYIv7PoV9aDL+q3tc2Blr8fRfwXmnqrkyLhe+8eAsKF3cXzvyAtKQjrBpZGDq9peJWkHy2Iwql5A9G8dW/0798Nc9fcRCzzvb+2A4pWa8r8+qNrw6YYufEqInVqNy05GBuGsHiqTIVfwl8SOC0pGPvnjUPfvhRXf3Tr1RuLD99G0nehkpPxeN8K1CtUEOP+fKjzy07SmOBLRsUWudFjYVkEPY/B6wcRsMttioGrKzHBmIRX9yOQwY7tHBK74cEJaDSgAIZv80LZRi5MDGrw6MI7XNv3Gu/fxNEl8OFtPG4dfsvjTk5Q4daRt7h56A3CA+Nx73QQCxuAgEeRSNOkcUH75Eoobh5+w86Lw/0zwXh8OQRSJjyJ1GQN3j6JYsIvDVHvE/HOP4aL5Jd3w2GTywT5Stmw8KFYNeg6vwYJ/KDn0fA59w53TgR9FNQkWGM+JKNAxRw87e3GF+eCVqPWoP/KSijk5YAH7Jz46BQ4uJmh1+JycMpvgdtH3+rErYSntWJzVwzZUAW27NpH/niChOhUnqfr+wN4OmOZaN464Q4OL36M8KAEPL/5gZcN5VErnHlyshUSyUYmEajc6DZ8k6Jx7VGU7oiIiIiIiIiIiIhI9vF3GaEKw/bfR2NtWH5MWrwEi+f0w4dLV/Am4QunkSVS/koKheL732Ap2PsKPhjXQjc3f5x6rO2oaz5cwYq1bzFm/zEcOnQKrfNqQKteVOo0uLWbxPwO4dSBfng8czQuBvFTEHLnKt4Z1EB399c4xcSVntOrB2LWFXPM2U5xHcLpNaOR3zwFLKpvnrdXFmLghI2Q5izAxOLXUfRkkmxgJIPSUMbFq6GJggtdKROSNCtrYmUA/dp9mh3ls6LpZpRp5vfcFj9sm3AXL5mY9mdC1ZuJyCgmHg/Mf8REYTyOLX+Kh0w0J8WpcHbjC/jdDkNkSCJSEtWIi0hGVGgiLm7z538v//kSl3b4w887DLum+3DhfIad8yEgjqcpJUnNZ71JHNN1SASTCr+86xUCn0Xh7skgxEWm8GtFf0jkps0UL13z8q6XePMkks/kEjTT/ZgJVUo7iXaFgZTP8BqayrmwJ1FOAlZuwMrHWM5FOQ0A6HPPTbRZeBL2NTrnQxTLUxIrw7iIFD4oQEI4PIj5MZFOs9FUvgkxqTx9V/e+wht2/+vTkt1o1DKYW8bApehR7Lh6HjeZeBcRERERERERERHJTv4ukFkHWmnIBEb4I6g9mqDf8Nk4tmMM8hqqcHXVSFQv3h83+UaqoVjTqRmadNyAqOib6Fq/DDwLFEKx4sVR4bftSNTImTCRI+bCQhQrVgAFC1fGtAOPqQ+PNFUSrq/qgqL5PeDhkR9FSvbDxfe02P8D1ndriUatlyGYLqG6h6HFq2PwogsQ/s2B/xYVbl4/ivCKv2F6NwfsP3oLNFQgMbGCMu09Tp29g+gkCQrVqgAb5q+ViFp1JnVyhossGYm8vDTwvnYIH8pTPI44eOwmjwep93F4yyv0nPIb3PTvn89RAg29KoJpvW8eq3wtseL4ZrQu6YJkgTcnygiaBaXiPb7yGVYNuoH85e1g52LCj90/HQRTKyVyuptzAUhCjkyuyRz5FhOmJJYJ2uDGo6wdSjd0hq2zCXzOBaNGF3c0HVoYtk7GCH0VywS4HI0HFYRrESskRKegfl9PPuucM78FYsOT8conAq8eRnLBTIK7Uhs3HkajTkPLUUVQuKoDE7/R9DjB1NKAX+fVvQg+A2vtYIx7p4OR08Oci1VKZ6Eq9nArboOqbfPwa9s6maDZ8MKo2MKVi3i9KNWw83PmM+dpdy1sxfPy4W0CN5v2vxOGErVy8dnip9dDsaTHFQT5RvM4kz8zR6ABBBpMIPFM4aPeJ/DZ8nd+MbCwU8KzQg5UapmbX0OVqmFxhyPwaTSfXf4qU8g6SCSbmofDqcgebDx3Gbee/jWwJCIiIiIiIiIiIiI0GQhkWzTv2R+/NnXFovq5oXCqhU2nA6CWSRET5Ie7Pr6I4TooBcFPHsDncSCSpIbI4egKJ7s0PPHxgUZhxsSIEnJZNA4cvwE7O3town0wadgiPNek4tbawWjRZz/SHF3g4mKLmCdr0bHOKDxPAcKesTgfBmoFcVosnvvcxfO3kVox+V8Q/xQ+t1PRppkbHOu0g/OFdTj5TgOJcSXMWNgOvsu7oUyzXjh00R8k8UmDRfqcw86dOzGl40SEVOyKqh7sQNIz3LuVjF9a5IFDnfZwvbQBx4OZSgn1R1BaMXi6Cb/j6dfA1MEd+V3soElR8ZnP7IZv686uQ7OfA1ZXQplGLtwE+dm1UC7uGvYvACNTBReAJFZJ9PZZWgEl6+Ti4lQbB+DsacnFtYWdITeBVjMRSLovlYl8uVLKZ1+JVCYsaW0wnUMz0a99wvksb4/5ZeBW1JqLR6URrd+V889GpnIez0cxzpyMiWASyP73wnlYW2djXN3zGk4sDXrh+1ca2Hd2Eq35JTNx+qoNoUXN8mSf2xTFauaESyFLlkdwUd9jflkYsDTTLDDl06O0HXosKIsO00vxvNCAgR4SxDSQ8ML7A8xsDOHHhHVyvArd55ZlcZvx80n4S9j1E2NScWGbP3r9UR5FqzvwMuWF8TVhBZCaouQv+mf/RERERERERERERLKNvwtkhm2p9li97yz2LFmEYVVUGN2+EdY8CoHSwAD0n5x3UmmTIvZNqkKyWTHMWb8G7fO5omjZ9pjWvSqMpCms02+AmsPX4MyZC1jUpzbMXgUhIu49vG95I9SzG05dOMOOXcXSnkURF3EO/lFyJgwMoFQqWOwMKfvO/lPo1mD+F8Q8OIU9l15izej+6D90Be69uonTl/z5sTwNRuDk6SOYUjUGg9r3x4m3TCAxEZUcEQxfX1/Iig7AyrX9kIuFjePxvMLaMSyeIct4PKcuvgKsrWGuCkEMLWD+XklT6+bMvw4k0iRMWJK5MYnHMCYKt0+5x02byUSaZoT1m3TR7C4JwvRmwTRrqkrRC980FKnmgMNLnmDz6NssKzRDawEVE8YkFM1tDWFopsCemT7crDklSYPEOBXfIItMn0mcUzhaB0y6US+muZ9OlJLwpbXAoS9jYeNows2uI4LjudClsDQrbKgzhz685DHio5L5+Twelh4uSnXIFRJukr1+xC0cXKgNS8dNLZUoUScXbh4KYKJeu1kazzcrh/TnE5d2vcSmMbdxjYn0Km3ckIOlg8yp9855wNdHkyq3yWWMk2ue4/XjSLgUtMSOyXfx4HyIVviTav9KSGVqRIY5IPRZC/SuWxmlPKx0R0RERERERERERESE5+/KM+whJs6YgpMP1ajefyD6tqsGO4M3eMI6zhQ4BQF4+SISURHhiOWzhgooNO+xtlMzTDyUhGGr56BSTiOoVKnQpBnAOYcZj1YuV0LJ5IxUrUZCaiLSggLh+y4a0dGv4O8fiWSNEZRMxKRpkhET9xKvQ6NZxzgcCV9VeqWHJHoE/lxyCBVGTkSvVm3Qpk0PDO/VCG9PnsK7pDhE06JjIxe0GzsDjTwC8TyYiSOmHRxqdMakSZMwfkxLLo6BcBbPQZQdPh69KZ7W3TGyTxMEnjiCMOOKKF3qHQ6cecxDatEgOjbuu1iDzJEYwUAug9zAUOeRfZDYK9vYBUWqOjAhqBW4RkzAdp5RGrV7eKBIDUfYu5lx/4yg9cA1u7gjd1FrLkjJkXkzmU/TuWRWbWqtRM1u7rDIYcjjqdcrPzdTLsSumYsJ3bo98/M0dGLXpJnhMuyzcwFLmNsouXk1rdstWdcJnuVzMPGr4Wkmod12Ugm4l7WFs6cFei2uAGMLBT+vYsvc3Ny5Dkt/8Vq5YONkgpa/FeXxFKhoj5L1nLjIJvGdt6QNWo0uysLl5DPgNAPcfGQRfo187Fi1DnnhkMcclVrn5rPQ6WeOaXac4mrQtwAKV3NA3V/zc1Nz2tCrbi9PlGnkjPaTS8DCVonCXg6oxcrAjuWPwlF+Os8szdJvx/P0NZDJVAj/YIuQp43Rs1ZVFGH5EhEREREREREREclO/i6QDUxh/GwX6hW1Y4JVBvfmf8C6/DgMalIAruXLwsPoCXoWsYaVW01seRGAVKkc0c9PYfHBSwgKv4COxZ1gWm4UfBNVSKKXMCdpXySempSAGPZfrKkz2nQbhGrGB1E9pyUsLfNg6GU12g2ejqo25ijTugJUL7fBy8ES9sUH4h47JyX5685QEhIDJZJZvtb6OaFDtwao4uUFL6+qaNmhCQyDj2PHhjXoN2Eidu/ejZ3T5sHXqS3ql5AjgeU5NjZGF4uWpOdnsNbXEe26NfoYT4uOzWASeAgnfJLRsf8gvN40BuMXbubx7VgxA4NXHEB4wrevkKNf3cTBPTtx+eFj+Fw8hANHruJ99ryjn0O6l8yiTayUXPzRd9qgisydSezRDs+0fvefbhg6x9rRmM8K8zDMpTG9l6e4DT/X2Fy7qZx1TmO+ARYJT0NTBTzK2SE/c2S+7ZjPnH92LWgJenUSpYc2CiMTbJqN5YKYiWVji782CyNIiFJcRuwaDnnMuDk1nUdCnKBrkgCma+RwNeHxUBwUF8VDYp3C5ytlC0+W1tzFrKE0liEHrcGmiV2ZhMdLfpb2Rh9n0fVQ3s2Y+HcvY8vzSmkls3CC1jXTumMS12QSTuKa8kzC3oxdn66Xh12Prp8+T9mFlInjmKicuHa4KDwNJSjG0iciIiIiIiIiIiKS3fxdIJu7YciMjVi3eDZmz2buj004eHQqCrLOvFut/li1YT33X7ZpG/7cuhFThlWHfY7S+G3OXG145uaNaIbcTqUwdOFCdCivnUMt0KAH5s4eiHysc527Rl+s37UZc/Tht+/HupG1IGfJqTxgIbYtms/9127/EzvXL0GvZkXwtffClmhUUClc0Hfaryhv/lcxGThWQPcu7VGyVleMq2GFR48e4ammKBYvG4+CLJEu1fthVJOSutBaVAYu6D31V1S0SPdOW/ty6PFrd9jLEmFZsjsObRiNnPH+PL5nqXkxqVcH5DD5eqasmSUp8i2ePA6Ee6MWqJ9bjSfPAhCfzZtZk3BMPzNKgo2EHs2wkqPj/x+fn0/oz9ebRfMwuiAUlsfNwpBI1Zpo67/rw7IP7B+ZRhMUz+fXoPPIjxx9Jug8fXrp71/X0PpRWH2aCDqmzyfNKtNl9WH11yc/fZyfQ3F9PF9/HkOfJ54u5k1x0Hd+fUoXnaNLW3ZD4pjMqsP8WqKEtRFC/a/rjoiIiIiIiIiIiIhkL38XyAxDp7LoPmgURo1ibkAruJnqgxmi5C/duH+/ZrVRqWkHdGlbDtbWnujYZ4Q2PHPDO1WDYw5P/DJ4COoWsuNn5q7QBANHtUFuA63oc/Nqj5H68E1KcD8ttqg/eBj371y9LGp064MW1dyZeP66aFTJMHGriC71qsEo/cUVFqjerj2quVuhYN2hmDJlCqZM6oOCugmuXKVaomOV/NovOkxzV0CX+tVhnH4fLrk5vNq2R+3C9vyrkWtF9BvP4qL4BrWDm+W3L44J+5KtMGbSZEwYOxZjJ0zC2BHt4WakOygi8oWQWXVkeA5uVt2xUlmU8rBgej3DakpEREREREREREREcMSeZwbI5XKYmf3YJp0KhQKmpqa6b98WlDZCKtVAYZAMuSJFdD+BUxgkISbKEfFvO6Nv/Zoo7m4JmUIJpVLJ7wchMTAwgLGx/r1qwqGtO8x034SBnlOKl9JMcQvhKC4jI0NI07TrIYyVMkEcIZOooGDPLu06nlGYL3W0FEEu1ZqlGCmFbbIojVAL/xJBQ4UEEl3ZComClYNcouZlklFZZcYRlFYlq3YNMzieFQd1Evsr/Zt/Vhz9ZnR/UTlkC+x+MGLXERoDWRp/NrIFSrOBsOWsUMh4mqX8/RxfWkewtBgqMqx7yNFvKElTwdBAuPtY66TcykmmS7PQSDTachYaevakadmV5hReH2VcXplzVE9QmvV1XEZhMusISjPFT89hRmEy4ygudkvyuLMDakspzUJD9xvdd9kB3XMG8jTWx8q4zL7cSWFirPzYZ6HnPKPnP7OO0PfdSCdkFCYzjtLJ+wKfIWk65ewnNpO5Iw7pPv28HDp0CDVq1PhmBaQQHDt2DBUrVoSlpaXO59vh1MmTePEqHPVGr4WD81PQu3CFgNbk0kOVkixsBUkVAa0BVqUK2/mhikClVrH8a3j8gsCedhKcKSkp7KNw5tLUYTdQGCA5mVXkmUwr/T5vHsugeuGDIm4mfOb4xYsXiIiIQIUKFXShhOHKlStwcnJC7ty5dT7CcODAAdStW5eJT+HMKFJTU3md1KxZM6jVwogCGbtn30ckQGVVHrVr1UJKqjDPBN2zly9fhjlrdIoWLYpUVdafCXpmvb29cfbsWQwaNAgmJtr3ngtBmkaD7Tt2oEOHDjofYXj//j1u3LiBJk2a6HyE4e7du0hlz27ZcuX4fSEE9JvR/VWyRAk4ODpCw8pECKhO2LVzJ1q1bg0pvbNOIBTs3vV58ACJCQmowNowodm+fTvasDTLdQO1QuH77BlC2X1RtWpVnY9w7GT3cMOGDaE0FG6jTDnrMFL9++btW9SuXZu3Gf8WiUSKlPj3CHpwAMmJ8X9bmsOfaT812nYYCCND2mNDgLaI3W8aVj8uWrQIZcuW5X04odmzZw+v36lTLSTBwcHw8fFB/fr1dT7CsX//flSsVAnW1ta8vhMCqUyK0JBQ3L59G02bNv2ie+N/QfURtaP0G+bIkUOw+ojqoLCwMF4vU1sqNEdZn5rqUEdWhwpJdEwMzpw+jZYtW+p8hOMk62u7u7vD1dVVkL6FhNUZEUF38OLuYZw+c5aXs1DtFEH3xoULF+Ds7Aw3NzeoBOhfEFQf0f5PZfts1flo+ZtA7l8hmxeQfgdMnDgRgwcPho2Njc7nx2PatGno3r07cuXSrhH/lpg1axbu+TzAldsBUKu07xUWgoCAAKxevRq///67zkcYDh8+zCuxjgJ3smfOnIlaTLwUK1ZMsEqGxDzd2xQ3VTZCoG945s2bhwULFiApKUl35MugDrUmNRyRIU+ZsNLw9F26dIn/bl27dtWFEoY1a9bwcqVGWEjGjh2L0aNHw9xcOAuUxMREXifRbybUfcD6N3gbqcCLOFdUL6xESrr16FmBYqEBGOqICZVWHie7F5RKQ8TFxUIj4Dp4qlpoNDqeiS0hkbFnwsBAicSkRJ2PMBiwhpyek2TWIRVwzIyJFCP2e6UINgCjh8o2IYHKQLjfjKAOjb4chMaEp1n492eQsKdZiiQaRBQYSjPVE0LvEaGdBZKzNCd90f1Gr1W8+zQML188RfOKVuz5ZXV7Op2jYMf3PLLGNstd0MiFLA8JF68pKcmsHRK+nI2NjXj7ln5fECGgwQi6pxMz2Xb+fxgbGbHnJFkwoclh2ad7mdroBHbfCdVHI+gW1qY5hQ94CFnRSVmaqS2hNAsNWWSlpKQKXofSqzoNDQ119aiwGLF4aRBbTUJTgHKWpMnh8NQFTeRmuHluHab/PkPQ55AmHpYuXYqSJUuiXLlygg3MUJ9l2LBhcP/lD52Plr8J5AMThR91+96gEbF169bB1tZW5/Pj0bZtW8yZMwcuLi46n2+Hzp078xluEl1C4u/3HOOYgNn55x6djzBs2rAO4RHhGDZ8lM5HGHr36oH27dqjStWqvMEXAoXCADWqV8fBQwd5pSsEJJDfBb9D7z69ceLkaSQlxuuOfDk08yCRahf9U+NLo3qPHz/G5MmTuZ9QjBkzhs8w0MyIkDRo0AC7du0SdIaBhGa9evX4DKpQDQJ1UH1exuLwlUB0q2uPxBQBO08iIiI/NSSYqM997kE8DA0UaFvTEQZyEsna7qaBQorhqx5hgc0UwJAG0gRUWCIiIv8RaTBQWaHgEy8UDAjFttXjeP9FqIE76hPSBE+dOnW4xYxQ/SGKt0qVKrCpzeqjdIhrkDOARtq4qegPDI1yfat5FHoETo+KdpuWCL+2TJ3GGv404R8lWklFm0rTbGqqKk0gxyJkAjTjY1lwtGu2RM5+u6ylNSVVe1+SI/MZqlyFMqNJjz5uocmOuoPio3ipMdCXjRCO4qP+Kv129Gykd2TVn959fjwzLjPxZHTOv/UTymVn3KIT3Y/oqC6HJA1eRYwQExuPTccDEBuXyK0UqO5JZY7PaGrkGbu0dO5zv/Th/slldP734jJKd3o//ef0YT7/LqTLzrhF94M5BVJkMXjofhZvC+bBmRvBUKVSXyPjPsiXOoL0AfXdyGUUJjOO4szIwuI/FMisM5yYgKQUFVk+iIiIiIh8I5B4jo6OQmREBP+c0QYWhN7U9X9BI8hkAvqvYXHSIAY3df1s9Jn8qKNNaeLr/xkUN6Xz36TlS+EDCRk0niIiIv8MPbYyqQR1SlsgMTkFu86HIkWlwb9ajp6sBmJSgLhU7XQ0uQQVEMv8aFTvfz3nSex8CkuOCfb/lBSWFnKsLCDTpZvS9E9m2qmsrklv0UN5pe96P8oblU36vNF3Kp/00LF/yjulg9Lzb6D0UPz/dTmKfB+kSaE2isdVx8OYdO08bj6Mh5w99P/ybvumyLCqigvxw41LF3HxotZdvv9Wd0RA1K8xppIz6g/ehHCd17eJBoEv7uDFh/+vc5cE/4e3/0eYH5UY3DlzHIcPH8Upnzc6PxERke8REpgkOletWIyeXdphxNB+GPfbUISGhnAxbGpqxp1cruAm+s99n+mEqgJGRsb8mKHhpxuU0bEHPvfQqW1zBLx+9VFUGxubwMTElK/VlUplfB0QN7Fnx2iDxFcv/XD65DEulClu/W6Tp04c4delEeTgoEAYm5jgyqXzePDgHk87rXuldGjjo/wo+LW06dYKaj36PFEctFSAHK1zonTRNQ3Z5/lzfsfDB/d5HBQfhaH10CIiIv8/XCQzMVavtCUXyTvPhfD9Dmhd5T9CwnH+bWD2LWDyNeAZ6yEGxgLL7wMzmd/+F6yi0oX9HIqXRPWye9qwK3yAIHaugQwwZs8+OQrDnmMomZ+h7ruCdYXpGH2nDRro3Z70Xa7rIvOwzJE/+aU/RlAcdA3SkPRXfw0F+/woDHjC8kCmKOFJgKkCOBMA3AnRfqZr66Hz/vQFprJ8R7CwdA0Ss4vusLywPEUls3K5Ccz11uYtNB44zeKislrMwtBx/bUvsX771SBtmvX5o7RRnJEsHAlsyheFpXxTODpXnxd9GWx4BKx5oL2WuVLrpxf66cuNoPjoe/o8ifx8aGTQGMfhhtMRjLl8monkOL4vwf+1dx6AURRdHP+n915IQkISSoAQeg29g/ReBEQ6UqQrSAdFRREQkCZN6b333nsNgdAJkN5Ib5d8783tYcDgp7AIyPxkvL3ZmdmZye3u/Pe9meWf2vtErr/ioO0/oHGNmqhZUxuq12iBKVuvQ6PsV4dsZKSlIo2frL3LZGdg+fedMHXvX4i/rBBM/awlJu96oETkRhZO75iH7QHv9uOAf0YCTs9fhpXbDuL48c0Y+Vkv/MIXfolE8t6is9gO+eIrrN+8G/kLFMKGtatIjD7BhLFfYiKFmzcCcP7caXT/pD2+mTQGQTeuY8mieWL/xnWrqIwsuhlq74aZmem4cukCCvoUxvWAq0Kk8grE836Zge+nTMDRIwcQFhaC/Xt3If5pHBITE7Fp3Wo4OjrB09NLuD+tX7MC40Z/gcDr10R9WCiPGTkUn/Xqir27diAfpbO1sRPxv86fg/FjvsDB/XuFiA68fhXz5szEpHGjSFjfeCaSeZXia9euYAKlnTX9B8TFxiAqMgJrVi3H1G8n4relC8XK7LxQTCzt27l9i7BUx8XGYteOLc+1USKR5A47X7Agrl/WFqlpmYolOfvl5w5bKu1IiI2qCAwqoxWTXEj/0sDgsiR4EyFEMAs5hj9yFsXTiNyttPm/rgLktwVCKM98EnkcWKTGk0DceR9YeUMr/C5GkAAnwcni9HaMVhDOo++3YrVicA+N7TbdAZYH0gCZ9rM4ZeGrE6PRKcDpEK1APEaiNIzKTCQBGhAJOJlry2ChOeU0cEAZS96OIyFPov8cCWVd/fnhAItQLvc2HZvLuxSuiFUS02zNLUDtmUztmkjBzRI4/hj4itras4S2HJ1lWvf5KAE4S8fgBwzHKO1Tavu3VA8W1TweTaJ6rr4J/EptjkjWtuUIietl14E11B9XqA1l8mhFNT944H55TP3Jr7s6T3XjcldQv7Dw5n7ivuE2sciWfLiwSDZNxrl8OzD2xAGcZpEszhdl/3tArgJZz8AQlqaemLDpHM6dXIHm9rcxbcwvCKLzA1npYpCgDXRicRQNgFJTkkkC/kF6ConfjExkZqSL+ShZmWkiT05BzNYCPqfYP533iXmMCpnpumP8EZ+dlYFUyi8+eV+q1qUki4Q2p1N/pqIWI2MzGOd4WpiWEEcDplgkpiot1nPD8NlrMaq+J33Jhob6g9v9lNIkKG4vGSlx2LNqKlYcu43YRK2lOTsjWQy2YmPjkKS05f3CGG4VG2PCzB/w/fcLMauFAeZvP6Lsk0gk7zPpadp54B81bobkZBrw0Y2tZKmy8CaB+jMJSncPT+RxcUXxEqXgQGK2EAlgHwpnT5/EjRuBwnKrT4PH6Ogo3L9/D1269kRIyGO6Vidj1crfkBCfgIKFCmP5skWIjAjHgX17EB9P18KkRGzftllYrU8cP4Kgm4HYsX0zatWpBxdXNxw9vB9379yGr19xIYzzFyiISxcvCNG+f98uPHn8CBX9q2D5b4sRGHgNq5Yvw+PHD+GaNy8WL5wn3KVZJEeEhWL96hUoUboMEhISsGb1cqr3dVGfQj5FcOIYHTuI28Er6evh4oWzePjgHrXlLo4dOQRTU/NnDxMkEsnL0VmShbt1agbWHiaRzGLvZYNlHvOxNfRBvFZo5SXB+xsJTLaSslizIrHIhbIIZLHMQTd+NKRCgynfNyQCJ57SWp9XkoBjYWlGZe26B4TS9YyFNwvMJBp7HSNByPt97Eicm9Knvda6y+KTx3BrSEByPR5SuVvuAvmoPpw/iV3A+Zg0PtxK8Zk0vr1I4pCFMae9/xS4S0KXhbaXDbWDjsd5ud53aR8fbzeJSnZh1gl+rn8RB62oZzF7l4Q05xPWbdrHZY05DswmscrjxspuWrHLFmHHF97tz2VyHbj+JZyo7fepPVRnD2vAk4IDifEzoTxsBWxp+xCJd+6vjbcBX6pDQeoTfgDA/e9kBhSi+nKZ56mNLJIPUB8Upr7iss9SOVxnLyqXHx5wOWyNl3y46Nyt827H+JMHcPJaPIlO+v28J/z/X69eNg2S9JDHrQgcjVOxfVgV4cIm3Ngcy2LGORKB5+ejkq8LRuzQWkfjL85ASc/imLDjKraOb4aK9TujSdU8Io93mU7Y/SiZjqwPfWMjpFxeDv+CvM8KVbv8iPupGqTe34tWhbTH4PgqnX/Ag5RMRF2Yi6p+TdCtVUnY0T5r9+oY/+u3aODALnLWqDdgBWJ0T83eCFm4eXA2OjdtjPbt2+Ojmr2x9z5dvPSMcGDFSCw6GU5pwvFzzyro2m8UelCa2nXaYhtdKK6u+hbrj0bh+NxhaD9lA+IeXcO0IV3RskN7KqsnZu2kC9h7hwnylcoPunQSWeKab2mu3vtfJRLJ24ffl83vqI6ICMOunVtx6MBeIUILFvSBk5Mz/CtXg529Pfbv3Y2d27fiZtANIa5ZVBqwlfbKFXFLjKT8Rw4fIJH5AGmpqahStTqaNG1BAru0EK28kqS+gaF4RzO7abMrM4tsBwdH2NjYksh9JFyeeSV2doFmYe7lXQC+xUoIV2ned/TwITRq2hzNW7ZFqVJlEPrkiXi3b8vW7dGgYVNxT0mIjxfW4zt3bsHVLS+aNmuFZi1bi/eY84OA8hX90a5DZ5QtVwGPg2nASO1wzuMCL68CuHL5IrXnEj5q0kzOS5ZI/gGsZ01ISJbzsUDA/Xg8ikwTbpd/guNiU4FfSACyVbaLr1acdisO9CqhdVdmIcbuy2zxZIvmrIvaOBaXvECYKwnK3pSWrc5sUWarrL8r0Di/VkyzsGVBXMsDSKFtFnJNaV9pZ+2xWSheJpHL2yx6HWlc06wAUJREYwUS6HU9tfOkOTCWxtp9e0gwlnMhAU71YiFrRcflfRYktlmQetBoiUUmU9Md+MhbK5ZpfPsMfnBQhNJEpQA3Y7TimUUot4vdtFloDywDdCjCHQo0LwT0oL5h6/ZhqveLfcrfq+bVttWFBDSLahaxLH5ZULOFmEU9t5ct6zzHuSy1kUNxR8CG2lCCPrkv9pGY5/5nazK7rjtQvzSkNrBAvkdj4Qs0Bj5JfzN+QMEWdKmPJWxJtojHZYtzWH36IVLT2HtE2feOk+vPly27WRkPMaFleZT374xzns3w08/d4ayXDpsSPcX7OKdM+RK17UPwy7iVMCxVGyVowLL5198RjXTsmrEYERbF0KhKUejHR+LSia3QFO2HsYNaIv36PixbcRYaPVOYGCTg4pM4NGg3EAPblcWF9cux43IYNGZ2aNprCr6dMgUj+zXA3Y2/Y1tAJLL5nV23d+NATBkMGtIHRQ1OYVKvX+A0eBi61CqCE3OmY98TrVVbdfTpAhd6EMPH7kPT+Xuxd+9eTGwbjZnD5yI03QDpyU+RJKzj2Yh7EgubMm2xmtKMr5WEX34+jDLdf0C/loXQfPxK7J3SGbHXN2L3FQ8s3sNlrcfIVn7a47ynJN7diu/3pKFfC3VfmyORSN4OLFh5Hu+hA/tgamKKoMBAlClTDrPmLhJCU7eSJIvTgGtXxJzk2fOXoGKlyiQ2M8RNkN2Tjx45KMTuxQvnYGNti6CbN5CWlirEaFJSEu7cDhJWWhbG7HodGR5G5bK7Eo0JMzOFlXoe3VvCQkKwavlSEuv6wnLLq0/yp+5my9tch7DQUPFeRxbUdnb24Pe48j7twl5a92q2mPA84vCwUHGMqIgISqMV6SzsuV0Mb3Ne9ggqWbqMmEPNbuKly1agfNo0Eonk/8OGx7ikTOy/FI8G5Z1QwNUUWSz6XoQtwSy8vqwAjPHXCkx2N2Zh507Cl893tpbSeSmEMLtSj6sM5CPRpyuPRSGLUg5seQ0nwcq7WNixazBbfLkc8VYH2mCByqKZ5xmfCgWquGnduXkf5xMXM9rgwHlZxOaEj8eik4U1z8HlkTWLTY7jY3AZueV5MY7hdvEDAbbgbrilbQMLdBbHDM/vtTfVWnz5OPwQwY8Eam0S7WzV5WO9iK7O3A5dXfg4jDX1Lz98+KmWts18PEom0nDQGZ3YYt6lKNDZV1sHriO7Y/PfhR8w8DFq5wN+qAFMqaZ9EJBb+yQfFvoamEXnRdOMjzC0sQ/MTPmequx7x+HT60/wQEHfyBPjN+3G9B51oB96HTEZdNLACoV8snHlyjUEBt5GJJ8YUTGINS2CYZ9WQcSFDdi2bTOWnXgIz2a9UdnJGMlpWXD2qotJc6dg0oxhKE9nXkpconCHzkg1RIm6vTD9x8n4ZmR7eGUkICY5A+b2HjDUu4tr1wNx+344MtPTkJSShiw9DTLghk6jv8d3P01EvWIWcG00FEu//g5jeteHm1EUYuPUPiHpSsHXFBqUIfgqHmSXR+3CFmJP8Xr1YRdzF1F0HeTVGvmaQlcxWLrmRZ2GlcBDMVfXokiPiwcP9zLpQqlRBn7u1Xqge8149KrRAM07T8CFp5pcr2vvBbG38O3YH+HV5Wt0qGCrREokkvcR3dzA6T98i9bNGyCEhGbXbr1RqkxZHD18AJ3aNRcWXE2WBqVJMI8aMVgI4JjoaPT4pAMunj8rxCcLXnaF5uK+GjcJk775AYOGfIHzZ0+hcpXqWLpoAQYP6C0sv2zRrehfGSOHf47fl/4q8nKZLHgDrl1G25aNcPL4Efj6lRBimucyeXnlx9kzJ7Fg7iyRVpOpQbcefbFowS9o36oxbG1t4VusuLB+c5uERZvyMiyWixcvSe2wQtdObfAbHbNGrbqiXToRzfOZhRWb6savLyvmVxyhJNIdnfLAnOrMwlkikfx/WD/Fp2iw5WQsyvrYoFYpxYr6Mlg8srDUrf7M1lRemGr8ScCFxl9s/RXCk85BTsMh5/nI+RkWlSwui9hr886/AlRwpaEsiUIul8Wfp412ru+XR4GpZ4GilPbIY+02X7w4sPhjOA8HRhfHcBS7QXND2eLK7tnsIs6CXrefLbZHnwCrbmjrx2NKhsWmUqSAy+eHBOVdtGWw5ZeFJlvH+ZhsqZ10ii6qx7Tu12xlHn5Yaz2u7q4UQujqyvXX1ZmPy23medm8uNcpEtclnIFlAcCgg/QZqE2b0zWa68d9XZH6bel17Vxl9p5hSzbXR9dvVfICVyO15fxIfyv+m+n+DpIPExLHxrHOaP60DcbWLw/vvKZ0SuY4T99x9JpPPPBcbTePq42LS/qhZf9DmHrvBtonbUKVyu0QXX8JAqa5oVa11kC97/BFAyOsHDIW5+364MC5ccgXsgu1q36KMBtHRD4xw8+nT6Njfg1W9PLHqFN+2HzuN5QxPobmhq2gP2opVk8pg1F+hXDOfwa2L+yJ1PPTUav8HHx6eA9qXv8S/j9FY/o3Q+EQshEjhh7H50f341O77ahdfDo+PnQIY6poMOyjktic/2fcWdAVgWuGo2nXjfjy/HX08aML4mvQtGlTzJs7D3nd6YQn2Tq9T0k8aLgbM4vuQqlWpzD7/K+oag7c2DIEoxebY9rqb7BjRGkEVl2HXzqYYmrnjvAYcwwdiwBnZ/THVzerYvu8jpjb0xc3623H/Pb5tQcisjIzcHH+QAw45I31679EjsvbG6Vt27aYMmUKChUqpMS8GunRdzB9QHc8KDsOc4fXVWJfj06dOmHPnj2IiopSYtQhKCgI48aNw5o1a5QYdVi8eDFiYmIwfPhwJUYdevfuLVz5q1atKl41owZs7WvQoAH91tYL8aEGLCJCQ0MxYMAA7NixQ7yGRw14NeG1a9ciMDAQX3/9tRKrDiNGjECtWrXQqFEjJUYdGjZsiOXLl8PR0VGJeX140Sq+JvE5wVZTNTCigcvV+4nYdSYCn9RzRmrO14oQbEHlucJZNMDkFaVNzcyFxZTnB+tWlWZrK7sZJyYkwNLKChn0G01NTYWxCVueSSCTwOS0nIZ/dwyLSm4D50+msp4+fYr1a1egZu26JLYrIDoqUghSFsEcOC/nSaI+4N+ZDYlerhuLXd7P8TwANKG68CCTj/s0Lk6ksbK2FmlYDPMq2ZyH66OrC5fH6RIS4sViXNwG3s+LgnEa3hbCm74LUU7t+WrEILT/+BPxYIDjJRLJX0OnDZ4maLD9LItjW9Qtaw9juv6MWBSEGQ7fAqbsifGCkGJBxiJNF83il+cC8+CaxSeLy5yCOCcczcJYl58Dx7HVmQUbW0j5csdpWOCxgMygc5mtyCwOeb84Fu3XrWrN9WGhyMKVy+N0QrQqx9ChqzfnpX/CWs15+PicXywuxtvUKS8rR3cMLoeFP1tquTyO18VxYNhazYl5XjGXzwt56QSIrhyGo7jtXD8+JgduI4tudtNm67muP/hhAZfB2wzXTyfiuf4Mp+E43sf9xn3Ilmg2mrHbOZevWxVb8mFC4tg0xgXN49piUpPy8HA1FO9Ifx34TRY8zqxbty4aN24sxhtqwB5x1atXh1ODyUqMFuUMeB5edCuZBkeJT+mHXqA++tbOj1s75mDdvTxoVNoGx+f0RbNmA3EgIRyZ1Al0igBuH2FAqzy4cTkQ9vV7ooEXn7jZyExLQVJyitbzJTsTKeB3H/PJrX0PcnJqusifraFj8j6NAdyK10DB8MMY1KEZOg/dgSTrdGSmZ4vFuTh/Gp+UPNCi/EnJadprXUYaktOSxfn/+tDgyzQLD05uwuSRn2HHlYKoV8YJKPIR+jdIwoS2vfDVV6Pw1bIQtBzVD95mGuqvFPGOP24Xr86tq0cWDc545UamWMECODN7NEYvO4B7pzdSGaMxdvwELD0Xjjo1/KE8a3x/yIrB6tHtMXpjNF04j2L0V19h4ne/4652DTKJRPKewuKX5/3y3GIj2ta5E/MrkWxt7YTrNcMimEUrC0m2BNva2dHNRvvKJBa2vJ/L0sEilR98sJeSBQlvRycnVKhUWczxzcrSiLIsLCxE+VwGC1UOXA/ex2Xydy6Xt7kMTm9gyHF0AyZRy0KX07Oo1aY3FmXxsXPWhcU3p2E3bC6Hv3M6XRo+ju47p3saF4tadeqLxciy3qOn4BLJ24L1UXwSi+M4IY7rlLEX5w6dln+NTpDpYAHGwphFGG//VQGcL2d+XVLOy+KXv+vSMFwWb/N+PgZjQeNXtjLrymGhy7DI1Ik+jtMdQ4cuPQtZ3s/H4vScj68ZXC4Lx78qR7eP6yXKoE9us65sdgPnunLg43B63uZyc16XdOXojs9wGbrjcl1YfHP5vM1lCPdw2q8Tx4yu7Vw09w8HLoe/8yfn40XT+NgsnPm7eIihHEfy4cFu1bGuaJHQGuMblVVFHL8NcpwFf1C4yRfYcngtGufjH7gFWv64Cvs2fo9yhYpixMytOHTwIA4ePI6D+49j7fxP4aLNhiLla8AMedG+U13Yi5KN0fCr37Bt1UQU5fGUQWn8eHAPpvarAiM4YvCqQ1gwuoVY5Mm+6MdYc3ADPinjBvdqfbDjCB/jEE6ePEjHW4POpV3gUKAtVlOaHuXy0AnsisFzDmDTmKaiEQXqDcKmQ5vQsoB24Pa6ZGn0YJXHG2X9G2HMzBlo4MkXTjf0mjYL3/RrigoVKmLo5F/QpRJbmfXQ8cvf8UU9D9p2RpeJ81Hfi0sBfDuMwOyR9akngDr95+LnrzqhQuG8sKayK1Qoj/Lly+OjLsMxvH91vHfOyXom8O89B3t2/IRGpcqgfIUKKFfaB9Z0jZRIJO8vLCxzBh0vxuW2rfuu42XfdZblqtVqwsUlr7DIvlhGzs8X45g/4v8cp0un+2RybjMvpmV02zk/uW78wKBxs5biAQALfIlE8nJYuyWkaLD1ZCzK+NgIcaw915QEf0VuaTju7+Rl/k7+F7dz7s/t+4v8v7iX7X8xPrd0OnIrT1fGi/tyfn8ZL+bRocufWxl/le7/fZd8eJA4NopxRP3wJlq3aneT91IcM7m6WL8S2YlY0KkQ+pyrgmOHVqKqO0vC9xPhYj1vHvLmZfH730QtF+s3gXSx1iJdrKWLNfMmXaz3nY9E94Z5/uRiLZFIJK8KGzwj4zKw/QyJ40K2qFfuecuxqZE+vlgchBnOE3N3sZZIJO8XetqT2yzGA1Xu1Ib1jcNYv3oWEpPUcyn9t12s1RPISMX+eVNx17Ueujf3B9tb31datGghRI+9vb0S89+jQ4cO+PHHH+Hu/m/Nev77dO3aFTt37kRkZKQSow7BwcEYNWoUVqxYocSoAwsiFsiff/65EqMO/fr1Ew8LqlSpotp8R3ZNrV27NrZt26aqQA4JCRGCngWymnXdsGEDAgICMH78eCVWHb766ivUqVNHBDXhi/a6devEBVct2NJav3597N+/X8W+1UPggyT8tP4ByvlYqvqEl12Z2YJAw2El5vURZRI5Lb1qwWW/S+VmZfJDEPXrI5H8W/DPPjZRA39fu1wtx8bG+hg2LwjrUvbAwJgfzr2CQKYs+vpG0NM3eO5sEZcfuk5maUh4v0KxEonk1cjK1EMti7LoXdwdk8f1xa69h5GRmqTsfX2MTC3w+YC+wsjTuGlzKjtFvNVCz+D1DLI81qxWrRoc6k1UYrT8SSCnn/5R2fqn6MPU0hKGmjQk84rTSuz7yIULF1CsWDHVBMS7yKVLl+Dj4yPm771rXLlyRYhjfkqkJvxKmdu3b6NUqVJKjDo8fvxYLPbj7e2txKgDC0NXV1fY2dkJkaQGPGg/f/48SpcuLYStGnCZ/CSPLb3lyqm3eBFftNgyzRZU/q2qyc2bN+Hg4AAnJyclRh3OnTuHkiVLPjfX9XXhebV8TeLpGOr9Duh8SNUg4H4CDS7V+R0wPB7VUB35k39fasg8Lovbzatm83uR1R7zZtLv1ZB+a2rCgoDrzL/hf0qR+l/RvdSRCpFWfcn7SRb9/m0tDVE0n3Z8kVMcM3zrufMkBcnx2rUB/iniVaSadDy8uB7xTy48J8D5epnHpzY8yraBJlMuiCKR/Fvw8CSPswHsrbNwPfAGSpcqrdp4kOG1QHjsxsZL9tLjUz4x/DYenFoMvWyNuO68CnyfPnPmDKoPXq/EaPmTQJ7fp5iy9eHSpUsXTJ06VYiT/yo9e/YUVrT8+f9YUftdgS2nhw4dwo0bN5QYdbhz5474uy5YsECJUYdVq1YhNjZW1FtN2GW7efPmqFixoqou1uy2vWjRomcLLb0uLITCw8PF74mt6Skp6gxK+AHV1q1bcevWLYwcOVKJVYeJEycK13W1LcgdO3bEnDlzVPU+4Qc7fE1avXq1ar8D/tsfPXIEu3dvx88zf0YCrwatAlaWlmLqBk9P6dy5s1i88HWxtLAQfTp2/CQE3QiAs7Ozsuf14Zs3u6+zx4qaBFy/jpkzZmDhwoVKzN9n9NJg9PgojzR+Sd5reKya8RLPFBa0Rob6r7yOE7/mLTYhA9uPP0FVP0v4+9ogk8bh/KC6qI8P8vh2RMYXhRFhya8kMlRySSSSNw0vhp6dlQ1DI2Pxil7tI26VoOuGvrExslh0Z1HQy4b7o1LoaFIFPerng4mRHh3/n4tkns7HnsNuTb5TYrSo6GL936FZs2aYP3/+f1ogt2vXDt9++y0KFCigxLw78MB69+7dqs9BZuvx2LFjhdBQkyVLlggX62HDhikx6tCnTx8hZtn1Q02BXK9ePWzcuFH1Ocj9+/cXQkPNOcg8X5wt05MnPz835HX54osvxBzkjz76SIlRBy6PXfjVFMjcn+y6vW/fPtXmILNAZpftTZs2iWsdi3A1YI+UCRMmwMPDA927d1flt8BlTp8+HUOHDkVERISqVn8eqPPv4PDhw0qMOrD3x/fff4/ff/9difn7fD7zMj5r4iys/BKJJHcMDfQQEp2BfRefon45J1QqaiPeipLXxRFOhTsi5QsPhFtdkQJZIvlPk43CIdXR2/kj9KibD8bGesKS/U/gKXFsMPlbr3n60NG5x/2XeZfbyHV7E3B730TZXOabLJfrrWZgcot/3fAm6vqm+1ZtdH2gJrrycvaLGiFnH+S2/1UCoys3t/2vEl6sp5qoXZ4OXb1fFc6aW+BXWfFrq7SvruJXXeWe7u8GPT0DKtMo130vC+zemtux9fVZiPC86z/iuL4vxqkRuEyuw5soW4b3I2RkZsPV3gj1ylhj55lwnA6MFa8X/gN+wpRL4OW1OSEH+i0/F8efL6Z/MeTML6Yp5ZLm3wp8/BfrkFtczn2G3O5c4nj7xbZx//D2i3k4/mXH+CeBy3gX+lGG9zfQ7zLI7Rjmh+7Ar3seIjMjG3rZuY8l/irkBv8qJRKJRCKRvMOw4L537w5OnTiGk8ePIjo6SgjlF+E5nTwH/v/N7eT9sbExuHM7iManf28owOkiwsPw4MG958pnV/V7d28jKSnx2XujmZs3riM5Ken/1uWfwGWxK21oaIjwrFGzbMn7BS8u6GZvjIblbbH7XBROBcbRiZKp7M0F/q2EJQFXIrUhldKyn/fjROBSBBCerP3+V4Qq+Tl9XCqVqcT/2/Bxo1KASKXOunccJ6QDsbms7svp49KAO9RHOtd3Th9DaR881cZxP3DbLlPgtOka7fdbsdTZJCK4DA6JdAxue27o6vL/4L8F1/Mqlc914HIlkn9KNv1w6N8tj+OYF7EDC3YHI41Oa4P/dx7/Df78K06Jwv7VP2Pa5gvKOaRB0P7fMO3nhTj5IEEkQVYizuxciqlrT4HE+n8cDc7v/x0HgugC8TKy43F441Ls/6s0/1UyH2PN9O8wceIkTFmwG1F/cW+SSCQSyT+HhWlqagoWzpuNlSuWYfPGdfj+mwkII5FoYmIqXMQ48CJmaWmpOH/ujFgszYCEqqmpmdj34sJxLGKXLV6AH7+fLMQ2W2Q5mJmZi+kNPB2DVwjVrVXAC5mYmJqK6RT37t4R382oXHaBZ4F851aQmAJwK+gmHj0KFlM4Aq5dFaKZ689lauuoFc/GxiaiPC7jRYHO+zgtt40xpLoYUz1EO+iThf3vS39FTEyUaB+bFNlarStb8uHA85xZJNcva4ODl+Ng7Fgc2Vn86qhcMKbf2YobwK77wLa7wKFgrcjcegc4FQIsuUZj4P+z+vX6W8B2ysvpOS9bXU0MAFMKBkpGY9rmOP7OwZR+l7yfB+0iLX03VH7z/KlLz9ucLqfA5Dw503J59E/kYXEcTeIykep8M0ZbxhUS7kcea4/B33Vw3hNPgO/PALdprMrH4EH+5tvAvCvAUypnA7WN++ZsKLWNyt5C/bLvIbCb4h7GK8encI1ELR+Dv3PgOnN9uG4seq9FaY+vqydvi3pT4ONyvayMtMc69Eibx4z7KEe/6PqN03I54jj0/e+Ib8mHBYtk+pHc8TiBBZE7sIh+s2np2XRf4fhX58+/tKxY7Px1AoaPWo4wYXWOxravR2L4oCFYfvSBSJIZGYTZI7ph4eFgbb3+y2RnYt/KSVh5ji46LyM7Bhvnfod1F/8iDbF9/ueYe+Kv07xfZOL8b4txJdUehQt74M6Kr/H18kvKPolEIpGoBYvQvHk9MGzEV/hlwVI453HB1i0bcOrkMfTq1gk9unbEzRsBWLPydwwe0BtfDOmPG9ev4asvB6HXpx9j5fKlQlwybHV9+jQOsSSMi5coheskZM0tzEnc3sBnvT/B4IF9sHXzehLgTzB75jQhhq9euYQ9O7dT7mwSIFmU/ykG9+uFrp3aIjwsVJR9+eIFfDlsIPr16oqD+/fCjAQwW76jIiNEnbp+3AYH9u0RbVk4fzYmj/8KPT7pgJAnj4VI5npxmDdnBpXbBt99o329264dW/DLzz+J/Ht3bRf1YREdcPUKFi34RYjs8+dOY9+eXVIkf4AIS7KDMRpWsEeddiPh4O1Pv7GXrNfAQqu7HzCoDHDvqdYy2qoQ0LsEEJ+utZrqFDKnZUGmG2jzAkDWxkD7wsAAyl/EHrgbB0wh0TnuJBBAwtCQ0i4kwTn1LHAhXBs3+hgwnvY/IpH5HcVPpO39JDzZV5zF5+yLFE9lHCGxyOnWBimikP73JFEr5HVpL9MYMoXqeJjSssBla+7amyR8qdyfqRwWkcF0nDHHgWUB2vaxMGVYrJZwAk6SuGfhydb0RwmArwOQQenymAMfFwH6lQIK2mrF9sdFgb4laZ+FtixGJ/RZNHOdJlCd51ObI0hUz6Q6cNv5IQLXcynVgdvLluhofhhB8T+cI1F+FThI7eJVnZJJ4H9L7edyjpOIZ8F9PozaQP3GfcsPALgPuBzum9cUPpL/IvSboN/5LfcTWBi+G4v3PRLreL3OT+XPAtkiH+pWqw2HW+dxhddtCbmEnSF8oUlC0LlzoMsJEsOu4ua9/OjWrjKM6SL0+M4V8WoeDg/C6YQhNKmxuHP7IcKe3MKV64HiPMx6+oBuspwuAE/YfUOT/nzeMG3eiLsXEfQwnOQXJUmLwa0rQYhM5m+ZiAy+hQu3Qp55iPwbGJtaihfba0nD3YsncOzYMVy+oSwipe+OYbN+x7A6+ehLBqJD7yL0ySOcozTnAx6LdsQ+uIhd2zZh2669OBZAJzoR9+QGTlCaY8dOI+iJtu3vFwbwazcCU0b1RocO3dCjgRlOXL+l7JNIJBKJmvBcKbbIsotxxUpVkJWZiSJFfNGsRWsU8S2GPSQeq9aojdr1GqD3Z5+jYMHCaNq8NcXVwuVLF/A4+KEQkEbGxjh7+hQqVa6G0mXK49692yRiI7F9y0a0aNVOlLdp/VphEb5y+SKNO/QQFRWBJ4+D8fjxIwTdvIGzZ07C1MwM306dDgcHR0p3AQ6OjmjUtDk6dfmUyq4q0iQnJ2HB3FmoXqsOBg39ksTuVsofiOOHD6Fc+YqoW78hNqxdJerEVu4D+/fQsSIx8ZsfxPG3bt6AW3Q8Pv7wkWOxdvUKZPCihTTw4eMGXLuMhIQEEuR7YGVlpfSU5EODRbKrrSEGdq6M8hWrwiTFlETln4e4AraAHn5M410jreA9RqLsKxJj5Vy0cQyLQba0srDj8SoPtHm0zS7Msy4BI49q9x2jcnjs15JE9p4HNIAlEcjGkgbeQCE7rSAUIpNEpwuJzAZeQCU3rRhm4ceCsCgJ1MIktvdR/nYkvtnlmIU3e1ZYUf1YZPMgOoTEMn8+pvHifRqNs7BkUcrlVc4LtPXh51fa+nb2pWE7jT4Do/+wurLA96BzhL+ziL5J+4rQsXUPAUKo7J8ukBA9RWVQO9tQefMuAwdozMpzhXVCm+Ftrj9bkjuQqOZdQTFAk/xAeerH2tQnp6htPFiv5g5suA08pXqx8G1aQJuO+6c+9ZMPtb2OJ1DckfaHApEspO8BnxQDepXQCmvup1oe2jpyv7OFWSLJSU536/AdmLf3PpLTsp772f4Tcrl6mKBYmeKwtj6BI2cTEXPzEuKMyqB1A08EXL+EiIRMBB3ejGvOfqhQyAWJt7egrV8p8W5ZDtU6TMTV2HSk3N+N7vVqoH7N4ijlVwMzt5zCwi+aoKRIVwKTtt9C7L3daF88R97243ElKhnbxlZD2XZfISheg5BDU1GhVDlM2HqTLlgx+LlfFdQbvQGpyoOsfw/u4VTsXzQawyb8jJUrV+KLTp0x/8g9uh7pYf30bpi2ny4UiMKcnrXx6bDpWE5pRvTogIUXQhB65SiuP0jFwzM7sPLwNUQE7Me3Iydi/qqVVNZ6nAx6Hy3LejA1CMPq6d/j68mDMTfQE+O6qrsqsEQikUieh62tLJQzNZk4f/4M1pFovH/3jhCUVpZWsKTg5uaGBw/uYtXvy3CVRG4iicici5Gw5ZkDC9JTJ47jyRMasNOg09fXD34lSpG49kGWJku4WLNA5vnO7MLN1lsDQwMUL1ES5uYWWL92JRKTEsR+dqO2srKGnb2DcL3muNiYGBhRvlKlyqJk6bKwsLRAXGwsCvoURiX/qihc1BeRkRE0PtcXlmV2Gy9Ax/YrXlIEtk7b2tmhXv1GKFGyFFJSkkU72DLtlCcPfIsVF1bpmJholC5XXrwHV/Jhwu7WHk6maOBvi6KRFWCQbkaxL1hT2BJ7mkUYCctmBbUClAXet9W1c5ADFEHJFlUWukdpXMeu1DzKZoHJ6QeWBn6oATiaa4eGhUjgeVkDbpZaK7QdifOSTiRg6bfIVmC20DpTXdgazK7dd0l4pyi/U1sToCwJSgfKw0K3gK02jsUn15XjbSlwvRx5OgHluU7bLHRZ1LKV29yQhD0FPi4L+zLOVCcqx47KSaByuI4Ml2dPZXA6nvt7k+pRjtKy1ZyFrBsJ+GHlgHH+gA3lreAKjK6kTbuLBKuuHB1cXmnKzwLXmfoikdpkTfnYXZr76T6JcBb010ngFyYxnER9U5TScj9x+WYkup2oPmzJ30Hls+jnfud53u6UJr8N1ZfqGk7fWVwL123Kk9N1XCLJieLWfIdE8obbATgZGAcjsfjePyfXXJ6Va6GUqysuHNuDsxevIt69Ej7/uBHiT53EsRuPce7UaRSqVhPFXY1g5Foe363ZjPXr12He112QfmQnDtyKQbaZBUziHgLlx2LL7g3o4ROCZfsfwqHyZ1i9eTeG1POGmUspfLt6MzZQ3vlTuiLj2C4cvBmB8o07IvPmHdx8FIszlPcpErF572nEPL5ON3pDfNK2Fsz/7fPDwIh6fBsmzg9Hv6VrMHfuXPw4whPbv12Ih6kGMDGigYOw5ZNc1rdGlY6DMJPSTGzugvVLT6JI88H4uJ4n6vT/EXMHNEZq1HlcvG2DoVPnUlk/olttulC/j+ibIo+nF/IX8IWXSRb2HJcu1hKJRPImYPHH1uPw8DAcOXwAHp7euHb1Mvp9PhTNWrYR49es7CxkUhpOeyPwOgr4+AjLK4taFpU8V/fBvbvIJvFbnAQnW6LZqvzk8SMR9+TJY9y6EYj79+/BjoQpC8+Y6GgEXLsi3LJ5gM51cHXNiy++Gkdl3cfF82ep7D9WBE1NTYWGjs+BrcxR0ZFiYa/gh/eF2LaytqYy0oUg5qAT7lwPFta3ggIRGvJEuF67ubmLxbi4Pbr03A4N1cHM1Az5vL2xbPF81KhZB4Z8n5Z8sPCrn6LjM3DqWiLuOVxFlhGJqhdVHf/U2LrKbsMsOHnRKrZqsrDkETELNBZ+LDo7FQWGltWKTd37Vfkzk08CSmdCGVgQh5HwZSsnW35Z+PE+FpyW9HuMoji2/HIcf7KQ7F5cK265LE7Hn6JcSqOL0wl7jmNReTFcW3Y8tekOCdviJMDTlfSclNOx0OW651YOw9+5O1is7rxP5ZGItSEBKtIR3C4W7rx4WQIdh12xuZxKJJRZsHO5YphLcbrjsou07lgcz4HbymlZJJfLAwymPuzm90ffiLwU+HjcD9wefojQhf4uqdQGFvts4eb51ZyeXcNZVLPr92cUuD90dZZInoN+F3pZcAsthZp5vVGmkJXwLnkVcpfVDj7wd3NA9KYtWHn+Onzr1EOxCvVRwfgmjpxYj22HrOFfqzqcKbcm9gm2bJyD39asx67D15BC9eCbIt2+6PwwR+XGrdGsQXUULNcacyZ+ilImtzBtzBRsvhwGTVI4tm6eg6WrOe9VyptN57s+CtRsjWrGl7F133Ycum+DZh1aw+XWMWzdsRInzCqgcYUCf3qQ9ebgOVF0PvNm1CPEGRWBL52bjFux0rBJjQBdj0UaLVkwtbOHr5+n+GZu6UYXrXTQJRRpGRpkpCaJeI9qn2NCbxd81agWajfoiQ03I0HFvH+YuKJWq/b4+OPe+Lp3aRz8ZQuuKbskEolEog4mxiZC+H779Xh81qsrqlargeYt2qBW7Xr44bvJ+G3xQmFp9fTyFvNzR44YhGLFS5LIfIKBfXvA1sZOxLMF+OGD+/AkYflxp0/Rqk17tG7XQViYq1SrKcpii7Srm5tYHKtps1bo37cbHt6nPFS2lbUVXFxcsXPHVnTr3E4sHuZbrAQcHZ2FGC5TrgJW/r4E+/bu0qa3skbX7r2xdNF8DB/cj+pdE4UKFRZzqHWLd7m65RUimYUwW4pZAHfv0g6xsdFo2ba9sIqzcOZ4L6/8wh3bifLzImK+vsVFvLtHPjn/+AOGDRRPkzVYsPEajp24gKcWMcjWV6y0OliUsUDl8TILQf5kIczzZced0M6zLUuCjkUZ72OhyFbgnANstmiyBZNFngMJbLb6LgkAFlOo4a612rIrNWdhgczu19POA+OpfE8bIIlGejwnmdOw9Zfn/bJItGCxSnkZtvCaUV4ug4/t56jd9qb8riQUeR/n47pbUj62JrNb9ZzLWgsul8PpuRwul9vN33kfz1EuSAKZ89SjcSofW9emNBKnC68CY49rXbNZjPO84LNh2nbw6554MKxzTWdrLh+Dy+ZjsiDOR+Wy2zcv+MV5zlHeoYe0c4xN6Nicno/J6P4W7JLN7uw8j5rb50Tx/tSv/J3zeVhr/zYjjmj7kec+68qQSJ5BPyYSx+5PyqKrWVOMaOwLR/pNZvHv/xXIXSDDBbWbe+NR8D7sP5QNP18P2OYlYVjSBNtmz8NlY0uU8NOK1LMrJmL6wUSUqlwD/qU9YSIqqPvh6iFbw9KQzvHIm7iL4mjXrCrMk49i8fpDOLFkEqbtT0DJKn/k1fDDI5eyqFPHFRunT8Dhe174nG70hRNPY8LUjShYpSaK56WL0ptG15/U2RpS/VYmdMy8brCIuIgzj7RtCjpzAimexeBM1wS+VurgBUxoHCPIytKIJ+aMJjmVBgBCakPPwBxVuk/EzqOHsPhTa0wd+gtCxJ73CE0kjh+6hDhtkxAR+ghZeeygPD+QSCQSiQqweGRRyBbb1eu34fdVG9G4aUthhWU3ZI5btnI9evUdiJTkZAwdMQq/Ll0Nb+8C+Oa7n7Bq/VZMmvIDHJ2cxJzgKiSuPyHRmpaehri4WNSp2xBNm7cSLs/rNu3EF6PHC0stW4o7dO6Kleu24vufZqFho6aoUrUG2rT7GA0aNsZvVI8ZcxaQEM6P9h93EeKVXbPXUhm16tTHpz37CuFa1NcPi39bg9UbtqNOvYZiUa1+A4fAwtJSzJMeOHi4WH2b28lx4yZ+hxVrt2L0uK+RnpZGZX+CEqXKCBfyKVOnw9k5jxDdeUgkR0SEo3TZ8nB396A6vyCIJB8EBgZ6iEnMxLZTsdj6+3cIvbmPtFwu40Qef7H1mN13edDGngss0sZVBr6rDrT4P558LMqaUxoWl2w5ZSHNgprzTqoCFCMhywwpq93P4pbnHE+tAXxdTWsFZWvq9/R9aDmt0OzqpxW6pZxJYHtoj9GQ8rDbMlthGRbSYyrRGJSOy/N5Py+jFbOcp2pebZ6BFMfu0Syma5Ew5fbxsdndmtvNZVWjtFxfZgildSbRyYKe28QiuUdxbV2nUHtY+PO8YG7biPJa4SraRKEElVmFyspvqz0Gx9WkunNdWICPp/5k93V+gPAV1Zvd17luLOob59eKcaZLMTouHZ/F7xcVtMfuSXVgizGn4+9jKT+7mfM8bq4L/624/3MOuiUSRhHHn1g0xuDGhWBupk8/+1f/nbxEINO5WaUB7J6GIdTIHf4+zjCwyodalash8d5dGLvWQN1SdGIQRet1RXWcwqQh/TB+dhAsvPRzfw3d0xv4dmQf9BkyEUdSKmFIp4Yo27ALauqfxteUd8yMm5TXANnsImLgiBo1a8Ew+CGSCtRA+VKFUMo+Cw+D9VGhdn040zXlzaIHY3MNArf9gs7NmmDjjYpoUYUuOh6N8PUwL8xq1hAtWrTAuH1OGDypJ1xMMp9dx/6KqlWq4ux3PdDq69UI2DVblMGh//JAdOrzMeiS836hZ4To07PRrlET0Y7GS6Ix+bvuoEukRCKRSFRG52KdmZkhBCzDopLjtPHamy9/chp2e+ZP3X62tDKchz29dOhcl/mBLltxLS0s0emTbrCgT14QS7hsU9CmobzKp65sPg7Hcfm6+mj3Zz4Xx0GXTlfXnNuM9ru2jbp43fEYXTuECzfFOzo4omXrdrCxtXuWRvLhwG7VcSSOd52NQ+mCFkh4eAx6eiTSXgaLuZxjZt7mARyHv+OKyWlyJuMBuC6/bjCec0DI6UXZFOh3+yytLg3HM5xXl18cQ9nWwek5Tnc8JmcejuN8L5aj22ZeTM/l8Vddm7guohwKurT8XZdWh24fx3He5+Jom9Pr9uvyPzsG/09B97fImY6D2KfE5VY3/i6RPIN+EHoauD4pjc5mjTGwYUFYWRi8smu1jpcKZKvSvXA+IgIRAWvRqJAFxZij1fgVCKG4q/u+R2ETbbo8FTpjVwCli4hE6JNzuHL5OPpXcoUViclN9x7gx3bFRDqDAk1w8FoUpaO0gfvwWU0POJRuh51XtXnDQs7h8uUTGMxPvqhaFXtMw11Ke2lFX1jr58Hnm84iIjII333s+/JKq0Y2MtIMkL9Ge3w7azE2b5+JyvZ8VGvU7fs9NmxbihkzZmLVr1NRzdOa4g3Qd+pBTG3pTdtuGDB3m3hrAFOmD6X/oRW4u8p1m42D+1Zjeu+GKFi1I5UxQ4R5v/6O/s0L4V+wi6uLvi2aD5uGJQvmiP7YtGQW2paV8lgikUjeV1h88vuJi/mVEKtK8/d3FRbI7J7NC3W9y/WUvBnYrTqWxPHWkzGoWNQW9co6QF//L8SxRCL5j8HiOAt5n5RBV7MmGNbEBzYWhq8tjpmXa009I9g4OcHJ1vLZauqGZpbCRcvOxuS5OcDmNpTOyRF2dpawsbGHubE+9AxMYOvoCCt2t2C4PDsHSsdlsuDWYqbktbfX5rVg1wpC38gc9nwsseS+Hkxt7ODkSGXzioD/AtlZgKm1Azw88yEPu3c8wxAO7vng5eUJZ2vdhVgPZpZ2sBRuI/owt7J95kHCfWZjpfSXvgmc8nrA09kWplYOVIaXCB6uTiSx31OMbZE3n6foD3d7cyVSIpFIJO8rLDZ1ltp3HRbJXFfJh4XWrToD28/Ewt/PDrVL2yMjM0saFyWSDwnhVk3i2KIJhjT2gYX567lV5+RPAlnnBvUhBx4UsGtXbvv+K0Hn/pbbvrcdcrrSqRm4vTld/dQKOve/3Pa9TuAyuWyut5pB9/tWO+gG1bnte5XAZb3pvs1t3+uEN3Ht4PLexN8sZ9/mtv9VApeVs29zS/NPA5fD5TG677kFdg/m0TE/3KTu+pvBgPLp5xL/miHr1cvNorycXwYZZMg96MEAsQnZ2HUmAeUKOaB2SSe6BugjS0PnnYY+6dzjABlkkEEb6N4ibjDsoq4LLAE5PmecGoEFqh6Vndu+1w1sbtTVme75eR6XRAfDBuhb1wumxtlISf3n4w4eP/AY60X0mk888Fxs3MFJytaHS0BAAAoVKiTe//hfJTAwEN7e3mIF0XeNGzduIDY2FpUrV1Zi1CE5ORkPHjyAr6+vEqMOYWFh4gTz8PBQYtTh1q1bwuPCxsYm15P3VeAF465evYpixYqJFWTVguct3rlzB35+fjQw4YvY68P1i4yMRFJSkvitqsm9e/dga2sLe3t1l5S7du0aihQpAiMj9RZKYHHI16QSJUqo2rd8jkVFRcHHx+eZAH1deIVkPsf42uni4qJKfbnMx48f4+7du/D39xduv7lh5uYP57JNYaj/lM6Xv+9pxP3ArzNSE77pJiUnwcbaRon5+yQkZ8KMXx8jkUhyRbxZhAbh6RnZsOB36RK6W6R4p7ahKbLNSSzzKtbq3DolkvcXOl/Skq1gZWoFawsD0pbakyKcxq78znxzC3P1xpgU+P4XFh4OD3d30srqnYA8bgkPC4cF1dfS0pJObT0kh95D6IlFMDXKftaufwqXe/nyZdQatkmJ0fIngbx5XG1l68OlWbNmWLBggRjg/Vdp164dvvvuO+TPn1+JeXfo3Lkzdu/eLQbvasICbsyYMVi9erUSow5Lly5FTEwMhg4dqsSoQ58+fdCxY0dUq1ZNrN6qBizc6tWrh40bN8LUNOfUgVeHLy6hoaHo168fdu3aJR5EqIG5ubn4W/HDnEmT1H1w9+WXX6J27dpo0KCBEqMOH330EVauXKmq4EpJSUHjxo2xf/9+8X5ZNeC/PZe3YcMGzJ8/X9W/2cSJE8XDou7du6tSLpfJazUMGTJEPDBxdFRWin2BLcficCB0Ior43YAm8+8/oNDXZ2uvOg8I/kCPytV7pQcE+jT6V3NQIZH8N9G+gvPFgT0/UBNqWZ5CEolATy8bj26Xhn16W/Rp4gsrC+0D2AGffSYW2K1Tp44wcqgBjwdDQkLE+HX3vn0kzNUZWzAmNBb4vH9/1K9fH02aNkUajYfEaf6a90weY1StWhWO9Z8fZ8rH1LnAF1y1LCrvKu9yG9V6kvUi3N43UTYPgtWy7OVE9zfip3H8qVbQlat2ULtcbveb6lsuk4+hNro+UBMuj8tV83egK4vL1R1DjcDo/ma57X+VwHXU/Qb4+8vglZTZ9RLZhv8oZGl4lJ37vlcPWlfP3Pf9dWAX69ziZZBBhpxB6279YrwmU4+uE/rQZMkggwwcMjUGyFvwIiIM12LO1mt4mqjcq0lYZtL9NZ3uq2qGDLpfZ5NQ5vt1bvtfNeSsc4YSx58ZKoyNdGOhnEiBLJFIJJL/NEYmBjAxNxRBX1l1UhdnaPz/b4O55X9bGBjpw4Dfi5oDA0M9EZ8bhhSvqztvs9VN993YVOueym16luaF/sjZds4vkUgkkvcLXm8jn88lxBqvx+zN15CSTveGF+4jkud5B3onCZe3rsOaDeeRoMRIJBKJRKIGLCavHw3D7gVB2LvoFuLCU0gk6uHKwRDsmn8T9y7H/KXoZUF57XAo9lD+3ZQ+MjhJrD/yNmAhfP9yNB7fiBPbLFj5M/x+IoKvx/6pXtz2e5R+76/aut86G4m0FA0OLL2NXfNu4uz2RzAkARwbmoKDv90RaYJORyq5qe36erh+LAx7FgaJvnoYGJurEOc+YmHN/SqRSCSSdwtelyM7yxAePpfx1HwDlux7gPCoZNAlXvIScr3NPziyBP0/7oC2bVqjdZu26PLTTvzxGn+1icXm8cMw6Ms1+OO2/CrEYMu4weg3eAXClRg1CNr5PcatPat8AzQxt/HzrG9wKpj99TNwds1UdGjbFp36Dsfp0DfjGvwukx1/Gd/07IK21AdtB87GXcV1QyKRSN4FDE30cWj5HWjSNUIcn9/5GNFPkhB4PByWtsbYOuM64iNThRh8GWe2PERGmgYWdiZCkLIQZI8sDkJc0z+ecyzctJQ43s5WFg3hTw6chtF9Mtp8WpGZU1/qxCbX6494EsXGBjA2N0DovQRc3PNE5L1/NUYIWc7DIlmXntt+bscjxJAA5robmxniaUQqjq65B2tHU/GQIDggFiF34nH7XCRMLQyFUI6i/tE30BeDpzNbg5H8NAMW1sbYODWABLr2gYJok9LW1CSN6KP4qBRte5T2/lWfSiQSieTfhUWyZ6HLCMtehYcaL1jbu9FdRXufkjxPrgI5+vYprF61BruOnMTJo3uxfNTHaDHtKNSfCciYwszSEhbmxq/5LmANIu7ews1boVBnqrmWsOt7se3CA+Ub/biSInD4yG48SsxC3KUl+Hb2FbQZ+Q1GtK+B+3v346mS7sMgA2fW7IZD0/745pvRKB+2GqN+OaLsk0gkkncAuvezm3CNjwugzicFERuWDCNTA7QY4ofqHfLDwsYY6akaISo5GJtpXYp1VmUWgaYWRshXzBYFStvDxtkMN0hcz+p5HLN6HcflAyGIC0vBqsmXMLPbMQQHxuLkhgeYQduLhp9F6N0EzBt4GgsGncYBEp/pyZnCkj23/0nM//w0ds6/iZ97HMP676+JY7Il9vGNpzi6+i4yqF57FwXh6qFQpCZmiO2oR0l4FBiH/VTG+u+uUr6rQtjevRSDGZ8excrxl7TtYXFKdWeLr3thG1F3lwJWokH5fO3QeEBR+JR3xJMgrTW6cCVnNBnoS8LZBNGPk6gztALYzMoIFZvnQ23quyqtPXFuZzDCqE1LR57HL31PCAF+YdcjbPoxAMtGXUDYgwT8PvYiFgw+gy3TA4RQlkgkEsm7Abtb5/E6hUotkrHrWipi49PFe8Ulz5OrQNYzMISlmS+WkdgMfbgLld0zEHAjFJkkke+c3InN+87g0LbFWLz/BjKSYnBsK20v5rAEe8/dF0I6I/YOdm7Zi2tXjmH5b7xvJS4+0jlRZyJo72aRZ83Bo4hLM4CxsQkSQq9g4/JFuBKmSPHUR9i6YiN27N2DjWs4nm+0aQjctRnrN12GWBstMgCLlq/D2Uca1OzRHwM/qwsHin5weie2HbyEc0fWieOs2nwCcZyeyEq5j+2ivhS/6cRfiloDIxLwxobKN0KPBk8mZjAyyEZqVDii9VxRsqwPStVqio5d6+Gfv9TjfcYIlXqNRN/mleDjUwp+PgaITFJvxTqJRCJRiwPL7mDf4luwdzMXlmNzGyMEHAkj8awPJw8LIeTY/fj42vvCpZiFqLDGktBMI1F7dM197J4fhIfXYhB4MhydJpVGl6/L4uKux4gNTUbMk2T0n18Vzp6WuLwvBP3nVkHvmf5wyW8phHgRf2ec2/5IPKu/dyUajfv7onT9vAi59RQ9plWAEQnjhwFxwgrslM8CYfcSEPU4GQnRacigerHQ1mRmIzOD318NVG3nTeV6o80XxZGlyYYVtan3zEok4E2F27iBkXbAwxbds9uDhUt16N14GJkZiGNu+uEaIh4kolB5J9H2oDORWPvNFSTHZ1CdrYW4FtAnC3XuA6+SDogLTYGHry1K1nGDZ3F73LsUjSKVneHfyhMfTywNtwLWqNLGC0Up7va5KFF/nTVcIpFIJG8Xdrfmd4YXKh6IFNvt+HXPTUTGpj/n2SR5mUCmUUF25iNM7dwO7dp9idteHfHLsHowRgZOLByJdq1bomXLHugxfRseB+7A8Da03YNDd7T5dByOh6QgLfwcvu7ZGi1btECXrryvE9oMWwR+cc+Tk4vRp21rkadDi+74LZAGDabmMEu+gfGDe2LoqquiHrc3j0GnvkOw8+ABjBlI8WtvAImBmDCoE9r2GY4LpHgTTi9E78+/xOX4JOwYNxB9BiwXrtrnl41Fe6pn8xbtxHE+btsds3ffpz3BmPlxB7QR9eX4Tpiy7DzJ7n8CDVI0NKiq2AS+ZkfQuUEr/HzgkbLvAyPhKr7t0xXt23+E+Y/98X2vesoOiUQiebfwLuVA4s0bxuaGCL2TQEI3Ao0H+NIVXTsw4P/zvF4Wqzr3YBaP5tZGaD+6JPrMJgHqZEqDC8Auj5mwLLMgZmHtWtAaZpaGiA1PgSMJXHMbY/AbZ1hAsjAW3w217seO7hZwpjT8vVBZB1jYmFAwEuWwazaLXLYKs3WXXZszSQBfPRiKgmUchBhmvZmtPEfmemoozr2IDSxsTWBuZYR0KkdPaROnbzrQF5/NqYwCpR2QmZ4lLNX8GUkC3CW/lWiPPo0GTC2N0OizIrB3NRf5dHB6tkTzgwBLexNcPRAiXLLZ2s6u2Gxp5sBznlmEH1hym+rC7eUnDEohEolEInlnYKHs5h2AoIgHuPEoEYZSID9HrgKZ72jZ2cm4efowjpy7g+zAPZi7eBcSNYYwNqTBgo0TZpwIxuPfPkO+ks2x7Nhh7NyxA0t/6A6LwNM4/SAWWaY0QMhIhEGtr/Ew+BZm9a6K4HX7cTclCofXrMDxzPrYHBSMh1d3o2MRB2QkJcGyQF10L1cMVxf9jGsp4dg4/xisC3+Cryb0QB3vfHhy7gJuXzuGwAQNTFLv4dCFIBw5dAnehTqgia8dsg355dEmolGGhobg2bADl99G8OVfUTIzHKcO3UBs4DaM2X0bDb76FTuozt1KPMTSZb8h+K8Mnzl+NNon4dnIysiAgXVpzFi3DTPa58XM3vXQYcQ6xH5oU3DNC6Dz8K8wYcIkNLZ6iLEztqjq4i6RSCSvC88frtTCk0I+4TIcfj8BG3+4KizHmekaJMVpH5Gy4ON0tbsWgkNe82ciNCMtC6lJGUhNyIQJiWLOc+1wGO5ficbTqFQhmlOT+LVk2bAiARlyKx63TkcghEQ4z9+1czETgjhLoy2QLbIsQDmwOzSLYhasuldN8HbB8k44u+0RvErYIyE6FXcvRcGnghPlzYImM0sI1qS4dGEF5nK4TFFOBpVD9dChoe+PbsTh9vkoRD1OQia1xY4EcNPPfUWdTm8OFiOBfH52qNO1INx8bET5Orh+oXfihes4W9dL1XMTc7g9itiK/ktNzhCWB7Zuczpuryn1sWcxOxLqmcjOIbQlEolE8vbR08tCVqYhbl+ug1pF/FCpqC0yclz3JS8RyNnZGugbFcbimxEIDwvFwha2JGqn4likAYz0DGBtVwYlS3sgr4MVoi9txrAxI7F86y4cOxuEVBhSoXxD1ECTZYHadWoin0ch+Hq6ww50405PRVRcHDT5i6GqjwfyeRWHu6U59DTplNcR3Ue0hF7MGSyc9CPW3I5FlX4dkNe0MFo0LIqki0vw67qzcGo0BAOrO+LKpiVYcOI+CndoDze9jBwLifF7MwGnPJVQt05BeJT0Q0F9I6qXHuKjI5FhkIngS0ewa9cuWFQdgP7tqsPqJROgNSSEM5PSRYuYrOx0GGqMYKK4XZtau8C/+yycXNYTT06twuUQEf3hYGABj0KFUbRoefT+rB7C957AdWWXRCKRvG1YuPlWySOstWnJJCJJPCZGpwnr750LUdj76y2EkWDWN9RaQlkQsjtxTgtqwXKOMLM0EpZanqNbubUXrhwMxbVDofioTxEhitk6y4KaF79ioXl8/X2xOBjPXeZjH1l1j8RlXrHIVoEyDmKuMbtS5yVBys9d3X1tYUN5uX6ajGzkL2UPTxKt+SjeraA1yjf2ENbYPN6WwgLtWtBKLLx1hkS0cz5LuNMAh+uft7AN7Encc/257QXKOuLepRixkjUvTGZqZYjCFZ2QkpgB/xaeSIhNEw8DXLytRLtZUD+DjufpZ4sr1E5exdu/tSeKVXNBKXYNJzEccDQM3iUcYO2gbf+FXY9h62IGD6rLzrk3UKy6i7BKSyQSieTdgMWxRmOMi8fKo7htDbSv4QlDA7lU14vkbkGmu2xG6gNM7dYBHTu2x3e77sPGvjK8bCk+IxOZLBqFGs3GjQMrsPN8NDLS05GengGWqeIhOP1PQ4kyKC2TSdv0DemWTihXrgzsA5agZduOVH4nLLp6H5kGBuKPY1O5BzoVCsHS+fMRZFwHQ1sVE/n9WzaDVfBhzJm7F36VWqBtu0o4+esc7Lzmgs4tilOKLBoQ0DEySYTTt2yN5o96ZlN8lrbeTiWrooKBPtWL60shTQ/OzoVB9/dcKVqxJmiUg61BKeL72c2L8UhTBsW9THF2+xwsOhUq4uNC4mDk5gNXe/H1wyDzMdYt24ZbNNjk38Ll4yeQWcQbXtq9EolE8tbJTNMIi7C1k1Z8snD0JvHZa0ZF9JpeUcz/Zdfl54ThC7AgtnYyE/nZuutV3A69Z1bEJ9+WE9ZYKxK2/q286LanLZ/n5/J8YJ6jbOtijlZflBDfG/crKoQxW6l5ITAWlcVquAo36ZK13YT4ZVHL/5nS/pYj/MRc6eI1XVH7k0Li2DxnuEAZR+G+zO7QLYYWg3dJO5GG6+dH5bGoZiswt71cI3fRVj5+tXb5YUf1qdWloHhYkCe/FWrTNotjFrPi3p0DbkvNTgXRW8lftHIeUQd2Ce80qYzovxod8wtrdqm6bqIvbfOYoX5PH5G+5fDiJJANRb9IJBKJ5O2ip0faTKOPx7caIWBvGEq5JtK9hPSXvET/iVwFsom1Mzy9HBB8dj/27TuIJ959sWnHjyhimgFTRw945csDE+F1rIey7UehR8kkHN62FRfu5kHF2p6wps7WN7KAW/78cLYyFmWa2eWBt6cL9NNNUKnnGIxu5Yugw/twId4S9RpWhY+XjXYVazMvdGpfFwmxCajWrSfK2orsMC/eBB2reMLOyx/VqxRCoQqVUMLZFnmbd0bDfNwMA9i65YNnPnvw82oLJ3eqpwtMRT1NaQDgTeLVBIbWtbB84yQ4XTuIDRs2UNiM41eCSbrnjnP14VgwsgxmdK6PGjVq4Os9nvhh7lcoYAYUKlIcATNbifiBS2Px5Q9jUdhCyfghYOAEj8z96NuiLvVBTfQ45oblM/vATtktkUgkbx26B7CLNYtHHSxC2SVaF/j7X/Gy/Gxx5XitcP5jfg27Oefcz67G/J2t02I/iUwekHA5OmHOeXJarXk/zyXmT97HdWBY+OpcoLk8TsPlcBqGy3tWDrWdj6Vrp64d/MlWa07H2/z5sgcEvF+XX5eGBS+3TVcmo2uzKJ/qxdvCxfqPJkkkEonkLaG1HOsj6FIdVPVshjJuKYiLi+U92gSS58hVIBdrMxGn7gUjNCIKUVGReHToR5TPa0FdaIyWP+zCyT3TUIIEImNZoCZ+PfwEEZGhuH5tKw4c2I8+FV1g6d4AqwMCMaV1EZGu2sDZuPjgd1SlfAZmBTB0wzGER0bh1o7l+GnlbuzdNAweIiVVytQMpual0bJ+KSF2BQb5MHb3fTy6sQVtfe1hV+Rj7Al+hIerBsFOKGtn9FmzF8f2jYAr1bTh5M04fWgOSrNg1SuLefcuYvGYBtQCA3jV+RyHwiKobdy+YCyf2BjmXESuGKNU24k4dO4Yjhw5gl3bJqC8o1YF2xWsjumrT4n4vTvnoIEn99EHhJ4JKvWYiYPHtH1zYflklHJVfhgSiUQikUgkEonkrcLiOJPnHF+pDX/3JmheyQHGRjxVVIrjl5G7i/VbJRb7Vm2GVcUqqO7rosT9u/BCXLzI13+Zd7mNb+qVIAYGBm+kbC5Xn5eAVRkuk8vmv5OaQfe3VztwuWrX9033rdq8ifOKy3sTf7OcfZvb/lcJDJep5m+X256zni9DX5/P72zo6WfJIIMMMsgggwwU9PX51YAGuH+9Hirna4Yu9ZWJkG9gzKYLb2I8yKg5ttAFLo/r+yJ6zSceeM4B6tu2rsrW2yIDkcHBSDdzgIuTHbQzk/9d+vXrhwkTJsDZ2VmJ+e8xZMgQDB48GJ6enkrMu8MXX3yB48eP4+TJk0qMOjx48AA///wzfvrpJyVGHTZu3IinT5+iW7duSow6jB8/Hh999BHKlCnzbC7/62JkZISePXti5syZMDbWTn94XfiCFRkZia+//hrz5s1DSop2vv7rYmpqit27d+POnTsYNGiQEqsOP/74IypUqIDq1asrMerQu3dvTJ06Fba2ytwQFUhOTsZnfXpixYrlSEtTZ414E/rbHz9xnPp3D77//jskJiYpe14PS0sL/DTtJ7i6uaJdu3b0W0hV9rw6Fhbm+PXXXzHlux9x7vQJODo5Knue58BlDS6mrEb+QrehyXw3H/5JJBIJI6ZQ8Jo5tMEP9/jenJb2+tfLFzGh+2hGegYJpNynULwq/Ho3UedUrrOahofsN1dnGqsYGevqrC4mJlRnGqdl8TvzVIRfu2tiYoLU1FcfV/GD49tXSsA9uyQ+rusFIwM9ZNHvbtKkSahdu7YYC6k1xtSNBydPnoz58+erNh5kLCwsxDjT399fTG1NS/tnL+h9GWZmZujSpQvytfhRidHyJ4Fscn2+svW20IMBKXr689EgR/MW5DGEOCtbtqzotP8qLD5LlChBA1pLJebd4fTp0wgLC0OLFi2UGHVISEhAQECAOLnU5P79+2LBt8KFCysx6nD+/Hnky5cPjo6Oqt0o+OLF7vCVK1cWT83UgJ+88UXw4sWLqFatGjQadW4QXL9Hjx4hPj4efn5+Sqw6XLlyRTwAc3VV94Hg0aNHUalSJdUePjB8DTxx7SkJZRqEqDgO4b8bB/HqIbXKpcryb4w3+AasCqJMrRU5k39bLynW0as88pVuR/cNdW6aEolE8ibIomuYtYUeKhWzgj5dg6Oio3D37l1UrFBRSaEex44fg18xP1hZWwkxrgZ8LY6JicGtoFuoUqUKMjLVEVeMkaGRGIMXKVoEdra2qt1HuJ+fPo1H4I1AVK1SVYlVj9NnTqNQoUJwsHdQYtQhKSkJFy6cR/XqNZSYfw4vApkUdQv3zvwuxpK63wGP2dzc3MRYSK0x5psaDzJs7eVy8+TJI+qt5ljz0KFDqDJwjRKj5U8CefO42srWh0vLli2xdOlS2NjYKDH/PTp27Ihp06aJH9m7xqeffireUc1PodTk8ePH+PLLL7FixQolRh1WrlyJ6OhoDBw4UIlRh/79+6Nz586qC3p+Ysj9q+YDoNDQUPTq1Qvbt29XYtRh06ZNuHbtGsaNG6fEqMPo0aNRt25d1KpVS4lRhyZNmmD9+vXC+q0mXaYdh7vPEdKG6ruF/1fI1mQii8Ux3aAlEonkXSU7OwtpCe5oWKQ1Gvs74crFM/jll7mY/+tSJYV6tG3VDJMmT0aRIkVIUPzxMtTXwdDIGBfOncO0n6Zh5eoNyExXxwOJMTS2QPs2LTBq1CiUKl0amSqJb0MS3gEB14QFcvXaTUqsevTo1gWDBn2OEqXKKzHqEB4ajL59+mLT1p1KjHqwZ16rVtqFhtWEx4PsqcjjTLUZOnQoGjRoIIKasDehfd0JyjctUiDnQtOmTYWraN68eZWY/x5t27bFlClTxBOvd41OnTphz549YhE1NQkKChJCa82a558SvS6LFy8WT1OHDx+uxKgDu+u2b98eVatWFRZqNWCXKL6wqCni+GkyXxAHDBggLojsEqwGLODXrl2LwMBAcVNTkxEjRghx3KhRIyVGHRo2bIjly5cLq79apNP4oPfsTaj00VxkZ8l3ykokEsl7jV42UpNNcetKTTQs3AkuhnewaOFCLPj1VyWBerRp0wZjxoyBj4+PahY3HkewJW/WrFlYtWqV8M5TCysrKzE9Z9iwYcLLkV8RqwZsfeSxBE+BUnsMyHTv3h2fffYZypdXVyA/fPhQCNnNmzcrMerB00mbNWsmxkJqjTF140E28OzcuVO18SDDvw0eZ7Jxo3HjxkhVyVXe3NxcCGSnBpOVGC3qr34jkUgkElXJztZDZoaxDDLIIIMM73tINyGRmYXCpY7gwL21WH84HEYm6nodSSSS1+NfEsiZCNyxEEN7z0BgmrqT7iUSieRDhb2JDQx5fi4FA55TTHFivq7ynT7/Cp4vxOk4/f9L+2+g844W7VC2uX4vmyMt6p6jnbrvIuQWR0EHl69L9+K+56Bo7ieJRCJRC37oaWioQQG/gwg2uASbAo1etryCRCJ5C+QqkK9vmITqxQtjzhm1VnrLwsMzOzB34QYEp79nAjk7HYsntMDEnQ+UiFzIeoyJXergq633lIjcSXoahacp6riLvBtkI/n+LvT9qC5q1qyOsg0G42SIeivWSSSSl2NgqI/wB0n4odMRzOh2DItHnBVi7+apCMzsfgyzeh1H8PVYGBjl/hzUkOIfXIsR6Tj/5mnXkJacCSMTAxibGYhPhoWjkan2O+tE3X4ul4NIS/uFqKXji/303dBYXwTen1N8c72FIFfKYrgu6SkaHF//ADGhychWbhOcbsfsQCRGp8HU0vA50ZuckIFlo85j+idHMa//KYTdT8CeBUGY1vmICFcPh4r0234OFN9n9TqBwBPhNCilelOIDE7CgkFnRNt/7nEcQacjRD10dRZt4uPRqDUjXSPi+bi8j8NLBbVEIpH8DVgkGximw7/2NSQ6BmP94TBxvZFIJG+fXEdOqXGhCAq8hYhktc5UYzGf0AJmeP/GFNmIDr2L0Kd/4Z+vZ4ICJSqicB5zJSJ3fhtfH6N3hyvf/gtocPNMCFpOW4UDB3ZilM9VjJ2zT9knkUjeJCwwk+m6lK+ILQYurALPYnY4v+uRELn951VB+cYeuHYoFJn8UDKX667IH58Ov+ouGPp7dbQeWQJmVkYIDozFkZX3cJXysgCOepyEK/tDcGHXY1HWNRKeR1fdw4MrMbh3KVqkvbj7CdJTNaI+LNBPbnoo9t29EI3ja+8jLSlDHI8JuROPeBK8XNb1Y2HiGBHBiSR401GwrCOVQcJ39Hls/OEaokOSkRCThhsnI3Bs9X0kxqY9KycjWQM7FzP0nlkJny+uiny+tiJ9q+F+6PJNWdw4ESG+G5roo/WXxdGW2nd2azDVM5OEL93nqJ/cClmj7y/+aDm8OHbNu4mwewm4cy5KtI/bm0FpD/12B0tGnCUBHYlwEuHHVt8TbXoamQoDKZIlEslrkJ2lD0PDTOT324cDd9di3ZEwscq1RCJ5u+QqkPXEO9nwJzF7a/cSDO7dG71798XMtWehtS9n49aepRiixM9YcwZaGyLF712GIX16o9/4MTh0Pw2mdDh9IwMk3d6Hr4f3pfR98OPyY1Bvev+bQd/AEAaK5ULz9AZmD+shJuR/MWkrYjlSzwFehZxhbcIL6DzFoVU/YNXKlRhOaT4fswSPKTZgw3dYsech9s/8HN2nb0VmRgqOr/4OPShN9+6fY8G+21zSe4YhynTogQa+TjRQzEAy0mHroN77XyUSyV/DYtHAWI+CvhCoGWlZqNgsHyxsjZFBAtTc2kgr4mjAxWnZ6vmcNZfE6TUakC0beR5HVtxF1KMk7Ft8i8rR4OSG+7h3MQpXDoTi4G+36ZqVJUTiue2PSFhnIJ3ScJyGjnP1YAhuk7B8dD0Wm3+6htjQZGyYelWI6aAzkbi8L0Qcl12Vb5+LJMEbLoT3vkV0rBQ61voHiA1JweW9T4QlOCuTF7HJFK+gSk3MxL3L0XhwNQYnNz58Vn99Iz0SrIlY881lrJtyRbSdLcOGxgY06MymT8V9moIh3XeEMKZ8ureG6PojW5ONguUc4OFrh8iHicigNqUmZSKQxDu3SUP7uWx+8KChenG7H1yLpX4JEft0gl0ikUheBZ27Nc9JPnRvPTYfDYVGqmSJ5K2Su+9dLjw5uwA9Og/FsvWbsXnDKozpNQBLz9Ng5soy9Ow0FEuV+LG9B2DJ2RDEB+/Fl71IMC9aht9mz8PCLUcRY2IBq5QQLPlhFMZOW4B1mzbj+OX7eD/eWkldlRGMSQMH4ZpHE7FanfG5cRg8YRtS6OJ2attcbAuIpnTJ2DNzCubtDUUTSmNxfTomLjwLj4ot4e/niGJ1O+KzxuXw6OBcTF8WgtaDh2PY0L6oX0Ld97H+azw9hy9aNkTNmg2wOqk+Rn+s7gp+Eonk5bAb8LXDYZjR9RhSEjJQpqG7ELdPbj0V1tCiVfMIaykLx8v7QzDj0z9cqfX09YU49ChqgyptvOFb1QUPA2Lh6WePxv2Lokprb9y/GovMdA3KN82Hmp3y4yEJ4DIN8qLZoGIoWtkZaSQkb5IAfnQjTlhUs6i8/KUd0ezzYnDKZ4kKJNYb9PRBMO1nWJB6+tkh9E487l+OQYWmHrhyKETU2TaPqdjvWsAKhSs60b58cMlvDSMTfdTqXBCN+xXFo0BtOQzX3cbZFBUpXfkmHiT2tW7bqyZewurJl1G8litsnEwRF5aCFeMuYuvMQNToXED02Yuv1mRBzdZzftDA4pgt1k9uxVOfZqJYtTzwKe9I7XYXx7h9NgohtI/FdFamXFNDIpG8PiySjU0y4Fn0GDZdOIZr9xKVPRKJ5G3wNwWyBtd3rsRxvfzoN/5H/DB2ADwzzmHTrkBc3r4Ox/S80G8cxY8bCM/M89i8NxC3j2zBruhiWHj6MRKjI7BkQB2Yp6Ug08AItjaW0LOvhK9mLMS43o2h7mu13xCGRsDVLdgUVA7DB7cUS7n3H9MZaUd34H6Snlgm3JQGodxXdgWKoc/IYahJadrUqoo7Z+/AzL0wvF0skKdwGZT3cYNtgYJw1gvFuSOXEfQkDa55LLXHed+wKYdv123Hvn17MNg9CJ9+vhhPlV0SieTNkpGqQTESwQMWVEHLYX5i7m9MSDLObA0m0euF/CUdhNVTQ0KuBAnG/vOroCmJVxNzQxKFWUIo2jqbwbuUPfJ4aa9BLBDZSssimstjjEg4sks0C2CtuKZjk6g99PsddP22LPxbeop9bKI1MTdAJh3PhOfqmhoii8SnzsqaTQe0yWMmrLwstl0L2uDS7idw9raCKdeJ9nM5XLY2S7awcvNcZY3meVdxnqdsYWOMQhWcSMA6UR0NxLE6jislxPXd89HCws0ius2oEhhIfeRV3F5bTwV+cMDCmNvMDwfYmn3nXCQ6TSiNSi08RX14bjRjbKqPA8vukFgvgKYDfWFiwfUVuyQSieS10NPLpuuVAYJvlUN9v0rw9bJQ9kgkkrfBXwpkQ2MTZYsHJzRIyM5AfHQ4YvVcMGDmAnzRvCiy01NE/FOOBw3UZizASIqnUQU0hsYwE+9apQEODUT0kIFkI2d0GjUPm2Z0xrVZPdB6+Cw8eJcflOkZQJ8uXFk8EmKXF31D6g1lF23r0QDuxTESuxHqxnGaLD3h4sh2hkwa4PGglLEr2AzfzhyEPOkhOPnbFAyZsw9/2EbeJ3iRCUMYGdmh/sf1YHDzFu4qeyQSyZuFL0sceCVrvu6wa/KWGddxfucjMVd207RrQhyzQGXRK1a8puuRDracCjdpCiyAvUvaC2vwr0PO4NL+J/Cr4SL2cbmcv0BZB5zeHIyFg86IeceFyjti9aTLOLHhgRCyXBcW5HxR1GTQtZHKZyGrE6UsYO1IsHJ9MkkEm9sYITY8RYh0Fpycl9thSyJ694Ig3L8SK47L+fgiym3RwS7Wj4OeCuswL1B2/2qMtlyqb7lGHsJV+/FN7VWVyxDl5BDH7Hp950IUlo+9iN9HXxBzsX0qOsHUwgibfgrAuR2PRP3zeFuKBb/2LrqF/NQ/R6lfd8y9gdQE7YMEiUQieR1YHGs0+rh11R8VXDqgYx0PGAuDi0QieVvkegZmazKQkgZMaeENb29v+A1agvy126BU+hPsXLMMixctxC+z9iLCwBjFP2pJ8SHYuVYXvweh2cYoUKMZahqdR59aRZDfpzB6zdqNKJjAIOYWfhzZB6OnzsXBm7F4mhSFBLUWy1YRsYhLfDQe3T2HBw+MUNDFHvArC9/kg5i17AQePnyA5Us2wvKj1ihono2UlBSk88CQRoYZaanQjeOyMtKRmq5dudpUk4lHVy/hYUQcDa6ikWhREG27dUfrmi54cPQa3juHmowHmP/tLOw6d1P0x5qV22FRk/pI2S2RSN4cLBbz+lijfk8fIUz5IR7/16BXYXT7oYJYpKt4TVchBHn/i7CQzF/aQVhKOQ2LUHs3c7GYVYUmHsLSbOdijqrtvFGMhDLPOy5SyRltaH+lFvngVcIeNToVQPUO+dH123IoXc9NlFeT4lhsN+pXFNZOJsLVmuskRC7/o1C9Y340HVRMCOFPp5YXc4D1aUBYrb03XPJboVg1FzQZ6As7VzM07F1EuF9b2JugzZclRDkceJ51iyF+qNm5gLAYWzuYirSuhWzEKtPsBs5lsft43kLWz4lrdo128rQUC3pVbu2FOl0LCYu7qaWRqBu3ocPYUqLdfJwOY0uLtpX7yB21KS1b67nfX9a3EolE8nfQ08+i65k+7gVWQ/k8HdG5rgcMczzElEgkb4dcBbJd/nJo0bI5apUvhqJFi6Kgsx0K1/ocSxeOQtmC+eDu7k7BEcZZenCvNFDEl38W7wRTGgXZFmyJaXO/Q5MKNMioVg9Dx4/HwM4V4WZpCy+f4sjn4YFSDXri5+/Ho4SjcuB3Bn5ViQb3jqzBqGHfIb7QYHSuagWYVcH8zWOADVMxaNBg3PH+Cj+PqA8TfQ18yn2EcjTgAszhW7kuvKy1JTkUKYfa5b1ER7fuOwbOAcsxZMFu3Dm+CgP69RWLdE0/rYcx04fCXZvl/cHIE/XKpOL3b0eK/liR2Qibp35Cf3+JRPKmYWHGQpBFpjaCLRHaObw8z7dAWUe4F7F5qZWT87O11MrOhC95Araw8srQnNfJw0KIShae5tbGwprK6VwLWov9DnnNRf78ZRyQr5idEJf8nef9smuyLZWjdY/W19ZREZJ8DD4mx7HAdM5nAVNzXuAQ4licngNbsy0pHbtIczls+WYBL8qhwHld8lsK4cqB3a05Lbt2s9Wb62dmZQwrEtbsKp5TyPI2u427kZguQPX3KGorrM/cXk7P5eX1sRHtZqu2h6+tENtcD34wwMGa2vnMVUgikUj+IWw5zsoywLmjxWARXQKf1PeAgc5FUSKRvFVyFcj5a/fCoo2bsW3HTuzcuRObR7egWD2UbD8ca5W4nTvnonVxJ5Ge49fkjC/hLOJLtBmK1Tt2YNui2ejfZzB+/n0sCls7o+3w2SLt9jXz0Lmctox3i2ykJxvAt2k/LN+8BUtmdEIeZY+Nd0NM37oFmzdvxrwRDaEdmhqiWd/p6FuNF9pyQMsh36KaonYLNe2DSZ9VgzHvKd0Bi7dswcYxHeD30QBRBoe1i35GZTdt+vcLPeRvMAIr6bfC7dg6pTscpTqWSP41WOjldBtmxJxjEogiCK+WlyPm/LLwzQGXJ9yqlXJ5vxDHDH2wiNTt53jdsYQ7NZeny8ef/I+CLk6HsAIrcVxHzseIYyl5dGXqyhH7XygnZ1t1x1aKUra17dPF5UQcQ2kLfz7LR+mfxdE2w991ZeuO92JdJBKJ5O8ixLFGH/euV4NtfGnE394K/VxH5BKJ5G0gT8dcMDAwgJm5YpX5jyLaaPZuttHQ0FBYwtSG28vtVhtjY2MR1Ib7wdTUFCYmJmIRODUCl6dPd2Hui9z2v2rQ9S2H3Pa/SuD2c9uN+J1zKsNlctlq8ybOK2NqPp8OBoYZMsgggwwyvO/BKB1Z2XoIvl0LNb17oFujAsjKeDPvc+F7Et/3c7vHvmrg8jjwPZrJLc2rBkZXZzXHKVwWl8llvwl04zW10Y2t3gS6MZaaY0wOb2I8yCFnnXkMl1uaVwlcTx4Xv4he84kHnnsM3q5gmLL14fLjjz+K9xzb29srMf89Zs6cifbt28PFxUWJeXeYM2cOrl69ivnz5ysx6hASEoINGzZg4MCBSow6HD58GElJSWjcuLESow6//vorKlWqhMKFCyMzUzuP/XXhC8H333+PQYMGqSY8+cISGxuLZcuWYcSIEUhLU+dGzw8dzpw5g8ePH6Ndu3ZKrDqsXLkSvr6+KFWqlBKjDty3/fr1g5WVlRLz+mRq9LH9sT08imxHdrZKN0q66hsY8vvujcT6CWo9kGKLrYkJu1hnIT09Qwj710WUaWwiBh+Z6ckco90hkUgk7yFsPQ55aIfUIHu0q+6IW7eDsHv3HgwcoO7YhPn2u2/FWC+vW15kKYvEvi5877h79y62b9su7vl8D1ELFld8H23RsgW8vby1CwSrAI99gh8FYyONAb/44kslVj1m/jwTjT5qhEKFCikx6hARGYGFCxZg9OgxSsyfSWOvJsXb6Z+wZMkSlClTRoyF1Bpj6saDS5cupX7+QrXxIMO/DS7Xz89PjN0yMjKUPa8HC+5JkybBt/M8JUbLnwRyOf2TytaHy/Lly9GsWTNYWysTif+DrF69GvXq1YODw7v3kq1169bhzp07GDVqlBKjDlFRUThw4IC4WajJhQsXxA2iatWqSow6bNmyRVwIPD09Vb1JsJDt0KHDs6e/rwuLq4SEBGzfvh1dunRR7aLF4i0gIAARERGoW7euEqsOu3fvRv78+eHj46PEqAP3bZs2bWBhod4rOlhoHr2eij59hyJTpb7lv/2t27dx7epVtGvXnm5i6qyUyOJ49+5dsLWzQ4UKFZCRnq7seXWM6eZ15MgRcT4U8O8FPUMrrX+0RCKRvI/o6UOTHouQwO1ISU4gUaF9WJmq0nU4J2amZnQPSVdNHOtgIWRkTHVOTcUf7215fbLpP34YmkH3vTdZZ7UxpXsfj300WeqM1XTo02+FBVxK6sseQmSjsb8TCriZixft/BO2bduGIkWKiMWY1RpjvqnxIMP9wOUWKFBAjN3UEvV87i1atAileyxRYrT8SSBvHldb2fpwadmypXhKYWNjo8T89+jYsSOmTZsGN7d3b/Lzp59+ih07diAyMlKJUQe2RI4cOVI8AFETtkZGR0erbpnu378/OnfuDH9/fyVGHWrXri36l5/GqUVYWBh69uwpLl5qsmnTJly7dg3jxo1TYtRh9OjR4gFRzZo1lRh1aNKkCdavX6+6q1WtGlVw6MhRZKarc2M3NDbFgX17sG7tOsxbuITKTVL2vB6GxhaYNGE0PPN5omv33qqUy2X+PP0HDBr6BRoM/x01mh1Flkb9KRgSiUTyb8BeMXokfAyMeKE/eS2TvBr8AtmUFHNoIlpgcJOKcPiHjmuDBw9Gq1atUL16dSVGHXg82KNHDzHOVJuhQ4eiQYMGIqgJ94F93QnKNy1SIOdC06ZNMW/ePOTNm1eJ+e/Rtm1bTJkyRXV3EDXo1KkT9uzZIyy+ahIUFCSE1po1a5QYdVi8eDFiYmIwfPhwJUYdevfuLazdbJnmJ8BqwE/K+MKipojjp7KhoaEYMGCAuCAmJ7Mb7OvDAn7t2rUIDAzE119/rcSqA7uF1apVC40aNVJi1KFhw4biAYyjo3pL8ycmJoprEp8Tarkr8ZNY9qbgBxALFiwQT3zVgF3Lx48fDw8PD3Tr1k2V34KlpSWmT5+OYcOGodGXS9H00/XQZMhBpUQikUg+YMRtMBsRYc5IuPsx+jWugoLuf39cx9PB2FuWx0JqjTF140E28PBizGqNBxkeX/A4kz0KeUqjWp4APA+ZBbJTg8lKjBa5SJdEIpFI3huyNAbgV6M8F7INaJhgqA20zXH8qf1u+Of0L4Zc8r/NkFsd/qpez+pOQXzP0Z5naagfXowT4bm2/42+kkEGGWSQ4e0HvhdqDOGcJwpW+ddg3u7juPfkzSz29iGSq0DWpKcg/ulTpP6fV4S8SHZWBhIpX1Laa/iFZ17C0LJ1MPTnI3gX/sya9CTERkWIJyIcYuJzaVt2JmLiqL9yceHPSo56ljdWediRmZaExNQcfvlZGiQnJyHjvXxtSDbiI8NF+yKfqrdQg0Qikfxd+LVLCdGpiAtPQUZalnhncjpdkJ9GpCAl8f8sFkb7NOl/5E9OUGdxsVeFXx+VHJ9BYhUwNNIXdeHttJTc54jxvsTYNFH3+KhU8Wqq1KRM0fbEmD/uoskJ6c/i+B3SOrLoPp8Qrc2fHJ8u+i63KYX6hnrafRKJRCJ5Z8jK0oezSxgsPNfg5+0ncD9UHWvwh06uAvnqyi9R3M0BP574Z+bruFtb0dLbAe1mnsArT/fOjsfNi+dx82Es1J2e/2pcWNARflUaifmVPXv2QLM6H2P9tZDn6pZydCKKlfBHv8VXSS7qyEbIxeMY1a+Vkrc7Pv7qO9yKzsKlRZ3R4JvNSjoanIVdRt8+LbE+IFGJeV/IQujJJejfpRu1rytq1eyMtZfVdYuWSCSSv8KAhFvA4TDM6nkcayZfxuafrgmRfGTFXfw+5iKWfXkOYXcTYEBiMzdMzAxxestDzO5zAmu+voyz24JhZGIAY4o3tTQU2ywYOb+JufY7C0zeNrUwFPHGpgYiLX8yBoZ/xLHI5bQccgpvLkePyuGyxDHo5mFsZiBE6pmtweKYT4KeirJSKG7luIvPjqkrhwVrbGgyvm97CGup7lt+CkACCeCVEy9R2y9g2VfnceNEONJIMP865AyWj72IRcPO4vHNOJGX68j7f+a+o/zLRtG991SE2CeOxe2nNNyGuLAUqkcGDI31RX15n2hTDrEtkUgkkn8ftig7u4TDJv9KzNp2HHefqL8Q2YdGriMGfkVHZqbmH6+Ixo+yNZzvFZYb/wO6+cIYRjQoeBdIp/Z4d5oo5lbu2LETsz93xc/DhmLfQ0XMZodjzaqH6N6zKbIubEew8uAm6cFuDBn4BYxaL1Py7sJPTZ0RlZxN454s5DQW61NTs7I0whLwfpGNhDR3jFrJ7duL2c2SMGP5QWWfRCKRvHl0181q7b0xbHkNaOjiGhwQA7+arhj6W3V4FLPFnYvRQmgyLC5Z1OUUq2nJGtTtVggj19ZGvW4+dB/Lxp5fg4SgvLT3CbIys3D3QhQ2Tw/AifX38TQqFZtIjK6ccAm3z0Xh0PK7WDHuEo6svCsswA+uxeD4+gdYQflvnYvE9lmB2DEnEOkk3HWC8vzOR0iOS0cMCVzeZiF6ac8TYf31KGIjjjun70lsmHoVsSRO09M0opx1312lNJpn5WSkalCogiNGrq+NPj/7C9Fr62SGXtMr4qM+RXD/aiwSn6bDvbANPvulMhp9VgRntgWT0NWK+fQUDfxb5KO+qoE6nxTEqU0PEfMkGTvn3hRtOrXxAWJCkvHbqAtYNPwsgs5EivryPm4TW6T1pGVZIpFI3ipakRwJK6/VmLfrJO6HSHfr1+GlKjTn4IHJzk7B0dnDUbm4H/yKl0KPSRsRk5uiy+U+mRJ8Bl+2KSleWVO8RGUMnXEQSSJrNgK3fIcGJYvDr3xD/HSABiIGf7x6hm/f4ed+Q1veT3lrtx6Hy/H/vl055wvcS3X5Gp28U7Fz+1VhJc+8dQjrMouhV9eOyGN2D2eDtKu2Xtq8GhnFu2FkU2/xnSlaqzsqexgIV+rMxDiEh4eLEBoejdQMNRfK/7cwgE+t+vBEFMJDr+BscArKlSiq7JNIJJJ/jyQSmxEPE4WYs3IwRb5idiR8M4WAdMhrLlyP+b7GLtTxkalIScx8dp9jy+2eBUH4uvl+nNjwANcOhwp35ZK1XXGSvgcHxAnhyK7Y+Us7CAsvW35L188LR3cLIWi9/OwQHBgnwvXj4Qg8Fo78ZRyweVoAHNzNEXI7XohsnUAPu5eAxzefkoCNEWI4gwTw7fNRwtX50r4QOFG5jp4WKFTeCWZWRiLe3tVcWJMDj4U9q7shCeKbJyMwudl+bPzxKtVLnwR+FgnvFEQGJ8KE2saimfsh+nESHt2Mg4WNMd3Tlfs3lcPp2RW9UAUnYaFOoT4qUNoe3iXthXU+lfrKzcdafHfysIBrAWshylm4Xz4QAiNFbEskEonk7SHcrV3DYO65CrN2HMPdEDn18VX522bau3u+R7cvlyPb2Qteecyx4/thmLYtKIdLce5kp1zF4IZ1seBEKmzt7WGW/Rizh3TH1N23EHppCbp1HYdAjSls8AgbFs3AraeWMOZa6RtCk3QEXRoOwgVDJ3h5eSH06Pf4YuwKxKrzuq5XxAKF85sj5s4jans2Lh66gJIVKsLLsxQauBrj4K6jlCYVwQ+y4V64MHJbT86IBkdPdvwiVnnl0GPIRJy6ZwhjdV5L++8SfxHfDeiDbj2G4LR+LTSt6KLskEgkkjcPC0UWe+d3PcFvX11ArU4F4OxpKR44Xtj9WKQpWtkZmekaYTU9vuY+Voy7KESucG0mWJxWa58f/eZWRqXm+RBwNAyl67ihFAng/KXsEUvilIVwybpusHcxF/Oby37kTuXmgbWjCYnEUDr+Yzy59VQIUUs7E5Rv4gG/qi6wdjKFf0svFK7ohISYVH4uLOrM368fD6N6ZcGruD3Obg+Gpb0JrCiw23geb0sq2xTedHwWrQ55LeDfylNYxtmCna08K86kuhcgId5/XmXU7aZ9rzeLe3aZvkritVxjD9HOsPuJIi76cTIa9Cos6vkiuocImRlZwprN/Rf+MEE8QGBh7OFrK+rBQv7M5mA8uBYr6q8T6xKJRCJ5u2Rn68PJNRxxuID958OVWMk/5S8FMr+nTYsGN4/uwz0TOxQuXhql/XxgpfcAZ648yX2eMN0tdTkzbxzG2vu26PTtJhw/ehSndixATeeHuHD5Ie4c3oWzBv6YsekETpw9hjlDm8DRKEW4H+sbGCLqwkEcpPGES8FiKF26FNys0nHj1gVEvlXX+nQkJBjA1NYWhtkJOHH8Ag5v/FW8T2zJwRPYdeAYImloZm2lQWpcYq5zsTNoEOLdaYJYAp3Drg3zUa9oBl5nbbO3hnUZTF65kdpxEJPKhqNf/4UIVXZJJBLJm4YNoXp0z6kuXKyrw7eai1hQit2AeQ5v8yF+wr2a07EQ/uizIvh8cVXhTsxCV0A3Mp5ba5JjTnF0aLJY/CvyURIJXmNh9WX3aVa4qQkZSIhKg6GJPp7cfioEYo9pFVDE31lYY/k7Bxaaunyinjn8hNgazMI7PiIVBco64Pz2R0Jsm1sbi2lKnIddu3NqTxEnRGyOWCqX28einC3NPEXKzsUMPX+i+lTJg6sHQ4WIdS9ijT6z/NFpYhlRFx28zXOOzSyNcO9yjHDx5npHPk7CiBU14ZTPEhpNloijpgjr8sNrMeg8uQwqtfAUDx4kEolE8vbR02PTXTbuBpaAn11TdKqXT9kj+af8pUBOS44X7+BMSsuAmYU53YWtULCoH8rUaoVZmw7i527lci1Ak5aMeMqXmJyKjKRkPM14iqjHD/GU4h7TZ2QcYGxCAxFDAxpBZCElPgaJYY/xMCQGT9NJXNNNmC0CppaW0GOf+vx0zDJlMXTuAWz4cRDymSkH+pfQNzRWtqi6j89jw/kH8KtZHHE3t+BSuAN6Deou3snVbfgwVIq/gb13DFC2WhFcv7UPj+KVjExGEhJ5Dhq1L6fbtiYllbvhPSQTKSl/qHq/6qVhGhmBSOW7RCKR/BvoVlfm+bSsKKNI3O1dfAtBpyPxy2cncWj5Ha1ApX0sFjkdCz4dLIrFHGVKwwt81elaCIdX3MWPHx8R4tjD1w4GdAwWpmYkYNnNesv0ANp/GEkx6aKsOX1PiPnILK65LFEn+sffxTF4FWgjbT3ZUmtFYpgFMadhQZuSpIFLfmsh7lmsc37XQjZinnP4g0QSsFoXI47PueAYLyZ2/0oMvm9/CPMGnEIcCW5DE379RzZ8SSBHPkzE08gUYT3necz8kCAnvNjW6S2PMLXjIRxfd19YofP62MDC1hjftjkgXLW53V7F7XBg2R1cPRQKrxL2mP/5aRz+/Q5s85iJ+7VEIpFI3iIkjvkmdveGHzz0OqFvk6KwNPtLmSf5C3LtuazMNBJywDeNnMWLmW07zUGhJn3R1PQuxvXtgFYtmuOj+oOw+17cc0+3+TVPGRnAvvGNYEv5rEp9jDOu7TG/SwFsGauN86rSF6GleqN/67Io2rA9mlsFoEs5V1i5lcSUnU9gYqyH5KwEJCWlwKpMC3xZ1hG7v+uLVq1aoUnDFpi6/Dqy/8W/d3ZGMh5fPITNmzdT2Iih/QfBoMpAdKvhilMr1yGsZFd88lFt1KtXD7XrfoIedZPw29ydsK73KTrkeYxu/cY8yzvp23FYdi4GJtlp4qHDM7I1JDTfw9c8ZT7Boklj8OOiNaKNo2duR4lPPkJxZbdEIpG8aVgI+tVwQZV23sIizK8tsnE0xaBF1TBocTV0/7GCcHFmcZybjuN5ylXbe6NCEw+kpWQK8WrjbIoB86ug5/SKaDKwmBCnNToXEC7GnKZ0PTf0p/2ffl8eBcs7otmgYug7yx/951WBdykHVGzqgcKVtHOH2WLLorRcIw+UrptXWIC1Yl0PLYcVR61PCgrr7+Al1ZCPyuf5wU3pmCx8G/YqjE6Ty8DTzw4dxpUWQryovzOqtPYUopTbbudqhtGb66D7DxXQaVIZ4V7euF9RWNmbirnXLYb6wa2gNZoM8IU51SfnIprcX+wmPnxFDXSfSvmpru5FbcS85Y50vG4UN2RpNWHt5ocCfWb7i3nZ/q288Nkcf3y5rjbKNHDXPpiQSCQSyVuCrut0T7hD4jif/ifo27QwzE1zKjTJPyVXqelesQ0mffM1Jk+eLMKk9lWRr2Rr/LJ+GaYqcZMn94e/p42SQ4t5nlLolyPf5GGdUCCPN3rN2YSl05W4qb9gw7qZqONpDbtCLTFn03JME/Fz8MOXPeBu6YJPv56CXs18YYxCGL91LX7RlTd5DDrU88G/OVW3YM2+6FPaHGfPnqVwHgW7LcOise1gjSzY+DfGsJ5VxWJiOvy7jERLH1Ok6Hlg4IyV+K6e2bO89lUGoH9VRzhV6oGhTUorOeiPYJ0Pn3wyEGXdc5ux/A5j6ImOHSsg7cEV0Ub9qoOxZFiD5x6aSCQSyZuG3ZhzvtuXv7P7s4m5gRC3bJH9Kzgv59HBwpNXlea8OmEt0nAS7TgExkrZHM/WYfFKJzomp+GydG7QOuu2iMtxDIbz6uptoFiXmWd56INfpcTf/4j7czlspTazMhQu4rxPpKV/ot5Ut2dxuSCOQYKY83P9+QGDyEfpOU5Yq5WyeC4yf+c8PC+a8ynNlEgkEslbgN2q2Xp8L8gPHvqd0adJIRLH/6Il8T9Krj3oUqIBPv9qNMaMGSPCqLYVRbx7xSYYrsSNGdOHBLKtiNdh6lgUHYf8kW9Mn9bIZ0U7zL3QfrASN+IzVMn3hxDMW74xhor4fqjuzb7T7mg3eija1fYRlTOyL4HuuvLGfIE2FG8kcv47uJZvj1ETJmPKlCkifN7CT9ljgMqN+qBBkef7wNKnNvr2qQ9H8c0IVbqOfpZ3QB3titbu5duhW01fsc3oWbmieYtO8Mvzhyv3+4JDiVYYPVnbvslda+P9a4FEIvlPQmMGFnUcXon/l/eF/WL7r9L/P16W92+U+aydr3j8l+X/U1yO7Wd5JBKJRPKW0F6k790oRuqJ3aqLwEK6VauCXvOJB567xW0eV1vZ+nBp2bIlli1bBmtrayXmv8fHH3+MadOmwdXVVYl5d/j000/Fu6MjI9WdzfzkyRN8+eWXWL58uRKjDqtWrUJ0dDQGDBigxKgDl9epUyf4+/srMepQu3ZtsTicqal6HgthYWHo2bMntm/frsSow6ZNmxAQEICxY8cqMeowevRoMS2iZs2aSow6NGnSBBs2bICJiYkSow5c13379inf1OHIkSNYt24dZs+ercSoAz8s8/T0FL9dtfjll1/Qv39/NB65BM26rYEmUw4AJBKJRPLhwpZjTaYBHj+oiAJGPdCz4T8bz/Piwjx9tXr16kqMOvB4sEePHmIcrzZDhw5Fw4YNUb9+fSVGHbgP7OtOUL5p+ZNALpSwS9n6cFmzZg0aNWok5l//V1m/fr0QSvb29krMu8PGjRtx7949DB8+XIlRBxaxhw8fRuvWrZUYdbh8+TJSUlJUF7J8cfH19YWHhwc0GnXm+BkYGGDlypWiDwwN1ZmswC6fvJjf7t270aFDB2TwQgQqYGRkhMDAQPGgpFatWkqsOuzfv1+8Oq5gwYJKjDpw37Zo0QLm5uZKzOuTnp4urkn8UCszU52l7vlvf//+fQQFBYkFBtPS/lg08HXgBwMsvPnhYsmSJVX5LRgbG+P06dM4ceIEqvZbhaJlg5+bR/u68NsaeOVnddG6Y6u9eJXObftNlKstUu1y30Tfit7l/6neD8z7WWf++72Bct/DOotayzo/4/2tM2+pXfb7WOeX/w0pFhnppri6NxwV3dNhZa59W8PfZdeuXfDx8REPtNUaY3Jd38R4kOHxBZfr7e0txm5qjYd4rLl06VJUG7ROidHyJ4Hcu9xbfYfSO0FCQgIsLCygr//ftVJwG3kQz4LpXcPMzEyIIktLSyVGHfgCkJycrPqDj9TUVHHx4nqrCV9k2MrLYoYvOmrA9YyPjxcCRs0yOXB9uW/VLJfFIV8E1RScDP8O+KLIQU24b9XsA4b7gc9Xtf9mfOPi/uVrnZrl8sMivq6wsFWjXC6Ty+K+9SxajcpW17MnNDRUdU+a9LQ0xD19CmdnZyVGHbgPGLW9m/h6a0NlGqvs+cB96+Liour5wPD5oNFkwtbWTolRD65znjx5VL//JyUlifPNzk79OrPFxsnJSfX7OV8n+f72Jh6ka+vsSHVWd1UZvv4kU187OGonuqlJeHg4HBwcVHu4rIMfUPJv2vEN1Zn/fmrf6/ga95SuR/y7U5uIiAg6t23FdV9N+PyLjY0V57fa8DWUr8tqe4/x+IeNOy+rM1uRk6KvIz42HP/0uTFfk7i+ao8x38SYheFyc47d1Kwzj4OmH3n+IcGfBLJEIpFIJBKJRCKRSCQfInIil0QikUgkEolEIpFIJIR+NnBc2ZZIJBKJRCKRSCQSieSDJBvZAfr6WVmjaOOyEieRSCQSiUQikUgkEskHRvYdZGUP+R/tpYlNP15JcgAAAABJRU5ErkJggg==">
            <a:extLst>
              <a:ext uri="{FF2B5EF4-FFF2-40B4-BE49-F238E27FC236}">
                <a16:creationId xmlns:a16="http://schemas.microsoft.com/office/drawing/2014/main" id="{B9BC52DE-B597-3729-98C7-1235040602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472448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IE" sz="2400">
              <a:solidFill>
                <a:prstClr val="black"/>
              </a:solidFill>
              <a:latin typeface="Franklin Gothic Book"/>
            </a:endParaRPr>
          </a:p>
        </p:txBody>
      </p:sp>
      <p:sp>
        <p:nvSpPr>
          <p:cNvPr id="2" name="Google Shape;231;g156f50cacb4_0_186">
            <a:extLst>
              <a:ext uri="{FF2B5EF4-FFF2-40B4-BE49-F238E27FC236}">
                <a16:creationId xmlns:a16="http://schemas.microsoft.com/office/drawing/2014/main" id="{693975E7-1B65-875D-D180-3AA1B386781A}"/>
              </a:ext>
            </a:extLst>
          </p:cNvPr>
          <p:cNvSpPr txBox="1">
            <a:spLocks/>
          </p:cNvSpPr>
          <p:nvPr/>
        </p:nvSpPr>
        <p:spPr>
          <a:xfrm>
            <a:off x="636650" y="557634"/>
            <a:ext cx="105123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2D2A26"/>
                </a:solidFill>
                <a:latin typeface="Helvetica Now Display"/>
              </a:rPr>
              <a:t>Tickets on Freshdesk (Year 2024 to November 2024)</a:t>
            </a:r>
            <a:endParaRPr lang="en-US" dirty="0"/>
          </a:p>
        </p:txBody>
      </p:sp>
      <p:sp>
        <p:nvSpPr>
          <p:cNvPr id="6" name="Google Shape;4240;p629">
            <a:extLst>
              <a:ext uri="{FF2B5EF4-FFF2-40B4-BE49-F238E27FC236}">
                <a16:creationId xmlns:a16="http://schemas.microsoft.com/office/drawing/2014/main" id="{74692343-E73A-4798-F180-C457E8FCB293}"/>
              </a:ext>
            </a:extLst>
          </p:cNvPr>
          <p:cNvSpPr txBox="1"/>
          <p:nvPr/>
        </p:nvSpPr>
        <p:spPr>
          <a:xfrm>
            <a:off x="9657090" y="1213875"/>
            <a:ext cx="2398570" cy="327420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73763"/>
                </a:solidFill>
                <a:latin typeface="Helvetica Now Display"/>
                <a:ea typeface="Calibri"/>
                <a:cs typeface="Calibri"/>
                <a:sym typeface="Calibri"/>
              </a:rPr>
              <a:t>Key Insights &amp; improvements</a:t>
            </a:r>
            <a:endParaRPr lang="en-US" sz="1200" b="1" dirty="0">
              <a:solidFill>
                <a:srgbClr val="073763"/>
              </a:solidFill>
              <a:latin typeface="Helvetica Now Display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Ticket volume on a decreasing trend.</a:t>
            </a: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Peak ticket volume observed in Mar, 2024</a:t>
            </a: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30 tickets resolved from the backlog; 23 tickets from October, 2024.</a:t>
            </a: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Unresolved tickets are as old as March, 2024</a:t>
            </a: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Percentage of tickets resolved is 77% for Nov 2024 compared to 84% in Oct 2024.</a:t>
            </a: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8F4B5-AF21-2923-A0A8-E4F98C322AB5}"/>
              </a:ext>
            </a:extLst>
          </p:cNvPr>
          <p:cNvSpPr/>
          <p:nvPr/>
        </p:nvSpPr>
        <p:spPr>
          <a:xfrm>
            <a:off x="9657090" y="4540589"/>
            <a:ext cx="2398570" cy="1431611"/>
          </a:xfrm>
          <a:prstGeom prst="rect">
            <a:avLst/>
          </a:prstGeom>
          <a:solidFill>
            <a:srgbClr val="F3F3F3"/>
          </a:solidFill>
          <a:ln w="285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40C36-FF14-2424-0732-25F630A3A0AE}"/>
              </a:ext>
            </a:extLst>
          </p:cNvPr>
          <p:cNvSpPr txBox="1"/>
          <p:nvPr/>
        </p:nvSpPr>
        <p:spPr>
          <a:xfrm>
            <a:off x="9930824" y="4589900"/>
            <a:ext cx="185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400" dirty="0"/>
              <a:t>Legend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C81193-036D-A40E-AA8F-A12446F8479F}"/>
              </a:ext>
            </a:extLst>
          </p:cNvPr>
          <p:cNvSpPr/>
          <p:nvPr/>
        </p:nvSpPr>
        <p:spPr>
          <a:xfrm>
            <a:off x="9751785" y="5016049"/>
            <a:ext cx="358078" cy="15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FCE3C1-E860-5AD3-BB09-99258191CB06}"/>
              </a:ext>
            </a:extLst>
          </p:cNvPr>
          <p:cNvSpPr/>
          <p:nvPr/>
        </p:nvSpPr>
        <p:spPr>
          <a:xfrm>
            <a:off x="9751785" y="5306698"/>
            <a:ext cx="358078" cy="15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4F9D20-A8F4-0A8E-F608-97B3DF31E93D}"/>
              </a:ext>
            </a:extLst>
          </p:cNvPr>
          <p:cNvSpPr/>
          <p:nvPr/>
        </p:nvSpPr>
        <p:spPr>
          <a:xfrm>
            <a:off x="9751785" y="5577170"/>
            <a:ext cx="358078" cy="152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23587-E21F-380E-A9DD-D1CE6D5FCD2D}"/>
              </a:ext>
            </a:extLst>
          </p:cNvPr>
          <p:cNvSpPr txBox="1"/>
          <p:nvPr/>
        </p:nvSpPr>
        <p:spPr>
          <a:xfrm>
            <a:off x="10109863" y="4966739"/>
            <a:ext cx="1672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050" dirty="0"/>
              <a:t>Customer ticket resolved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F9588-1482-296E-2AE8-B674576ACBB3}"/>
              </a:ext>
            </a:extLst>
          </p:cNvPr>
          <p:cNvSpPr txBox="1"/>
          <p:nvPr/>
        </p:nvSpPr>
        <p:spPr>
          <a:xfrm>
            <a:off x="10109862" y="5194731"/>
            <a:ext cx="20404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050" dirty="0"/>
              <a:t>Ticket closed on freshdesk, internal ticket created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21CB4-76AB-0D0D-C6C9-56ACBD7AC9B6}"/>
              </a:ext>
            </a:extLst>
          </p:cNvPr>
          <p:cNvSpPr txBox="1"/>
          <p:nvPr/>
        </p:nvSpPr>
        <p:spPr>
          <a:xfrm>
            <a:off x="10109861" y="5537967"/>
            <a:ext cx="2040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050" dirty="0"/>
              <a:t>Ticket still unresolved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38B343-AC33-E45E-28B2-02EBFEF9B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01" y="1382084"/>
            <a:ext cx="8994650" cy="459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2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DCB9-2F03-9E58-8009-B5E0D763E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data:image/png;base64,%20iVBORw0KGgoAAAANSUhEUgAAA8gAAADjCAYAAABZ0T1qAAAAAXNSR0IArs4c6QAAAARnQU1BAACxjwv8YQUAAAAJcEhZcwAADsMAAA7DAcdvqGQAAP+lSURBVHhe7J0FeBTJ9rffmYm7kRAIIQSCu7u7u7u7yyKLu7u7u7u7u1uQQEggStxm5queDLvsvXv/3zI93Msu8/L0k0x3pejprvrVOVWnqhR1x5wpjFIzRwGlMWHChAkTJkyYMGHChAkTJn4ytGjvKjXaPkqFUjPB5BybMGHChAkTJkyYMGHChImfFQWK/FqlYo5S/F499ZQJEyZMmDBhwoQJEyZMmDDxs6IoLDnIJkyYMGHChAkTJkyYMGHCxE+Pot64U1r97zo65o/R//bzkpiYiIWFBQqFQn/mn8eP/B2fPXtGREQExYsX158xYcKEsUgkniBekyx+U4h/ctGKf5ZY44kv5ljozxqXoKAg/P39KVasGObm5vqzJkyYMPE7Wq2WS5cukT59ejJlyqQ/a+LvhLlSxbnQRzyP/oCZ+N2YpGjUZLHzpEKa3CSL302Y+ML9+/e5qSmp/5TKvznIe0dX1P/28xIYGEi6dOn+0Q7yhw8fSJs2LUrljxdE0Lx5c44cOcLnz5/1Z0yYMGEsEohmNt15zm3h0FrqzxpOksixMFVFjtNFflb6s8Zl8eLF9OrVi5CQENzc3PRnTZgwYeKPSHbbgAEDmD17tv6MCRMmTPzflCxZEvfqE/WfUjGFWP8JarWalJQU/ad/Jj/yd1SpVKZRIhMmvhNW2JOD4jpnVolKHGYGHwrx91bYivyKfTfn+Gsk3TJhwoSJP0OyaSQH+Ufs+DdhwsSPi5mZmf633zGpiAkTJv6nqEOecPzESc7ff0OiRjqTwpv7F8S50zwKSdKlgVgenb/G8/eR6EJeNPG8uHWa48dOcuvxJ3R/ZuIvI434So7tH8KHDECDGifSkJcy+jMmTJgwYcKECRN/b0wOsgkTJv53hD5g3e4D7N24kBb16rPtdgivTq6gz8iZ7Fg/le4DZ/Mu/COHFy5kQJumDFt2RefUPd+7gB5Dp7Hn8HL6NB3M+aDk1PxM/CW8yEoGsgkHV37Xgg+5cMdb/8mECSMS+4FdS8fx65gp7LobojsV+WAvv44cyehVR4lIlM5oeXZ8C7Mn7+aDvscn4MJSRo4Yydjf0pgwYeJnIDngItPHiro/ZwMPP0l2gYbb++cxcuQo5hx7pkuTEnDptzQPPkmd8FruHJivSzNbn8aECZODbMKEif8dVi4Ur9uHxWvm08T7AwfO3+f0tr0oCvVn+YZRWJ3ZzPb7sfjkr0qVSn6olEqdaL2+c4Jgr1qMGtAed4t3RMaapOxbkBbnKkp1YRbIC1lOzaeG/pMJE0ZEHcPNc/t5Y1sAxe15DB+3mvevLtN3wFLUmTLxdusY5u19wP2DO1i5cBnTF+0kQAFx97fRZ9ghPHKm5cqKAYzb/USfoQkTJv7RRDxk0/lnpMnow/UlPZi+7TpvzixjwIJbePtZsXv0AI5de8iOS09FmkzcEGmmbdGnmX+DDFlt2DOyN3ufyY2tMvFPwGRVmjBh4n+HXXpyelrz+f4Z7oX4ULVYBgLjAvH2TSNcr7Sk9xNtXrwlOUvnw1kjrZec6tKV7zAI3wv98MpUi6DKfamWxbirXf4M5KQ4Trgb7CRL78JZvCNp/rEJE0ZHZUveSu0Z0KYu3ZtXI/bDE+7fvcqDEG/ad+5EszxOrNt9luyV6jCob008HS2RVCDs2QUeq3LQuXUf+hX34tHVR6YpGCZM/Aw4ZqNp0/Z06NCRhsXT8dz/NbfOnyLFsxqd2neicNILVt1OoH6j1DSNSqbnhUhz+8JpktJWpVO7DhTVvGbDmXv6DE38zJgcZBMmTPxvibrPpFHzSd99Om2KZyQl/DPxUfGkEIM62gIXO2uRKDnVyFVIy0JpuXvmLCl+zRk0rCWJe1ay73m0dNXEN+AsnGNpsa5kvszz/jZSxN8VorJuLrMJE8ZHgYWlFcqYF0xdf5YqzfvhpfRH7e2Mk7jm5O2CuXUKZtbW2FgJ11ijRS1EwqNoNXK8P0+vUb+w9tIrNJbmIrUJEyb+8SjNsbFQEf9gO+vvWtOhSSUS4/xxzOSGGfakzWot7AgF1iJNwsPtrLttSYdmlUWal7o05ro0NmjVpilbJkwOsgkTJv6HaNXvmd+lO0ed2zK5TQk0KUnkzJIN/8ePePvoPh8THMnm7SgasCji4uNJiIslNimBU1s3Y160ExOndsU58jUP/SP1OZr4q0hbPOWkKBZY60aDv4Uvex/npqRoREzNiInvRSjbJw7hbsbBzB1QAMckNfEvPhIlyl/Eu3A87Dx0pc/c3AyFQoWZ+GCRsRZLd8+hWfEcWJml4OLuZnKQTZj4WYi8xcghc8nRfzXdSnmijIwj8m04yUQT8ToZr7TpIPaOSDObbH31aT6LNG+kNDG6NOnd3fWZmfiZMVk2JkyY+J+R+PIWl8OSsX13kM5Na9J8zkVqD55M0YhVdO61kYoz11I9/SsW9OvJ7nfCKL48jxGbb9Fs3Dhsz0ykVqWxZOw/nWFV0utzNPEt+FEQD7xR821bvkmjx5nIo1voy4SJ74I2hcvLBtJheRANK+fk/uUbKLLWIruDP1u3bufY8xjKlshP9IennLl4n6CPL7l86R5hoaGECNPGUZFAvGVx6lTLqs/QhAkT/2gS3jGzQ1uWh+encaZYzt55QYHKLUh6dYDtu7byyMKXyrm1LOjQhqUhIo1vHOduvyB/5ZYkvz7Itt3beKjKQLncGfUZmviZUdQbd+oPQwd7R1fU//bzEhAQgKen5z96L953797h4eGBhYWF/syPQ6tWrTh27BihwtAxYcLE92UNY7jIXsz463qXQjJ16EZ9eurPfF8WL15Mr169CA4O1umWiZ8ATQKXdsxj780QkpOS0NhloGm3/vj4L2Tmntc4F6rHsHaV+HRlK4u2XUdjrkDr5EeHekU4tnszb0K1FKjThbZVcujmJpv45yPtgyzZNAMHDmTmzJn6syZ+FrThz1m7bh2PA+NJSkpBm7kCYztV5daWXzn4QEPe5sPplDuWtatW8ei3NOUZ06k6d7aO4sB9DXkaD6Jz2Qz6HE38LJQtWxaXymP1n1IxOch/gslB/t8iOcjHjx8nJCR1Ww8TJkx8P55yjYX0J0n8k1al/v8h7X3siCt9mYc3ufRnvy/Lly+nW7duhIeH4+zsrD9rwoQJE39EqVQyZMgQpk2bpj9jwoQJE/835cuXx6niaP2nVEwO8p8gOY/p0qVDpfrn9ju/f/+etGnTYmZmpj/z49CmTRsOHDjA6dOn9WdMmDDxvZBGgzdk+YVEh6i/5CBL4diu4Rlp+mb0X0pvDHbs2MHUqVM5ceIELi4u+rMmTJgw8TtqtZpixYrRunVr+vfvrz9rwoQJE/83nTt3xrv+H6NO/s1BXtEjj/63n5fPnz9jZ2f3j3aQf9TvKI3aSyNF27dv158xYcLE9ybPGBdKjfVF8xcW65Jc4uNdn/B6RVzqCRMmTJgwYcKEib8xwh/W/5bKvznI6/oV0v/28xIWFoaTk9M/2kGWvqOjo+MPN4Is3U/Hjh05evQoW7du1Z/9OZk/f75uXkSuXLlITv75th2wtLTk/PnzuoiOtm3b6s/+fMTHxzNu3DgmTJjwXcqBEjMS0oVwscRKksW//2tUWFq92kJrRYVzvVGEWYlP33+HWWtra/bs2cPKlSvZtGnTTx1ifejQIV15aNSoke7nz4ikC1IkgdTJ26xZM/3Zn5sRI0bo5t3a2tqi1f7/O7n+iSgUCt0c5ObNm9OgQQPdiJAJmDRpku6ZpE+fHo3m590RXLLnpemTO3fuZPjw4fqzPzeLFi3SRVzky5fvp7QxvyC1KUOHDiVr84X6M6mYQqz/BMkgl+Yg/4jhx8ZCCrGW5iD/iPOsTXOQU+nZsyctW7akdOnSuob/Z0Oqf1Jj9ujRI8aMGaM/+/MhhQ1WrVqVU6dOfZdyoERFlCaCFaqhPFFdx5z/vC6BFI5dMKUKnTQTMVea6xzm741UDhYsWEDfvn11TpGDg4P+ys/HqlWriI6O1oWP/oyaICGVh3Xr1unah8GDB+vP/txUr15d13kkdez/zA6yZOTb2NjojF1pSoYJdJ1IUgdr9uzZf1rNkJB0Q7IlpA6DzZs368/+3EhtqtSZVKFChZ++bJQpUwbXKuP0Z1IxbfP0J0gNzD+9kfnRv+PP2sh/jSRYiYmJukMaLZJzJCQkoVUqdQuYKJUakvTnE5M1qefQkJjw9d8kIC6lXtOkiM9xJCSlCCNE+ntxb0kJxMWJv09So1AqSElMID4uTuQnfZbSKHR7GseLNL/n+W2H9P2TkpJ+6p5NCelZSD3/0rP412f0zYd4H0kpGv07UqJVJxMXH4Nlgg3Z1MVEOfi/mgSt7nqelDIotVa6967UqknQ5Z1AiqiyCoWaRP3/laIR13X/j5akP5StbzskLfhSBqTPPzNf6oP0TP71OX37kYhaOBWp7wiSpTr8pZ5L5xT6ev7V3ySKl/wHvZB0RSoV4pw2JTF1r/IE8a5+q/8iv0RxvzrdSE3zx3v49kPqMDLpwh+RnsmfPSuDDkkj1Pr3LL0zdRIJX3RcvG9ROFDwpd6nHtI7ls5Luq/WlxnRFKTmoU35XSN08Sm//22KNvX/+F1H5B8SP7Ox/69IZSMhQWqv4/70eX3T8a/thyb593er13uFOPeHv0n8XSM0yakakfSbjkj3JtJ8pSN/luaPtonhh/QcpOdhIhVj2pjSkWoPpr5HaZu+L3U6LkG0NVqpfAhb4Kv08eK8RndeahuSdO/9a5tUZzd8lUY0SH+e5us8DTikMvFn0RX/lzVkwsQ/gldnV9OxTh3q1q3PkGnHiJFOigb5xenltK/bn1NBujN6tGiC7zKlfxPq1G7M9ONvdGdfHJhMnTp1qTNkKUGxoFHHcGrucNo0nY2/LgVcXd2TevXqUa/uEE6+i9Kf/d+jUJqRHHWTX2vWpHbt2tRvMpNnwjCxUCl5eWQ6tWvVola/ubyK1GCmElaxMHTM1LEcmd+DWrVq0nTmYbCwIf7pQbo1r03tpr3Ycz8CG2slb6+up0Pt7ux7GS6S2BB8ZQ2dmtQRz6oVs3feJcXG/P8I2P1vE8r2wV2pU1e8x9q92PtI2kZMOBrPj9G/XV3qNe3OpltfRS1oNbw/s4iGouzU6TmNx2HiXPx7lv/amrri3NAdD3TJkuPuMlZ838kbbggDUBgkIU+Z1U+UA1EWug3Zxscfpq9HgYWthvs7Z9NCvPPatRsybsVlEmwsUKnMyRLhinOsSpgjf37DavHPU5uJTNps3NgwVJQbURZGbyImxQwz81B2j+xN+84rCbQww0Kh5eicVqIciGdXezTXPyehkjyuH4SY96cZLOpCXVEWWndZwXvdWQ2Rb47Sr257Vp1/rTvzBW1CCFumdhbfpzZdxTOTiLqzmTYNRFnqMILzr+NEcVHz+Mgi2tYdxPnQVEP97YlZtJSeQYfhnPH/Wmf+xyhUmJu9Y3nHFjpNqFlzIKcDY7Gwsiby7nbaN6xNrVYDOPo0ChvzVDNBen9P9k0QmiD0YuBiPsSbYxb+kCn9Goqy0JApR15ha2lOzKdzDKrVivmHHqMQmhD/5hKjO4myUqsREw/7Y23+401dUkffZox4t1J5aNhsJs91tpKGV0dnCT2vR90B83gZ/rvTpVXHcXRRb115aCb0UaoxCc+P0LOlKA/NerP7QYROPwKub6Rz3Z7sfxGu+7tP19bRpbFI07wXO+6lnvuxEO2CbQq3Nk6liVS/azVh8vqbJNlaoDSzwDr0FgM7NKZd/y2EWJrpts+Szse/OEG/tqLMNOjIhpshohwouLCqv04j6k3YSaJW0piPbBnYlc69N/BJlBNzoZb7pzYWaWpRZ/w24jUqFD+ORPyO5gWzmjfSlY3adUZzM1oqB1phqz9iSv3WjFl+kYTUlKkIHbi+cbiujagj6aMoHNrAK4zsWp+69duy/FKQrmzc2DwiNc2vG4nWpbnKqG4iTb22LLv4QZ/Zj4QCc1t4dmQJbXTtRz1+mX2aWBtrzBNDhT520NkLnZZexMwstY4rVRakvL/O2J71qVWzCXNOB2BrbcHDXWN0ZaPW0BWEJVmgDb7FuF4NRJrGzD6VmubR7rG/pfkYp/ih2o/fCWRVV2EPSGWj9iBOvZM0XkPU/V10biZsijaDOfQ4MjWphLA7nx+YmvreBy0iUFrGI+IJMwc1FecaMemIZE1qeHFoWmqagQt5J+xNIp8xS59m4uGXUk4/GArMrFR8uLmFLjWlslGLniP2EG4l1XszbJOCWD2uE7XqTuaJWrQlkpkpbA7CnzN3WHNRbmozcvcT8d6teHdqDnWl995H6PBnUeaiXjL/lxa6NMN3P9aleX9qbmqa3jN4GqbGwuz7uLImB9nEP5ro5xto1Ww+Xm1Gs2h2dwKW92DIqmt88j/L1pVXuffyIf5hXzVvKZ+5euce2VoKw9b7IUtmr+DZ7b10Hn2VVuNHke/xMsauv8Sd3fs5f/MeF+4/RmfmPN1Mt+kPaDpjLtXMTzNvxVVddv9zFMJZ0TxiVIMuXPESjc/SqZRM2kqntot4Jxrt4/HFmdi/MbGHJ7P41Cu0wpmWQtXCHx7meeZejG6ckatLxnHk1j2mj1qMomJP2uUPY9G0Vdy7d5Vty67w9N1jnoUmYxn7hDlTVpBSsT8D6zqyZ8kGXoUKZ1tSw/812lj2jenKsJPmjF60iAHV1Qyr1ZFzAa849TKBtqOXUlFzigXLD/NbcxZ0id3hORk/sguK05NZePAWpxeNY/3bgoweWZOr4wdx8NEL1o88wpvkJ1y89wFpUsblFaNZ96E4U+Z2IWj7FA7c+4P59D/DzEJFwLlFdBm0lyI9JzJ9eG2uTu7BlJ1PUFnG8GjDNQLPSzOS/xwFSYR/LEDw0WP0WfiGjuP64XlmJjMP3uP86iPcfv2IC3deEGNmRfKNZQxaE06HmRMpGLmTpdueCmPpB2luEq7RvXJ33hbqxqJFU8j0fCbtem4gPO4BK8aexj/8MbdeSL0hX9ASePsIkUVH8Ws1a/bPGM/Fh7cY3H8Vvh2H08TtNpOmbRY6cZbdm65x59lD3saoUL8+RN8RJ6j8y2gqm51ixOwdRP0QnSUqrC1DWNO7Kwv8MzFu6Xw65H9Lv/qDuRPwkOOvLegy+Bcyvl7D/M3nCNdY6pwg7auTHFdXYHKf2oTvncjasw/YOXsK5xTVGNI5NwcnjOP0o4dsmnSGN9FPufk8HIUmVDzTsbzx7cAvzdxZO2k0ZwMtEL7Vj0PyU4ZUa80Fr2YsXDSH8uottGwyl6CgyxwV33f55G4kHZwnnJa3+j9AGMD7eJq5LxNbZObK/JEcuPuESUPmoK3cj25Fwpk3bgmPn1xnw4JLPA54xNOQZLThNxk+bB2+7UbQOstzxk9ZwvtEfYY/COaW8PLIbLqOPEH5gZOZPKgCp0Z3Y7auYyOG7Wt28/bhYy7deEmcUinaCtG+RAkNfRJOrR6TKJp0kMWrD/HoxEqGrI6k+7heOByazNxjDzi9/AgPPjzh/O2XxFtY8XTrMCafzMToCW2I2f0rM09+wvxH0YgvqN8zvXFLNiWVYfaihTTPcIk21UfwKvkdG0YcEj8fc/7WO13H6BdSnh/ggkMLpnYvhf/qEWy+9IwloyfxPFNbBjV2Ye3oKdy8eoLLjs2Y2qM0r9aMYNPFZywdM4mn3m0Y3MyVdSPHcTvix5ovrBJOb8ittXTutpYs7UYze3xrni/uw7g1V3j77ByfCw5jWBVbjswex9H3qR3w5gkfufLgOXlbT6VOmtssX7SJR5e303faQ1qOGYTf3WVMWXOGaw9fkLvlFOq53xVpNvLw8g6R5j4txgwm690ljN/8QPK29Xfyg6CJYF3Pdkx76sNkYVN0L/qeHlV7cTfoBUcCbBkyZTa5PuxgwaavOlDenuJgSnmmDW5E5O6xLD/5iN3Tx3FMXY1RfQpxaPRIzl46z7GUskwb0oTPe0WaEw/ZM2MsR5KrMKpvYQ6PHMzJ9z9WhIRCvJv4gP10aTYFq1oDmT9nAAkHfmHQ1KOkWFpw6/QeLhy5w22hkyEpWmFLCIc6JZoHd6/iWnM8HXN+YuO8xdy6eZR+o45TdegwSoTsYdKiw9y6cwunGuPonDuUjXNFmlvH6ffrMaoMGUbJsL2i/TpLvPb7DMSYHGQT/2henzhEYPZiNKtbhAxZKtK8uTfnj59DmbkSv85uhY+ZsNS+rllmTpSs0Y6GRb3JlT07yuRkXr+8S7R1FkoWKEjx7B6cuHSfQk1aMqhLORyV+iWNnLJSxPcTR1Zu4lRSOuqUz63L7n+Nwsyc+PvXOB2ioEm35mRNl4M2PeoQ9vQAdxJLM6RFJfLmyo63sz3xUuim+BtpJMwhf1P6181Pzhy5cDZT8jEkgFdhagoWy0+hovn5+OoekS4lGDe7HZnNLXShLhoLN/LkduTNmf3su/CeHJXL4m2nRK35AbyCmHecunSPwl3aUSRDBiq2bIWfw20O3LenZCZ7Lu9YyZkPnjRrUIrfZrimK0PfRhXInS8nmdydiYn9zMOnT8mQqwgFi5fGUxPI+VeWdJoznMo+bpgJg0AK3vLMngP78HNsWX6A+JLVKeltlZrf/xilOoUnx4+TUKyCKJ+FyF24OrWq2nDu7F2Cnl7k2M3POJkXw0Lz76GrUkMR/0lL8CUHUR8eonbNSZGiBSnibcvRqy+p3LMHnesXwEaqD6L8qNxzkcfjNUdW7eCKXTZqF/UV5eqH8A6JvXqaixpXWnepQ4YMuejYuxL+Nw/yPC4fQ9b0o6CDzb848wq8SralR0UfcubOg71CQ+CHl7yJtaFEmUIUK5ybJ/dvYZmnEqOmtiCD0BQpzCw5NoxQrQV+xYpQo0JxrN4EEPMDRAVLmqAJeMHxO28o360t+dJnoWH75jgnCcPseXraN21AmYLZyJLBk8TEeDTSsF5KEppMVRjQpDy5c2bHy8mWqOhwHr8OJEveguQvXRybaH9uh6Vh0JJ+FHWz0xnUUkh1yOcI3DLloEj9GuSPCiMw4jMqxY9jeiQ9vsKJEC0terfBO0Nm2vdtQNjjvdxOLkIl1W2Wrd2K0rcytQun1f8FOBZoQf/qWcmeKzeu5kqCPwXwIlRNkRKFxFGQj/53iHQtzshFnfGzMNeVJ3VCFCGJGjLlL0SlmhXxeP+eiB9qxoBCtHdJ3D9+EkXZqtQsmZ/8JWpSrZyCM2cfEfTgNIdeq6lapxQulvpGUwqjtMlAnXrNqFY0G9kzZUSdlMSzp7dQuucRbUUhCqU358i1t9Tu35v2NXJhJTRCevufQ4Rj6exNzsJVqJvWmXdvP+g6Z38k1AF3OfI0hPr9Ooj64E3r3i1QfDrMmUeedJg5lNo50mL+L6NXZtnrM6huXrLnzo2nrQWhEcE8eR9B3sJFKFKmOMnBD/F3KEW/Wvl0adLZWhIW8ZGn78LJU7gwhUVdSgl5ztP30tDhj4NSWAf+J48RmrsEDaqWIHveCjSo5865k1exydOGXjVzkUO0fTbaJBJFWoVWQ6K5M+VqtKZhyezk9MuCIiWZly/uEGfnR9HiBSma2ZmT915RWqRpVCo7ObJmQSm0xv+lSGMrpSlAUT83Lty6pbNNfijCnnPs1ksq9upIbmFT1O7UmjSacxz196JC+hQOb1rFg8RsNKmdn98sAJ+qDGxQnBx5cgmby5bPQkMfvnyLX94iFCpbGruo59xU56J3vRLkyJ1TZ5d9jo7g0cs3+OUrSqFypXGIe8vtl1L024+DQqUi6OxxnqXNSdNGVciSpQQtWufkzqULvAt8zoF9V8nWvDHZHBVS8IRAS7LCiryV2tK6Qg5yZsuOubBP3r55RKgyPcVL56doLi8u332EX7lWtBVpcmTLJtIk8+bNQ0JJp0/jzc27t0hITpHky+j8OK2UCRPfgfDwKOxtPbHRKZQCRyc3tJ+jSJQ8mZT/FEwqeH+GXzbcoVW/AXhp3pDsZosdZji422JlnZokRa3v4ZUySZuPCp5qNs34ld0XQ7F11Sf6HyMZHNHRkeIW0+DioCVFfGeVsyuOwoj5HBsnFCCeU1vmcdexBl2r59HNN9ahNMMq9jWLlqzGreZQqnkn89lSjZOlFZbWDji4CjXSpuane4Ya4SBbe1Aod3Ze7FrIgk0XUNs6Ym7+gzRriXHExFjh4WKb+tnWnnQWlkSER2Ju40Ta9N5kzqDk3sNbhP2LE3NvywxOK8uLRqsoMXFB2LvaC+F0wNVLJYwAKYUajW7OvFbnIHsVKoP7s2NMnLqc13GO0n/1Q6AVLVOEsMgd7NywkEbwVGa42DuhDg/m5N7NRHiUplmSFZq4f9/sSbxpkhMyUsajIS6KAEhjj41o9h3SWmFhoYsqRP2lPogPZpkLUtwmhNWzpnDqbiJ2Lj/OYoCfIyMwU3kibA8dli5psIuLJ1pyVsR3+I9+fOwLxs/bSIF2EynlEkGUnQonlQU2Dg7Yu4hn9JWmaISjYZWlLLXSxjCodi26zTrAJ2EI/whjIJIPEp8QQ0KCHWmczVGLe9bYOeIhnNbwyEhR9VW8Pb2cNS886N66vviOCXwZy7LSRHN4wzxepGtE+zKZiEyOwNHRFguFA86e4ttJCaX8xEPQCk1QWbtRtUpJLk/pSoMWk7mtUGH2AznHEvFREaJupMXVMfXFmwl9dBH6GBWjxcbJHd9MfjhZ+3PlTpDu+m+kBLNo/lJca4+ktk+K0McUnKyEPto44ugmruufha48CMfAzD0/tXI6MrN1bVoOXc9ba0t+qCUydZKuJjIyAScHVyykwirKt6udM0mh7zmyeweadKXJnd6CpJSUrzo+xU+hJZ9vbWLm+QQ6d2mLTcJb4SDbYy00wlFohJloBzQivVqd+jcatZrc9VqQ/uoyGjRozer7b1BY/ngLhqpjokhKdhX1RF9znVxxF+U6Iip1i7v/3PkbzbYlc4gp1JtW+Z2IIBYnexuhu6KeeEgPWsovjh0iTVTBnrQu6ES4Vkoj6pKZIy5pRR35Uul+GLSi/YgR9pQHVpbio6jLTo4uqD9/JlmjxDziEVOXbCVXs1FU9oYk/f1rVUJjnu9n7O4XtOreHw/1WzRpbLHFEoc0NgiTAq3SHM3zg4zd+YwW3QeQVh2A2tVG2Fxf0gjH6j896v8V8THEx9vj7qJf1NLekbRKFeERn7GwdSattw/eaRO4de8h0X94lymcXjOdR2mb0rViFqGh4Tg626ESGuqSXpQLreTpaTm7dgYP3RvSrXJWIhPDUtMIu+P3ND8O0t1EiO9tY5kWWyvREIrva+foinlcHHcPLedKYmFq5HMgNknoxhc7QUJpgdm7c4xec45a3UbiZ/6BBGcr7DWW2LoI/ZDMNYVI8/4Co1efpVbXUWQTaeJ/S2ObmuY7lQ2Tg2ziH4131qwkCYM4NZItBf+XAbjm8MNRchBsrDGTHEEbvdOkJznmEWMHTcSjzSbG1/XEycyK2MfvRCOnIfhZEBlchPoLbG0sUQphtxPq8PnUNGZcKcfN+FA21FEyfPK271VnvwmNECO3DD7Yi+8eFqfFQhhwkU+f8tnDm6wZ7Hl1YDYT9muYtGQuJb3MhT0n3bUCC+Vn9s4dxbHkeqyc1QJfWwsU78P5EJdEbPh7LBJchBFli5mNMH5UKqwcnFF+uMCMhffpe+oBN3d05szSFdwIiPkxwubsXEjv7synEP080KA3PBECm8PLnmSXHDRu056OlVw5ufUov09J1/Dp4hIGrf3EuOVrKJpeNNcxyQS9DRfv9hNh/uCTzl2kE9/fXBj+FsIAEp+2T5yAusUewuPPkeXKGhYe+z0083+JNIqVIbMvcaIh00jlXx3Di8BQ0mV1EeX6Pa+uL+eXIVt5fkD9bw2DtLhOYaeq9CudAXtR5j8/CRQmYAJBz8LI6O6NtCOerZU0UmaBraUlr7aNZePH9tyOf86UXIGMWHgsdZGNHwCPzH5YJscToY97C378hGQfX7yl3aPMrIWBqsLcyib14hfUYWyeMJz76QexdkRRPIVzo30ZTLBwFCI/BOCoSIud9CdSfZA0xVoY+1Y+jNh/jJObltCsYDo806TF+j8vEP5fQ3JU7F3dcXew4ZN4CNaWKlIC/Hll4UTe7F5EPdhBv8nHaTdjC22KOaPRW7pmFloe7JnB9FP2zFg8nUIZhIMXEceH4GjhMAUT+8ECT/c00r5cWErPUJQDlcKGCr3mcOLsHsY0KyIcTWE4ujsIx+IPFuP/FAevTNgrkgmNTVXsiCePCU/ng5dVJHZF69K610DyaV+w89iDr3yWeI7NHs7BxIasndeQdPZCHwNCCZT0Mewd5gmuODmJZLbWQv9UWFoLL8DMhW6rdnN270a6lc+Eu7M7wmf6cRBfXykc3QyZMhETFolOzJI/8zwoAq8sTgS9eM+zcwsZMnsvr58cY8+hp2iFU6s0F+1GwCkGDl9DhRHb6FPBTdeZHPnkg3AL4wl6GoFPWm9R/xWieqRqhLV4Jg5+Tdj16CIbx3bB18UZH28P4QT9CK3m71h4eOFqbcbHyNRe0/jnj3nvmJYcGRx1n60tpPUXrPnja0zm1tqxLHuclxUr+pExjTDwg6MIDIslIS6QlDAH0nta8HjTWJY8ys2yFQNEGkvMPn1OTRP/nqQwO9K62enz+1FQiPYjC4mRkaRIHpEiEf83H/DImQ0Xi1DWTx7J/bS9WTmxLq6iMEl9B1K0iiLsBiOHzcSnwzrGNfTEUWlFjGg/PgurLPjFJ7w9fFFF3GLkLzPwbreWCY3SiTSWxDwNJJIkPoo0GVwz6Dr2fiicPfBwsuVTeGoYiPbtS14KDc3hYYXaqxgt2nWjST4lh7afJiJJl0Sg5tXBGYw/ZM3sldPJ6Snam/A4Aj98FrZXENHvLfHJ4MLHEzMYe9CCmStnkcvTCouIeAIDxXPXSGksyJD2x9rqUOp898qcFU3sZ+I0whgQzd/bl2+xy5qWiBdBhL05zMBfFvA88CIb1l0hwdxMpzVmcU+ZNkrYS5VmM69LVlzMLEl89oEwldDj1x/wdMqIddJLZvw6nuQKIk03UdaEPZ70LDA1zZtg0tp5pc55/w7Socpeod1Y/e86mpfLpP/t50XaSsTe3l63b9o/laioKOzs7H7I77h79278/f11WzXIxTa9Cy/3rGfvtbe8vbGDOStuU3fIeKq6v2XF1MXsOHmVELUab79CwkAWtVqTwP6Jrei5PpTKhV24+/A1GQqUI/T2Js488uf2qxgaduyKe9gFFi9Zy8FLz9C4u+HhmMDVbaf4pIrh1tW3ZK7akAbFM+l61gzlwIED5M6dG29vb8NXXhTCpRJGq+3rcyxYf56YT9eZP3slyoLDGFQ7iPaVu/PCqzhZk59xIciMwlk8UYlGLfDCTGp3Wodn0YKo/e8Q7JgXX/VDdp+4y+P7D0hbujW1cyWyZd4Sdp+8QnBSCq7e6fh4/iAPwuL58Ogx0S6FaNmwFLrHaoB4SVuQSdsySNu5VKwoc/s5M2FwWH1g+bythH9+x5al8zj2thRzppbj5oZZbD54k5179+NVuz+tKmXHWvhyKR/P075mO647FSU3z7gaaknVnM7s2beLZ/duEuhSlk4t8nF3x2rWbt/DnfeROGbOgXXQSU5dFA5k9DPuvnWiSbsG5PIw3BKWVuzdskU4K23aGF4OBFppxDitFTe2buL8ozfcP7mZ5TuDaTlyHMMG9qVTx46Us3vJoq3J+Lb6fXKkVIZTEtUkLjbn1p0EchcsxvOL67n15BV3RJlp3bE1PD/G8jWbOH37Lap0nribB3Nx11UizSK5ceMTBeo1oloeT51z9q1YWFhw9epV3dZv0rY+km7JQenhAbf3s2jXTcLeXmT2zA2kqzmOftUt2TFrPpv3Hcc/PIY0fgXIkS51mPnZvmHU7nuE3KVyi7J9j1jvkqQNP8fOUw958PA5uWt3oVzaD6ydtYydJ68TLnQ1S3oPHp7ZyeGTp7lwR03dft0oqTesDeXmzZu68lCyZEndT4OQnBBH4agmvWDhkn2ivXvBqgULuJdSn2kjfJnZvAUbQn0p7xHJmWfhZM3sg52VNYkBe2leZzAffUvgE/eIO1GulPJKEY7SSV7cvkW0T3U61MzE+TVL2bTvGM9CYnDJ5IfZ67NsPXyes4evkbb2AFpV80IlnG5D7RlJF+7cuaNblVfamkMuCuGoOgacYdaqM0QF32XuzEVQcBTDq8WwYsEGzh3bz657oTTtNpDSWVLf38cr06nUYjmexYsQ/+Q2Qa6FyKG5z/bDt3h47x6eZdtTP38im6cvYsfRi3xITCZTJl8Cr+1lz/EznD0fRJlufamWw80ooxQbNmygfv36WFn9FsxpENJon6uHGRc2b+bK8wBuHdnAqgNRdB43lsH9UzWiqPIuh1/nZ8LsZrgmiPZF/YGFfdsy644dlf20XHrykQIFC3P/zDruPvXnbpgt7Ts2J+HBAZav28q5e+91GpFZEcqmPQe4LOr1K+sq9OldETfxMAwtF1K0lLQS7fTp0ylRooRuazzZ2LqSNvo2MxYeICb0OYtmz+G9a1dm9c3D1c1rWLllBzdfh2OV0Y/8mdPqFh+Keb6OatXGos1fCpv3d3imykpxx2C2HTzPk9s3MS/QkvpZHtOg+i8k5y2FXeAdnir8KO78iW0HzvHs1k1UeRrRonYB7I0wV3/79u2ULVsWV1fhtsrpgFAocRJ6+Gj3Zo7eecWLiztYtOE5jYeOxOfNDOr0OUTO4rmIeCrsBeuM5EzngJlwg7eO7cAv++KolM+emw/f4puvBB9ubOLygzfcDUgS7WMznq7uwZDd0VTM76BLkylvSYJubhZpXnP7bQL1WncmfwYbWfcvddBKtsSlS5do0qSJ/qwMLB3x5CXz5u4kJuKN0NDZ3Eioz+xh2Tm+Yi57jl4Rdf8suZsOpnFJHyxE2Uh8d5DGVXsR4Fsa7+gH3IlNQ0UfLTv2H+H5jRtE+dajXckoOtbozKuMpcgY85DbMW5UFG7Zjn2HdWkivavRvkkZXKRRfJlI++pny5ZNaFMmWbaFNKJt4+VG8PHt7LjwmKD7h5m79CzF2o5m3Kj+dO3ckbrZ4tl1BIat6IefUit8jxROLepBl0UvKV00PU9EO+qctTjJz/dy/MYr7r/4RJVmHUg4M5JO855QqqgXTx8+wzFrCVL893Psmr9IE0zZRp0ond1V3IPhna5Sm7JmzRpss/zRzjQ5yH+CyUH+32JMB1llnZ4yFfJhrU7C0smHGuWzc3nnDmJ98uFs6UzFxjXI5e5MeuHYpHUQrZFWjdLOk/IVi+FsY4GNoxu+BSvRoFxGkhNtKNaoK81LZiTh80ciLLPQsHFZ0tq5kL9yY6oV8iIlxZzsVVswsE1pvkzTMhSjOMhST67Gntxli5PRUk2SmSNFKlXH7P4uTgW5Ua99aypnc0NrJoXL+pAzg5twiDTCIVKRvXQ5cqe1Q2lhjUvmwtSpUggnIWxp8lWjbbNquGlDeRuqpESd6uTxcCB97jLUrlwUG40aJ5/idOrajOxpLEn+OqTmGzCqgyzM0DQ5ilLKz5EYtQrv/JUoZfWYdZfjqde4KmYxMfhVakfv1jUQt6xDK4x4F9GYV87jhZmlNfZpfalYtQr50guP3y47LXr1Jm+aJELeh5C2WDWqFcuEs2dmajZsSBYnYelZeFG/R2/q5E2TmqGBGM1BFs6ptbMvJYpK87ySsUuXl6oFXTi2/SCW+cuS2V6Byj49PlnyEpflFdGKMFEWpNnlajIk5yDLy5LY2LviV6Qi1QunISnZiTLNu1G3gCuRHwNJcMlDvdqFcbN2pnC1hqLRciEl2YY8tVvTo35BlAbeu7EdZHCgSOVSeKqSUVq7UKpaFaLObeauWUZ87G3JU602pbKnxdVbGA5pUjs21FobClYsj5+bDVa2DqTLXppG1fJhmaIgU5kmdGhUHJvECN5F2VGlSQ2ypXHGO2NGNDGhxCscKdekPY1K+Mh2hoziIEuakGJBxoJFyJfWiji1OX7FhQ7GX2bThc+UayWtweCDwsxC+AfpyJ4pHdZmCpJjUvAsXErUIVGezS2x9cxGlSrlyOyswDxNAVp2bkt2uyjevo8ic9lqlM2dDhd3H9zMY/kUlUzGwrXo1LY8TsnJX43EfjvGdpDBhlwVypDFSo3GyoFCVWtjeWczF83K06ywPZG4UaPNANqV9/3t/aUkmpOzXEWhBfZYWtvh7leU+tWL4CISpMlfk05tquCqiSLgk4JSDWpTwMuVdD6ZsUgMIyrJksJ12tCqWs7/Y8fxb8NoDrJ4MbbufpQoJOzApBQcMhSkSh4b9u84hmOhcmS01WDm5EXewvnwS++CuXBY1ML5N/fITMWSubES78bGyY0cRStTpYAziWpXKrTqQa08DoQFfyDZPT/1ahTE1T4Nmdxt+fgpFGvPvLTq1oI8zpayIgu+i4Ms3lCmUmXIK/Q8ydyaXOXqkyHwEPveKsnq7Ui6ApWpUcoPZ1HOs2Zw1TnIKXFCE0qXp3gmZyysbHDNmI/a1UvjZaPFzrcsHTs3xEuRQvoSFSjhm5rGRZemDN624vn7lKZDl6YIf9AoGMtBlv7Uwt5bPNscWKiTsUqTnSrFM3B+1x4S/arQsnEVfF2sUVnZ4enjh7f4PTkxBaVDOvH/F8LR2gJre2d8ClSgVol0Qr/sKN6oM/ULpkVh406ZL2nsvqRJL9LYUqxhJxqK/0eauiMHozvIwv1PV6AExdJbE6ewIEuxmuRPuMimx/Y0qVdElINk8tXqSk/hzOoiFgWaBA2eRctQLpu7LkrJKX02qlWrSFZXJWZp8tO2Zzv8LJJwLViG8tk9dGkc02cXaSqRzU2kcctPmx6dySZFpxgBoznIok1RWaSlWLn82GtFu+rgTaVyeXl8eCdB6QqSz9MerbC3cxbKTy5fT6yVCrQp0ro1LpQsXxwPO0ssbYQNmacs9cplEZpiTt7qrWlaLhsqM3uKlxNp7FPTpBN2Zr3ymdFIaaq1pnmlXJiTun6OofwnB1lRb9ypP+S7d7RcQ/TvT0BAAJ6enrqH9k/l3bt3eHh46IzPH41WrVpx7NgxQkO/z0IEEaKhVjinw8kIPXDfk65du+o2+S9durQMY1iP0gxrKwvh8Ej/NEQGvyVC40iGdK5C5vWjOeok4kSDlprcEivdJLRUpL0tk7QqrCzNUxffSEwQToMUSiot0JWKtI+qRmmOpW4bF2kbjERhYxlu8FhbW+sa98ePHzNx4kT9WSOijiIwOBH39Gl+rLmA/0KMcN6l7ZKkOiHtVygPBWaizkthxNKe1pqkz7wL+ISFiweOlkrhFIlGSDTm25jDSfMNwjy0Ek1PIk0SB1HdrD0aaQGWxCSRzkrkITVyScQLQ1olHKbU9y7QpJAgypGZMNZFElEUxOeEJIOiCCQkh3jOnDkMGjSI4OBgnW4Zm/jwYKJVLrg7/nh6+DVLlizRlQepo0D6KQuFCksrKQw61bmIj3hPYKSK9N7CgFFJ++SLNLp3Kb07rUguSoNU/1P/WrcAV4KQCwtdKLVU/6X9cxVCE6x0nyXUyYmIkqAvG0I34iXdSL1mKDY2NqxevVrXPgwfPlx/1rgkR30kLNmWtK4/Wpjrn1OlShWdgefk5CRvlFCHpBGWon5Lq1QLjUiMJOBdKFZuHjiYi/bDTNIPLYkJeqNUpJHKgJkwenUIR0YqM1LHqtSESPthS3trp+aZqhFaUa4Sk7W68iQh7bctp62QkMqwtDe25AgOHDiQmTNn6q8YF21cKEExlqRzT40u+dFp3Lgxo0aNImvWrDKdoFS+aL30vLXJMbx/F4y5awbSOlrqy15q258o7Zcs/plbWmH+RRCE7ZAk2jCpQ95Saj+Eo51aNv4/aaS91FOvGoyZmZnOlpA6ULZt26Y/a2SSIggM05LW0+WHWG/i/0fPnj11W1RVqFBBvo0pkHY7sJIWOBFlQ6FOIOhdICnWrrjYiXZD2KCWliqSpf339eml9/77Fk1akqV9qlXC9jSX9l8XbY+4J6W5VA6+SiPZnsrf0ySKNIbaFl+Q2hSpEylNtQn6M6mYHOQ/ISwsTCey/2TCw8NxcXHRf/qxaNeuHYcPH9b19v3M9OrVS9dZII0WyTd6/ojUuEkYO19jIt2jFE3w8OFDRo8erT/7c1K5cmVOnjxp/PclNWS6X/QOkUChVfBQeYmVjCCKCNxJTx/mk17rJ6VKTfRfRCoHixYtonfv3jqn0Nb2j2sG/ExIjqH0DPr27ftTaoKEdJ/SiKnUPkiOkAmoXr26LsrE2dn5v6IRPyJSuZAcZEvhrP/yyy9MnjxZf+Xnpnnz5owfP17nIP+sZUNCKh9PnjzRdbZv2rRJf/bnpl+/fjRs2JBy5cp9B90XZSO1cHyHvI2LVDYkB9ml8h8Cqv/dQVbdW6T/7eclISFBJ7JfDIZ/Ij/yd7xx4wYfP36kdu3a+jPGQfqu0iGFYRmTL8/Q2CIghRF6eXnpOmuMec9SqJGxn4GEsfOVwv/fv39PdHQ0OXPm1J81DtK9Su/L2O/se+Qr9fpfvnyZUqVKGfX5/qdyK4VVJ6picZkQikMuBeFnFMTMlUbZLf+Sg2zs+iD1/L98+ZL79+9Tq1YtnW4Zk+9RH6RnIB3GzvfVq1e68uDn50dKivH2wjT2O/vC93i2ki68fftWF00hhQcam++lDd/rGUtcvHiRQoUK6SLCjJn/97xnY5eNL/VNmpok1Y88efLorxiP71k2vty/sbl27RrZs2fXReL8XcrG98hbenfS1MLnz59TtGhR/Vnj8XcsG3fv3tVFy6ZJk8bo+Ru7fn/he5QNqU05f/48pftu159J5d8c5JktU1fo/Zlp3749U6dOJW3a3/c9/KfRrVs3XS+rNPfgR0MaFbhw4YLOUTYm0rxmKbxm2bJl+jPGYevWrURERNCjRw/9GeMghUXVrFmTwoUL63rGjYHkbLRo0YKVK1cazdGQhFDq0Bg5cqRuZCc+3jibe0rz6aRIAsk5GjBggP6scZgwYYJuZL5SpUr6M8ahZcuWLFy40KjRGdJcSyncXgqhNEYYlIRkSEtG9ZEjR5gxY8a/hetKodVXfXZw3XEflUI7ket9BZIU+mWf/w8kI0zKL126dLqRC2OUBSn8SfruU6ZM4cqVK7i5SXvoGAfJ2WzatCm7du3SnzEOUijf4sWLdWXBmGzevFlXHjp16qT7aQykdyZFq7Rt25Z8+fIZzfGWjA5Ja9auXavTHWMh6cLOnTt1mtu9e3f9WeMhzU+UdEzufN5/RZrvJ62pYIy1Nf4VKepq2rRpODg4GM1wlNoHad6/NP9f0kvZIf1fIU2fkaKjpPZYqs/GMKQlw1lqJ4sUKULHjh119o2xkZ6zZBtKToUxuXXrli4C4HuEhUuRN1L99vHxMZrDItXnBw8e6CJavkz7MBaSHkntnVS3c+TIYZSwcAlJjyRbYsWKFcybN09/1nhINopUPvLnz68/YxykQYJff/1V1wYamzFjxuhsoOLFixvNxvxiD44YMYKNGzcazR6UkMqGlK+09oQUVSd/ylkqktZLtluGejP0Z1IxhVj/CVJM/vLly//RDrJkFEpC7+vrqz/z49C6dWuOHj1q9DnIkjhKTqfk0BoTyQCUQtaNHe4ndWJIBqZR5iDrkebVS/PVpNBlYxmAkiAGBQXp5rNIDpexDHfJiJLmCknOhhQiZkyGDRumm3cjhSYakxo1auicGCnU0VhIDYw0cnrixAmjNQiS8Xvq1CmdYyh1GP3rO1OJf/6KB2yxmEyXxGl44I36t5lD/xnJmR03bhwZMmTQGanGKAtSnnPnztUZIFJYrTEdZAmpHJw5c0b/yThIjpCkr5KjZUykdyUZo9J8bGPVM+n5SporGdHG7IyTDFJJaw4ePGhUB1m631WrVunaB6keGxvJYJR0zNjrc+zZs0c3YiPVD2MjLUi1bt06I81BTkVqH/bt26cbWZHWADBWeZOQ3mG1atV0zoq7u7tRHWTpGUhz9CXn29jUq1ePpUuXGt1BlgYDpGch2Z3GRurwkaYoGWsOsoRkR9y+fVvnaH7ptDMWUtmQ1l4ZMmQIefPmNVqHnaRBki0h6bKxbUAJqdNS0tCCBQvqzxgHyUHu06ePTj+MjXS/0uJ+xpqDLPHFHpQGjCQ73thlQ3oWUrsiRZhKkbDGQMpXsrPdqv7Rzvwy89nEV0gNjLGE5EflR/6Oxgyd+Brp+36PvKXG/XuEknx5R8Y+/k75fq9n+73fmTGR8vue7+zL//H1kaROwjPFl1Ip9XBRp9N9/tc0f3ZIfHm2f3bdkEO6xy/vSvpsTL7kb2y+V75fnq0xy4OEMfP7+vhe+X55Dt+DL/dsbP4b92zs4+t7/rPrco7vdc8Sf7eyIeUp5f09+F7PWTq+3POfXTP0kPhv3LOx+XLPxua/cc/f4/geeX+5Z6l+/9l1OcefPWOTg2zChAkT/0008Xx89wHj9H1+P8wwp0RSfZQWFlhb/b56sVHQKjC3ssbqy8rXJkyY0JNMeOA7Io0zkP9fQoGFtQ2W5sY3KRUqc6ytU1dKN2HCxH9CQ0zIBz5FGd9J/24In9TM0gpraesMY6NQYWVjjRxJMjnIJkyYMPFfRJN4jT6FS9Bx5GLdHK7Vqzdw+mbAXwhg/m8jjF5zBYG3T3DgzHPM7ex1+8Pb21mnbt9kMEpUFnE8OLKLM0+jUvMUh62NpalBMmGC98ytX5F63Sbr9WE1u488wHiBisZGidIshlv7tnPxVcJX9fn3LQANRalSEvPhDgf2XiBKqdcfe1ssxHkTJkx8TRyHRrelcoPerNTrxrpN5/k+m6UaA4WwA9S8vnSIQ1cCsNHrhp2dlRG2yFIKOyuA41v38irOWq8bdqlbUH3DYLxJZUyYMGHiv4hCZYb2cwBbJvfSzVvq1Kkt0zfdxDizi42JNMqr5vHh5XRt1oRGDRuLoyENG0/kVkwyKv1qkt+OUuQbxYlZo2jRtDGNGzfSbTXRpf8GPphLs59NmPiZEYYjyZxfM1KvD53oN2YfYfqrPx6iPluGc3DiYJo1aUwTfX3uNXwnn4RBKqc+K82VRPgfZ3jzZjRu1EjkLfSnYV923QtCYaEST8qECRNfkPaofnx6KV30utG+3QJefp/obCOgxMIqkVtb59KxWVMaNWqs041mrWbzVC2+i4zKrdu/PekJs9u00mlGU50mtWXO9jsk2/z1aDiTg2zChAkT/0UU5kVY/uYjYeHhfAoOJDDoEzsn1cZaf/1HQqNR4OCZmfR20Vy/dI7zFy9y8cIjIpK1ohHSJ/pmtGjU5rhnzoZd7EvOnTuvW1H72q03xIuGzWT0mvi58WLA4RuECn0I/RTM+w9BPDwxiHT6qz8eWrQaCzz9smEZ8Ziz+vp86947EpUKWfVZq9Fi4ZAOn3TWvLx9XuQt9OfiLd5FJqBQmsxXEyZ+x5Za4zcQHBZOWOgnAgM/EPpxNYV/4AZVo1HinMEPD7MQLp8/p9ONS1eeEaWRugnlIOwTlSM+mdMR8ewqZ3SadIWnARFoVX/dxjApjAkTf0BDXEI8ol02YeL7oLDERhXK6cOHeRahQhXzgfuB0T+gY6ghMVZFkXaTuPPuA58+hfAhMFD83EplZwtSDK4kapLiXGixeA9vA4MJCfnEe9GYP7w0msxJyRhvd1/jkZwSR7xxFvk0YeL/gxkOTslcE/pwzT8Ce20U11+H/MAdR6I+x3vQcf0x4cx/FPX5o6jPQVw/MhCveHn1WZ2kxj1PKw68fUfwxxA+Br0XPy8xsHwmNCLvH7WZTkqOI+FvNYfcxN8fBdZO5ry8cJxT159ibaHljv97kn5YW1Yt7Asryg9cyOP3wr4ICRFOfSCBr5dT1AJSZNy3VqtGZV2UxU9e8SH4EyHBH/gQ9JyVQytiEZ0oLJu/hslBNmHiX3h9YS0d6zSmTbfJ3IvWnzRhwlhoQlkzuDFNWrdm+v57vDi3j2WrLslftEuhRGVmptvO4suhNHyYNxWFGRYpAawa0Z1WXYdy68EDZi7YwouYFHl5i3wJv86Ilk3pOWkN/ndOM2bJcWJUP2bYZGzQWYbWrk+LFv05+jJWf9aEie9BIufm9aGe0If+8/bw7sU15o3ZQ4j+qhyk0MM/aoRKvkYIFKI+qz9eZHDTpvSftQ3/m0cZs/IcCeYy67O4X0tVLOfXTKBZ0+bsufaSHevWcPhJGGY/8AJ/n9+eYGDtBkIvBnMq4MebPGPin8mLQ7NpUb85rQZO5VmgPyuGreZJsjE8ZMW/2RYqpRFaaqEb5gkvmNu3He36T+Thg1tMmr+LQOHVy5MlhbhHeHN+Fe2aNmPO/rtcO7iBJcdforQ0+8uaZHKQTfxt0Wq/x1YOStK5u5MQdouLpzbTo2YJchRrzfarTwgOifnLPU8mTPwnkuNe8NK/HNNndSAzr/F/HkBEolrWaIiZhRkf74jGoE4PDt1+w/u3r3n16h2R8cmS9apP9a1IK9NquH9wI8vX7Of4meOEaBT4bz/D488JMhowaQ5yLMfnz2b9yVOcvXqLOE08t9af5b1odOWZvZrvUkft7TJjb3GPK1cOM6ZjDfLlrcTk7ZcIeB+OaaDIhHEJ5upRZ0YvGkP1DKG8fPaKkJgE2ZEVZpYqAi4tok39/py8/5Z3Oo0I5LM01CnLGlWKvKM4MGM6m8+c5NyNByQmR3Njw3mCzIRDrk9lCCpzJZ+enmXZzBWcPLafF9FaQs9f48aTINTimiwbWijF91oY0cnBB2vFXaEXBxjZujJ58lVj1t5rvPsQ8UNGyJj4JxDF7YMRNJ80j/6VzHj73J/A8GjkBj4plGYkRZymV8VGrDz9jA/v3gjdeEtIZDxaWU6yZF+kcH3LClZuP8qJc2eJEDb9k42neSHsITnOqdQRmBL3ktVjpnLk1H5uBUSQ8Po5V04+Js7kIJv4GYgJu8HSsQvZsGEf/jH6k0bAwbc4PUdNYfL4YdQpkIbgO0cZ2bgkVdqv+YEXSjHxd8Hcxo/chR8zfdAa5g7rTs9VL6laP7+8OchC8dUpsdw6tY4mpXOSNUcucucux7wzr1FaG7pFkwKlKpGPrxPIW7Mt9QsoOL51IxdDY7AQDrnhTaPIVxnD+xe21OnYjrwWT9mxeTfPFSoshaEup6NAq33FhonzhSZs5cYb44mCyt6bZoOnMHXqGDrUzk+C/yWWD6lP/hLDeapPY8KEcUhLyWZK1vQZz4IZs6nffS1F2lXAXX/VUITNiFo4rtePL6du8Rxk02lEJZZdD0RlJWebFYUwSD/z4ZUzDbq2wk99l21b9vLawgIrcU1OfVYotER9CsfBpw5tmuTh0eGNHH0YgNbaGCvdhnFk2XJWrV7PyZtv9eeMg7lTZloNlfRiNG2q5SLu+UUW9qtFwbLjeKlPY8KEcXGgYKOMXJo1khmL9tO86UAsqpUjh4UcJzYVhSKRF1eP0Ld2AbJkyyl0Izf9l1wmxdZKhhMp2RfxBL3UUKJRR6r6fubgZtFuxyZhpZJfu5PiQ4lLKUrr9pWJv7+PHcevE2Njhdk3CJLJQTbxt0WqmudW9aFt2/o0aNiU9t1+5fAj+S7s6wvr6Fi7BS1bjeKddz3m7TrEwYN7mT60qpAgw4l/cZzBPdrQpnVrWoujS6+VGLdZNmFsnh+byabrH3W/pzw7wuip++Vvm6B0o2T5Yr+NdLpkLEK1cpn0nwxDnaLG2bcq04TBt2LFCpYtXcqyZXNplD8t2sQUA41UDUlxNhRpVR715VWs3HGXhbNW4t2oPiU87ND8ycb6fw0NyQlpqDG4ELdnzmHb7tNMW3CRhkMb462RNwKsUDgTeGKo0IQW1G/QgLbte7Lk2Av9VcOJCzrHsDotaNGiM0dDfBi+9jCHDh5kw7LOeOnTGII25BHzfu1CmzapmtC69USuhsTrr5r4kUkOvsPG7ZsI0g3RhLB19jIOPjPGpiqWQh9Ko9TXL4VlVho2LIq57pPhqJM0pMlRh1nLv9aIWdTJ7oYmSc5YqoaUpHTUGpyb85MXsmPnEaYuvS8cxAakTUmRVZ/VyeBdrAx+9pdZuOo6GxdM5bV7CRqXFXppsK59wRbNk1V07tSO+vUb0LR9e0Ysv2CUiJDPb6QQa0kvunM2Nie/bjjEoQMHWLOgLZ76NIYS9WA3PTu10etFa/oM3Uqw/pqJvwHJkRzaMpObOrNCw/UtK1l25ImsevIFvyLFcXH50tnlRv0mlXHSfzIU3Xxem3z8oteN5csk3VhN73q5USUkyaiDkn1hT+nuZQjbvYB1u28yZ/YWCndqTD57c1nrAEnRpTauealYJ451sw+ye/Vitj1NQ8f2xbCKT/rLz9rkIJv422LuUojpx89x7txpxrfMze11E2lTrRC5igzjsT6NITwICSKycGt2n97DL+0aUqdkDnzzl6NGuWzCdDGc65uXs277Uc6ek+75HBcvP8M0xflHJYnTM7tTqe4Q2pbPjoeHB2kL1GL57vvy5wrjz4rRG7DMnIMcObJjHnKAabPPygqF0qq12HnkpnbLRlSrVo3mbdrTtGllsrjbCSvT8KZXqwC7JC0hii+BgSk42zlgplSKRkh/ygCkfO0TtLz/rXNbi4utEwqRqTyj15UeG6T6dZbVE1oSeWoJ/VpUxDdjUw4HG76TbHD0O667lmLOttPM6N+WepUK4pujGLVqFsFZn8YQAq7tZuWSbZw6m6oJ587dIyTxx9sR28QfSf58lna5ytCuZVtypvfAI00WWgxaxOsoY7hX0WwcOZ/P3lmFPuTAz+MRY3uskT0HWSM0wjF9Pmo3a6jTiBZCI5o0FXXD1UaWRuhQKLATwvhe/1EaHXKxk1+fpb+1FNUhXvN7OLSNrTXW5pbimjylEDlRddQaLop6t3fVr6R7fZQpvRuTw7csM0/IG+d9Hx3Afc8KLN51kql9WlGvYn58c5egdo2COOrTGEYKZ5YuYNPeE3q9OMeVG/4/8B7ZJv6IPxPKlaRB6yGUy+6usytKtxzO5edhskuzxBXhvN5JdCK70I0cvgnM6T6Tx3IzFnVYZeVN1bbNqSF0o1GLdrRqXps8WdKgSpY3NUwrdEOyA4JUX2q3WtgXTrp1EeTetlJkoEyEcP1nlZU59tbCHvqGnE0Osom/LSkR95jQoBzlylVk1Ia75Gk7mrmTh1K7cnbR9BlORpUZypsbaVixEBndXXBxK836J4aPTCeHv+DA5s1cCw6lbJsBzJw1i1nimDS2Ken1aUz8aAgDL2NOcmayxzNHYVHGyglnuQU9RjWWMWKYxJvbZ9iy/ixRvq606DuWsWN/pVXlrMQkaWSFDErzhIh+wsQmhfH29mbOkfus+HUMy86+0TUMBqEwx87aiicXjxHhlI82nbrTrXkZzi7fwNWP0QYv0qE0sxL5Kjm7bTeeFZvSuUs32tfxYNm4dbxTyd0HOYL1PWqK91WejqM2YlexF9OnTaRDi6I4ythY0dnMnIxvLzGgWUmyeqXBxTUTQzfe0l81gMRgzu7ZzuHrL/Gr1YRx01I1YdasnuR3ltMNZ+K/gdLMmRyFc+Lp5UmhEqINqlCd5iN6UcdPXiB0xOub7Np8gKfKeGp0HC70YSxDWpUmQRiOckeQFSpz1KLNHFUvv9CIjCw9eZ8FQ8ew7mogKkvDQ6yVZtbYWqs5tXkXmWu0okuXLrSpacPC8RsJNpezD7ISW1sbIt/d4t7LZBq06U739k1IfnCE7eefo7AwdOrIF+K5MKsXZYW21+80jgCvqgydMptBnaqSzsFKn8Yw3Mws8Xx1hp6NipMlnZvQi6yM3v1Af9Uw4oIfsnfzdu7HxVC9y0i9Xsxi9NDapNGnMfGjY0OmggXwSW8n9EOyXSvQsHt3UV/yymr3kiNfclDYmBffvqNQ/Q6MEboxtk99bByUKOUOTSuUmGnD2DioCl7Ctui96gKHF09h9KrraG0tDa+DSkthB1hy+/gBNL7laN+lO12bFGDP7NXcj002eB9krbgjC+EIm/OBkwduUqlJN7p3aU9B+4csXX2ORGuLv+z4mhxkE39bPkU+4EBkXgbP3MPBQ7vZtHwcbdr2ZNqUDvjo0xiCT6lWLFmzlrVrvxzTqCAEzVBiXx6gc6tWDFt6jt3zRtK8WTOaiaNRk1my5iMplCrMzc3/7TAzM0a1/rJqoXFWOf37YU7+Jn3ZcWgf+w8cZvv27WzbuokxdbPrrxtCDKeWjaRlu84s3/eI2f2kctCKiWuOkBAehZy1TlXmWt7eu8EnbTV6dyiGvfCxzCJiCI+OQy3e3ze/QYVoriNuMLZrZyZtPkeMUjSSojyYS3sIyiheKvH3ofd20KtNT9beeSVaIJUuXzNxXhQ0mQavQPuCtY8cafbLSvHeDrF53UL6d2nHr1MHUyqN4bO8bdOWYdIfNGEl7eWExUffYXTLZvScsJ4961fTtVWqJjRrNpCzH2WMB4mX82eaYC53NWEd0pyx1BVMlcZYwfRvjMo2H78ePMSBA/s5vH+70IdtbJnUDR8ned07L08toaloK6Zue8yGMR10ZaLL5G1EvgmVHW1kZq7G/8Z1PtvVo1fbYthYKDAPiyI8JgGNgRpvZqYg8Np6urfpy9anH0S50NdnaY9iOe2GtLptSgCrf+1P7zHrCBDWslLfHikknTBKmxTBhlsRFGwznn37D7J703qmDWpFj5GjaFlMzsQJcPSuyLQ/6MUykWcG/VXDCLmzhTaibIxee5Pt0/rq9UIcHVd8NXJvCKlt/Z/phlFWKhYoVanlQvXT713tSeuFGzl4YB8HD+/Q2RVbl0ygsp+cyXsQ//qwaENaMXTxGfYsGEMLqVwMWMDT62+JkvnIpboW9ek+t+5kpl+fKng7qFHFJfI57LPB+5xLtmvyh7MMa9eR2QduiHxE+ZDaFp19IcMOkNYxUUZzZvV42naczC2NNrXNEuVPKRku35jxz15aTfyNsRaF3u3jQzbMH0y5LOnw9CzE6K13ZYdmuGQqTP1WTahfv77+KEsGOwv91W/HIV8nbrx4gf+bAAID3vBC/3vQmyXk1af5NhRYCmPn1qZfyOPjg88fjkzU7rSeUBsLDB0TkAQxKfE1F0/cITAwmDitua4n38JIjreZpZUuP0kMLSzEff6wxnYMZzZuwf9zFOfndiN7ei+mnAiRsfKpE00n7eTli5e8DnhPUFCQ/njP2l9ryFqkS6tRYJ/GleSwixw5+ZSpnRsw4+onsmZyx0yt+fY6ITUm8cFcPLSH03c+8OHpPXZtWce6g1dJitaIdsiwdyY5VvEhzzmxbxdX/ZN5c+0wmzeuZ/vZZ9iLm5QCVGWVBtFAZowK5sjaSTQulUVogg8thu6R7VxYOGSmZvsWX2lCVXJ5yQiWdC7Ptif+vHz1hvfvAvB/+UL/+wkaedvrE30bkpEbcXsVZf5NE3zIW2wUTyVDQZ/22xGGi+Ijl07eICBAWh1di7WdHVYW8hzC3xHOmqX130QXUgm8c5RTxx8S/PEqLb0zULbbbN7GyxuuydtsmtAHffvwmz4EcXlfH9Lp0xiKVqPEwcOFeGGYHjn9mHEdGrDgYRR+Pq6oNIbdt+TvRAc94di+3dx4o+HV5X1s3LiRXZf8cRSvz+D6LPRHpY7m4cUTHD13m7dvP3Fql9Cf7Ud49zEBaU0xuQNjEplSErh3YBldG5UknacnRapMM8q6IFbOWandrvlXelGFHJ7ynKD05QfzQJSNV2/e6XYpkOwI6fc3dyaRRZ/mm1GaY61+zex2Vf9NM3x8SjNl/2MQtoThNVGJmXk0d67c5Nnz14R8TsDC1g4bK7mj/7+jMrcUumGrs0/MzC2wkDpbf2ASQm9yZMspQuICmVguB7kqtuJ8oLy1pu1yteeqKA9SGxL44Xfd+PB6CQWM8KAtbVxFMXjA0QN3WTW8PX1XXSFDHm9sUgywLSRE/VbHvOPs/l2cexRO4IMrbN+8jg1HbqNI0CKkysDyoUClSCJA5HfoyHGeBaZw88h61m3ewfWXkTgI3fiWVeR/7JJkwsT/gbVdZpo2bUyZIvkoXKwEJUsWwkeacymT+ABhpOZPg5OTk/4oz5aXEfqr347S0hHvLFnwsorgUXgKWcTvHspPPI74bPCcZo1WibN3TsqULUO5ihWpXLnyb0ex/F5YCKfIYANCMk6SQlnSphR+fplp3H8Sqzcd5GFwMvb2tjJCgYQRrErh9Y2TbFi/hReBYdy8cZNXEYkyR6TUxMTL3czgz4ji7d0U1J/usXLfCRyyZeLs+BUE6K9+O0rs3dKROUtmHBJfcfnyZf1xjWcB4bIMPnWylvS5y1GjSkY+vPtMyMdP5K3VmoalM6FJMmBjEY0wbT1rsO95AB8+BBISGsbnz1FERYbz8eNWKjtZkGLAKhrJyWrSVxjEHanx/vCB0PBIPkdF8TkilLsXR5M5KVnmNihu1G7ajGqlClKwSDGhCSXImTmNDMcwFU3CWybUy/KVJmRh5A4ZIZMqazx9fMmcRsWL4BDSZc5CZhctL0LeoRB12xC0wsmxcPahZPlylC1X/g+aUL5Mduy0chZAUwjjU8u58TXJnj0b5Zv1Z8nabZx7HI6dvR0WsuqvpAtJvLh8lA0btvEqKIxr12/xNirJCCPVSUTFye0y/XMiA0NFuVVxZ8scjjsI9/X0WY7elTeWZ2nvRibRPnjbRHLlN324zN1HH2Rv15KSpCVT4UpULeNJ4PsoQkS5K9qoLXUKeaE2cJGuJJFn1jpjeKirz0G6+hwl1efwUK4cHoh3vIH1WZNEgmVOJh28Lgz9D3z8FEKEpD+fIwkJuUz/ckLXRN7y3qwNJavWp0Hl4uQvWIQSJUtSKJ838oKrU1HHPOeX6j5f6UUOJhySt969mbUzPqJsuKuCeBql0tkRzuq3PPkcZ3j4vdAEtdKWLAWLU7Z0GSp8pRmVK5fGL6297PnpKktL3m4fRoH8uchTpjnTlm9k7wV/zO3tsZL2sjb4JQpNUikIfXGVTevXc9M/jBf3b3JblG2lbCc5heg4Y6wn8O8kxYYS9NqCoLNrWRMCHtFB7Nt2WdbicEoLB52NmdlDyeM7v+vG1esvkLuXg9Su2LjmoUnncoS/CSH000fsstelW4siKOMTDXp9WnUyVlmacfp9qh0QEhauty/CePdqOcUkR9agjFOIV7vQcupO3gvdCAr+SHikpBufCQ99wdLBFbGMTjAt0mXin4+VW3F+3baNHTt3sWuXdCynY8UsQjbloOX5pavYZWpDv/aVaTRiAj3LFsBctgMWz4nZg5m3+5nuk/btcXr1XMhLQ+wS8QUVQmA+h6kp0LojjfJkxcHB4bfDVppjIcNykATRzLYAw7ctY9mypTTwi2FBz/o0ad6Szr2W4q9RSNGw34zS3IzotxcY17EJ7Tu045Ro0E4sWcfRRx9RSA2lwSRxY/MM2rdsx+CJmwiUZzV9hQelqlmxYOw4InMPZ+fygaTN7I5h43u/o015zuSGtWnUqJH+qMfYVVdkhFgLQ8HKjPCnZ9m85aIoaRLJ3Dq0lSPX34HBWzJp0SrNSH5/nYlDOtK2bVv9MZ27sSmGh95LC/cozIi4s50enb7k2ZY+Q7cQLIX065MZRkY6L13D9p079ZqwhV+7lZa3hZYg8u0NXocUZUjvBlTt8QsjWtXHTRgHhkcTSGh5tH82E+fsJ0r6GP2IyQOmcPy94SZNQmg07pUb0q5WWdJ8pQn29nK3xVGTkuJFu/krWLp0GQMbZuLw+HY0bNqC1h3GcyEoxmCjVGluTuSLk4xqL3ShfVcuvAnl0Nw1nH4RhlJ21EoQG/p3pmPHzizYc1tm58sf8cldgMT3KxmzPJkle1bTqkEh7FRyu2IkQtncvwMNf9OHRnQavF3m6vkKzK3N+Hj3JFt2X9NrTSJXd2/hxL1gefornCytQsXHa+vo3P73+jxo7F5CLM1k1GdpGS7x1zFBbJkh7VbxJe+h7H0g2gxLudMGnKj2y1S27fiiFbtYOrOFUH35hL64TnB8OQb3qEO13iMZ1qQGTnGJRhj1jmbv2F4sO526bnXK4z1077uKD7pPBiA0XBEbS4QyHc0HdKPoV5rh4GCHpdBj8RJkoCEp3p6KfcezZvkyZg6rxZsto2jasBmt2/Vn86XXwpAzrH1SKKVRyJcs7t+Mth06sOH6e+7u3soWaUVoA/P8nVjOLh5Lm9btGTV3n/ydK77C1i0fPp4XGT3uLG1mbmBsr+rY2dsYwRlL4MrSMdSp9btu1G8wnecy7SFpakNK1AM2zdj120KB7+7vY9uueyQJW9Pw55xqXyT4n2FE33a/1e8OXRbyTDSscvpGtcLGUAob+cqmX2n3m250Z9Hu+6R8wz3LfycmTPyv0EaxY2x9vDNmwtcnI94+JZi4+4E8PRdVx9YhLblr1qJ78zJcXreCvU/eoxKVSh6WOPv48m55d7y8vMjZeDYxli5YGlQDhUOkSCHg9nmOX7vFjRNH2bp5I+vXb2DDhg0cOvOMeBmOhm5+V0okZzfOY+aseWw+eB21VzFKZbfj7pXbhKRoDMhbmueUwps7z3EpNIRf+5YiMeQtH4PCiBH5yWvMrMjoruHx9eNsXzOVJqWLkr/OCK6+CSIyxrAezlQ+cXnvaS6fPc/hNaMoWao9V96Fy5orrEN8X4csORi/+Sxnz0rHRWb1KWfgyIUwcLTJfP70ibfvw0hTvDSLdok8D6yhSg4LXgdH6UbhDHsGSiysErkl8lq6ZDtHjp3g2LFjHDsuykCyKAMGvzQV5lYhHJg9m3U7DnH8+HFdvucuvyBWGD3yGiUtT7YMIGPGjPhm8sHbOyvtxxyU3YuuMnfDr0xpunRtTvgZUddO3STRVq5Ro8A6rQ+qq6somMELr2IdufHRBidrw5wVpXh2Ma9vcvDUJe5cucCurZvZsH69ThO27bxGhELes1Uqk3l4eLVuYaAVG4/wydqPEgWy8PHBTZ6HJxg42iuNTCfy8vpL0pcfyYheBYgNDuDTxwhi5ezz8RueZEzjz+HDh1g0ridlC+Wn0YgtvA4MIU7UQzmEvL/J3nVnuffkAAMqVWbA4qNEG2Uaimhr7CzpMe+IXh/OsmtFWxn7IEsakUTEx08EBIaSvmwVlu8R+e5dTslMCgJComWO1Iv6bBHErikz2Lj7iKjPQiNEfb547RUJIl85T0RlriD42SEWTljOgSMn9Hlf4nVYnM5Bkkv8jWXkyZqRTJkykTGDN2XqzeWd/poczCzTkK1sObp1acKHo+vYdOEeKbbWMts5CUvS+Gbi7pRGOjuiYMd1KJ1cpRJjGAoVZkmhXBTv6+rjh5zesZ3NGzfobYnd3H4TLr6MvK41qc8o8MYBFsydxcJlW3kUZU3eosUw/3CPmy9F/gbueSvNAgp7/5TPNGP8yBo4xgUQ9D6EqKQU3erI8rAnU9pYbp0/xsYlY6lXshDFmk/m/rtgomSOLCcnPGL/gpNcu3OSRZ3rUa/fYj6q5dpAEhYkaxNpPGwRZ/S6ceHcBHLKyFiBhtjwEN4GRGGW2ZPxQu/OHt9Dv1pePAkI1bU5hiPZF7Fc3LyU5av3iHqdagecPHWfSCHNcnIW1iZJ8bdYOmQGuw8d1+vGae75h6IRGv1XH4l8hTFh4n9E7IdrHNz5HC8PS1Tp/Mjh7kDsp2jZvbRubiou37+LqkBjhlQqT9OJfaiZ2UV/1VA0ZChWgdJ5i1CxYkXKV2vLquX9yWCIeGk1xGlsqDduDdtGdqbxoJGcfPCRmJhooqOjuLSzG+6xiYaPlojGJS7+KS/8PShSuDwD5+7g4ZOrrFu1kfMX5lLEQmFA+IsWTbIZGQrlIOXlGqYvvMjwtk05qslAxTzpZIZxKfAq0ZTJcxcxe8pwKmTQ8ujIapoVyU/bScdlhCZa4luuER07dqRtkxqUyZcFaxtL2eG6CgsXHLThjG5ZnvLlU49hiy4Y5nhLc8iSHjO8Wn4KVe/Gqq2H6NVI5FmnA1sOXiMuMcmwRbp0aFGnWOGRIT3lm3Vk6uwFzBZO7exZXchhY4Zaa6gDo0GT4oRvfm/qdh3NnDlzdPmOGVqLNClqeaOy2ldsWXKStOndUDp6kDu7N0nvI2TvbWpta8W7Tw94Yl+S4TVrUL1bR1rVyGPgc/0d50z5KV28DKXLVqRipfrMWvIr5dIaNt6dkpJCxqYTOb12HA2bt2XD2adEx8QITYjm/Yt55FanyBhBlUbrXnHzjjmFChWh9aB5XBYG9bHtKzhwbgttcriSkmzImxNlLNkCn+LZibm7jJlLLjK4dXMu2mWmXDbhEqrlOskWlGg/msWLFzJ2cHsyJPhzcOkQCmauyvLb8naPtXbLRpMOHYU+tKFSqSJkTO+MSrZhLqEinYcrS/rV+E0fmvXYaPg2T0IjrOLu079sDorW68+aTbvp2kDkW78re47eJDY52eBFulIR9VntQpbCPjTqNZG5c4RGiPo8vG9lnEWZkFOfpanRNvaeFKtfg1+mLtLnPZTK2dzQytxiRppCs3PpLiyc0ov6bU2WAjmF0xZuhG38wNbBkpeB93ntVp4R1StTs3cXmlfMLlsvpPqSuUI1yuYolGpH1OjCyoXdcNNf/WbUicS6FGb5gd38UrMSfdfu5unHaL0t8ZiJTfIKQ0tOJ7O0ONdHbt+LwTtbXmq2HMqBW0+5c3wFa/YdZEqr/IhGyqD8hRmEU4bsuNudZMaUo0zv04KZN9RUrZwdi0S5sSJKMlfuwKz5i5gxbhDFnGO5uWcRNfMWps/yq7JsTKW5GxXbSrrRgVpVypLLN614RsZwxTSk8/Lh5NxeVNDrRpnKY3li6MtTmGGj/MTqfrXIUbAKs3ffZnQ7kW/VBkxZd4z4yFiSlDIW1JK0P8WGdJm9qNy6DzPmzNfpxvQpbcikkiv9Ugd+WgrULErXXxcwX6cbE2lTNTtmCX99/3STg2zib0tSghrfMt3YuHIcWX3ccHOyle28SPg/u4v/vp2MGbGQN66u8PApj0Jj9VcNJZYz8xZwKCRZOODiXl01HF+yS8Z8ViEvWmllz0DW9+lIkxat6dKpIx06dGDMnJNEWRke2qbbZN0uD3XaVSBNGjPOLRsl8u3DysOPSDI4XDfVB3bxyEzGTPa/zV81j08gOknOZvOp3NsyjXp1GtGi11xSSnZhzYFD7N+9hl4N8slamMjawQFHR0ecnF1wdbQWhqTkjstDm/SeN0Eqek1dzerV0rGGAS0KGTYKoE0hycyLliOnMWfuXOYvXCScgcXiWMTCBZOpncdDGJJ/vUH4VxTKZJIStVzatIDOrZvQunVrcYzlVrS0DYOhT0I0qsp4YsNT2D6rPy1bttTl267nOj6Yy9zmSZOCrWc1lqxbTI2iGXF1tcfSCE5LTPhD7u88xtIREzmjscM+MpRHz+WONWl5dmwD6869xEHSBDdb7u7cz80wGSa60ARzy2ihNSNo2rSlrnNH0oSe/dfxTtbovHCCtN7U61RL3KczL08up0eHToxfcJpI8c7kGBJqtYI06bOQwduWZL3laR4bL3RB7hxTic9s7tuaRo0aM2rFFYr3X8zBgwfZtWMyFTPK25FWaWGNg5Oj0AcnXN2csLBQSbMHjEAcjx68pemwxXp9WM3MX+tgcBetpBGWGWk/drZOIxb8QSMmUM3PFY1BnRtfkOpzHDGfEtk8tTstWkoa0ZpuQ7bzyVLONk+pWqvVqnl26iC/dBb6rsu7J9vvBBkhxDoFtcKPccvW0LdBAVzTuGIra6rP70R8esCjXUeYP3wyl8ydsQ0J5tGrIP1VOXzmwNg5nE6y0NsR8RxcvIeP+quGIq0cHP3hNMMaNKRl6/Z01tkSg9h2VVgossKVNaL9cKZS41pk8/Yg9tUJhnfqQJ+hGwgQdUUho75IYbTWtl5ky50Ojd6eUAn9T4hNIEVWRISEhsuLR1GzQSM6Dl+NXa1BbBG6sW/XMjpU8pNV7hRKC+ydU3XDRdiXdtZmQlv1F2Wh5fnDRxRsPpJVet1Yv7InvoberLADE7WOVOw4nDlzhG2xYCGLdLqxmEULF9CpenZUCXI0WtKNJBLjtJxaMZl2rZrpdKNl8+k8FnIkY1dGgchblcCHO4+ZPaApzXS60YIZW26TbAqxNvEz4OCWmWSLuxwLNsf19HY23/tA9qK55RnYAhvXDLhahHNq/062bNzIpq0nCYiROwdZiWM6b9RvzrFsmTS3dzkbt13B8KW/UtFqLUiTMSOJ/hfYs/8ABw/s5/SllyRIy9rr03wrCoVSOHFBnFo1RxhQC1i6fiu7tu3i7M13qIUBYZhuKTCz0OJ/dR/7z7wjbUZfMvmkI/79c14HxwihNOxuk17tpmbmDFQZvFaYlcLkCX3M9qXzmDFyI4oyNalW1FtGeYjh7v6t+ve1jLXHn1G6djmc9FcNRpHApxdv2L1iJjNnSscC9l/wN2yUUzRiKSo3yjXtRP9+Xcij8Gf9/HnMW7CR13aZKeSXBoWMUFKlsGA+hwVSoNkwdh0+zZEjhzl8eBYlHMxRG9yqi8ZLoSEsLIQWv67l2NGjIs/D7NvUgwzCmZc1gqzKSMbsway/+Qnvd/fZuPUE7tVKIm/9WDCzccfTVcWdU7vZtmkjGzfv417AZ/1Vw7FxSYd9wgs2r0wtY6vWHOVNjLzxbmkBP8f0vthGPebAAaEJBw9w6PBtPssKsVagUsZyZ8dSFi9ZzJKVa9m5awcHDj8kTjiGcvI1t1Tz9OxuDl35RHqhCz4+aYnyf8bb0FiDV0uXDNzbW34ht3dWBh1NdUwC7p5g2dypLNvwhCJ1apDXw1Z33lA+v7vNVr02LFuzh9gM2Snh7aq/KocEoj9GcnLzfL0+zGTt9huGr8QuNEJt7k7lll2ERnQka8Jj1kgasXAbQW5Zye/jgkJmBI9C1NrwyAjaT9zG8aNHdPV52/J2eAoDWlZ9Fq8/NuojLnlrsWTXWZG3pD+baVvUC803jAT9OY7kL6Fi9Zk7pNHGs3v1ZhKqlkHeZkypWNimJa2LhpsndrFN2BAbNx/gUaBupQGZqHDxykDMoyP6dmk52/beTl3DQCYqa1fSuVny+MIh9gpbYv/e4zwIEBaKgSHQqQjdMFfz+uw2li5ZzsIlS9m6R3omFwmV1WEn2iaVksj354R2XsEug2RP+GCR8Janz0J0YbSGEnlvDWW9M9Bg0kHd55j3t9m0aC6zJuzDuWItyudJKxVLg0mJf8vBL7qxbC23Yx2oUCSHrDxTSSYhOp4bhzcwS68b8xYd4aPBlURDstaGvFWa0r9/X6pkTWT/gvnMm7+Is6FuFCsqnrfMKA7JvogIDaRs1ykcOHpCpxtHj40nr5n84KGUxChSHDIwZu0pTh6TdOMo4zoWw/wb1gKQUz5NmPifEhd5k2Pz19KzWiM2SCrw6S037z2TPeqQLn9NRs2dz9LfRGwYxWUaU9KclnpTNvMu/DOxsbG6I/jNYvLprxqGcCaSszBow0pmzJ7HgvnzWbh0G5vXdyetEAE5QUaxUYEoPbpw6shSGnfvyZCO9fBMkWPsSG9FIWy1FLwLVmTIuJlMmTKF6TMHUSajI+oUw3JWWDrjl7cAleo3p1379rRr15BSBfKTL38mLJPllgQvBh6789v7ivkcwpKu+Q2f7/UFlTOFqtamSE5ffH2lwwcPFznzWYWTnJLAm2ubmD5rJ2befvh5W7Bv/lQ2Xg4UDoihY+hSD28yMZGxHF0/jUY1K1KjRk1q1vyFq1HJMvbIlHp3Ywh7G8HmCe2pVr26yLMmTdov5725vBEneMzh2ZuY17IuQ49KC+LFc+/UNdlzkK3dCtBnzlwWL/2iCVNoJHNfU+k55G06jjuhEcToy1hs7DEaZ5SzDJyaxFhXmo6dLhygecwXmjB//iqOXJhKHo1ahiYo0Wg+ERhaiN0n9tOndwcGD+1GbtmGzO+64FusOr+Mn8lUoQszZvWnuKe90AVDHTcFti5e5M5Xggat29JeaEOLepUolL8A2TK7ynPa9GSpPJQ7X95bTDQvD88gj5sxYpgsyVqmFmXyZ9Hrgy9enk7yoqOkjjR1Ai/PrmHGosNYZRQakUHL5hnT2HX7E2aytuuSdCKaT/4hrB3VjKrVa+jqc+teGwm2NJc3giwMaHVyLDeO7adHo/Iib0l/2rHppmifhK7Jcyo+cmrjEfYMakHjSXt0ZeLF3jOGL3j1FXaeRek/Z95XejGROvnlbtQl4UrbVYf5FBH1W7vkf2cSfvqrhqIWjo6bT11mH1jLnHnzdbbE5gNbGd60IEoDQ6BTEQ6yKoqXT2yYuuU4c0e2pduooVRNa4dG5urY0k1phPi4Zc1N9xEzmTZ1MtOm/0rDEt4oEg3vPFHZuJE9XyGqNm2ZalOItqRE/vzkzZPBKBGK1mlqcuCLbsTG8OneYZrkt5dZliWUeOYtR4US+X7TDZ+M7rLsFWn1kpSkRCIDzzC1/xTCPLLg55uOF7umM2nLA/Gs5GzXJelGIlEhMexdOpw61avodKN6zfE8FA2V3BFkFNE8v3CXce0rUbmapBt1mbD+Osk2Fn/Z1jI5yCb+tli5FmfsypWslI7lc2lTuwhmVpayhcb/9HJaNGxIw9+Ovpx4L3cnVUHYXSaM6EfPnr3o2aMHA3/ZJHODfyUq80/sGt5TF6YqHc2bNGL0vLPESvsgG/wgFDg4ZsfdL5w3lt7YHJjP6GUHcSiUE/sUQxseIYYKDUlJ8dw6tof+7RvSvIV0z3048DxMfA/DzCjz9BWYt2c/s7rXxdvNjTRpPPBMnx6v9K5Yyi0IAv+Ts+nerSvzdtwk9vMjZvbsRrcJq/CPMNzVUJjlYNCWHezbf0A3wnfgwDaGty0qryEThmRMWAC2vg1ZdVjkeXQz7X2tuPv6I8nKv74oxR/RkpygJGvldsyeM0c3V1haoGn2nN7ktpXCwgw1QYSxnmBPuZ4jmKvLd7bIdzZTxzTAPUX9l3t3/5yMdF22LlUTxPFrhxqYOdvLXsU6JvAkff6gCa1Yceql/qoMEgJZP29Uqib07EHPXnO4FS5nFqQSc6s4rq6aRKNGzfW6UJ/O/TcQZC5pgqGVQo1K6UueknAr2gqfwMuM+XUmMSUK4CHrnUm6IJz6hHiuH9pC73ZfdGEAx99+RmXwSJCCbNV6s1UY+d0KZ9eFo7p7pCW90Ia0bnayo4wkkkOesGxsd7r2ns2zWPHMN8+iW7duzD8rdyddd5pOW6wbxUvVhwMsmtRAuEbykPQ3KuQtzrlasuGopBHrae6p4O67UNSyFtsR9TnJmWqDxus0Ys7s1Po8fmgNXJNTZNVnTYoGx0zl+XV2qv7MlvRn9hhq5EhjhDnITlT/ZfpvWrHkl+Y4+rggtytcIvLVIXr8QS/asv6yMXZYFny4zC8DJb3oKeyIngyfsJdP+kuGolSpiP8k6nSzhnrNaEn9xn3ZcSNIOEFyVirWoNZ4UKisGzdDPpPZNoF5Q37lZrZs+KiU8rRe3JRWG8OTi1cZ16MhTZtL992OZcdfoLU23HGz96vD8gP7mdC8Ep6STeGealOkT+ds+HZaX5Mcw8EFPejWdTinXkcScGUL/YRuDN58TZ/AUKwo0XEE2/bt/003dm7uj5/hL0+PgsT49ySaF2baDpHvocOMq+HHs4dviBblRk7ZSE4wJ2/DHsz/yr6YN7czmYVAywk7l6YJKi2z0n3e3FTdmD2LWeLoVCsXZt8QFm5ykE38bUmKfsGuefOYJx3zl3Hiur+uV1FeowlZq/XjsH4VwLP7l1CtWmHsZYUZSWi4vmUB82cuZsmSxazZtJE1y44TLOtmJWlK5kP4Z7rP2sepE8dY92tN7j14REhIJHFfJvR9Ewo0STGEx5lTVTQ22V0zMmD1IQ4f2UyrEp5oEg01SrSkJGpIX6gFaw5L4S5fjrU0FsaO1INtOIk8v3KcDfp5N6uXLWDKzN28k7syEyk8O3+EeI/MPDu2mR3bt3M4zhGHZ3c5fv2NPo0haHm8bwwFsmSl3+rLXNm5kFEbbssqtxq1Eo8sFXBJ2kmVzJnIlLEYi+7FUiCzOyq1gZv5S+8sSUXGIlVo27Edrdu0o3fv3nTsXJUMlioZDZhkUNtSsEFzOrRuTdsOXejbqzuNGxXBSdyrPAc5hFMrl6Zqgjg2HbstyrOckdNU7DPUZO0XTTi1m94tK2NnL9fthreXd7Bg/CyWCk1YsX4Tqxfv5mmEvGWCJF/nfeAb6g9axJETZziyqB+hH14QGPSR6HhRKb7ZSRbpNUmEhUaRp2FXKnq5U33IEo4cPsqoFrlRCU0w/J1JnTBafEp3YMMfdGEltX2dhC7IKw0QzJVdW36by7t84WyWbL2hm44hl+iAe9x4H4+vwyvmTVzG5lsBuHrZcGXBYeTONo1+sonKmf2oO3wNzy5up+vkg/rt2wxHrVaRLkdFbMPXUdZH0ogyrH2ZQn4fV5TSalgGI5ygZHuKNW2tq8/tOnUT9bkb9erkx144uLJyFnrgkK4gzXt0pnXrVnTr1YeuXRuRJ52DkGe5ZSOWu/u2MF+vFQu3niL2c5JsrZBw8WvApi96cWI7XZpWwNbGGDssJ3Fm5XQWCHtnyZIlrN20QbR75wjTXzUYoQmxUSGYeRdhznZxz4c20bqUHXcevSAsLMbwiAutmqhPn3Ap3Yzm+b3xqzWEY6J+rx5VCwe1vM5Qjfh7a/dyzPmDbuyhf+0cKOLkrl8QxeOzh1j3xaZYOp9p8w/L7oiQUMcEce32U9J5KVg1dRm7L94g2s2ZdysOcN+gzX9/Rx1xmW6lclG4QT/u37lAz19W8k5ugRbOpo1zKXJmfkyHQlIouy89Nj4mT/6MWIs6aPgdS/aFOVnL1qZ9+za0adeBPr17iZ/lSSvaMHm1WzjIFhmpK3SojdCkzt1606tbG8rk98LsGzrWTA6yib8tSjMb0vtlJ2fOnOTMlY/qnTrToVpeGT1aqbw4uZiG+lUAy9ftwbGbwdhZyQ2uieXVE0smbbvAuqmd6Tl5PI2EYfJlcQnDkEZfogh+8oGlg+pRqUo12k3Yyt1tg8jlWY51j0Mxs/i2+5YWnom9vZ5KhTNTtFgZiufJRYEKVahZpQYjl18gwdbSQNFQYGapJPDWZjrUlMJdvhx9OfTC8BHkVMzJ16AHi740ZjP6k7uwNzayV8wJ4/2T9GTK6ojF+3cc232aUDtr7MX/Zy5jdRFN4mM2zDqBY3ozklISsYiO4u0Nf1FCDEe0Ybj45qdWkzoUzVOEYoWLULVyVbJndJAVyqYyNyfW/wDN86QnTbbyHLp0hb7tx3EpJEFWiLXSXMH70zPIkyYNuRsN58b5nbTsuIQgM7kh1hak8cmSqgniKFqzGf17VMdGf9VQot8fo9sXTajUkIW77uJgLddB1hD08jN1h+7kzNr+NPt1Aj3L5MI8UU7PjhS2FktUUDQ7ZvWiRpUK1Og1jxfn51I2U26GbbqN1u7bRoSU5pbw4Rq96+YiV8EyVCiUl1xCG2rUrE6bXhv4JPIzXB0VmFspeHNxNW3+oAsDORHwWZQ/uSZKGhqOm/mbgzx7YBMc0znKLg+ScRf+KR7bBHccs7rwaeN2zn76jLmFHU4yTTtpH+Qt47eQJNoHRWK4bhT946mHso1zrbQYWtYi1GpUgyJ5hUYUKkL1apXJks5ORii7hFSf4eXBMWQV9blIu8ncOr2ZVt3XECp3kS6lKFkxT5nYpCBp0rgz59BdFg0fxbJzb1DJbpNVOHh6k0OvFbmLV2HYxHak11+VQ7jQzA5f9KJKU1YceCT0QtQj2UTz8lkalh+5xPwxnRk0ZTRV09jKnjIgRSBpNNHcP3OGAU3FPddqxcrd+1nSoyp+eYbxTLQD3/q0FUoV5kmhLOlTiix5SlCleEGyi3JXRdTvKhXH8kilkhWynDrqfZYBf9CN9qw8IW8EORVrirUbxLIvNsWk7vjm8sRWrkkhiI//SML7DLhnSYP68BEO3H8t7tcWZ3FNXvaJnF64iRcqD3GfwaTY2hBz+h5vZbT/EpIZZeOSkaot21A6Xz6KFS1EmVI1KJbPA02yPO9bsi8iH26muo8b6Yo05szl03RpO4X78XK2kZRQYiZs492/1sZNaFLHhSc5tmwyQxZfRiNs2L+atclBNvG3xdqtGLXbFtctzuDjkxGPlDiev3wrU2QgQ9HGzFi6VD93aBmbd06mYno7/VVDsadIOQ9uhYThK5RwYR9hAPr44itrooVGGDbu1B05mRkzUhdl0IXAzp7FjOm/UDq9vWHOkUZNvPDWFG5Z6Tl2EQvnz2XunBm0qZL1m8JT/og0l0xDmhw1GCf12C9YyLLpwylXKjPmoiFVyHJmU7i2eiy16tenvnR0m0qYmQvuhm0y/RUewrhugKswhH2reBMc5Ur2h6uYdO8jufJ569N8O1qt1Kg4kdbThXvbpjJ66UGS07kauA+yQNoQUvOKJZ3bM2zJMfDMiE9GFx4f3sDOc6/QGjxXT9qnMI5re67hUqoLbaunQWlhidn7UEKT1TIMECXmliEcXvGEin27UzW7cOrMLNG8/UikyFROjQBf6natTKZMkib4kNHFhjd3HsreusXGvTgjlvyuCau3LqJ9uUz6q4aiJEc+PwKTAnDImIkzv/RnQYSGLJ5yloHTkJxoQ9E2A5g1Y8ZvizxJ22fMmD6FpqV8UBiyuJFWWo02XvywpMnguSyYN4e5c+cytEsZ7EV+hptg0iiClnT56zFRpwuLWDZ1MCWK+yDNFJPRD6UnmJUdm6Tqgjg6TdqClygX8g0fBZnLVqdmrQwkRDjiWdULv6AAFk2ZTnztykI55KAmOdkK93QehF/fyrDRc3nv7oqcNbd1Cy8mP2deuzaMXHUe8/Sifng7cnvnevZdf4fC4HUKJIQxah7EoRWvqd2/E2V8NeL/MydF1GdpYTg59VllruXt3WuijpSla6si2FoLTQqPJiwqTsb2dV9woUrLauTIkqoVPhkzEHL1NqH6q3JwSF+G0V/pxZpt82lZ3BjLf7lStIIT10LiyGIezsTeQ7mTNxde+quGItkJNu7FGDz9d82YJYXKi5/TxzchrcGjvaJ+JyfqbIpSbX9l3rz5QjfmMGNiU9Jp5EUXaMXfW7oUZpCkG/MXsHTuZJpVy43SUjjzsgYeJOI5PWswdb/YFH3noXHyxFFegdNhl7YYLQYWISFYQd423ij9k7izagJX8hQgq+Hz4gSS9qtI4+GJZchtxg/5lfMKS9xkdTJKdTtUOJoD6DlqOZ8cvEVd8Sb6+V5Wr79BorWcKY2SfRHF+U038W3Uj2albFFYWKEM+ESYKI9y7lohtCEu4iEXzzrRo3tVvJ00Ots1OjhCtzf7X71n+e2ECRP/I+KCTjKp0y/MW6JfCGPFZq69lB1shIu7E6/uHmLpkiUsWbqW248+kSRPykmIicSxZHPalfTDt9pgzp45w55ZLWTNK5NWfja3SE/lTj0Y3K87HTp2oFntmmR2TkfLIe0pkMbmmx1kTXICtvmas//UaYZUseLF7XOcPXWCh3HpKJjXE5XBITUKlCoFUYH32CnN+VqxgiXrdnD/+cfU/AydG6kVohcWRd4OEzkvnukZ/XFiy0AyyI2KJ4i909awesN61qzbx73HNwi1bc+JI3Mp6mH4aIDKKh/N+vrx8PBz/B/cxj+lED3aFJbRmy6M35SPXN5/kqePX7F7zTzmLNrIEzsvSmf3wjzF8LB4jcYC5/SWvLl1lBNHz9O5QUN2J1ri42htYJ4SWmHcWJMmQwI3Dx3h4KYV1G/Sl/eZvPEQ5UBOTYMXLOgykFkL9JqwfDXHrryRvQ+yhb07msgbLFsqNEEYvifOvyLBTF7veUp8FJqMJelYrwxufnU5IMrtuS0jyeUoY6abeH4qpQsF67Rk4OC+usWp2rVuSTYLB2oN7k61PJ6Q9G3jTZoUYeCmLcSsbTdZ2LcgwY8ucv7cKU4+M6NI6SxYyZyDrBJGYcSbm2zX6cJylqzfw2N/4aZImiDDXlQnxRMZZkOnLYd/04Uz5y8yb0h5o8wzDbi7n8VT17B+/XoOnbjE9UdKBm06w5xW2WQaVh60nFSFkH0Xef7iHRfuOtB3VF3s9VcNQym0PZCLB07z/PEz8aznMmfJFvzT+FA6c1rMxDs0HFGftbak8YoWGnSM/avnUbfVMCKzZcJd0hB9KkOQtjK0dXYgNvgSx04/ZFzb2kw6/56M3m46J0ieGxTG9jGjmDR78W+O7NZ9d2Qv6Cdh5ZiGxE+Xf9OLM5fekqiSGeuq1RAXHYFn1Q40z5eBfC0mcFGU6fVjasrqPJFQqsyFzheizZDB9OzWiY5dOlFZis4rU5Eu3arhZoAzKzmwKRaudJl1lp3TWmEedJeLF05z6HKIyDePbsRUTtmQnKDkmFcc0s0hX8HSVRs4d+etLlNpO0ZD0WqSiApLoNSQ+To77Yt27FvRmTT6NHJIiLjI0qGrWb9hHZt3nuHe80BK9drAwYn1ZK6VYU3VQQ2xe3SJuy9juXjuIy2HtcJHlhgpRdmI5u7RQ9x+FsLJrUuYM28pZ0MtKF4iO47SHur6lN+OZF9Y4ioMtWfnDnH8wGFa1W/FeWtnMlqbyyobEmaWjliqnnD88A1WDW9Px1lHcMnpha2wif+qbpgcZBN/W6QFPDzyFmPMovU6I2X9+rm0Kusrx6bSEXxjP6cuvyFd5ixkyWDF9lkLOOQvY0uXlChW9SuOu09uSuXJRnqf7JSsUIHi+QdwS5/kW5Gc48SI15zatYFNq5fSs3Z+XF3SUr51T469VKIWjm6yIb2oWjVKh/TkL5GP2nWH0KxWRUrmsGDHmMEs2PcMjaGhS8LQsbCwxdnVg4yZM5PZNxMZ/fJQr0dbqvul1S24Ygjq2HM0cUtDplwFKSueaQX90Wf+SeLlWU8CC9x8fMiSRZSDbAWpUMCVT8Lky+WVRkbYYAL+F4+ycutpyvy6kJWrVtEu11tmzz1l+BxDbQoKy2IsuHmOlctncf1lOJER4YTf20XtHA4kfqND9DtakuK05G3Rhf4t6lCibE0K5a/E9DkDKeBiIWN6gIbkeDvqTppI56IFKFCkDPmLdWHNog64pchb1AetEivPtPSe9kUTVjKkfXHZi3Qpwm+xc/0x7L1EWciSnseHV7Ns31P9VcO4tqglrumzUCJfHry9MlFIlNtSeZqx861hWiMZjNqkCK4f3sS6NWuZ3qWybnGqPOXqseJyFOq4BBKkevatFViK37d0JlvuHJSvOYT2DapQuXhGHi0bwwhh/MZYyVmpWImluR3OaTx/14WseWncpy0VM7rpNN5Qnh2eQC63dOQqUfo3XahQqRZLz3yS6VilYmErdCerVB6yUqRIXixtzHD3zo6zrGXu1Xx8eovl05bh3H2SzvCf28ON+f3XyVpdWYpaUdmWY9ntsyxbsYC7r8OJkDTi5mYqZrIlUdZcb2nRPRvqTplIhyIlKVOmAvmKdWTB1CY4Jsqrz2qhXR4FajJkZGeK5ilD4QLF6D9uAq1Le6EWectDvCgrFU0HL9BrxXpmT2gkFF4+6uCr7Nl2DqcMonxk9uTWnhWsPv5Kf9VA4gKZ0T4/nr75KJXbj/SZc1FalOlyZccgrddvGAoUovJ+enqBreuFLTF3OMWyeeLikZ2uc7bxJkxFkrAlDHuHWiHHlmQQ9aN4pS50al6XauXyknxlJX36rOO9sGEM1g1hT5hZ2eDglIYMOt3wxSdzNso1b07T8jkwl7E/b2zQPqq5eZAlXxHKf9ENcfyy5rrsjlYJpZk9GbJLupGFXPmLkMnTDIWzHxkc5E0ZiPn4nG3TZ/OmeHOWr1zGmqmVOTRiKbdk7eaRQnKiD8OOnGP7sl85ei+YzxFhhL++zuBqGYmPl1MHJftCQdHu/ehbrwoly9WgQL5azJvfhyxWSpmLdKkxt89JvwXjqZKzKEUKFqRe53GM7lJE1KOkv1w2TA6yib8tGm0U989c5Jc2dalbVzrqM+/gE8ONn7iXrBo7jHErjpMonC5fv6xkzZIRB3spjESO2y2FESYI3zOFYq1GsXDhIhYtWsiC2e3IqE/xbUiNA/ifP8CGFcd4GvoZ35ptaVOyHO2FIC6a2BjneMO2ZFKoLEl8dYZRvVrTutsILvpHk+xUnDlbVjOgSQHMDNryQTSEFqHsmzSSCSvOYyE5nOLwy5KZfNkz4WgjnC0DQ6yVltnoNW+uLoT0t2NUB97sP8S9BDmjIhJmuHj5kDWrKAdZ/URD5ioaN63M+V4hbO7fmUW7HrJ0aDNRZusxYsMFPDJ7yVshUzw+M0s7FMJo0MWlRr1h1dqF3AtKwlxlqMxLIVAJ3Nu3j3MhkLt4M1Ye2UCXsr4gYxsNCaWZGa/On0HTegwnjh9n2QgfLl54KLOeCRSfeXP1GXN6f9GE2vSffsLw+d2aUI4sm0qfX9bwwcVROHGiLPhlJo2Lrfi/5N2rNDKr1ajJWL4NMxcuFJqwiAXzh1DE1TB3XqFSEfXhKqvHbeFhSDBkr0m/prWo12wkGzYNIIswGgzTBFEyw5+zYloXmjZsze47oUSovei3aDmzfq2DU3ySgXVC6IJZMNuF5k7deA2br3Qhfw5f3boPhq+UDmnz1mXS17ogjrEti3Fw3R4i9WnkYGHrgo9OG7KSxTcDjqKdUCfLNaETubhkuDDG77BvRg9dGW41fgNk9tGNuMlDi7mVHViKxkM4J9rwZyxbu5QnoSlCI+SUZZXQ92COzNlBYHpvanQYy/7Dkyku7ZUucx0IaR5rwvs33EqwY+ymo5zYOYd0qls8ex2LymBd+0IUIa8i2TShvV4r6tKw/QoC9VcNQv2R/Qsm0m/0Bj65OJFROIdZ/Xxxc5Z0WZ/GYLTCWYlHI+yIil2n6OyIxcKOmDmhCWn1Kb4dJebWkRydtoLDNx/xOs6JNgO6UyNLBSZtX0v3SllA2BKGvEUprF+VHMXRtUNp2agB84885VOMDTX7TWHDxj5kEtpnqG7oVupfM5OhY7YQp9cN6ciTLTNpne1kre1i6VSAwf+iG7OHtuDOlt28lFecdSjM7PDS64ZfFl/cnW3F/crsGBa8ubiSgVMPcHrNNBpI5bnHdJ46uZPFXGbBE99ZZWYhHE5n1OpkzLXx7Ns4laNPPmMlM3zbwiqW65v2cC3ZhkKVO7LhxAqa5UuLRtairQLxlTXxMdx8+Io6s7dx4sRBGhR4xZVbIVh8w84IJgfZxN8WO8+abHv0hOfPn+uPh0xuVcDwdigxkKPrV7Fm72XuX73K0pnTmb5gC29eRaCVMxlOZU+ryUc5srA7jmH3uXjxLEcufyRXpUK46JN8G1phXJvj7u2DtbkwHi5d4tShI1x4+ILAD28JCP6M2sAVDhRm5iQGXGHp4iO8+fyJ84e2sm3bFuaOH86MledJsLUyQDQkQziaO/u2sXzZYubPnaubvzh3ziyGDp3D+ddh4rphfckK8wzU6duPAQMG/H70a03+gj7YyG7Mori2ZSXTp4tyII75u+9QvFZ5mYZqWrpvOsTYToXpu/AQp0+f5tyVs0zsICfEWpqrp+Dj031sW3SEwKhE4mI+cW3zAXbdeovWwtA5yBpR7p1wMPvMhf3LWTBrFE0rlado/bE8idPIWKRLJQycEE4snM+luyEEh4QR5X+HBdP28loYvYaPRkrkYPKNh19pwgt2zW5keHiq9jM3RB1Yun4HN+6+Fc9XlIUZi7l8P0gYCvJMmoIdl3Fx12yK2QVy7eIFTpx5gEP+gmSyM6yrRCuMQluHLKTL+Il7Fy9z/vRxTly4TUBIIG/ehQvXyzAU0gpMn1+xdckGHsfFcPvUTrZv38bapeMZMmQTITaWBr4zKXwvihs7N7N86R91YdDQeVz7EIWZwds8SYvWFaf917ogjoEdauCZwQVjLJcU8foKK/XaMH3uet0eoSUyuumvGooVVX5ZwfohpWn06zqdPpw5c5nt0xsidxUMM6ERgXd3sWP5KT5ExRMvNOLiun3sf/ABzOWoj6gHCi9sU66yYcUyJg7rStVypWg8ej9xlmayjExJ14KfHWTXkqP4fwwjLPgNZ9fuZdedd0LX5GwxI+FOu9UHefbsi1Y85965EfjorxqEJoIr+0R53riPm7f92bRAlI2Zy7jx8KPQd5kukLUnvReeY8+0pmgDbgg74gwHbsRQqEp+HPRJvh2NsCVcyVrIUbQfd7h65RyHdx/nQUgw7/wDCI0WqmGozisUKFOiObNpKeffRvD82mF2CN3YvHE+PVsI501yoPVJvw0FKotEXpw7xOrlS1nwRTfmzmHsL9PYdvmlbk69oWXD3DYLjf5FNwb0bkb23F6yI5EkUmJfivqs140Z87kYZkmFIjllO2NZqgxiy5w2VO8xhhNCN06fPse1vUNlrocgUKqIj7zCpolreRWhJioqjNcnT7HmwF0SrP/6nsL/jlbYF644qN5zbPty5k4eSsPy5SjVchbv1KLsyKjcClHbkmJvsW3KGp58iCYiOIBnx46zcvct4r7hnuW+ExMm/mcoLRxxtE8mICBAf3wgIjZJf9UAnMuy/eUnEuLiiImNJSk5meSkBKKjT9A8iwy3SKHCLUN2ytbsTo92jalatSiK26vp3GY+r/VJvhV1UiJu+Wsya/N+Nq1fzeQBrShZxI+Xe2cyasIOwqy+fdVJCWmU2yxNNuo2rkqVKmXImMYOewdHnF1cxLO20i2m9e1+ZwpJ8RkZcuIWoaGhqUfEZ5ICLtE6uzWPPoQZ3gj/GW4V2Ll+BHlt5LlakIHBJ++TLJUDcSTFRzKrtrPMMCtz0mTLRHZLG+b3rkXFihWp12Ik55+FyBqZ1qi1OGcqiFfiJerlSYObXwW2+ttQ0M8DhcFzkMWbS0whXZGGTF28iuWLZ9CuTHreXLnJ67hkGcaptGCbLXmqFufKyKp4uruRt90SvIrm183Jl9evYY2nh8VXmvCOkPA4w01TVWZ+3Xtbt09vbEw0CUlSWUgSvz9iXJM8+kSGYevuS6kqDenYrjO1qlYiQ+JFBrYbwcUQw4LtpdFoc5csDFt7jC1r1rB4Zn8q5siJ+tV+hnSdzUuhQwZpglaUTFsPytSsK7SrCjnSO+g0wdHJFRdnW5QGjxJK4XuZGX3p4Ve6EEXS69PU91Lw5GOEzsg2Jvbl+nFwZhMjrGItGaS/cF+vDcnJibzeNpL01nKXg1Pi4OlJId+c7JrQTqcPFap2ZNf5N7K3edKkgGvWIniEHaN6DjfS5KjOgWBH8vmKWqeWoz5SfTajSJtRrFi1ipnjB1PBM46r5x4RqVTKMjJ1uuZbkHRxF6ibW+hatorseG2r275OIWuLGQlz3NLZ8fHDu9/04kPwZ1EqZWCencnHH6bqRWw0ib/pxV2G18yuT2QgSnPS+uSgfO1B9Gwj6mLlfMQem02XbmtkbCumJSVBQ9Hu09m2ZTMbNi+gW4Uy5MpnycbBA1lz7gVaYUsYVAslW0FlRe4y9YVuVKVwFg8cHBxwdHTCLY2jjIgpNQnRTjRduJcPX3QjLJz4kJdMaeDHoxeBpBjY4f4fyVCXQ+sG4mMEObJ2r8UhXblILRsRdw5QOWOCvHInsHJwJ0++IjzbMoEqQjcqVmzA/HVX5UfLiPdo5eRHLp8o+pVPj0u6HPyyL4wiBTNhliwnkkyUvUQNPuXbMmfpKhbPm0Tzwk48OX+LwGR5i3RJHT/mdpnImy2ZXypnwMXTj/6bP1CkkC8W33DPJgfZxN8WddwLprUpQ+XKlfVHTebICbEWzYA0t1epjObchjkM/mU8d1++Y9fuQzwOM3T8RaBJ4NK28TSqVZ2J2+8QEgIVu09i16FRZNEnMQTJLpVCX8yUlmQt35n1J45z+OABZgyrgmOCYSHW2pREbLLXZfnWIxw9eoyTp6SeSOnYw9Cm+TGL/evzN/6V1GerP0RDk2SVjv/H3lkARpG7bfxZ69a9tIUKBVqKu0txdzvcD3c73A/3w93lcHd3ihUvtEChLS3UXXa3X97sLle43vc/2imHzO/IdTeTySTZmSRP8ibTanBPNPK0gzpLm8R8jkSwio3SHHh1C4YPH44h/fqg35ANWVoLSKQlvcCVm+/w6+SlWLp0MTqWTsLuo0+zNHNKazWt8lTHlHU7sHz+fL4L6boVE1A7vw3rvGa2bCUwMErDk8N/oG2TNmjdrjvOxhXDqFmDUNbCIAvmk7RmUYGKvX7HhhVLMG/ObMyYuRLLxjaBeZY2fCLisHtss3R1Qg0MnH0qS++91d63wIsL2zBq+Agcvx+Ia6cO4fTTrO13+/rCWnRo0RgD5+1FwIco5K7RD3tPLEV1+8zLtzT2m0ikBjAwMIC1S20sYHXCiWPHsHVVDzhl0qQxTZUC2BXF2CX7cfz4CZw+o68TTmPZpIawTMhcXaPn03ohDSnGLmg/oidq57bK4uuHMiLLRvx/QTNkcb5Y9PtYDB82FO2bDcYB31DdwawQhZPHrqH5kPmsfliKWb3yYufWC1lo17RQHWvrWRe/b9iGpbyOmI/1y8aiam5LqLK0Bpl2pY/CgfG90apNG/ScsBSxBTtj+vhmyME6o1m5NzQszeYulTFxzVZer82aOQPrVk5CXc+s1Gt61Hi4YTiqVq/5sb5o0mlVlut37f2sxpPTGzGS1RdnHgXh4vFDuOAXqQuRSVKicGrjGDSvVxcLj/vhQ4Qhmo9ZhB07B2Tx1VRMyKZJYaCk17XZoxlrl46fPIHDB1ahQyVn1l5lzsQ6LY3V8wortBm9idUbx3HqzFldvXEO+7cPQG51Zk2stZAJ98d6g3UoVFITVOrcHV1rukOahTXIGSNcn0IbVwQOrJ2J4SOGoUebnli8/26WBTKQiltnziBf/aH4g9UbSyc2xsV9p7K8Kzv9jgqz/BiycjfWsWeQdjZftXIuulTLw+6NrAhkds8ZpeLOlhlo0bwN2nQfjFvSqpg0pw8KKaWsf6ELlgkozRIDZ/RatJOnec6smVi6aiH61Pf8ovtZFMgi3y3RQQ8Qo+iIDUuHoeX4eVgy5FfkSkzOckUTdHMPZoydhsXLl+NZnAoPNx/CzTdZaNyYQL62ewlOPA2B353T2Lt3N3ZsW4peTSbjqS5IVtGwTmxCXBwSk5NhamsPJY3e6o59KWmaVCQmxCM+Pr1LQHJmNvj5J1hnPdnAFrXq1kThHLTbtrDNWVaJfH4SgxvVQsNGDdGu/wQsWbAaryxKY+ik3plcN54OSQqi3gbjzF7aGGYrTl6/i8MLOqNQkf64EZ+ZLgProCIR+6f8gjpdRmDt9u04cOEuLPMWhmkW91+nnYDtK9dE4/wurP2Nxa3rT+FcohhymipYI6QLlBlkUiS99samzVtwNcQYreu4YOWyAwinzo4uSKbQ+OHuA08sXzcP7QeNxPKFU1GKlUBWV4YmvvfGwhEjsXjxfFx5G4+g8+dx5op/ljphry9uwPYzD+HvdxsH9+7Brh0bMLQ1E+BBQuyjS8+xCkns2SVrGENWJ9DOzZlObxp7XhM/rxPiWX3DOkiCKU4G1QtKBzSoXwP5bQyztJYw+4jFvrEdUadhIzRq1gWz5i/AloP+qD15JBp5ZP71b3+RgsTIONw4tp1vHLXr5G08OD4BJQs0xxafEF2YL0Qig0FaLHaObYn6PcdgPasjDl99BOs8Bdl9kflBTy0SJlaTULhdL5Rl3+LfvcDZRymoWLUAjFi9nqW4SQQlR8L79F5s3LUPrlXbIPXZORz0fgOpQVZnCcNw4UQKpi9diyEDumLOhj/QOoeJAEIFiAu8ivkjR2Pxovm48S4Rb06ewbmbr7NWFiSQNy/GhbdR8L12BHv3sH7E1gXo3WY+XuuCZJ00pCYlIi42FmqlISxMzLJgIULQuumEv9UbCQlZa5f+BktjisQIJarUhpeHTTYMrAmBBt4bJqJZnfpo1KAlfps6B0sWn0CergPQuWGlzL/m8SNqpCSm4MmVo9pN5/ZdxNsnG1DPszImbL6dycEICeRyCe5tGoJK9bphCas3tu89Anm+UrCWZGUHayKN9y+cajdFo5w27KEJw7Ubr5C/XDHYGEiz9qzwQQgVXt04jHW7diPBrQ5KGPth1d470Bga/OturCiQRb5brB0LI2/5XCjboAnit0/FqI0nAGf7TJkR/oUaIU/DkL/OcIxs74YHpw7hxptwvo4z00gU8KzYFHXr1kWZfHYwNjZmzhQW1mZZTGvGaNSZN6n9mkjSNEhOSs7cbtvZTHTQe6RK86JR6zbo/dvv+K11A5QrVR0lCzlkbTMtQmYOz3JV4WZL94EJnD1LoVKxvLC3t4TBF4sNCWRKNa6vGIw+654ih7UlTExYJy/IGz07dMDZ1yoos7CRhlShROiNi3iitkK1WjWRV3IH/YctxJOIVMgybf7KOuuGUTg0bxN8NRpEvHuOmJQUBJ68j3fSLI7USwugeBUn5KnSAHlfHcGwMfPxwcUxy2vH4j4EQmbbFuNG1EbEnaM4f88ficpMmh7qsCtUg9cJ1UvkhTmvE0xYnWAOwyxtmJQx30udQEiYGE9i9YLqmxTHRAwC7iajRJMWaN15IBYsGo06uQujZrWiyGEiRI0uh2sJLxTMZcbbCguXwqhRtiAcHWxgrMiMKGSdXEUKzi/shwFbX7I6wgKmrI5IfHkR3Tp1x7UgDQyy9P7VNEjlCjw7vBvRxb1Qs3xRmDxbjY7jDiA50/sfaKE1yIEPzjMx6ANVwisExScj3scXvgFhUMuy9o5lep1Wqcq5YVeqCqpah2Fav5G4ZWWdhfW8fxHzLghGzl0wblh1hNw4gosPXyNZ+e875hkiN0Gxai15nVE8t+Vf/Qgrkyzu25Ax9JqmrGyS97WRsPswNTkZyd+kOCbiEegTCadyNdG6bXdMWzQNbQuXQOW65ZDHXogXzwG27mVQ3N0RJnRv2OVBtfLF4eJoBwvjzPRaaDNYGV4enIF204/AysYKpixeI0RgbPtaWHcrEobKrN151L8IunQSfiZuqFHTC85J59FtyAoEJrE6RRcmM5B1QUrMY2xdcBiJ6hAEhYcjKSgYL26/QgKrQ//tcygKZJHvkETc2bUSYyYswp6TWzFg/EpEhyfCyKMgalXOn8VGUwbP2hWgvvcHZq66gZm/DUFowcqozRqkTCMzQeNh63DixAmcPkubrmjfq3ds/0i464KIfFu4lKmJuk2cEPryJW4dW40Fu//EttXj8fvi08iioRwk8kIYd+gYzp7T3gdnz5zWmq2e+R0lv3jdtAxyeTAuHLqPBmN24cLFi7jE3PUTm1DfOBZXfd+wjmRmN7NhYlWWjA+vA5C/6SScPn0KZ4/9gfJRwbgXk8AaIV2wTKFCYrwBcufLC+mbi5j1+yI8YQLRnEWauS5ZGgKu78e0kROw++YJDBs+GT5+UVAprVG7Ta0srzm1cSuHfHbnMGn2aaycMhx73zuhTfWsPb2FWk3jdcKp02c/1gnnzy9GdQdhOksi2UUutJxUHybvAvDS/zoW9Z2KnfcPYcyAebjyNkYXJis4oMOSjTijqx/Onz2ju0fWomXBzLyJVcae4zc4d/gJWk/dz+uIi1RHHFuLqpIwXHsZDA2rIzIPE6qSSLx9kYAuc46yuoyl9Y++SLz5EK/Z85yVmCUSWqeYAqW5C/K4muHoH5Ox4aY/jCzNIGMVRWblW2zQdSweORKbrpzDlFEjse/qWyQnJsGrVxs46sJkBXvP8nBWHsHkeeexbOJQnEjMh1aVsrT9F2Boh04Tt/A648xZfX1xHns39YGzLojIt4wZavRvjHxGcXj5kom38dOx9f4pzBk4Hn9eeSXAjLoRqrC66Ii+j3nuLKs3zuDc+f0Y0apYJp5DKeSKaNw6fQV5Gs/HhUuXcIm5yxePYmhJS1y9+YSJzaxswidl9VIi3r0IRNnuC3GW9S/O75sF9wA/PEhMyfK2NBo1WSnYIU9eRzzZvxjztp1Fqp0lt678t/xj3jTJkVg/rDyKFi6Mwsw16rwKgWQGGXgMzQsXQ9dp+/ji75TEGMTEJUL9rQ7aZJkPWNWrOsqUKomiRVhZFCmKqp3H41ZwFoz2PpxHh+Il8cuozXiv8/qvSYt9i/k9yqFMo8l4EqszMoq6iX7Vy6BSu5HwDtb+wOo3VzCgVQU0mnuOf/9vSMKTE39iweLVuPfgJa7u2o27aiU0gYG4/eSNLkzmUKUkQuZYGbMPMqFx4TJuePvg+PL+cBZkZkDke0FqmhNNe07A5ClTsGTTQdzxvoXVY3oiv51GABO8NLw4MQuVi5XAqC03cHP/SkzdeT+TnT0Nawis4JTXEC9uXoV/2HuEhoYh+H0s4iKDkJSaBk2mlawGapU53EuXwsvDQ1C4EKv/ynbBNY0p8pgZZrpzSlYaqYm2aDG9DSQXzuPuozc4ejYRg3/vgFysIcmcKVgagn3OYMW8uTh89RVeHt+L469jYJSWjBtX72YhrSxmVTKS5LnQb9lR3LxwCddu3sa1Q7NR2dlMF0LkZ8OlQndMnDwFU6YsxbG7D3Dt6Gq0LZUbBtLMvAbv7yT47UGTosXwy6QteHFtLwbMO8lavcyiQZrGFk55DPDs5jW8Dmd1xPtwvAuNQXxEMJJS0pCWpdEuNTSa3Chd3Q4rfy2JQoUKoWjHBTAokJt1T1n9owuVGWj5u0vFuqhTToVrl9/jzvlzMK/QEm2rufFXzWWW+Pc+2DJvHtYefci6Ocew47IvlMaG8D55CVld4ECvb0s2dMPQNcdxndcXd3B57zSUcRQHvn52LNzrYMjYyazemIVdZ6/hzq3DGFy3NKyVyZls9z5FE+ONIbXLomq7UXjkcxVDJm1CUKYjZn0LjQkc3Wzw/sk1PAwKRUhICN6HxCEq8g1SklRQZ6neoP6FNQpWKgrvtZ1QgPUvCnn1h6+5HXIbKrJUb9DGkoY2JdB2YEE8Ov4Uj25egr+0PAb9Wh4GX2Den7FA1oRhVffq6L/iJeSW1rC2NsfDq4vxx7EgwNgMOXPnhoONGR+V39LdFrYVe+FehPbUH49kvL5/Bbcfv4bUhJWFiRSP/vwdFVuMxauETP6EMiM4uroip515lkZXhURiYgpzpQq3j+7CzSDtljbxjy9i9xXWGfzzGC481gpP/3uncXTvDTi5ZmV7qaxihQ5rTyMumXaYjkFcYiJiw/0wtb4z+52Cs9RBubJ+EH7d+Qamxn6YMuk07EsXhYN5lo1qRb5npJYoULoMKlWviVbt67JOX9bQpDzDxpn7kKqMQVRCIuTREawT/CKTG0kxwa6yQu0OHYDLY5DPzh4ODnbIVaQ+nhRujU4V3SFLyeyGJTQ7LUehZmMxe0Qb5HN2glO+WliyZhzK2WZhfWgamW5pkBCRA53/WIX169dh/6Vt6FM2N+trZ7Y1l6J8ryV4k0Jr8aMRw8o1PjoSp6c0hM9N3yztAPzu1O9ouOA8FOaxWD1jF8I9SiGvkyiORbTY5i+MsuUrokm3Viibyy6LFkxEOLZPXocQEwlio0Ihkabh7fF7WRhMZx1RtQ3qd26LuKMD4WbL6gh7JphLtkJg+fZoX9oVkpTMi02pTAGlgQmaTN2GcU3yw9nZGXlK9sG6ZZ1hnZy1dYoS1gFXJ6nhWqU7lm5Yiw07d2LN7B7ILU+DKgvmvw7Fe+EGqyuS4mMRFZeAxLgYBB+eiPf3HmZ5U6M3Ryai8ZLrMLCIxNKpe5BAr24TxbHIZxg55kHJMuVRp3Uz1CrjmfWlW0jB+aUbcSdKhpSY10gxMkLE8dt4lWmTczJZN0Sp+m1RMGE7Sjo5wNHREfYuBbBJVQm/tq4Ak6QsrCWXSFn/QoHSnWdhdt+6cGX9C2ePxli9fiQKGEmRtRU2MkilKUwk18T0jeuwfuNm7Nw9HRWslFB9wX43GQvkpFe4fvstjFwrY+MVmla/hlM756JuflNoJFYoVqECinpY4e7BZdh1OxWpQd5YMH4UVpx7yU9PeHYUE8aMxujRozF+6XHEct/vFVoTp4ZpqebYeo6VxY3TGNIgJ9Q37+BRgvaVQsn+pzFlvDa/YxYdQsTH8v+A/dMmYNiwYRj1Gzs2ZgyW/3kdsQYOKFqhHIq4O8KAh1PhzuEV/HxyU1buQYhuuPjDk1NYOGUt7gXexWo6zuKYt+uOIKNNnyA1Q9HSlZBD8gxnr2tfGnDvxlUkUrupCcT9R/7cL/T1K4Qbl0etsjmAaD9sWjzxY7rHzN+L9yzvSYG3sez30Zh59K8tqN5eXo/RM1bibhDtBq3B9d1zdedNxvYrXz7rK5XJoFAo0jkLVO36K7rX8shSB0WRGoNbm6dg9NiVePTkCCax32306BW4G5aVfXBFRP4iTU3rK+2Rv4ALXhxahN/XHkNiDqtMv5uVZjgdvPpjz/Z1mDRpktbNWYy1M0eikA1r5DK1AZoUkrTX2DRiMPr1G4xdT9JQiHX0SpdxwKM9J/EoIpF3Xr8cEscSvL25E73r10KTFi3QsmVL1G/TGeuvBEMuy7zBlkTKBP0ndYICuWu1x8hfK2fJxJq2Cwk6sQyjh/yOyw/OYcVvQ1idMAvH7md1v1sRkYxIZYLNFPkKeyDl0QFMmbEMAbRuWHc0M9Amji61h2Pf9jUf64jJ85dizbRByGvJxGYme6MyhRQRL8/h93790G/g73hq4IkSJUuhVNEknFh9Fu/lrKOqC/vl0O7EgdgwsBNqNmmKFqyeaNmoPvrO3YngOFaPZD5ibef8s7rCKH9tTJjQEjl1QTKLjPVvXh9ZjNFDZ+P6ozNYMnQYqy/m4vSTb8VeUOTHRI3EGCkTmQVhl/gIcydOw0WNDFZZeFDSVEkwLtQc6zZuw2R932LK71i3bAFq5VUiOZO739MaYU2SL1YO7M/6F8NxJMgUxUuURJkylri55QReJKmzYGLNnm3DGJxbPBr16zdCc6o3WjTHL8Nm43ZQ6hftt5BxyRnmg1clN8S+OIBGBUpi+PrryF2qIWp4WCIt/A5mjh+DZfuuwPv0n7jgx8JH+GLHqnnYficMkd4b0LZ1Z8yYTy/uXoDfh3ZClylHs/wOv/8W9mOmJCI8NA5xIUEICYmCxDU3XMyUiLi7A53btMe0OQt5fmeN6Ir2ow8gJS0Ku4Z0R78FO5Ajdz54H1iEWbNmYd3Bu4iL9cViErqbLiCexX57VS806jgAs2fP5m5y/87w6r8C0azNinh6Dgsm90FDr6YYTsdZHCN7d8OsUwHapAmGHMXKe6GAqxyXjl9DCmLx/H4kzAo0Rd2iMbh65yni46Nxz/sS4gtVRCVXQ7y4sANzJ8/VvqR94TyW925oN/8S5PIEHNm4AGMHrda95zcSu6YPwaLN7D4wkOLcnEZo3Ws8FrDzFi6Yjt4demPzjSAeMtNIDFG8ci1U9bDWeWQOI1aZvDm7AbNXH0dM3CNsmUO/yRYmCLL6fksRES0yo6L4ZZAHbu24hTuXzuFhSlmM6lMxSxu2paakwLpYE0yePFnrRvRDsRxAoipzHV8aPU6DBQrXqIOGjZugYe1KcDF6heXTfsfs7ZcQq5GwRk4X9AsgESuNfYONs7bBpv8a3LjrjZu372NNUw2Wr9mPSDquCysE9oWroUX5rO07LlcaIeX+AcxevA0B0S9xcvViVicsx/nHYodXJDtwQLuZ9RC45TBueD/E4esmGD+7LbLwJn5OCqsj7Mu0+lhHTBr6KwraaJCU6TqCCW81vSPVFRXr1UfjJk1Qp0ZhJN87gOnTZ2Lj1VeQZmEjLdr4K+DYaqy5mxc773jD+9ZtXDmwFKlXVuLI4zBIM7Vh2T8jy1UaneoW1U1aZB6FgRESbu/B7CW7EBzrj6PLF7L6YiUuP8/q3LSIyP+HEWqNaAXjW8dw1vsdDh8JQI9pvZA/i4+JJpX1fZ0rY5K+bzFxLGrmNURiFl4NR70LicwGJerUQ6PGTdGgdgXYJj/AgmkzMGvfLaY/Mv86Ptr4K/7hUcxcFYTxZ6/g5o0buHnlNKpG78C6075IU/77jQMz7otIrdBj1X4s7FkLTrIPWNCjImzzlcS6G++hMTAE7b2rkJijw+IzmNuUhfdogVMv4nB+WD7s3bAOhx8ZYtjKfTh4cAO65lPg4ub1uBetjfp7RGZowiq8HaiWxwxmjiWx9VUezFg+GsWUSTi5Yz3+vAv0Xbyb5Xcr+hQ3w7Ut63A3PBoPbz+Gsl5/DB/UD0Nal4CRtTtGT+8DB3kylOxHpJ3m0mK9MW3YBqiL9cHtkGQkxwdifkc3PF8/HVsfxUOhNIahTA1ztyF4mJwM301dII97jrs+QgtkwNDJHflyOiD86iX4v3uBU8+fwbVJe3RhneOAU1dxNzQAzx4GoLxXeViwO8y96TicuXQJhw4exMGtC1A1vxS3T3ojxaE0utUsB8OgrTjko4bGZzNmXkhC+Tq/oqTRJUyefgrI9wvWsfN2rxsOxzensPvMvW9iEKVEry2Ijk9CcnICoqJikUS7IiZfREf3rAlvEREiNeoVHr0MQsnW83H/rQ8O79mDDctHoKxtVreRAn/VSmxsrNbFxfOZ48w2MtSEQWKJsg0aonJRN/gemYWxm56h4fB58Lm9EeXMZVBnZtaJqeq0xERE2xkjl60JUmMovdFwdC2KlKdvESzJ2u6V2YFt9d/w/H0iqweSEBMVgwReJ/hjVrtiuhAiIsKQlhgBX78nMPbsgUsRb3HhwJ/YtWMemuWxysKz/Bf0WpVP6wj2SOqOZYY0VgcYWedDzSZ1kN9KioNzBmN/sAXGrL+Eqxt/hWUm38fPYXVFUnQ00krlhTWrJ6JZmmFgAkdY4FXoB6ikWd3FOnuwrzcJAeFUX7B67mN98QyTmhTQhRARERiNCm/8byPK2AtrX7zG3RM7sXfvagyqX1CQN6WQldrHeoO5LO8Unsb6Jgo7VGrcCGXz58S9HWMx40gI2k9aA9/Li+EpT8v8e5BZvaGKjEZ8MVc4sWcvNi6O9eNTkdvOHcEvAhD3BZuW/nNfROGMAatO4dr1s9iwuBecXt3DH8u3ITjZ+GOB09oTbhEnkUFpaAS5LBFBUaSEgzGvR0PUq9cRG5+FIDbFHx++4zXKZJ5k4FQcfX+bhs5VHSCzsINrThrPTUBIBO1pG4al/Zqy/P6ClXfeIC71Bd6l5kKZIg549+d4tGzdFv2X+KFur2mo6Mx+HH2LIZVB43sfZxJMUbZkbRS2N4CBcS5UrVwLdqwMXwUn8x+bfqXGw7ojt4EBPIqVh6GxGWSsIyk45h5oVdUTBuoz+HPvTYQGpqBBfS94FiuNnBFXcOzsKXi/dkbZEh5Qsg603+XN6N2yPurWq4d6bQbjkm80zE2kSIExarWoCihV8L56GYf/PIwERW406VYNRm/fwF8uQdDtLejMzmvaeQ5eQIP3oaHsvP8eiUwOA1bOnzpFlnfUExEh08m7W5dgxZ67SE4Kw8ZJrVGNPQNVanTBpjvfnrku1e2PjsxBu0Z1seZ1Uczdehhb5g1HIbs0aLLSPsqVUL65jLn9W6BKtRqoVd0LDYauRGhkKqvuvsEHjdXTGdUJMrFSEBGYwJt7sXjen/igAi6u7Yl6NVnbWrs+Jh56JPyyKgEgixBJ/DvsXzIAjWp1wruSk7Ht0BnM6FYFFsqs91EUUjUebp6A6tVZPVGzOio36IRtV59AKfDssZBQmYj1hcjXJDn8Dv4YOQePE4A3Z2egRS1Wb9TzQqffD2d507lsgbXzsrQU3No9Ca3rN8C+xHpYtvM41kzuiTxWGtLPWYL68bGnVqFFg5qoVasWvGo2wIQdZ774GcxQIKcFX0Cv9pNx8X00EzZu6Ni6AV//kpgSB5Xq06nvNOooaVRIiIthxw3hbE2vw3HCqI3HcPr0aa3btR5Vsrqw4z+ERk8MXEpi0OTxWLViJgoGn0e/aVuZoDNBLjuaWcyBQasOfczv2QNbUVXyCIdevEPp3rPRs2M7rN19ECsm/YJcNLqg71yywpPau6KoMg437xzHvcAEJES/xpkLx/ABpVGhmAm7UbSBVSm6XbMzvYnNv8EQJaqUZDduJLasXoonqIKqRe3g5lkErjkCsW/hRjzNWQy1yhWEDPG4tH0JDgV7Ysn+0zi17w9Uzm+JhGQ1z561V3M0MlHi8Za5mHbgHkxKdECHEuaAlQPyqNPgVLYLtpzS3R+nz2Dl4EZZWmMlIvLto8H7oCAgSYFnZ1dhytpADFz+J5Z3tcTOHd6g1fnfElKJBk8v7sWJR6FIfv8Ch6b3YB3V6qhVZxy84zL3HuQ01laojOzRc/bhj/Wl3h3c1hfOqapvUgiIiHwNYqMCEBtmgLjnx/Hbb0dQvN8KHF1RH4eWHP9m3njxCRImkBNDcWLffrxIUePdg1OY/mtjXk90HbwdoUp5pjcipYkJh+pDcY5eg/dJXbEDncvkgiZZRXYuIiI/PSnJbxAaIIEi+iFmDlyI2JJjcOrwBLzcdhSPU7/Np4QE8t1Te3DpVSTiAh9j27gOvN6o32QGHqvY8UyOJ5FJuKFnI2w6cuazeuM0JncrD0VWd7FOiU9A1PMlqGZvCRMjAyhyNoO/e1306dwOuc1iEAUV4hPJShwoVKkhlC/2o34BSzRZGYiW3XujoWcY5nRtiDp16nDXa+RJxGd2B5r/nDQkx6chLiYGNFlsWLAFenargKh9kzHxTAzqtu+FVkXjsaR304/57TroBNSWCsgS03BtxUA0a94cDRpWQ5mS3XHKPxxquQYJqcmIj4+HxLk2Jk+oDend1ajgbAITSzeM2ReGxlPHoZGDEqnJSWB90b/WCalTEBcbi0TWGGUH9hUbo5IkHv4PnyCycEkUMJXC0rMMCuW2x/Onj2GdKy/yOtB+ewoUKF0ZtilXMah5HTT+dSIev4pjN49ux1xlaXRpZ4X7N47hzpMYNOzZHPbk71APk8bWQ+rDTehUV1teder0xPYbwZluSEVEvg+UKFC1GC7OaIjijcbDuMVgjOrWGi4WKsgMv70Kkswv645lHfN3b3D58HasXL0OW7ZswZbNI1DMRAF1ZoZ52TlpUkPkLlQeXl5en7jypd1gpKHVSSIiPyc5C5ZF/J1pKFy4Ae55tsSY3/qgtJ0cMFZ+k+1jGuuPqK08MWufL96xTu7BTauwev0mXk/MndSU9Q+yMOCVpoGhXV5UqvppPeHlVRouVkasJyzWFCIihIl1cTiZnYFXvqJYGeKCsfPGobqbJWSmchjqwnxTsH5AisQQbedcRmjwS5zbtwkr16zn9caGNf3hwaq8TJtY08SjmQNKlq/6Wb1REQVcrSD9gncSZyiQle4NsHH7DkyfoluUPXkath/Zh6EN8kFiUgQjp0zDgFbl+K6rVX9diA3zprAwUzG4ujMsSnbEus1rMG2ybscz5gZ0rwRzbdTfIRZoMHQqZgzpAFf+Zg8zNO0/E4unDoWDOhIWRVth5aYNmDHlr/wO6VkJqvdhkCSlomqXSXzjrdlj2iHt6XbMmHkaCVZFMWTadAzr5AUTSFB33BHs27xIV9aT8cfGP7F1QjNevnaF62LctCloVlg3v+pUGTNnTkeX6nm134XGsjTGLJyHKVOmYMPotrAmLWzmgYEjZ3K/34f0ght/Y4ESFTqPx7q1lO5JmL5wMdavXI3p3at+3DG2as/F/JwpUzZgXKuCOl8Jao3ag+0rWV515TVp0mDULuKgOy4i8uOSr34fLFi2AJOnLcbG2cPgZKiCaZk6GNK5In/evzWkCgMYGhrCxMwclpaWOmeKL9gIMgPSoEpNRlJS0icumXWmxS6vyM+MpUddTF6xmvcD1q1ZgpouQIRNcYwe1ww5dGG+PSRQGChZPWEEMwt9HWEJc1MlpFl8oNPUKiR/Vk8kJaVketdtEZEfEamxOwYt2YaZrN6YvXkn+lYwQZQmF/pP7YSiiiw11tmKTKGtN0zNLD7WGxYWJlkfDNSokZL8eb2RjNQvXDudoUAmjFlFPW6iXsCMRz0PreyRWhVBn4nj0aVBCT4yIbd0R7vhE1mYCWhURLuRkX2Zjhj/UfxMwsAeVZnM/F4xQ42eEzCmRzPk0mlUaw8vDJowGUPq5uffbYq3xpiPZTUJQ/tWh/z1Pdx4HYwXt8/ixIkTOHH+DmKMHVCwUgEYK/Kg6/hx6NmiPIudMEClloM/nj/gl9ofBxRs8lfDgPETUddT9x49xzIYPXoEWlXI2s6s/4whyrcbjokTJ6JD9QK6d7MZomjzbtyvU6OCf3XkFTnQpLM23SM6dUKzbt3Qt0MlGOkOmxeow8+ZOLEjPEzSbRUgMUSNzn+V16RJQ1CnmKPuoIjIj4wN6vQYiknjB6GKG9Wpcng16YtaHt/oECLN+GbgREREsgMlitbrxNvFjqW5zRU8q3VHx3JMKX/DZFRHsH8iIiJfCYei9TCa1RujGhXm322LNEbveuU+WRL7zfG3OkPrvhX+USCLZA27yn2xZEp/5DNJQkxMDGJSTDBw8zEs6VpMNCUWERERERERERERERH5BhEFcgbIZDIYGennQTOHRKqE14CluHTTG97e9A6/m/i9ZcEsmiYKB+WRTCe/RSht2QF/QbhGpfsmHLSjuEzyZaYb/wZJmhq0WSft2KlUSAVyMqSpUzPwz5rTlm0q/+0yOp4ZJ5fLIJfSa3+EX29PcWbh/fn/DCsDSruQ8PhYvAYC3gcUF+Wf7jH9NYRwhBQa7TMh0L1AO1vrny/6LiSURnoehIbq1uyox2hHXIVCwcuE2ighHMF/KyWZuxlmGCazTiqVZuifFUdp1ZdDdqBPs9BkZ5qpTD4vp6w6SiulWS7XWn9lFCazjtJLTuj7jRyhT7PQ6MtZaOjZy840C13OFB+lmeImMgqTWUdQvBR/Rsez4rKrXibo96P4hSa700zlLHRZ69NMLqPjmXXp00z1U0ZhMuMonVTvf46k6ZSzn8xnJ16drfv083Lv3j0ULFiQ/wg/Kj4+PnB3d4excdbfvyo0Dx8+RHSCBv1mnWV3KOu8CmRxkZiYiNevX6NAAWHfRxgSEgKVSgUnJyedjzA8f/EcOexywMLCHBqB1lxRx5rKl+7vjCqEzECbGSenpMDvhR+KFCkM9RdsgvD/Qen78OEDEhISkDt3bp2vMLx8+ZKvd7G2Fvb91lS2np6egnaE1Wo1Hj16hKJFi7L7QLiyjYyMRFh4GDzcPfg1hIAamoCA16zuNISDg70g9wLFGRgYyH4zf1SoUIGVrYHuiBCksbrwAYoV+7J3GkskUiRGB8Pv0mpI1Al/eyc0vSuS6poiRYrofITh7du3/Lei50HI34zuW2dnZ5ibmwtq4nb37l0UL15csLqGoLiCgoKQmpoKNzc3na9w3L59GyVLlhQ0zURoaCi/L/Lly6fzEY47d+6gUKFCgtY7lP/379/zeoLqNKHuN4LipnuD2iES4UJB9eP58+f58+Hh4aHzFQ7qG1L/QWghFB0dze9pKg+hob5enjx5BO3rUT+CLCPfvHnD2yUh7w2qjyjN9BuamZkJVh9RmuPi4ni9TGkWmsePH3+sQ4WE1s8+e/aM16NC8/TpU9jZ2fF+kJD1fnJyMo+b6lGh+iwE3RsUr42NDU+3kP0hmsj0GrpX56PlbwJ5Xf8v6yj8iLRv3x7z58+Ho+OPuy62e/fuGD9+PK84vzX69e2DP3efRftF81Cy8gGoUoVpQKVSCeRyBVKYmBMSmulkjxIXyUJC706khkfICoagDonQZUCND3XOUpJZvEJZSbCaScoqRPrdUlOFLVuFQs7LVSgxr0ep1JatkMtoaAAiO34zahSowUlJofcP6zyzCOWbypYaW7WKdZoEiJfipFFjipc22hCyIafkGbDfLJnu2y9AKtMg0N8Dsg81MaBpUViZKdj99Fe6qLP0xx9/YOXKlTofYdiwYQN/+0H//v35XyEwNTVF79690a1bN94JE6oeo3urVatW2LZtG//9hIJG/CnOiIgIDBkyROcrHM2aNcPOnTsFF0GHDx/mA11jxozR+QhHy5Yt+f1mYWEh2PNBEwS0f8r169cxY8YMLi6Egn7DX375hfezhOroUhtEgyY08N+3b19MnTpVd0Q4OnTogLlz5yJnTmHfW0qDMlu3bsWiRYt0PsJBz/WwYcP4wIxQQpae5wcPHmDNmjXcCXlvUH3Uo0cP9OvXjw/6CFUfUZp9fX35c7J27Vqdr3AMGjSIl3WJEiV0PsJAg6Jjx47lOzwLzciRI1GvXj1UrlyZPztCQP0KGgwcNWoUr0dpYkoo6N747bff+K7UtWvX5kJcCKg+aty4MRwbztT5aPmbQD4wsYbu088LFdSqVasErwS/JVq3bo2ZM2dmy2h2VunSuRM2bzmK7svnoXS1PYIJZBERERFBYK2mVKZGwPMSsE5pgd6NCsPK9C8RSDOyc+bMEbxTQ4KbOqMjRowQrFNKnY6OHTtyUVG6dGnBOkokkOk1fiQMhRTINBO2fv16hIWFYfTo0Tpf4ahRowaOHTsmuEDet28f7t+/ny3CjTqLGzdu5FYxQglkyv+hQ4dw6dIlLtyEFEH0G1LHfPXq1ciRI4egAplmw4YPH86FrNA0adIEK1asQK5cuXQ+wnDz5k2sW7eOl4fQ0CDVhAkT+Iy6UAKZBsPJAoDE5vbt2wUXyG3atOF1HM30CimQnzx5wt8qs2vXLp2vcJCo19ehQkKz9CS+Dxw4oPMRDhpopXua3j8s1AA8CeR3797xAY7jx49zC0ChoHtj4MCBqFWrFho2bMhn14WA6qMqVarAru40nY8WYW2IfiCEnKX4VvlW8/hJutIkf3P0AMppDSVz9Dm9H3XKPg//ucvo/P/Kkanm52mg//4pHxRen3aZbuaar9UlP913+k/vx8OkO1+a/vx/UVaiE53oMnDsGdOoZXBxv4cw+T6sOPgAsQl/dfKpDsuO+lUfr5Auu+Ill51xk8susiPur5Hm7HLZEX92xElOH292kR1xp097dqCPPzuc0PHryeiYEC67yK74v0aas8NlR/zZEafeZUS2CeSUuHd4cNMHwTHCTIGLiBBkChoVmoin197j8eVQRL9PYmJPirC38Xh8KQQhL2N4mH+CzHUjghPw9Co7n4X/8Caejzz/F0hYWmLDk1iaY6m/DYVSxtOSmqzBO/8Yntb0UPjE2FT43vzA0/7yfjhULOzrh5F4xL773wsHWB89NUWDlz4RLEwo3jyK/FgedH4Mu96z6+/x6GIIgp5HQypjBzPIPpUpPyYiIvIPSFjDKkPu/PcRYbgPS/b5ICZBuLV4IiIiIiIiIv8N/49A/oDD82ZzM9yZczbh+RfOkof4bEKT8g2x2jtI5/O9osatk+tx6mmk7nsGpEXjzK61OPk0QufxM6HG7V3zMWH8eEycvBUvk7NvtIuQyaXwPvIWp9Y+x/3TQTiz8QViI5JxeddLJhJDsWf2Q4S+ivtHcacwlOH8Vj9c3O6PJ0wkk7CWyrT+BkYyyHS75NJ19N9JqBrQceYoXhKydExuwMKyy3z0Y8cpPH0mp4cEKglOfVj9NSh8XGQKwgLjoU7V4MmVEB6WROz+eQ9hYmnAw+ihOPzvhuPAgkc87a99IpEYk4qd0+5zwX9qjS8XyZSnYyue4sG5YJxa9xz+9yN4WhXM3TsZhNPM74X3Bxxa/Bg+LIxMpk0zzxO7hkwu4QI7KjSJp5XOpWMU5j8aSxAR+TZJYyJZw0Syhw+ijQ5gxaHHiI5XQy4OLomIiIiIiHy3ZCyQ33tjSJemaDtyNF8cPva37ujVdzNCdYf/DRKpHIbsP8Vns2DfHWkqnN01E7vuvNd5ZEBaJI6sX4gDPmE6j4w5tLwfll75f+L5DvE7MhkjN9yDe8mSMA/cgoETNyNKdyw7IFMIKRNwXu3zoPNM7VoPEpjVO+VDtzllYO1ohIjgvzav0Qu89IKZZlK92uVFq9FFUbBSDiQwkbll7B0s6XEF1/e/hipZDe+jb/n3K7teIfB5NJb1uYYV/a/DzzsM2yffw3L2/cz6F0hJVPPZ7O2T7mJpr6u4cSAAm8bcxubxd7gypmvFs/jPbfbjYX1vvMf1fa+Z4JQzEfsMapUGGlUazmx4gY2/ac9LiktFbHgy1o/0xvJ+11iedQlnaNRpKFzVnqe9Zpd8TNhLYetkjC6sLCq1ccObx5FQpWjgXtqWl0+Rag78mlyg66jc2g0dppZC7W7uuHnoDRPUcR/zRIMHASyOzWNvY9XA6/zck0x4L+97Dbum30dcVCrPk4iIyF+QSHbxuMvNrdcef46oODUkZM4hIiIiIiIi8t3xd4GcFo+Df8zEH5vvosayy3z7+fc+u1FGkcqbe1WkH+7cvs133bt9NwDa7Tw0CA/wxVP/ILx+xvz9QqHh67RIjNAlkuF/5xq8X4R8l10GA0NTGH4UGEl4fvMCzp07B++HOrErdcbQRRswpLoz+5KKD4HPEfjmNa6xMDfua8sowt8bx48cxpGjx3DO5xU/LeLNQ1xgYc6du4wnb7NTVmYTqb5Y98cD1PttDjq3aIERcwbB6Ph+3AjRHc9GyKz4NhOxCTEpsHIwRg5XU24yTCI0h5sZD0Pmyq8fRODJlVAuovWm1DImlvcveIjF3S9zM20Sw86FLNF1dmncORbE47l7IhAVW7iiRN1cOLvxBap3zIt2E0sgdzFrlGvijBJ1csH31gdEvkvAk0shMLVWMpGeF+c2+aEaC6tg94vf7Q/a2WX2OS4ymZtSv7gTzk28ScTHRSQjNiyJX68ku06hqg6o3ys/jM2VXORWapUbuTwscP9M0MdZZ4VSiluH3/K0U7pI/JPZNc2mv7oXDse85iysBBEsXbePBeLl3XDkcrfgIlxParKaX9ujfA4+A21ipUTZxs4ozMT060eRMDRWoFR9J9Tu7oE8JWxQonYudtwFkaGJeO0TDv5Ii4iIpENrbu2a/w4Tybux9sRTGJnb646JiIiIiIiIfE/8vasbH4TLd29Ak/dX/NG3Mn+nl13RFpi7tgcMnp7H2LaVUbpMGZQhV6oWJmy6jQSocGJ6B1SsVh+VSzL/geuQoJGyLoMEBkolvDf/iur122PztcDveEydxFUiTq4ajVGz1vAd5SZ06YjlZ/14nvYs7Ib5ZwLZpzAs/7Umuo9agr0szLje7bDqVhDeP7mB54FMDN07iwPXfBH64CRmjp2BzQcPsLiO4bb/92eenfb+DR6/N0BOVxOth3V+FLB7g2cvhdu17nO4yGVaj9bWkvit0zM/LHMYIilehat7XvEZU1snEz7TSkHJJPnB+Xd4HxAHie5uV7NjLUcWxbDNVbkoDX4eA4+ydkzkGsK9rC032c6R2xSuha2RmqSGjaMx7POYwYJdJ4GJ0Qvb/BHABDqJ3jT241vnNIJnhRxcmNu5mPDZW0d3c24+TXeNkYUCts4mTDCHQWkkY2FMcWX3azgVsIBMN7ttaCLnZswkVmmWnMdTxhY5KZ4IFo9W2/P1yeWaumA4S3utbh5QpabxvN86/AbhQQlcwEtlUkS9S8Sji+/gWsQapRs6I4WJ4vTo1zOT2TSZZF/a+ZKVaRSSmB/NNiuN5TC1NOCm5qc3PIf/nTDEfEjSzmbrEyMiIvIX3NxaDmd3byQYhyJnkUa6AyIiIiIiIiLfE38XyMnJTATEAIXywvmTfnACzq2fgYWnnDH34AmcOLEdPQpHYdm4cbgXZQAjuYqJiRj0WH4CZ2Z3gJFUAxkMcG1VN3SedRpt/jiORV1KQ7iXPXxlZArgxSFMXReJgRu2YcmSJZj3Wz4cn7sGAYkyKA0MdOvO0lhQK1TtOBTzWZjJzZywf/M1eDQeiF9quqJ6n1lY0rceUiLvw8fPFP2nLmFxzUTnat/e+4j/F5rEBCQlJXARqMUc5jkkiIoRbsv/zyHxqGGuQnNXdJhWCvZupnz97rHlT5n4lKNwVUc++0rQe0nr9PRAx2klUbiKAxfN3J/9VaWoeTiKT8nE6WufCHb/qvCK/bWyN+LH6B25JFzfvYxBVEgin3n98DoWFraGaDigAKwdjLmJtFqVxsOmUbxMsFL85E9qkl+R/c+eiWdaH2xiYQBLFj/NUDt7WkLKxCaFJ+FJs7wpiSrWyf4rHg2LJ/0Oe/Q5OUGF+OhUJoxT+XFzlp6us8rAIZ85Hp5/x9NJ4r7thOKo2i4PUlh4PVQmdJyuQabeDnnNER4czwcZmg4txGeq+ftcWfIpLTTDTLPvLUYWgWNeM15GIiIiGSOVqRD0qgjkcVYIeXpa5ysiIiIiIiLyPfF3gWxmDScnN+DoYRwM1c86pSHi8SN4v3wNVZkGGNSkLurWbYf29XNDLg1GVBJ13CVMMFRBi051UbOoK2QSGYs8ADcv38OrIGM42Fkxwfw9Qq/W4XoBCA9CjMId+S35ATgUKAqLpDDEMs3w16SaBkpLK+QvQObWgJGJA5CaCnrDWHKqmgkM7fpYpyqDMbWfMyY1rYEadbpj16NQnbn694PMxg52lmS+q/NIe4dAXwVcnex0HsJDWpEEqoGxnIk3VqrsO80O+zHx+fBiCFYOuo47THzq18mSyXVSnIoJTq1oJmFo7WgMQzMFP5dcjU55cfv4WyzrfQ0l6+TiYtbKwYhvXmVsaYCyjV1xcOFjrBpwA3KlDEwLY+2wm+xnVcOIxWNuZ8iEtIKLS5p5JmFrbqOEMRPDlF4S0Dk9zGHJwpEJNJlFuxa2giW7BolzC+ZvaqXks8z75j7kwtchrzYeioPionhIHFPYl/ci+Hro3TMf8PXTOVxN+CwymUnT7te0yZYZOyeZ5T0liT3DunuT8k75unnoLZb0vILo0CQ07OsJ91K2LJwGqwfd4AKe8kgz6ac3vsDrRxEoU9+Zh38fEA/rnCY8HhERkU8hcfzGrzCMYlvj19pFEB/xRndERERERERE5Hvi7wLZwAHN6teHjeQcBnTqj/nz52PW9L7o03UHjArng6H3DgyaOZ/5T8CcrU8hdyyPPKZpXDSQiVnqx7c6qZCMXBi6YTemlVdjct9+OPs2+2YWBUevASRqqBKY4DE0Yqo2F0zf38X1AG0mn16/hES3IrA3oJk57sVJY19UOrWr0aiZeNYqFHVC0kdTV4nUEOU7T8SRC+ewobsVFoxaiWB+5DvC0h0V8oThzCV//jX21kncd/RC5TwfRwsEh0QjrYct4uXAzY3pO4nSYZuqcpPpIeuroFwTl38UcSQYa3ZxR+6i1nymlJy5rREGrqmMIRuqoEwjZy4QyXzZ0t6Qm1gXq+mIIZuqoP+qinApZIXWY4pi8Loq6Le8ImxyGfP0OBew5EK25agifIa3ZF0neJbPoZ0BZtcgU+Z2k7RrmOnaXWaV5jtUOxe0QsWWubmZNa357bGgHHJ5WKLFyKI8ngIV7VGynhOfJadZbTp3+FYvDN1YBR2mluSm2M2GF+Ei2MreGM3Z55z5LFCpTW4ef/pyoNc/Fa+dC8O2sHJieW06rDA36yaR32ZcMQxlZdhhSklY2Cp5Puk6dP0KLVzZ9Vj5svMo/VTmIiIif6EVx4VgHNscfRoWQQ4rA9aE/L15FREREREREfn2yaAFl6Fgy2HYu6g7wk6vwogRIzBmwmF4ThiAwQPnY1wjNVaNHcH8p+Ok6y/4c8NMFDBNQWqa9nU4fyGBTMoEiCQvBqxfi1qKi+g7YzdoQuvbRwIDYzUeH1qKdg0bYv/zCmhe2ZYJ5AaY+Vs+LGtSF40bN8Kkc7kwYmpP2CtVULOi1M8iSyS0/loH8yQzWqJqVS94z+6OplN24OHRJSyOxtz12fwYnft3Qg4e6jtCYof2U39F4vIBPB/1x95Bp6kD4W6sO55NkEBLL9JodpXEI3dMSP4vAUfmz+mFI83Mfn4uD6MLQn7643QeF6s6wUph6Dj502c6pj+HmyrrYR/155Ojc7k3+5z+mnQ+pedjPOmOE/pzKS59GvVh+Xncj52TblOu9KTPi/58fRw8T8xxP9116C/NgPNjuu8iIiJ/wcWxfwEoo5qhf5PisDWXI5WPGIuIiIiIiIh8j2Q8xG3sAK/+q/E+IgIR3PlicpO8sLYtiHF7fXR+EYg8twbVCzLhCAO0XnQePleWo7iRNopcZfrjepg3BpZ3gFGuWth9yw+XZ7SG8ruws05DapIM+Wp0xILVW3Hk2GKUt6SiMkO1nrNw4OR2rFy5CrvXz0YFZ1PmL0OfuecxtzmtI86JgSuPoIU7xQOU7D0He+e3gJI+d/kDF87vw/IBDeFRrROLYyV36zdtR9+GeaAruu8K67ytseX0AZ6P3X+uR89STrojIiIiIj82+pljZVQLDGlRGrYWBrojIiIiIiIiIt8r/48NmAyWVlaw4s70Y0CJganOzwqWRh99YWBiDgtzE8h1U6dSuSEsrCxgJNeGURhbwZ7Fk36O+VuGZtGUppZwzJUTNp90eqSwdMiJXLlywcbkr/wbGpvD2IC+S2FoYgYD3UCA3NAYZsYG2nxLFLC2d0QuG3MoTax4HOQc7az/vx/im8fQJoc2Hza63axFREREfnBIHL/1J7PqlhjQpASszb/bLShFRERERERE0vE3XZacnPzTO41Gk6H/j+QojykpKRke+6+dWq21w6dBChX7KDrRiU50mXG0IoCsnVNVaf/oIJFn6P//OZVGjdcv8kMTWh896njCylTySR1GdSvVY+n9hHAadSp3ahWLX0DH483AP6suO9JKLrvKgVy2xUtOTPNHl13x8iVGYjl/dN9rmrOlPiL3jac5NfXTOp/akuzSJNRGpaamZngsK+57TDOl93MkTaec/WRRYfT5abpPPy8PHz6Eh4cHlEoyjP4xefz4MfLkyQMjo2/PsPvp06eIjNWgwfCDsLNM5UJZRERE5EugaiMyVg1zEznMjOWsAdT6p4c6069eveJ14ZdA+0zER7yH38WVMEAiE+GfVlJxcXF4+/YtChQooPPJOiqm9P0CYiBVy3i9TWkXAtpEMjYuFoZKQ8jlws6Cx8TEwMzcDBIhbcdYVMlJyTz/2dF+RcdEw9zMnJeLkCSnsM6dSg1jY+E36aByNjE1/bjfiSCwqKijq0pVwcTERLD7jcPijo2J5fFKpcLZz9GLFSMjImFoaMjjFpqYWFbOJqaQCZhmIlXFOvzsnjZlv6HQxMbG8udEJhN2faNKrUJSYhLMzMwEvTd4fcTSbGjE6iOZsPURiavExESeZqGhOp/uu6zUofQKU2trGSzNZSyt2jJNSkqCn58fChcuzL8LyfPnz2FrawtLS0tBf0OqN168eIEiRYpkKDwzC93DFC9ZMNvY2AgWN9VB9+/fR7Vh+3Q+Wv4mkA9MrKH79PPStGlTrFmzBjlyfHfbZv1rfvnlF8yaNQtubm46n2+Hrl06Y9PmvRi39hZ617NDkm5DKxEREZF/DeuEX/CJgUqjQJcGrjBWZtyp9apSBRcvX9Z9E4YnT57w+nXz5s06n6wTFQPUm3MMUXavkKZmeRFKC7EeAG2wSR0k4bpIWqQSKev0CVx/s0TqX+OXHZsGUmeJp1ngqEm7Uuf/k80bBYLSnMbSLHTMVMof0yzU/Uaw6LIrzSRe6V7OnnLWPScCR52990b2PNvZe298hTQLTJbvDQltripBA/tSmNqiLCx0YyXBwcEYMGAA9u37VLwJAcXbrFkz1KhRg4taIaDnmtLcp08fnDhxggt8oaABiEGDBqFOnTpo1KiRYHFTvJUrV4Ztnak6Hy2iQM4A2pGZNp2idbU/Kq1bt8aMGTPg7q7bTewbonOnjtiydT/GrrmJnnVtRYEsIiLyxWg7Q8D5BzFISpWjdxM3GH22SyTNKNSsWRMXLlzQ+QjDgwcPMGfOHGzdulXnk3XCwzSotHY1fIvvAVQ/rnWTiIiIyE8HE8jUapmG5EU3TUdMbl0S1pZyBAQEYPDgwThw4IA2nID069cPTZo0QfXq1QUVyO/evUP//v1x7NgxJCQk6I5kHZr5J1Ffq1YtNGzYUDCBTFY9VatWhV3dTy2ohbUTERH5CigUCm7mRI5GfrIKjSgasQeEHux/C4U1MFDyc9OjUBjw9NFIoh76Tk5o6BoGBgaCm06JiPwI0BNIrnoxCxgpVFh18CUSdO+h/16RpLE6isSx2kB0ohOd6ET3oziq11UGiLN7jfWSzZiy5y4iozWQy0SZ9l8hlrzId4VUKsPDB/exbMl8LF4wGyePH8lYfDLxSGvI/5foJYEbHx+PP7dvQUxM9L8SySRI34eG4NLFc3wESy+Spczf+9Z13L19i6/50Qvo+/fu4IHPPcGFrIKJ49veN/HmTcAXiXsRkZ8FGqcic7rqxcyZSFZj7ZFXiElQ6Y7+QJDJsaEcMGJO/woF8qPv5P/pOB6rxNIdo3CfY8jioOM0464/TH/pu+7NFP8IhaN404fj6WPn0l/q8OnTqmCfKTylmb7/r7j/LVQnU3zk9OVB10qfV8qL/hhBh8gvfYeUwtN5WYXi0edXRERE5J9IkyE+xxtswDZM3X8H7z4ks+rsrwkXka9HhrX1q/Nr0atlC7ToOAh/3o/Q+TIifDBhQHs0b9kDa8756zx/bJ4e+R1jdtzQfQPU4c+xcNEUXAsgc4QU3Ng2E62at8Avvw7B1aCf1BQ4PhDLhvbA2vOvdB7ZhYSJTCkuXzqPFy984eCYE3/u3IZDB/bwjRHIXFKlUnFRamBoiDUrl+L1q5f8u/4YzbrqBS1BopYE99rVy3D71k0uaklsUjh9XET6cwi5Qs431ODClB2jsLRhgLGxCd8s5fnzZ9iycS1PF4llQ0MjFuzTeLVO66dWqz4RuXSMvlO6KV76rD+H/Ogcmj0/deIInj559MlxERGRT6G9PKoxkWwgVWHDsQAkfuczyZ9AojIgBph1E5h0Fdj+VCvIXrC2m76TfzRrr/TiUMFE4MMw7bGZrG17G/vXMao/qGwW3tEeX3IXiEvVisYk5r+YffcO0QrsjKDzaQBi+nXgFgtHgpPqtZA4YBGLM4hd6w7zn3JNG/8BP228W59ov18P/istBOWNnN6P/lJayE9f15Effdenifw/xGvjI7flMUsHE6dHXmrLicJR+KX3gL3PmUjWxR/L8rnSB7jL0kffKZ4QFs8h1tfRi2t+HebYR/6dnP66+njJT/+dwtK5QSz/U1mZnA7QftfHR9AfOo8cfabr8uvojouIiPxcMJEca/8aGzTbMfvwI9anzKk7IPI1YbXw34nwv4V9+/Zj/7bl2LHvKhK5rwb3Dq7F8pU7cGDfNhw/74tk7v+doHqPGe08UG7kHp3Hv+P903M4ef+t7hu7bxPCcPnKGQTGaxB5dz1mrXyMjpPnY2LnOgg8exbRunA/CwkfzqBXxZqYuuY07geE63yzDxKGZMZcpWp19OjVD91/7YsHTOC+CXiN34YPxKB+PbBsyQJcuXgey/9YiDGjhuDWjWtYtWIJBvbtgUnjRyHsw3vIdDsNkti8dP4sfmnfCf7+z1lHWo2A168watgA9OrWAQvmzsCjh/exbPF85v8ScXGxGD92BGKiY/Dg/l1ERoRj+uSx6PtrZ1y9dAFv3wbg6uWLmD/ndyxeOJuJ9GU8vqdPHzFhnILRIwejR+dfMGXiGISHhXFxP6hfT3Ru1xJbNq3js+F6cXzk0H5069QGPbq0xdUrF/lM8ZD+v/I8UtoSExK48E5KTMTcWdMQGPiWpScCkyf8BjXLR3rBLSLyM/PR3Lq4OdNsqVh96CUXyTK9SPmeoTy8TwCslEDnQkA8E8N3QgE/1hoNKQ1YMn/vd9qwJL7oOIncmq5AbgsmZNkxEmR6UphgDWHx/VoMsDbUilY5O4/CRbNWP5SJxn8qN/Imgf0iCnjMRHgsu5aCed5k13vNxGk8E6EkyEvkAAaUYGlw0YZ7xwTk4FLa+Om9XARtpPMiEnjK2pUI3VozEusBLF/kn8yEOIlIOucZC/NK1/pSGqJoAJt96MeuQYMDT9g1XrI0UVhKO4W5/17r94H1cEiwvmRxUh4pjQSFiWPn+kZobx46l65L1yeuBQFrH2ivS3GGsjKjtEaytJIwpngpLIlyCutoAnhYseswv6csznB2nNKfyvJL13jGHH1OYNenz3Qe/V4iIiI/Hxopou38ccT+FGRFmyE88ge0fPrGybAHLZErYGnkhkrl7HD16hkEsPYM6vc4e/osTFq0RU1Ys7ZDN+WvjsHFvSv5plYrV27AeR/WMDNSwp/j4J5juH/3PDaspWObcItHBATePY2NK4/gLW+H4nHvwC5s330bCUyK3z+yD/suP8T1g3TOKhy49QqhvldZ+JVYu/MAgnTtpCrOD/v4NVdiy57LYM0cIwZXD+/B+eu3cGTvOn7syJXnSEUKbu9Zh7N3A/D88n6s2LoHr1jb82+QKQxh+IkZlhRKpREUsjQkR4QhHPYoUMQNhao0wC+da4N1N34qwp68RJ4+4zCiQw2oVV9vBp02FIiPj4OLa25uSk3ul/adUa58JVw4fwbFSpVGjVp1MWnqLFSrWRte1WqifMXKiImKYoLXBwomkMnkOSjwDeRyGVq0astfOxHyLhgnTxxBxUpVsX7LLi6mU1NViIuN/ThzGxMdzd/DFh0dhQgmkB8/fIDZ85agaYtWiIqM4OEGD/sN9Rs0waChI7kZdkpyCnbt2IrSZcrjzwPHWX9Kglu3ruO571NUrOyFFWs24ca1KywN0Vwkv2Zi3IcJ8KXsmRo6fAzOnz3NBPAb/pqJRX+sRvGSpXDj+hUmgmUwt7BAzlxO8Ll3G69e+sHa2hYmxiZ85llEREQLe3T5TDKJZEOFGhuOvUZ4bCp7hn4AEUJZsDUC8lpqzZdJmFbICZx7oxV8bqxl4tlkhUDtGX33ZWKP/Eo70IFPMVWwuFgYijOJdcz8WQtLs6kl7bXiTw+VHZkOpzfjpteTFLDWClg6h4RjDBOXJMZp0I7EKAnA82+1wt7OWCt8SWg2ysPiYRGRI7F4hQnLS4HA5sdagbrjKbCF3BN2PssbbeC4honUoy+Bq0zI66G0kLjPx8rDVFce6WdtCcoblcM9JpSp7SJRX9BWe2099JnKi0QvzTjTjPcqdr1HTHA/YWKYZuLvf9AOGhxixyitp16z+NTAEhZ+1zPgBhPdPizMG9b/IaFPgxNnA4C9L7R5usjKYRvLE/mRqKYBCfp8jOWJBDelW0RE5OdDI0NSziActDmOKftvIyxSN3gn8lXIuOZlPQmJoSGqtW4P+fXDOHIvGJH+F7HveAxatfCCMY16MqEoYbJ069AWaNmmL/r2JdcdrZoPxOHnEUgMv4fZfdqgefOWfJavb9+uaDNsLcKgwuODS9Gn7yw85GI3CgenjMSw0XvZpzicnPkbfmnZFM1b0Tl9+OdGTZujG4v/13ZdMXvzPSZ4AzD/lzZox6/ZF53bdcLMjXeYfyz2TO7K0tgCrVr35MfadJuIc/5+2LtgPM49T0HUze3oN2gsbrM2MfOksfZPCrtyjVHU9BI61m6M+SdZg/YT4uLVC6P7NoMJmS/r/L4GJG6VBko+g6tmAtbP7zm2bFwDx5y5mL8Bv4dJICoUcrwLDsLe3Tv5OcYmpqzPo+0AkRC9c+smrjNhOmbkEBw+uBfPnj6BkdIINnZ2ULJnIJ97fh4P5Y1mnSmOjzOzzNPewRHDRo7Fsj8W4tiRQ/y9fXozaEJv9kznkfh2cnbms75587kjlYn8HDns4ZHfE3KWFkfHnPwdfRR/NBPyVtZWfNe+HPb2TPTa8PB58uaDja0dv25iAutMsaxQPjzyF8DbN29w4dwZNGjUlAt4ERGRv0NPb0l3Ezx5HQ3/wLgfYxaZzKZJnE24op0xJdFLIwLGTByasfqQhCivoFleyaQ5jH0/z9osEpE0O3yTiTKqF6koqDyC44BxLK67oUAhJhpvM1FHYtOECWea4aW4SLiRcJ58DZh9UzvzSefTdfUinGZBaXbUmJ2Xgwlh/aAdmV6TH10rDwvXKj9wgQlFEqEcXRy5TIFEJrRp5pbip7R38AS6FALCWQeCZoYpTeMrAN3SvSeU+ihkyv3bJW15FGZ50L1XlEMfadbcxVwrbimdJF7drbRi+W+wEyhvQ0sBtVy1wr+aC1AlF9DaQyuyHzMxS2mlMvOnWWZ2Tvci2rTS79E8H1DeUTuYQIMONCDA7j9+3qgyLK1ltWVLgxoUD5ll39TP/Gv/iIiI/GToZpK3JO3HrD2PWN8uXT0mkq1kLJAZKrUCuUs1Qb28Qdi86yxu7t2Ie/bV0LxMHig0rPKWyJASeha/L7uJSqN2IzA4GA9OzINDwG6sO/kcKokpE03xMKwzG0HBL7G8T1UE7juN50iBwtAYZjDVDYxKoGSixdRUyT5JoGCNtREsseBOMM7OqIaUwMdwaLgUr4LPoJkyGd637iH4xiFMYY17g/FrceTIEXQpGIBNW7cjMIHFI0tEqrMXjj8Jxp2dg6D0u4Wb/kqMO+KNvlXM4dx2Ll4+vYbGX/L633QdKK24YuKLCRCZWTEs3H0MK7q6Y1W/Omg9bCciWNH8dKQl8/7G10HCxd+rl/64430Te3ZtQy5nF75NO4lft7x5+QvbNUyg0g7Pfi988Y4JUyMjY3h6FkQa66CpVFrz4+iYaNy8cRXDRo3DmPFTMGT4aDz0uYc09hPfv3sbN65dxaVL57kAzeHggEvnz/GZ3PCwDywdaXwWOyU5mQlYR+R2y4OHD+9zP0ofXTsiPIybV9P35JQkuHt44gI7/8a1y7hz+xY/J4Udo3NIhCclMcFLMbMOpp1dDrwNeINrVy7h8sVz3N/c3BwJ8fH8eEpKMj8nNTWFz1DnZwKZZrtfvvRDXnePjwJdRETkL0gMxzKRdexWFBpUzIni7pZI/YqWL9kG5aGwnVYkdi7IRDETjSQSWzHxVs2ZCVwm2shkmdrcR6z+CmYCb3lt9pmJs92+WuFJa3GpIqdwNkZMiBYA+hQHcjKRSrPNe55rZ3BPvtbOAFNbSMfIrLstE620zlffENDsb1kmCq8x4f2chc1vrb22Pn4Sim2YKCaTY5pFLcIE7KCSTDQyoRoYSz8U4MeuSbOvPZjIJHFNApfEPglraoZJZNPsuP47CXM9dA0Su11Z2qhMyMycDtM5+s3AKI35WBj6SzPDJGLZ4Qyhc2kwgdJFwp3yTiKX0kSO4qjExHJ3dq1x5dm1LbXpIfFOYpd+Hwp3lwlpMienAQFXM60gTqWyZ3HSNeh3cGJl2o6V5wgmmKlcKW46JiIi8vMh1UCSZIJ8yZ6oX8IJchrQFPkqUJOVISQALfKURJs2DRG4axkmrb+OOr+0Q0k31qFIYz8YExipb5/jmdIS+YqVQC5HRxQpXAwurI1OTExl7ZOatQkmqFatEnI6uiG/c05YQQM1q+m17+CPhYpX+qaszdIng2b9mBhxbIxqRR1RIG8BmDrnR5MOzZHb0RN58suZLpcgLiwcaqkKb+9fxenTp2FdcygGt/eCmSwJyakmKFS4Kkp6MtFSwB30JmM1E/OmdvYwNWQC3MIRbva2fEPNf4OalYMq7i8BqGFiUK42gKGSNXwMA1M7lO60AFe39MZ77z/hoxvwFckeSBwWKlwEIe+CsGrlH/DIX5CvRfYsUBj5mQDesGYl6tRvyDfHatO2I25cvwYDhQE7XhD79uyCPbtPXXPnZgJSw02lyby5WPEScHJ2RVWvGjC3sETjJi2YgJZh75/bUapUWSaoU9G0eSs8e/oIwUGBqFOvASwsrVCiVBm+JnnFsoXwffoE9eo3hodnARQsVASurm5MAOfFmVPHuRl47tx50KpNe/5qqo3rV6NWnfooXKQYS1chvtkYrasuV6Eyn7UmQU3nNG/1C44ePsDXHrdu24HPjpdnYUhQ04xxLidnlvZS3Lw6pxOrOBVyFGXPIuVdRETkU7g4ZmLlyI0olPK0RYNyDp8svf2uIQFGwo8EKwlGarC2MjG78RFwxB8oaKMVdeTvYAJ8SABOM6FL62JJlNF6WNqkigtNcux/NHtLgpRE5dhywGwvreCunZvFxwQvrVWmhpTCOTKnH0im88m82pyJUjsmtGl2thC7fiILT8KVHM2SbmBpuxionUldeV+7GRaJUCvmWHZgyq5NIp/SSbO8FD1dk0QliU0yr6a80DriTY+1wl0PHSfR6cxEqBErD7om+dEmWbSJGc1qU5nRQAKZeNOa4GKs80LrpymcHjpPL1DpGJULnUd+VDYkdslEmsqAZtNpFpzWf9NxSiudT9A55GidOM2E02w/rcUmAW3Lrr/2IbDLV/sbkoXSWVY+l1lcNFP9w9ykIiIiX4REA2mSESqGNMZcr6aoWdqOV+MiX4cMa940DRO3qSlIhBkqVK+GHIk3cettDnjVqAATSRJSwERjqgrKfDXQOEcoto7vgBYtW6J+u8G4EO2JGmVzQymlMKmss6+dUqWde1OZPFanGcLSzhJy3MbYZi3QslU7rHvwEirWKFBToqFw7NqsCdGdr4+D/FmcKamwLV8V5Vg7khAXg2gmciIjk2Bh4QZLpYof5+HYGWp+TRVro1jMtH6UCeXAo/PQts9I3NIulf6fFKxQE5ILW7DvSRyfsbu+dx3eakqhiKsSNw8twerLgdw/7E0YpDk94cj6AT8VrGwp/1TWKlbG9EoVXZcgG9Du9uxVrRYWLV2NP5avRYcu3fn6YJqx7TdgCJYwPzJ5ViiUfJ3urLmLkc/dg4nTduzYGoydMI2LS5qttbd3QAsmQmnnaZqRtbK2Rreevfnf38ZOxJwFf/AdqOnezZnTGYuXreFrirv37MdNo2vVqcfjonQsWroKLi6uKFW6HLyq1+KpHTNhKk9fqdJlUaFiFb5mevT4yTx8Eya4yRqhGgubL58735Ga0kICmsozOTmZnVOZp3nC5Bl8RtnRMRda/dKep53iI3Fdp24DLrTfBQez30CNKl7VeT9SRETkL2gMNp4JwaO3olDcwxaNKjhy/+yrq74iJLzI/JlmZXkjyv5Hf+swIUsisaQDUN2FeTBPOkaisX1B7TESsH2KaYUmtZMEmWXTDCd91Qs8Eo0kTElol8zBrqnz14fRh6M4zJlwbOauPUZ/uxXR/gA0w0oCnmZqi7E4SFyTGZkHE9vkaGakE81+s/NZHcjFe8M8WpNkMlWmWW3a1MuCCWiaUa7M4iMT6Q7sHBKalB99GkiwN2Dnkvin7yRuG7hpy4nCUSVJ12KXQcWcwOiy2rSUYmkjMU/nkKNyoTTQoEN99pf8aH01iWkSxWRmTfEVZ/mpz+InMUuOyqsji59M3+kzXcOVpTUXK/uKLN20/rk5KxsqjyZ5tWbmlH8bljf6TqKd4qFBB3a6iIjITwYTx7JUI7g9KIuCryJRrSSrd0S+KqwG/juGlg7Imz8PWNUNizJMBFctizLVmqBWWfYDqZRwyueBnKwiV1qWw7q9G1DVNBDXr12DT6gFftu+H8O8nFnMhnDJnx8OFkoep4lNTnjkywVFkgzFOo/CmDaVEfb0Op6pcqBh4xoomNeKiWYZrF3zIK+bHVhzBIW5A/LnywNLI2rNFLB3yw9XezMobath64EZyOl3HSdOnGDuNG4/fcfktyEPk9vRiltKyQytkCdfXthSQyzPhUZNO8NTFg6fxzEAa5/+DXaVh2HtuPJY3q0+qlevjtnn82HBqrHIw873LFwKz1e04f5DtsZh3PzxyM/atZ+Jl8eno0ntVth8/wm81w5HozbjcI8Vb3ZCAyhkRk0uWfceYppZpvW75Ee7O1OvgoQtiVIyNybBSccSEuL5dzpHL0TpXIK+k7ky/aV3I9Oxdh26oHiJ0uyzLm52DRKoFIZmcikufVroM802U/oIuhaljw8OpabyayawtFFYMs0mKCydR2lInxaCztGnma6nTy/FQ8dosICbdDNHAwQDBo/ggp2uJyIiooVmjkkcH7wegRIedmhSSSuOfxhInJJ4pE2w9FA9QubLTfIBXk7all5ftdDfwkwE0jHayZpmbEm0UTtJcZFQLGqrDZseOo8EIwlDvSD+HPKmeEhkEiTASRiSiCcRSP0BOp/EK12/DBOkZNpNwpe+k7BNHzdtCkb+5ZnApNlVMps2YvHT7DKtcSYBSYKVwpApOUGnk0gnf31cJFLp3EZMfFJYNyaUizKRS10LShPFRWHIvJkPFjB/cnQdiofSSH/Jz5418pQHujaJfRL+hD6tNVheqAxK0IZmJHDZSfTb0G9Es8q0eVpjlg7KE83Ok1imdNEGZZRHEtF0nOLKzcqOBiZERER+HsisOtkQpQMbYGKJGgh/fVZ3QORrImk65SxV+R85MLGG7tPPS+PGjfkO2Lly6Rq+H5DWrVtjxowZcHd31/l8O3Tu1BFbtu7H2DU30bOuLZLIlO4/gpYSUAcnvXD9VqF11TSDr+3FiYiI6M2qaea4hIctGlf8VBzT4FTNmjVx4cIFnY8wPHjwAHPmzMHWrVt1PlknPEyDymvW4lmRgyzhTLiJiIiIiPxYSLTiuCwTx3OrN4ObTQwGDByIAwcO6AIIR79+/dCkSRM+yUeTLUJA/dB3796hf//+OHbsGJ8UEgratHbAgAGoVasWGjZsyCe0hID2MKpatSrs6k7T+WihcWWRz6AZuh99HSfdxN9qHiltrAfIfgdtB/e/dGT4z/5keOxbc/TqNbJkzOiY6ET3szm5TIKEZDVO3olGyfx2fxPHhIzP8Ak/AKfdVkPYeClPfAEL60CJTnSiE53ofjAnVUOmMkbZd40wv0YLVCluAalMxjVJdkB9bXrDCm1ES3pACKePi9JMcX9+PCsuu9JM8WVUxn+bQZ7W3E736eeFRigmTJgAe3t7nc+Px/DhwzFo0CC4urrqfL4dxo0dg9MXH6Pn9AP4pYoVkmnDExERkR8aap9I1Kaq0kD7RuibKzLeUBgo+LvO1SlJUKWyhvJf9RfScPJ2NJztzdG4kiOPn/RlemgGuWPHjtixY4fORxiePXuGVatXYeGChTqfrBMZqUGbnbvgn/+0OIMs8lMhZcIBEjVSyFT/f2BiYsKXINFyJKExNDLSLoXSCNsn4UKCdfhpSZbQ0Gsl+ZsyaHNdnV9WoWpUxoQKiRSaxRNSwJG1Hu3JwpeRsXIWMs0krgx0aRYa/Qar9AaVTMEyKk2TI9czT4x0L4/qpa15moODgzF79mwsXrxYG05Apk+fjmrVqqFs2bI87UJA90JYWBi3UF22bJmgZU3PNsVbvnx5VKlSRbBZb7rfunXrBtfm83U+Wv4mkE181+k+/bxcvHiR3zC0QdOPypUrV1CsWDFusvCtce3aNbjWmYcqZT35ZnCC1ZAiIiLfJPSIJ6Zo8DIkCQVdTGFmLPu49FIhl+Pxkye47e2NXEUqwylvAOug/rtKQcEEt1pDgpt9+YdlEvR+c9pkUFBYJ4E6vYLGy7IsZx08SZpo+CXyEyHRICHWEmkJriiez4o9xlQxZPz80z4dNNhVqFAhlC5TWucrHOfOnuOdc2MTYTeb+fDhA168eIGKFSvqfITjwvkLKFqsKCzMLQRbKiaRShARHoGnT5+iqldVbT9NIOhtHBcvXOS/oZUV/d4CpZnVyVFRUXj06BG8qnnpfIXj6pWr8PT0hI1t5nfqlUrleP/yMt49PcnbLco77Ydz584dbgIsNN6sTXVycuKTgfTsCAGVM+3VQ3GT+KZBaKGg2d7bt2/DwcGBL4EVKm5qq8+cOYOKA3bqfLSIa5AzoHnz5ti4cSMsLNJtevKD0a5dOyxYsACOjt/ehjVdu3bFG4Pa2DSlrrjhlIjITwB1d2l26LxPDKQSGTrXcWTCWMpnkuUGJliycC4GDxuFBr+tR9Puu5nw/HcCWURE5PtGQgI5zhJvHjZE/YJeqFvGlnWMabHBp8JJIpGCNr00MrHEqOGDMXveIt0R4WjSqB7Wr18P2xw5dT7CcO/ODaxcsRKr1m7U+QhH6xZNMHXaNC7eaGNPIZArDHCHCaD5C+Zj+869UKXE645kHarvf2nVDGPGjkHx4iX4xqdCIJcrmDh+yGdNd/65X+crHD27dcKgwYNQtHgZnY8whIeHo3fv3tizZ4/ORziGDBmCFi1aCC6+Q0JC0KNHDxw9elTnIxzDhg1D3bp1uRMSKgPrWpN137SIQ9EZQKKMdg/+kfmW86g39aDNuUQnOtH9+I5mj2miwKuoOfueihWHAxEdn4qUVO0ouipNxusEarJUqQaiE53ofhKXmmIIpWECnAsfxv77F7D/SihfhsHrjeT0Ts3/0gyWGtm0v4rUgF9XaJJZl0cjoXe3CE8aS3Myq0f15SOES2Jx0avO0yTapR4ZhcmsI7RppniFSzPFRXHq0yw09PtR/EJD/fTsmigiE2XaRIuWDcTGxgriaMZbn2aa4c0oTGadPs00Q006IaMwmXGUzoxmo0WBLPJdQY0frUMwMTXlf2kDg6xCa0foNUlfAoWnEUneq9dBaaO1DPRXD+2CTWuAsgO+noalI/31RES+V/Rv5KlTyhJSiQZbTofwTs2/ub9lcvbsmci5k9MreVhccgV79th3A0PagEMXMCNYWJlcG5acgl6989dj/dWh/PI0pEszpZ/7ZQAd06ddaazdHIXy/PG7VBuRgVH6MNyLI5X9VXYGRv+jrERE/gM0GimURknIV/IoTvlexDHvD3y5gYiIiEh28QU1jAoPDy7DwG4L8CQbRtBERP4XJAhjY6IxesRg9O/VFSOG9MfbgAC+LoHvbJduNzq+6YXOn3/nx7Sdx/RQmE3rV+Pk8SMfRbI+PIlv/fn0l6C/5E4cPYwb169wcU1haYON6KhIrF29HEmJiTwu2sAiIiwMq1cs4bNg2nR9umMeXYO+k/sc7q/LA6G/Nr8eE+eBgW9wgqWbRtT059Pxz/MoIvK9QONNpE1rl7Rk+lCNbWdDkJKqYYL5n+9pEnivfCKwZuhNrB58A95H38KAicB7p4P49yNLnyA5QfVRKH6OnAlP35vvsWaI9vxLO/2hYAKT4iWnP4/XA+RH39m/j8fJn/l9PMbD0rOoO64/xlx6PqaH/dF/JqEfG5GEc5tfQMXaWRL5JN6T4lTc7/N46Ly4qBSsHaZN+9YJd9n3ZJxc48u+38T2yfcQERwPNSvDfXMeaMOMv4OURDW7rITHH/gsmp1/ix87MP8REmNVH6/DHaWN/aPPlD7K7yd5+is5IiLZRhoTyYZGCchb7CTOPLuMU3cioJCx9k53XERERERIMhTIj/dORiV3N+RysOeLt3O69MQ9pCLI+yTWbTyEQNW/HV4PxqKGlVC+5my81fl8b9ze0AOtFpzUfQPUIfcweGgnHHuejDRVOHZP+xUVK3uhZtO2OPggmnXpfj6inl1C3+plMWXfE51P9kAds8jISAQHB6Jn7wEoU64Cpk8Zh3fvghEZEY4Xvk8R8PoV60xLcfzIISxdPA/vgoMQFxfLj730f/HJTn0kJiPYeVcuXcCpk8eQmJTIxSeZm/g990VoyDvEREfzc+gvXZ/MMRITE+Ce3xNOzi58hz7/F754E/AKCgMlyrI00fWGD+6LO7dvsQ6oHKXLlmfXkiGF4vXz5WnUaNR8U4SIsA949dKf5SnoE5FMaQth16d0R7E8kwCntIZ9eM+u95ybg5D/o4c+iAgP42mi9NG1yfyEPouIfI+QSCZNVouJZKSpsfXsOyT+D9u18MAEmFgoUK+3J3zOBjPBHI7EmFR4tc+L9wFxeHgxhD2fGc/AkugLeBgJOxcTNB9eBIW9HPmAVsS7RLzzi2HxpLDnCUxUqhD2Nh6RIYn8zVAf2Gc6nsCOhwcn8M9R7+nZo7BqxEQk451/7MfzIliY9L35uEjaDTeNidc0xDORy8VuZArkLJ35Stlyvw2/eeP1wwgmWlPx5Eooj+fDm7/W+9G14th1ot8nocWIIqjV1Z1fgq5boYULcria4vbRQC6iI0ISUOWXPLB1MsGV3a8gV0q5wA3xj+GzyvX7evI4D//xmA8o0LUoT7Esfhq1OLX2OTvvNUtLCmI+JCH4RQzCgxJ4WYiIfA3SNDIYGccjb4mjOPGYieTb4ZCTSE73XImIiIgIQYYCOTk6FC/9QpGzRFV4eXnBq2ohmLFmV2ZgCBMYQfZv9TEL6165BmpUzc8+fZ8kRgbhTbjW9p1IS01igiwIiaxjE3Z9HTaeVWLFiYs4vGwSTF8/hHCvxP4+CHu6AR0b9sSFV6mIiP06ubexsYVnwYJo2rwVChcpigf378Lb+ya2bFyH36eMh/et6zh39hSOHz2MM6dOMGHsh43rVmPZkgXYuW0TlEpDHo8BE7RnT59ArTr14czErh8TnjRbsmPrRsydNRWL5s3E/Lm/4/Wrl1i3ZjmfLd69cyuuXb6Eq1cu4ub1Kzhx9BDmzf4dB/b9ycTrBxw+uI/Hef3aFX4tEr8b1q3km4fs2LYZC1jYaZPH4cihA/D3e44Bfbpj+R8LMHJoP3xg4peELYlhH5anmdMmMpG/ALNmTOHCd8LYEVi6ZD4mjRuFo4f3c0FtZGiEixfOYsPalTAzM8cfi+bB99kTLrBFRL5XyNyaOr11S1syAZmCKy8MIJUbM+Ga8RAkCT0HNzN4lLXjM64kPCu2cuPf7Zm/hgZ1qRPN/pCpMpkTpzelps9hgfHwvfGei00SfrtnPcCxFc/w5wwfLm5PrfXFjqn38ejiO+7+nH4fp9e9wJvHUVyUn9vsh6NLn/Kw1w4EYMeUezi48BH2sHiOr3yGjWNuI/Rl7MdZ19PrniP0VSz87nzAvrkPuFn0qTW+ePs0CneOB+LBuXd4fvMDF7M0q0wi+djyp9j42y28Zdfk8TCkTCDQDPMzlvbwoHief2MzBfIUs0FOD3OkJKmhUafB3EaJvCVt4cj8KH/6WWv6a53TCE75LVGziztUqRomwuNw8/AbnN/iz/MQ5BvN8hyCG/sD8OphJHxZui7u8MeBBY/47DvNwouIfA205taJyFPiEE4+u4ST3kwki+2diIiIwGRcq7CeiYGRG0Zv3o0///yTCYahyMdadDVfb8mOKVV4cnAFRs4/gCPL+qBrt27oO2svXvidxaSuXdGtZ28cf0FhpTAwNoaJiSEMWE/Ee9scTJy/CX9M7oqui08hPvw11kxin9k5Xbv2wNytVyDcXnjCIJHKPq18WdmQMKG+BYmZsJgExCaqYOxUADWbVMa399Kk7CVNnQu/rl2D/vWLI/krmd7zTXtSVex3kMPcwgLx8XEoVqwkFAYGSEpOQlDQW7T+pQNatWmHnr37IZeTMxxz5eLnkZAms2qCZoZJPBcvUQouLrnhc+8OQoKD8eTJQ6xYuxm/tO/MZ465WfNnJswUF/HypR8X6b+NncwEqikS4uPRrEVrlK9QCWMnTkXefO6sQU9j13mO9+9DsGTFOowaMxHPnjxGaGgIbOzssGjpGlSvUQf37tzmaaN0Xb96GQ0aNcX6zTv5dvY3rl2GIRP2LVq1xYw5C/mgAO3uSO82LFW6HEJDQrgYJzPvfB75+ey0iMj3DD1i9JRVKWyImrWqo2C1AUwMKj8+e3pISJPftX0BWNr7KsyslbDPra2Jg19E492LGHhWsIM6Rc2F3NlNL7g59uVdL7kpNYfFkcrqr6R4Ff98lYnSyi1dMXBtZZhYGHAzZDpe91cPeHXIi9dMJDYaWBB9llZAsZo5+aysTCFFGBOoNLOsUWngWT4Hus8py2ew200ugRK1cyKQiV/KFA3E5SlhA99bYXzW2MzGEP73wmFoqoCRKasDktWo0NwF7mVt0XJUEdg6m/KZ5XaTSqBmV3e8ehDBy4cnnaVXrdYgmaU9lYlhEryRoYnYPO4ObjJBW9jLgccb5BuD9SNv4cquV6jUKjdUrDz00IACCWMjFk5rGi5F7kJWPE80U0xlUKaBE+r2ys/ykYsLb0NjBZ+9DvGPZfUjS4SIyFeCm1sbJ8Ct2DGc9r2Ik7fD+DIMehZEREREhCBDgSyRyKBJfY4ehRz5a4DqTDrEfBW6yofWIWkQePsM/hjRFr9O/RN7d2zEyjGdULVqJyzfvxeb1q3GyAHLEIok3Ny4EsvWXALNwb48vxXTfuuLqcv248S95wgNuIFDm0/h9OnTOH54B8YNm4zDj8LoIt88tKmcTbl2aFUuBP2qF0aXRecQEZsNW9h949gVroOm1YtDmsLy/pUaJxKrxiYmUDOB+PZNAKxtbLFw/kzUrlMf5ZgwJXPmpKQEaFinkTqO+3bvhJmpGROXv3xcy0iztAGvX+LxoweYOHYkNq5fjbt3vBEdHcVNtGkNMZ1Dr44gaJ2voZERnwnWi0+1So0RoyfA3cMTA/t0x4ewD1zgUlhy1GknR4KazJ5pBpqOUzxGxjQbloYcOez5tUzNzLjgpbD07lQ6Zm6ufc0Y/aVrGSiVcMyZi4v0NJYGffx2OXLALW8+PstdqUp1mJqYcn8Rke8duo3JMjpXDhMmQj2ZcKN9Aj69tykMPTfupW1Rp5s7Gg0oCEMzJt4ik3F+qz8XdSQw6dUwaiZcC1d1QI1O+ZCfCVham0uomfgtVMUeDfoVgAcTpbHhyVws0uNP4pCeJxKxtLaZTLepGjE00R4Peh6Fp9dCUbaRC5wLWLJnE9xkmUy2Seia2xnysOTSpzxnPnO8fRyJhOhU5GVi+dre1zC2UMDEkgYBWBvD0kSOPpOjdFCaFEZybTy6yEjY5vKwQPMRRVC2sQtPKxe0DZ1ZfAZ8BpkisHIwQuXWbkxwF+XppFllPSSEKe6oD4lcOFPZXdr5EtU75WVlZ8IH+VJowzQWlmayL2z14+XlwcowfTwiIl+NNBLJsVDJwvA6NJ6/Eu6rdUJERER+eDIUyNTySiRGcC9Rgb+4vJibLfdLj4x16o1ggUlXIhB8biE8LZLgWGUOXkYH4496BRD+ypsJZDJlM4aJsQGvtqhjb+taGjseRSNk4wDkKdkCc7Ysw+/TpmFU3yaw/vAafiFR2gt8S6SbQdYKpjRoSMwonDByxTFcWD8aH3b0RaMeSxGYqA33U5HGxKDuY3ZD9xCZQm/duA5rVi3jwrFkqbJ892h//xe4d/sW37be0tIKfn7Pce7MSVhb2/B1yvSZOtJ0M5JQvnj+LCpXrYadew9j174jUMgVCGMi14Kdu3zJQuzcsYX1K1nn08kZvs+eYu3Kpbhw/gwXySRmaR3w1UsXEBUVCRX7nBifwIUxYcrE9eED+/A+NJSJ9UQ4Obsi4sMHrGFxkOm1ra0dF74040wdWlr3TPFROVJebGxscOjAHpbHpXgT8BrFSpRCbEwM3zqf1i8ns+vQX1rXbMQEt7OLK44eOoAiRYt9nCEXEfneUbBb+WFAKnYdvomb+ydBlRSjq4M/Ra0iAauEa1FrvhNzYlwq1g2/hXgm9Gi299n19zwczZSS4HMpZAWbnMZc+FF9oGLCmdbd0ixscoIaBSrb4wITiKdW++Kdfwxy5beAiglEEtJG5gr2jEm5SfWFbf6ICk3iZs207jnYL4au8lHc0gOdwuLlM7RMeJJA1yYEXDiT6IwNS4JzQQs8vfqeC3kDQynz185kkyC/feQtD5PKzqf0kqjXC3uCTK3fMKF9dPlTnh5aE03VnFsxKxSp7oj7p4IQwwQ/7e7t5GnBhTuJ6vS8uBXGzz3L8pTT3QI2TiaQsHjfPolC0IsYLoJpZv7J1VDuZ25riIBHkfDz/sDFtYjI10QiYX0w9gy98KmKAhY10KWOE+9jigPDIiIiQpFhy0aiQCJ3xuit+7B3717M7VqR+dKslvY4waonyFEGBfMBRqa2MLI0RLHGlWAGQ1g5G0FBr9r4BJrtkrHOfG5Ycuu3NPgdnIFWw+bDNyKBNdgksqQfZ/i+FdKYIEl+HwH93HBqagSkKcYwN9GuYyWsy3bF3nWjYB52Cc8/6Dx/JiRkck47m2bvOjSauSVh2eqX9nxNLr3qafT4KUxomqNbzz5ITkpC7XqNUK58ReQvUAhVvKpzc+XqterA1dUNLrnd0LV7Lx6OhGyx4iVQq3Y9Hq+RkTEaN20BFxbul3ad+PrkokWLc9FKM7Q9fu3LxGwCunTrhZKly6JipaooV6EiIiLD+cZdbdp2QH7PAmjSvBV/rVOXbr9CoTCAUqlEpy49YG/vgC49erGOtBz53D3QtEVruLL0tGzdjgvoCpWqoGixEqwDTQJYw463YeK9OjcfJ7PqXLmc0K5jFy6qraxsuBm3s3Nu1KrbgK+ppvir1ajF1yGL5tUiPwJyJtDu+yfA950GbsavkRj9llU1fx/8IfHpWsQKBSrac5FL7RSZGpdv6oLcxWyQEJ3CxakeEnskVLk4ZqiSafbYAR5l7LhwJPFZqm4uFCifg5tc1+mZn4lpE26qTOKaqNTGDU75zZnwTOIzsyRESZWWa+ICx3zmyF/OjotqBRPr1Trm49dzL23HzaqpE0/XVrJjNJNdtGZOGJsZoNnwwnAtbMVfx1SusStfk1yDnSuRSbkpePWOeXnanZnILVDJnsdDebfMYcQ336JZ78T4VG6KXaaxC19XnZuVS8m6TjAyk/PZZdq1+qNIZ1B+3YpZ8/himAjPW9yGr0OmPFVj16MNyRr2LQBTJo4p/5Q3aqIpnzQoUJTlm2bkSbyLiHwt2J0Pv4cVkMewLjrVdIOC9h3QHRMRERERgowFslqFuMQn6FYoF5ycnODs1hDHw1IgUScjAUl8p2Z1Kn2OA7WLaeoUJh4SkZBIs2dpSE1MYJ+TmYSmz1p/qrxUyYmIT0iE3iIr4s0zPLl7GztWL8OG3bcQAZqZ+7Y696UbdYb9nQ2Yf8AHfn5+2LlkOSJs66CkmwKXtk3E6E3nuf/5ozeR5lEN7jl1J/4kpMTQhm4vEPj+A94HvsTL1++QmE19JeoQknlyx8490H/QMHTr0ZubHdOsqptbXvQbOBSdu/ZEnrz5+CuWSKzWa9AYNjZ26MrC9uk3iO8ordLtZF2CCd08ed35+TSDS4KahCiZTPcbNBSly1XggpTC07E+AwajERPRDo45uQCncxs2bo7+7Lq0kzmljcQ5rYX2LFgIXbr/ygR3blT1qsGvkY/iHTAEbdt34e9wppnt8hWrcLGeP39BuLrl4eKWHJldN2vZhsU9DEWLl+S7ZVerXhvGtKbf1BRl2XVsbO342msS3c99n8KzQEE45szJRb2IyPeMgoljn5fxTCAnonMtR+R20ArTjCBBTLOiTgW1ZsMkGk2tlKjQwhV1enjwna1JAP4TJBid2bk0c6oXj7TeuErbPPxcEq00PeXC/lrYGnJBbWFniBpMSNbr5clFc4GKOdjn/KjQ3JULVj4Lm8uY7xRNApLSReKSNhKj9BL0N19pWy7uadab1viaWBpwYexexpavA6Z0VeugNXMuWJnFw/Jmk4vllYlvfRxKYxlfl1y/jydqdnbns7v5StlwMys6bxAAAKjgSURBVG+aNc5fwQ6Wdkb8WpQe/fUJSpd1TmPU6qY9vxRLAx84YP8KseuRX9kmzqB10UbmBqjOBH1uJqgd8phz0/Va3T1g52qi3QRNRCSboZljujlfPKgIN4MGrG5wgyG7x/WDXSIiIiJCkaFAts5XHq3btEKtSmVQunRplC5VEJYKOXIWq4a2rWohB2TIWdSLfa4NR9ZxkFrnRZPW7VGFdQAoyjyVGqN108qwgiEKNWiGlk2Kw5j1MHJXZP7NqsCWTwJIULLDdPwxtCFKFCyIStV7YeiIZiiYg+L4djDy7IBNK/vDb8tU/Pbbb7iOtti4YgDsZUDFht3g/Hgp99/9tgCWLBoM55/MujXk9g5MGTsXvkozSB/swqQZm+CXjWbmJJITEuIRHx/PTalpLS5BAlTrF88/Uzh6H3FychJrPNUfz+Em0DorhVT2mcISZHqtN3Mm82kyZ6ZZ2Wkz5/Hr0DEyh6Y4eRgmmrmwZsKVx8uO0zUpfvpLM9d0HoWlcwk6h8LSK5n0QjglJZlfm5ts69JC6NNP4cmkW5u+JO6vvw6dT8coH02bt0b7Tt24kBYR+Z4hs+p7/nF4+DoRXeo4wsFaidT/MXDKZ4XTmQ2TSKZXLXGzaea4ufP/Azdb/uwa9Homfq4uXgrDO+Ks+qDr6eOmzxQ/faZrUhiKi/xJaNI6ZH4+8yNT8PTQeRQve6T5WmFKN33Wp5eOUTooLn08PK/p0krh9WlJZmEpDjqf/PVxUZp4nOz756TPC82866Hr6fPE42Jx0Hd9WenPEcWxyFdBZ1bt94iJY2UDdK+bGwYK9oyQp4iIiIjAZCiQ3ap1x8pdu7Fv/wEcOHAA+/fMRQULIxRpOQzrdo9BfhigSKuh7PM4FGJCUebqhTnLt2EAmZlBjip95mDFgn5whRmaTFuEJXPaMLEsQcU+s7FywSDkVWqvI7fOhwFz92L/gb1Yt24i5sxdhFYl/nmk/7/CrmRbrN27l5ubr1rQHvoUyi3d0H+O1n/D0qHI/5fV9U+DS40h2PTnHuzZvRu79+zBltWjUcRUd/AHgMTo98L3lFYRkYwgs2qflwlMHCehQ01HONkZive1iIgIIw3+D0kc10WXWq6QyyXQjY+LiIiICE6GAvlnh++SbGys+/ZjQhs50eZO3yL6TaYMFBLRiU50P4lTKqR4GpiK5+8k6N00HzxcrWGgNOLWE7TkgCATS5k8VXSiE91P4uTyFEilaQh8XgMFLFuib5PCsLY05Xt9UD/tc0fQEqvsILv6hrQxZ3Ztrqnv631eTllxlN70ac4oTGYdQfFS/EKmm+Iil93lLDSUdv1rRoVGX860V87n5ZUVR+VAadY/L0I5gp5tSi/9zShMZhylkzYA/hxJ0ylnPxmeb+byRvfp52XRokXo0qULrKysdD4/HsuWLUOrVq1gb//tzdivWrUKJiV/Q68WJZCSrDWHFvk5kMpU0KSpkEJmm2lpvBKktZjJSVozdaGgRoFM5PUm9kJBlS290kvIWU8SiPRaMFomICH7XgGgTW7kMjl/3RmZ8tM1hIDyTY0XvXKFTP//bby0MXVsvAonzt1CyVwxcHMw1N4DDPqtTp48iZ07d6JK/y0oXeMeNAIus6dXxtHyCSGhe1ZpoOT3gpDQ/gZUpCnJfy0VyTLst6IODS3bUPOCFShedo8ZG5sgkZbC6HwEgeoFA3rtJO32LWy9QBib0LOWQMkXFLlCDplU9nHJjZDweieJ6h2dhxCwyCjNVE/wpTtC3W8Ei1ubZlo2RNPA/xy3VKpBWLAtQu7I0KS0JcisOqM1x1TX0JKmAQMGoG7duvjll190R4Rj8eLF6Ny5s+B9Q39/f1y6dAndunXT+QgH9fUaN24MBwfaw0CYKXcSFAEBAThz5gz69Okj6NIuqu+XL1+OevXqwdnZWbA9VSjNQUFBOH78OPr27avzFY7169ejevXqcHNz0/kIQ3h4OLZt24ZBgwbpfIRjy5YtKF68OAoUKCBYX4iew+joaB730KFDtcsaBYLuja1bt6JgwYIoVqwYX8ooBDQAP3PmTBTqtErno+VvArmC0lv36edl48aNaN68OSwstBuh/IjQA0eNiK0tvcLr2+LPXTvxLjkPyrbtAJd8d1kFmT0jfiLfFhJpGt69KggnswKoUNCcVAbu3rmLkJAQ3sALyf79++Hh4YFChQrpfISBOiM0uGZqKtw6A+pQr1i5EgP69xesEaORY19fX/j4+KB9+/aCdXCoATt69CgsWQeyQvny/75xZI2qhCmSuOA7CAt8ytca6qHG68qVKzzejYcewsw8J+9gC4GGdc6XLFmCIYOH6HyEISg4CGdOn+H3gpBcvnyZ3w81a9UUTGgZKg15m1elShW4uLoI1iGlEfllS5ehd+/efMBAKOh+uH79OuLj4lGnTh2dr3AsZvdDP9aBFnoW8v79+wgMDESjRo10PsLxx9I/0KljJz7QQYNfQkCvPXz48CHfhJQG05OShRNB9BsuX7Yc7dq1g5mZGX8O/wkJ6L3/sQh9cRqxUeE634whATh16lRUrlwZDRs21PkKx6ZNm9CsWTPB+4Zv3ryBt7c3WrZsqfMRDhIUNWrU4H09oQZu6dkODg7GtWvX+G8o5KAPDbBS/5TqI0dHR8FEPaX5/fv3uHjxIm/zhGbPnj0oz9o82thYSCIjI3H48GE+MCM0tISWxHHevHkFq/dJINObXShuGvARSsQSdG8cPHgQ+fLlg6enp2D9IarraWKuePf1Oh8tfxPIBybW0H36eSFxTB2GH1kgU6U2f/585Mz57W273aN7N6zfsAs9Vi5BuRq7oErVmleK/OikIT7GBiGPW6FF6XKoWMwBe3Zt4520KdNn6cIIw28jh6J2rVqoVVfYTlS9OjWwlzWUJubWOp+so05NQK2atXD+0mWoUoTppMoNDHH21Ens3r0bK9dsYPEKM4MqNzDB1Mnj4OLiyl+p9qXxSmUGkEg/HRCjBpcGHmhmKDryA8wthR3Uq1alAi5cvq77Jgy+Tx9i+vTp2LJtl85HGOjd73Gs8zF0xGhBf7OO7dtg8KBBKFOuHKtvhRnxl8nkqMo6uadPn+YzkUJB6d2wbhU+fPiAUaPH63yFo4ZXJZw7f57djMK2O/Re+7t372Dy1Jk6H+GoXbMqduzYCSsrS8FEkNzAiKV5H86zsli4eJlg9xtBv2GdWl5ccJIV2/8WQRLI5IZUGei+/x2qJ6gzTp3o0aNHY8aMGbojwtGiRQs+U2hpaanzEYYHDx5g5cqVfOZUaNq2bYtp06bB3d1dsHuDypoGfBYsWIDNmzcLFi9BcZOAHTNmDIoUKSJomp8+fcrrZRLgQkMDgTTLK/Sge1hYGJ+lJwEuNIMHD+b3tJeXl6Dl/O7dO/Ts2ZMPagt9b9CsNFkX0ASfkGmuWrUqrGtN1vloEdcgZwCNSsTFxem+/ZhQHmmH5G8R7YiTIdI0Ui6ORfezOCWMTKNgV2APtl2/gqsPI1jNJYMawlsQ0FvcU9QCmgzqYZ3qRN0OxEKRmMzikymRkqLmn4VwFBflXyPRzpJlFCYzjlCnyaFizy6NSGcU5v9z8QlJvO5N76gR1M9QJOp2chYKPmrOylZoklPTkKYrWyGhclWlyXiZZFR+mXEEpTVZBSSx8s0oTOactmzpecj4eOYc/Wb8/mLlkC1QmgW+z4hU9rzRs5EtSJVIEricU1PVPM1UVxIZhcms488dT/O/vY/ViGP9lc/rhowcIaRZZ3qyq29IJv1CzrSlR9/Xo2t8XlaZdWRxlD7NGYXJrCMozRQ/LVHJKExmHMVFcVLc2QGVBcUvNPTbZWeaqVyofc2ozDLjKL36NNNznlGYzLr0aaa/GYXJjKN08jrpM0SBLPLdIZVJIFdIIZNL+We9H30nJ/kfuoeH1Z0vkWaDSPoCaORKqkuDPt30l9KWEZTeT/LO/um/U57oXH6+3o/yyL7rSZ93fuwf8s/PyfhQtqJRy2FqFg2XIkew/84NXHkYDd1PLCIiIiIiIiIiIpLt/KNAVsXF8MXh4eGRyMyESMzLE+heoRymHvbV+XzPpCExLgphsZ9vuJKM90Fv8fZtIOJ1ZaRKikVYSDDze4vA4HB8PiaRFBfN4slolCkVYe8oLnZeaNTfzvvWSY6JRDxNQWQzJOpuHAjA3PYXsLDLJVzd/QpyAylOrfHFwq6X8OcMHyTFq/5R+BkYynB+ix/md7iIRSy895E3PE4F86dj9JmQySXa7yQ6WVz0mRwJTIVS+5mEKZHej8fFPpPToxesBBeoumsoTeR45ROOq3tfM39277AHjc6Lfp+E3TN9YGJhwOPUQ/mk8HM7XOBp3/W7D2LDkrFq4A0s6nYJqwZcR/SHJES8S8SaITd4+WweexuxkSm6NEpx72Qg5ne8iMXdL2Pb5LuICU/ief2YfpZOCkvva+XinX2m69IxCpNebGcXGo0MpuYRcCjwJ16kJsImT1XdEREREREREREREZHsJQOBnIYIv7PoV9aDL+q3tc2Blr8fRfwXmnqrkyLhe+8eAsKF3cXzvyAtKQjrBpZGDq9peJWkHy2Iwql5A9G8dW/0798Nc9fcRCzzvb+2A4pWa8r8+qNrw6YYufEqInVqNy05GBuGsHiqTIVfwl8SOC0pGPvnjUPfvhRXf3Tr1RuLD99G0nehkpPxeN8K1CtUEOP+fKjzy07SmOBLRsUWudFjYVkEPY/B6wcRsMttioGrKzHBmIRX9yOQwY7tHBK74cEJaDSgAIZv80LZRi5MDGrw6MI7XNv3Gu/fxNEl8OFtPG4dfsvjTk5Q4daRt7h56A3CA+Nx73QQCxuAgEeRSNOkcUH75Eoobh5+w86Lw/0zwXh8OQRSJjyJ1GQN3j6JYsIvDVHvE/HOP4aL5Jd3w2GTywT5Stmw8KFYNeg6vwYJ/KDn0fA59w53TgR9FNQkWGM+JKNAxRw87e3GF+eCVqPWoP/KSijk5YAH7Jz46BQ4uJmh1+JycMpvgdtH3+rErYSntWJzVwzZUAW27NpH/niChOhUnqfr+wN4OmOZaN464Q4OL36M8KAEPL/5gZcN5VErnHlyshUSyUYmEajc6DZ8k6Jx7VGU7oiIiIiIiIiIiIhI9vF3GaEKw/bfR2NtWH5MWrwEi+f0w4dLV/Am4QunkSVS/koKheL732Ap2PsKPhjXQjc3f5x6rO2oaz5cwYq1bzFm/zEcOnQKrfNqQKteVOo0uLWbxPwO4dSBfng8czQuBvFTEHLnKt4Z1EB399c4xcSVntOrB2LWFXPM2U5xHcLpNaOR3zwFLKpvnrdXFmLghI2Q5izAxOLXUfRkkmxgJIPSUMbFq6GJggtdKROSNCtrYmUA/dp9mh3ls6LpZpRp5vfcFj9sm3AXL5mY9mdC1ZuJyCgmHg/Mf8REYTyOLX+Kh0w0J8WpcHbjC/jdDkNkSCJSEtWIi0hGVGgiLm7z538v//kSl3b4w887DLum+3DhfIad8yEgjqcpJUnNZ71JHNN1SASTCr+86xUCn0Xh7skgxEWm8GtFf0jkps0UL13z8q6XePMkks/kEjTT/ZgJVUo7iXaFgZTP8BqayrmwJ1FOAlZuwMrHWM5FOQ0A6HPPTbRZeBL2NTrnQxTLUxIrw7iIFD4oQEI4PIj5MZFOs9FUvgkxqTx9V/e+wht2/+vTkt1o1DKYW8bApehR7Lh6HjeZeBcRERERERERERHJTv4ukFkHWmnIBEb4I6g9mqDf8Nk4tmMM8hqqcHXVSFQv3h83+UaqoVjTqRmadNyAqOib6Fq/DDwLFEKx4sVR4bftSNTImTCRI+bCQhQrVgAFC1fGtAOPqQ+PNFUSrq/qgqL5PeDhkR9FSvbDxfe02P8D1ndriUatlyGYLqG6h6HFq2PwogsQ/s2B/xYVbl4/ivCKv2F6NwfsP3oLNFQgMbGCMu09Tp29g+gkCQrVqgAb5q+ViFp1JnVyhossGYm8vDTwvnYIH8pTPI44eOwmjwep93F4yyv0nPIb3PTvn89RAg29KoJpvW8eq3wtseL4ZrQu6YJkgTcnygiaBaXiPb7yGVYNuoH85e1g52LCj90/HQRTKyVyuptzAUhCjkyuyRz5FhOmJJYJ2uDGo6wdSjd0hq2zCXzOBaNGF3c0HVoYtk7GCH0VywS4HI0HFYRrESskRKegfl9PPuucM78FYsOT8conAq8eRnLBTIK7Uhs3HkajTkPLUUVQuKoDE7/R9DjB1NKAX+fVvQg+A2vtYIx7p4OR08Oci1VKZ6Eq9nArboOqbfPwa9s6maDZ8MKo2MKVi3i9KNWw83PmM+dpdy1sxfPy4W0CN5v2vxOGErVy8dnip9dDsaTHFQT5RvM4kz8zR6ABBBpMIPFM4aPeJ/DZ8nd+MbCwU8KzQg5UapmbX0OVqmFxhyPwaTSfXf4qU8g6SCSbmofDqcgebDx3Gbee/jWwJCIiIiIiIiIiIiI0GQhkWzTv2R+/NnXFovq5oXCqhU2nA6CWSRET5Ie7Pr6I4TooBcFPHsDncSCSpIbI4egKJ7s0PPHxgUZhxsSIEnJZNA4cvwE7O3town0wadgiPNek4tbawWjRZz/SHF3g4mKLmCdr0bHOKDxPAcKesTgfBmoFcVosnvvcxfO3kVox+V8Q/xQ+t1PRppkbHOu0g/OFdTj5TgOJcSXMWNgOvsu7oUyzXjh00R8k8UmDRfqcw86dOzGl40SEVOyKqh7sQNIz3LuVjF9a5IFDnfZwvbQBx4OZSgn1R1BaMXi6Cb/j6dfA1MEd+V3soElR8ZnP7IZv686uQ7OfA1ZXQplGLtwE+dm1UC7uGvYvACNTBReAJFZJ9PZZWgEl6+Ti4lQbB+DsacnFtYWdITeBVjMRSLovlYl8uVLKZ1+JVCYsaW0wnUMz0a99wvksb4/5ZeBW1JqLR6URrd+V889GpnIez0cxzpyMiWASyP73wnlYW2djXN3zGk4sDXrh+1ca2Hd2Eq35JTNx+qoNoUXN8mSf2xTFauaESyFLlkdwUd9jflkYsDTTLDDl06O0HXosKIsO00vxvNCAgR4SxDSQ8ML7A8xsDOHHhHVyvArd55ZlcZvx80n4S9j1E2NScWGbP3r9UR5FqzvwMuWF8TVhBZCaouQv+mf/RERERERERERERLKNvwtkhm2p9li97yz2LFmEYVVUGN2+EdY8CoHSwAD0n5x3UmmTIvZNqkKyWTHMWb8G7fO5omjZ9pjWvSqMpCms02+AmsPX4MyZC1jUpzbMXgUhIu49vG95I9SzG05dOMOOXcXSnkURF3EO/lFyJgwMoFQqWOwMKfvO/lPo1mD+F8Q8OIU9l15izej+6D90Be69uonTl/z5sTwNRuDk6SOYUjUGg9r3x4m3TCAxEZUcEQxfX1/Iig7AyrX9kIuFjePxvMLaMSyeIct4PKcuvgKsrWGuCkEMLWD+XklT6+bMvw4k0iRMWJK5MYnHMCYKt0+5x02byUSaZoT1m3TR7C4JwvRmwTRrqkrRC980FKnmgMNLnmDz6NssKzRDawEVE8YkFM1tDWFopsCemT7crDklSYPEOBXfIItMn0mcUzhaB0y6US+muZ9OlJLwpbXAoS9jYeNows2uI4LjudClsDQrbKgzhz685DHio5L5+Twelh4uSnXIFRJukr1+xC0cXKgNS8dNLZUoUScXbh4KYKJeu1kazzcrh/TnE5d2vcSmMbdxjYn0Km3ckIOlg8yp9855wNdHkyq3yWWMk2ue4/XjSLgUtMSOyXfx4HyIVviTav9KSGVqRIY5IPRZC/SuWxmlPKx0R0RERERERERERESE5+/KM+whJs6YgpMP1ajefyD6tqsGO4M3eMI6zhQ4BQF4+SISURHhiOWzhgooNO+xtlMzTDyUhGGr56BSTiOoVKnQpBnAOYcZj1YuV0LJ5IxUrUZCaiLSggLh+y4a0dGv4O8fiWSNEZRMxKRpkhET9xKvQ6NZxzgcCV9VeqWHJHoE/lxyCBVGTkSvVm3Qpk0PDO/VCG9PnsK7pDhE06JjIxe0GzsDjTwC8TyYiSOmHRxqdMakSZMwfkxLLo6BcBbPQZQdPh69KZ7W3TGyTxMEnjiCMOOKKF3qHQ6cecxDatEgOjbuu1iDzJEYwUAug9zAUOeRfZDYK9vYBUWqOjAhqBW4RkzAdp5RGrV7eKBIDUfYu5lx/4yg9cA1u7gjd1FrLkjJkXkzmU/TuWRWbWqtRM1u7rDIYcjjqdcrPzdTLsSumYsJ3bo98/M0dGLXpJnhMuyzcwFLmNsouXk1rdstWdcJnuVzMPGr4Wkmod12Ugm4l7WFs6cFei2uAGMLBT+vYsvc3Ny5Dkt/8Vq5YONkgpa/FeXxFKhoj5L1nLjIJvGdt6QNWo0uysLl5DPgNAPcfGQRfo187Fi1DnnhkMcclVrn5rPQ6WeOaXac4mrQtwAKV3NA3V/zc1Nz2tCrbi9PlGnkjPaTS8DCVonCXg6oxcrAjuWPwlF+Os8szdJvx/P0NZDJVAj/YIuQp43Rs1ZVFGH5EhEREREREREREclO/i6QDUxh/GwX6hW1Y4JVBvfmf8C6/DgMalIAruXLwsPoCXoWsYaVW01seRGAVKkc0c9PYfHBSwgKv4COxZ1gWm4UfBNVSKKXMCdpXySempSAGPZfrKkz2nQbhGrGB1E9pyUsLfNg6GU12g2ejqo25ijTugJUL7fBy8ES9sUH4h47JyX5685QEhIDJZJZvtb6OaFDtwao4uUFL6+qaNmhCQyDj2PHhjXoN2Eidu/ejZ3T5sHXqS3ql5AjgeU5NjZGF4uWpOdnsNbXEe26NfoYT4uOzWASeAgnfJLRsf8gvN40BuMXbubx7VgxA4NXHEB4wrevkKNf3cTBPTtx+eFj+Fw8hANHruJ99ryjn0O6l8yiTayUXPzRd9qgisydSezRDs+0fvefbhg6x9rRmM8K8zDMpTG9l6e4DT/X2Fy7qZx1TmO+ARYJT0NTBTzK2SE/c2S+7ZjPnH92LWgJenUSpYc2CiMTbJqN5YKYiWVji782CyNIiFJcRuwaDnnMuDk1nUdCnKBrkgCma+RwNeHxUBwUF8VDYp3C5ytlC0+W1tzFrKE0liEHrcGmiV2ZhMdLfpb2Rh9n0fVQ3s2Y+HcvY8vzSmkls3CC1jXTumMS12QSTuKa8kzC3oxdn66Xh12Prp8+T9mFlInjmKicuHa4KDwNJSjG0iciIiIiIiIiIiKS3fxdIJu7YciMjVi3eDZmz2buj004eHQqCrLOvFut/li1YT33X7ZpG/7cuhFThlWHfY7S+G3OXG145uaNaIbcTqUwdOFCdCivnUMt0KAH5s4eiHysc527Rl+s37UZc/Tht+/HupG1IGfJqTxgIbYtms/9127/EzvXL0GvZkXwtffClmhUUClc0Hfaryhv/lcxGThWQPcu7VGyVleMq2GFR48e4ammKBYvG4+CLJEu1fthVJOSutBaVAYu6D31V1S0SPdOW/ty6PFrd9jLEmFZsjsObRiNnPH+PL5nqXkxqVcH5DD5eqasmSUp8i2ePA6Ee6MWqJ9bjSfPAhCfzZtZk3BMPzNKgo2EHs2wkqPj/x+fn0/oz9ebRfMwuiAUlsfNwpBI1Zpo67/rw7IP7B+ZRhMUz+fXoPPIjxx9Jug8fXrp71/X0PpRWH2aCDqmzyfNKtNl9WH11yc/fZyfQ3F9PF9/HkOfJ54u5k1x0Hd+fUoXnaNLW3ZD4pjMqsP8WqKEtRFC/a/rjoiIiIiIiIiIiIhkL38XyAxDp7LoPmgURo1ibkAruJnqgxmi5C/duH+/ZrVRqWkHdGlbDtbWnujYZ4Q2PHPDO1WDYw5P/DJ4COoWsuNn5q7QBANHtUFuA63oc/Nqj5H68E1KcD8ttqg/eBj371y9LGp064MW1dyZeP66aFTJMHGriC71qsEo/cUVFqjerj2quVuhYN2hmDJlCqZM6oOCugmuXKVaomOV/NovOkxzV0CX+tVhnH4fLrk5vNq2R+3C9vyrkWtF9BvP4qL4BrWDm+W3L44J+5KtMGbSZEwYOxZjJ0zC2BHt4WakOygi8oWQWXVkeA5uVt2xUlmU8rBgej3DakpEREREREREREREcMSeZwbI5XKYmf3YJp0KhQKmpqa6b98WlDZCKtVAYZAMuSJFdD+BUxgkISbKEfFvO6Nv/Zoo7m4JmUIJpVLJ7wchMTAwgLGx/r1qwqGtO8x034SBnlOKl9JMcQvhKC4jI0NI07TrIYyVMkEcIZOooGDPLu06nlGYL3W0FEEu1ZqlGCmFbbIojVAL/xJBQ4UEEl3ZComClYNcouZlklFZZcYRlFYlq3YNMzieFQd1Evsr/Zt/Vhz9ZnR/UTlkC+x+MGLXERoDWRp/NrIFSrOBsOWsUMh4mqX8/RxfWkewtBgqMqx7yNFvKElTwdBAuPtY66TcykmmS7PQSDTachYaevakadmV5hReH2VcXplzVE9QmvV1XEZhMusISjPFT89hRmEy4ygudkvyuLMDakspzUJD9xvdd9kB3XMG8jTWx8q4zL7cSWFirPzYZ6HnPKPnP7OO0PfdSCdkFCYzjtLJ+wKfIWk65ewnNpO5Iw7pPv28HDp0CDVq1PhmBaQQHDt2DBUrVoSlpaXO59vh1MmTePEqHPVGr4WD81PQu3CFgNbk0kOVkixsBUkVAa0BVqUK2/mhikClVrH8a3j8gsCedhKcKSkp7KNw5tLUYTdQGCA5mVXkmUwr/T5vHsugeuGDIm4mfOb4xYsXiIiIQIUKFXShhOHKlStwcnJC7ty5dT7CcODAAdStW5eJT+HMKFJTU3md1KxZM6jVwogCGbtn30ckQGVVHrVr1UJKqjDPBN2zly9fhjlrdIoWLYpUVdafCXpmvb29cfbsWQwaNAgmJtr3ngtBmkaD7Tt2oEOHDjofYXj//j1u3LiBJk2a6HyE4e7du0hlz27ZcuX4fSEE9JvR/VWyRAk4ODpCw8pECKhO2LVzJ1q1bg0pvbNOIBTs3vV58ACJCQmowNowodm+fTvasDTLdQO1QuH77BlC2X1RtWpVnY9w7GT3cMOGDaE0FG6jTDnrMFL9++btW9SuXZu3Gf8WiUSKlPj3CHpwAMmJ8X9bmsOfaT812nYYCCND2mNDgLaI3W8aVj8uWrQIZcuW5X04odmzZw+v36lTLSTBwcHw8fFB/fr1dT7CsX//flSsVAnW1ta8vhMCqUyK0JBQ3L59G02bNv2ie+N/QfURtaP0G+bIkUOw+ojqoLCwMF4vU1sqNEdZn5rqUEdWhwpJdEwMzpw+jZYtW+p8hOMk62u7u7vD1dVVkL6FhNUZEUF38OLuYZw+c5aXs1DtFEH3xoULF+Ds7Aw3NzeoBOhfEFQf0f5PZfts1flo+ZtA7l8hmxeQfgdMnDgRgwcPho2Njc7nx2PatGno3r07cuXSrhH/lpg1axbu+TzAldsBUKu07xUWgoCAAKxevRq///67zkcYDh8+zCuxjgJ3smfOnIlaTLwUK1ZMsEqGxDzd2xQ3VTZCoG945s2bhwULFiApKUl35MugDrUmNRyRIU+ZsNLw9F26dIn/bl27dtWFEoY1a9bwcqVGWEjGjh2L0aNHw9xcOAuUxMREXifRbybUfcD6N3gbqcCLOFdUL6xESrr16FmBYqEBGOqICZVWHie7F5RKQ8TFxUIj4Dp4qlpoNDqeiS0hkbFnwsBAicSkRJ2PMBiwhpyek2TWIRVwzIyJFCP2e6UINgCjh8o2IYHKQLjfjKAOjb4chMaEp1n492eQsKdZiiQaRBQYSjPVE0LvEaGdBZKzNCd90f1Gr1W8+zQML188RfOKVuz5ZXV7Op2jYMf3PLLGNstd0MiFLA8JF68pKcmsHRK+nI2NjXj7ln5fECGgwQi6pxMz2Xb+fxgbGbHnJFkwoclh2ad7mdroBHbfCdVHI+gW1qY5hQ94CFnRSVmaqS2hNAsNWWSlpKQKXofSqzoNDQ119aiwGLF4aRBbTUJTgHKWpMnh8NQFTeRmuHluHab/PkPQ55AmHpYuXYqSJUuiXLlygg3MUJ9l2LBhcP/lD52Plr8J5AMThR91+96gEbF169bB1tZW5/Pj0bZtW8yZMwcuLi46n2+Hzp078xluEl1C4u/3HOOYgNn55x6djzBs2rAO4RHhGDZ8lM5HGHr36oH27dqjStWqvMEXAoXCADWqV8fBQwd5pSsEJJDfBb9D7z69ceLkaSQlxuuOfDk08yCRahf9U+NLo3qPHz/G5MmTuZ9QjBkzhs8w0MyIkDRo0AC7du0SdIaBhGa9evX4DKpQDQJ1UH1exuLwlUB0q2uPxBQBO08iIiI/NSSYqM997kE8DA0UaFvTEQZyEsna7qaBQorhqx5hgc0UwJAG0gRUWCIiIv8RaTBQWaHgEy8UDAjFttXjeP9FqIE76hPSBE+dOnW4xYxQ/SGKt0qVKrCpzeqjdIhrkDOARtq4qegPDI1yfat5FHoETo+KdpuWCL+2TJ3GGv404R8lWklFm0rTbGqqKk0gxyJkAjTjY1lwtGu2RM5+u6ylNSVVe1+SI/MZqlyFMqNJjz5uocmOuoPio3ipMdCXjRCO4qP+Kv129Gykd2TVn959fjwzLjPxZHTOv/UTymVn3KIT3Y/oqC6HJA1eRYwQExuPTccDEBuXyK0UqO5JZY7PaGrkGbu0dO5zv/Th/slldP734jJKd3o//ef0YT7/LqTLzrhF94M5BVJkMXjofhZvC+bBmRvBUKVSXyPjPsiXOoL0AfXdyGUUJjOO4szIwuI/FMisM5yYgKQUFVk+iIiIiIh8I5B4jo6OQmREBP+c0QYWhN7U9X9BI8hkAvqvYXHSIAY3df1s9Jn8qKNNaeLr/xkUN6Xz36TlS+EDCRk0niIiIv8MPbYyqQR1SlsgMTkFu86HIkWlwb9ajp6sBmJSgLhU7XQ0uQQVEMv8aFTvfz3nSex8CkuOCfb/lBSWFnKsLCDTpZvS9E9m2qmsrklv0UN5pe96P8oblU36vNF3Kp/00LF/yjulg9Lzb6D0UPz/dTmKfB+kSaE2isdVx8OYdO08bj6Mh5w99P/ybvumyLCqigvxw41LF3HxotZdvv9Wd0RA1K8xppIz6g/ehHCd17eJBoEv7uDFh/+vc5cE/4e3/0eYH5UY3DlzHIcPH8Upnzc6PxERke8REpgkOletWIyeXdphxNB+GPfbUISGhnAxbGpqxp1cruAm+s99n+mEqgJGRsb8mKHhpxuU0bEHPvfQqW1zBLx+9VFUGxubwMTElK/VlUplfB0QN7Fnx2iDxFcv/XD65DEulClu/W6Tp04c4delEeTgoEAYm5jgyqXzePDgHk87rXuldGjjo/wo+LW06dYKaj36PFEctFSAHK1zonTRNQ3Z5/lzfsfDB/d5HBQfhaH10CIiIv8/XCQzMVavtCUXyTvPhfD9Dmhd5T9CwnH+bWD2LWDyNeAZ6yEGxgLL7wMzmd/+F6yi0oX9HIqXRPWye9qwK3yAIHaugQwwZs8+OQrDnmMomZ+h7ruCdYXpGH2nDRro3Z70Xa7rIvOwzJE/+aU/RlAcdA3SkPRXfw0F+/woDHjC8kCmKOFJgKkCOBMA3AnRfqZr66Hz/vQFprJ8R7CwdA0Ss4vusLywPEUls3K5Ccz11uYtNB44zeKislrMwtBx/bUvsX771SBtmvX5o7RRnJEsHAlsyheFpXxTODpXnxd9GWx4BKx5oL2WuVLrpxf66cuNoPjoe/o8ifx8aGTQGMfhhtMRjLl8monkOL4vwf+1dx6AURRdHP+n915IQkISSoAQeg29g/ReBEQ6UqQrSAdFRREQkCZN6b333nsNgdAJkN5Ib5d8783tYcDgp7AIyPxkvL3ZmdmZye3u/Pe9meWf2vtErr/ioO0/oHGNmqhZUxuq12iBKVuvQ6PsV4dsZKSlIo2frL3LZGdg+fedMHXvX4i/rBBM/awlJu96oETkRhZO75iH7QHv9uOAf0YCTs9fhpXbDuL48c0Y+Vkv/MIXfolE8t6is9gO+eIrrN+8G/kLFMKGtatIjD7BhLFfYiKFmzcCcP7caXT/pD2+mTQGQTeuY8mieWL/xnWrqIwsuhlq74aZmem4cukCCvoUxvWAq0Kk8grE836Zge+nTMDRIwcQFhaC/Xt3If5pHBITE7Fp3Wo4OjrB09NLuD+tX7MC40Z/gcDr10R9WCiPGTkUn/Xqir27diAfpbO1sRPxv86fg/FjvsDB/XuFiA68fhXz5szEpHGjSFjfeCaSeZXia9euYAKlnTX9B8TFxiAqMgJrVi3H1G8n4relC8XK7LxQTCzt27l9i7BUx8XGYteOLc+1USKR5A47X7Agrl/WFqlpmYolOfvl5w5bKu1IiI2qCAwqoxWTXEj/0sDgsiR4EyFEMAs5hj9yFsXTiNyttPm/rgLktwVCKM98EnkcWKTGk0DceR9YeUMr/C5GkAAnwcni9HaMVhDOo++3YrVicA+N7TbdAZYH0gCZ9rM4ZeGrE6PRKcDpEK1APEaiNIzKTCQBGhAJOJlry2ChOeU0cEAZS96OIyFPov8cCWVd/fnhAItQLvc2HZvLuxSuiFUS02zNLUDtmUztmkjBzRI4/hj4itras4S2HJ1lWvf5KAE4S8fgBwzHKO1Tavu3VA8W1TweTaJ6rr4J/EptjkjWtuUIietl14E11B9XqA1l8mhFNT944H55TP3Jr7s6T3XjcldQv7Dw5n7ivuE2sciWfLiwSDZNxrl8OzD2xAGcZpEszhdl/3tArgJZz8AQlqaemLDpHM6dXIHm9rcxbcwvCKLzA1npYpCgDXRicRQNgFJTkkkC/kF6ConfjExkZqSL+ShZmWkiT05BzNYCPqfYP533iXmMCpnpumP8EZ+dlYFUyi8+eV+q1qUki4Q2p1N/pqIWI2MzGOd4WpiWEEcDplgkpiot1nPD8NlrMaq+J33Jhob6g9v9lNIkKG4vGSlx2LNqKlYcu43YRK2lOTsjWQy2YmPjkKS05f3CGG4VG2PCzB/w/fcLMauFAeZvP6Lsk0gk7zPpadp54B81bobkZBrw0Y2tZKmy8CaB+jMJSncPT+RxcUXxEqXgQGK2EAlgHwpnT5/EjRuBwnKrT4PH6Ogo3L9/D1269kRIyGO6Vidj1crfkBCfgIKFCmP5skWIjAjHgX17EB9P18KkRGzftllYrU8cP4Kgm4HYsX0zatWpBxdXNxw9vB9379yGr19xIYzzFyiISxcvCNG+f98uPHn8CBX9q2D5b4sRGHgNq5Yvw+PHD+GaNy8WL5wn3KVZJEeEhWL96hUoUboMEhISsGb1cqr3dVGfQj5FcOIYHTuI28Er6evh4oWzePjgHrXlLo4dOQRTU/NnDxMkEsnL0VmShbt1agbWHiaRzGLvZYNlHvOxNfRBvFZo5SXB+xsJTLaSslizIrHIhbIIZLHMQTd+NKRCgynfNyQCJ57SWp9XkoBjYWlGZe26B4TS9YyFNwvMJBp7HSNByPt97Eicm9Knvda6y+KTx3BrSEByPR5SuVvuAvmoPpw/iV3A+Zg0PtxK8Zk0vr1I4pCFMae9/xS4S0KXhbaXDbWDjsd5ud53aR8fbzeJSnZh1gl+rn8RB62oZzF7l4Q05xPWbdrHZY05DswmscrjxspuWrHLFmHHF97tz2VyHbj+JZyo7fepPVRnD2vAk4IDifEzoTxsBWxp+xCJd+6vjbcBX6pDQeoTfgDA/e9kBhSi+nKZ56mNLJIPUB8Upr7iss9SOVxnLyqXHx5wOWyNl3y46Nyt827H+JMHcPJaPIlO+v28J/z/X69eNg2S9JDHrQgcjVOxfVgV4cIm3Ngcy2LGORKB5+ejkq8LRuzQWkfjL85ASc/imLDjKraOb4aK9TujSdU8Io93mU7Y/SiZjqwPfWMjpFxeDv+CvM8KVbv8iPupGqTe34tWhbTH4PgqnX/Ag5RMRF2Yi6p+TdCtVUnY0T5r9+oY/+u3aODALnLWqDdgBWJ0T83eCFm4eXA2OjdtjPbt2+Ojmr2x9z5dvPSMcGDFSCw6GU5pwvFzzyro2m8UelCa2nXaYhtdKK6u+hbrj0bh+NxhaD9lA+IeXcO0IV3RskN7KqsnZu2kC9h7hwnylcoPunQSWeKab2mu3vtfJRLJ24ffl83vqI6ICMOunVtx6MBeIUILFvSBk5Mz/CtXg529Pfbv3Y2d27fiZtANIa5ZVBqwlfbKFXFLjKT8Rw4fIJH5AGmpqahStTqaNG1BAru0EK28kqS+gaF4RzO7abMrM4tsBwdH2NjYksh9JFyeeSV2doFmYe7lXQC+xUoIV2ned/TwITRq2hzNW7ZFqVJlEPrkiXi3b8vW7dGgYVNxT0mIjxfW4zt3bsHVLS+aNmuFZi1bi/eY84OA8hX90a5DZ5QtVwGPg2nASO1wzuMCL68CuHL5IrXnEj5q0kzOS5ZI/gGsZ01ISJbzsUDA/Xg8ikwTbpd/guNiU4FfSACyVbaLr1acdisO9CqhdVdmIcbuy2zxZIvmrIvaOBaXvECYKwnK3pSWrc5sUWarrL8r0Di/VkyzsGVBXMsDSKFtFnJNaV9pZ+2xWSheJpHL2yx6HWlc06wAUJREYwUS6HU9tfOkOTCWxtp9e0gwlnMhAU71YiFrRcflfRYktlmQetBoiUUmU9Md+MhbK5ZpfPsMfnBQhNJEpQA3Y7TimUUot4vdtFloDywDdCjCHQo0LwT0oL5h6/ZhqveLfcrfq+bVttWFBDSLahaxLH5ZULOFmEU9t5ct6zzHuSy1kUNxR8CG2lCCPrkv9pGY5/5nazK7rjtQvzSkNrBAvkdj4Qs0Bj5JfzN+QMEWdKmPJWxJtojHZYtzWH36IVLT2HtE2feOk+vPly27WRkPMaFleZT374xzns3w08/d4ayXDpsSPcX7OKdM+RK17UPwy7iVMCxVGyVowLL5198RjXTsmrEYERbF0KhKUejHR+LSia3QFO2HsYNaIv36PixbcRYaPVOYGCTg4pM4NGg3EAPblcWF9cux43IYNGZ2aNprCr6dMgUj+zXA3Y2/Y1tAJLL5nV23d+NATBkMGtIHRQ1OYVKvX+A0eBi61CqCE3OmY98TrVVbdfTpAhd6EMPH7kPT+Xuxd+9eTGwbjZnD5yI03QDpyU+RJKzj2Yh7EgubMm2xmtKMr5WEX34+jDLdf0C/loXQfPxK7J3SGbHXN2L3FQ8s3sNlrcfIVn7a47ynJN7diu/3pKFfC3VfmyORSN4OLFh5Hu+hA/tgamKKoMBAlClTDrPmLhJCU7eSJIvTgGtXxJzk2fOXoGKlyiQ2M8RNkN2Tjx45KMTuxQvnYGNti6CbN5CWlirEaFJSEu7cDhJWWhbG7HodGR5G5bK7Eo0JMzOFlXoe3VvCQkKwavlSEuv6wnLLq0/yp+5my9tch7DQUPFeRxbUdnb24Pe48j7twl5a92q2mPA84vCwUHGMqIgISqMV6SzsuV0Mb3Ne9ggqWbqMmEPNbuKly1agfNo0Eonk/8OGx7ikTOy/FI8G5Z1QwNUUWSz6XoQtwSy8vqwAjPHXCkx2N2Zh507Cl893tpbSeSmEMLtSj6sM5CPRpyuPRSGLUg5seQ0nwcq7WNixazBbfLkc8VYH2mCByqKZ5xmfCgWquGnduXkf5xMXM9rgwHlZxOaEj8eik4U1z8HlkTWLTY7jY3AZueV5MY7hdvEDAbbgbrilbQMLdBbHDM/vtTfVWnz5OPwQwY8Eam0S7WzV5WO9iK7O3A5dXfg4jDX1Lz98+KmWts18PEom0nDQGZ3YYt6lKNDZV1sHriO7Y/PfhR8w8DFq5wN+qAFMqaZ9EJBb+yQfFvoamEXnRdOMjzC0sQ/MTPmequx7x+HT60/wQEHfyBPjN+3G9B51oB96HTEZdNLACoV8snHlyjUEBt5GJJ8YUTGINS2CYZ9WQcSFDdi2bTOWnXgIz2a9UdnJGMlpWXD2qotJc6dg0oxhKE9nXkpconCHzkg1RIm6vTD9x8n4ZmR7eGUkICY5A+b2HjDUu4tr1wNx+344MtPTkJSShiw9DTLghk6jv8d3P01EvWIWcG00FEu//g5jeteHm1EUYuPUPiHpSsHXFBqUIfgqHmSXR+3CFmJP8Xr1YRdzF1F0HeTVGvmaQlcxWLrmRZ2GlcBDMVfXokiPiwcP9zLpQqlRBn7u1Xqge8149KrRAM07T8CFp5pcr2vvBbG38O3YH+HV5Wt0qGCrREokkvcR3dzA6T98i9bNGyCEhGbXbr1RqkxZHD18AJ3aNRcWXE2WBqVJMI8aMVgI4JjoaPT4pAMunj8rxCcLXnaF5uK+GjcJk775AYOGfIHzZ0+hcpXqWLpoAQYP6C0sv2zRrehfGSOHf47fl/4q8nKZLHgDrl1G25aNcPL4Efj6lRBimucyeXnlx9kzJ7Fg7iyRVpOpQbcefbFowS9o36oxbG1t4VusuLB+c5uERZvyMiyWixcvSe2wQtdObfAbHbNGrbqiXToRzfOZhRWb6savLyvmVxyhJNIdnfLAnOrMwlkikfx/WD/Fp2iw5WQsyvrYoFYpxYr6Mlg8srDUrf7M1lRemGr8ScCFxl9s/RXCk85BTsMh5/nI+RkWlSwui9hr886/AlRwpaEsiUIul8Wfp412ru+XR4GpZ4GilPbIY+02X7w4sPhjOA8HRhfHcBS7QXND2eLK7tnsIs6CXrefLbZHnwCrbmjrx2NKhsWmUqSAy+eHBOVdtGWw5ZeFJlvH+ZhsqZ10ii6qx7Tu12xlHn5Yaz2u7q4UQujqyvXX1ZmPy23medm8uNcpEtclnIFlAcCgg/QZqE2b0zWa68d9XZH6bel17Vxl9p5hSzbXR9dvVfICVyO15fxIfyv+m+n+DpIPExLHxrHOaP60DcbWLw/vvKZ0SuY4T99x9JpPPPBcbTePq42LS/qhZf9DmHrvBtonbUKVyu0QXX8JAqa5oVa11kC97/BFAyOsHDIW5+364MC5ccgXsgu1q36KMBtHRD4xw8+nT6Njfg1W9PLHqFN+2HzuN5QxPobmhq2gP2opVk8pg1F+hXDOfwa2L+yJ1PPTUav8HHx6eA9qXv8S/j9FY/o3Q+EQshEjhh7H50f341O77ahdfDo+PnQIY6poMOyjktic/2fcWdAVgWuGo2nXjfjy/HX08aML4mvQtGlTzJs7D3nd6YQn2Tq9T0k8aLgbM4vuQqlWpzD7/K+oag7c2DIEoxebY9rqb7BjRGkEVl2HXzqYYmrnjvAYcwwdiwBnZ/THVzerYvu8jpjb0xc3623H/Pb5tQcisjIzcHH+QAw45I31679EjsvbG6Vt27aYMmUKChUqpMS8GunRdzB9QHc8KDsOc4fXVWJfj06dOmHPnj2IiopSYtQhKCgI48aNw5o1a5QYdVi8eDFiYmIwfPhwJUYdevfuLVz5q1atKl41owZs7WvQoAH91tYL8aEGLCJCQ0MxYMAA7NixQ7yGRw14NeG1a9ciMDAQX3/9tRKrDiNGjECtWrXQqFEjJUYdGjZsiOXLl8PR0VGJeX140Sq+JvE5wVZTNTCigcvV+4nYdSYCn9RzRmrO14oQbEHlucJZNMDkFaVNzcyFxZTnB+tWlWZrK7sZJyYkwNLKChn0G01NTYWxCVueSSCTwOS0nIZ/dwyLSm4D50+msp4+fYr1a1egZu26JLYrIDoqUghSFsEcOC/nSaI+4N+ZDYlerhuLXd7P8TwANKG68CCTj/s0Lk6ksbK2FmlYDPMq2ZyH66OrC5fH6RIS4sViXNwG3s+LgnEa3hbCm74LUU7t+WrEILT/+BPxYIDjJRLJX0OnDZ4maLD9LItjW9Qtaw9juv6MWBSEGQ7fAqbsifGCkGJBxiJNF83il+cC8+CaxSeLy5yCOCcczcJYl58Dx7HVmQUbW0j5csdpWOCxgMygc5mtyCwOeb84Fu3XrWrN9WGhyMKVy+N0QrQqx9ChqzfnpX/CWs15+PicXywuxtvUKS8rR3cMLoeFP1tquTyO18VxYNhazYl5XjGXzwt56QSIrhyGo7jtXD8+JgduI4tudtNm67muP/hhAZfB2wzXTyfiuf4Mp+E43sf9xn3Ilmg2mrHbOZevWxVb8mFC4tg0xgXN49piUpPy8HA1FO9Ifx34TRY8zqxbty4aN24sxhtqwB5x1atXh1ODyUqMFuUMeB5edCuZBkeJT+mHXqA++tbOj1s75mDdvTxoVNoGx+f0RbNmA3EgIRyZ1Al0igBuH2FAqzy4cTkQ9vV7ooEXn7jZyExLQVJyitbzJTsTKeB3H/PJrX0PcnJqusifraFj8j6NAdyK10DB8MMY1KEZOg/dgSTrdGSmZ4vFuTh/Gp+UPNCi/EnJadprXUYaktOSxfn/+tDgyzQLD05uwuSRn2HHlYKoV8YJKPIR+jdIwoS2vfDVV6Pw1bIQtBzVD95mGuqvFPGOP24Xr86tq0cWDc545UamWMECODN7NEYvO4B7pzdSGaMxdvwELD0Xjjo1/KE8a3x/yIrB6tHtMXpjNF04j2L0V19h4ne/4652DTKJRPKewuKX5/3y3GIj2ta5E/MrkWxt7YTrNcMimEUrC0m2BNva2dHNRvvKJBa2vJ/L0sEilR98sJeSBQlvRycnVKhUWczxzcrSiLIsLCxE+VwGC1UOXA/ex2Xydy6Xt7kMTm9gyHF0AyZRy0KX07Oo1aY3FmXxsXPWhcU3p2E3bC6Hv3M6XRo+ju47p3saF4tadeqLxciy3qOn4BLJ24L1UXwSi+M4IY7rlLEX5w6dln+NTpDpYAHGwphFGG//VQGcL2d+XVLOy+KXv+vSMFwWb/N+PgZjQeNXtjLrymGhy7DI1Ik+jtMdQ4cuPQtZ3s/H4vScj68ZXC4Lx78qR7eP6yXKoE9us65sdgPnunLg43B63uZyc16XdOXojs9wGbrjcl1YfHP5vM1lCPdw2q8Tx4yu7Vw09w8HLoe/8yfn40XT+NgsnPm7eIihHEfy4cFu1bGuaJHQGuMblVVFHL8NcpwFf1C4yRfYcngtGufjH7gFWv64Cvs2fo9yhYpixMytOHTwIA4ePI6D+49j7fxP4aLNhiLla8AMedG+U13Yi5KN0fCr37Bt1UQU5fGUQWn8eHAPpvarAiM4YvCqQ1gwuoVY5Mm+6MdYc3ADPinjBvdqfbDjCB/jEE6ePEjHW4POpV3gUKAtVlOaHuXy0AnsisFzDmDTmKaiEQXqDcKmQ5vQsoB24Pa6ZGn0YJXHG2X9G2HMzBlo4MkXTjf0mjYL3/RrigoVKmLo5F/QpRJbmfXQ8cvf8UU9D9p2RpeJ81Hfi0sBfDuMwOyR9akngDr95+LnrzqhQuG8sKayK1Qoj/Lly+OjLsMxvH91vHfOyXom8O89B3t2/IRGpcqgfIUKKFfaB9Z0jZRIJO8vLCxzBh0vxuW2rfuu42XfdZblqtVqwsUlr7DIvlhGzs8X45g/4v8cp0un+2RybjMvpmV02zk/uW78wKBxs5biAQALfIlE8nJYuyWkaLD1ZCzK+NgIcaw915QEf0VuaTju7+Rl/k7+F7dz7s/t+4v8v7iX7X8xPrd0OnIrT1fGi/tyfn8ZL+bRocufWxl/le7/fZd8eJA4NopxRP3wJlq3aneT91IcM7m6WL8S2YlY0KkQ+pyrgmOHVqKqO0vC9xPhYj1vHvLmZfH730QtF+s3gXSx1iJdrKWLNfMmXaz3nY9E94Z5/uRiLZFIJK8KGzwj4zKw/QyJ40K2qFfuecuxqZE+vlgchBnOE3N3sZZIJO8XetqT2yzGA1Xu1Ib1jcNYv3oWEpPUcyn9t12s1RPISMX+eVNx17Ueujf3B9tb31datGghRI+9vb0S89+jQ4cO+PHHH+Hu/m/Nev77dO3aFTt37kRkZKQSow7BwcEYNWoUVqxYocSoAwsiFsiff/65EqMO/fr1Ew8LqlSpotp8R3ZNrV27NrZt26aqQA4JCRGCngWymnXdsGEDAgICMH78eCVWHb766ivUqVNHBDXhi/a6devEBVct2NJav3597N+/X8W+1UPggyT8tP4ByvlYqvqEl12Z2YJAw2El5vURZRI5Lb1qwWW/S+VmZfJDEPXrI5H8W/DPPjZRA39fu1wtx8bG+hg2LwjrUvbAwJgfzr2CQKYs+vpG0NM3eO5sEZcfuk5maUh4v0KxEonk1cjK1EMti7LoXdwdk8f1xa69h5GRmqTsfX2MTC3w+YC+wsjTuGlzKjtFvNVCz+D1DLI81qxWrRoc6k1UYrT8SSCnn/5R2fqn6MPU0hKGmjQk84rTSuz7yIULF1CsWDHVBMS7yKVLl+Dj4yPm771rXLlyRYhjfkqkJvxKmdu3b6NUqVJKjDo8fvxYLPbj7e2txKgDC0NXV1fY2dkJkaQGPGg/f/48SpcuLYStGnCZ/CSPLb3lyqm3eBFftNgyzRZU/q2qyc2bN+Hg4AAnJyclRh3OnTuHkiVLPjfX9XXhebV8TeLpGOr9Duh8SNUg4H4CDS7V+R0wPB7VUB35k39fasg8Lovbzatm83uR1R7zZtLv1ZB+a2rCgoDrzL/hf0qR+l/RvdSRCpFWfcn7SRb9/m0tDVE0n3Z8kVMcM3zrufMkBcnx2rUB/iniVaSadDy8uB7xTy48J8D5epnHpzY8yraBJlMuiCKR/Fvw8CSPswHsrbNwPfAGSpcqrdp4kOG1QHjsxsZL9tLjUz4x/DYenFoMvWyNuO68CnyfPnPmDKoPXq/EaPmTQJ7fp5iy9eHSpUsXTJ06VYiT/yo9e/YUVrT8+f9YUftdgS2nhw4dwo0bN5QYdbhz5474uy5YsECJUYdVq1YhNjZW1FtN2GW7efPmqFixoqou1uy2vWjRomcLLb0uLITCw8PF74mt6Skp6gxK+AHV1q1bcevWLYwcOVKJVYeJEycK13W1LcgdO3bEnDlzVPU+4Qc7fE1avXq1ar8D/tsfPXIEu3dvx88zf0YCrwatAlaWlmLqBk9P6dy5s1i88HWxtLAQfTp2/CQE3QiAs7Ozsuf14Zs3u6+zx4qaBFy/jpkzZmDhwoVKzN9n9NJg9PgojzR+Sd5reKya8RLPFBa0Rob6r7yOE7/mLTYhA9uPP0FVP0v4+9ogk8bh/KC6qI8P8vh2RMYXhRFhya8kMlRySSSSNw0vhp6dlQ1DI2Pxil7tI26VoOuGvrExslh0Z1HQy4b7o1LoaFIFPerng4mRHh3/n4tkns7HnsNuTb5TYrSo6GL936FZs2aYP3/+f1ogt2vXDt9++y0KFCigxLw78MB69+7dqs9BZuvx2LFjhdBQkyVLlggX62HDhikx6tCnTx8hZtn1Q02BXK9ePWzcuFH1Ocj9+/cXQkPNOcg8X5wt05MnPz835HX54osvxBzkjz76SIlRBy6PXfjVFMjcn+y6vW/fPtXmILNAZpftTZs2iWsdi3A1YI+UCRMmwMPDA927d1flt8BlTp8+HUOHDkVERISqVn8eqPPv4PDhw0qMOrD3x/fff4/ff/9difn7fD7zMj5r4iys/BKJJHcMDfQQEp2BfRefon45J1QqaiPeipLXxRFOhTsi5QsPhFtdkQJZIvlPk43CIdXR2/kj9KibD8bGesKS/U/gKXFsMPlbr3n60NG5x/2XeZfbyHV7E3B730TZXOabLJfrrWZgcot/3fAm6vqm+1ZtdH2gJrrycvaLGiFnH+S2/1UCoys3t/2vEl6sp5qoXZ4OXb1fFc6aW+BXWfFrq7SvruJXXeWe7u8GPT0DKtMo130vC+zemtux9fVZiPC86z/iuL4vxqkRuEyuw5soW4b3I2RkZsPV3gj1ylhj55lwnA6MFa8X/gN+wpRL4OW1OSEH+i0/F8efL6Z/MeTML6Yp5ZLm3wp8/BfrkFtczn2G3O5c4nj7xbZx//D2i3k4/mXH+CeBy3gX+lGG9zfQ7zLI7Rjmh+7Ar3seIjMjG3rZuY8l/irkBv8qJRKJRCKRvMOw4L537w5OnTiGk8ePIjo6SgjlF+E5nTwH/v/N7eT9sbExuHM7iManf28owOkiwsPw4MG958pnV/V7d28jKSnx2XujmZs3riM5Ken/1uWfwGWxK21oaIjwrFGzbMn7BS8u6GZvjIblbbH7XBROBcbRiZKp7M0F/q2EJQFXIrUhldKyn/fjROBSBBCerP3+V4Qq+Tl9XCqVqcT/2/Bxo1KASKXOunccJ6QDsbms7svp49KAO9RHOtd3Th9DaR881cZxP3DbLlPgtOka7fdbsdTZJCK4DA6JdAxue27o6vL/4L8F1/Mqlc914HIlkn9KNv1w6N8tj+OYF7EDC3YHI41Oa4P/dx7/Df78K06Jwv7VP2Pa5gvKOaRB0P7fMO3nhTj5IEEkQVYizuxciqlrT4HE+n8cDc7v/x0HgugC8TKy43F441Ls/6s0/1UyH2PN9O8wceIkTFmwG1F/cW+SSCQSyT+HhWlqagoWzpuNlSuWYfPGdfj+mwkII5FoYmIqXMQ48CJmaWmpOH/ujFgszYCEqqmpmdj34sJxLGKXLV6AH7+fLMQ2W2Q5mJmZi+kNPB2DVwjVrVXAC5mYmJqK6RT37t4R382oXHaBZ4F851aQmAJwK+gmHj0KFlM4Aq5dFaKZ689lauuoFc/GxiaiPC7jRYHO+zgtt40xpLoYUz1EO+iThf3vS39FTEyUaB+bFNlarStb8uHA85xZJNcva4ODl+Ng7Fgc2Vn86qhcMKbf2YobwK77wLa7wKFgrcjcegc4FQIsuUZj4P+z+vX6W8B2ysvpOS9bXU0MAFMKBkpGY9rmOP7OwZR+l7yfB+0iLX03VH7z/KlLz9ucLqfA5Dw503J59E/kYXEcTeIykep8M0ZbxhUS7kcea4/B33Vw3hNPgO/PALdprMrH4EH+5tvAvCvAUypnA7WN++ZsKLWNyt5C/bLvIbCb4h7GK8encI1ELR+Dv3PgOnN9uG4seq9FaY+vqydvi3pT4ONyvayMtMc69Eibx4z7KEe/6PqN03I54jj0/e+Ib8mHBYtk+pHc8TiBBZE7sIh+s2np2XRf4fhX58+/tKxY7Px1AoaPWo4wYXWOxravR2L4oCFYfvSBSJIZGYTZI7ph4eFgbb3+y2RnYt/KSVh5ji46LyM7Bhvnfod1F/8iDbF9/ueYe+Kv07xfZOL8b4txJdUehQt74M6Kr/H18kvKPolEIpGoBYvQvHk9MGzEV/hlwVI453HB1i0bcOrkMfTq1gk9unbEzRsBWLPydwwe0BtfDOmPG9ev4asvB6HXpx9j5fKlQlwybHV9+jQOsSSMi5coheskZM0tzEnc3sBnvT/B4IF9sHXzehLgTzB75jQhhq9euYQ9O7dT7mwSIFmU/ykG9+uFrp3aIjwsVJR9+eIFfDlsIPr16oqD+/fCjAQwW76jIiNEnbp+3AYH9u0RbVk4fzYmj/8KPT7pgJAnj4VI5npxmDdnBpXbBt99o329264dW/DLzz+J/Ht3bRf1YREdcPUKFi34RYjs8+dOY9+eXVIkf4AIS7KDMRpWsEeddiPh4O1Pv7GXrNfAQqu7HzCoDHDvqdYy2qoQ0LsEEJ+utZrqFDKnZUGmG2jzAkDWxkD7wsAAyl/EHrgbB0wh0TnuJBBAwtCQ0i4kwTn1LHAhXBs3+hgwnvY/IpH5HcVPpO39JDzZV5zF5+yLFE9lHCGxyOnWBimikP73JFEr5HVpL9MYMoXqeJjSssBla+7amyR8qdyfqRwWkcF0nDHHgWUB2vaxMGVYrJZwAk6SuGfhydb0RwmArwOQQenymAMfFwH6lQIK2mrF9sdFgb4laZ+FtixGJ/RZNHOdJlCd51ObI0hUz6Q6cNv5IQLXcynVgdvLluhofhhB8T+cI1F+FThI7eJVnZJJ4H9L7edyjpOIZ8F9PozaQP3GfcsPALgPuBzum9cUPpL/IvSboN/5LfcTWBi+G4v3PRLreL3OT+XPAtkiH+pWqw2HW+dxhddtCbmEnSF8oUlC0LlzoMsJEsOu4ua9/OjWrjKM6SL0+M4V8WoeDg/C6YQhNKmxuHP7IcKe3MKV64HiPMx6+oBuspwuAE/YfUOT/nzeMG3eiLsXEfQwnOQXJUmLwa0rQYhM5m+ZiAy+hQu3Qp55iPwbGJtaihfba0nD3YsncOzYMVy+oSwipe+OYbN+x7A6+ehLBqJD7yL0ySOcozTnAx6LdsQ+uIhd2zZh2669OBZAJzoR9+QGTlCaY8dOI+iJtu3vFwbwazcCU0b1RocO3dCjgRlOXL+l7JNIJBKJmvBcKbbIsotxxUpVkJWZiSJFfNGsRWsU8S2GPSQeq9aojdr1GqD3Z5+jYMHCaNq8NcXVwuVLF/A4+KEQkEbGxjh7+hQqVa6G0mXK49692yRiI7F9y0a0aNVOlLdp/VphEb5y+SKNO/QQFRWBJ4+D8fjxIwTdvIGzZ07C1MwM306dDgcHR0p3AQ6OjmjUtDk6dfmUyq4q0iQnJ2HB3FmoXqsOBg39ksTuVsofiOOHD6Fc+YqoW78hNqxdJerEVu4D+/fQsSIx8ZsfxPG3bt6AW3Q8Pv7wkWOxdvUKZPCihTTw4eMGXLuMhIQEEuR7YGVlpfSU5EODRbKrrSEGdq6M8hWrwiTFlETln4e4AraAHn5M410jreA9RqLsKxJj5Vy0cQyLQba0srDj8SoPtHm0zS7Msy4BI49q9x2jcnjs15JE9p4HNIAlEcjGkgbeQCE7rSAUIpNEpwuJzAZeQCU3rRhm4ceCsCgJ1MIktvdR/nYkvtnlmIU3e1ZYUf1YZPMgOoTEMn8+pvHifRqNs7BkUcrlVc4LtPXh51fa+nb2pWE7jT4Do/+wurLA96BzhL+ziL5J+4rQsXUPAUKo7J8ukBA9RWVQO9tQefMuAwdozMpzhXVCm+Ftrj9bkjuQqOZdQTFAk/xAeerH2tQnp6htPFiv5g5suA08pXqx8G1aQJuO+6c+9ZMPtb2OJ1DckfaHApEspO8BnxQDepXQCmvup1oe2jpyv7OFWSLJSU536/AdmLf3PpLTsp772f4Tcrl6mKBYmeKwtj6BI2cTEXPzEuKMyqB1A08EXL+EiIRMBB3ejGvOfqhQyAWJt7egrV8p8W5ZDtU6TMTV2HSk3N+N7vVqoH7N4ijlVwMzt5zCwi+aoKRIVwKTtt9C7L3daF88R97243ElKhnbxlZD2XZfISheg5BDU1GhVDlM2HqTLlgx+LlfFdQbvQGpyoOsfw/u4VTsXzQawyb8jJUrV+KLTp0x/8g9uh7pYf30bpi2ny4UiMKcnrXx6bDpWE5pRvTogIUXQhB65SiuP0jFwzM7sPLwNUQE7Me3Iydi/qqVVNZ6nAx6Hy3LejA1CMPq6d/j68mDMTfQE+O6qrsqsEQikUieh62tLJQzNZk4f/4M1pFovH/3jhCUVpZWsKTg5uaGBw/uYtXvy3CVRG4iicici5Gw5ZkDC9JTJ47jyRMasNOg09fXD34lSpG49kGWJku4WLNA5vnO7MLN1lsDQwMUL1ES5uYWWL92JRKTEsR+dqO2srKGnb2DcL3muNiYGBhRvlKlyqJk6bKwsLRAXGwsCvoURiX/qihc1BeRkRE0PtcXlmV2Gy9Ax/YrXlIEtk7b2tmhXv1GKFGyFFJSkkU72DLtlCcPfIsVF1bpmJholC5XXrwHV/Jhwu7WHk6maOBvi6KRFWCQbkaxL1hT2BJ7mkUYCctmBbUClAXet9W1c5ADFEHJFlUWukdpXMeu1DzKZoHJ6QeWBn6oATiaa4eGhUjgeVkDbpZaK7QdifOSTiRg6bfIVmC20DpTXdgazK7dd0l4pyi/U1sToCwJSgfKw0K3gK02jsUn15XjbSlwvRx5OgHluU7bLHRZ1LKV29yQhD0FPi4L+zLOVCcqx47KSaByuI4Ml2dPZXA6nvt7k+pRjtKy1ZyFrBsJ+GHlgHH+gA3lreAKjK6kTbuLBKuuHB1cXmnKzwLXmfoikdpkTfnYXZr76T6JcBb010ngFyYxnER9U5TScj9x+WYkup2oPmzJ30Hls+jnfud53u6UJr8N1ZfqGk7fWVwL123Kk9N1XCLJieLWfIdE8obbATgZGAcjsfjePyfXXJ6Va6GUqysuHNuDsxevIt69Ej7/uBHiT53EsRuPce7UaRSqVhPFXY1g5Foe363ZjPXr12He112QfmQnDtyKQbaZBUziHgLlx2LL7g3o4ROCZfsfwqHyZ1i9eTeG1POGmUspfLt6MzZQ3vlTuiLj2C4cvBmB8o07IvPmHdx8FIszlPcpErF572nEPL5ON3pDfNK2Fsz/7fPDwIh6fBsmzg9Hv6VrMHfuXPw4whPbv12Ih6kGMDGigYOw5ZNc1rdGlY6DMJPSTGzugvVLT6JI88H4uJ4n6vT/EXMHNEZq1HlcvG2DoVPnUlk/olttulC/j+ibIo+nF/IX8IWXSRb2HJcu1hKJRPImYPHH1uPw8DAcOXwAHp7euHb1Mvp9PhTNWrYR49es7CxkUhpOeyPwOgr4+AjLK4taFpU8V/fBvbvIJvFbnAQnW6LZqvzk8SMR9+TJY9y6EYj79+/BjoQpC8+Y6GgEXLsi3LJ5gM51cHXNiy++Gkdl3cfF82ep7D9WBE1NTYWGjs+BrcxR0ZFiYa/gh/eF2LaytqYy0oUg5qAT7lwPFta3ggIRGvJEuF67ubmLxbi4Pbr03A4N1cHM1Az5vL2xbPF81KhZB4Z8n5Z8sPCrn6LjM3DqWiLuOVxFlhGJqhdVHf/U2LrKbsMsOHnRKrZqsrDkETELNBZ+LDo7FQWGltWKTd37Vfkzk08CSmdCGVgQh5HwZSsnW35Z+PE+FpyW9HuMoji2/HIcf7KQ7F5cK265LE7Hn6JcSqOL0wl7jmNReTFcW3Y8tekOCdviJMDTlfSclNOx0OW651YOw9+5O1is7rxP5ZGItSEBKtIR3C4W7rx4WQIdh12xuZxKJJRZsHO5YphLcbrjsou07lgcz4HbymlZJJfLAwymPuzm90ffiLwU+HjcD9wefojQhf4uqdQGFvts4eb51ZyeXcNZVLPr92cUuD90dZZInoN+F3pZcAsthZp5vVGmkJXwLnkVcpfVDj7wd3NA9KYtWHn+Onzr1EOxCvVRwfgmjpxYj22HrOFfqzqcKbcm9gm2bJyD39asx67D15BC9eCbIt2+6PwwR+XGrdGsQXUULNcacyZ+ilImtzBtzBRsvhwGTVI4tm6eg6WrOe9VyptN57s+CtRsjWrGl7F133Ycum+DZh1aw+XWMWzdsRInzCqgcYUCf3qQ9ebgOVF0PvNm1CPEGRWBL52bjFux0rBJjQBdj0UaLVkwtbOHr5+n+GZu6UYXrXTQJRRpGRpkpCaJeI9qn2NCbxd81agWajfoiQ03I0HFvH+YuKJWq/b4+OPe+Lp3aRz8ZQuuKbskEolEog4mxiZC+H779Xh81qsrqlargeYt2qBW7Xr44bvJ+G3xQmFp9fTyFvNzR44YhGLFS5LIfIKBfXvA1sZOxLMF+OGD+/AkYflxp0/Rqk17tG7XQViYq1SrKcpii7Srm5tYHKtps1bo37cbHt6nPFS2lbUVXFxcsXPHVnTr3E4sHuZbrAQcHZ2FGC5TrgJW/r4E+/bu0qa3skbX7r2xdNF8DB/cj+pdE4UKFRZzqHWLd7m65RUimYUwW4pZAHfv0g6xsdFo2ba9sIqzcOZ4L6/8wh3bifLzImK+vsVFvLtHPjn/+AOGDRRPkzVYsPEajp24gKcWMcjWV6y0OliUsUDl8TILQf5kIczzZced0M6zLUuCjkUZ72OhyFbgnANstmiyBZNFngMJbLb6LgkAFlOo4a612rIrNWdhgczu19POA+OpfE8bIIlGejwnmdOw9Zfn/bJItGCxSnkZtvCaUV4ug4/t56jd9qb8riQUeR/n47pbUj62JrNb9ZzLWgsul8PpuRwul9vN33kfz1EuSAKZ89SjcSofW9emNBKnC68CY49rXbNZjPO84LNh2nbw6554MKxzTWdrLh+Dy+ZjsiDOR+Wy2zcv+MV5zlHeoYe0c4xN6Nicno/J6P4W7JLN7uw8j5rb50Tx/tSv/J3zeVhr/zYjjmj7kec+68qQSJ5BPyYSx+5PyqKrWVOMaOwLR/pNZvHv/xXIXSDDBbWbe+NR8D7sP5QNP18P2OYlYVjSBNtmz8NlY0uU8NOK1LMrJmL6wUSUqlwD/qU9YSIqqPvh6iFbw9KQzvHIm7iL4mjXrCrMk49i8fpDOLFkEqbtT0DJKn/k1fDDI5eyqFPHFRunT8Dhe174nG70hRNPY8LUjShYpSaK56WL0ptG15/U2RpS/VYmdMy8brCIuIgzj7RtCjpzAimexeBM1wS+VurgBUxoHCPIytKIJ+aMJjmVBgBCakPPwBxVuk/EzqOHsPhTa0wd+gtCxJ73CE0kjh+6hDhtkxAR+ghZeeygPD+QSCQSiQqweGRRyBbb1eu34fdVG9G4aUthhWU3ZI5btnI9evUdiJTkZAwdMQq/Ll0Nb+8C+Oa7n7Bq/VZMmvIDHJ2cxJzgKiSuPyHRmpaehri4WNSp2xBNm7cSLs/rNu3EF6PHC0stW4o7dO6Kleu24vufZqFho6aoUrUG2rT7GA0aNsZvVI8ZcxaQEM6P9h93EeKVXbPXUhm16tTHpz37CuFa1NcPi39bg9UbtqNOvYZiUa1+A4fAwtJSzJMeOHi4WH2b28lx4yZ+hxVrt2L0uK+RnpZGZX+CEqXKCBfyKVOnw9k5jxDdeUgkR0SEo3TZ8nB396A6vyCIJB8EBgZ6iEnMxLZTsdj6+3cIvbmPtFwu40Qef7H1mN13edDGngss0sZVBr6rDrT4P558LMqaUxoWl2w5ZSHNgprzTqoCFCMhywwpq93P4pbnHE+tAXxdTWsFZWvq9/R9aDmt0OzqpxW6pZxJYHtoj9GQ8rDbMlthGRbSYyrRGJSOy/N5Py+jFbOcp2pebZ6BFMfu0Syma5Ew5fbxsdndmtvNZVWjtFxfZgildSbRyYKe28QiuUdxbV2nUHtY+PO8YG7biPJa4SraRKEElVmFyspvqz0Gx9WkunNdWICPp/5k93V+gPAV1Zvd17luLOob59eKcaZLMTouHZ/F7xcVtMfuSXVgizGn4+9jKT+7mfM8bq4L/624/3MOuiUSRhHHn1g0xuDGhWBupk8/+1f/nbxEINO5WaUB7J6GIdTIHf4+zjCwyodalash8d5dGLvWQN1SdGIQRet1RXWcwqQh/TB+dhAsvPRzfw3d0xv4dmQf9BkyEUdSKmFIp4Yo27ALauqfxteUd8yMm5TXANnsImLgiBo1a8Ew+CGSCtRA+VKFUMo+Cw+D9VGhdn040zXlzaIHY3MNArf9gs7NmmDjjYpoUYUuOh6N8PUwL8xq1hAtWrTAuH1OGDypJ1xMMp9dx/6KqlWq4ux3PdDq69UI2DVblMGh//JAdOrzMeiS836hZ4To07PRrlET0Y7GS6Ix+bvuoEukRCKRSFRG52KdmZkhBCzDopLjtPHamy9/chp2e+ZP3X62tDKchz29dOhcl/mBLltxLS0s0emTbrCgT14QS7hsU9CmobzKp65sPg7Hcfm6+mj3Zz4Xx0GXTlfXnNuM9ru2jbp43fEYXTuECzfFOzo4omXrdrCxtXuWRvLhwG7VcSSOd52NQ+mCFkh4eAx6eiTSXgaLuZxjZt7mARyHv+OKyWlyJuMBuC6/bjCec0DI6UXZFOh3+yytLg3HM5xXl18cQ9nWwek5Tnc8JmcejuN8L5aj22ZeTM/l8Vddm7guohwKurT8XZdWh24fx3He5+Jom9Pr9uvyPzsG/09B97fImY6D2KfE5VY3/i6RPIN+EHoauD4pjc5mjTGwYUFYWRi8smu1jpcKZKvSvXA+IgIRAWvRqJAFxZij1fgVCKG4q/u+R2ETbbo8FTpjVwCli4hE6JNzuHL5OPpXcoUViclN9x7gx3bFRDqDAk1w8FoUpaO0gfvwWU0POJRuh51XtXnDQs7h8uUTGMxPvqhaFXtMw11Ke2lFX1jr58Hnm84iIjII333s+/JKq0Y2MtIMkL9Ge3w7azE2b5+JyvZ8VGvU7fs9NmxbihkzZmLVr1NRzdOa4g3Qd+pBTG3pTdtuGDB3m3hrAFOmD6X/oRW4u8p1m42D+1Zjeu+GKFi1I5UxQ4R5v/6O/s0L4V+wi6uLvi2aD5uGJQvmiP7YtGQW2paV8lgikUjeV1h88vuJi/mVEKtK8/d3FRbI7J7NC3W9y/WUvBnYrTqWxPHWkzGoWNQW9co6QF//L8SxRCL5j8HiOAt5n5RBV7MmGNbEBzYWhq8tjpmXa009I9g4OcHJ1vLZauqGZpbCRcvOxuS5OcDmNpTOyRF2dpawsbGHubE+9AxMYOvoCCt2t2C4PDsHSsdlsuDWYqbktbfX5rVg1wpC38gc9nwsseS+Hkxt7ODkSGXzioD/AtlZgKm1Azw88yEPu3c8wxAO7vng5eUJZ2vdhVgPZpZ2sBRuI/owt7J95kHCfWZjpfSXvgmc8nrA09kWplYOVIaXCB6uTiSx31OMbZE3n6foD3d7cyVSIpFIJO8rLDZ1ltp3HRbJXFfJh4XWrToD28/Ewt/PDrVL2yMjM0saFyWSDwnhVk3i2KIJhjT2gYX567lV5+RPAlnnBvUhBx4UsGtXbvv+K0Hn/pbbvrcdcrrSqRm4vTld/dQKOve/3Pa9TuAyuWyut5pB9/tWO+gG1bnte5XAZb3pvs1t3+uEN3Ht4PLexN8sZ9/mtv9VApeVs29zS/NPA5fD5TG677kFdg/m0TE/3KTu+pvBgPLp5xL/miHr1cvNorycXwYZZMg96MEAsQnZ2HUmAeUKOaB2SSe6BugjS0PnnYY+6dzjABlkkEEb6N4ibjDsoq4LLAE5PmecGoEFqh6Vndu+1w1sbtTVme75eR6XRAfDBuhb1wumxtlISf3n4w4eP/AY60X0mk888Fxs3MFJytaHS0BAAAoVKiTe//hfJTAwEN7e3mIF0XeNGzduIDY2FpUrV1Zi1CE5ORkPHjyAr6+vEqMOYWFh4gTz8PBQYtTh1q1bwuPCxsYm15P3VeAF465evYpixYqJFWTVguct3rlzB35+fjQw4YvY68P1i4yMRFJSkvitqsm9e/dga2sLe3t1l5S7du0aihQpAiMj9RZKYHHI16QSJUqo2rd8jkVFRcHHx+eZAH1deIVkPsf42uni4qJKfbnMx48f4+7du/D39xduv7lh5uYP57JNYaj/lM6Xv+9pxP3ArzNSE77pJiUnwcbaRon5+yQkZ8KMXx8jkUhyRbxZhAbh6RnZsOB36RK6W6R4p7ahKbLNSSzzKtbq3DolkvcXOl/Skq1gZWoFawsD0pbakyKcxq78znxzC3P1xpgU+P4XFh4OD3d30srqnYA8bgkPC4cF1dfS0pJObT0kh95D6IlFMDXKftaufwqXe/nyZdQatkmJ0fIngbx5XG1l68OlWbNmWLBggRjg/Vdp164dvvvuO+TPn1+JeXfo3Lkzdu/eLQbvasICbsyYMVi9erUSow5Lly5FTEwMhg4dqsSoQ58+fdCxY0dUq1ZNrN6qBizc6tWrh40bN8LUNOfUgVeHLy6hoaHo168fdu3aJR5EqIG5ubn4W/HDnEmT1H1w9+WXX6J27dpo0KCBEqMOH330EVauXKmq4EpJSUHjxo2xf/9+8X5ZNeC/PZe3YcMGzJ8/X9W/2cSJE8XDou7du6tSLpfJazUMGTJEPDBxdFRWin2BLcficCB0Ior43YAm8+8/oNDXZ2uvOg8I/kCPytV7pQcE+jT6V3NQIZH8N9G+gvPFgT0/UBNqWZ5CEolATy8bj26Xhn16W/Rp4gsrC+0D2AGffSYW2K1Tp44wcqgBjwdDQkLE+HX3vn0kzNUZWzAmNBb4vH9/1K9fH02aNkUajYfEaf6a90weY1StWhWO9Z8fZ8rH1LnAF1y1LCrvKu9yG9V6kvUi3N43UTYPgtWy7OVE9zfip3H8qVbQlat2ULtcbveb6lsuk4+hNro+UBMuj8tV83egK4vL1R1DjcDo/ma57X+VwHXU/Qb4+8vglZTZ9RLZhv8oZGl4lJ37vlcPWlfP3Pf9dWAX69ziZZBBhpxB6279YrwmU4+uE/rQZMkggwwcMjUGyFvwIiIM12LO1mt4mqjcq0lYZtL9NZ3uq2qGDLpfZ5NQ5vt1bvtfNeSsc4YSx58ZKoyNdGOhnEiBLJFIJJL/NEYmBjAxNxRBX1l1UhdnaPz/b4O55X9bGBjpw4Dfi5oDA0M9EZ8bhhSvqztvs9VN993YVOueym16luaF/sjZds4vkUgkkvcLXm8jn88lxBqvx+zN15CSTveGF+4jkud5B3onCZe3rsOaDeeRoMRIJBKJRKIGLCavHw3D7gVB2LvoFuLCU0gk6uHKwRDsmn8T9y7H/KXoZUF57XAo9lD+3ZQ+MjhJrD/yNmAhfP9yNB7fiBPbLFj5M/x+IoKvx/6pXtz2e5R+76/aut86G4m0FA0OLL2NXfNu4uz2RzAkARwbmoKDv90RaYJORyq5qe36erh+LAx7FgaJvnoYGJurEOc+YmHN/SqRSCSSdwtelyM7yxAePpfx1HwDlux7gPCoZNAlXvIScr3NPziyBP0/7oC2bVqjdZu26PLTTvzxGn+1icXm8cMw6Ms1+OO2/CrEYMu4weg3eAXClRg1CNr5PcatPat8AzQxt/HzrG9wKpj99TNwds1UdGjbFp36Dsfp0DfjGvwukx1/Gd/07IK21AdtB87GXcV1QyKRSN4FDE30cWj5HWjSNUIcn9/5GNFPkhB4PByWtsbYOuM64iNThRh8GWe2PERGmgYWdiZCkLIQZI8sDkJc0z+ecyzctJQ43s5WFg3hTw6chtF9Mtp8WpGZU1/qxCbX6494EsXGBjA2N0DovQRc3PNE5L1/NUYIWc7DIlmXntt+bscjxJAA5robmxniaUQqjq65B2tHU/GQIDggFiF34nH7XCRMLQyFUI6i/tE30BeDpzNbg5H8NAMW1sbYODWABLr2gYJok9LW1CSN6KP4qBRte5T2/lWfSiQSieTfhUWyZ6HLCMtehYcaL1jbu9FdRXufkjxPrgI5+vYprF61BruOnMTJo3uxfNTHaDHtKNSfCciYwszSEhbmxq/5LmANIu7ews1boVBnqrmWsOt7se3CA+Ub/biSInD4yG48SsxC3KUl+Hb2FbQZ+Q1GtK+B+3v346mS7sMgA2fW7IZD0/745pvRKB+2GqN+OaLsk0gkkncAuvezm3CNjwugzicFERuWDCNTA7QY4ofqHfLDwsYY6akaISo5GJtpXYp1VmUWgaYWRshXzBYFStvDxtkMN0hcz+p5HLN6HcflAyGIC0vBqsmXMLPbMQQHxuLkhgeYQduLhp9F6N0EzBt4GgsGncYBEp/pyZnCkj23/0nM//w0ds6/iZ97HMP676+JY7Il9vGNpzi6+i4yqF57FwXh6qFQpCZmiO2oR0l4FBiH/VTG+u+uUr6rQtjevRSDGZ8excrxl7TtYXFKdWeLr3thG1F3lwJWokH5fO3QeEBR+JR3xJMgrTW6cCVnNBnoS8LZBNGPk6gztALYzMoIFZvnQ23quyqtPXFuZzDCqE1LR57HL31PCAF+YdcjbPoxAMtGXUDYgwT8PvYiFgw+gy3TA4RQlkgkEsm7Abtb5/E6hUotkrHrWipi49PFe8Ulz5OrQNYzMISlmS+WkdgMfbgLld0zEHAjFJkkke+c3InN+87g0LbFWLz/BjKSYnBsK20v5rAEe8/dF0I6I/YOdm7Zi2tXjmH5b7xvJS4+0jlRZyJo72aRZ83Bo4hLM4CxsQkSQq9g4/JFuBKmSPHUR9i6YiN27N2DjWs4nm+0aQjctRnrN12GWBstMgCLlq/D2Uca1OzRHwM/qwsHin5weie2HbyEc0fWieOs2nwCcZyeyEq5j+2ivhS/6cRfiloDIxLwxobKN0KPBk8mZjAyyEZqVDii9VxRsqwPStVqio5d6+Gfv9TjfcYIlXqNRN/mleDjUwp+PgaITFJvxTqJRCJRiwPL7mDf4luwdzMXlmNzGyMEHAkj8awPJw8LIeTY/fj42vvCpZiFqLDGktBMI1F7dM197J4fhIfXYhB4MhydJpVGl6/L4uKux4gNTUbMk2T0n18Vzp6WuLwvBP3nVkHvmf5wyW8phHgRf2ec2/5IPKu/dyUajfv7onT9vAi59RQ9plWAEQnjhwFxwgrslM8CYfcSEPU4GQnRacigerHQ1mRmIzOD318NVG3nTeV6o80XxZGlyYYVtan3zEok4E2F27iBkXbAwxbds9uDhUt16N14GJkZiGNu+uEaIh4kolB5J9H2oDORWPvNFSTHZ1CdrYW4FtAnC3XuA6+SDogLTYGHry1K1nGDZ3F73LsUjSKVneHfyhMfTywNtwLWqNLGC0Up7va5KFF/nTVcIpFIJG8Xdrfmd4YXKh6IFNvt+HXPTUTGpj/n2SR5mUCmUUF25iNM7dwO7dp9idteHfHLsHowRgZOLByJdq1bomXLHugxfRseB+7A8Da03YNDd7T5dByOh6QgLfwcvu7ZGi1btECXrryvE9oMWwR+cc+Tk4vRp21rkadDi+74LZAGDabmMEu+gfGDe2LoqquiHrc3j0GnvkOw8+ABjBlI8WtvAImBmDCoE9r2GY4LpHgTTi9E78+/xOX4JOwYNxB9BiwXrtrnl41Fe6pn8xbtxHE+btsds3ffpz3BmPlxB7QR9eX4Tpiy7DzJ7n8CDVI0NKiq2AS+ZkfQuUEr/HzgkbLvAyPhKr7t0xXt23+E+Y/98X2vesoOiUQiebfwLuVA4s0bxuaGCL2TQEI3Ao0H+NIVXTsw4P/zvF4Wqzr3YBaP5tZGaD+6JPrMJgHqZEqDC8Auj5mwLLMgZmHtWtAaZpaGiA1PgSMJXHMbY/AbZ1hAsjAW3w217seO7hZwpjT8vVBZB1jYmFAwEuWwazaLXLYKs3WXXZszSQBfPRiKgmUchBhmvZmtPEfmemoozr2IDSxsTWBuZYR0KkdPaROnbzrQF5/NqYwCpR2QmZ4lLNX8GUkC3CW/lWiPPo0GTC2N0OizIrB3NRf5dHB6tkTzgwBLexNcPRAiXLLZ2s6u2Gxp5sBznlmEH1hym+rC7eUnDEohEolEInlnYKHs5h2AoIgHuPEoEYZSID9HrgKZ72jZ2cm4efowjpy7g+zAPZi7eBcSNYYwNqTBgo0TZpwIxuPfPkO+ks2x7Nhh7NyxA0t/6A6LwNM4/SAWWaY0QMhIhEGtr/Ew+BZm9a6K4HX7cTclCofXrMDxzPrYHBSMh1d3o2MRB2QkJcGyQF10L1cMVxf9jGsp4dg4/xisC3+Cryb0QB3vfHhy7gJuXzuGwAQNTFLv4dCFIBw5dAnehTqgia8dsg355dEmolGGhobg2bADl99G8OVfUTIzHKcO3UBs4DaM2X0bDb76FTuozt1KPMTSZb8h+K8Mnzl+NNon4dnIysiAgXVpzFi3DTPa58XM3vXQYcQ6xH5oU3DNC6Dz8K8wYcIkNLZ6iLEztqjq4i6RSCSvC88frtTCk0I+4TIcfj8BG3+4KizHmekaJMVpH5Gy4ON0tbsWgkNe82ciNCMtC6lJGUhNyIQJiWLOc+1wGO5ficbTqFQhmlOT+LVk2bAiARlyKx63TkcghEQ4z9+1czETgjhLoy2QLbIsQDmwOzSLYhasuldN8HbB8k44u+0RvErYIyE6FXcvRcGnghPlzYImM0sI1qS4dGEF5nK4TFFOBpVD9dChoe+PbsTh9vkoRD1OQia1xY4EcNPPfUWdTm8OFiOBfH52qNO1INx8bET5Orh+oXfihes4W9dL1XMTc7g9itiK/ktNzhCWB7Zuczpuryn1sWcxOxLqmcjOIbQlEolE8vbR08tCVqYhbl+ug1pF/FCpqC0yclz3JS8RyNnZGugbFcbimxEIDwvFwha2JGqn4likAYz0DGBtVwYlS3sgr4MVoi9txrAxI7F86y4cOxuEVBhSoXxD1ECTZYHadWoin0ch+Hq6ww50405PRVRcHDT5i6GqjwfyeRWHu6U59DTplNcR3Ue0hF7MGSyc9CPW3I5FlX4dkNe0MFo0LIqki0vw67qzcGo0BAOrO+LKpiVYcOI+CndoDze9jBwLifF7MwGnPJVQt05BeJT0Q0F9I6qXHuKjI5FhkIngS0ewa9cuWFQdgP7tqsPqJROgNSSEM5PSRYuYrOx0GGqMYKK4XZtau8C/+yycXNYTT06twuUQEf3hYGABj0KFUbRoefT+rB7C957AdWWXRCKRvG1YuPlWySOstWnJJCJJPCZGpwnr750LUdj76y2EkWDWN9RaQlkQsjtxTgtqwXKOMLM0EpZanqNbubUXrhwMxbVDofioTxEhitk6y4KaF79ioXl8/X2xOBjPXeZjH1l1j8RlXrHIVoEyDmKuMbtS5yVBys9d3X1tYUN5uX6ajGzkL2UPTxKt+SjeraA1yjf2ENbYPN6WwgLtWtBKLLx1hkS0cz5LuNMAh+uft7AN7Encc/257QXKOuLepRixkjUvTGZqZYjCFZ2QkpgB/xaeSIhNEw8DXLytRLtZUD+DjufpZ4sr1E5exdu/tSeKVXNBKXYNJzEccDQM3iUcYO2gbf+FXY9h62IGD6rLzrk3UKy6i7BKSyQSieTdgMWxRmOMi8fKo7htDbSv4QlDA7lU14vkbkGmu2xG6gNM7dYBHTu2x3e77sPGvjK8bCk+IxOZLBqFGs3GjQMrsPN8NDLS05GengGWqeIhOP1PQ4kyKC2TSdv0DemWTihXrgzsA5agZduOVH4nLLp6H5kGBuKPY1O5BzoVCsHS+fMRZFwHQ1sVE/n9WzaDVfBhzJm7F36VWqBtu0o4+esc7Lzmgs4tilOKLBoQ0DEySYTTt2yN5o96ZlN8lrbeTiWrooKBPtWL60shTQ/OzoVB9/dcKVqxJmiUg61BKeL72c2L8UhTBsW9THF2+xwsOhUq4uNC4mDk5gNXe/H1wyDzMdYt24ZbNNjk38Ll4yeQWcQbXtq9EolE8tbJTNMIi7C1k1Z8snD0JvHZa0ZF9JpeUcz/Zdfl54ThC7AgtnYyE/nZuutV3A69Z1bEJ9+WE9ZYKxK2/q286LanLZ/n5/J8YJ6jbOtijlZflBDfG/crKoQxW6l5ITAWlcVquAo36ZK13YT4ZVHL/5nS/pYj/MRc6eI1XVH7k0Li2DxnuEAZR+G+zO7QLYYWg3dJO5GG6+dH5bGoZiswt71cI3fRVj5+tXb5YUf1qdWloHhYkCe/FWrTNotjFrPi3p0DbkvNTgXRW8lftHIeUQd2Ce80qYzovxod8wtrdqm6bqIvbfOYoX5PH5G+5fDiJJANRb9IJBKJ5O2ip0faTKOPx7caIWBvGEq5JtK9hPSXvET/iVwFsom1Mzy9HBB8dj/27TuIJ959sWnHjyhimgFTRw945csDE+F1rIey7UehR8kkHN62FRfu5kHF2p6wps7WN7KAW/78cLYyFmWa2eWBt6cL9NNNUKnnGIxu5Yugw/twId4S9RpWhY+XjXYVazMvdGpfFwmxCajWrSfK2orsMC/eBB2reMLOyx/VqxRCoQqVUMLZFnmbd0bDfNwMA9i65YNnPnvw82oLJ3eqpwtMRT1NaQDgTeLVBIbWtbB84yQ4XTuIDRs2UNiM41eCSbrnjnP14VgwsgxmdK6PGjVq4Os9nvhh7lcoYAYUKlIcATNbifiBS2Px5Q9jUdhCyfghYOAEj8z96NuiLvVBTfQ45oblM/vATtktkUgkbx26B7CLNYtHHSxC2SVaF/j7X/Gy/Gxx5XitcP5jfg27Oefcz67G/J2t02I/iUwekHA5OmHOeXJarXk/zyXmT97HdWBY+OpcoLk8TsPlcBqGy3tWDrWdj6Vrp64d/MlWa07H2/z5sgcEvF+XX5eGBS+3TVcmo2uzKJ/qxdvCxfqPJkkkEonkLaG1HOsj6FIdVPVshjJuKYiLi+U92gSS58hVIBdrMxGn7gUjNCIKUVGReHToR5TPa0FdaIyWP+zCyT3TUIIEImNZoCZ+PfwEEZGhuH5tKw4c2I8+FV1g6d4AqwMCMaV1EZGu2sDZuPjgd1SlfAZmBTB0wzGER0bh1o7l+GnlbuzdNAweIiVVytQMpual0bJ+KSF2BQb5MHb3fTy6sQVtfe1hV+Rj7Al+hIerBsFOKGtn9FmzF8f2jYAr1bTh5M04fWgOSrNg1SuLefcuYvGYBtQCA3jV+RyHwiKobdy+YCyf2BjmXESuGKNU24k4dO4Yjhw5gl3bJqC8o1YF2xWsjumrT4n4vTvnoIEn99EHhJ4JKvWYiYPHtH1zYflklHJVfhgSiUQikUgkEonkrcLiOJPnHF+pDX/3JmheyQHGRjxVVIrjl5G7i/VbJRb7Vm2GVcUqqO7rosT9u/BCXLzI13+Zd7mNb+qVIAYGBm+kbC5Xn5eAVRkuk8vmv5OaQfe3VztwuWrX9033rdq8ifOKy3sTf7OcfZvb/lcJDJep5m+X256zni9DX5/P72zo6WfJIIMMMsgggwwU9PX51YAGuH+9Hirna4Yu9ZWJkG9gzKYLb2I8yKg5ttAFLo/r+yJ6zSceeM4B6tu2rsrW2yIDkcHBSDdzgIuTHbQzk/9d+vXrhwkTJsDZ2VmJ+e8xZMgQDB48GJ6enkrMu8MXX3yB48eP4+TJk0qMOjx48AA///wzfvrpJyVGHTZu3IinT5+iW7duSow6jB8/Hh999BHKlCnzbC7/62JkZISePXti5syZMDbWTn94XfiCFRkZia+//hrz5s1DSop2vv7rYmpqit27d+POnTsYNGiQEqsOP/74IypUqIDq1asrMerQu3dvTJ06Fba2ytwQFUhOTsZnfXpixYrlSEtTZ414E/rbHz9xnPp3D77//jskJiYpe14PS0sL/DTtJ7i6uaJdu3b0W0hV9rw6Fhbm+PXXXzHlux9x7vQJODo5Knue58BlDS6mrEb+QrehyXw3H/5JJBIJI6ZQ8Jo5tMEP9/jenJb2+tfLFzGh+2hGegYJpNynULwq/Ho3UedUrrOahofsN1dnGqsYGevqrC4mJlRnGqdl8TvzVIRfu2tiYoLU1FcfV/GD49tXSsA9uyQ+rusFIwM9ZNHvbtKkSahdu7YYC6k1xtSNBydPnoz58+erNh5kLCwsxDjT399fTG1NS/tnL+h9GWZmZujSpQvytfhRidHyJ4Fscn2+svW20IMBKXr689EgR/MW5DGEOCtbtqzotP8qLD5LlChBA1pLJebd4fTp0wgLC0OLFi2UGHVISEhAQECAOLnU5P79+2LBt8KFCysx6nD+/Hnky5cPjo6Oqt0o+OLF7vCVK1cWT83UgJ+88UXw4sWLqFatGjQadW4QXL9Hjx4hPj4efn5+Sqw6XLlyRTwAc3VV94Hg0aNHUalSJdUePjB8DTxx7SkJZRqEqDgO4b8bB/HqIbXKpcryb4w3+AasCqJMrRU5k39bLynW0as88pVuR/cNdW6aEolE8ibIomuYtYUeKhWzgj5dg6Oio3D37l1UrFBRSaEex44fg18xP1hZWwkxrgZ8LY6JicGtoFuoUqUKMjLVEVeMkaGRGIMXKVoEdra2qt1HuJ+fPo1H4I1AVK1SVYlVj9NnTqNQoUJwsHdQYtQhKSkJFy6cR/XqNZSYfw4vApkUdQv3zvwuxpK63wGP2dzc3MRYSK0x5psaDzJs7eVy8+TJI+qt5ljz0KFDqDJwjRKj5U8CefO42srWh0vLli2xdOlS2NjYKDH/PTp27Ihp06aJH9m7xqeffireUc1PodTk8ePH+PLLL7FixQolRh1WrlyJ6OhoDBw4UIlRh/79+6Nz586qC3p+Ysj9q+YDoNDQUPTq1Qvbt29XYtRh06ZNuHbtGsaNG6fEqMPo0aNRt25d1KpVS4lRhyZNmmD9+vXC+q0mXaYdh7vPEdKG6ruF/1fI1mQii8Ux3aAlEonkXSU7OwtpCe5oWKQ1Gvs74crFM/jll7mY/+tSJYV6tG3VDJMmT0aRIkVIUPzxMtTXwdDIGBfOncO0n6Zh5eoNyExXxwOJMTS2QPs2LTBq1CiUKl0amSqJb0MS3gEB14QFcvXaTUqsevTo1gWDBn2OEqXKKzHqEB4ajL59+mLT1p1KjHqwZ16rVtqFhtWEx4PsqcjjTLUZOnQoGjRoIIKasDehfd0JyjctUiDnQtOmTYWraN68eZWY/x5t27bFlClTxBOvd41OnTphz549YhE1NQkKChJCa82a558SvS6LFy8WT1OHDx+uxKgDu+u2b98eVatWFRZqNWCXKL6wqCni+GkyXxAHDBggLojsEqwGLODXrl2LwMBAcVNTkxEjRghx3KhRIyVGHRo2bIjly5cLq79apNP4oPfsTaj00VxkZ8l3ykokEsl7jV42UpNNcetKTTQs3AkuhnewaOFCLPj1VyWBerRp0wZjxoyBj4+PahY3HkewJW/WrFlYtWqV8M5TCysrKzE9Z9iwYcLLkV8RqwZsfeSxBE+BUnsMyHTv3h2fffYZypdXVyA/fPhQCNnNmzcrMerB00mbNWsmxkJqjTF140E28OzcuVO18SDDvw0eZ7Jxo3HjxkhVyVXe3NxcCGSnBpOVGC3qr34jkUgkElXJztZDZoaxDDLIIIMM73tINyGRmYXCpY7gwL21WH84HEYm6nodSSSS1+NfEsiZCNyxEEN7z0BgmrqT7iUSieRDhb2JDQx5fi4FA55TTHFivq7ynT7/Cp4vxOk4/f9L+2+g844W7VC2uX4vmyMt6p6jnbrvIuQWR0EHl69L9+K+56Bo7ieJRCJRC37oaWioQQG/gwg2uASbAo1etryCRCJ5C+QqkK9vmITqxQtjzhm1VnrLwsMzOzB34QYEp79nAjk7HYsntMDEnQ+UiFzIeoyJXergq633lIjcSXoahacp6riLvBtkI/n+LvT9qC5q1qyOsg0G42SIeivWSSSSl2NgqI/wB0n4odMRzOh2DItHnBVi7+apCMzsfgyzeh1H8PVYGBjl/hzUkOIfXIsR6Tj/5mnXkJacCSMTAxibGYhPhoWjkan2O+tE3X4ul4NIS/uFqKXji/303dBYXwTen1N8c72FIFfKYrgu6SkaHF//ADGhychWbhOcbsfsQCRGp8HU0vA50ZuckIFlo85j+idHMa//KYTdT8CeBUGY1vmICFcPh4r0234OFN9n9TqBwBPhNCilelOIDE7CgkFnRNt/7nEcQacjRD10dRZt4uPRqDUjXSPi+bi8j8NLBbVEIpH8DVgkGximw7/2NSQ6BmP94TBxvZFIJG+fXEdOqXGhCAq8hYhktc5UYzGf0AJmeP/GFNmIDr2L0Kd/4Z+vZ4ICJSqicB5zJSJ3fhtfH6N3hyvf/gtocPNMCFpOW4UDB3ZilM9VjJ2zT9knkUjeJCwwk+m6lK+ILQYurALPYnY4v+uRELn951VB+cYeuHYoFJn8UDKX667IH58Ov+ouGPp7dbQeWQJmVkYIDozFkZX3cJXysgCOepyEK/tDcGHXY1HWNRKeR1fdw4MrMbh3KVqkvbj7CdJTNaI+LNBPbnoo9t29EI3ja+8jLSlDHI8JuROPeBK8XNb1Y2HiGBHBiSR401GwrCOVQcJ39Hls/OEaokOSkRCThhsnI3Bs9X0kxqY9KycjWQM7FzP0nlkJny+uiny+tiJ9q+F+6PJNWdw4ESG+G5roo/WXxdGW2nd2azDVM5OEL93nqJ/cClmj7y/+aDm8OHbNu4mwewm4cy5KtI/bm0FpD/12B0tGnCUBHYlwEuHHVt8TbXoamQoDKZIlEslrkJ2lD0PDTOT324cDd9di3ZEwscq1RCJ5u+QqkPXEO9nwJzF7a/cSDO7dG71798XMtWehtS9n49aepRiixM9YcwZaGyLF712GIX16o9/4MTh0Pw2mdDh9IwMk3d6Hr4f3pfR98OPyY1Bvev+bQd/AEAaK5ULz9AZmD+shJuR/MWkrYjlSzwFehZxhbcIL6DzFoVU/YNXKlRhOaT4fswSPKTZgw3dYsech9s/8HN2nb0VmRgqOr/4OPShN9+6fY8G+21zSe4YhynTogQa+TjRQzEAy0mHroN77XyUSyV/DYtHAWI+CvhCoGWlZqNgsHyxsjZFBAtTc2kgr4mjAxWnZ6vmcNZfE6TUakC0beR5HVtxF1KMk7Ft8i8rR4OSG+7h3MQpXDoTi4G+36ZqVJUTiue2PSFhnIJ3ScJyGjnP1YAhuk7B8dD0Wm3+6htjQZGyYelWI6aAzkbi8L0Qcl12Vb5+LJMEbLoT3vkV0rBQ61voHiA1JweW9T4QlOCuTF7HJFK+gSk3MxL3L0XhwNQYnNz58Vn99Iz0SrIlY881lrJtyRbSdLcOGxgY06MymT8V9moIh3XeEMKZ8ureG6PojW5ONguUc4OFrh8iHicigNqUmZSKQxDu3SUP7uWx+8KChenG7H1yLpX4JEft0gl0ikUheBZ27Nc9JPnRvPTYfDYVGqmSJ5K2Su+9dLjw5uwA9Og/FsvWbsXnDKozpNQBLz9Ng5soy9Ow0FEuV+LG9B2DJ2RDEB+/Fl71IMC9aht9mz8PCLUcRY2IBq5QQLPlhFMZOW4B1mzbj+OX7eD/eWkldlRGMSQMH4ZpHE7FanfG5cRg8YRtS6OJ2attcbAuIpnTJ2DNzCubtDUUTSmNxfTomLjwLj4ot4e/niGJ1O+KzxuXw6OBcTF8WgtaDh2PY0L6oX0Ld97H+azw9hy9aNkTNmg2wOqk+Rn+s7gp+Eonk5bAb8LXDYZjR9RhSEjJQpqG7ELdPbj0V1tCiVfMIaykLx8v7QzDj0z9cqfX09YU49ChqgyptvOFb1QUPA2Lh6WePxv2Lokprb9y/GovMdA3KN82Hmp3y4yEJ4DIN8qLZoGIoWtkZaSQkb5IAfnQjTlhUs6i8/KUd0ezzYnDKZ4kKJNYb9PRBMO1nWJB6+tkh9E487l+OQYWmHrhyKETU2TaPqdjvWsAKhSs60b58cMlvDSMTfdTqXBCN+xXFo0BtOQzX3cbZFBUpXfkmHiT2tW7bqyZewurJl1G8litsnEwRF5aCFeMuYuvMQNToXED02Yuv1mRBzdZzftDA4pgt1k9uxVOfZqJYtTzwKe9I7XYXx7h9NgohtI/FdFamXFNDIpG8PiySjU0y4Fn0GDZdOIZr9xKVPRKJ5G3wNwWyBtd3rsRxvfzoN/5H/DB2ADwzzmHTrkBc3r4Ox/S80G8cxY8bCM/M89i8NxC3j2zBruhiWHj6MRKjI7BkQB2Yp6Ug08AItjaW0LOvhK9mLMS43o2h7mu13xCGRsDVLdgUVA7DB7cUS7n3H9MZaUd34H6Snlgm3JQGodxXdgWKoc/IYahJadrUqoo7Z+/AzL0wvF0skKdwGZT3cYNtgYJw1gvFuSOXEfQkDa55LLXHed+wKYdv123Hvn17MNg9CJ9+vhhPlV0SieTNkpGqQTESwQMWVEHLYX5i7m9MSDLObA0m0euF/CUdhNVTQ0KuBAnG/vOroCmJVxNzQxKFWUIo2jqbwbuUPfJ4aa9BLBDZSssimstjjEg4sks0C2CtuKZjk6g99PsddP22LPxbeop9bKI1MTdAJh3PhOfqmhoii8SnzsqaTQe0yWMmrLwstl0L2uDS7idw9raCKdeJ9nM5XLY2S7awcvNcZY3meVdxnqdsYWOMQhWcSMA6UR0NxLE6jislxPXd89HCws0ius2oEhhIfeRV3F5bTwV+cMDCmNvMDwfYmn3nXCQ6TSiNSi08RX14bjRjbKqPA8vukFgvgKYDfWFiwfUVuyQSieS10NPLpuuVAYJvlUN9v0rw9bJQ9kgkkrfBXwpkQ2MTZYsHJzRIyM5AfHQ4YvVcMGDmAnzRvCiy01NE/FOOBw3UZizASIqnUQU0hsYwE+9apQEODUT0kIFkI2d0GjUPm2Z0xrVZPdB6+Cw8eJcflOkZQJ8uXFk8EmKXF31D6g1lF23r0QDuxTESuxHqxnGaLD3h4sh2hkwa4PGglLEr2AzfzhyEPOkhOPnbFAyZsw9/2EbeJ3iRCUMYGdmh/sf1YHDzFu4qeyQSyZuFL0sceCVrvu6wa/KWGddxfucjMVd207RrQhyzQGXRK1a8puuRDracCjdpCiyAvUvaC2vwr0PO4NL+J/Cr4SL2cbmcv0BZB5zeHIyFg86IeceFyjti9aTLOLHhgRCyXBcW5HxR1GTQtZHKZyGrE6UsYO1IsHJ9MkkEm9sYITY8RYh0Fpycl9thSyJ694Ig3L8SK47L+fgiym3RwS7Wj4OeCuswL1B2/2qMtlyqb7lGHsJV+/FN7VWVyxDl5BDH7Hp950IUlo+9iN9HXxBzsX0qOsHUwgibfgrAuR2PRP3zeFuKBb/2LrqF/NQ/R6lfd8y9gdQE7YMEiUQieR1YHGs0+rh11R8VXDqgYx0PGAuDi0QieVvkegZmazKQkgZMaeENb29v+A1agvy126BU+hPsXLMMixctxC+z9iLCwBjFP2pJ8SHYuVYXvweh2cYoUKMZahqdR59aRZDfpzB6zdqNKJjAIOYWfhzZB6OnzsXBm7F4mhSFBLUWy1YRsYhLfDQe3T2HBw+MUNDFHvArC9/kg5i17AQePnyA5Us2wvKj1ihono2UlBSk88CQRoYZaanQjeOyMtKRmq5dudpUk4lHVy/hYUQcDa6ikWhREG27dUfrmi54cPQa3juHmowHmP/tLOw6d1P0x5qV22FRk/pI2S2RSN4cLBbz+lijfk8fIUz5IR7/16BXYXT7oYJYpKt4TVchBHn/i7CQzF/aQVhKOQ2LUHs3c7GYVYUmHsLSbOdijqrtvFGMhDLPOy5SyRltaH+lFvngVcIeNToVQPUO+dH123IoXc9NlFeT4lhsN+pXFNZOJsLVmuskRC7/o1C9Y340HVRMCOFPp5YXc4D1aUBYrb03XPJboVg1FzQZ6As7VzM07F1EuF9b2JugzZclRDkceJ51iyF+qNm5gLAYWzuYirSuhWzEKtPsBs5lsft43kLWz4lrdo128rQUC3pVbu2FOl0LCYu7qaWRqBu3ocPYUqLdfJwOY0uLtpX7yB21KS1b67nfX9a3EolE8nfQ08+i65k+7gVWQ/k8HdG5rgcMczzElEgkb4dcBbJd/nJo0bI5apUvhqJFi6Kgsx0K1/ocSxeOQtmC+eDu7k7BEcZZenCvNFDEl38W7wRTGgXZFmyJaXO/Q5MKNMioVg9Dx4/HwM4V4WZpCy+f4sjn4YFSDXri5+/Ho4SjcuB3Bn5ViQb3jqzBqGHfIb7QYHSuagWYVcH8zWOADVMxaNBg3PH+Cj+PqA8TfQ18yn2EcjTgAszhW7kuvKy1JTkUKYfa5b1ER7fuOwbOAcsxZMFu3Dm+CgP69RWLdE0/rYcx04fCXZvl/cHIE/XKpOL3b0eK/liR2Qibp35Cf3+JRPKmYWHGQpBFpjaCLRHaObw8z7dAWUe4F7F5qZWT87O11MrOhC95Araw8srQnNfJw0KIShae5tbGwprK6VwLWov9DnnNRf78ZRyQr5idEJf8nef9smuyLZWjdY/W19ZREZJ8DD4mx7HAdM5nAVNzXuAQ4licngNbsy0pHbtIczls+WYBL8qhwHld8lsK4cqB3a05Lbt2s9Wb62dmZQwrEtbsKp5TyPI2u427kZguQPX3KGorrM/cXk7P5eX1sRHtZqu2h6+tENtcD34wwMGa2vnMVUgikUj+IWw5zsoywLmjxWARXQKf1PeAgc5FUSKRvFVyFcj5a/fCoo2bsW3HTuzcuRObR7egWD2UbD8ca5W4nTvnonVxJ5Ge49fkjC/hLOJLtBmK1Tt2YNui2ejfZzB+/n0sCls7o+3w2SLt9jXz0Lmctox3i2ykJxvAt2k/LN+8BUtmdEIeZY+Nd0NM37oFmzdvxrwRDaEdmhqiWd/p6FuNF9pyQMsh36KaonYLNe2DSZ9VgzHvKd0Bi7dswcYxHeD30QBRBoe1i35GZTdt+vcLPeRvMAIr6bfC7dg6pTscpTqWSP41WOjldBtmxJxjEogiCK+WlyPm/LLwzQGXJ9yqlXJ5vxDHDH2wiNTt53jdsYQ7NZeny8ef/I+CLk6HsAIrcVxHzseIYyl5dGXqyhH7XygnZ1t1x1aKUra17dPF5UQcQ2kLfz7LR+mfxdE2w991ZeuO92JdJBKJ5O8ixLFGH/euV4NtfGnE394K/VxH5BKJ5G0gT8dcMDAwgJm5YpX5jyLaaPZuttHQ0FBYwtSG28vtVhtjY2MR1Ib7wdTUFCYmJmIRODUCl6dPd2Hui9z2v2rQ9S2H3Pa/SuD2c9uN+J1zKsNlctlq8ybOK2NqPp8OBoYZMsgggwwyvO/BKB1Z2XoIvl0LNb17oFujAsjKeDPvc+F7Et/3c7vHvmrg8jjwPZrJLc2rBkZXZzXHKVwWl8llvwl04zW10Y2t3gS6MZaaY0wOb2I8yCFnnXkMl1uaVwlcTx4Xv4he84kHnnsM3q5gmLL14fLjjz+K9xzb29srMf89Zs6cifbt28PFxUWJeXeYM2cOrl69ivnz5ysx6hASEoINGzZg4MCBSow6HD58GElJSWjcuLESow6//vorKlWqhMKFCyMzUzuP/XXhC8H333+PQYMGqSY8+cISGxuLZcuWYcSIEUhLU+dGzw8dzpw5g8ePH6Ndu3ZKrDqsXLkSvr6+KFWqlBKjDty3/fr1g5WVlRLz+mRq9LH9sT08imxHdrZKN0q66hsY8vvujcT6CWo9kGKLrYkJu1hnIT09Qwj710WUaWwiBh+Z6ckco90hkUgk7yFsPQ55aIfUIHu0q+6IW7eDsHv3HgwcoO7YhPn2u2/FWC+vW15kKYvEvi5877h79y62b9su7vl8D1ELFld8H23RsgW8vby1CwSrAI99gh8FYyONAb/44kslVj1m/jwTjT5qhEKFCikx6hARGYGFCxZg9OgxSsyfSWOvJsXb6Z+wZMkSlClTRoyF1Bpj6saDS5cupX7+QrXxIMO/DS7Xz89PjN0yMjKUPa8HC+5JkybBt/M8JUbLnwRyOf2TytaHy/Lly9GsWTNYWysTif+DrF69GvXq1YODw7v3kq1169bhzp07GDVqlBKjDlFRUThw4IC4WajJhQsXxA2iatWqSow6bNmyRVwIPD09Vb1JsJDt0KHDs6e/rwuLq4SEBGzfvh1dunRR7aLF4i0gIAARERGoW7euEqsOu3fvRv78+eHj46PEqAP3bZs2bWBhod4rOlhoHr2eij59hyJTpb7lv/2t27dx7epVtGvXnm5i6qyUyOJ49+5dsLWzQ4UKFZCRnq7seXWM6eZ15MgRcT4U8O8FPUMrrX+0RCKRvI/o6UOTHouQwO1ISU4gUaF9WJmq0nU4J2amZnQPSVdNHOtgIWRkTHVOTcUf7215fbLpP34YmkH3vTdZZ7UxpXsfj300WeqM1XTo02+FBVxK6sseQmSjsb8TCriZixft/BO2bduGIkWKiMWY1RpjvqnxIMP9wOUWKFBAjN3UEvV87i1atAileyxRYrT8SSBvHldb2fpwadmypXhKYWNjo8T89+jYsSOmTZsGN7d3b/Lzp59+ih07diAyMlKJUQe2RI4cOVI8AFETtkZGR0erbpnu378/OnfuDH9/fyVGHWrXri36l5/GqUVYWBh69uwpLl5qsmnTJly7dg3jxo1TYtRh9OjR4gFRzZo1lRh1aNKkCdavX6+6q1WtGlVw6MhRZKarc2M3NDbFgX17sG7tOsxbuITKTVL2vB6GxhaYNGE0PPN5omv33qqUy2X+PP0HDBr6BRoM/x01mh1Flkb9KRgSiUTyb8BeMXokfAyMeKE/eS2TvBr8AtmUFHNoIlpgcJOKcPiHjmuDBw9Gq1atUL16dSVGHXg82KNHDzHOVJuhQ4eiQYMGIqgJ94F93QnKNy1SIOdC06ZNMW/ePOTNm1eJ+e/Rtm1bTJkyRXV3EDXo1KkT9uzZIyy+ahIUFCSE1po1a5QYdVi8eDFiYmIwfPhwJUYdevfuLazdbJnmJ8BqwE/K+MKipojjp7KhoaEYMGCAuCAmJ7Mb7OvDAn7t2rUIDAzE119/rcSqA7uF1apVC40aNVJi1KFhw4biAYyjo3pL8ycmJoprEp8Tarkr8ZNY9qbgBxALFiwQT3zVgF3Lx48fDw8PD3Tr1k2V34KlpSWmT5+OYcOGodGXS9H00/XQZMhBpUQikUg+YMRtMBsRYc5IuPsx+jWugoLuf39cx9PB2FuWx0JqjTF140E28PBizGqNBxkeX/A4kz0KeUqjWp4APA+ZBbJTg8lKjBa5SJdEIpFI3huyNAbgV6M8F7INaJhgqA20zXH8qf1u+Of0L4Zc8r/NkFsd/qpez+pOQXzP0Z5naagfXowT4bm2/42+kkEGGWSQ4e0HvhdqDOGcJwpW+ddg3u7juPfkzSz29iGSq0DWpKcg/ulTpP6fV4S8SHZWBhIpX1Laa/iFZ17C0LJ1MPTnI3gX/sya9CTERkWIJyIcYuJzaVt2JmLiqL9yceHPSo56ljdWediRmZaExNQcfvlZGiQnJyHjvXxtSDbiI8NF+yKfqrdQg0Qikfxd+LVLCdGpiAtPQUZalnhncjpdkJ9GpCAl8f8sFkb7NOl/5E9OUGdxsVeFXx+VHJ9BYhUwNNIXdeHttJTc54jxvsTYNFH3+KhU8Wqq1KRM0fbEmD/uoskJ6c/i+B3SOrLoPp8Qrc2fHJ8u+i63KYX6hnrafRKJRCJ5Z8jK0oezSxgsPNfg5+0ncD9UHWvwh06uAvnqyi9R3M0BP574Z+bruFtb0dLbAe1mnsArT/fOjsfNi+dx82Es1J2e/2pcWNARflUaifmVPXv2QLM6H2P9tZDn6pZydCKKlfBHv8VXSS7qyEbIxeMY1a+Vkrc7Pv7qO9yKzsKlRZ3R4JvNSjoanIVdRt8+LbE+IFGJeV/IQujJJejfpRu1rytq1eyMtZfVdYuWSCSSv8KAhFvA4TDM6nkcayZfxuafrgmRfGTFXfw+5iKWfXkOYXcTYEBiMzdMzAxxestDzO5zAmu+voyz24JhZGIAY4o3tTQU2ywYOb+JufY7C0zeNrUwFPHGpgYiLX8yBoZ/xLHI5bQccgpvLkePyuGyxDHo5mFsZiBE6pmtweKYT4KeirJSKG7luIvPjqkrhwVrbGgyvm97CGup7lt+CkACCeCVEy9R2y9g2VfnceNEONJIMP865AyWj72IRcPO4vHNOJGX68j7f+a+o/zLRtG991SE2CeOxe2nNNyGuLAUqkcGDI31RX15n2hTDrEtkUgkkn8ftig7u4TDJv9KzNp2HHefqL8Q2YdGriMGfkVHZqbmH6+Ixo+yNZzvFZYb/wO6+cIYRjQoeBdIp/Z4d5oo5lbu2LETsz93xc/DhmLfQ0XMZodjzaqH6N6zKbIubEew8uAm6cFuDBn4BYxaL1Py7sJPTZ0RlZxN454s5DQW61NTs7I0whLwfpGNhDR3jFrJ7duL2c2SMGP5QWWfRCKRvHl0181q7b0xbHkNaOjiGhwQA7+arhj6W3V4FLPFnYvRQmgyLC5Z1OUUq2nJGtTtVggj19ZGvW4+dB/Lxp5fg4SgvLT3CbIys3D3QhQ2Tw/AifX38TQqFZtIjK6ccAm3z0Xh0PK7WDHuEo6svCsswA+uxeD4+gdYQflvnYvE9lmB2DEnEOkk3HWC8vzOR0iOS0cMCVzeZiF6ac8TYf31KGIjjjun70lsmHoVsSRO09M0opx1312lNJpn5WSkalCogiNGrq+NPj/7C9Fr62SGXtMr4qM+RXD/aiwSn6bDvbANPvulMhp9VgRntgWT0NWK+fQUDfxb5KO+qoE6nxTEqU0PEfMkGTvn3hRtOrXxAWJCkvHbqAtYNPwsgs5EivryPm4TW6T1pGVZIpFI3ipakRwJK6/VmLfrJO6HSHfr1+GlKjTn4IHJzk7B0dnDUbm4H/yKl0KPSRsRk5uiy+U+mRJ8Bl+2KSleWVO8RGUMnXEQSSJrNgK3fIcGJYvDr3xD/HSABiIGf7x6hm/f4ed+Q1veT3lrtx6Hy/H/vl055wvcS3X5Gp28U7Fz+1VhJc+8dQjrMouhV9eOyGN2D2eDtKu2Xtq8GhnFu2FkU2/xnSlaqzsqexgIV+rMxDiEh4eLEBoejdQMNRfK/7cwgE+t+vBEFMJDr+BscArKlSiq7JNIJJJ/jyQSmxEPE4WYs3IwRb5idiR8M4WAdMhrLlyP+b7GLtTxkalIScx8dp9jy+2eBUH4uvl+nNjwANcOhwp35ZK1XXGSvgcHxAnhyK7Y+Us7CAsvW35L188LR3cLIWi9/OwQHBgnwvXj4Qg8Fo78ZRyweVoAHNzNEXI7XohsnUAPu5eAxzefkoCNEWI4gwTw7fNRwtX50r4QOFG5jp4WKFTeCWZWRiLe3tVcWJMDj4U9q7shCeKbJyMwudl+bPzxKtVLnwR+FgnvFEQGJ8KE2saimfsh+nESHt2Mg4WNMd3Tlfs3lcPp2RW9UAUnYaFOoT4qUNoe3iXthXU+lfrKzcdafHfysIBrAWshylm4Xz4QAiNFbEskEonk7SHcrV3DYO65CrN2HMPdEDn18VX522bau3u+R7cvlyPb2Qteecyx4/thmLYtKIdLce5kp1zF4IZ1seBEKmzt7WGW/Rizh3TH1N23EHppCbp1HYdAjSls8AgbFs3AraeWMOZa6RtCk3QEXRoOwgVDJ3h5eSH06Pf4YuwKxKrzuq5XxAKF85sj5s4jans2Lh66gJIVKsLLsxQauBrj4K6jlCYVwQ+y4V64MHJbT86IBkdPdvwiVnnl0GPIRJy6ZwhjdV5L++8SfxHfDeiDbj2G4LR+LTSt6KLskEgkkjcPC0UWe+d3PcFvX11ArU4F4OxpKR44Xtj9WKQpWtkZmekaYTU9vuY+Voy7KESucG0mWJxWa58f/eZWRqXm+RBwNAyl67ihFAng/KXsEUvilIVwybpusHcxF/Oby37kTuXmgbWjCYnEUDr+Yzy59VQIUUs7E5Rv4gG/qi6wdjKFf0svFK7ohISYVH4uLOrM368fD6N6ZcGruD3Obg+Gpb0JrCiw23geb0sq2xTedHwWrQ55LeDfylNYxtmCna08K86kuhcgId5/XmXU7aZ9rzeLe3aZvkritVxjD9HOsPuJIi76cTIa9Cos6vkiuocImRlZwprN/Rf+MEE8QGBh7OFrK+rBQv7M5mA8uBYr6q8T6xKJRCJ5u2Rn68PJNRxxuID958OVWMk/5S8FMr+nTYsGN4/uwz0TOxQuXhql/XxgpfcAZ648yX2eMN0tdTkzbxzG2vu26PTtJhw/ehSndixATeeHuHD5Ie4c3oWzBv6YsekETpw9hjlDm8DRKEW4H+sbGCLqwkEcpPGES8FiKF26FNys0nHj1gVEvlXX+nQkJBjA1NYWhtkJOHH8Ag5v/FW8T2zJwRPYdeAYImloZm2lQWpcYq5zsTNoEOLdaYJYAp3Drg3zUa9oBl5nbbO3hnUZTF65kdpxEJPKhqNf/4UIVXZJJBLJm4YNoXp0z6kuXKyrw7eai1hQit2AeQ5v8yF+wr2a07EQ/uizIvh8cVXhTsxCV0A3Mp5ba5JjTnF0aLJY/CvyURIJXmNh9WX3aVa4qQkZSIhKg6GJPp7cfioEYo9pFVDE31lYY/k7Bxaaunyinjn8hNgazMI7PiIVBco64Pz2R0Jsm1sbi2lKnIddu3NqTxEnRGyOWCqX28einC3NPEXKzsUMPX+i+lTJg6sHQ4WIdS9ijT6z/NFpYhlRFx28zXOOzSyNcO9yjHDx5npHPk7CiBU14ZTPEhpNloijpgjr8sNrMeg8uQwqtfAUDx4kEolE8vbR02PTXTbuBpaAn11TdKqXT9kj+af8pUBOS44X7+BMSsuAmYU53YWtULCoH8rUaoVZmw7i527lci1Ak5aMeMqXmJyKjKRkPM14iqjHD/GU4h7TZ2QcYGxCAxFDAxpBZCElPgaJYY/xMCQGT9NJXNNNmC0CppaW0GOf+vx0zDJlMXTuAWz4cRDymSkH+pfQNzRWtqi6j89jw/kH8KtZHHE3t+BSuAN6Deou3snVbfgwVIq/gb13DFC2WhFcv7UPj+KVjExGEhJ5Dhq1L6fbtiYllbvhPSQTKSl/qHq/6qVhGhmBSOW7RCKR/BvoVlfm+bSsKKNI3O1dfAtBpyPxy2cncWj5Ha1ApX0sFjkdCz4dLIrFHGVKwwt81elaCIdX3MWPHx8R4tjD1w4GdAwWpmYkYNnNesv0ANp/GEkx6aKsOX1PiPnILK65LFEn+sffxTF4FWgjbT3ZUmtFYpgFMadhQZuSpIFLfmsh7lmsc37XQjZinnP4g0QSsFoXI47PueAYLyZ2/0oMvm9/CPMGnEIcCW5DE379RzZ8SSBHPkzE08gUYT3necz8kCAnvNjW6S2PMLXjIRxfd19YofP62MDC1hjftjkgXLW53V7F7XBg2R1cPRQKrxL2mP/5aRz+/Q5s85iJ+7VEIpFI3iIkjvkmdveGHzz0OqFvk6KwNPtLmSf5C3LtuazMNBJywDeNnMWLmW07zUGhJn3R1PQuxvXtgFYtmuOj+oOw+17cc0+3+TVPGRnAvvGNYEv5rEp9jDOu7TG/SwFsGauN86rSF6GleqN/67Io2rA9mlsFoEs5V1i5lcSUnU9gYqyH5KwEJCWlwKpMC3xZ1hG7v+uLVq1aoUnDFpi6/Dqy/8W/d3ZGMh5fPITNmzdT2Iih/QfBoMpAdKvhilMr1yGsZFd88lFt1KtXD7XrfoIedZPw29ydsK73KTrkeYxu/cY8yzvp23FYdi4GJtlp4qHDM7I1JDTfw9c8ZT7Boklj8OOiNaKNo2duR4lPPkJxZbdEIpG8aVgI+tVwQZV23sIizK8tsnE0xaBF1TBocTV0/7GCcHFmcZybjuN5ylXbe6NCEw+kpWQK8WrjbIoB86ug5/SKaDKwmBCnNToXEC7GnKZ0PTf0p/2ffl8eBcs7otmgYug7yx/951WBdykHVGzqgcKVtHOH2WLLorRcIw+UrptXWIC1Yl0PLYcVR61PCgrr7+Al1ZCPyuf5wU3pmCx8G/YqjE6Ty8DTzw4dxpUWQryovzOqtPYUopTbbudqhtGb66D7DxXQaVIZ4V7euF9RWNmbirnXLYb6wa2gNZoM8IU51SfnIprcX+wmPnxFDXSfSvmpru5FbcS85Y50vG4UN2RpNWHt5ocCfWb7i3nZ/q288Nkcf3y5rjbKNHDXPpiQSCQSyVuCrut0T7hD4jif/ifo27QwzE1zKjTJPyVXqelesQ0mffM1Jk+eLMKk9lWRr2Rr/LJ+GaYqcZMn94e/p42SQ4t5nlLolyPf5GGdUCCPN3rN2YSl05W4qb9gw7qZqONpDbtCLTFn03JME/Fz8MOXPeBu6YJPv56CXs18YYxCGL91LX7RlTd5DDrU88G/OVW3YM2+6FPaHGfPnqVwHgW7LcOise1gjSzY+DfGsJ5VxWJiOvy7jERLH1Ok6Hlg4IyV+K6e2bO89lUGoH9VRzhV6oGhTUorOeiPYJ0Pn3wyEGXdc5ux/A5j6ImOHSsg7cEV0Ub9qoOxZFiD5x6aSCQSyZuG3ZhzvtuXv7P7s4m5gRC3bJH9Kzgv59HBwpNXlea8OmEt0nAS7TgExkrZHM/WYfFKJzomp+GydG7QOuu2iMtxDIbz6uptoFiXmWd56INfpcTf/4j7czlspTazMhQu4rxPpKV/ot5Ut2dxuSCOQYKY83P9+QGDyEfpOU5Yq5WyeC4yf+c8PC+a8ynNlEgkEslbgN2q2Xp8L8gPHvqd0adJIRLH/6Il8T9Krj3oUqIBPv9qNMaMGSPCqLYVRbx7xSYYrsSNGdOHBLKtiNdh6lgUHYf8kW9Mn9bIZ0U7zL3QfrASN+IzVMn3hxDMW74xhor4fqjuzb7T7mg3eija1fYRlTOyL4HuuvLGfIE2FG8kcv47uJZvj1ETJmPKlCkifN7CT9ljgMqN+qBBkef7wNKnNvr2qQ9H8c0IVbqOfpZ3QB3titbu5duhW01fsc3oWbmieYtO8Mvzhyv3+4JDiVYYPVnbvslda+P9a4FEIvlPQmMGFnUcXon/l/eF/WL7r9L/P16W92+U+aydr3j8l+X/U1yO7Wd5JBKJRPKW0F6k790oRuqJ3aqLwEK6VauCXvOJB567xW0eV1vZ+nBp2bIlli1bBmtrayXmv8fHH3+MadOmwdXVVYl5d/j000/Fu6MjI9WdzfzkyRN8+eWXWL58uRKjDqtWrUJ0dDQGDBigxKgDl9epUyf4+/srMepQu3ZtsTicqal6HgthYWHo2bMntm/frsSow6ZNmxAQEICxY8cqMeowevRoMS2iZs2aSow6NGnSBBs2bICJiYkSow5c13379inf1OHIkSNYt24dZs+ercSoAz8s8/T0FL9dtfjll1/Qv39/NB65BM26rYEmUw4AJBKJRPLhwpZjTaYBHj+oiAJGPdCz4T8bz/Piwjx9tXr16kqMOvB4sEePHmIcrzZDhw5Fw4YNUb9+fSVGHbgP7OtOUL5p+ZNALpSwS9n6cFmzZg0aNWok5l//V1m/fr0QSvb29krMu8PGjRtx7949DB8+XIlRBxaxhw8fRuvWrZUYdbh8+TJSUlJUF7J8cfH19YWHhwc0GnXm+BkYGGDlypWiDwwN1ZmswC6fvJjf7t270aFDB2TwQgQqYGRkhMDAQPGgpFatWkqsOuzfv1+8Oq5gwYJKjDpw37Zo0QLm5uZKzOuTnp4urkn8UCszU52l7vlvf//+fQQFBYkFBtPS/lg08HXgBwMsvPnhYsmSJVX5LRgbG+P06dM4ceIEqvZbhaJlg5+bR/u68NsaeOVnddG6Y6u9eJXObftNlKstUu1y30Tfit7l/6neD8z7WWf++72Bct/DOotayzo/4/2tM2+pXfb7WOeX/w0pFhnppri6NxwV3dNhZa59W8PfZdeuXfDx8REPtNUaY3Jd38R4kOHxBZfr7e0txm5qjYd4rLl06VJUG7ROidHyJ4Hcu9xbfYfSO0FCQgIsLCygr//ftVJwG3kQz4LpXcPMzEyIIktLSyVGHfgCkJycrPqDj9TUVHHx4nqrCV9k2MrLYoYvOmrA9YyPjxcCRs0yOXB9uW/VLJfFIV8E1RScDP8O+KLIQU24b9XsA4b7gc9Xtf9mfOPi/uVrnZrl8sMivq6wsFWjXC6Ty+K+9SxajcpW17MnNDRUdU+a9LQ0xD19CmdnZyVGHbgPGLW9m/h6a0NlGqvs+cB96+Liour5wPD5oNFkwtbWTolRD65znjx5VL//JyUlifPNzk79OrPFxsnJSfX7OV8n+f72Jh6ka+vsSHVWd1UZvv4kU187OGonuqlJeHg4HBwcVHu4rIMfUPJv2vEN1Zn/fmrf6/ga95SuR/y7U5uIiAg6t23FdV9N+PyLjY0V57fa8DWUr8tqe4/x+IeNOy+rM1uRk6KvIz42HP/0uTFfk7i+ao8x38SYheFyc47d1Kwzj4OmH3n+IcGfBLJEIpFIJBKJRCKRSCQfInIil0QikUgkEolEIpFIJIR+NnBc2ZZIJBKJRCKRSCQSieSDJBvZAfr6WVmjaOOyEieRSCQSiUQikUgkEskHRvYdZGUP+R/tpYlNP15JcgAAAABJRU5ErkJggg==">
            <a:extLst>
              <a:ext uri="{FF2B5EF4-FFF2-40B4-BE49-F238E27FC236}">
                <a16:creationId xmlns:a16="http://schemas.microsoft.com/office/drawing/2014/main" id="{1BC3F84D-DF86-AE80-CBED-6D8B8CCAB5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472448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IE" sz="2400">
              <a:solidFill>
                <a:prstClr val="black"/>
              </a:solidFill>
              <a:latin typeface="Franklin Gothic Book"/>
            </a:endParaRPr>
          </a:p>
        </p:txBody>
      </p:sp>
      <p:sp>
        <p:nvSpPr>
          <p:cNvPr id="2" name="Google Shape;231;g156f50cacb4_0_186">
            <a:extLst>
              <a:ext uri="{FF2B5EF4-FFF2-40B4-BE49-F238E27FC236}">
                <a16:creationId xmlns:a16="http://schemas.microsoft.com/office/drawing/2014/main" id="{56B8B6F5-EFB3-FD8C-E296-C68924E14C6D}"/>
              </a:ext>
            </a:extLst>
          </p:cNvPr>
          <p:cNvSpPr txBox="1">
            <a:spLocks/>
          </p:cNvSpPr>
          <p:nvPr/>
        </p:nvSpPr>
        <p:spPr>
          <a:xfrm>
            <a:off x="636650" y="557634"/>
            <a:ext cx="105123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2D2A26"/>
                </a:solidFill>
                <a:latin typeface="Helvetica Now Display"/>
              </a:rPr>
              <a:t>Tickets on Freshdesk (November 2024)</a:t>
            </a:r>
            <a:endParaRPr lang="en-US" dirty="0"/>
          </a:p>
        </p:txBody>
      </p:sp>
      <p:sp>
        <p:nvSpPr>
          <p:cNvPr id="6" name="Google Shape;4240;p629">
            <a:extLst>
              <a:ext uri="{FF2B5EF4-FFF2-40B4-BE49-F238E27FC236}">
                <a16:creationId xmlns:a16="http://schemas.microsoft.com/office/drawing/2014/main" id="{92795EA3-D28F-1B2C-6448-C83212241929}"/>
              </a:ext>
            </a:extLst>
          </p:cNvPr>
          <p:cNvSpPr txBox="1"/>
          <p:nvPr/>
        </p:nvSpPr>
        <p:spPr>
          <a:xfrm>
            <a:off x="8457805" y="980246"/>
            <a:ext cx="2398570" cy="3290788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073763"/>
                </a:solidFill>
                <a:latin typeface="Helvetica Now Display"/>
                <a:ea typeface="Calibri"/>
                <a:cs typeface="Calibri"/>
                <a:sym typeface="Calibri"/>
              </a:rPr>
              <a:t>Key Insights &amp; improvements</a:t>
            </a:r>
            <a:endParaRPr lang="en-US" sz="1200" b="1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36 tickets resolved from backlog in Nov 2024</a:t>
            </a: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Unresolved (21 new + 9 carry forwarded from backlog)</a:t>
            </a:r>
          </a:p>
          <a:p>
            <a:pPr marL="236855">
              <a:buClr>
                <a:srgbClr val="073763"/>
              </a:buClr>
              <a:buSzPts val="800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Overall good progress; 8 tickets of high nature remain unresolved.</a:t>
            </a: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endParaRPr lang="en" sz="1050" dirty="0">
              <a:solidFill>
                <a:srgbClr val="073763"/>
              </a:solidFill>
              <a:latin typeface="Helvetica Now Display"/>
              <a:ea typeface="Calibri"/>
              <a:cs typeface="Calibri"/>
            </a:endParaRPr>
          </a:p>
          <a:p>
            <a:pPr marL="408305" indent="-171450">
              <a:buClr>
                <a:srgbClr val="073763"/>
              </a:buClr>
              <a:buSzPts val="800"/>
              <a:buFont typeface="Arial"/>
              <a:buChar char="•"/>
            </a:pPr>
            <a:r>
              <a:rPr lang="en" sz="1050" dirty="0">
                <a:solidFill>
                  <a:srgbClr val="073763"/>
                </a:solidFill>
                <a:latin typeface="Helvetica Now Display"/>
                <a:ea typeface="Calibri"/>
                <a:cs typeface="Calibri"/>
              </a:rPr>
              <a:t>Bulk of unresolved tickets are from the platform side</a:t>
            </a: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rgbClr val="073763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652191-2CAC-49D9-8745-4C2D5C86E439}"/>
              </a:ext>
            </a:extLst>
          </p:cNvPr>
          <p:cNvSpPr/>
          <p:nvPr/>
        </p:nvSpPr>
        <p:spPr>
          <a:xfrm>
            <a:off x="8457805" y="4350739"/>
            <a:ext cx="2398570" cy="1639095"/>
          </a:xfrm>
          <a:prstGeom prst="rect">
            <a:avLst/>
          </a:prstGeom>
          <a:solidFill>
            <a:srgbClr val="F3F3F3"/>
          </a:solidFill>
          <a:ln w="28575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0DD2B-871A-2F34-F51E-AA03531352EE}"/>
              </a:ext>
            </a:extLst>
          </p:cNvPr>
          <p:cNvSpPr txBox="1"/>
          <p:nvPr/>
        </p:nvSpPr>
        <p:spPr>
          <a:xfrm>
            <a:off x="8731539" y="4400050"/>
            <a:ext cx="1851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1400" dirty="0"/>
              <a:t>Legend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D909C-42AD-F554-4742-2ED70397CA14}"/>
              </a:ext>
            </a:extLst>
          </p:cNvPr>
          <p:cNvSpPr/>
          <p:nvPr/>
        </p:nvSpPr>
        <p:spPr>
          <a:xfrm>
            <a:off x="8552500" y="4826199"/>
            <a:ext cx="358078" cy="15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1789B-91F8-BE9E-4153-A4DE9A8C73BC}"/>
              </a:ext>
            </a:extLst>
          </p:cNvPr>
          <p:cNvSpPr/>
          <p:nvPr/>
        </p:nvSpPr>
        <p:spPr>
          <a:xfrm>
            <a:off x="8552500" y="5116848"/>
            <a:ext cx="358078" cy="15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7F78F-792C-270F-4C77-C5D962688028}"/>
              </a:ext>
            </a:extLst>
          </p:cNvPr>
          <p:cNvSpPr/>
          <p:nvPr/>
        </p:nvSpPr>
        <p:spPr>
          <a:xfrm>
            <a:off x="8552500" y="5387320"/>
            <a:ext cx="358078" cy="1521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EC8A3-DE56-ED02-47B7-0BD1210BFB26}"/>
              </a:ext>
            </a:extLst>
          </p:cNvPr>
          <p:cNvSpPr txBox="1"/>
          <p:nvPr/>
        </p:nvSpPr>
        <p:spPr>
          <a:xfrm>
            <a:off x="8910578" y="4776889"/>
            <a:ext cx="1672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050" dirty="0"/>
              <a:t>Low priority tickets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EB414C-F21C-0044-19B8-5F296CDB5413}"/>
              </a:ext>
            </a:extLst>
          </p:cNvPr>
          <p:cNvSpPr txBox="1"/>
          <p:nvPr/>
        </p:nvSpPr>
        <p:spPr>
          <a:xfrm>
            <a:off x="8910576" y="5074504"/>
            <a:ext cx="2040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050" dirty="0"/>
              <a:t>Medium priority tickets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E57F6B-4F6E-8286-E884-7CFD906893A0}"/>
              </a:ext>
            </a:extLst>
          </p:cNvPr>
          <p:cNvSpPr txBox="1"/>
          <p:nvPr/>
        </p:nvSpPr>
        <p:spPr>
          <a:xfrm>
            <a:off x="8910576" y="5348117"/>
            <a:ext cx="2040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050" dirty="0"/>
              <a:t>High priority tickets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6F1792-BF10-4ED7-2C97-7516B35A7160}"/>
              </a:ext>
            </a:extLst>
          </p:cNvPr>
          <p:cNvSpPr/>
          <p:nvPr/>
        </p:nvSpPr>
        <p:spPr>
          <a:xfrm>
            <a:off x="8552500" y="5657792"/>
            <a:ext cx="358078" cy="1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2E7DA-623E-F88F-1116-3195E2F9D8FF}"/>
              </a:ext>
            </a:extLst>
          </p:cNvPr>
          <p:cNvSpPr txBox="1"/>
          <p:nvPr/>
        </p:nvSpPr>
        <p:spPr>
          <a:xfrm>
            <a:off x="8910575" y="5616543"/>
            <a:ext cx="20404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sz="1050" dirty="0"/>
              <a:t>Critical priority tickets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8F8982-800C-DE8B-D429-EAF325BCE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71" y="980246"/>
            <a:ext cx="7772400" cy="49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5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8848</TotalTime>
  <Words>1437</Words>
  <Application>Microsoft Office PowerPoint</Application>
  <PresentationFormat>Widescreen</PresentationFormat>
  <Paragraphs>200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Omair Anwer</cp:lastModifiedBy>
  <cp:revision>227</cp:revision>
  <dcterms:created xsi:type="dcterms:W3CDTF">2024-09-03T05:34:01Z</dcterms:created>
  <dcterms:modified xsi:type="dcterms:W3CDTF">2025-02-04T12:16:54Z</dcterms:modified>
</cp:coreProperties>
</file>