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0A71-89B3-4BB6-ACBB-694523B9F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E099-6F58-486F-B2A9-322E9D94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7EFB-500B-448F-AC39-D4A2241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B718-A7AF-409D-89E9-6D36FED7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FC407-1C9D-440F-9EF1-63EFECDB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B67B-0BC2-4214-B968-DB9DA9ED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5B220-A451-4FE4-9D18-A2359E889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5EEC-92F4-420A-8DF7-104B609B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D125-A43E-4C20-9223-D3C06FE0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DDDA-CB38-436B-B36A-4B9A00B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FA097-270C-4B27-8FE7-83254983B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B5E85-AF02-4126-BED1-6B240BBE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0A7E-31F3-40C2-B488-943F1C7D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14C1-AA5A-42F0-A51D-F4DF88E6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EC05-CB7F-464B-BDE2-C25A3294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4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64F4-4A18-4B6D-9714-9F47138E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EC9C-506A-4E14-A41C-2904A22C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DA25-333B-4FCA-AF48-C9752E5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2A00-128A-4D60-8304-5DF3F11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4CCA-7D44-42CC-BE18-962F8B04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9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C689-82E3-4D46-ADDF-A494AE78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8F8A6-27B3-44E1-9189-8EB0256C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E7EC-A039-4A7E-B6CE-0FCD4CEF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A098-758F-483A-A229-3D4CC76D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D03B-E0A2-4472-BFD5-205A2ABE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67DE-316F-4147-8D6A-E594188F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BBB6-FEBE-4031-9024-64809EFFC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3589-37A6-4CB8-B26B-52505F4B2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06EA1-E9CF-4288-8F71-888A6D2D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2527-82C0-41F2-BEFB-38A7AF81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B0B9-2FAA-4E23-AA54-9C7E18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3FCC-2E52-4AE1-8497-CB459F55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98E4-09BF-4274-802E-4A3AE5029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F1C08-5F6F-459F-B571-DAC6CBF5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9118-0C98-48B2-BD0E-17CAD895D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35A8E-3A48-44D0-A847-6952D10A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F8C26-200E-4587-8359-BB06BC38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3EBB0-80C3-44A0-8574-0E4928D6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619F3-B2C5-4B3C-8A1B-82253FA3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9652-16FA-48E7-AC7A-414F3DC5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B229E-1251-45EB-B41F-53AA6144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9FBD8-844A-4603-8BE0-D3E68F05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079DF-AD07-46B8-8BE6-4DBABA4D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4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FA8D-A335-4ECE-9B14-3958041B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F55B2-A169-48CA-BD80-998A5BB5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588AB-8F89-4DF0-8FA5-1C5A74AF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9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D500-66BC-41DC-B9A3-9E077D8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961D-BE46-4212-9E9F-B1EDBE05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03869-92AD-451E-B282-99528F148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9CC4F-73D9-45C8-890D-A1FA915E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B71E5-24B1-4165-B8F5-8CC0CDA5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DF6CE-0816-4678-8BD2-184BA74B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8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B627F-93E9-4F2F-A72C-D194585A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14C50-E9E6-42AB-B4C7-E1F1C48A3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1AD8-BA43-44B4-9F0B-7C6A3F38F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65DAF-6B38-43B1-BF9C-1F6CB751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27C9D-3790-49B7-87A1-E2494DB6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C4B93-99DE-47FB-AD4B-43C389DE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9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D648A-B731-490D-A895-C8BE26F8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97C9B-1B5E-453B-A57E-D862F0C8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C0C1-D787-4117-9396-EF8DEDF9D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7210-EAFB-4D9C-85E4-C9A8E4359D15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DC39B-86CA-423A-A1EB-BBE4ECDC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2AAB-CB8D-487E-B0E2-E092FFDC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6C4EF-263F-4406-98D8-E8F0B2D35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927-7622-4017-B88E-16673A78D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4A45E-B55C-4B44-AABF-851C044B3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22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9CBC-A68B-4145-A444-B980B319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95CB2-B5D3-4CD6-9D40-6FC3CBC44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744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988-1BCC-495F-A0DF-0C5370C5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4FA8-FEA4-4D25-95F4-FF1F736B4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92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B9D5-2F5D-455E-B140-7247DBF6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5DF5C-6E07-4E5C-B09D-3B4F53F3A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57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D2BC-9230-433F-B89A-0946705E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D18F-9114-4937-A36A-4BFBDB7E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352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A886-67AE-47B9-B5F8-0DBCC973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6117-26E2-4554-A020-C0410A0FB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362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3B30-E18A-46D4-8FC9-91AAF456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3149-8A1B-4CCE-9E54-FD8EFBEE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886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682-6717-400B-91AC-C30854C0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1451-748F-4EE1-BCD0-B3459864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9790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79B0-B909-4B14-9106-D43E0FFE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AC28-5CDE-4276-9D23-B8876FB0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047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ADA6-2D9C-4E8A-A6D4-43154601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1DD5-AA01-471A-BCA3-5C4EBF00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06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Abdulrehman Atif</dc:creator>
  <cp:lastModifiedBy>Abdulrehman Atif</cp:lastModifiedBy>
  <cp:revision>2</cp:revision>
  <dcterms:created xsi:type="dcterms:W3CDTF">2020-05-17T18:45:28Z</dcterms:created>
  <dcterms:modified xsi:type="dcterms:W3CDTF">2020-05-17T18:53:09Z</dcterms:modified>
</cp:coreProperties>
</file>