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315" r:id="rId3"/>
    <p:sldId id="317" r:id="rId4"/>
    <p:sldId id="280" r:id="rId5"/>
    <p:sldId id="297" r:id="rId6"/>
    <p:sldId id="277" r:id="rId7"/>
    <p:sldId id="316" r:id="rId8"/>
    <p:sldId id="298" r:id="rId9"/>
    <p:sldId id="272" r:id="rId10"/>
    <p:sldId id="258" r:id="rId11"/>
    <p:sldId id="307" r:id="rId12"/>
    <p:sldId id="274" r:id="rId13"/>
    <p:sldId id="270" r:id="rId14"/>
    <p:sldId id="318" r:id="rId15"/>
    <p:sldId id="299" r:id="rId16"/>
    <p:sldId id="311" r:id="rId17"/>
    <p:sldId id="312" r:id="rId18"/>
    <p:sldId id="257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1C48-1421-7242-B361-458ED315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99C1D-EDDC-D24A-A474-5895600B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8629-27CD-4442-83C6-54F3A76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DBB3-1390-484B-91ED-59BEF11D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D93F-3B6E-2240-899C-32AD5B3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6F1-A802-914E-BFF9-3D360D53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232B6-2F86-E14C-BECE-5A8DC6E0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6D53-4D44-A341-B1DB-45341337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16F7-DB2C-8545-A44E-566822EE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2B99-67EF-3F47-AB86-C4BFB89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80A15-272E-9F45-A8B9-DAF9396B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10C4-910F-FE4B-956B-441F798F3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F269-FF50-CA43-906E-CFD96359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4468-E836-2348-B2F8-97A7FA82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A32B-11FF-784E-9521-6C99C897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s">
    <p:bg>
      <p:bgPr>
        <a:gradFill rotWithShape="0">
          <a:gsLst>
            <a:gs pos="0">
              <a:srgbClr val="1A1A47"/>
            </a:gs>
            <a:gs pos="100000">
              <a:srgbClr val="26266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uk Bebas: Bentuk 18">
            <a:extLst>
              <a:ext uri="{FF2B5EF4-FFF2-40B4-BE49-F238E27FC236}">
                <a16:creationId xmlns:a16="http://schemas.microsoft.com/office/drawing/2014/main" id="{8AEA5C7C-CE57-1E44-8233-B39EB42642F7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8448675" y="3159125"/>
            <a:ext cx="5837238" cy="3746500"/>
          </a:xfrm>
          <a:custGeom>
            <a:avLst/>
            <a:gdLst>
              <a:gd name="T0" fmla="*/ 5838036 w 5838036"/>
              <a:gd name="T1" fmla="*/ 120639 h 3747729"/>
              <a:gd name="T2" fmla="*/ 2210946 w 5838036"/>
              <a:gd name="T3" fmla="*/ 3747729 h 3747729"/>
              <a:gd name="T4" fmla="*/ 0 w 5838036"/>
              <a:gd name="T5" fmla="*/ 1536784 h 3747729"/>
              <a:gd name="T6" fmla="*/ 107708 w 5838036"/>
              <a:gd name="T7" fmla="*/ 1472256 h 3747729"/>
              <a:gd name="T8" fmla="*/ 1010338 w 5838036"/>
              <a:gd name="T9" fmla="*/ 1401458 h 3747729"/>
              <a:gd name="T10" fmla="*/ 2903195 w 5838036"/>
              <a:gd name="T11" fmla="*/ 1574060 h 3747729"/>
              <a:gd name="T12" fmla="*/ 5313138 w 5838036"/>
              <a:gd name="T13" fmla="*/ 0 h 3747729"/>
              <a:gd name="T14" fmla="*/ 5741188 w 5838036"/>
              <a:gd name="T15" fmla="*/ 79204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" name="Graphic 9">
            <a:extLst>
              <a:ext uri="{FF2B5EF4-FFF2-40B4-BE49-F238E27FC236}">
                <a16:creationId xmlns:a16="http://schemas.microsoft.com/office/drawing/2014/main" id="{69BF8264-C43F-6341-98DB-B9EED570F256}"/>
              </a:ext>
            </a:extLst>
          </p:cNvPr>
          <p:cNvSpPr>
            <a:spLocks/>
          </p:cNvSpPr>
          <p:nvPr userDrawn="1"/>
        </p:nvSpPr>
        <p:spPr bwMode="auto">
          <a:xfrm>
            <a:off x="242888" y="223838"/>
            <a:ext cx="7400925" cy="6062662"/>
          </a:xfrm>
          <a:custGeom>
            <a:avLst/>
            <a:gdLst>
              <a:gd name="T0" fmla="*/ 1483692 w 6019409"/>
              <a:gd name="T1" fmla="*/ 1401457 h 4932155"/>
              <a:gd name="T2" fmla="*/ 3376549 w 6019409"/>
              <a:gd name="T3" fmla="*/ 1574060 h 4932155"/>
              <a:gd name="T4" fmla="*/ 5786492 w 6019409"/>
              <a:gd name="T5" fmla="*/ 0 h 4932155"/>
              <a:gd name="T6" fmla="*/ 7258923 w 6019409"/>
              <a:gd name="T7" fmla="*/ 2611552 h 4932155"/>
              <a:gd name="T8" fmla="*/ 7076863 w 6019409"/>
              <a:gd name="T9" fmla="*/ 4448268 h 4932155"/>
              <a:gd name="T10" fmla="*/ 5740509 w 6019409"/>
              <a:gd name="T11" fmla="*/ 6063603 h 4932155"/>
              <a:gd name="T12" fmla="*/ 2683033 w 6019409"/>
              <a:gd name="T13" fmla="*/ 4609615 h 4932155"/>
              <a:gd name="T14" fmla="*/ 0 w 6019409"/>
              <a:gd name="T15" fmla="*/ 2525250 h 4932155"/>
              <a:gd name="T16" fmla="*/ 1483692 w 6019409"/>
              <a:gd name="T17" fmla="*/ 1401457 h 49321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19409" h="4932155">
                <a:moveTo>
                  <a:pt x="1206840" y="1139950"/>
                </a:moveTo>
                <a:cubicBezTo>
                  <a:pt x="1206840" y="1139950"/>
                  <a:pt x="2077047" y="1459655"/>
                  <a:pt x="2746496" y="1280346"/>
                </a:cubicBezTo>
                <a:cubicBezTo>
                  <a:pt x="3415945" y="1101036"/>
                  <a:pt x="3726624" y="0"/>
                  <a:pt x="4706752" y="0"/>
                </a:cubicBezTo>
                <a:cubicBezTo>
                  <a:pt x="5686117" y="0"/>
                  <a:pt x="6283048" y="1469575"/>
                  <a:pt x="5904432" y="2124245"/>
                </a:cubicBezTo>
                <a:cubicBezTo>
                  <a:pt x="5526579" y="2778152"/>
                  <a:pt x="5570853" y="2924652"/>
                  <a:pt x="5756344" y="3618236"/>
                </a:cubicBezTo>
                <a:cubicBezTo>
                  <a:pt x="5942599" y="4311058"/>
                  <a:pt x="5830388" y="4932155"/>
                  <a:pt x="4669349" y="4932155"/>
                </a:cubicBezTo>
                <a:cubicBezTo>
                  <a:pt x="3508309" y="4932155"/>
                  <a:pt x="3458692" y="3749476"/>
                  <a:pt x="2182388" y="3749476"/>
                </a:cubicBezTo>
                <a:cubicBezTo>
                  <a:pt x="906084" y="3749476"/>
                  <a:pt x="0" y="2803332"/>
                  <a:pt x="0" y="2054047"/>
                </a:cubicBezTo>
                <a:cubicBezTo>
                  <a:pt x="0" y="1304763"/>
                  <a:pt x="620893" y="966110"/>
                  <a:pt x="1206840" y="1139950"/>
                </a:cubicBez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8000">
                <a:srgbClr val="1A1A47"/>
              </a:gs>
              <a:gs pos="100000">
                <a:srgbClr val="262668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gkaran: Berongga 17">
            <a:extLst>
              <a:ext uri="{FF2B5EF4-FFF2-40B4-BE49-F238E27FC236}">
                <a16:creationId xmlns:a16="http://schemas.microsoft.com/office/drawing/2014/main" id="{46069DF6-63B7-8F4A-B686-9C05A6BD971C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" name="Bentuk Bebas: Bentuk 18">
            <a:extLst>
              <a:ext uri="{FF2B5EF4-FFF2-40B4-BE49-F238E27FC236}">
                <a16:creationId xmlns:a16="http://schemas.microsoft.com/office/drawing/2014/main" id="{DD5582B0-11FE-024A-9206-ABB8F475E9BA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6" name="Tampungan Gambar 5"/>
          <p:cNvSpPr>
            <a:spLocks noGrp="1"/>
          </p:cNvSpPr>
          <p:nvPr>
            <p:ph type="pic" sz="quarter" idx="10"/>
          </p:nvPr>
        </p:nvSpPr>
        <p:spPr>
          <a:xfrm>
            <a:off x="1400897" y="1487809"/>
            <a:ext cx="4272997" cy="4277734"/>
          </a:xfrm>
          <a:custGeom>
            <a:avLst/>
            <a:gdLst>
              <a:gd name="connsiteX0" fmla="*/ 1352503 w 4272997"/>
              <a:gd name="connsiteY0" fmla="*/ 21 h 4277734"/>
              <a:gd name="connsiteX1" fmla="*/ 1415210 w 4272997"/>
              <a:gd name="connsiteY1" fmla="*/ 3701 h 4277734"/>
              <a:gd name="connsiteX2" fmla="*/ 2106137 w 4272997"/>
              <a:gd name="connsiteY2" fmla="*/ 639851 h 4277734"/>
              <a:gd name="connsiteX3" fmla="*/ 2714747 w 4272997"/>
              <a:gd name="connsiteY3" fmla="*/ 1129093 h 4277734"/>
              <a:gd name="connsiteX4" fmla="*/ 3428614 w 4272997"/>
              <a:gd name="connsiteY4" fmla="*/ 1106183 h 4277734"/>
              <a:gd name="connsiteX5" fmla="*/ 3998088 w 4272997"/>
              <a:gd name="connsiteY5" fmla="*/ 1145268 h 4277734"/>
              <a:gd name="connsiteX6" fmla="*/ 4271849 w 4272997"/>
              <a:gd name="connsiteY6" fmla="*/ 1531516 h 4277734"/>
              <a:gd name="connsiteX7" fmla="*/ 4272997 w 4272997"/>
              <a:gd name="connsiteY7" fmla="*/ 1537800 h 4277734"/>
              <a:gd name="connsiteX8" fmla="*/ 4272997 w 4272997"/>
              <a:gd name="connsiteY8" fmla="*/ 1877645 h 4277734"/>
              <a:gd name="connsiteX9" fmla="*/ 4259177 w 4272997"/>
              <a:gd name="connsiteY9" fmla="*/ 1935928 h 4277734"/>
              <a:gd name="connsiteX10" fmla="*/ 4087152 w 4272997"/>
              <a:gd name="connsiteY10" fmla="*/ 2245053 h 4277734"/>
              <a:gd name="connsiteX11" fmla="*/ 3632383 w 4272997"/>
              <a:gd name="connsiteY11" fmla="*/ 2541565 h 4277734"/>
              <a:gd name="connsiteX12" fmla="*/ 2981940 w 4272997"/>
              <a:gd name="connsiteY12" fmla="*/ 2987678 h 4277734"/>
              <a:gd name="connsiteX13" fmla="*/ 2683709 w 4272997"/>
              <a:gd name="connsiteY13" fmla="*/ 3929774 h 4277734"/>
              <a:gd name="connsiteX14" fmla="*/ 1921260 w 4272997"/>
              <a:gd name="connsiteY14" fmla="*/ 4277502 h 4277734"/>
              <a:gd name="connsiteX15" fmla="*/ 1085941 w 4272997"/>
              <a:gd name="connsiteY15" fmla="*/ 3805780 h 4277734"/>
              <a:gd name="connsiteX16" fmla="*/ 809301 w 4272997"/>
              <a:gd name="connsiteY16" fmla="*/ 2948592 h 4277734"/>
              <a:gd name="connsiteX17" fmla="*/ 96783 w 4272997"/>
              <a:gd name="connsiteY17" fmla="*/ 2568520 h 4277734"/>
              <a:gd name="connsiteX18" fmla="*/ 177751 w 4272997"/>
              <a:gd name="connsiteY18" fmla="*/ 1912153 h 4277734"/>
              <a:gd name="connsiteX19" fmla="*/ 637918 w 4272997"/>
              <a:gd name="connsiteY19" fmla="*/ 460596 h 4277734"/>
              <a:gd name="connsiteX20" fmla="*/ 849785 w 4272997"/>
              <a:gd name="connsiteY20" fmla="*/ 157346 h 4277734"/>
              <a:gd name="connsiteX21" fmla="*/ 1352503 w 4272997"/>
              <a:gd name="connsiteY21" fmla="*/ 21 h 42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2997" h="4277734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414114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uk Bebas: Bentuk 5">
            <a:extLst>
              <a:ext uri="{FF2B5EF4-FFF2-40B4-BE49-F238E27FC236}">
                <a16:creationId xmlns:a16="http://schemas.microsoft.com/office/drawing/2014/main" id="{0AF4AE27-F6E6-974A-868E-863E831D1FC0}"/>
              </a:ext>
            </a:extLst>
          </p:cNvPr>
          <p:cNvSpPr/>
          <p:nvPr userDrawn="1"/>
        </p:nvSpPr>
        <p:spPr>
          <a:xfrm rot="6096125" flipH="1">
            <a:off x="526475" y="3909335"/>
            <a:ext cx="2351158" cy="2992399"/>
          </a:xfrm>
          <a:custGeom>
            <a:avLst/>
            <a:gdLst>
              <a:gd name="connsiteX0" fmla="*/ 18826 w 3505604"/>
              <a:gd name="connsiteY0" fmla="*/ 1485383 h 4461701"/>
              <a:gd name="connsiteX1" fmla="*/ 1306341 w 3505604"/>
              <a:gd name="connsiteY1" fmla="*/ 294798 h 4461701"/>
              <a:gd name="connsiteX2" fmla="*/ 2376247 w 3505604"/>
              <a:gd name="connsiteY2" fmla="*/ 150440 h 4461701"/>
              <a:gd name="connsiteX3" fmla="*/ 3476000 w 3505604"/>
              <a:gd name="connsiteY3" fmla="*/ 692911 h 4461701"/>
              <a:gd name="connsiteX4" fmla="*/ 3061282 w 3505604"/>
              <a:gd name="connsiteY4" fmla="*/ 2629308 h 4461701"/>
              <a:gd name="connsiteX5" fmla="*/ 2237246 w 3505604"/>
              <a:gd name="connsiteY5" fmla="*/ 4437706 h 4461701"/>
              <a:gd name="connsiteX6" fmla="*/ 1397352 w 3505604"/>
              <a:gd name="connsiteY6" fmla="*/ 3745018 h 4461701"/>
              <a:gd name="connsiteX7" fmla="*/ 1240032 w 3505604"/>
              <a:gd name="connsiteY7" fmla="*/ 2644437 h 4461701"/>
              <a:gd name="connsiteX8" fmla="*/ 18826 w 3505604"/>
              <a:gd name="connsiteY8" fmla="*/ 1485383 h 44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604" h="4461701">
                <a:moveTo>
                  <a:pt x="18826" y="1485383"/>
                </a:moveTo>
                <a:cubicBezTo>
                  <a:pt x="-143730" y="800134"/>
                  <a:pt x="785434" y="138548"/>
                  <a:pt x="1306341" y="294798"/>
                </a:cubicBezTo>
                <a:cubicBezTo>
                  <a:pt x="1826588" y="450641"/>
                  <a:pt x="1921744" y="395347"/>
                  <a:pt x="2376247" y="150440"/>
                </a:cubicBezTo>
                <a:cubicBezTo>
                  <a:pt x="2830091" y="-94875"/>
                  <a:pt x="3283290" y="-119453"/>
                  <a:pt x="3476000" y="692911"/>
                </a:cubicBezTo>
                <a:cubicBezTo>
                  <a:pt x="3668710" y="1505276"/>
                  <a:pt x="2849440" y="1736294"/>
                  <a:pt x="3061282" y="2629308"/>
                </a:cubicBezTo>
                <a:cubicBezTo>
                  <a:pt x="3273124" y="3522322"/>
                  <a:pt x="2761511" y="4313339"/>
                  <a:pt x="2237246" y="4437706"/>
                </a:cubicBezTo>
                <a:cubicBezTo>
                  <a:pt x="1712982" y="4562073"/>
                  <a:pt x="1372974" y="4183851"/>
                  <a:pt x="1397352" y="3745018"/>
                </a:cubicBezTo>
                <a:cubicBezTo>
                  <a:pt x="1397352" y="3745018"/>
                  <a:pt x="1476608" y="3083080"/>
                  <a:pt x="1240032" y="2644437"/>
                </a:cubicBezTo>
                <a:cubicBezTo>
                  <a:pt x="1003456" y="2205794"/>
                  <a:pt x="181508" y="2171166"/>
                  <a:pt x="18826" y="1485383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" name="Lingkaran: Berongga 9">
            <a:extLst>
              <a:ext uri="{FF2B5EF4-FFF2-40B4-BE49-F238E27FC236}">
                <a16:creationId xmlns:a16="http://schemas.microsoft.com/office/drawing/2014/main" id="{3DDF9C29-201E-0344-A9F9-F881A39FE324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6" name="Bentuk Bebas: Bentuk 10">
            <a:extLst>
              <a:ext uri="{FF2B5EF4-FFF2-40B4-BE49-F238E27FC236}">
                <a16:creationId xmlns:a16="http://schemas.microsoft.com/office/drawing/2014/main" id="{C446A366-57B1-D444-87A4-F38D2BB7C07D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5" name="Tampungan Gambar 4"/>
          <p:cNvSpPr>
            <a:spLocks noGrp="1"/>
          </p:cNvSpPr>
          <p:nvPr>
            <p:ph type="pic" sz="quarter" idx="10"/>
          </p:nvPr>
        </p:nvSpPr>
        <p:spPr>
          <a:xfrm>
            <a:off x="1692615" y="1466895"/>
            <a:ext cx="3768385" cy="3898811"/>
          </a:xfrm>
          <a:prstGeom prst="roundRect">
            <a:avLst>
              <a:gd name="adj" fmla="val 7669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144027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ta letak K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gkaran: Berongga 9">
            <a:extLst>
              <a:ext uri="{FF2B5EF4-FFF2-40B4-BE49-F238E27FC236}">
                <a16:creationId xmlns:a16="http://schemas.microsoft.com/office/drawing/2014/main" id="{F5E36448-ECF8-7B49-8775-B591EC195C54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" name="Bentuk Bebas: Bentuk 10">
            <a:extLst>
              <a:ext uri="{FF2B5EF4-FFF2-40B4-BE49-F238E27FC236}">
                <a16:creationId xmlns:a16="http://schemas.microsoft.com/office/drawing/2014/main" id="{0587C76A-9267-A047-BD3E-7C0457B1DFD9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01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uk Bebas: Bentuk 6">
            <a:extLst>
              <a:ext uri="{FF2B5EF4-FFF2-40B4-BE49-F238E27FC236}">
                <a16:creationId xmlns:a16="http://schemas.microsoft.com/office/drawing/2014/main" id="{BD7AAB76-16BB-1946-A83F-113BC2B3BA55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" name="Bentuk Bebas: Bentuk 3">
            <a:extLst>
              <a:ext uri="{FF2B5EF4-FFF2-40B4-BE49-F238E27FC236}">
                <a16:creationId xmlns:a16="http://schemas.microsoft.com/office/drawing/2014/main" id="{B0199EF8-276D-874C-8223-70E26C61D8D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649118" y="281782"/>
            <a:ext cx="6831013" cy="6261100"/>
          </a:xfrm>
          <a:custGeom>
            <a:avLst/>
            <a:gdLst>
              <a:gd name="T0" fmla="*/ 0 w 6849163"/>
              <a:gd name="T1" fmla="*/ 5648414 h 6261347"/>
              <a:gd name="T2" fmla="*/ 0 w 6849163"/>
              <a:gd name="T3" fmla="*/ 0 h 6261347"/>
              <a:gd name="T4" fmla="*/ 6831096 w 6849163"/>
              <a:gd name="T5" fmla="*/ 0 h 6261347"/>
              <a:gd name="T6" fmla="*/ 6831096 w 6849163"/>
              <a:gd name="T7" fmla="*/ 302054 h 6261347"/>
              <a:gd name="T8" fmla="*/ 6640891 w 6849163"/>
              <a:gd name="T9" fmla="*/ 928223 h 6261347"/>
              <a:gd name="T10" fmla="*/ 6393388 w 6849163"/>
              <a:gd name="T11" fmla="*/ 1873754 h 6261347"/>
              <a:gd name="T12" fmla="*/ 5984498 w 6849163"/>
              <a:gd name="T13" fmla="*/ 3234356 h 6261347"/>
              <a:gd name="T14" fmla="*/ 5730892 w 6849163"/>
              <a:gd name="T15" fmla="*/ 4998828 h 6261347"/>
              <a:gd name="T16" fmla="*/ 4734436 w 6849163"/>
              <a:gd name="T17" fmla="*/ 6261347 h 6261347"/>
              <a:gd name="T18" fmla="*/ 3395544 w 6849163"/>
              <a:gd name="T19" fmla="*/ 5436976 h 6261347"/>
              <a:gd name="T20" fmla="*/ 2514025 w 6849163"/>
              <a:gd name="T21" fmla="*/ 5539132 h 6261347"/>
              <a:gd name="T22" fmla="*/ 1903742 w 6849163"/>
              <a:gd name="T23" fmla="*/ 4616679 h 6261347"/>
              <a:gd name="T24" fmla="*/ 1356522 w 6849163"/>
              <a:gd name="T25" fmla="*/ 4631272 h 6261347"/>
              <a:gd name="T26" fmla="*/ 601806 w 6849163"/>
              <a:gd name="T27" fmla="*/ 5011725 h 6261347"/>
              <a:gd name="T28" fmla="*/ 0 w 6849163"/>
              <a:gd name="T29" fmla="*/ 5648414 h 626134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gkaran: Berongga 9">
            <a:extLst>
              <a:ext uri="{FF2B5EF4-FFF2-40B4-BE49-F238E27FC236}">
                <a16:creationId xmlns:a16="http://schemas.microsoft.com/office/drawing/2014/main" id="{12FCFA02-6F4D-9749-9145-91593322499F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" name="Bentuk Bebas: Bentuk 10">
            <a:extLst>
              <a:ext uri="{FF2B5EF4-FFF2-40B4-BE49-F238E27FC236}">
                <a16:creationId xmlns:a16="http://schemas.microsoft.com/office/drawing/2014/main" id="{C1F41AFD-6843-F442-86A8-5C899008371C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4" name="Bentuk Bebas: Bentuk 8">
            <a:extLst>
              <a:ext uri="{FF2B5EF4-FFF2-40B4-BE49-F238E27FC236}">
                <a16:creationId xmlns:a16="http://schemas.microsoft.com/office/drawing/2014/main" id="{E7674289-AE31-3642-9919-8B266C84EF6D}"/>
              </a:ext>
            </a:extLst>
          </p:cNvPr>
          <p:cNvSpPr>
            <a:spLocks/>
          </p:cNvSpPr>
          <p:nvPr userDrawn="1"/>
        </p:nvSpPr>
        <p:spPr bwMode="auto">
          <a:xfrm rot="2559919">
            <a:off x="7399338" y="-207963"/>
            <a:ext cx="7329487" cy="4622801"/>
          </a:xfrm>
          <a:custGeom>
            <a:avLst/>
            <a:gdLst>
              <a:gd name="T0" fmla="*/ 0 w 7328124"/>
              <a:gd name="T1" fmla="*/ 2827310 h 4622643"/>
              <a:gd name="T2" fmla="*/ 3067650 w 7328124"/>
              <a:gd name="T3" fmla="*/ 0 h 4622643"/>
              <a:gd name="T4" fmla="*/ 7328124 w 7328124"/>
              <a:gd name="T5" fmla="*/ 4622643 h 4622643"/>
              <a:gd name="T6" fmla="*/ 625485 w 7328124"/>
              <a:gd name="T7" fmla="*/ 4622643 h 4622643"/>
              <a:gd name="T8" fmla="*/ 0 w 7328124"/>
              <a:gd name="T9" fmla="*/ 3997158 h 46226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28124" h="4622643">
                <a:moveTo>
                  <a:pt x="0" y="2827310"/>
                </a:moveTo>
                <a:lnTo>
                  <a:pt x="3067650" y="0"/>
                </a:lnTo>
                <a:lnTo>
                  <a:pt x="7328124" y="4622643"/>
                </a:lnTo>
                <a:lnTo>
                  <a:pt x="625485" y="4622643"/>
                </a:lnTo>
                <a:cubicBezTo>
                  <a:pt x="280039" y="4622643"/>
                  <a:pt x="1" y="4342604"/>
                  <a:pt x="0" y="3997158"/>
                </a:cubicBezTo>
                <a:lnTo>
                  <a:pt x="0" y="2827310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uk Bebas: Bentuk 3">
            <a:extLst>
              <a:ext uri="{FF2B5EF4-FFF2-40B4-BE49-F238E27FC236}">
                <a16:creationId xmlns:a16="http://schemas.microsoft.com/office/drawing/2014/main" id="{DFDDB8F8-CE1A-464F-829E-1C274028C1B0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414337" y="414337"/>
            <a:ext cx="6813550" cy="5984875"/>
          </a:xfrm>
          <a:custGeom>
            <a:avLst/>
            <a:gdLst>
              <a:gd name="T0" fmla="*/ 0 w 6849163"/>
              <a:gd name="T1" fmla="*/ 5399269 h 6261347"/>
              <a:gd name="T2" fmla="*/ 0 w 6849163"/>
              <a:gd name="T3" fmla="*/ 0 h 6261347"/>
              <a:gd name="T4" fmla="*/ 6813031 w 6849163"/>
              <a:gd name="T5" fmla="*/ 0 h 6261347"/>
              <a:gd name="T6" fmla="*/ 6813031 w 6849163"/>
              <a:gd name="T7" fmla="*/ 288731 h 6261347"/>
              <a:gd name="T8" fmla="*/ 6623329 w 6849163"/>
              <a:gd name="T9" fmla="*/ 887280 h 6261347"/>
              <a:gd name="T10" fmla="*/ 6376480 w 6849163"/>
              <a:gd name="T11" fmla="*/ 1791105 h 6261347"/>
              <a:gd name="T12" fmla="*/ 5968672 w 6849163"/>
              <a:gd name="T13" fmla="*/ 3091692 h 6261347"/>
              <a:gd name="T14" fmla="*/ 5715736 w 6849163"/>
              <a:gd name="T15" fmla="*/ 4778335 h 6261347"/>
              <a:gd name="T16" fmla="*/ 4721916 w 6849163"/>
              <a:gd name="T17" fmla="*/ 5985166 h 6261347"/>
              <a:gd name="T18" fmla="*/ 3386565 w 6849163"/>
              <a:gd name="T19" fmla="*/ 5197157 h 6261347"/>
              <a:gd name="T20" fmla="*/ 2507376 w 6849163"/>
              <a:gd name="T21" fmla="*/ 5294807 h 6261347"/>
              <a:gd name="T22" fmla="*/ 1898707 w 6849163"/>
              <a:gd name="T23" fmla="*/ 4413042 h 6261347"/>
              <a:gd name="T24" fmla="*/ 1352935 w 6849163"/>
              <a:gd name="T25" fmla="*/ 4426992 h 6261347"/>
              <a:gd name="T26" fmla="*/ 600215 w 6849163"/>
              <a:gd name="T27" fmla="*/ 4790663 h 6261347"/>
              <a:gd name="T28" fmla="*/ 0 w 6849163"/>
              <a:gd name="T29" fmla="*/ 5399269 h 626134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uk Bebas: Bentuk 10">
            <a:extLst>
              <a:ext uri="{FF2B5EF4-FFF2-40B4-BE49-F238E27FC236}">
                <a16:creationId xmlns:a16="http://schemas.microsoft.com/office/drawing/2014/main" id="{E30E275A-3B20-1249-878E-62869F7E7430}"/>
              </a:ext>
            </a:extLst>
          </p:cNvPr>
          <p:cNvSpPr/>
          <p:nvPr userDrawn="1"/>
        </p:nvSpPr>
        <p:spPr>
          <a:xfrm>
            <a:off x="0" y="0"/>
            <a:ext cx="2855913" cy="2740025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  <p:sp>
        <p:nvSpPr>
          <p:cNvPr id="3" name="Bentuk Bebas: Bentuk 7">
            <a:extLst>
              <a:ext uri="{FF2B5EF4-FFF2-40B4-BE49-F238E27FC236}">
                <a16:creationId xmlns:a16="http://schemas.microsoft.com/office/drawing/2014/main" id="{589DB74C-FD38-7446-8646-369E5CD602F9}"/>
              </a:ext>
            </a:extLst>
          </p:cNvPr>
          <p:cNvSpPr/>
          <p:nvPr userDrawn="1"/>
        </p:nvSpPr>
        <p:spPr>
          <a:xfrm rot="5400000">
            <a:off x="4057861" y="1993402"/>
            <a:ext cx="4204280" cy="4277103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95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B964-A146-5F41-BBEA-58AD8E31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F2EA-C81D-4E46-AE90-87FF2C1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B070-44AA-4648-8267-CC50C7B6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ADBD-4A7E-0C4A-82B1-1308A6E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8DC2-DEDC-2A49-8C9E-2D8BEF50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A38-EC35-B548-A659-0AF97A29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C4D0-0ABB-1447-B08E-DFAB4D3C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88C8-ED60-FD4F-AC92-B28530D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1B3A-078C-5F4D-BCC5-B346AC02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3348-E372-D04E-A618-3F00F17A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12F-F972-6946-8493-33A8D2A7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F78B-C33E-8843-8B0D-A4FF34EDE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0E06D-6147-EA41-A6FC-2F6409D8C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9CD8-8C48-A44F-8431-A381674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F284-6358-C144-942C-24761DD4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E768A-3F7F-E647-ABE4-7238A6E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EF31-49C1-4042-B549-953FD961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46E34-1532-534A-9D80-0746D9F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51D5-A439-9145-A459-6C0EEC9D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7E555-5A29-1146-AE0F-E51F2F2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E05D-2BDF-DE4D-B7E8-7D8F5B2B1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A7D5F-5573-1A49-9A03-B4AD5E22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4BBFD-8155-C343-BC09-CB0D6A6E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0A36-7BB4-4E49-94BB-873DEEC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04BE-CD04-CD42-AC20-C9CE57D9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4D8BA-CFAB-9849-A1A8-A69BDF69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8C34-7189-9641-8F57-B0F9815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CDD06-83F9-FB4D-87FF-978571F7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8E114-97CC-454A-8306-580A3A9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3900-9176-2C46-BF25-9075E4C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3E19-A519-E74A-9B5D-CC4C1C7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0C0D-5273-5445-8749-5DAEF2D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748C-8B30-D54C-96DB-14805B80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E535-D411-DE47-85C9-50CF0ABA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1CE9-AE59-5347-AFB8-97A02AC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1883-E87B-924B-9A13-3C33F252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23B8-BDB3-6A49-ACEC-B6A56CAB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B52A-3323-A24B-9E23-1DC035BB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AA8C-5D2B-274E-B219-ED77D0DEF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0D198-47A7-DC43-9B74-6D8C7429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2FC9-9EE2-794C-83B9-6DB47D8C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5BBAE-162E-BA48-929B-47D8A1BA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D342-70ED-444B-BE7C-A423F80C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103B-934F-F249-8A18-4B6251BA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4C82-F8B0-1A46-AAD0-83611F9E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A9ED-1BAE-9A44-8CC1-ED5F4D0DD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B06C-A9A9-7943-812C-527FBD074AD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D61E-1C87-5A43-A341-3A57ED1B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B0EB-34C7-4346-AE3C-6CBFFB7A7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A6E2-99B3-BE45-BD92-45DBC9E9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7" name="Grafik 34">
            <a:extLst>
              <a:ext uri="{FF2B5EF4-FFF2-40B4-BE49-F238E27FC236}">
                <a16:creationId xmlns:a16="http://schemas.microsoft.com/office/drawing/2014/main" id="{28412488-883A-544D-A806-BF8CD4391F2B}"/>
              </a:ext>
            </a:extLst>
          </p:cNvPr>
          <p:cNvSpPr>
            <a:spLocks/>
          </p:cNvSpPr>
          <p:nvPr/>
        </p:nvSpPr>
        <p:spPr bwMode="auto">
          <a:xfrm>
            <a:off x="715964" y="567076"/>
            <a:ext cx="251654" cy="258087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9938" name="Grup 64">
            <a:extLst>
              <a:ext uri="{FF2B5EF4-FFF2-40B4-BE49-F238E27FC236}">
                <a16:creationId xmlns:a16="http://schemas.microsoft.com/office/drawing/2014/main" id="{3C8EF4D1-A4C5-A84E-A902-AD52A3FEC02E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2451100"/>
            <a:ext cx="1468437" cy="1611313"/>
            <a:chOff x="7494278" y="759011"/>
            <a:chExt cx="2206074" cy="2418967"/>
          </a:xfrm>
        </p:grpSpPr>
        <p:sp>
          <p:nvSpPr>
            <p:cNvPr id="40024" name="Bentuk Bebas: Bentuk 65">
              <a:extLst>
                <a:ext uri="{FF2B5EF4-FFF2-40B4-BE49-F238E27FC236}">
                  <a16:creationId xmlns:a16="http://schemas.microsoft.com/office/drawing/2014/main" id="{1BD418B3-0690-3F40-9E56-5F0C9595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024" y="902663"/>
              <a:ext cx="2060328" cy="2275315"/>
            </a:xfrm>
            <a:custGeom>
              <a:avLst/>
              <a:gdLst>
                <a:gd name="T0" fmla="*/ 1192473 w 2060328"/>
                <a:gd name="T1" fmla="*/ 44582 h 2275315"/>
                <a:gd name="T2" fmla="*/ 1545246 w 2060328"/>
                <a:gd name="T3" fmla="*/ 247676 h 2275315"/>
                <a:gd name="T4" fmla="*/ 1899676 w 2060328"/>
                <a:gd name="T5" fmla="*/ 452421 h 2275315"/>
                <a:gd name="T6" fmla="*/ 2060329 w 2060328"/>
                <a:gd name="T7" fmla="*/ 731470 h 2275315"/>
                <a:gd name="T8" fmla="*/ 2060329 w 2060328"/>
                <a:gd name="T9" fmla="*/ 1137658 h 2275315"/>
                <a:gd name="T10" fmla="*/ 2060329 w 2060328"/>
                <a:gd name="T11" fmla="*/ 1545498 h 2275315"/>
                <a:gd name="T12" fmla="*/ 1899676 w 2060328"/>
                <a:gd name="T13" fmla="*/ 1824546 h 2275315"/>
                <a:gd name="T14" fmla="*/ 1545246 w 2060328"/>
                <a:gd name="T15" fmla="*/ 2027640 h 2275315"/>
                <a:gd name="T16" fmla="*/ 1192473 w 2060328"/>
                <a:gd name="T17" fmla="*/ 2230734 h 2275315"/>
                <a:gd name="T18" fmla="*/ 867855 w 2060328"/>
                <a:gd name="T19" fmla="*/ 2230734 h 2275315"/>
                <a:gd name="T20" fmla="*/ 515082 w 2060328"/>
                <a:gd name="T21" fmla="*/ 2027640 h 2275315"/>
                <a:gd name="T22" fmla="*/ 162309 w 2060328"/>
                <a:gd name="T23" fmla="*/ 1824546 h 2275315"/>
                <a:gd name="T24" fmla="*/ 0 w 2060328"/>
                <a:gd name="T25" fmla="*/ 1545498 h 2275315"/>
                <a:gd name="T26" fmla="*/ 0 w 2060328"/>
                <a:gd name="T27" fmla="*/ 1137658 h 2275315"/>
                <a:gd name="T28" fmla="*/ 0 w 2060328"/>
                <a:gd name="T29" fmla="*/ 731470 h 2275315"/>
                <a:gd name="T30" fmla="*/ 162309 w 2060328"/>
                <a:gd name="T31" fmla="*/ 452421 h 2275315"/>
                <a:gd name="T32" fmla="*/ 515082 w 2060328"/>
                <a:gd name="T33" fmla="*/ 247676 h 2275315"/>
                <a:gd name="T34" fmla="*/ 867855 w 2060328"/>
                <a:gd name="T35" fmla="*/ 44582 h 2275315"/>
                <a:gd name="T36" fmla="*/ 1192473 w 2060328"/>
                <a:gd name="T37" fmla="*/ 44582 h 22753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25" name="Bentuk Bebas: Bentuk 66">
              <a:extLst>
                <a:ext uri="{FF2B5EF4-FFF2-40B4-BE49-F238E27FC236}">
                  <a16:creationId xmlns:a16="http://schemas.microsoft.com/office/drawing/2014/main" id="{0D79D76E-F6EF-014D-B9DD-FDC6109B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78" y="759011"/>
              <a:ext cx="2061984" cy="2270362"/>
            </a:xfrm>
            <a:custGeom>
              <a:avLst/>
              <a:gdLst>
                <a:gd name="T0" fmla="*/ 0 w 2061984"/>
                <a:gd name="T1" fmla="*/ 1309380 h 2270362"/>
                <a:gd name="T2" fmla="*/ 283212 w 2061984"/>
                <a:gd name="T3" fmla="*/ 1890593 h 2270362"/>
                <a:gd name="T4" fmla="*/ 0 w 2061984"/>
                <a:gd name="T5" fmla="*/ 1547149 h 2270362"/>
                <a:gd name="T6" fmla="*/ 119247 w 2061984"/>
                <a:gd name="T7" fmla="*/ 1791522 h 2270362"/>
                <a:gd name="T8" fmla="*/ 0 w 2061984"/>
                <a:gd name="T9" fmla="*/ 1071611 h 2270362"/>
                <a:gd name="T10" fmla="*/ 445521 w 2061984"/>
                <a:gd name="T11" fmla="*/ 1983058 h 2270362"/>
                <a:gd name="T12" fmla="*/ 0 w 2061984"/>
                <a:gd name="T13" fmla="*/ 833842 h 2270362"/>
                <a:gd name="T14" fmla="*/ 606174 w 2061984"/>
                <a:gd name="T15" fmla="*/ 2075524 h 2270362"/>
                <a:gd name="T16" fmla="*/ 14906 w 2061984"/>
                <a:gd name="T17" fmla="*/ 625794 h 2270362"/>
                <a:gd name="T18" fmla="*/ 766827 w 2061984"/>
                <a:gd name="T19" fmla="*/ 2167990 h 2270362"/>
                <a:gd name="T20" fmla="*/ 77842 w 2061984"/>
                <a:gd name="T21" fmla="*/ 516817 h 2270362"/>
                <a:gd name="T22" fmla="*/ 924167 w 2061984"/>
                <a:gd name="T23" fmla="*/ 2252200 h 2270362"/>
                <a:gd name="T24" fmla="*/ 160653 w 2061984"/>
                <a:gd name="T25" fmla="*/ 447468 h 2270362"/>
                <a:gd name="T26" fmla="*/ 1048383 w 2061984"/>
                <a:gd name="T27" fmla="*/ 2270363 h 2270362"/>
                <a:gd name="T28" fmla="*/ 250088 w 2061984"/>
                <a:gd name="T29" fmla="*/ 396281 h 2270362"/>
                <a:gd name="T30" fmla="*/ 1152724 w 2061984"/>
                <a:gd name="T31" fmla="*/ 2245595 h 2270362"/>
                <a:gd name="T32" fmla="*/ 341180 w 2061984"/>
                <a:gd name="T33" fmla="*/ 343444 h 2270362"/>
                <a:gd name="T34" fmla="*/ 1245472 w 2061984"/>
                <a:gd name="T35" fmla="*/ 2196060 h 2270362"/>
                <a:gd name="T36" fmla="*/ 432272 w 2061984"/>
                <a:gd name="T37" fmla="*/ 292258 h 2270362"/>
                <a:gd name="T38" fmla="*/ 1334907 w 2061984"/>
                <a:gd name="T39" fmla="*/ 2144873 h 2270362"/>
                <a:gd name="T40" fmla="*/ 521707 w 2061984"/>
                <a:gd name="T41" fmla="*/ 239420 h 2270362"/>
                <a:gd name="T42" fmla="*/ 1425999 w 2061984"/>
                <a:gd name="T43" fmla="*/ 2092036 h 2270362"/>
                <a:gd name="T44" fmla="*/ 612799 w 2061984"/>
                <a:gd name="T45" fmla="*/ 188234 h 2270362"/>
                <a:gd name="T46" fmla="*/ 1517091 w 2061984"/>
                <a:gd name="T47" fmla="*/ 2040849 h 2270362"/>
                <a:gd name="T48" fmla="*/ 703890 w 2061984"/>
                <a:gd name="T49" fmla="*/ 135396 h 2270362"/>
                <a:gd name="T50" fmla="*/ 1606526 w 2061984"/>
                <a:gd name="T51" fmla="*/ 1988012 h 2270362"/>
                <a:gd name="T52" fmla="*/ 793326 w 2061984"/>
                <a:gd name="T53" fmla="*/ 82559 h 2270362"/>
                <a:gd name="T54" fmla="*/ 1697618 w 2061984"/>
                <a:gd name="T55" fmla="*/ 1936826 h 2270362"/>
                <a:gd name="T56" fmla="*/ 884418 w 2061984"/>
                <a:gd name="T57" fmla="*/ 31372 h 2270362"/>
                <a:gd name="T58" fmla="*/ 1788710 w 2061984"/>
                <a:gd name="T59" fmla="*/ 1883988 h 2270362"/>
                <a:gd name="T60" fmla="*/ 985447 w 2061984"/>
                <a:gd name="T61" fmla="*/ 0 h 2270362"/>
                <a:gd name="T62" fmla="*/ 1878145 w 2061984"/>
                <a:gd name="T63" fmla="*/ 1831151 h 2270362"/>
                <a:gd name="T64" fmla="*/ 1103038 w 2061984"/>
                <a:gd name="T65" fmla="*/ 4954 h 2270362"/>
                <a:gd name="T66" fmla="*/ 1964268 w 2061984"/>
                <a:gd name="T67" fmla="*/ 1771708 h 2270362"/>
                <a:gd name="T68" fmla="*/ 1253753 w 2061984"/>
                <a:gd name="T69" fmla="*/ 75954 h 2270362"/>
                <a:gd name="T70" fmla="*/ 2033829 w 2061984"/>
                <a:gd name="T71" fmla="*/ 1674289 h 2270362"/>
                <a:gd name="T72" fmla="*/ 1414406 w 2061984"/>
                <a:gd name="T73" fmla="*/ 168420 h 2270362"/>
                <a:gd name="T74" fmla="*/ 2061985 w 2061984"/>
                <a:gd name="T75" fmla="*/ 1494311 h 2270362"/>
                <a:gd name="T76" fmla="*/ 1576715 w 2061984"/>
                <a:gd name="T77" fmla="*/ 260885 h 2270362"/>
                <a:gd name="T78" fmla="*/ 2061985 w 2061984"/>
                <a:gd name="T79" fmla="*/ 1256542 h 2270362"/>
                <a:gd name="T80" fmla="*/ 1737367 w 2061984"/>
                <a:gd name="T81" fmla="*/ 353351 h 2270362"/>
                <a:gd name="T82" fmla="*/ 2061985 w 2061984"/>
                <a:gd name="T83" fmla="*/ 1018774 h 2270362"/>
                <a:gd name="T84" fmla="*/ 1898020 w 2061984"/>
                <a:gd name="T85" fmla="*/ 445817 h 2270362"/>
                <a:gd name="T86" fmla="*/ 2061985 w 2061984"/>
                <a:gd name="T87" fmla="*/ 781005 h 22703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939" name="Kotak Teks 3">
            <a:extLst>
              <a:ext uri="{FF2B5EF4-FFF2-40B4-BE49-F238E27FC236}">
                <a16:creationId xmlns:a16="http://schemas.microsoft.com/office/drawing/2014/main" id="{30B0F140-0A3E-1A41-A354-D4D2C2E8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312" y="2145433"/>
            <a:ext cx="82413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PK" sz="66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Goals of  </a:t>
            </a:r>
            <a:r>
              <a:rPr lang="en-US" altLang="en-PK" sz="66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Psychology</a:t>
            </a:r>
            <a:endParaRPr lang="en-ID" altLang="en-PK" sz="6600" b="1" dirty="0">
              <a:solidFill>
                <a:schemeClr val="bg1"/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9941" name="Oval 238">
            <a:extLst>
              <a:ext uri="{FF2B5EF4-FFF2-40B4-BE49-F238E27FC236}">
                <a16:creationId xmlns:a16="http://schemas.microsoft.com/office/drawing/2014/main" id="{B3DA8C35-AC87-DE4E-BFA8-0DAA5397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5713413"/>
            <a:ext cx="214313" cy="212725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39942" name="Oval 239">
            <a:extLst>
              <a:ext uri="{FF2B5EF4-FFF2-40B4-BE49-F238E27FC236}">
                <a16:creationId xmlns:a16="http://schemas.microsoft.com/office/drawing/2014/main" id="{29F7BCA7-2158-7E46-9199-0F9F623C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588" y="2625725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39943" name="Segitiga Sama Kaki 16">
            <a:extLst>
              <a:ext uri="{FF2B5EF4-FFF2-40B4-BE49-F238E27FC236}">
                <a16:creationId xmlns:a16="http://schemas.microsoft.com/office/drawing/2014/main" id="{5E5D548B-C84F-E941-9831-26E9D9DF5D55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10694988" y="5162550"/>
            <a:ext cx="160337" cy="13811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F2BB2-AF12-2334-D6AD-0E27BD97CD85}"/>
              </a:ext>
            </a:extLst>
          </p:cNvPr>
          <p:cNvGrpSpPr/>
          <p:nvPr/>
        </p:nvGrpSpPr>
        <p:grpSpPr>
          <a:xfrm>
            <a:off x="405215" y="5755847"/>
            <a:ext cx="2841158" cy="837394"/>
            <a:chOff x="8654448" y="5592040"/>
            <a:chExt cx="2841158" cy="837394"/>
          </a:xfrm>
        </p:grpSpPr>
        <p:pic>
          <p:nvPicPr>
            <p:cNvPr id="5" name="Graphic 4" descr="Envelope with solid fill">
              <a:extLst>
                <a:ext uri="{FF2B5EF4-FFF2-40B4-BE49-F238E27FC236}">
                  <a16:creationId xmlns:a16="http://schemas.microsoft.com/office/drawing/2014/main" id="{B8565842-DEFA-6B3F-6F3F-06EB638B3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4450" y="5994971"/>
              <a:ext cx="434463" cy="434463"/>
            </a:xfrm>
            <a:prstGeom prst="rect">
              <a:avLst/>
            </a:prstGeom>
          </p:spPr>
        </p:pic>
        <p:pic>
          <p:nvPicPr>
            <p:cNvPr id="6" name="Graphic 5" descr="Professor female with solid fill">
              <a:extLst>
                <a:ext uri="{FF2B5EF4-FFF2-40B4-BE49-F238E27FC236}">
                  <a16:creationId xmlns:a16="http://schemas.microsoft.com/office/drawing/2014/main" id="{43642EEB-7FD8-7898-E554-78055B4D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4448" y="5592040"/>
              <a:ext cx="439200" cy="439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3FACEA-7153-2DF9-B7A9-D3346C33803D}"/>
                </a:ext>
              </a:extLst>
            </p:cNvPr>
            <p:cNvSpPr txBox="1"/>
            <p:nvPr/>
          </p:nvSpPr>
          <p:spPr>
            <a:xfrm>
              <a:off x="9148673" y="5676339"/>
              <a:ext cx="217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Source Sans Pro" panose="020B0503030403020204" pitchFamily="34" charset="0"/>
                  <a:ea typeface="Roboto" panose="02000000000000000000" pitchFamily="2" charset="0"/>
                  <a:cs typeface="Roboto" panose="02000000000000000000" pitchFamily="2" charset="0"/>
                  <a:sym typeface="Open Sans" charset="0"/>
                </a:rPr>
                <a:t>Aisha </a:t>
              </a:r>
              <a:r>
                <a:rPr lang="en-US" sz="20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Roboto" panose="02000000000000000000" pitchFamily="2" charset="0"/>
                  <a:cs typeface="Roboto" panose="02000000000000000000" pitchFamily="2" charset="0"/>
                  <a:sym typeface="Open Sans" charset="0"/>
                </a:rPr>
                <a:t>Bano</a:t>
              </a:r>
              <a:endPara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F2BBD3-B168-46AF-0511-7509E51B5795}"/>
                </a:ext>
              </a:extLst>
            </p:cNvPr>
            <p:cNvSpPr txBox="1"/>
            <p:nvPr/>
          </p:nvSpPr>
          <p:spPr>
            <a:xfrm>
              <a:off x="9088913" y="6045671"/>
              <a:ext cx="240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 </a:t>
              </a:r>
              <a:r>
                <a:rPr lang="en-GB" dirty="0" err="1">
                  <a:solidFill>
                    <a:schemeClr val="bg1"/>
                  </a:solidFill>
                </a:rPr>
                <a:t>aisha.bano@nu.edu.pk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up 18">
            <a:extLst>
              <a:ext uri="{FF2B5EF4-FFF2-40B4-BE49-F238E27FC236}">
                <a16:creationId xmlns:a16="http://schemas.microsoft.com/office/drawing/2014/main" id="{7B7BBC7E-7268-3A47-8DBA-84BFA37F29D8}"/>
              </a:ext>
            </a:extLst>
          </p:cNvPr>
          <p:cNvGrpSpPr>
            <a:grpSpLocks/>
          </p:cNvGrpSpPr>
          <p:nvPr/>
        </p:nvGrpSpPr>
        <p:grpSpPr bwMode="auto">
          <a:xfrm rot="1009000">
            <a:off x="7540625" y="463550"/>
            <a:ext cx="1468438" cy="1611313"/>
            <a:chOff x="7494278" y="759011"/>
            <a:chExt cx="2206074" cy="2418967"/>
          </a:xfrm>
        </p:grpSpPr>
        <p:sp>
          <p:nvSpPr>
            <p:cNvPr id="42034" name="Bentuk Bebas: Bentuk 11">
              <a:extLst>
                <a:ext uri="{FF2B5EF4-FFF2-40B4-BE49-F238E27FC236}">
                  <a16:creationId xmlns:a16="http://schemas.microsoft.com/office/drawing/2014/main" id="{121DA682-4EEA-C640-8A6C-E07089587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024" y="902663"/>
              <a:ext cx="2060328" cy="2275315"/>
            </a:xfrm>
            <a:custGeom>
              <a:avLst/>
              <a:gdLst>
                <a:gd name="T0" fmla="*/ 1192473 w 2060328"/>
                <a:gd name="T1" fmla="*/ 44582 h 2275315"/>
                <a:gd name="T2" fmla="*/ 1545246 w 2060328"/>
                <a:gd name="T3" fmla="*/ 247676 h 2275315"/>
                <a:gd name="T4" fmla="*/ 1899676 w 2060328"/>
                <a:gd name="T5" fmla="*/ 452421 h 2275315"/>
                <a:gd name="T6" fmla="*/ 2060329 w 2060328"/>
                <a:gd name="T7" fmla="*/ 731470 h 2275315"/>
                <a:gd name="T8" fmla="*/ 2060329 w 2060328"/>
                <a:gd name="T9" fmla="*/ 1137658 h 2275315"/>
                <a:gd name="T10" fmla="*/ 2060329 w 2060328"/>
                <a:gd name="T11" fmla="*/ 1545498 h 2275315"/>
                <a:gd name="T12" fmla="*/ 1899676 w 2060328"/>
                <a:gd name="T13" fmla="*/ 1824546 h 2275315"/>
                <a:gd name="T14" fmla="*/ 1545246 w 2060328"/>
                <a:gd name="T15" fmla="*/ 2027640 h 2275315"/>
                <a:gd name="T16" fmla="*/ 1192473 w 2060328"/>
                <a:gd name="T17" fmla="*/ 2230734 h 2275315"/>
                <a:gd name="T18" fmla="*/ 867855 w 2060328"/>
                <a:gd name="T19" fmla="*/ 2230734 h 2275315"/>
                <a:gd name="T20" fmla="*/ 515082 w 2060328"/>
                <a:gd name="T21" fmla="*/ 2027640 h 2275315"/>
                <a:gd name="T22" fmla="*/ 162309 w 2060328"/>
                <a:gd name="T23" fmla="*/ 1824546 h 2275315"/>
                <a:gd name="T24" fmla="*/ 0 w 2060328"/>
                <a:gd name="T25" fmla="*/ 1545498 h 2275315"/>
                <a:gd name="T26" fmla="*/ 0 w 2060328"/>
                <a:gd name="T27" fmla="*/ 1137658 h 2275315"/>
                <a:gd name="T28" fmla="*/ 0 w 2060328"/>
                <a:gd name="T29" fmla="*/ 731470 h 2275315"/>
                <a:gd name="T30" fmla="*/ 162309 w 2060328"/>
                <a:gd name="T31" fmla="*/ 452421 h 2275315"/>
                <a:gd name="T32" fmla="*/ 515082 w 2060328"/>
                <a:gd name="T33" fmla="*/ 247676 h 2275315"/>
                <a:gd name="T34" fmla="*/ 867855 w 2060328"/>
                <a:gd name="T35" fmla="*/ 44582 h 2275315"/>
                <a:gd name="T36" fmla="*/ 1192473 w 2060328"/>
                <a:gd name="T37" fmla="*/ 44582 h 22753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035" name="Bentuk Bebas: Bentuk 13">
              <a:extLst>
                <a:ext uri="{FF2B5EF4-FFF2-40B4-BE49-F238E27FC236}">
                  <a16:creationId xmlns:a16="http://schemas.microsoft.com/office/drawing/2014/main" id="{26D2FB17-C62B-7B43-9EDE-2EE9E605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78" y="759011"/>
              <a:ext cx="2061984" cy="2270362"/>
            </a:xfrm>
            <a:custGeom>
              <a:avLst/>
              <a:gdLst>
                <a:gd name="T0" fmla="*/ 0 w 2061984"/>
                <a:gd name="T1" fmla="*/ 1309380 h 2270362"/>
                <a:gd name="T2" fmla="*/ 283212 w 2061984"/>
                <a:gd name="T3" fmla="*/ 1890593 h 2270362"/>
                <a:gd name="T4" fmla="*/ 0 w 2061984"/>
                <a:gd name="T5" fmla="*/ 1547149 h 2270362"/>
                <a:gd name="T6" fmla="*/ 119247 w 2061984"/>
                <a:gd name="T7" fmla="*/ 1791522 h 2270362"/>
                <a:gd name="T8" fmla="*/ 0 w 2061984"/>
                <a:gd name="T9" fmla="*/ 1071611 h 2270362"/>
                <a:gd name="T10" fmla="*/ 445521 w 2061984"/>
                <a:gd name="T11" fmla="*/ 1983058 h 2270362"/>
                <a:gd name="T12" fmla="*/ 0 w 2061984"/>
                <a:gd name="T13" fmla="*/ 833842 h 2270362"/>
                <a:gd name="T14" fmla="*/ 606174 w 2061984"/>
                <a:gd name="T15" fmla="*/ 2075524 h 2270362"/>
                <a:gd name="T16" fmla="*/ 14906 w 2061984"/>
                <a:gd name="T17" fmla="*/ 625794 h 2270362"/>
                <a:gd name="T18" fmla="*/ 766827 w 2061984"/>
                <a:gd name="T19" fmla="*/ 2167990 h 2270362"/>
                <a:gd name="T20" fmla="*/ 77842 w 2061984"/>
                <a:gd name="T21" fmla="*/ 516817 h 2270362"/>
                <a:gd name="T22" fmla="*/ 924167 w 2061984"/>
                <a:gd name="T23" fmla="*/ 2252200 h 2270362"/>
                <a:gd name="T24" fmla="*/ 160653 w 2061984"/>
                <a:gd name="T25" fmla="*/ 447468 h 2270362"/>
                <a:gd name="T26" fmla="*/ 1048383 w 2061984"/>
                <a:gd name="T27" fmla="*/ 2270363 h 2270362"/>
                <a:gd name="T28" fmla="*/ 250088 w 2061984"/>
                <a:gd name="T29" fmla="*/ 396281 h 2270362"/>
                <a:gd name="T30" fmla="*/ 1152724 w 2061984"/>
                <a:gd name="T31" fmla="*/ 2245595 h 2270362"/>
                <a:gd name="T32" fmla="*/ 341180 w 2061984"/>
                <a:gd name="T33" fmla="*/ 343444 h 2270362"/>
                <a:gd name="T34" fmla="*/ 1245472 w 2061984"/>
                <a:gd name="T35" fmla="*/ 2196060 h 2270362"/>
                <a:gd name="T36" fmla="*/ 432272 w 2061984"/>
                <a:gd name="T37" fmla="*/ 292258 h 2270362"/>
                <a:gd name="T38" fmla="*/ 1334907 w 2061984"/>
                <a:gd name="T39" fmla="*/ 2144873 h 2270362"/>
                <a:gd name="T40" fmla="*/ 521707 w 2061984"/>
                <a:gd name="T41" fmla="*/ 239420 h 2270362"/>
                <a:gd name="T42" fmla="*/ 1425999 w 2061984"/>
                <a:gd name="T43" fmla="*/ 2092036 h 2270362"/>
                <a:gd name="T44" fmla="*/ 612799 w 2061984"/>
                <a:gd name="T45" fmla="*/ 188234 h 2270362"/>
                <a:gd name="T46" fmla="*/ 1517091 w 2061984"/>
                <a:gd name="T47" fmla="*/ 2040849 h 2270362"/>
                <a:gd name="T48" fmla="*/ 703890 w 2061984"/>
                <a:gd name="T49" fmla="*/ 135396 h 2270362"/>
                <a:gd name="T50" fmla="*/ 1606526 w 2061984"/>
                <a:gd name="T51" fmla="*/ 1988012 h 2270362"/>
                <a:gd name="T52" fmla="*/ 793326 w 2061984"/>
                <a:gd name="T53" fmla="*/ 82559 h 2270362"/>
                <a:gd name="T54" fmla="*/ 1697618 w 2061984"/>
                <a:gd name="T55" fmla="*/ 1936826 h 2270362"/>
                <a:gd name="T56" fmla="*/ 884418 w 2061984"/>
                <a:gd name="T57" fmla="*/ 31372 h 2270362"/>
                <a:gd name="T58" fmla="*/ 1788710 w 2061984"/>
                <a:gd name="T59" fmla="*/ 1883988 h 2270362"/>
                <a:gd name="T60" fmla="*/ 985447 w 2061984"/>
                <a:gd name="T61" fmla="*/ 0 h 2270362"/>
                <a:gd name="T62" fmla="*/ 1878145 w 2061984"/>
                <a:gd name="T63" fmla="*/ 1831151 h 2270362"/>
                <a:gd name="T64" fmla="*/ 1103038 w 2061984"/>
                <a:gd name="T65" fmla="*/ 4954 h 2270362"/>
                <a:gd name="T66" fmla="*/ 1964268 w 2061984"/>
                <a:gd name="T67" fmla="*/ 1771708 h 2270362"/>
                <a:gd name="T68" fmla="*/ 1253753 w 2061984"/>
                <a:gd name="T69" fmla="*/ 75954 h 2270362"/>
                <a:gd name="T70" fmla="*/ 2033829 w 2061984"/>
                <a:gd name="T71" fmla="*/ 1674289 h 2270362"/>
                <a:gd name="T72" fmla="*/ 1414406 w 2061984"/>
                <a:gd name="T73" fmla="*/ 168420 h 2270362"/>
                <a:gd name="T74" fmla="*/ 2061985 w 2061984"/>
                <a:gd name="T75" fmla="*/ 1494311 h 2270362"/>
                <a:gd name="T76" fmla="*/ 1576715 w 2061984"/>
                <a:gd name="T77" fmla="*/ 260885 h 2270362"/>
                <a:gd name="T78" fmla="*/ 2061985 w 2061984"/>
                <a:gd name="T79" fmla="*/ 1256542 h 2270362"/>
                <a:gd name="T80" fmla="*/ 1737367 w 2061984"/>
                <a:gd name="T81" fmla="*/ 353351 h 2270362"/>
                <a:gd name="T82" fmla="*/ 2061985 w 2061984"/>
                <a:gd name="T83" fmla="*/ 1018774 h 2270362"/>
                <a:gd name="T84" fmla="*/ 1898020 w 2061984"/>
                <a:gd name="T85" fmla="*/ 445817 h 2270362"/>
                <a:gd name="T86" fmla="*/ 2061985 w 2061984"/>
                <a:gd name="T87" fmla="*/ 781005 h 22703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1987" name="Oval 14">
            <a:extLst>
              <a:ext uri="{FF2B5EF4-FFF2-40B4-BE49-F238E27FC236}">
                <a16:creationId xmlns:a16="http://schemas.microsoft.com/office/drawing/2014/main" id="{9538C0E8-A659-3D45-BC7E-76F91ED7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5713413"/>
            <a:ext cx="214313" cy="212725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41988" name="Oval 15">
            <a:extLst>
              <a:ext uri="{FF2B5EF4-FFF2-40B4-BE49-F238E27FC236}">
                <a16:creationId xmlns:a16="http://schemas.microsoft.com/office/drawing/2014/main" id="{DA696EA5-C68F-E742-A14F-AC8B6F55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588" y="2625725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41989" name="Segitiga Sama Kaki 16">
            <a:extLst>
              <a:ext uri="{FF2B5EF4-FFF2-40B4-BE49-F238E27FC236}">
                <a16:creationId xmlns:a16="http://schemas.microsoft.com/office/drawing/2014/main" id="{20106AB9-3295-1C4C-8965-F49388566858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8483600" y="2489444"/>
            <a:ext cx="158750" cy="13811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6B6671B-4D70-114C-8C59-E637EA120263}"/>
              </a:ext>
            </a:extLst>
          </p:cNvPr>
          <p:cNvSpPr txBox="1"/>
          <p:nvPr/>
        </p:nvSpPr>
        <p:spPr>
          <a:xfrm>
            <a:off x="419934" y="478365"/>
            <a:ext cx="5633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Social Psychology</a:t>
            </a:r>
            <a:endParaRPr lang="en-ID" sz="40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61DBD5-5FBB-6843-BC6F-E34FCCB29C71}"/>
              </a:ext>
            </a:extLst>
          </p:cNvPr>
          <p:cNvCxnSpPr>
            <a:cxnSpLocks/>
          </p:cNvCxnSpPr>
          <p:nvPr/>
        </p:nvCxnSpPr>
        <p:spPr>
          <a:xfrm>
            <a:off x="562598" y="1186251"/>
            <a:ext cx="162596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801AB1F-3C6D-2D41-AB8F-6F30A644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31" y="3526209"/>
            <a:ext cx="3901319" cy="3428894"/>
          </a:xfrm>
          <a:prstGeom prst="rect">
            <a:avLst/>
          </a:prstGeom>
        </p:spPr>
      </p:pic>
      <p:grpSp>
        <p:nvGrpSpPr>
          <p:cNvPr id="58" name="Grup 13">
            <a:extLst>
              <a:ext uri="{FF2B5EF4-FFF2-40B4-BE49-F238E27FC236}">
                <a16:creationId xmlns:a16="http://schemas.microsoft.com/office/drawing/2014/main" id="{DFA19A08-9986-4247-A809-257E795794F3}"/>
              </a:ext>
            </a:extLst>
          </p:cNvPr>
          <p:cNvGrpSpPr>
            <a:grpSpLocks/>
          </p:cNvGrpSpPr>
          <p:nvPr/>
        </p:nvGrpSpPr>
        <p:grpSpPr bwMode="auto">
          <a:xfrm>
            <a:off x="419934" y="3156218"/>
            <a:ext cx="373062" cy="373063"/>
            <a:chOff x="1714500" y="5126917"/>
            <a:chExt cx="469900" cy="469900"/>
          </a:xfrm>
        </p:grpSpPr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246E695E-1023-3243-9B82-9A855D1F1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60" name="Konektor Panah Lurus 11">
              <a:extLst>
                <a:ext uri="{FF2B5EF4-FFF2-40B4-BE49-F238E27FC236}">
                  <a16:creationId xmlns:a16="http://schemas.microsoft.com/office/drawing/2014/main" id="{2C2FCC6C-4B47-3E4F-AC9E-651C47D34C79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Kotak Teks 14">
            <a:extLst>
              <a:ext uri="{FF2B5EF4-FFF2-40B4-BE49-F238E27FC236}">
                <a16:creationId xmlns:a16="http://schemas.microsoft.com/office/drawing/2014/main" id="{E4C13568-02F9-5F44-A101-7DE1CFA0DBDF}"/>
              </a:ext>
            </a:extLst>
          </p:cNvPr>
          <p:cNvSpPr txBox="1"/>
          <p:nvPr/>
        </p:nvSpPr>
        <p:spPr>
          <a:xfrm>
            <a:off x="908049" y="3131547"/>
            <a:ext cx="6691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Social psychologists study how people influence one another.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16F37-1BF3-E540-B793-32EEC6C14AE5}"/>
              </a:ext>
            </a:extLst>
          </p:cNvPr>
          <p:cNvSpPr/>
          <p:nvPr/>
        </p:nvSpPr>
        <p:spPr>
          <a:xfrm>
            <a:off x="419934" y="18590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Social psychologists study how people influence one another.</a:t>
            </a:r>
          </a:p>
        </p:txBody>
      </p:sp>
      <p:grpSp>
        <p:nvGrpSpPr>
          <p:cNvPr id="2" name="Grup 13">
            <a:extLst>
              <a:ext uri="{FF2B5EF4-FFF2-40B4-BE49-F238E27FC236}">
                <a16:creationId xmlns:a16="http://schemas.microsoft.com/office/drawing/2014/main" id="{472EE7C5-A940-C731-ACCC-27EC8DEA48EE}"/>
              </a:ext>
            </a:extLst>
          </p:cNvPr>
          <p:cNvGrpSpPr>
            <a:grpSpLocks/>
          </p:cNvGrpSpPr>
          <p:nvPr/>
        </p:nvGrpSpPr>
        <p:grpSpPr bwMode="auto">
          <a:xfrm>
            <a:off x="419934" y="4464764"/>
            <a:ext cx="373062" cy="373063"/>
            <a:chOff x="1714500" y="5126917"/>
            <a:chExt cx="469900" cy="469900"/>
          </a:xfrm>
        </p:grpSpPr>
        <p:sp>
          <p:nvSpPr>
            <p:cNvPr id="3" name="Oval 9">
              <a:extLst>
                <a:ext uri="{FF2B5EF4-FFF2-40B4-BE49-F238E27FC236}">
                  <a16:creationId xmlns:a16="http://schemas.microsoft.com/office/drawing/2014/main" id="{5CFD43E5-6B9A-36A0-227B-1449078D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" name="Konektor Panah Lurus 11">
              <a:extLst>
                <a:ext uri="{FF2B5EF4-FFF2-40B4-BE49-F238E27FC236}">
                  <a16:creationId xmlns:a16="http://schemas.microsoft.com/office/drawing/2014/main" id="{C6F54334-B59A-17CA-467C-AAB25AF6B003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Kotak Teks 14">
            <a:extLst>
              <a:ext uri="{FF2B5EF4-FFF2-40B4-BE49-F238E27FC236}">
                <a16:creationId xmlns:a16="http://schemas.microsoft.com/office/drawing/2014/main" id="{BFC07182-68BE-52F4-61E6-E94DFFE9B519}"/>
              </a:ext>
            </a:extLst>
          </p:cNvPr>
          <p:cNvSpPr txBox="1"/>
          <p:nvPr/>
        </p:nvSpPr>
        <p:spPr>
          <a:xfrm>
            <a:off x="908049" y="4440093"/>
            <a:ext cx="6523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How the role of society and its culture influence in the development of one’s personality.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3">
            <a:extLst>
              <a:ext uri="{FF2B5EF4-FFF2-40B4-BE49-F238E27FC236}">
                <a16:creationId xmlns:a16="http://schemas.microsoft.com/office/drawing/2014/main" id="{6B280DE9-9B2A-1F48-AA25-F06C94C14857}"/>
              </a:ext>
            </a:extLst>
          </p:cNvPr>
          <p:cNvSpPr txBox="1"/>
          <p:nvPr/>
        </p:nvSpPr>
        <p:spPr>
          <a:xfrm>
            <a:off x="766758" y="227833"/>
            <a:ext cx="79696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Industrial &amp; Organizational</a:t>
            </a:r>
          </a:p>
          <a:p>
            <a:pPr>
              <a:defRPr/>
            </a:pPr>
            <a:r>
              <a:rPr lang="en-US" sz="4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Psychology</a:t>
            </a:r>
          </a:p>
        </p:txBody>
      </p:sp>
      <p:sp>
        <p:nvSpPr>
          <p:cNvPr id="76812" name="Oval 36">
            <a:extLst>
              <a:ext uri="{FF2B5EF4-FFF2-40B4-BE49-F238E27FC236}">
                <a16:creationId xmlns:a16="http://schemas.microsoft.com/office/drawing/2014/main" id="{D05096F0-C6C1-8E48-8204-EFEB9266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677" y="3748818"/>
            <a:ext cx="212725" cy="212725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76813" name="Oval 37">
            <a:extLst>
              <a:ext uri="{FF2B5EF4-FFF2-40B4-BE49-F238E27FC236}">
                <a16:creationId xmlns:a16="http://schemas.microsoft.com/office/drawing/2014/main" id="{AD1F8019-6047-AF46-9508-E7873BF5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5573560"/>
            <a:ext cx="214313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76814" name="Segitiga Sama Kaki 38">
            <a:extLst>
              <a:ext uri="{FF2B5EF4-FFF2-40B4-BE49-F238E27FC236}">
                <a16:creationId xmlns:a16="http://schemas.microsoft.com/office/drawing/2014/main" id="{F5317314-475C-394F-94E2-3E232A9CD810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7440242" y="6375221"/>
            <a:ext cx="158750" cy="13811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D7368-D83E-2747-B3A3-1DFA8B5BA407}"/>
              </a:ext>
            </a:extLst>
          </p:cNvPr>
          <p:cNvSpPr/>
          <p:nvPr/>
        </p:nvSpPr>
        <p:spPr>
          <a:xfrm>
            <a:off x="766758" y="1954147"/>
            <a:ext cx="9567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Psychology applied to the workplace.</a:t>
            </a:r>
          </a:p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I/O psychologists are interested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88026-AE33-D34B-9E8F-67E6DEB15A5B}"/>
              </a:ext>
            </a:extLst>
          </p:cNvPr>
          <p:cNvSpPr/>
          <p:nvPr/>
        </p:nvSpPr>
        <p:spPr>
          <a:xfrm>
            <a:off x="979484" y="3202191"/>
            <a:ext cx="8886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Selecting and training personnel.</a:t>
            </a:r>
          </a:p>
        </p:txBody>
      </p:sp>
      <p:sp>
        <p:nvSpPr>
          <p:cNvPr id="31" name="Oval 444">
            <a:extLst>
              <a:ext uri="{FF2B5EF4-FFF2-40B4-BE49-F238E27FC236}">
                <a16:creationId xmlns:a16="http://schemas.microsoft.com/office/drawing/2014/main" id="{E7E3AA20-0D27-C740-AF72-C115E1DB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3343713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E4DECA-0F74-6743-A1DD-65DE115EE1E0}"/>
              </a:ext>
            </a:extLst>
          </p:cNvPr>
          <p:cNvCxnSpPr>
            <a:cxnSpLocks/>
          </p:cNvCxnSpPr>
          <p:nvPr/>
        </p:nvCxnSpPr>
        <p:spPr>
          <a:xfrm>
            <a:off x="873120" y="1592871"/>
            <a:ext cx="299879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45D8D4-9AAE-B505-B860-B7028056F20E}"/>
              </a:ext>
            </a:extLst>
          </p:cNvPr>
          <p:cNvSpPr/>
          <p:nvPr/>
        </p:nvSpPr>
        <p:spPr>
          <a:xfrm>
            <a:off x="979484" y="4058280"/>
            <a:ext cx="10069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improving productivity and working conditions.</a:t>
            </a:r>
          </a:p>
        </p:txBody>
      </p:sp>
      <p:sp>
        <p:nvSpPr>
          <p:cNvPr id="4" name="Oval 444">
            <a:extLst>
              <a:ext uri="{FF2B5EF4-FFF2-40B4-BE49-F238E27FC236}">
                <a16:creationId xmlns:a16="http://schemas.microsoft.com/office/drawing/2014/main" id="{42998D8D-DFC5-BEEE-6516-A1C3EDB6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4199802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74161-D77E-EEAC-1895-C959D1940606}"/>
              </a:ext>
            </a:extLst>
          </p:cNvPr>
          <p:cNvSpPr/>
          <p:nvPr/>
        </p:nvSpPr>
        <p:spPr>
          <a:xfrm>
            <a:off x="979484" y="4849560"/>
            <a:ext cx="8886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the impact of computerization and automation on workers</a:t>
            </a:r>
          </a:p>
        </p:txBody>
      </p:sp>
      <p:sp>
        <p:nvSpPr>
          <p:cNvPr id="10" name="Oval 444">
            <a:extLst>
              <a:ext uri="{FF2B5EF4-FFF2-40B4-BE49-F238E27FC236}">
                <a16:creationId xmlns:a16="http://schemas.microsoft.com/office/drawing/2014/main" id="{67DBCB14-6ACD-AF67-7B8F-53AC9BE3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4991082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>
            <a:extLst>
              <a:ext uri="{FF2B5EF4-FFF2-40B4-BE49-F238E27FC236}">
                <a16:creationId xmlns:a16="http://schemas.microsoft.com/office/drawing/2014/main" id="{3774C3E2-9708-634C-872B-63F042FA1AD1}"/>
              </a:ext>
            </a:extLst>
          </p:cNvPr>
          <p:cNvSpPr/>
          <p:nvPr/>
        </p:nvSpPr>
        <p:spPr>
          <a:xfrm>
            <a:off x="6781800" y="251936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grpSp>
        <p:nvGrpSpPr>
          <p:cNvPr id="46082" name="Grup 298">
            <a:extLst>
              <a:ext uri="{FF2B5EF4-FFF2-40B4-BE49-F238E27FC236}">
                <a16:creationId xmlns:a16="http://schemas.microsoft.com/office/drawing/2014/main" id="{ED5FCC93-328C-7F46-84F0-6300410CB116}"/>
              </a:ext>
            </a:extLst>
          </p:cNvPr>
          <p:cNvGrpSpPr>
            <a:grpSpLocks/>
          </p:cNvGrpSpPr>
          <p:nvPr/>
        </p:nvGrpSpPr>
        <p:grpSpPr bwMode="auto">
          <a:xfrm>
            <a:off x="0" y="611188"/>
            <a:ext cx="5561013" cy="5635625"/>
            <a:chOff x="6096000" y="704400"/>
            <a:chExt cx="4806083" cy="4869599"/>
          </a:xfrm>
        </p:grpSpPr>
        <p:sp>
          <p:nvSpPr>
            <p:cNvPr id="46098" name="Bentuk Bebas: Bentuk 208">
              <a:extLst>
                <a:ext uri="{FF2B5EF4-FFF2-40B4-BE49-F238E27FC236}">
                  <a16:creationId xmlns:a16="http://schemas.microsoft.com/office/drawing/2014/main" id="{C0DB3707-AD74-DC45-937F-EAECAC009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704400"/>
              <a:ext cx="4806083" cy="4869599"/>
            </a:xfrm>
            <a:custGeom>
              <a:avLst/>
              <a:gdLst>
                <a:gd name="T0" fmla="*/ 169109 w 4806083"/>
                <a:gd name="T1" fmla="*/ 1162 h 4869599"/>
                <a:gd name="T2" fmla="*/ 2402585 w 4806083"/>
                <a:gd name="T3" fmla="*/ 273661 h 4869599"/>
                <a:gd name="T4" fmla="*/ 4636427 w 4806083"/>
                <a:gd name="T5" fmla="*/ 546525 h 4869599"/>
                <a:gd name="T6" fmla="*/ 4806083 w 4806083"/>
                <a:gd name="T7" fmla="*/ 707978 h 4869599"/>
                <a:gd name="T8" fmla="*/ 4806083 w 4806083"/>
                <a:gd name="T9" fmla="*/ 2446344 h 4869599"/>
                <a:gd name="T10" fmla="*/ 4806083 w 4806083"/>
                <a:gd name="T11" fmla="*/ 4184345 h 4869599"/>
                <a:gd name="T12" fmla="*/ 4636427 w 4806083"/>
                <a:gd name="T13" fmla="*/ 4344338 h 4869599"/>
                <a:gd name="T14" fmla="*/ 2402585 w 4806083"/>
                <a:gd name="T15" fmla="*/ 4606426 h 4869599"/>
                <a:gd name="T16" fmla="*/ 169109 w 4806083"/>
                <a:gd name="T17" fmla="*/ 4868514 h 4869599"/>
                <a:gd name="T18" fmla="*/ 0 w 4806083"/>
                <a:gd name="T19" fmla="*/ 4705051 h 4869599"/>
                <a:gd name="T20" fmla="*/ 0 w 4806083"/>
                <a:gd name="T21" fmla="*/ 2434655 h 4869599"/>
                <a:gd name="T22" fmla="*/ 0 w 4806083"/>
                <a:gd name="T23" fmla="*/ 163712 h 4869599"/>
                <a:gd name="T24" fmla="*/ 169109 w 4806083"/>
                <a:gd name="T25" fmla="*/ 1162 h 48695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6083" h="4869599">
                  <a:moveTo>
                    <a:pt x="169109" y="1162"/>
                  </a:moveTo>
                  <a:cubicBezTo>
                    <a:pt x="913662" y="92482"/>
                    <a:pt x="1658032" y="182524"/>
                    <a:pt x="2402585" y="273661"/>
                  </a:cubicBezTo>
                  <a:cubicBezTo>
                    <a:pt x="3146955" y="364616"/>
                    <a:pt x="3891326" y="455753"/>
                    <a:pt x="4636427" y="546525"/>
                  </a:cubicBezTo>
                  <a:cubicBezTo>
                    <a:pt x="4729564" y="557848"/>
                    <a:pt x="4806083" y="630539"/>
                    <a:pt x="4806083" y="707978"/>
                  </a:cubicBezTo>
                  <a:cubicBezTo>
                    <a:pt x="4806083" y="1287677"/>
                    <a:pt x="4806083" y="1866828"/>
                    <a:pt x="4806083" y="2446344"/>
                  </a:cubicBezTo>
                  <a:cubicBezTo>
                    <a:pt x="4806083" y="3025495"/>
                    <a:pt x="4806083" y="3605194"/>
                    <a:pt x="4806083" y="4184345"/>
                  </a:cubicBezTo>
                  <a:cubicBezTo>
                    <a:pt x="4806083" y="4261967"/>
                    <a:pt x="4729564" y="4333379"/>
                    <a:pt x="4636427" y="4344338"/>
                  </a:cubicBezTo>
                  <a:cubicBezTo>
                    <a:pt x="3891326" y="4431639"/>
                    <a:pt x="3146955" y="4519124"/>
                    <a:pt x="2402585" y="4606426"/>
                  </a:cubicBezTo>
                  <a:cubicBezTo>
                    <a:pt x="1658032" y="4693728"/>
                    <a:pt x="913662" y="4781212"/>
                    <a:pt x="169109" y="4868514"/>
                  </a:cubicBezTo>
                  <a:cubicBezTo>
                    <a:pt x="75971" y="4879472"/>
                    <a:pt x="0" y="4806234"/>
                    <a:pt x="0" y="4705051"/>
                  </a:cubicBezTo>
                  <a:cubicBezTo>
                    <a:pt x="0" y="3948192"/>
                    <a:pt x="0" y="3191515"/>
                    <a:pt x="0" y="2434655"/>
                  </a:cubicBezTo>
                  <a:cubicBezTo>
                    <a:pt x="0" y="1677796"/>
                    <a:pt x="0" y="920936"/>
                    <a:pt x="0" y="163712"/>
                  </a:cubicBezTo>
                  <a:cubicBezTo>
                    <a:pt x="0" y="62529"/>
                    <a:pt x="75971" y="-10161"/>
                    <a:pt x="169109" y="1162"/>
                  </a:cubicBezTo>
                  <a:close/>
                </a:path>
              </a:pathLst>
            </a:custGeom>
            <a:solidFill>
              <a:srgbClr val="FFB506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8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0" name="Grafik 115">
              <a:extLst>
                <a:ext uri="{FF2B5EF4-FFF2-40B4-BE49-F238E27FC236}">
                  <a16:creationId xmlns:a16="http://schemas.microsoft.com/office/drawing/2014/main" id="{364A9D7D-DF3D-1546-9691-0173624BF440}"/>
                </a:ext>
              </a:extLst>
            </p:cNvPr>
            <p:cNvGrpSpPr/>
            <p:nvPr/>
          </p:nvGrpSpPr>
          <p:grpSpPr>
            <a:xfrm>
              <a:off x="6096000" y="704400"/>
              <a:ext cx="4806083" cy="3487208"/>
              <a:chOff x="6096000" y="704400"/>
              <a:chExt cx="4806083" cy="3487208"/>
            </a:xfrm>
            <a:solidFill>
              <a:srgbClr val="FFB506">
                <a:alpha val="10000"/>
              </a:srgbClr>
            </a:solidFill>
          </p:grpSpPr>
          <p:sp>
            <p:nvSpPr>
              <p:cNvPr id="211" name="Bentuk Bebas: Bentuk 210">
                <a:extLst>
                  <a:ext uri="{FF2B5EF4-FFF2-40B4-BE49-F238E27FC236}">
                    <a16:creationId xmlns:a16="http://schemas.microsoft.com/office/drawing/2014/main" id="{166529E1-C69B-ED46-B67D-13B0E39553DB}"/>
                  </a:ext>
                </a:extLst>
              </p:cNvPr>
              <p:cNvSpPr/>
              <p:nvPr/>
            </p:nvSpPr>
            <p:spPr>
              <a:xfrm>
                <a:off x="6096000" y="704400"/>
                <a:ext cx="4806083" cy="3487208"/>
              </a:xfrm>
              <a:custGeom>
                <a:avLst/>
                <a:gdLst>
                  <a:gd name="connsiteX0" fmla="*/ 4806083 w 4806083"/>
                  <a:gd name="connsiteY0" fmla="*/ 3487209 h 3487208"/>
                  <a:gd name="connsiteX1" fmla="*/ 4597711 w 4806083"/>
                  <a:gd name="connsiteY1" fmla="*/ 3473328 h 3487208"/>
                  <a:gd name="connsiteX2" fmla="*/ 4571413 w 4806083"/>
                  <a:gd name="connsiteY2" fmla="*/ 3471136 h 3487208"/>
                  <a:gd name="connsiteX3" fmla="*/ 4559725 w 4806083"/>
                  <a:gd name="connsiteY3" fmla="*/ 3470406 h 3487208"/>
                  <a:gd name="connsiteX4" fmla="*/ 4442664 w 4806083"/>
                  <a:gd name="connsiteY4" fmla="*/ 3459447 h 3487208"/>
                  <a:gd name="connsiteX5" fmla="*/ 4288530 w 4806083"/>
                  <a:gd name="connsiteY5" fmla="*/ 3443375 h 3487208"/>
                  <a:gd name="connsiteX6" fmla="*/ 4281956 w 4806083"/>
                  <a:gd name="connsiteY6" fmla="*/ 3442645 h 3487208"/>
                  <a:gd name="connsiteX7" fmla="*/ 4276660 w 4806083"/>
                  <a:gd name="connsiteY7" fmla="*/ 3441914 h 3487208"/>
                  <a:gd name="connsiteX8" fmla="*/ 4276660 w 4806083"/>
                  <a:gd name="connsiteY8" fmla="*/ 3441914 h 3487208"/>
                  <a:gd name="connsiteX9" fmla="*/ 3724043 w 4806083"/>
                  <a:gd name="connsiteY9" fmla="*/ 3371050 h 3487208"/>
                  <a:gd name="connsiteX10" fmla="*/ 3697746 w 4806083"/>
                  <a:gd name="connsiteY10" fmla="*/ 3367397 h 3487208"/>
                  <a:gd name="connsiteX11" fmla="*/ 3650994 w 4806083"/>
                  <a:gd name="connsiteY11" fmla="*/ 3360822 h 3487208"/>
                  <a:gd name="connsiteX12" fmla="*/ 3611548 w 4806083"/>
                  <a:gd name="connsiteY12" fmla="*/ 3354977 h 3487208"/>
                  <a:gd name="connsiteX13" fmla="*/ 3611548 w 4806083"/>
                  <a:gd name="connsiteY13" fmla="*/ 3354977 h 3487208"/>
                  <a:gd name="connsiteX14" fmla="*/ 3599860 w 4806083"/>
                  <a:gd name="connsiteY14" fmla="*/ 3353516 h 3487208"/>
                  <a:gd name="connsiteX15" fmla="*/ 3412672 w 4806083"/>
                  <a:gd name="connsiteY15" fmla="*/ 3327947 h 3487208"/>
                  <a:gd name="connsiteX16" fmla="*/ 3402445 w 4806083"/>
                  <a:gd name="connsiteY16" fmla="*/ 3326486 h 3487208"/>
                  <a:gd name="connsiteX17" fmla="*/ 3050896 w 4806083"/>
                  <a:gd name="connsiteY17" fmla="*/ 3281191 h 3487208"/>
                  <a:gd name="connsiteX18" fmla="*/ 3035556 w 4806083"/>
                  <a:gd name="connsiteY18" fmla="*/ 3278999 h 3487208"/>
                  <a:gd name="connsiteX19" fmla="*/ 3035556 w 4806083"/>
                  <a:gd name="connsiteY19" fmla="*/ 3278999 h 3487208"/>
                  <a:gd name="connsiteX20" fmla="*/ 2891466 w 4806083"/>
                  <a:gd name="connsiteY20" fmla="*/ 3262927 h 3487208"/>
                  <a:gd name="connsiteX21" fmla="*/ 2854942 w 4806083"/>
                  <a:gd name="connsiteY21" fmla="*/ 3259274 h 3487208"/>
                  <a:gd name="connsiteX22" fmla="*/ 2805999 w 4806083"/>
                  <a:gd name="connsiteY22" fmla="*/ 3254160 h 3487208"/>
                  <a:gd name="connsiteX23" fmla="*/ 2402402 w 4806083"/>
                  <a:gd name="connsiteY23" fmla="*/ 3223294 h 3487208"/>
                  <a:gd name="connsiteX24" fmla="*/ 2208092 w 4806083"/>
                  <a:gd name="connsiteY24" fmla="*/ 3215989 h 3487208"/>
                  <a:gd name="connsiteX25" fmla="*/ 2047201 w 4806083"/>
                  <a:gd name="connsiteY25" fmla="*/ 3213797 h 3487208"/>
                  <a:gd name="connsiteX26" fmla="*/ 1828602 w 4806083"/>
                  <a:gd name="connsiteY26" fmla="*/ 3215258 h 3487208"/>
                  <a:gd name="connsiteX27" fmla="*/ 1828602 w 4806083"/>
                  <a:gd name="connsiteY27" fmla="*/ 3215258 h 3487208"/>
                  <a:gd name="connsiteX28" fmla="*/ 1811800 w 4806083"/>
                  <a:gd name="connsiteY28" fmla="*/ 3215258 h 3487208"/>
                  <a:gd name="connsiteX29" fmla="*/ 1502620 w 4806083"/>
                  <a:gd name="connsiteY29" fmla="*/ 3223294 h 3487208"/>
                  <a:gd name="connsiteX30" fmla="*/ 1484358 w 4806083"/>
                  <a:gd name="connsiteY30" fmla="*/ 3224025 h 3487208"/>
                  <a:gd name="connsiteX31" fmla="*/ 1477783 w 4806083"/>
                  <a:gd name="connsiteY31" fmla="*/ 3224025 h 3487208"/>
                  <a:gd name="connsiteX32" fmla="*/ 820524 w 4806083"/>
                  <a:gd name="connsiteY32" fmla="*/ 3249777 h 3487208"/>
                  <a:gd name="connsiteX33" fmla="*/ 767198 w 4806083"/>
                  <a:gd name="connsiteY33" fmla="*/ 3251238 h 3487208"/>
                  <a:gd name="connsiteX34" fmla="*/ 759163 w 4806083"/>
                  <a:gd name="connsiteY34" fmla="*/ 3251238 h 3487208"/>
                  <a:gd name="connsiteX35" fmla="*/ 531067 w 4806083"/>
                  <a:gd name="connsiteY35" fmla="*/ 3257083 h 3487208"/>
                  <a:gd name="connsiteX36" fmla="*/ 510613 w 4806083"/>
                  <a:gd name="connsiteY36" fmla="*/ 3257083 h 3487208"/>
                  <a:gd name="connsiteX37" fmla="*/ 509883 w 4806083"/>
                  <a:gd name="connsiteY37" fmla="*/ 3257083 h 3487208"/>
                  <a:gd name="connsiteX38" fmla="*/ 485777 w 4806083"/>
                  <a:gd name="connsiteY38" fmla="*/ 3257083 h 3487208"/>
                  <a:gd name="connsiteX39" fmla="*/ 452174 w 4806083"/>
                  <a:gd name="connsiteY39" fmla="*/ 3257813 h 3487208"/>
                  <a:gd name="connsiteX40" fmla="*/ 346801 w 4806083"/>
                  <a:gd name="connsiteY40" fmla="*/ 3258544 h 3487208"/>
                  <a:gd name="connsiteX41" fmla="*/ 303702 w 4806083"/>
                  <a:gd name="connsiteY41" fmla="*/ 3258544 h 3487208"/>
                  <a:gd name="connsiteX42" fmla="*/ 0 w 4806083"/>
                  <a:gd name="connsiteY42" fmla="*/ 3252699 h 3487208"/>
                  <a:gd name="connsiteX43" fmla="*/ 0 w 4806083"/>
                  <a:gd name="connsiteY43" fmla="*/ 2434655 h 3487208"/>
                  <a:gd name="connsiteX44" fmla="*/ 0 w 4806083"/>
                  <a:gd name="connsiteY44" fmla="*/ 163712 h 3487208"/>
                  <a:gd name="connsiteX45" fmla="*/ 169109 w 4806083"/>
                  <a:gd name="connsiteY45" fmla="*/ 1162 h 3487208"/>
                  <a:gd name="connsiteX46" fmla="*/ 2402585 w 4806083"/>
                  <a:gd name="connsiteY46" fmla="*/ 273661 h 3487208"/>
                  <a:gd name="connsiteX47" fmla="*/ 4636427 w 4806083"/>
                  <a:gd name="connsiteY47" fmla="*/ 546525 h 3487208"/>
                  <a:gd name="connsiteX48" fmla="*/ 4806083 w 4806083"/>
                  <a:gd name="connsiteY48" fmla="*/ 707978 h 3487208"/>
                  <a:gd name="connsiteX49" fmla="*/ 4806083 w 4806083"/>
                  <a:gd name="connsiteY49" fmla="*/ 2446344 h 3487208"/>
                  <a:gd name="connsiteX50" fmla="*/ 4806083 w 4806083"/>
                  <a:gd name="connsiteY50" fmla="*/ 3487209 h 348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806083" h="3487208">
                    <a:moveTo>
                      <a:pt x="4806083" y="3487209"/>
                    </a:moveTo>
                    <a:cubicBezTo>
                      <a:pt x="4736504" y="3483556"/>
                      <a:pt x="4667107" y="3479173"/>
                      <a:pt x="4597711" y="3473328"/>
                    </a:cubicBezTo>
                    <a:lnTo>
                      <a:pt x="4571413" y="3471136"/>
                    </a:lnTo>
                    <a:lnTo>
                      <a:pt x="4559725" y="3470406"/>
                    </a:lnTo>
                    <a:cubicBezTo>
                      <a:pt x="4520827" y="3467484"/>
                      <a:pt x="4481380" y="3463831"/>
                      <a:pt x="4442664" y="3459447"/>
                    </a:cubicBezTo>
                    <a:cubicBezTo>
                      <a:pt x="4391530" y="3454334"/>
                      <a:pt x="4339665" y="3449220"/>
                      <a:pt x="4288530" y="3443375"/>
                    </a:cubicBezTo>
                    <a:lnTo>
                      <a:pt x="4281956" y="3442645"/>
                    </a:lnTo>
                    <a:lnTo>
                      <a:pt x="4276660" y="3441914"/>
                    </a:lnTo>
                    <a:lnTo>
                      <a:pt x="4276660" y="3441914"/>
                    </a:lnTo>
                    <a:cubicBezTo>
                      <a:pt x="4092576" y="3421458"/>
                      <a:pt x="3908310" y="3396619"/>
                      <a:pt x="3724043" y="3371050"/>
                    </a:cubicBezTo>
                    <a:lnTo>
                      <a:pt x="3697746" y="3367397"/>
                    </a:lnTo>
                    <a:lnTo>
                      <a:pt x="3650994" y="3360822"/>
                    </a:lnTo>
                    <a:lnTo>
                      <a:pt x="3611548" y="3354977"/>
                    </a:lnTo>
                    <a:lnTo>
                      <a:pt x="3611548" y="3354977"/>
                    </a:lnTo>
                    <a:lnTo>
                      <a:pt x="3599860" y="3353516"/>
                    </a:lnTo>
                    <a:cubicBezTo>
                      <a:pt x="3537768" y="3344750"/>
                      <a:pt x="3475494" y="3335983"/>
                      <a:pt x="3412672" y="3327947"/>
                    </a:cubicBezTo>
                    <a:lnTo>
                      <a:pt x="3402445" y="3326486"/>
                    </a:lnTo>
                    <a:cubicBezTo>
                      <a:pt x="3285566" y="3310413"/>
                      <a:pt x="3167774" y="3295072"/>
                      <a:pt x="3050896" y="3281191"/>
                    </a:cubicBezTo>
                    <a:lnTo>
                      <a:pt x="3035556" y="3278999"/>
                    </a:lnTo>
                    <a:lnTo>
                      <a:pt x="3035556" y="3278999"/>
                    </a:lnTo>
                    <a:cubicBezTo>
                      <a:pt x="2987343" y="3273155"/>
                      <a:pt x="2939679" y="3268041"/>
                      <a:pt x="2891466" y="3262927"/>
                    </a:cubicBezTo>
                    <a:lnTo>
                      <a:pt x="2854942" y="3259274"/>
                    </a:lnTo>
                    <a:lnTo>
                      <a:pt x="2805999" y="3254160"/>
                    </a:lnTo>
                    <a:cubicBezTo>
                      <a:pt x="2671406" y="3240828"/>
                      <a:pt x="2536995" y="3229869"/>
                      <a:pt x="2402402" y="3223294"/>
                    </a:cubicBezTo>
                    <a:cubicBezTo>
                      <a:pt x="2338119" y="3220372"/>
                      <a:pt x="2273106" y="3217450"/>
                      <a:pt x="2208092" y="3215989"/>
                    </a:cubicBezTo>
                    <a:cubicBezTo>
                      <a:pt x="2154583" y="3214527"/>
                      <a:pt x="2100527" y="3213797"/>
                      <a:pt x="2047201" y="3213797"/>
                    </a:cubicBezTo>
                    <a:cubicBezTo>
                      <a:pt x="1974883" y="3213797"/>
                      <a:pt x="1901651" y="3213797"/>
                      <a:pt x="1828602" y="3215258"/>
                    </a:cubicBezTo>
                    <a:lnTo>
                      <a:pt x="1828602" y="3215258"/>
                    </a:lnTo>
                    <a:lnTo>
                      <a:pt x="1811800" y="3215258"/>
                    </a:lnTo>
                    <a:cubicBezTo>
                      <a:pt x="1708801" y="3216719"/>
                      <a:pt x="1605619" y="3219641"/>
                      <a:pt x="1502620" y="3223294"/>
                    </a:cubicBezTo>
                    <a:lnTo>
                      <a:pt x="1484358" y="3224025"/>
                    </a:lnTo>
                    <a:lnTo>
                      <a:pt x="1477783" y="3224025"/>
                    </a:lnTo>
                    <a:cubicBezTo>
                      <a:pt x="1258453" y="3232061"/>
                      <a:pt x="1039123" y="3242289"/>
                      <a:pt x="820524" y="3249777"/>
                    </a:cubicBezTo>
                    <a:lnTo>
                      <a:pt x="767198" y="3251238"/>
                    </a:lnTo>
                    <a:lnTo>
                      <a:pt x="759163" y="3251238"/>
                    </a:lnTo>
                    <a:cubicBezTo>
                      <a:pt x="683192" y="3253430"/>
                      <a:pt x="607038" y="3255621"/>
                      <a:pt x="531067" y="3257083"/>
                    </a:cubicBezTo>
                    <a:lnTo>
                      <a:pt x="510613" y="3257083"/>
                    </a:lnTo>
                    <a:lnTo>
                      <a:pt x="509883" y="3257083"/>
                    </a:lnTo>
                    <a:lnTo>
                      <a:pt x="485777" y="3257083"/>
                    </a:lnTo>
                    <a:lnTo>
                      <a:pt x="452174" y="3257813"/>
                    </a:lnTo>
                    <a:cubicBezTo>
                      <a:pt x="417110" y="3257813"/>
                      <a:pt x="382047" y="3258544"/>
                      <a:pt x="346801" y="3258544"/>
                    </a:cubicBezTo>
                    <a:lnTo>
                      <a:pt x="303702" y="3258544"/>
                    </a:lnTo>
                    <a:cubicBezTo>
                      <a:pt x="202346" y="3258544"/>
                      <a:pt x="100808" y="3256717"/>
                      <a:pt x="0" y="3252699"/>
                    </a:cubicBezTo>
                    <a:lnTo>
                      <a:pt x="0" y="2434655"/>
                    </a:lnTo>
                    <a:cubicBezTo>
                      <a:pt x="0" y="1677796"/>
                      <a:pt x="0" y="920936"/>
                      <a:pt x="0" y="163712"/>
                    </a:cubicBezTo>
                    <a:cubicBezTo>
                      <a:pt x="0" y="62529"/>
                      <a:pt x="75971" y="-10161"/>
                      <a:pt x="169109" y="1162"/>
                    </a:cubicBezTo>
                    <a:cubicBezTo>
                      <a:pt x="913662" y="92482"/>
                      <a:pt x="1658032" y="182524"/>
                      <a:pt x="2402585" y="273661"/>
                    </a:cubicBezTo>
                    <a:cubicBezTo>
                      <a:pt x="3146955" y="364616"/>
                      <a:pt x="3891326" y="455753"/>
                      <a:pt x="4636427" y="546525"/>
                    </a:cubicBezTo>
                    <a:cubicBezTo>
                      <a:pt x="4729564" y="557848"/>
                      <a:pt x="4806083" y="630539"/>
                      <a:pt x="4806083" y="707978"/>
                    </a:cubicBezTo>
                    <a:cubicBezTo>
                      <a:pt x="4806083" y="1287677"/>
                      <a:pt x="4806083" y="1866828"/>
                      <a:pt x="4806083" y="2446344"/>
                    </a:cubicBezTo>
                    <a:lnTo>
                      <a:pt x="4806083" y="3487209"/>
                    </a:lnTo>
                    <a:close/>
                  </a:path>
                </a:pathLst>
              </a:custGeom>
              <a:solidFill>
                <a:srgbClr val="FFB506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2" name="Bentuk Bebas: Bentuk 211">
                <a:extLst>
                  <a:ext uri="{FF2B5EF4-FFF2-40B4-BE49-F238E27FC236}">
                    <a16:creationId xmlns:a16="http://schemas.microsoft.com/office/drawing/2014/main" id="{98CF42C3-D334-5641-9F8B-56BC34332716}"/>
                  </a:ext>
                </a:extLst>
              </p:cNvPr>
              <p:cNvSpPr/>
              <p:nvPr/>
            </p:nvSpPr>
            <p:spPr>
              <a:xfrm>
                <a:off x="6096000" y="769304"/>
                <a:ext cx="4806083" cy="3393813"/>
              </a:xfrm>
              <a:custGeom>
                <a:avLst/>
                <a:gdLst>
                  <a:gd name="connsiteX0" fmla="*/ 4806083 w 4806083"/>
                  <a:gd name="connsiteY0" fmla="*/ 1286880 h 3393813"/>
                  <a:gd name="connsiteX1" fmla="*/ 4441933 w 4806083"/>
                  <a:gd name="connsiteY1" fmla="*/ 1286880 h 3393813"/>
                  <a:gd name="connsiteX2" fmla="*/ 4441933 w 4806083"/>
                  <a:gd name="connsiteY2" fmla="*/ 457878 h 3393813"/>
                  <a:gd name="connsiteX3" fmla="*/ 4177678 w 4806083"/>
                  <a:gd name="connsiteY3" fmla="*/ 425733 h 3393813"/>
                  <a:gd name="connsiteX4" fmla="*/ 2225624 w 4806083"/>
                  <a:gd name="connsiteY4" fmla="*/ 425733 h 3393813"/>
                  <a:gd name="connsiteX5" fmla="*/ 2220510 w 4806083"/>
                  <a:gd name="connsiteY5" fmla="*/ 421350 h 3393813"/>
                  <a:gd name="connsiteX6" fmla="*/ 2439840 w 4806083"/>
                  <a:gd name="connsiteY6" fmla="*/ 213323 h 3393813"/>
                  <a:gd name="connsiteX7" fmla="*/ 2402585 w 4806083"/>
                  <a:gd name="connsiteY7" fmla="*/ 208757 h 3393813"/>
                  <a:gd name="connsiteX8" fmla="*/ 2247173 w 4806083"/>
                  <a:gd name="connsiteY8" fmla="*/ 189763 h 3393813"/>
                  <a:gd name="connsiteX9" fmla="*/ 2206631 w 4806083"/>
                  <a:gd name="connsiteY9" fmla="*/ 228300 h 3393813"/>
                  <a:gd name="connsiteX10" fmla="*/ 2206631 w 4806083"/>
                  <a:gd name="connsiteY10" fmla="*/ 184832 h 3393813"/>
                  <a:gd name="connsiteX11" fmla="*/ 2045740 w 4806083"/>
                  <a:gd name="connsiteY11" fmla="*/ 165106 h 3393813"/>
                  <a:gd name="connsiteX12" fmla="*/ 2045740 w 4806083"/>
                  <a:gd name="connsiteY12" fmla="*/ 255330 h 3393813"/>
                  <a:gd name="connsiteX13" fmla="*/ 1936897 w 4806083"/>
                  <a:gd name="connsiteY13" fmla="*/ 151956 h 3393813"/>
                  <a:gd name="connsiteX14" fmla="*/ 1687982 w 4806083"/>
                  <a:gd name="connsiteY14" fmla="*/ 121455 h 3393813"/>
                  <a:gd name="connsiteX15" fmla="*/ 2004102 w 4806083"/>
                  <a:gd name="connsiteY15" fmla="*/ 421350 h 3393813"/>
                  <a:gd name="connsiteX16" fmla="*/ 1998989 w 4806083"/>
                  <a:gd name="connsiteY16" fmla="*/ 425733 h 3393813"/>
                  <a:gd name="connsiteX17" fmla="*/ 28854 w 4806083"/>
                  <a:gd name="connsiteY17" fmla="*/ 425733 h 3393813"/>
                  <a:gd name="connsiteX18" fmla="*/ 28854 w 4806083"/>
                  <a:gd name="connsiteY18" fmla="*/ 0 h 3393813"/>
                  <a:gd name="connsiteX19" fmla="*/ 0 w 4806083"/>
                  <a:gd name="connsiteY19" fmla="*/ 98808 h 3393813"/>
                  <a:gd name="connsiteX20" fmla="*/ 0 w 4806083"/>
                  <a:gd name="connsiteY20" fmla="*/ 2369752 h 3393813"/>
                  <a:gd name="connsiteX21" fmla="*/ 0 w 4806083"/>
                  <a:gd name="connsiteY21" fmla="*/ 2963697 h 3393813"/>
                  <a:gd name="connsiteX22" fmla="*/ 28854 w 4806083"/>
                  <a:gd name="connsiteY22" fmla="*/ 2968445 h 3393813"/>
                  <a:gd name="connsiteX23" fmla="*/ 28854 w 4806083"/>
                  <a:gd name="connsiteY23" fmla="*/ 2129763 h 3393813"/>
                  <a:gd name="connsiteX24" fmla="*/ 2045740 w 4806083"/>
                  <a:gd name="connsiteY24" fmla="*/ 2129763 h 3393813"/>
                  <a:gd name="connsiteX25" fmla="*/ 2045740 w 4806083"/>
                  <a:gd name="connsiteY25" fmla="*/ 3148163 h 3393813"/>
                  <a:gd name="connsiteX26" fmla="*/ 2206631 w 4806083"/>
                  <a:gd name="connsiteY26" fmla="*/ 3150354 h 3393813"/>
                  <a:gd name="connsiteX27" fmla="*/ 2206631 w 4806083"/>
                  <a:gd name="connsiteY27" fmla="*/ 2129763 h 3393813"/>
                  <a:gd name="connsiteX28" fmla="*/ 4280495 w 4806083"/>
                  <a:gd name="connsiteY28" fmla="*/ 2129763 h 3393813"/>
                  <a:gd name="connsiteX29" fmla="*/ 4280495 w 4806083"/>
                  <a:gd name="connsiteY29" fmla="*/ 3377010 h 3393813"/>
                  <a:gd name="connsiteX30" fmla="*/ 4287069 w 4806083"/>
                  <a:gd name="connsiteY30" fmla="*/ 3377741 h 3393813"/>
                  <a:gd name="connsiteX31" fmla="*/ 4441203 w 4806083"/>
                  <a:gd name="connsiteY31" fmla="*/ 3393813 h 3393813"/>
                  <a:gd name="connsiteX32" fmla="*/ 4441203 w 4806083"/>
                  <a:gd name="connsiteY32" fmla="*/ 2129763 h 3393813"/>
                  <a:gd name="connsiteX33" fmla="*/ 4806083 w 4806083"/>
                  <a:gd name="connsiteY33" fmla="*/ 2129763 h 3393813"/>
                  <a:gd name="connsiteX34" fmla="*/ 4806083 w 4806083"/>
                  <a:gd name="connsiteY34" fmla="*/ 2105655 h 3393813"/>
                  <a:gd name="connsiteX35" fmla="*/ 4441203 w 4806083"/>
                  <a:gd name="connsiteY35" fmla="*/ 2105655 h 3393813"/>
                  <a:gd name="connsiteX36" fmla="*/ 4441203 w 4806083"/>
                  <a:gd name="connsiteY36" fmla="*/ 1310989 h 3393813"/>
                  <a:gd name="connsiteX37" fmla="*/ 4806083 w 4806083"/>
                  <a:gd name="connsiteY37" fmla="*/ 1310989 h 3393813"/>
                  <a:gd name="connsiteX38" fmla="*/ 4806083 w 4806083"/>
                  <a:gd name="connsiteY38" fmla="*/ 1286880 h 3393813"/>
                  <a:gd name="connsiteX39" fmla="*/ 2045740 w 4806083"/>
                  <a:gd name="connsiteY39" fmla="*/ 2105655 h 3393813"/>
                  <a:gd name="connsiteX40" fmla="*/ 28854 w 4806083"/>
                  <a:gd name="connsiteY40" fmla="*/ 2105655 h 3393813"/>
                  <a:gd name="connsiteX41" fmla="*/ 28854 w 4806083"/>
                  <a:gd name="connsiteY41" fmla="*/ 1310989 h 3393813"/>
                  <a:gd name="connsiteX42" fmla="*/ 2045740 w 4806083"/>
                  <a:gd name="connsiteY42" fmla="*/ 1310989 h 3393813"/>
                  <a:gd name="connsiteX43" fmla="*/ 2045740 w 4806083"/>
                  <a:gd name="connsiteY43" fmla="*/ 2105655 h 3393813"/>
                  <a:gd name="connsiteX44" fmla="*/ 2045740 w 4806083"/>
                  <a:gd name="connsiteY44" fmla="*/ 1286880 h 3393813"/>
                  <a:gd name="connsiteX45" fmla="*/ 28854 w 4806083"/>
                  <a:gd name="connsiteY45" fmla="*/ 1286880 h 3393813"/>
                  <a:gd name="connsiteX46" fmla="*/ 28854 w 4806083"/>
                  <a:gd name="connsiteY46" fmla="*/ 451303 h 3393813"/>
                  <a:gd name="connsiteX47" fmla="*/ 2017251 w 4806083"/>
                  <a:gd name="connsiteY47" fmla="*/ 451303 h 3393813"/>
                  <a:gd name="connsiteX48" fmla="*/ 2045740 w 4806083"/>
                  <a:gd name="connsiteY48" fmla="*/ 473950 h 3393813"/>
                  <a:gd name="connsiteX49" fmla="*/ 2045740 w 4806083"/>
                  <a:gd name="connsiteY49" fmla="*/ 1286880 h 3393813"/>
                  <a:gd name="connsiteX50" fmla="*/ 4280495 w 4806083"/>
                  <a:gd name="connsiteY50" fmla="*/ 2105655 h 3393813"/>
                  <a:gd name="connsiteX51" fmla="*/ 2206631 w 4806083"/>
                  <a:gd name="connsiteY51" fmla="*/ 2105655 h 3393813"/>
                  <a:gd name="connsiteX52" fmla="*/ 2206631 w 4806083"/>
                  <a:gd name="connsiteY52" fmla="*/ 1310989 h 3393813"/>
                  <a:gd name="connsiteX53" fmla="*/ 4280495 w 4806083"/>
                  <a:gd name="connsiteY53" fmla="*/ 1310989 h 3393813"/>
                  <a:gd name="connsiteX54" fmla="*/ 4280495 w 4806083"/>
                  <a:gd name="connsiteY54" fmla="*/ 2105655 h 3393813"/>
                  <a:gd name="connsiteX55" fmla="*/ 4280495 w 4806083"/>
                  <a:gd name="connsiteY55" fmla="*/ 1286880 h 3393813"/>
                  <a:gd name="connsiteX56" fmla="*/ 2206631 w 4806083"/>
                  <a:gd name="connsiteY56" fmla="*/ 1286880 h 3393813"/>
                  <a:gd name="connsiteX57" fmla="*/ 2206631 w 4806083"/>
                  <a:gd name="connsiteY57" fmla="*/ 451303 h 3393813"/>
                  <a:gd name="connsiteX58" fmla="*/ 4280495 w 4806083"/>
                  <a:gd name="connsiteY58" fmla="*/ 451303 h 3393813"/>
                  <a:gd name="connsiteX59" fmla="*/ 4280495 w 4806083"/>
                  <a:gd name="connsiteY59" fmla="*/ 1286880 h 339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806083" h="3393813">
                    <a:moveTo>
                      <a:pt x="4806083" y="1286880"/>
                    </a:moveTo>
                    <a:lnTo>
                      <a:pt x="4441933" y="1286880"/>
                    </a:lnTo>
                    <a:lnTo>
                      <a:pt x="4441933" y="457878"/>
                    </a:lnTo>
                    <a:cubicBezTo>
                      <a:pt x="4353909" y="447285"/>
                      <a:pt x="4265885" y="436509"/>
                      <a:pt x="4177678" y="425733"/>
                    </a:cubicBezTo>
                    <a:lnTo>
                      <a:pt x="2225624" y="425733"/>
                    </a:lnTo>
                    <a:lnTo>
                      <a:pt x="2220510" y="421350"/>
                    </a:lnTo>
                    <a:lnTo>
                      <a:pt x="2439840" y="213323"/>
                    </a:lnTo>
                    <a:lnTo>
                      <a:pt x="2402585" y="208757"/>
                    </a:lnTo>
                    <a:cubicBezTo>
                      <a:pt x="2350720" y="202365"/>
                      <a:pt x="2299038" y="196155"/>
                      <a:pt x="2247173" y="189763"/>
                    </a:cubicBezTo>
                    <a:lnTo>
                      <a:pt x="2206631" y="228300"/>
                    </a:lnTo>
                    <a:lnTo>
                      <a:pt x="2206631" y="184832"/>
                    </a:lnTo>
                    <a:lnTo>
                      <a:pt x="2045740" y="165106"/>
                    </a:lnTo>
                    <a:lnTo>
                      <a:pt x="2045740" y="255330"/>
                    </a:lnTo>
                    <a:lnTo>
                      <a:pt x="1936897" y="151956"/>
                    </a:lnTo>
                    <a:cubicBezTo>
                      <a:pt x="1853804" y="141729"/>
                      <a:pt x="1770893" y="131683"/>
                      <a:pt x="1687982" y="121455"/>
                    </a:cubicBezTo>
                    <a:lnTo>
                      <a:pt x="2004102" y="421350"/>
                    </a:lnTo>
                    <a:lnTo>
                      <a:pt x="1998989" y="425733"/>
                    </a:lnTo>
                    <a:lnTo>
                      <a:pt x="28854" y="425733"/>
                    </a:lnTo>
                    <a:lnTo>
                      <a:pt x="28854" y="0"/>
                    </a:lnTo>
                    <a:cubicBezTo>
                      <a:pt x="10592" y="27031"/>
                      <a:pt x="0" y="61002"/>
                      <a:pt x="0" y="98808"/>
                    </a:cubicBezTo>
                    <a:cubicBezTo>
                      <a:pt x="0" y="856033"/>
                      <a:pt x="0" y="1612892"/>
                      <a:pt x="0" y="2369752"/>
                    </a:cubicBezTo>
                    <a:lnTo>
                      <a:pt x="0" y="2963697"/>
                    </a:lnTo>
                    <a:cubicBezTo>
                      <a:pt x="9679" y="2965340"/>
                      <a:pt x="19358" y="2966801"/>
                      <a:pt x="28854" y="2968445"/>
                    </a:cubicBezTo>
                    <a:lnTo>
                      <a:pt x="28854" y="2129763"/>
                    </a:lnTo>
                    <a:lnTo>
                      <a:pt x="2045740" y="2129763"/>
                    </a:lnTo>
                    <a:lnTo>
                      <a:pt x="2045740" y="3148163"/>
                    </a:lnTo>
                    <a:cubicBezTo>
                      <a:pt x="2099066" y="3148163"/>
                      <a:pt x="2153122" y="3148893"/>
                      <a:pt x="2206631" y="3150354"/>
                    </a:cubicBezTo>
                    <a:lnTo>
                      <a:pt x="2206631" y="2129763"/>
                    </a:lnTo>
                    <a:lnTo>
                      <a:pt x="4280495" y="2129763"/>
                    </a:lnTo>
                    <a:lnTo>
                      <a:pt x="4280495" y="3377010"/>
                    </a:lnTo>
                    <a:lnTo>
                      <a:pt x="4287069" y="3377741"/>
                    </a:lnTo>
                    <a:cubicBezTo>
                      <a:pt x="4338204" y="3383586"/>
                      <a:pt x="4390069" y="3388699"/>
                      <a:pt x="4441203" y="3393813"/>
                    </a:cubicBezTo>
                    <a:lnTo>
                      <a:pt x="4441203" y="2129763"/>
                    </a:lnTo>
                    <a:lnTo>
                      <a:pt x="4806083" y="2129763"/>
                    </a:lnTo>
                    <a:lnTo>
                      <a:pt x="4806083" y="2105655"/>
                    </a:lnTo>
                    <a:lnTo>
                      <a:pt x="4441203" y="2105655"/>
                    </a:lnTo>
                    <a:lnTo>
                      <a:pt x="4441203" y="1310989"/>
                    </a:lnTo>
                    <a:lnTo>
                      <a:pt x="4806083" y="1310989"/>
                    </a:lnTo>
                    <a:lnTo>
                      <a:pt x="4806083" y="1286880"/>
                    </a:lnTo>
                    <a:close/>
                    <a:moveTo>
                      <a:pt x="2045740" y="2105655"/>
                    </a:moveTo>
                    <a:lnTo>
                      <a:pt x="28854" y="2105655"/>
                    </a:lnTo>
                    <a:lnTo>
                      <a:pt x="28854" y="1310989"/>
                    </a:lnTo>
                    <a:lnTo>
                      <a:pt x="2045740" y="1310989"/>
                    </a:lnTo>
                    <a:lnTo>
                      <a:pt x="2045740" y="2105655"/>
                    </a:lnTo>
                    <a:close/>
                    <a:moveTo>
                      <a:pt x="2045740" y="1286880"/>
                    </a:moveTo>
                    <a:lnTo>
                      <a:pt x="28854" y="1286880"/>
                    </a:lnTo>
                    <a:lnTo>
                      <a:pt x="28854" y="451303"/>
                    </a:lnTo>
                    <a:lnTo>
                      <a:pt x="2017251" y="451303"/>
                    </a:lnTo>
                    <a:lnTo>
                      <a:pt x="2045740" y="473950"/>
                    </a:lnTo>
                    <a:lnTo>
                      <a:pt x="2045740" y="1286880"/>
                    </a:lnTo>
                    <a:close/>
                    <a:moveTo>
                      <a:pt x="4280495" y="2105655"/>
                    </a:moveTo>
                    <a:lnTo>
                      <a:pt x="2206631" y="2105655"/>
                    </a:lnTo>
                    <a:lnTo>
                      <a:pt x="2206631" y="1310989"/>
                    </a:lnTo>
                    <a:lnTo>
                      <a:pt x="4280495" y="1310989"/>
                    </a:lnTo>
                    <a:lnTo>
                      <a:pt x="4280495" y="2105655"/>
                    </a:lnTo>
                    <a:close/>
                    <a:moveTo>
                      <a:pt x="4280495" y="1286880"/>
                    </a:moveTo>
                    <a:lnTo>
                      <a:pt x="2206631" y="1286880"/>
                    </a:lnTo>
                    <a:lnTo>
                      <a:pt x="2206631" y="451303"/>
                    </a:lnTo>
                    <a:lnTo>
                      <a:pt x="4280495" y="451303"/>
                    </a:lnTo>
                    <a:lnTo>
                      <a:pt x="4280495" y="1286880"/>
                    </a:lnTo>
                    <a:close/>
                  </a:path>
                </a:pathLst>
              </a:custGeom>
              <a:solidFill>
                <a:srgbClr val="FFB506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  <p:grpSp>
          <p:nvGrpSpPr>
            <p:cNvPr id="213" name="Grafik 115">
              <a:extLst>
                <a:ext uri="{FF2B5EF4-FFF2-40B4-BE49-F238E27FC236}">
                  <a16:creationId xmlns:a16="http://schemas.microsoft.com/office/drawing/2014/main" id="{0EFC817E-B040-BE42-A6CD-AC10317E4305}"/>
                </a:ext>
              </a:extLst>
            </p:cNvPr>
            <p:cNvGrpSpPr/>
            <p:nvPr/>
          </p:nvGrpSpPr>
          <p:grpSpPr>
            <a:xfrm>
              <a:off x="6096000" y="2266719"/>
              <a:ext cx="4806083" cy="3306194"/>
              <a:chOff x="6096000" y="2266719"/>
              <a:chExt cx="4806083" cy="3306194"/>
            </a:xfrm>
            <a:solidFill>
              <a:schemeClr val="accent1"/>
            </a:solidFill>
          </p:grpSpPr>
          <p:sp>
            <p:nvSpPr>
              <p:cNvPr id="214" name="Bentuk Bebas: Bentuk 213">
                <a:extLst>
                  <a:ext uri="{FF2B5EF4-FFF2-40B4-BE49-F238E27FC236}">
                    <a16:creationId xmlns:a16="http://schemas.microsoft.com/office/drawing/2014/main" id="{C974A7BB-374D-6642-B022-4CED418B6D00}"/>
                  </a:ext>
                </a:extLst>
              </p:cNvPr>
              <p:cNvSpPr/>
              <p:nvPr/>
            </p:nvSpPr>
            <p:spPr>
              <a:xfrm>
                <a:off x="7167630" y="4634510"/>
                <a:ext cx="65744" cy="832472"/>
              </a:xfrm>
              <a:custGeom>
                <a:avLst/>
                <a:gdLst>
                  <a:gd name="connsiteX0" fmla="*/ 0 w 65744"/>
                  <a:gd name="connsiteY0" fmla="*/ 832472 h 832472"/>
                  <a:gd name="connsiteX1" fmla="*/ 0 w 65744"/>
                  <a:gd name="connsiteY1" fmla="*/ 0 h 832472"/>
                  <a:gd name="connsiteX2" fmla="*/ 14610 w 65744"/>
                  <a:gd name="connsiteY2" fmla="*/ 4383 h 832472"/>
                  <a:gd name="connsiteX3" fmla="*/ 59535 w 65744"/>
                  <a:gd name="connsiteY3" fmla="*/ 17899 h 832472"/>
                  <a:gd name="connsiteX4" fmla="*/ 59535 w 65744"/>
                  <a:gd name="connsiteY4" fmla="*/ 53879 h 832472"/>
                  <a:gd name="connsiteX5" fmla="*/ 59535 w 65744"/>
                  <a:gd name="connsiteY5" fmla="*/ 80909 h 832472"/>
                  <a:gd name="connsiteX6" fmla="*/ 59535 w 65744"/>
                  <a:gd name="connsiteY6" fmla="*/ 121273 h 832472"/>
                  <a:gd name="connsiteX7" fmla="*/ 59535 w 65744"/>
                  <a:gd name="connsiteY7" fmla="*/ 167298 h 832472"/>
                  <a:gd name="connsiteX8" fmla="*/ 60631 w 65744"/>
                  <a:gd name="connsiteY8" fmla="*/ 262819 h 832472"/>
                  <a:gd name="connsiteX9" fmla="*/ 60631 w 65744"/>
                  <a:gd name="connsiteY9" fmla="*/ 271768 h 832472"/>
                  <a:gd name="connsiteX10" fmla="*/ 60631 w 65744"/>
                  <a:gd name="connsiteY10" fmla="*/ 284188 h 832472"/>
                  <a:gd name="connsiteX11" fmla="*/ 60631 w 65744"/>
                  <a:gd name="connsiteY11" fmla="*/ 311218 h 832472"/>
                  <a:gd name="connsiteX12" fmla="*/ 60631 w 65744"/>
                  <a:gd name="connsiteY12" fmla="*/ 328021 h 832472"/>
                  <a:gd name="connsiteX13" fmla="*/ 60631 w 65744"/>
                  <a:gd name="connsiteY13" fmla="*/ 367289 h 832472"/>
                  <a:gd name="connsiteX14" fmla="*/ 60631 w 65744"/>
                  <a:gd name="connsiteY14" fmla="*/ 392128 h 832472"/>
                  <a:gd name="connsiteX15" fmla="*/ 65744 w 65744"/>
                  <a:gd name="connsiteY15" fmla="*/ 824801 h 83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5744" h="832472">
                    <a:moveTo>
                      <a:pt x="0" y="832472"/>
                    </a:moveTo>
                    <a:lnTo>
                      <a:pt x="0" y="0"/>
                    </a:lnTo>
                    <a:lnTo>
                      <a:pt x="14610" y="4383"/>
                    </a:lnTo>
                    <a:lnTo>
                      <a:pt x="59535" y="17899"/>
                    </a:lnTo>
                    <a:lnTo>
                      <a:pt x="59535" y="53879"/>
                    </a:lnTo>
                    <a:lnTo>
                      <a:pt x="59535" y="80909"/>
                    </a:lnTo>
                    <a:lnTo>
                      <a:pt x="59535" y="121273"/>
                    </a:lnTo>
                    <a:lnTo>
                      <a:pt x="59535" y="167298"/>
                    </a:lnTo>
                    <a:lnTo>
                      <a:pt x="60631" y="262819"/>
                    </a:lnTo>
                    <a:lnTo>
                      <a:pt x="60631" y="271768"/>
                    </a:lnTo>
                    <a:lnTo>
                      <a:pt x="60631" y="284188"/>
                    </a:lnTo>
                    <a:lnTo>
                      <a:pt x="60631" y="311218"/>
                    </a:lnTo>
                    <a:lnTo>
                      <a:pt x="60631" y="328021"/>
                    </a:lnTo>
                    <a:lnTo>
                      <a:pt x="60631" y="367289"/>
                    </a:lnTo>
                    <a:lnTo>
                      <a:pt x="60631" y="392128"/>
                    </a:lnTo>
                    <a:lnTo>
                      <a:pt x="65744" y="824801"/>
                    </a:lnTo>
                    <a:close/>
                  </a:path>
                </a:pathLst>
              </a:custGeom>
              <a:solidFill>
                <a:srgbClr val="EAECF0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5" name="Bentuk Bebas: Bentuk 214">
                <a:extLst>
                  <a:ext uri="{FF2B5EF4-FFF2-40B4-BE49-F238E27FC236}">
                    <a16:creationId xmlns:a16="http://schemas.microsoft.com/office/drawing/2014/main" id="{670EF80C-3AB3-5843-836D-4EA11DDFA894}"/>
                  </a:ext>
                </a:extLst>
              </p:cNvPr>
              <p:cNvSpPr/>
              <p:nvPr/>
            </p:nvSpPr>
            <p:spPr>
              <a:xfrm>
                <a:off x="7230452" y="4651313"/>
                <a:ext cx="47847" cy="807633"/>
              </a:xfrm>
              <a:custGeom>
                <a:avLst/>
                <a:gdLst>
                  <a:gd name="connsiteX0" fmla="*/ 6209 w 47847"/>
                  <a:gd name="connsiteY0" fmla="*/ 807633 h 807633"/>
                  <a:gd name="connsiteX1" fmla="*/ 1096 w 47847"/>
                  <a:gd name="connsiteY1" fmla="*/ 375325 h 807633"/>
                  <a:gd name="connsiteX2" fmla="*/ 1096 w 47847"/>
                  <a:gd name="connsiteY2" fmla="*/ 350486 h 807633"/>
                  <a:gd name="connsiteX3" fmla="*/ 1096 w 47847"/>
                  <a:gd name="connsiteY3" fmla="*/ 310122 h 807633"/>
                  <a:gd name="connsiteX4" fmla="*/ 1096 w 47847"/>
                  <a:gd name="connsiteY4" fmla="*/ 293137 h 807633"/>
                  <a:gd name="connsiteX5" fmla="*/ 1096 w 47847"/>
                  <a:gd name="connsiteY5" fmla="*/ 266289 h 807633"/>
                  <a:gd name="connsiteX6" fmla="*/ 1096 w 47847"/>
                  <a:gd name="connsiteY6" fmla="*/ 253869 h 807633"/>
                  <a:gd name="connsiteX7" fmla="*/ 1096 w 47847"/>
                  <a:gd name="connsiteY7" fmla="*/ 244920 h 807633"/>
                  <a:gd name="connsiteX8" fmla="*/ 0 w 47847"/>
                  <a:gd name="connsiteY8" fmla="*/ 149399 h 807633"/>
                  <a:gd name="connsiteX9" fmla="*/ 0 w 47847"/>
                  <a:gd name="connsiteY9" fmla="*/ 103374 h 807633"/>
                  <a:gd name="connsiteX10" fmla="*/ 0 w 47847"/>
                  <a:gd name="connsiteY10" fmla="*/ 62828 h 807633"/>
                  <a:gd name="connsiteX11" fmla="*/ 0 w 47847"/>
                  <a:gd name="connsiteY11" fmla="*/ 35980 h 807633"/>
                  <a:gd name="connsiteX12" fmla="*/ 0 w 47847"/>
                  <a:gd name="connsiteY12" fmla="*/ 0 h 807633"/>
                  <a:gd name="connsiteX13" fmla="*/ 42734 w 47847"/>
                  <a:gd name="connsiteY13" fmla="*/ 0 h 807633"/>
                  <a:gd name="connsiteX14" fmla="*/ 42734 w 47847"/>
                  <a:gd name="connsiteY14" fmla="*/ 39268 h 807633"/>
                  <a:gd name="connsiteX15" fmla="*/ 42734 w 47847"/>
                  <a:gd name="connsiteY15" fmla="*/ 66298 h 807633"/>
                  <a:gd name="connsiteX16" fmla="*/ 42734 w 47847"/>
                  <a:gd name="connsiteY16" fmla="*/ 96616 h 807633"/>
                  <a:gd name="connsiteX17" fmla="*/ 42734 w 47847"/>
                  <a:gd name="connsiteY17" fmla="*/ 136980 h 807633"/>
                  <a:gd name="connsiteX18" fmla="*/ 43829 w 47847"/>
                  <a:gd name="connsiteY18" fmla="*/ 239258 h 807633"/>
                  <a:gd name="connsiteX19" fmla="*/ 43829 w 47847"/>
                  <a:gd name="connsiteY19" fmla="*/ 261723 h 807633"/>
                  <a:gd name="connsiteX20" fmla="*/ 43829 w 47847"/>
                  <a:gd name="connsiteY20" fmla="*/ 285283 h 807633"/>
                  <a:gd name="connsiteX21" fmla="*/ 43829 w 47847"/>
                  <a:gd name="connsiteY21" fmla="*/ 302269 h 807633"/>
                  <a:gd name="connsiteX22" fmla="*/ 43829 w 47847"/>
                  <a:gd name="connsiteY22" fmla="*/ 322359 h 807633"/>
                  <a:gd name="connsiteX23" fmla="*/ 43829 w 47847"/>
                  <a:gd name="connsiteY23" fmla="*/ 348294 h 807633"/>
                  <a:gd name="connsiteX24" fmla="*/ 43829 w 47847"/>
                  <a:gd name="connsiteY24" fmla="*/ 348294 h 807633"/>
                  <a:gd name="connsiteX25" fmla="*/ 47847 w 47847"/>
                  <a:gd name="connsiteY25" fmla="*/ 802702 h 80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847" h="807633">
                    <a:moveTo>
                      <a:pt x="6209" y="807633"/>
                    </a:moveTo>
                    <a:lnTo>
                      <a:pt x="1096" y="375325"/>
                    </a:lnTo>
                    <a:lnTo>
                      <a:pt x="1096" y="350486"/>
                    </a:lnTo>
                    <a:lnTo>
                      <a:pt x="1096" y="310122"/>
                    </a:lnTo>
                    <a:lnTo>
                      <a:pt x="1096" y="293137"/>
                    </a:lnTo>
                    <a:lnTo>
                      <a:pt x="1096" y="266289"/>
                    </a:lnTo>
                    <a:lnTo>
                      <a:pt x="1096" y="253869"/>
                    </a:lnTo>
                    <a:lnTo>
                      <a:pt x="1096" y="244920"/>
                    </a:lnTo>
                    <a:lnTo>
                      <a:pt x="0" y="149399"/>
                    </a:lnTo>
                    <a:lnTo>
                      <a:pt x="0" y="103374"/>
                    </a:lnTo>
                    <a:lnTo>
                      <a:pt x="0" y="62828"/>
                    </a:lnTo>
                    <a:lnTo>
                      <a:pt x="0" y="35980"/>
                    </a:lnTo>
                    <a:lnTo>
                      <a:pt x="0" y="0"/>
                    </a:lnTo>
                    <a:lnTo>
                      <a:pt x="42734" y="0"/>
                    </a:lnTo>
                    <a:lnTo>
                      <a:pt x="42734" y="39268"/>
                    </a:lnTo>
                    <a:lnTo>
                      <a:pt x="42734" y="66298"/>
                    </a:lnTo>
                    <a:lnTo>
                      <a:pt x="42734" y="96616"/>
                    </a:lnTo>
                    <a:lnTo>
                      <a:pt x="42734" y="136980"/>
                    </a:lnTo>
                    <a:lnTo>
                      <a:pt x="43829" y="239258"/>
                    </a:lnTo>
                    <a:lnTo>
                      <a:pt x="43829" y="261723"/>
                    </a:lnTo>
                    <a:lnTo>
                      <a:pt x="43829" y="285283"/>
                    </a:lnTo>
                    <a:lnTo>
                      <a:pt x="43829" y="302269"/>
                    </a:lnTo>
                    <a:lnTo>
                      <a:pt x="43829" y="322359"/>
                    </a:lnTo>
                    <a:lnTo>
                      <a:pt x="43829" y="348294"/>
                    </a:lnTo>
                    <a:lnTo>
                      <a:pt x="43829" y="348294"/>
                    </a:lnTo>
                    <a:lnTo>
                      <a:pt x="47847" y="802702"/>
                    </a:lnTo>
                    <a:close/>
                  </a:path>
                </a:pathLst>
              </a:custGeom>
              <a:solidFill>
                <a:srgbClr val="D3DAE1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6" name="Bentuk Bebas: Bentuk 215">
                <a:extLst>
                  <a:ext uri="{FF2B5EF4-FFF2-40B4-BE49-F238E27FC236}">
                    <a16:creationId xmlns:a16="http://schemas.microsoft.com/office/drawing/2014/main" id="{0A98470C-BF95-CD4F-9C76-F90CECD4406A}"/>
                  </a:ext>
                </a:extLst>
              </p:cNvPr>
              <p:cNvSpPr/>
              <p:nvPr/>
            </p:nvSpPr>
            <p:spPr>
              <a:xfrm>
                <a:off x="10569344" y="4905182"/>
                <a:ext cx="80171" cy="162549"/>
              </a:xfrm>
              <a:custGeom>
                <a:avLst/>
                <a:gdLst>
                  <a:gd name="connsiteX0" fmla="*/ 183 w 80171"/>
                  <a:gd name="connsiteY0" fmla="*/ 162549 h 162549"/>
                  <a:gd name="connsiteX1" fmla="*/ 0 w 80171"/>
                  <a:gd name="connsiteY1" fmla="*/ 69768 h 162549"/>
                  <a:gd name="connsiteX2" fmla="*/ 0 w 80171"/>
                  <a:gd name="connsiteY2" fmla="*/ 33788 h 162549"/>
                  <a:gd name="connsiteX3" fmla="*/ 79806 w 80171"/>
                  <a:gd name="connsiteY3" fmla="*/ 0 h 162549"/>
                  <a:gd name="connsiteX4" fmla="*/ 79806 w 80171"/>
                  <a:gd name="connsiteY4" fmla="*/ 76526 h 162549"/>
                  <a:gd name="connsiteX5" fmla="*/ 80171 w 80171"/>
                  <a:gd name="connsiteY5" fmla="*/ 153235 h 16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171" h="162549">
                    <a:moveTo>
                      <a:pt x="183" y="162549"/>
                    </a:moveTo>
                    <a:lnTo>
                      <a:pt x="0" y="69768"/>
                    </a:lnTo>
                    <a:lnTo>
                      <a:pt x="0" y="33788"/>
                    </a:lnTo>
                    <a:lnTo>
                      <a:pt x="79806" y="0"/>
                    </a:lnTo>
                    <a:lnTo>
                      <a:pt x="79806" y="76526"/>
                    </a:lnTo>
                    <a:lnTo>
                      <a:pt x="80171" y="153235"/>
                    </a:lnTo>
                    <a:close/>
                  </a:path>
                </a:pathLst>
              </a:custGeom>
              <a:solidFill>
                <a:srgbClr val="EAECF0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7" name="Bentuk Bebas: Bentuk 216">
                <a:extLst>
                  <a:ext uri="{FF2B5EF4-FFF2-40B4-BE49-F238E27FC236}">
                    <a16:creationId xmlns:a16="http://schemas.microsoft.com/office/drawing/2014/main" id="{7EDFDB83-19FF-3A40-BA82-8E19BB2AF6F5}"/>
                  </a:ext>
                </a:extLst>
              </p:cNvPr>
              <p:cNvSpPr/>
              <p:nvPr/>
            </p:nvSpPr>
            <p:spPr>
              <a:xfrm>
                <a:off x="10650246" y="4879430"/>
                <a:ext cx="56247" cy="178804"/>
              </a:xfrm>
              <a:custGeom>
                <a:avLst/>
                <a:gdLst>
                  <a:gd name="connsiteX0" fmla="*/ 56248 w 56247"/>
                  <a:gd name="connsiteY0" fmla="*/ 0 h 178804"/>
                  <a:gd name="connsiteX1" fmla="*/ 56248 w 56247"/>
                  <a:gd name="connsiteY1" fmla="*/ 172412 h 178804"/>
                  <a:gd name="connsiteX2" fmla="*/ 365 w 56247"/>
                  <a:gd name="connsiteY2" fmla="*/ 178804 h 178804"/>
                  <a:gd name="connsiteX3" fmla="*/ 0 w 56247"/>
                  <a:gd name="connsiteY3" fmla="*/ 102278 h 178804"/>
                  <a:gd name="connsiteX4" fmla="*/ 0 w 56247"/>
                  <a:gd name="connsiteY4" fmla="*/ 25752 h 178804"/>
                  <a:gd name="connsiteX5" fmla="*/ 5661 w 56247"/>
                  <a:gd name="connsiteY5" fmla="*/ 23561 h 178804"/>
                  <a:gd name="connsiteX6" fmla="*/ 5661 w 56247"/>
                  <a:gd name="connsiteY6" fmla="*/ 23561 h 178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247" h="178804">
                    <a:moveTo>
                      <a:pt x="56248" y="0"/>
                    </a:moveTo>
                    <a:lnTo>
                      <a:pt x="56248" y="172412"/>
                    </a:lnTo>
                    <a:lnTo>
                      <a:pt x="365" y="178804"/>
                    </a:lnTo>
                    <a:lnTo>
                      <a:pt x="0" y="102278"/>
                    </a:lnTo>
                    <a:lnTo>
                      <a:pt x="0" y="25752"/>
                    </a:lnTo>
                    <a:lnTo>
                      <a:pt x="5661" y="23561"/>
                    </a:lnTo>
                    <a:lnTo>
                      <a:pt x="5661" y="23561"/>
                    </a:lnTo>
                    <a:close/>
                  </a:path>
                </a:pathLst>
              </a:custGeom>
              <a:solidFill>
                <a:srgbClr val="D3DAE1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8" name="Bentuk Bebas: Bentuk 217">
                <a:extLst>
                  <a:ext uri="{FF2B5EF4-FFF2-40B4-BE49-F238E27FC236}">
                    <a16:creationId xmlns:a16="http://schemas.microsoft.com/office/drawing/2014/main" id="{6B783E2C-F294-1D4C-BF04-C3CB0558F2C8}"/>
                  </a:ext>
                </a:extLst>
              </p:cNvPr>
              <p:cNvSpPr/>
              <p:nvPr/>
            </p:nvSpPr>
            <p:spPr>
              <a:xfrm>
                <a:off x="10654811" y="4879430"/>
                <a:ext cx="51682" cy="130222"/>
              </a:xfrm>
              <a:custGeom>
                <a:avLst/>
                <a:gdLst>
                  <a:gd name="connsiteX0" fmla="*/ 0 w 51682"/>
                  <a:gd name="connsiteY0" fmla="*/ 23561 h 130222"/>
                  <a:gd name="connsiteX1" fmla="*/ 51682 w 51682"/>
                  <a:gd name="connsiteY1" fmla="*/ 0 h 130222"/>
                  <a:gd name="connsiteX2" fmla="*/ 51682 w 51682"/>
                  <a:gd name="connsiteY2" fmla="*/ 113419 h 130222"/>
                  <a:gd name="connsiteX3" fmla="*/ 2191 w 51682"/>
                  <a:gd name="connsiteY3" fmla="*/ 130222 h 13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82" h="130222">
                    <a:moveTo>
                      <a:pt x="0" y="23561"/>
                    </a:moveTo>
                    <a:lnTo>
                      <a:pt x="51682" y="0"/>
                    </a:lnTo>
                    <a:lnTo>
                      <a:pt x="51682" y="113419"/>
                    </a:lnTo>
                    <a:lnTo>
                      <a:pt x="2191" y="13022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19" name="Bentuk Bebas: Bentuk 218">
                <a:extLst>
                  <a:ext uri="{FF2B5EF4-FFF2-40B4-BE49-F238E27FC236}">
                    <a16:creationId xmlns:a16="http://schemas.microsoft.com/office/drawing/2014/main" id="{972DBDD8-DCED-0445-82B6-FE797ACE5030}"/>
                  </a:ext>
                </a:extLst>
              </p:cNvPr>
              <p:cNvSpPr/>
              <p:nvPr/>
            </p:nvSpPr>
            <p:spPr>
              <a:xfrm>
                <a:off x="10650246" y="4393974"/>
                <a:ext cx="251836" cy="588830"/>
              </a:xfrm>
              <a:custGeom>
                <a:avLst/>
                <a:gdLst>
                  <a:gd name="connsiteX0" fmla="*/ 251106 w 251836"/>
                  <a:gd name="connsiteY0" fmla="*/ 507191 h 588830"/>
                  <a:gd name="connsiteX1" fmla="*/ 6757 w 251836"/>
                  <a:gd name="connsiteY1" fmla="*/ 588831 h 588830"/>
                  <a:gd name="connsiteX2" fmla="*/ 0 w 251836"/>
                  <a:gd name="connsiteY2" fmla="*/ 75248 h 588830"/>
                  <a:gd name="connsiteX3" fmla="*/ 251837 w 251836"/>
                  <a:gd name="connsiteY3" fmla="*/ 0 h 588830"/>
                  <a:gd name="connsiteX4" fmla="*/ 251837 w 251836"/>
                  <a:gd name="connsiteY4" fmla="*/ 494771 h 588830"/>
                  <a:gd name="connsiteX5" fmla="*/ 251106 w 251836"/>
                  <a:gd name="connsiteY5" fmla="*/ 507191 h 58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836" h="588830">
                    <a:moveTo>
                      <a:pt x="251106" y="507191"/>
                    </a:moveTo>
                    <a:lnTo>
                      <a:pt x="6757" y="588831"/>
                    </a:lnTo>
                    <a:lnTo>
                      <a:pt x="0" y="75248"/>
                    </a:lnTo>
                    <a:lnTo>
                      <a:pt x="251837" y="0"/>
                    </a:lnTo>
                    <a:lnTo>
                      <a:pt x="251837" y="494771"/>
                    </a:lnTo>
                    <a:cubicBezTo>
                      <a:pt x="251837" y="498972"/>
                      <a:pt x="251472" y="503173"/>
                      <a:pt x="251106" y="507191"/>
                    </a:cubicBezTo>
                    <a:close/>
                  </a:path>
                </a:pathLst>
              </a:custGeom>
              <a:solidFill>
                <a:srgbClr val="D48A9B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0" name="Bentuk Bebas: Bentuk 219">
                <a:extLst>
                  <a:ext uri="{FF2B5EF4-FFF2-40B4-BE49-F238E27FC236}">
                    <a16:creationId xmlns:a16="http://schemas.microsoft.com/office/drawing/2014/main" id="{FBCD29DE-F345-1242-9ED2-1D64F0744E68}"/>
                  </a:ext>
                </a:extLst>
              </p:cNvPr>
              <p:cNvSpPr/>
              <p:nvPr/>
            </p:nvSpPr>
            <p:spPr>
              <a:xfrm>
                <a:off x="6096000" y="3861396"/>
                <a:ext cx="4806083" cy="607825"/>
              </a:xfrm>
              <a:custGeom>
                <a:avLst/>
                <a:gdLst>
                  <a:gd name="connsiteX0" fmla="*/ 0 w 4806083"/>
                  <a:gd name="connsiteY0" fmla="*/ 213323 h 607825"/>
                  <a:gd name="connsiteX1" fmla="*/ 1118747 w 4806083"/>
                  <a:gd name="connsiteY1" fmla="*/ 0 h 607825"/>
                  <a:gd name="connsiteX2" fmla="*/ 4806083 w 4806083"/>
                  <a:gd name="connsiteY2" fmla="*/ 242180 h 607825"/>
                  <a:gd name="connsiteX3" fmla="*/ 4806083 w 4806083"/>
                  <a:gd name="connsiteY3" fmla="*/ 532578 h 607825"/>
                  <a:gd name="connsiteX4" fmla="*/ 4554246 w 4806083"/>
                  <a:gd name="connsiteY4" fmla="*/ 607825 h 607825"/>
                  <a:gd name="connsiteX5" fmla="*/ 0 w 4806083"/>
                  <a:gd name="connsiteY5" fmla="*/ 278708 h 607825"/>
                  <a:gd name="connsiteX6" fmla="*/ 0 w 4806083"/>
                  <a:gd name="connsiteY6" fmla="*/ 271038 h 607825"/>
                  <a:gd name="connsiteX7" fmla="*/ 0 w 4806083"/>
                  <a:gd name="connsiteY7" fmla="*/ 235423 h 60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083" h="607825">
                    <a:moveTo>
                      <a:pt x="0" y="213323"/>
                    </a:moveTo>
                    <a:lnTo>
                      <a:pt x="1118747" y="0"/>
                    </a:lnTo>
                    <a:lnTo>
                      <a:pt x="4806083" y="242180"/>
                    </a:lnTo>
                    <a:lnTo>
                      <a:pt x="4806083" y="532578"/>
                    </a:lnTo>
                    <a:lnTo>
                      <a:pt x="4554246" y="607825"/>
                    </a:lnTo>
                    <a:lnTo>
                      <a:pt x="0" y="278708"/>
                    </a:lnTo>
                    <a:lnTo>
                      <a:pt x="0" y="271038"/>
                    </a:lnTo>
                    <a:lnTo>
                      <a:pt x="0" y="235423"/>
                    </a:lnTo>
                    <a:close/>
                  </a:path>
                </a:pathLst>
              </a:custGeom>
              <a:solidFill>
                <a:srgbClr val="EFC6CD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1" name="Bentuk Bebas: Bentuk 220">
                <a:extLst>
                  <a:ext uri="{FF2B5EF4-FFF2-40B4-BE49-F238E27FC236}">
                    <a16:creationId xmlns:a16="http://schemas.microsoft.com/office/drawing/2014/main" id="{01D728CC-224E-9A48-8895-4D8073DE2D77}"/>
                  </a:ext>
                </a:extLst>
              </p:cNvPr>
              <p:cNvSpPr/>
              <p:nvPr/>
            </p:nvSpPr>
            <p:spPr>
              <a:xfrm>
                <a:off x="7167630" y="4634510"/>
                <a:ext cx="104460" cy="84196"/>
              </a:xfrm>
              <a:custGeom>
                <a:avLst/>
                <a:gdLst>
                  <a:gd name="connsiteX0" fmla="*/ 104460 w 104460"/>
                  <a:gd name="connsiteY0" fmla="*/ 84197 h 84196"/>
                  <a:gd name="connsiteX1" fmla="*/ 60631 w 104460"/>
                  <a:gd name="connsiteY1" fmla="*/ 79631 h 84196"/>
                  <a:gd name="connsiteX2" fmla="*/ 0 w 104460"/>
                  <a:gd name="connsiteY2" fmla="*/ 75248 h 84196"/>
                  <a:gd name="connsiteX3" fmla="*/ 0 w 104460"/>
                  <a:gd name="connsiteY3" fmla="*/ 0 h 84196"/>
                  <a:gd name="connsiteX4" fmla="*/ 60631 w 104460"/>
                  <a:gd name="connsiteY4" fmla="*/ 17899 h 84196"/>
                  <a:gd name="connsiteX5" fmla="*/ 103364 w 104460"/>
                  <a:gd name="connsiteY5" fmla="*/ 17899 h 8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60" h="84196">
                    <a:moveTo>
                      <a:pt x="104460" y="84197"/>
                    </a:moveTo>
                    <a:lnTo>
                      <a:pt x="60631" y="79631"/>
                    </a:lnTo>
                    <a:lnTo>
                      <a:pt x="0" y="75248"/>
                    </a:lnTo>
                    <a:lnTo>
                      <a:pt x="0" y="0"/>
                    </a:lnTo>
                    <a:lnTo>
                      <a:pt x="60631" y="17899"/>
                    </a:lnTo>
                    <a:lnTo>
                      <a:pt x="103364" y="17899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2" name="Bentuk Bebas: Bentuk 221">
                <a:extLst>
                  <a:ext uri="{FF2B5EF4-FFF2-40B4-BE49-F238E27FC236}">
                    <a16:creationId xmlns:a16="http://schemas.microsoft.com/office/drawing/2014/main" id="{592DC825-F246-B44B-9085-A89A0452ED7C}"/>
                  </a:ext>
                </a:extLst>
              </p:cNvPr>
              <p:cNvSpPr/>
              <p:nvPr/>
            </p:nvSpPr>
            <p:spPr>
              <a:xfrm>
                <a:off x="6096000" y="4140104"/>
                <a:ext cx="4561003" cy="842700"/>
              </a:xfrm>
              <a:custGeom>
                <a:avLst/>
                <a:gdLst>
                  <a:gd name="connsiteX0" fmla="*/ 0 w 4561003"/>
                  <a:gd name="connsiteY0" fmla="*/ 450572 h 842700"/>
                  <a:gd name="connsiteX1" fmla="*/ 4561004 w 4561003"/>
                  <a:gd name="connsiteY1" fmla="*/ 842700 h 842700"/>
                  <a:gd name="connsiteX2" fmla="*/ 4554246 w 4561003"/>
                  <a:gd name="connsiteY2" fmla="*/ 329117 h 842700"/>
                  <a:gd name="connsiteX3" fmla="*/ 0 w 4561003"/>
                  <a:gd name="connsiteY3" fmla="*/ 0 h 842700"/>
                  <a:gd name="connsiteX4" fmla="*/ 0 w 4561003"/>
                  <a:gd name="connsiteY4" fmla="*/ 27761 h 842700"/>
                  <a:gd name="connsiteX5" fmla="*/ 0 w 4561003"/>
                  <a:gd name="connsiteY5" fmla="*/ 63193 h 842700"/>
                  <a:gd name="connsiteX6" fmla="*/ 0 w 4561003"/>
                  <a:gd name="connsiteY6" fmla="*/ 98626 h 842700"/>
                  <a:gd name="connsiteX7" fmla="*/ 0 w 4561003"/>
                  <a:gd name="connsiteY7" fmla="*/ 134058 h 842700"/>
                  <a:gd name="connsiteX8" fmla="*/ 0 w 4561003"/>
                  <a:gd name="connsiteY8" fmla="*/ 169672 h 842700"/>
                  <a:gd name="connsiteX9" fmla="*/ 0 w 4561003"/>
                  <a:gd name="connsiteY9" fmla="*/ 205105 h 842700"/>
                  <a:gd name="connsiteX10" fmla="*/ 0 w 4561003"/>
                  <a:gd name="connsiteY10" fmla="*/ 240537 h 842700"/>
                  <a:gd name="connsiteX11" fmla="*/ 0 w 4561003"/>
                  <a:gd name="connsiteY11" fmla="*/ 275969 h 842700"/>
                  <a:gd name="connsiteX12" fmla="*/ 0 w 4561003"/>
                  <a:gd name="connsiteY12" fmla="*/ 311584 h 842700"/>
                  <a:gd name="connsiteX13" fmla="*/ 0 w 4561003"/>
                  <a:gd name="connsiteY13" fmla="*/ 347016 h 842700"/>
                  <a:gd name="connsiteX14" fmla="*/ 0 w 4561003"/>
                  <a:gd name="connsiteY14" fmla="*/ 382448 h 842700"/>
                  <a:gd name="connsiteX15" fmla="*/ 0 w 4561003"/>
                  <a:gd name="connsiteY15" fmla="*/ 417880 h 84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61003" h="842700">
                    <a:moveTo>
                      <a:pt x="0" y="450572"/>
                    </a:moveTo>
                    <a:lnTo>
                      <a:pt x="4561004" y="842700"/>
                    </a:lnTo>
                    <a:lnTo>
                      <a:pt x="4554246" y="329117"/>
                    </a:lnTo>
                    <a:lnTo>
                      <a:pt x="0" y="0"/>
                    </a:lnTo>
                    <a:lnTo>
                      <a:pt x="0" y="27761"/>
                    </a:lnTo>
                    <a:lnTo>
                      <a:pt x="0" y="63193"/>
                    </a:lnTo>
                    <a:lnTo>
                      <a:pt x="0" y="98626"/>
                    </a:lnTo>
                    <a:lnTo>
                      <a:pt x="0" y="134058"/>
                    </a:lnTo>
                    <a:lnTo>
                      <a:pt x="0" y="169672"/>
                    </a:lnTo>
                    <a:lnTo>
                      <a:pt x="0" y="205105"/>
                    </a:lnTo>
                    <a:lnTo>
                      <a:pt x="0" y="240537"/>
                    </a:lnTo>
                    <a:lnTo>
                      <a:pt x="0" y="275969"/>
                    </a:lnTo>
                    <a:lnTo>
                      <a:pt x="0" y="311584"/>
                    </a:lnTo>
                    <a:lnTo>
                      <a:pt x="0" y="347016"/>
                    </a:lnTo>
                    <a:lnTo>
                      <a:pt x="0" y="382448"/>
                    </a:lnTo>
                    <a:lnTo>
                      <a:pt x="0" y="417880"/>
                    </a:lnTo>
                    <a:close/>
                  </a:path>
                </a:pathLst>
              </a:custGeom>
              <a:solidFill>
                <a:srgbClr val="D48A9B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3" name="Bentuk Bebas: Bentuk 222">
                <a:extLst>
                  <a:ext uri="{FF2B5EF4-FFF2-40B4-BE49-F238E27FC236}">
                    <a16:creationId xmlns:a16="http://schemas.microsoft.com/office/drawing/2014/main" id="{19820518-67B3-874C-A10C-5803DD9FAD1C}"/>
                  </a:ext>
                </a:extLst>
              </p:cNvPr>
              <p:cNvSpPr/>
              <p:nvPr/>
            </p:nvSpPr>
            <p:spPr>
              <a:xfrm>
                <a:off x="9032573" y="4425388"/>
                <a:ext cx="628039" cy="228117"/>
              </a:xfrm>
              <a:custGeom>
                <a:avLst/>
                <a:gdLst>
                  <a:gd name="connsiteX0" fmla="*/ 628040 w 628039"/>
                  <a:gd name="connsiteY0" fmla="*/ 228117 h 228117"/>
                  <a:gd name="connsiteX1" fmla="*/ 0 w 628039"/>
                  <a:gd name="connsiteY1" fmla="*/ 228117 h 228117"/>
                  <a:gd name="connsiteX2" fmla="*/ 0 w 628039"/>
                  <a:gd name="connsiteY2" fmla="*/ 0 h 228117"/>
                  <a:gd name="connsiteX3" fmla="*/ 628040 w 628039"/>
                  <a:gd name="connsiteY3" fmla="*/ 44929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039" h="228117">
                    <a:moveTo>
                      <a:pt x="628040" y="228117"/>
                    </a:moveTo>
                    <a:lnTo>
                      <a:pt x="0" y="228117"/>
                    </a:lnTo>
                    <a:lnTo>
                      <a:pt x="0" y="0"/>
                    </a:lnTo>
                    <a:lnTo>
                      <a:pt x="628040" y="44929"/>
                    </a:lnTo>
                    <a:close/>
                  </a:path>
                </a:pathLst>
              </a:custGeom>
              <a:solidFill>
                <a:srgbClr val="D48A9B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4" name="Bentuk Bebas: Bentuk 223">
                <a:extLst>
                  <a:ext uri="{FF2B5EF4-FFF2-40B4-BE49-F238E27FC236}">
                    <a16:creationId xmlns:a16="http://schemas.microsoft.com/office/drawing/2014/main" id="{C0896C2E-FFD6-4D4C-A06C-A1614552FA63}"/>
                  </a:ext>
                </a:extLst>
              </p:cNvPr>
              <p:cNvSpPr/>
              <p:nvPr/>
            </p:nvSpPr>
            <p:spPr>
              <a:xfrm>
                <a:off x="9032573" y="4425388"/>
                <a:ext cx="628039" cy="228117"/>
              </a:xfrm>
              <a:custGeom>
                <a:avLst/>
                <a:gdLst>
                  <a:gd name="connsiteX0" fmla="*/ 628040 w 628039"/>
                  <a:gd name="connsiteY0" fmla="*/ 228117 h 228117"/>
                  <a:gd name="connsiteX1" fmla="*/ 0 w 628039"/>
                  <a:gd name="connsiteY1" fmla="*/ 228117 h 228117"/>
                  <a:gd name="connsiteX2" fmla="*/ 0 w 628039"/>
                  <a:gd name="connsiteY2" fmla="*/ 0 h 228117"/>
                  <a:gd name="connsiteX3" fmla="*/ 628040 w 628039"/>
                  <a:gd name="connsiteY3" fmla="*/ 44929 h 22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039" h="228117">
                    <a:moveTo>
                      <a:pt x="628040" y="228117"/>
                    </a:moveTo>
                    <a:lnTo>
                      <a:pt x="0" y="228117"/>
                    </a:lnTo>
                    <a:lnTo>
                      <a:pt x="0" y="0"/>
                    </a:lnTo>
                    <a:lnTo>
                      <a:pt x="628040" y="44929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5" name="Bentuk Bebas: Bentuk 224">
                <a:extLst>
                  <a:ext uri="{FF2B5EF4-FFF2-40B4-BE49-F238E27FC236}">
                    <a16:creationId xmlns:a16="http://schemas.microsoft.com/office/drawing/2014/main" id="{DC53400C-C7D4-1145-B2A8-2DFEFA03614F}"/>
                  </a:ext>
                </a:extLst>
              </p:cNvPr>
              <p:cNvSpPr/>
              <p:nvPr/>
            </p:nvSpPr>
            <p:spPr>
              <a:xfrm>
                <a:off x="8188856" y="4376075"/>
                <a:ext cx="2410802" cy="543718"/>
              </a:xfrm>
              <a:custGeom>
                <a:avLst/>
                <a:gdLst>
                  <a:gd name="connsiteX0" fmla="*/ 0 w 2410802"/>
                  <a:gd name="connsiteY0" fmla="*/ 0 h 543718"/>
                  <a:gd name="connsiteX1" fmla="*/ 0 w 2410802"/>
                  <a:gd name="connsiteY1" fmla="*/ 359435 h 543718"/>
                  <a:gd name="connsiteX2" fmla="*/ 2410803 w 2410802"/>
                  <a:gd name="connsiteY2" fmla="*/ 543719 h 543718"/>
                  <a:gd name="connsiteX3" fmla="*/ 2410803 w 2410802"/>
                  <a:gd name="connsiteY3" fmla="*/ 159445 h 543718"/>
                  <a:gd name="connsiteX4" fmla="*/ 1470478 w 2410802"/>
                  <a:gd name="connsiteY4" fmla="*/ 106662 h 543718"/>
                  <a:gd name="connsiteX5" fmla="*/ 1377341 w 2410802"/>
                  <a:gd name="connsiteY5" fmla="*/ 189763 h 543718"/>
                  <a:gd name="connsiteX6" fmla="*/ 993103 w 2410802"/>
                  <a:gd name="connsiteY6" fmla="*/ 162915 h 543718"/>
                  <a:gd name="connsiteX7" fmla="*/ 857049 w 2410802"/>
                  <a:gd name="connsiteY7" fmla="*/ 62828 h 54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10802" h="543718">
                    <a:moveTo>
                      <a:pt x="0" y="0"/>
                    </a:moveTo>
                    <a:lnTo>
                      <a:pt x="0" y="359435"/>
                    </a:lnTo>
                    <a:lnTo>
                      <a:pt x="2410803" y="543719"/>
                    </a:lnTo>
                    <a:lnTo>
                      <a:pt x="2410803" y="159445"/>
                    </a:lnTo>
                    <a:lnTo>
                      <a:pt x="1470478" y="106662"/>
                    </a:lnTo>
                    <a:lnTo>
                      <a:pt x="1377341" y="189763"/>
                    </a:lnTo>
                    <a:lnTo>
                      <a:pt x="993103" y="162915"/>
                    </a:lnTo>
                    <a:lnTo>
                      <a:pt x="857049" y="6282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6" name="Bentuk Bebas: Bentuk 225">
                <a:extLst>
                  <a:ext uri="{FF2B5EF4-FFF2-40B4-BE49-F238E27FC236}">
                    <a16:creationId xmlns:a16="http://schemas.microsoft.com/office/drawing/2014/main" id="{DE63AA47-86F8-7E4B-A0A9-A5DA942EAC6D}"/>
                  </a:ext>
                </a:extLst>
              </p:cNvPr>
              <p:cNvSpPr/>
              <p:nvPr/>
            </p:nvSpPr>
            <p:spPr>
              <a:xfrm>
                <a:off x="8175342" y="4362560"/>
                <a:ext cx="2410985" cy="543718"/>
              </a:xfrm>
              <a:custGeom>
                <a:avLst/>
                <a:gdLst>
                  <a:gd name="connsiteX0" fmla="*/ 0 w 2410985"/>
                  <a:gd name="connsiteY0" fmla="*/ 0 h 543718"/>
                  <a:gd name="connsiteX1" fmla="*/ 0 w 2410985"/>
                  <a:gd name="connsiteY1" fmla="*/ 359435 h 543718"/>
                  <a:gd name="connsiteX2" fmla="*/ 2410986 w 2410985"/>
                  <a:gd name="connsiteY2" fmla="*/ 543719 h 543718"/>
                  <a:gd name="connsiteX3" fmla="*/ 2410986 w 2410985"/>
                  <a:gd name="connsiteY3" fmla="*/ 159445 h 543718"/>
                  <a:gd name="connsiteX4" fmla="*/ 1470661 w 2410985"/>
                  <a:gd name="connsiteY4" fmla="*/ 106662 h 543718"/>
                  <a:gd name="connsiteX5" fmla="*/ 1377341 w 2410985"/>
                  <a:gd name="connsiteY5" fmla="*/ 189763 h 543718"/>
                  <a:gd name="connsiteX6" fmla="*/ 994198 w 2410985"/>
                  <a:gd name="connsiteY6" fmla="*/ 162915 h 543718"/>
                  <a:gd name="connsiteX7" fmla="*/ 857231 w 2410985"/>
                  <a:gd name="connsiteY7" fmla="*/ 62828 h 54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10985" h="543718">
                    <a:moveTo>
                      <a:pt x="0" y="0"/>
                    </a:moveTo>
                    <a:lnTo>
                      <a:pt x="0" y="359435"/>
                    </a:lnTo>
                    <a:lnTo>
                      <a:pt x="2410986" y="543719"/>
                    </a:lnTo>
                    <a:lnTo>
                      <a:pt x="2410986" y="159445"/>
                    </a:lnTo>
                    <a:lnTo>
                      <a:pt x="1470661" y="106662"/>
                    </a:lnTo>
                    <a:lnTo>
                      <a:pt x="1377341" y="189763"/>
                    </a:lnTo>
                    <a:lnTo>
                      <a:pt x="994198" y="162915"/>
                    </a:lnTo>
                    <a:lnTo>
                      <a:pt x="857231" y="62828"/>
                    </a:lnTo>
                    <a:close/>
                  </a:path>
                </a:pathLst>
              </a:custGeom>
              <a:solidFill>
                <a:srgbClr val="FFFFFF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7" name="Bentuk Bebas: Bentuk 226">
                <a:extLst>
                  <a:ext uri="{FF2B5EF4-FFF2-40B4-BE49-F238E27FC236}">
                    <a16:creationId xmlns:a16="http://schemas.microsoft.com/office/drawing/2014/main" id="{3E94D181-0C5E-D94D-8101-4D323DDB0EAA}"/>
                  </a:ext>
                </a:extLst>
              </p:cNvPr>
              <p:cNvSpPr/>
              <p:nvPr/>
            </p:nvSpPr>
            <p:spPr>
              <a:xfrm>
                <a:off x="6629441" y="4265943"/>
                <a:ext cx="628039" cy="221359"/>
              </a:xfrm>
              <a:custGeom>
                <a:avLst/>
                <a:gdLst>
                  <a:gd name="connsiteX0" fmla="*/ 58439 w 628039"/>
                  <a:gd name="connsiteY0" fmla="*/ 0 h 221359"/>
                  <a:gd name="connsiteX1" fmla="*/ 628040 w 628039"/>
                  <a:gd name="connsiteY1" fmla="*/ 39268 h 221359"/>
                  <a:gd name="connsiteX2" fmla="*/ 622378 w 628039"/>
                  <a:gd name="connsiteY2" fmla="*/ 221359 h 221359"/>
                  <a:gd name="connsiteX3" fmla="*/ 249463 w 628039"/>
                  <a:gd name="connsiteY3" fmla="*/ 221359 h 221359"/>
                  <a:gd name="connsiteX4" fmla="*/ 0 w 628039"/>
                  <a:gd name="connsiteY4" fmla="*/ 122369 h 22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039" h="221359">
                    <a:moveTo>
                      <a:pt x="58439" y="0"/>
                    </a:moveTo>
                    <a:lnTo>
                      <a:pt x="628040" y="39268"/>
                    </a:lnTo>
                    <a:lnTo>
                      <a:pt x="622378" y="221359"/>
                    </a:lnTo>
                    <a:lnTo>
                      <a:pt x="249463" y="221359"/>
                    </a:lnTo>
                    <a:lnTo>
                      <a:pt x="0" y="122369"/>
                    </a:lnTo>
                    <a:close/>
                  </a:path>
                </a:pathLst>
              </a:custGeom>
              <a:solidFill>
                <a:srgbClr val="D48A9B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8" name="Bentuk Bebas: Bentuk 227">
                <a:extLst>
                  <a:ext uri="{FF2B5EF4-FFF2-40B4-BE49-F238E27FC236}">
                    <a16:creationId xmlns:a16="http://schemas.microsoft.com/office/drawing/2014/main" id="{0D2C85CC-196F-F245-9A67-7C79A1620A31}"/>
                  </a:ext>
                </a:extLst>
              </p:cNvPr>
              <p:cNvSpPr/>
              <p:nvPr/>
            </p:nvSpPr>
            <p:spPr>
              <a:xfrm>
                <a:off x="6629441" y="4265943"/>
                <a:ext cx="628039" cy="221359"/>
              </a:xfrm>
              <a:custGeom>
                <a:avLst/>
                <a:gdLst>
                  <a:gd name="connsiteX0" fmla="*/ 58439 w 628039"/>
                  <a:gd name="connsiteY0" fmla="*/ 0 h 221359"/>
                  <a:gd name="connsiteX1" fmla="*/ 628040 w 628039"/>
                  <a:gd name="connsiteY1" fmla="*/ 39268 h 221359"/>
                  <a:gd name="connsiteX2" fmla="*/ 622378 w 628039"/>
                  <a:gd name="connsiteY2" fmla="*/ 221359 h 221359"/>
                  <a:gd name="connsiteX3" fmla="*/ 249463 w 628039"/>
                  <a:gd name="connsiteY3" fmla="*/ 221359 h 221359"/>
                  <a:gd name="connsiteX4" fmla="*/ 0 w 628039"/>
                  <a:gd name="connsiteY4" fmla="*/ 122369 h 22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039" h="221359">
                    <a:moveTo>
                      <a:pt x="58439" y="0"/>
                    </a:moveTo>
                    <a:lnTo>
                      <a:pt x="628040" y="39268"/>
                    </a:lnTo>
                    <a:lnTo>
                      <a:pt x="622378" y="221359"/>
                    </a:lnTo>
                    <a:lnTo>
                      <a:pt x="249463" y="221359"/>
                    </a:lnTo>
                    <a:lnTo>
                      <a:pt x="0" y="122369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29" name="Bentuk Bebas: Bentuk 228">
                <a:extLst>
                  <a:ext uri="{FF2B5EF4-FFF2-40B4-BE49-F238E27FC236}">
                    <a16:creationId xmlns:a16="http://schemas.microsoft.com/office/drawing/2014/main" id="{5D3760BA-A01A-E24C-9CF4-A6D3B83CCEDD}"/>
                  </a:ext>
                </a:extLst>
              </p:cNvPr>
              <p:cNvSpPr/>
              <p:nvPr/>
            </p:nvSpPr>
            <p:spPr>
              <a:xfrm>
                <a:off x="6096000" y="4229232"/>
                <a:ext cx="2018711" cy="483812"/>
              </a:xfrm>
              <a:custGeom>
                <a:avLst/>
                <a:gdLst>
                  <a:gd name="connsiteX0" fmla="*/ 0 w 2018711"/>
                  <a:gd name="connsiteY0" fmla="*/ 323090 h 483812"/>
                  <a:gd name="connsiteX1" fmla="*/ 2018712 w 2018711"/>
                  <a:gd name="connsiteY1" fmla="*/ 483813 h 483812"/>
                  <a:gd name="connsiteX2" fmla="*/ 2018712 w 2018711"/>
                  <a:gd name="connsiteY2" fmla="*/ 140085 h 483812"/>
                  <a:gd name="connsiteX3" fmla="*/ 1174995 w 2018711"/>
                  <a:gd name="connsiteY3" fmla="*/ 89494 h 483812"/>
                  <a:gd name="connsiteX4" fmla="*/ 1084962 w 2018711"/>
                  <a:gd name="connsiteY4" fmla="*/ 156888 h 483812"/>
                  <a:gd name="connsiteX5" fmla="*/ 744553 w 2018711"/>
                  <a:gd name="connsiteY5" fmla="*/ 136615 h 483812"/>
                  <a:gd name="connsiteX6" fmla="*/ 605394 w 2018711"/>
                  <a:gd name="connsiteY6" fmla="*/ 50226 h 483812"/>
                  <a:gd name="connsiteX7" fmla="*/ 0 w 2018711"/>
                  <a:gd name="connsiteY7" fmla="*/ 0 h 48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8711" h="483812">
                    <a:moveTo>
                      <a:pt x="0" y="323090"/>
                    </a:moveTo>
                    <a:lnTo>
                      <a:pt x="2018712" y="483813"/>
                    </a:lnTo>
                    <a:lnTo>
                      <a:pt x="2018712" y="140085"/>
                    </a:lnTo>
                    <a:lnTo>
                      <a:pt x="1174995" y="89494"/>
                    </a:lnTo>
                    <a:lnTo>
                      <a:pt x="1084962" y="156888"/>
                    </a:lnTo>
                    <a:lnTo>
                      <a:pt x="744553" y="136615"/>
                    </a:lnTo>
                    <a:lnTo>
                      <a:pt x="605394" y="50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0" name="Bentuk Bebas: Bentuk 229">
                <a:extLst>
                  <a:ext uri="{FF2B5EF4-FFF2-40B4-BE49-F238E27FC236}">
                    <a16:creationId xmlns:a16="http://schemas.microsoft.com/office/drawing/2014/main" id="{DAE73722-7743-BB41-ACC0-4F584AF6E814}"/>
                  </a:ext>
                </a:extLst>
              </p:cNvPr>
              <p:cNvSpPr/>
              <p:nvPr/>
            </p:nvSpPr>
            <p:spPr>
              <a:xfrm>
                <a:off x="6096000" y="4216996"/>
                <a:ext cx="2006293" cy="482534"/>
              </a:xfrm>
              <a:custGeom>
                <a:avLst/>
                <a:gdLst>
                  <a:gd name="connsiteX0" fmla="*/ 0 w 2006293"/>
                  <a:gd name="connsiteY0" fmla="*/ 322907 h 482534"/>
                  <a:gd name="connsiteX1" fmla="*/ 2006294 w 2006293"/>
                  <a:gd name="connsiteY1" fmla="*/ 482534 h 482534"/>
                  <a:gd name="connsiteX2" fmla="*/ 2006294 w 2006293"/>
                  <a:gd name="connsiteY2" fmla="*/ 138806 h 482534"/>
                  <a:gd name="connsiteX3" fmla="*/ 1161481 w 2006293"/>
                  <a:gd name="connsiteY3" fmla="*/ 88215 h 482534"/>
                  <a:gd name="connsiteX4" fmla="*/ 1071630 w 2006293"/>
                  <a:gd name="connsiteY4" fmla="*/ 155609 h 482534"/>
                  <a:gd name="connsiteX5" fmla="*/ 731222 w 2006293"/>
                  <a:gd name="connsiteY5" fmla="*/ 135336 h 482534"/>
                  <a:gd name="connsiteX6" fmla="*/ 591880 w 2006293"/>
                  <a:gd name="connsiteY6" fmla="*/ 48947 h 482534"/>
                  <a:gd name="connsiteX7" fmla="*/ 0 w 2006293"/>
                  <a:gd name="connsiteY7" fmla="*/ 0 h 482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6293" h="482534">
                    <a:moveTo>
                      <a:pt x="0" y="322907"/>
                    </a:moveTo>
                    <a:lnTo>
                      <a:pt x="2006294" y="482534"/>
                    </a:lnTo>
                    <a:lnTo>
                      <a:pt x="2006294" y="138806"/>
                    </a:lnTo>
                    <a:lnTo>
                      <a:pt x="1161481" y="88215"/>
                    </a:lnTo>
                    <a:lnTo>
                      <a:pt x="1071630" y="155609"/>
                    </a:lnTo>
                    <a:lnTo>
                      <a:pt x="731222" y="135336"/>
                    </a:lnTo>
                    <a:lnTo>
                      <a:pt x="591880" y="489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1" name="Bentuk Bebas: Bentuk 230">
                <a:extLst>
                  <a:ext uri="{FF2B5EF4-FFF2-40B4-BE49-F238E27FC236}">
                    <a16:creationId xmlns:a16="http://schemas.microsoft.com/office/drawing/2014/main" id="{2C454D38-98FC-9C47-A448-218002799823}"/>
                  </a:ext>
                </a:extLst>
              </p:cNvPr>
              <p:cNvSpPr/>
              <p:nvPr/>
            </p:nvSpPr>
            <p:spPr>
              <a:xfrm>
                <a:off x="10140180" y="4202932"/>
                <a:ext cx="761902" cy="173142"/>
              </a:xfrm>
              <a:custGeom>
                <a:avLst/>
                <a:gdLst>
                  <a:gd name="connsiteX0" fmla="*/ 459479 w 761902"/>
                  <a:gd name="connsiteY0" fmla="*/ 0 h 173142"/>
                  <a:gd name="connsiteX1" fmla="*/ 761902 w 761902"/>
                  <a:gd name="connsiteY1" fmla="*/ 19908 h 173142"/>
                  <a:gd name="connsiteX2" fmla="*/ 761902 w 761902"/>
                  <a:gd name="connsiteY2" fmla="*/ 21552 h 173142"/>
                  <a:gd name="connsiteX3" fmla="*/ 258411 w 761902"/>
                  <a:gd name="connsiteY3" fmla="*/ 173143 h 173142"/>
                  <a:gd name="connsiteX4" fmla="*/ 0 w 761902"/>
                  <a:gd name="connsiteY4" fmla="*/ 153965 h 17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02" h="173142">
                    <a:moveTo>
                      <a:pt x="459479" y="0"/>
                    </a:moveTo>
                    <a:lnTo>
                      <a:pt x="761902" y="19908"/>
                    </a:lnTo>
                    <a:lnTo>
                      <a:pt x="761902" y="21552"/>
                    </a:lnTo>
                    <a:lnTo>
                      <a:pt x="258411" y="173143"/>
                    </a:lnTo>
                    <a:lnTo>
                      <a:pt x="0" y="153965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2" name="Bentuk Bebas: Bentuk 231">
                <a:extLst>
                  <a:ext uri="{FF2B5EF4-FFF2-40B4-BE49-F238E27FC236}">
                    <a16:creationId xmlns:a16="http://schemas.microsoft.com/office/drawing/2014/main" id="{9029EF6A-A6E8-9F48-A004-44FAF6EE816A}"/>
                  </a:ext>
                </a:extLst>
              </p:cNvPr>
              <p:cNvSpPr/>
              <p:nvPr/>
            </p:nvSpPr>
            <p:spPr>
              <a:xfrm>
                <a:off x="10140180" y="4190695"/>
                <a:ext cx="761902" cy="171864"/>
              </a:xfrm>
              <a:custGeom>
                <a:avLst/>
                <a:gdLst>
                  <a:gd name="connsiteX0" fmla="*/ 459479 w 761902"/>
                  <a:gd name="connsiteY0" fmla="*/ 0 h 171864"/>
                  <a:gd name="connsiteX1" fmla="*/ 761902 w 761902"/>
                  <a:gd name="connsiteY1" fmla="*/ 18812 h 171864"/>
                  <a:gd name="connsiteX2" fmla="*/ 761902 w 761902"/>
                  <a:gd name="connsiteY2" fmla="*/ 20456 h 171864"/>
                  <a:gd name="connsiteX3" fmla="*/ 258411 w 761902"/>
                  <a:gd name="connsiteY3" fmla="*/ 171864 h 171864"/>
                  <a:gd name="connsiteX4" fmla="*/ 0 w 761902"/>
                  <a:gd name="connsiteY4" fmla="*/ 152687 h 17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02" h="171864">
                    <a:moveTo>
                      <a:pt x="459479" y="0"/>
                    </a:moveTo>
                    <a:lnTo>
                      <a:pt x="761902" y="18812"/>
                    </a:lnTo>
                    <a:lnTo>
                      <a:pt x="761902" y="20456"/>
                    </a:lnTo>
                    <a:lnTo>
                      <a:pt x="258411" y="171864"/>
                    </a:lnTo>
                    <a:lnTo>
                      <a:pt x="0" y="152687"/>
                    </a:lnTo>
                    <a:close/>
                  </a:path>
                </a:pathLst>
              </a:custGeom>
              <a:solidFill>
                <a:srgbClr val="FFFFFF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3" name="Bentuk Bebas: Bentuk 232">
                <a:extLst>
                  <a:ext uri="{FF2B5EF4-FFF2-40B4-BE49-F238E27FC236}">
                    <a16:creationId xmlns:a16="http://schemas.microsoft.com/office/drawing/2014/main" id="{7D98053F-327A-9246-ACDE-3F92F06AAC05}"/>
                  </a:ext>
                </a:extLst>
              </p:cNvPr>
              <p:cNvSpPr/>
              <p:nvPr/>
            </p:nvSpPr>
            <p:spPr>
              <a:xfrm>
                <a:off x="10563865" y="4222615"/>
                <a:ext cx="104460" cy="17984"/>
              </a:xfrm>
              <a:custGeom>
                <a:avLst/>
                <a:gdLst>
                  <a:gd name="connsiteX0" fmla="*/ 0 w 104460"/>
                  <a:gd name="connsiteY0" fmla="*/ 1686 h 17984"/>
                  <a:gd name="connsiteX1" fmla="*/ 38168 w 104460"/>
                  <a:gd name="connsiteY1" fmla="*/ 8444 h 17984"/>
                  <a:gd name="connsiteX2" fmla="*/ 60631 w 104460"/>
                  <a:gd name="connsiteY2" fmla="*/ 9540 h 17984"/>
                  <a:gd name="connsiteX3" fmla="*/ 104460 w 104460"/>
                  <a:gd name="connsiteY3" fmla="*/ 16298 h 17984"/>
                  <a:gd name="connsiteX4" fmla="*/ 0 w 104460"/>
                  <a:gd name="connsiteY4" fmla="*/ 1686 h 17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0" h="17984">
                    <a:moveTo>
                      <a:pt x="0" y="1686"/>
                    </a:moveTo>
                    <a:cubicBezTo>
                      <a:pt x="12236" y="-3975"/>
                      <a:pt x="24654" y="6252"/>
                      <a:pt x="38168" y="8444"/>
                    </a:cubicBezTo>
                    <a:cubicBezTo>
                      <a:pt x="46021" y="9540"/>
                      <a:pt x="52778" y="8444"/>
                      <a:pt x="60631" y="9540"/>
                    </a:cubicBezTo>
                    <a:cubicBezTo>
                      <a:pt x="75241" y="11732"/>
                      <a:pt x="90946" y="21959"/>
                      <a:pt x="104460" y="16298"/>
                    </a:cubicBezTo>
                    <a:lnTo>
                      <a:pt x="0" y="1686"/>
                    </a:lnTo>
                    <a:close/>
                  </a:path>
                </a:pathLst>
              </a:custGeom>
              <a:solidFill>
                <a:srgbClr val="D3DAE1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4" name="Bentuk Bebas: Bentuk 233">
                <a:extLst>
                  <a:ext uri="{FF2B5EF4-FFF2-40B4-BE49-F238E27FC236}">
                    <a16:creationId xmlns:a16="http://schemas.microsoft.com/office/drawing/2014/main" id="{E00259FF-7F1C-754A-A2C2-72DB5B5FA18E}"/>
                  </a:ext>
                </a:extLst>
              </p:cNvPr>
              <p:cNvSpPr/>
              <p:nvPr/>
            </p:nvSpPr>
            <p:spPr>
              <a:xfrm>
                <a:off x="10547977" y="4231636"/>
                <a:ext cx="104642" cy="17931"/>
              </a:xfrm>
              <a:custGeom>
                <a:avLst/>
                <a:gdLst>
                  <a:gd name="connsiteX0" fmla="*/ 0 w 104642"/>
                  <a:gd name="connsiteY0" fmla="*/ 1615 h 17931"/>
                  <a:gd name="connsiteX1" fmla="*/ 38351 w 104642"/>
                  <a:gd name="connsiteY1" fmla="*/ 8372 h 17931"/>
                  <a:gd name="connsiteX2" fmla="*/ 60813 w 104642"/>
                  <a:gd name="connsiteY2" fmla="*/ 9468 h 17931"/>
                  <a:gd name="connsiteX3" fmla="*/ 104643 w 104642"/>
                  <a:gd name="connsiteY3" fmla="*/ 16226 h 17931"/>
                  <a:gd name="connsiteX4" fmla="*/ 0 w 104642"/>
                  <a:gd name="connsiteY4" fmla="*/ 1615 h 17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42" h="17931">
                    <a:moveTo>
                      <a:pt x="0" y="1615"/>
                    </a:moveTo>
                    <a:cubicBezTo>
                      <a:pt x="12418" y="-3865"/>
                      <a:pt x="24837" y="6181"/>
                      <a:pt x="38351" y="8372"/>
                    </a:cubicBezTo>
                    <a:cubicBezTo>
                      <a:pt x="46204" y="9468"/>
                      <a:pt x="52961" y="8372"/>
                      <a:pt x="60813" y="9468"/>
                    </a:cubicBezTo>
                    <a:cubicBezTo>
                      <a:pt x="75423" y="11842"/>
                      <a:pt x="91129" y="21888"/>
                      <a:pt x="104643" y="16226"/>
                    </a:cubicBezTo>
                    <a:lnTo>
                      <a:pt x="0" y="1615"/>
                    </a:lnTo>
                    <a:close/>
                  </a:path>
                </a:pathLst>
              </a:custGeom>
              <a:solidFill>
                <a:srgbClr val="D3DAE1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5" name="Bentuk Bebas: Bentuk 234">
                <a:extLst>
                  <a:ext uri="{FF2B5EF4-FFF2-40B4-BE49-F238E27FC236}">
                    <a16:creationId xmlns:a16="http://schemas.microsoft.com/office/drawing/2014/main" id="{5C18FF34-38CB-D14E-B430-018078608E04}"/>
                  </a:ext>
                </a:extLst>
              </p:cNvPr>
              <p:cNvSpPr/>
              <p:nvPr/>
            </p:nvSpPr>
            <p:spPr>
              <a:xfrm>
                <a:off x="10510905" y="4250741"/>
                <a:ext cx="104642" cy="17984"/>
              </a:xfrm>
              <a:custGeom>
                <a:avLst/>
                <a:gdLst>
                  <a:gd name="connsiteX0" fmla="*/ 0 w 104642"/>
                  <a:gd name="connsiteY0" fmla="*/ 1686 h 17984"/>
                  <a:gd name="connsiteX1" fmla="*/ 38351 w 104642"/>
                  <a:gd name="connsiteY1" fmla="*/ 8444 h 17984"/>
                  <a:gd name="connsiteX2" fmla="*/ 60813 w 104642"/>
                  <a:gd name="connsiteY2" fmla="*/ 9540 h 17984"/>
                  <a:gd name="connsiteX3" fmla="*/ 104643 w 104642"/>
                  <a:gd name="connsiteY3" fmla="*/ 16298 h 17984"/>
                  <a:gd name="connsiteX4" fmla="*/ 0 w 104642"/>
                  <a:gd name="connsiteY4" fmla="*/ 1686 h 17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42" h="17984">
                    <a:moveTo>
                      <a:pt x="0" y="1686"/>
                    </a:moveTo>
                    <a:cubicBezTo>
                      <a:pt x="12418" y="-3975"/>
                      <a:pt x="24837" y="6252"/>
                      <a:pt x="38351" y="8444"/>
                    </a:cubicBezTo>
                    <a:cubicBezTo>
                      <a:pt x="46204" y="9540"/>
                      <a:pt x="52961" y="8444"/>
                      <a:pt x="60813" y="9540"/>
                    </a:cubicBezTo>
                    <a:cubicBezTo>
                      <a:pt x="75423" y="11732"/>
                      <a:pt x="91129" y="21959"/>
                      <a:pt x="104643" y="16298"/>
                    </a:cubicBezTo>
                    <a:lnTo>
                      <a:pt x="0" y="1686"/>
                    </a:lnTo>
                    <a:close/>
                  </a:path>
                </a:pathLst>
              </a:custGeom>
              <a:solidFill>
                <a:srgbClr val="D3DAE1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6" name="Bentuk Bebas: Bentuk 235">
                <a:extLst>
                  <a:ext uri="{FF2B5EF4-FFF2-40B4-BE49-F238E27FC236}">
                    <a16:creationId xmlns:a16="http://schemas.microsoft.com/office/drawing/2014/main" id="{9DC1C069-D5AE-204E-8EBF-87C37501C845}"/>
                  </a:ext>
                </a:extLst>
              </p:cNvPr>
              <p:cNvSpPr/>
              <p:nvPr/>
            </p:nvSpPr>
            <p:spPr>
              <a:xfrm>
                <a:off x="8316875" y="4034356"/>
                <a:ext cx="897590" cy="255147"/>
              </a:xfrm>
              <a:custGeom>
                <a:avLst/>
                <a:gdLst>
                  <a:gd name="connsiteX0" fmla="*/ 213486 w 897590"/>
                  <a:gd name="connsiteY0" fmla="*/ 0 h 255147"/>
                  <a:gd name="connsiteX1" fmla="*/ 897591 w 897590"/>
                  <a:gd name="connsiteY1" fmla="*/ 45112 h 255147"/>
                  <a:gd name="connsiteX2" fmla="*/ 752771 w 897590"/>
                  <a:gd name="connsiteY2" fmla="*/ 255148 h 255147"/>
                  <a:gd name="connsiteX3" fmla="*/ 0 w 897590"/>
                  <a:gd name="connsiteY3" fmla="*/ 174238 h 25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7590" h="255147">
                    <a:moveTo>
                      <a:pt x="213486" y="0"/>
                    </a:moveTo>
                    <a:lnTo>
                      <a:pt x="897591" y="45112"/>
                    </a:lnTo>
                    <a:lnTo>
                      <a:pt x="752771" y="255148"/>
                    </a:lnTo>
                    <a:lnTo>
                      <a:pt x="0" y="17423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7" name="Bentuk Bebas: Bentuk 236">
                <a:extLst>
                  <a:ext uri="{FF2B5EF4-FFF2-40B4-BE49-F238E27FC236}">
                    <a16:creationId xmlns:a16="http://schemas.microsoft.com/office/drawing/2014/main" id="{AC1D5954-3E8D-8349-8466-D79AE701CA8C}"/>
                  </a:ext>
                </a:extLst>
              </p:cNvPr>
              <p:cNvSpPr/>
              <p:nvPr/>
            </p:nvSpPr>
            <p:spPr>
              <a:xfrm>
                <a:off x="8303361" y="4022119"/>
                <a:ext cx="897590" cy="253869"/>
              </a:xfrm>
              <a:custGeom>
                <a:avLst/>
                <a:gdLst>
                  <a:gd name="connsiteX0" fmla="*/ 214582 w 897590"/>
                  <a:gd name="connsiteY0" fmla="*/ 0 h 253869"/>
                  <a:gd name="connsiteX1" fmla="*/ 897591 w 897590"/>
                  <a:gd name="connsiteY1" fmla="*/ 43834 h 253869"/>
                  <a:gd name="connsiteX2" fmla="*/ 752771 w 897590"/>
                  <a:gd name="connsiteY2" fmla="*/ 253869 h 253869"/>
                  <a:gd name="connsiteX3" fmla="*/ 0 w 897590"/>
                  <a:gd name="connsiteY3" fmla="*/ 172960 h 253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7590" h="253869">
                    <a:moveTo>
                      <a:pt x="214582" y="0"/>
                    </a:moveTo>
                    <a:lnTo>
                      <a:pt x="897591" y="43834"/>
                    </a:lnTo>
                    <a:lnTo>
                      <a:pt x="752771" y="253869"/>
                    </a:lnTo>
                    <a:lnTo>
                      <a:pt x="0" y="172960"/>
                    </a:lnTo>
                    <a:close/>
                  </a:path>
                </a:pathLst>
              </a:custGeom>
              <a:solidFill>
                <a:srgbClr val="3A37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8" name="Bentuk Bebas: Bentuk 237">
                <a:extLst>
                  <a:ext uri="{FF2B5EF4-FFF2-40B4-BE49-F238E27FC236}">
                    <a16:creationId xmlns:a16="http://schemas.microsoft.com/office/drawing/2014/main" id="{EEA18845-563B-074B-93DC-C67CA5399BFA}"/>
                  </a:ext>
                </a:extLst>
              </p:cNvPr>
              <p:cNvSpPr/>
              <p:nvPr/>
            </p:nvSpPr>
            <p:spPr>
              <a:xfrm>
                <a:off x="8361800" y="4036730"/>
                <a:ext cx="781990" cy="207844"/>
              </a:xfrm>
              <a:custGeom>
                <a:avLst/>
                <a:gdLst>
                  <a:gd name="connsiteX0" fmla="*/ 185362 w 781990"/>
                  <a:gd name="connsiteY0" fmla="*/ 0 h 207844"/>
                  <a:gd name="connsiteX1" fmla="*/ 781991 w 781990"/>
                  <a:gd name="connsiteY1" fmla="*/ 37076 h 207844"/>
                  <a:gd name="connsiteX2" fmla="*/ 654885 w 781990"/>
                  <a:gd name="connsiteY2" fmla="*/ 207844 h 207844"/>
                  <a:gd name="connsiteX3" fmla="*/ 0 w 781990"/>
                  <a:gd name="connsiteY3" fmla="*/ 141546 h 20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990" h="207844">
                    <a:moveTo>
                      <a:pt x="185362" y="0"/>
                    </a:moveTo>
                    <a:lnTo>
                      <a:pt x="781991" y="37076"/>
                    </a:lnTo>
                    <a:lnTo>
                      <a:pt x="654885" y="207844"/>
                    </a:lnTo>
                    <a:lnTo>
                      <a:pt x="0" y="141546"/>
                    </a:lnTo>
                    <a:close/>
                  </a:path>
                </a:pathLst>
              </a:custGeom>
              <a:solidFill>
                <a:srgbClr val="D5E1F4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39" name="Bentuk Bebas: Bentuk 238">
                <a:extLst>
                  <a:ext uri="{FF2B5EF4-FFF2-40B4-BE49-F238E27FC236}">
                    <a16:creationId xmlns:a16="http://schemas.microsoft.com/office/drawing/2014/main" id="{D273D1CC-7917-8D45-9A5F-D4EFFD4DC494}"/>
                  </a:ext>
                </a:extLst>
              </p:cNvPr>
              <p:cNvSpPr/>
              <p:nvPr/>
            </p:nvSpPr>
            <p:spPr>
              <a:xfrm>
                <a:off x="6214887" y="4177769"/>
                <a:ext cx="468792" cy="1395144"/>
              </a:xfrm>
              <a:custGeom>
                <a:avLst/>
                <a:gdLst>
                  <a:gd name="connsiteX0" fmla="*/ 9679 w 468792"/>
                  <a:gd name="connsiteY0" fmla="*/ 1386013 h 1395144"/>
                  <a:gd name="connsiteX1" fmla="*/ 15706 w 468792"/>
                  <a:gd name="connsiteY1" fmla="*/ 1363365 h 1395144"/>
                  <a:gd name="connsiteX2" fmla="*/ 86563 w 468792"/>
                  <a:gd name="connsiteY2" fmla="*/ 1042102 h 1395144"/>
                  <a:gd name="connsiteX3" fmla="*/ 86563 w 468792"/>
                  <a:gd name="connsiteY3" fmla="*/ 1042102 h 1395144"/>
                  <a:gd name="connsiteX4" fmla="*/ 106652 w 468792"/>
                  <a:gd name="connsiteY4" fmla="*/ 930874 h 1395144"/>
                  <a:gd name="connsiteX5" fmla="*/ 119070 w 468792"/>
                  <a:gd name="connsiteY5" fmla="*/ 843207 h 1395144"/>
                  <a:gd name="connsiteX6" fmla="*/ 124731 w 468792"/>
                  <a:gd name="connsiteY6" fmla="*/ 797182 h 1395144"/>
                  <a:gd name="connsiteX7" fmla="*/ 126923 w 468792"/>
                  <a:gd name="connsiteY7" fmla="*/ 774717 h 1395144"/>
                  <a:gd name="connsiteX8" fmla="*/ 129114 w 468792"/>
                  <a:gd name="connsiteY8" fmla="*/ 750974 h 1395144"/>
                  <a:gd name="connsiteX9" fmla="*/ 130210 w 468792"/>
                  <a:gd name="connsiteY9" fmla="*/ 729605 h 1395144"/>
                  <a:gd name="connsiteX10" fmla="*/ 130210 w 468792"/>
                  <a:gd name="connsiteY10" fmla="*/ 719560 h 1395144"/>
                  <a:gd name="connsiteX11" fmla="*/ 130210 w 468792"/>
                  <a:gd name="connsiteY11" fmla="*/ 672439 h 1395144"/>
                  <a:gd name="connsiteX12" fmla="*/ 92042 w 468792"/>
                  <a:gd name="connsiteY12" fmla="*/ 431902 h 1395144"/>
                  <a:gd name="connsiteX13" fmla="*/ 81998 w 468792"/>
                  <a:gd name="connsiteY13" fmla="*/ 391539 h 1395144"/>
                  <a:gd name="connsiteX14" fmla="*/ 78528 w 468792"/>
                  <a:gd name="connsiteY14" fmla="*/ 379119 h 1395144"/>
                  <a:gd name="connsiteX15" fmla="*/ 0 w 468792"/>
                  <a:gd name="connsiteY15" fmla="*/ 124154 h 1395144"/>
                  <a:gd name="connsiteX16" fmla="*/ 0 w 468792"/>
                  <a:gd name="connsiteY16" fmla="*/ 121780 h 1395144"/>
                  <a:gd name="connsiteX17" fmla="*/ 0 w 468792"/>
                  <a:gd name="connsiteY17" fmla="*/ 120684 h 1395144"/>
                  <a:gd name="connsiteX18" fmla="*/ 0 w 468792"/>
                  <a:gd name="connsiteY18" fmla="*/ 117396 h 1395144"/>
                  <a:gd name="connsiteX19" fmla="*/ 0 w 468792"/>
                  <a:gd name="connsiteY19" fmla="*/ 101689 h 1395144"/>
                  <a:gd name="connsiteX20" fmla="*/ 0 w 468792"/>
                  <a:gd name="connsiteY20" fmla="*/ 97123 h 1395144"/>
                  <a:gd name="connsiteX21" fmla="*/ 5661 w 468792"/>
                  <a:gd name="connsiteY21" fmla="*/ 62239 h 1395144"/>
                  <a:gd name="connsiteX22" fmla="*/ 10044 w 468792"/>
                  <a:gd name="connsiteY22" fmla="*/ 50002 h 1395144"/>
                  <a:gd name="connsiteX23" fmla="*/ 60631 w 468792"/>
                  <a:gd name="connsiteY23" fmla="*/ 2698 h 1395144"/>
                  <a:gd name="connsiteX24" fmla="*/ 60631 w 468792"/>
                  <a:gd name="connsiteY24" fmla="*/ 2698 h 1395144"/>
                  <a:gd name="connsiteX25" fmla="*/ 213486 w 468792"/>
                  <a:gd name="connsiteY25" fmla="*/ 45436 h 1395144"/>
                  <a:gd name="connsiteX26" fmla="*/ 247089 w 468792"/>
                  <a:gd name="connsiteY26" fmla="*/ 68997 h 1395144"/>
                  <a:gd name="connsiteX27" fmla="*/ 262794 w 468792"/>
                  <a:gd name="connsiteY27" fmla="*/ 82512 h 1395144"/>
                  <a:gd name="connsiteX28" fmla="*/ 413458 w 468792"/>
                  <a:gd name="connsiteY28" fmla="*/ 403776 h 1395144"/>
                  <a:gd name="connsiteX29" fmla="*/ 415649 w 468792"/>
                  <a:gd name="connsiteY29" fmla="*/ 416195 h 1395144"/>
                  <a:gd name="connsiteX30" fmla="*/ 423502 w 468792"/>
                  <a:gd name="connsiteY30" fmla="*/ 458933 h 1395144"/>
                  <a:gd name="connsiteX31" fmla="*/ 432451 w 468792"/>
                  <a:gd name="connsiteY31" fmla="*/ 528519 h 1395144"/>
                  <a:gd name="connsiteX32" fmla="*/ 434825 w 468792"/>
                  <a:gd name="connsiteY32" fmla="*/ 545504 h 1395144"/>
                  <a:gd name="connsiteX33" fmla="*/ 435921 w 468792"/>
                  <a:gd name="connsiteY33" fmla="*/ 562307 h 1395144"/>
                  <a:gd name="connsiteX34" fmla="*/ 439208 w 468792"/>
                  <a:gd name="connsiteY34" fmla="*/ 609428 h 1395144"/>
                  <a:gd name="connsiteX35" fmla="*/ 440303 w 468792"/>
                  <a:gd name="connsiteY35" fmla="*/ 667873 h 1395144"/>
                  <a:gd name="connsiteX36" fmla="*/ 440303 w 468792"/>
                  <a:gd name="connsiteY36" fmla="*/ 668969 h 1395144"/>
                  <a:gd name="connsiteX37" fmla="*/ 440303 w 468792"/>
                  <a:gd name="connsiteY37" fmla="*/ 673535 h 1395144"/>
                  <a:gd name="connsiteX38" fmla="*/ 440303 w 468792"/>
                  <a:gd name="connsiteY38" fmla="*/ 674630 h 1395144"/>
                  <a:gd name="connsiteX39" fmla="*/ 440303 w 468792"/>
                  <a:gd name="connsiteY39" fmla="*/ 679196 h 1395144"/>
                  <a:gd name="connsiteX40" fmla="*/ 440303 w 468792"/>
                  <a:gd name="connsiteY40" fmla="*/ 684676 h 1395144"/>
                  <a:gd name="connsiteX41" fmla="*/ 438112 w 468792"/>
                  <a:gd name="connsiteY41" fmla="*/ 701661 h 1395144"/>
                  <a:gd name="connsiteX42" fmla="*/ 434825 w 468792"/>
                  <a:gd name="connsiteY42" fmla="*/ 735267 h 1395144"/>
                  <a:gd name="connsiteX43" fmla="*/ 434825 w 468792"/>
                  <a:gd name="connsiteY43" fmla="*/ 735267 h 1395144"/>
                  <a:gd name="connsiteX44" fmla="*/ 431355 w 468792"/>
                  <a:gd name="connsiteY44" fmla="*/ 765585 h 1395144"/>
                  <a:gd name="connsiteX45" fmla="*/ 423502 w 468792"/>
                  <a:gd name="connsiteY45" fmla="*/ 842111 h 1395144"/>
                  <a:gd name="connsiteX46" fmla="*/ 421311 w 468792"/>
                  <a:gd name="connsiteY46" fmla="*/ 857818 h 1395144"/>
                  <a:gd name="connsiteX47" fmla="*/ 413458 w 468792"/>
                  <a:gd name="connsiteY47" fmla="*/ 930874 h 1395144"/>
                  <a:gd name="connsiteX48" fmla="*/ 413458 w 468792"/>
                  <a:gd name="connsiteY48" fmla="*/ 930874 h 1395144"/>
                  <a:gd name="connsiteX49" fmla="*/ 403231 w 468792"/>
                  <a:gd name="connsiteY49" fmla="*/ 1015071 h 1395144"/>
                  <a:gd name="connsiteX50" fmla="*/ 401040 w 468792"/>
                  <a:gd name="connsiteY50" fmla="*/ 1033152 h 1395144"/>
                  <a:gd name="connsiteX51" fmla="*/ 377481 w 468792"/>
                  <a:gd name="connsiteY51" fmla="*/ 1199355 h 1395144"/>
                  <a:gd name="connsiteX52" fmla="*/ 375290 w 468792"/>
                  <a:gd name="connsiteY52" fmla="*/ 1216158 h 1395144"/>
                  <a:gd name="connsiteX53" fmla="*/ 375290 w 468792"/>
                  <a:gd name="connsiteY53" fmla="*/ 1221819 h 1395144"/>
                  <a:gd name="connsiteX54" fmla="*/ 375290 w 468792"/>
                  <a:gd name="connsiteY54" fmla="*/ 1237526 h 1395144"/>
                  <a:gd name="connsiteX55" fmla="*/ 468793 w 468792"/>
                  <a:gd name="connsiteY55" fmla="*/ 1346014 h 1395144"/>
                  <a:gd name="connsiteX56" fmla="*/ 50221 w 468792"/>
                  <a:gd name="connsiteY56" fmla="*/ 1395145 h 1395144"/>
                  <a:gd name="connsiteX57" fmla="*/ 50221 w 468792"/>
                  <a:gd name="connsiteY57" fmla="*/ 1395145 h 1395144"/>
                  <a:gd name="connsiteX58" fmla="*/ 9679 w 468792"/>
                  <a:gd name="connsiteY58" fmla="*/ 1386013 h 13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68792" h="1395144">
                    <a:moveTo>
                      <a:pt x="9679" y="1386013"/>
                    </a:moveTo>
                    <a:cubicBezTo>
                      <a:pt x="13149" y="1371584"/>
                      <a:pt x="15706" y="1363365"/>
                      <a:pt x="15706" y="1363365"/>
                    </a:cubicBezTo>
                    <a:cubicBezTo>
                      <a:pt x="15706" y="1363365"/>
                      <a:pt x="53874" y="1211774"/>
                      <a:pt x="86563" y="1042102"/>
                    </a:cubicBezTo>
                    <a:lnTo>
                      <a:pt x="86563" y="1042102"/>
                    </a:lnTo>
                    <a:cubicBezTo>
                      <a:pt x="93138" y="1005026"/>
                      <a:pt x="99895" y="967950"/>
                      <a:pt x="106652" y="930874"/>
                    </a:cubicBezTo>
                    <a:cubicBezTo>
                      <a:pt x="111217" y="900556"/>
                      <a:pt x="115600" y="871334"/>
                      <a:pt x="119070" y="843207"/>
                    </a:cubicBezTo>
                    <a:cubicBezTo>
                      <a:pt x="121262" y="827500"/>
                      <a:pt x="122357" y="811793"/>
                      <a:pt x="124731" y="797182"/>
                    </a:cubicBezTo>
                    <a:cubicBezTo>
                      <a:pt x="125827" y="789328"/>
                      <a:pt x="125827" y="782571"/>
                      <a:pt x="126923" y="774717"/>
                    </a:cubicBezTo>
                    <a:cubicBezTo>
                      <a:pt x="128019" y="766681"/>
                      <a:pt x="128019" y="758827"/>
                      <a:pt x="129114" y="750974"/>
                    </a:cubicBezTo>
                    <a:cubicBezTo>
                      <a:pt x="130210" y="743120"/>
                      <a:pt x="130210" y="736363"/>
                      <a:pt x="130210" y="729605"/>
                    </a:cubicBezTo>
                    <a:lnTo>
                      <a:pt x="130210" y="719560"/>
                    </a:lnTo>
                    <a:cubicBezTo>
                      <a:pt x="130210" y="704949"/>
                      <a:pt x="130210" y="688146"/>
                      <a:pt x="130210" y="672439"/>
                    </a:cubicBezTo>
                    <a:cubicBezTo>
                      <a:pt x="124731" y="591529"/>
                      <a:pt x="112313" y="510620"/>
                      <a:pt x="92042" y="431902"/>
                    </a:cubicBezTo>
                    <a:cubicBezTo>
                      <a:pt x="88755" y="418387"/>
                      <a:pt x="85285" y="405054"/>
                      <a:pt x="81998" y="391539"/>
                    </a:cubicBezTo>
                    <a:cubicBezTo>
                      <a:pt x="80902" y="386973"/>
                      <a:pt x="79806" y="382589"/>
                      <a:pt x="78528" y="379119"/>
                    </a:cubicBezTo>
                    <a:cubicBezTo>
                      <a:pt x="42734" y="238669"/>
                      <a:pt x="0" y="124154"/>
                      <a:pt x="0" y="124154"/>
                    </a:cubicBezTo>
                    <a:cubicBezTo>
                      <a:pt x="0" y="122875"/>
                      <a:pt x="0" y="122875"/>
                      <a:pt x="0" y="121780"/>
                    </a:cubicBezTo>
                    <a:cubicBezTo>
                      <a:pt x="0" y="121780"/>
                      <a:pt x="0" y="120684"/>
                      <a:pt x="0" y="120684"/>
                    </a:cubicBezTo>
                    <a:cubicBezTo>
                      <a:pt x="0" y="119588"/>
                      <a:pt x="0" y="118492"/>
                      <a:pt x="0" y="117396"/>
                    </a:cubicBezTo>
                    <a:cubicBezTo>
                      <a:pt x="0" y="113926"/>
                      <a:pt x="0" y="108264"/>
                      <a:pt x="0" y="101689"/>
                    </a:cubicBezTo>
                    <a:cubicBezTo>
                      <a:pt x="0" y="100411"/>
                      <a:pt x="0" y="98219"/>
                      <a:pt x="0" y="97123"/>
                    </a:cubicBezTo>
                    <a:cubicBezTo>
                      <a:pt x="1096" y="85800"/>
                      <a:pt x="3287" y="73563"/>
                      <a:pt x="5661" y="62239"/>
                    </a:cubicBezTo>
                    <a:cubicBezTo>
                      <a:pt x="6757" y="57856"/>
                      <a:pt x="7853" y="54386"/>
                      <a:pt x="10044" y="50002"/>
                    </a:cubicBezTo>
                    <a:cubicBezTo>
                      <a:pt x="17897" y="27537"/>
                      <a:pt x="37072" y="9456"/>
                      <a:pt x="60631" y="2698"/>
                    </a:cubicBezTo>
                    <a:lnTo>
                      <a:pt x="60631" y="2698"/>
                    </a:lnTo>
                    <a:cubicBezTo>
                      <a:pt x="92042" y="-5155"/>
                      <a:pt x="140437" y="2698"/>
                      <a:pt x="213486" y="45436"/>
                    </a:cubicBezTo>
                    <a:cubicBezTo>
                      <a:pt x="225722" y="52194"/>
                      <a:pt x="237044" y="60047"/>
                      <a:pt x="247089" y="68997"/>
                    </a:cubicBezTo>
                    <a:cubicBezTo>
                      <a:pt x="252750" y="73563"/>
                      <a:pt x="258411" y="77946"/>
                      <a:pt x="262794" y="82512"/>
                    </a:cubicBezTo>
                    <a:cubicBezTo>
                      <a:pt x="346070" y="159951"/>
                      <a:pt x="389900" y="288165"/>
                      <a:pt x="413458" y="403776"/>
                    </a:cubicBezTo>
                    <a:cubicBezTo>
                      <a:pt x="414554" y="408342"/>
                      <a:pt x="415649" y="411812"/>
                      <a:pt x="415649" y="416195"/>
                    </a:cubicBezTo>
                    <a:cubicBezTo>
                      <a:pt x="419119" y="430806"/>
                      <a:pt x="421311" y="444322"/>
                      <a:pt x="423502" y="458933"/>
                    </a:cubicBezTo>
                    <a:cubicBezTo>
                      <a:pt x="426972" y="483589"/>
                      <a:pt x="430259" y="506054"/>
                      <a:pt x="432451" y="528519"/>
                    </a:cubicBezTo>
                    <a:cubicBezTo>
                      <a:pt x="432451" y="534180"/>
                      <a:pt x="433546" y="539842"/>
                      <a:pt x="434825" y="545504"/>
                    </a:cubicBezTo>
                    <a:cubicBezTo>
                      <a:pt x="435921" y="550983"/>
                      <a:pt x="435921" y="556645"/>
                      <a:pt x="435921" y="562307"/>
                    </a:cubicBezTo>
                    <a:cubicBezTo>
                      <a:pt x="437016" y="580206"/>
                      <a:pt x="438112" y="595913"/>
                      <a:pt x="439208" y="609428"/>
                    </a:cubicBezTo>
                    <a:cubicBezTo>
                      <a:pt x="441582" y="645408"/>
                      <a:pt x="440303" y="667873"/>
                      <a:pt x="440303" y="667873"/>
                    </a:cubicBezTo>
                    <a:lnTo>
                      <a:pt x="440303" y="668969"/>
                    </a:lnTo>
                    <a:cubicBezTo>
                      <a:pt x="440303" y="668969"/>
                      <a:pt x="440303" y="671343"/>
                      <a:pt x="440303" y="673535"/>
                    </a:cubicBezTo>
                    <a:cubicBezTo>
                      <a:pt x="440303" y="673535"/>
                      <a:pt x="440303" y="674630"/>
                      <a:pt x="440303" y="674630"/>
                    </a:cubicBezTo>
                    <a:cubicBezTo>
                      <a:pt x="440303" y="675726"/>
                      <a:pt x="440303" y="677918"/>
                      <a:pt x="440303" y="679196"/>
                    </a:cubicBezTo>
                    <a:cubicBezTo>
                      <a:pt x="440303" y="680292"/>
                      <a:pt x="440303" y="682484"/>
                      <a:pt x="440303" y="684676"/>
                    </a:cubicBezTo>
                    <a:cubicBezTo>
                      <a:pt x="440303" y="689242"/>
                      <a:pt x="439208" y="694903"/>
                      <a:pt x="438112" y="701661"/>
                    </a:cubicBezTo>
                    <a:cubicBezTo>
                      <a:pt x="437016" y="711706"/>
                      <a:pt x="435921" y="723030"/>
                      <a:pt x="434825" y="735267"/>
                    </a:cubicBezTo>
                    <a:lnTo>
                      <a:pt x="434825" y="735267"/>
                    </a:lnTo>
                    <a:cubicBezTo>
                      <a:pt x="433546" y="744216"/>
                      <a:pt x="432451" y="755540"/>
                      <a:pt x="431355" y="765585"/>
                    </a:cubicBezTo>
                    <a:cubicBezTo>
                      <a:pt x="429163" y="788050"/>
                      <a:pt x="425694" y="813985"/>
                      <a:pt x="423502" y="842111"/>
                    </a:cubicBezTo>
                    <a:cubicBezTo>
                      <a:pt x="422406" y="847590"/>
                      <a:pt x="422406" y="852156"/>
                      <a:pt x="421311" y="857818"/>
                    </a:cubicBezTo>
                    <a:cubicBezTo>
                      <a:pt x="418937" y="881379"/>
                      <a:pt x="415649" y="906035"/>
                      <a:pt x="413458" y="930874"/>
                    </a:cubicBezTo>
                    <a:lnTo>
                      <a:pt x="413458" y="930874"/>
                    </a:lnTo>
                    <a:cubicBezTo>
                      <a:pt x="409988" y="959001"/>
                      <a:pt x="406701" y="986945"/>
                      <a:pt x="403231" y="1015071"/>
                    </a:cubicBezTo>
                    <a:cubicBezTo>
                      <a:pt x="402135" y="1020733"/>
                      <a:pt x="402135" y="1027491"/>
                      <a:pt x="401040" y="1033152"/>
                    </a:cubicBezTo>
                    <a:cubicBezTo>
                      <a:pt x="393187" y="1100547"/>
                      <a:pt x="384238" y="1162279"/>
                      <a:pt x="377481" y="1199355"/>
                    </a:cubicBezTo>
                    <a:cubicBezTo>
                      <a:pt x="376386" y="1205016"/>
                      <a:pt x="375290" y="1210678"/>
                      <a:pt x="375290" y="1216158"/>
                    </a:cubicBezTo>
                    <a:cubicBezTo>
                      <a:pt x="375290" y="1218532"/>
                      <a:pt x="375290" y="1219628"/>
                      <a:pt x="375290" y="1221819"/>
                    </a:cubicBezTo>
                    <a:cubicBezTo>
                      <a:pt x="375290" y="1227481"/>
                      <a:pt x="375290" y="1231865"/>
                      <a:pt x="375290" y="1237526"/>
                    </a:cubicBezTo>
                    <a:cubicBezTo>
                      <a:pt x="379490" y="1309852"/>
                      <a:pt x="439756" y="1337065"/>
                      <a:pt x="468793" y="1346014"/>
                    </a:cubicBezTo>
                    <a:cubicBezTo>
                      <a:pt x="329269" y="1362452"/>
                      <a:pt x="189745" y="1378707"/>
                      <a:pt x="50221" y="1395145"/>
                    </a:cubicBezTo>
                    <a:lnTo>
                      <a:pt x="50221" y="1395145"/>
                    </a:lnTo>
                    <a:cubicBezTo>
                      <a:pt x="36159" y="1393683"/>
                      <a:pt x="22645" y="1390579"/>
                      <a:pt x="9679" y="1386013"/>
                    </a:cubicBezTo>
                    <a:close/>
                  </a:path>
                </a:pathLst>
              </a:custGeom>
              <a:solidFill>
                <a:srgbClr val="3A37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0" name="Bentuk Bebas: Bentuk 239">
                <a:extLst>
                  <a:ext uri="{FF2B5EF4-FFF2-40B4-BE49-F238E27FC236}">
                    <a16:creationId xmlns:a16="http://schemas.microsoft.com/office/drawing/2014/main" id="{FD19BD0D-610D-7748-A18C-E83CDE53E4A4}"/>
                  </a:ext>
                </a:extLst>
              </p:cNvPr>
              <p:cNvSpPr/>
              <p:nvPr/>
            </p:nvSpPr>
            <p:spPr>
              <a:xfrm>
                <a:off x="6214887" y="4176916"/>
                <a:ext cx="471166" cy="1395997"/>
              </a:xfrm>
              <a:custGeom>
                <a:avLst/>
                <a:gdLst>
                  <a:gd name="connsiteX0" fmla="*/ 9679 w 471166"/>
                  <a:gd name="connsiteY0" fmla="*/ 1386865 h 1395997"/>
                  <a:gd name="connsiteX1" fmla="*/ 15706 w 471166"/>
                  <a:gd name="connsiteY1" fmla="*/ 1363122 h 1395997"/>
                  <a:gd name="connsiteX2" fmla="*/ 77432 w 471166"/>
                  <a:gd name="connsiteY2" fmla="*/ 1090076 h 1395997"/>
                  <a:gd name="connsiteX3" fmla="*/ 77432 w 471166"/>
                  <a:gd name="connsiteY3" fmla="*/ 1090076 h 1395997"/>
                  <a:gd name="connsiteX4" fmla="*/ 83093 w 471166"/>
                  <a:gd name="connsiteY4" fmla="*/ 1058662 h 1395997"/>
                  <a:gd name="connsiteX5" fmla="*/ 86563 w 471166"/>
                  <a:gd name="connsiteY5" fmla="*/ 1042955 h 1395997"/>
                  <a:gd name="connsiteX6" fmla="*/ 86563 w 471166"/>
                  <a:gd name="connsiteY6" fmla="*/ 1042955 h 1395997"/>
                  <a:gd name="connsiteX7" fmla="*/ 106652 w 471166"/>
                  <a:gd name="connsiteY7" fmla="*/ 931727 h 1395997"/>
                  <a:gd name="connsiteX8" fmla="*/ 119070 w 471166"/>
                  <a:gd name="connsiteY8" fmla="*/ 844060 h 1395997"/>
                  <a:gd name="connsiteX9" fmla="*/ 124731 w 471166"/>
                  <a:gd name="connsiteY9" fmla="*/ 798035 h 1395997"/>
                  <a:gd name="connsiteX10" fmla="*/ 126923 w 471166"/>
                  <a:gd name="connsiteY10" fmla="*/ 775570 h 1395997"/>
                  <a:gd name="connsiteX11" fmla="*/ 129114 w 471166"/>
                  <a:gd name="connsiteY11" fmla="*/ 751827 h 1395997"/>
                  <a:gd name="connsiteX12" fmla="*/ 130210 w 471166"/>
                  <a:gd name="connsiteY12" fmla="*/ 730640 h 1395997"/>
                  <a:gd name="connsiteX13" fmla="*/ 130210 w 471166"/>
                  <a:gd name="connsiteY13" fmla="*/ 720413 h 1395997"/>
                  <a:gd name="connsiteX14" fmla="*/ 130210 w 471166"/>
                  <a:gd name="connsiteY14" fmla="*/ 673292 h 1395997"/>
                  <a:gd name="connsiteX15" fmla="*/ 92042 w 471166"/>
                  <a:gd name="connsiteY15" fmla="*/ 432755 h 1395997"/>
                  <a:gd name="connsiteX16" fmla="*/ 81998 w 471166"/>
                  <a:gd name="connsiteY16" fmla="*/ 392391 h 1395997"/>
                  <a:gd name="connsiteX17" fmla="*/ 78528 w 471166"/>
                  <a:gd name="connsiteY17" fmla="*/ 379972 h 1395997"/>
                  <a:gd name="connsiteX18" fmla="*/ 0 w 471166"/>
                  <a:gd name="connsiteY18" fmla="*/ 123911 h 1395997"/>
                  <a:gd name="connsiteX19" fmla="*/ 0 w 471166"/>
                  <a:gd name="connsiteY19" fmla="*/ 122632 h 1395997"/>
                  <a:gd name="connsiteX20" fmla="*/ 0 w 471166"/>
                  <a:gd name="connsiteY20" fmla="*/ 121537 h 1395997"/>
                  <a:gd name="connsiteX21" fmla="*/ 0 w 471166"/>
                  <a:gd name="connsiteY21" fmla="*/ 118249 h 1395997"/>
                  <a:gd name="connsiteX22" fmla="*/ 0 w 471166"/>
                  <a:gd name="connsiteY22" fmla="*/ 102542 h 1395997"/>
                  <a:gd name="connsiteX23" fmla="*/ 0 w 471166"/>
                  <a:gd name="connsiteY23" fmla="*/ 97976 h 1395997"/>
                  <a:gd name="connsiteX24" fmla="*/ 5661 w 471166"/>
                  <a:gd name="connsiteY24" fmla="*/ 63092 h 1395997"/>
                  <a:gd name="connsiteX25" fmla="*/ 10044 w 471166"/>
                  <a:gd name="connsiteY25" fmla="*/ 50855 h 1395997"/>
                  <a:gd name="connsiteX26" fmla="*/ 62822 w 471166"/>
                  <a:gd name="connsiteY26" fmla="*/ 2455 h 1395997"/>
                  <a:gd name="connsiteX27" fmla="*/ 213486 w 471166"/>
                  <a:gd name="connsiteY27" fmla="*/ 46289 h 1395997"/>
                  <a:gd name="connsiteX28" fmla="*/ 248184 w 471166"/>
                  <a:gd name="connsiteY28" fmla="*/ 70945 h 1395997"/>
                  <a:gd name="connsiteX29" fmla="*/ 248184 w 471166"/>
                  <a:gd name="connsiteY29" fmla="*/ 70945 h 1395997"/>
                  <a:gd name="connsiteX30" fmla="*/ 264073 w 471166"/>
                  <a:gd name="connsiteY30" fmla="*/ 84461 h 1395997"/>
                  <a:gd name="connsiteX31" fmla="*/ 413458 w 471166"/>
                  <a:gd name="connsiteY31" fmla="*/ 405907 h 1395997"/>
                  <a:gd name="connsiteX32" fmla="*/ 415649 w 471166"/>
                  <a:gd name="connsiteY32" fmla="*/ 418144 h 1395997"/>
                  <a:gd name="connsiteX33" fmla="*/ 423502 w 471166"/>
                  <a:gd name="connsiteY33" fmla="*/ 460881 h 1395997"/>
                  <a:gd name="connsiteX34" fmla="*/ 432451 w 471166"/>
                  <a:gd name="connsiteY34" fmla="*/ 530650 h 1395997"/>
                  <a:gd name="connsiteX35" fmla="*/ 434825 w 471166"/>
                  <a:gd name="connsiteY35" fmla="*/ 547453 h 1395997"/>
                  <a:gd name="connsiteX36" fmla="*/ 435921 w 471166"/>
                  <a:gd name="connsiteY36" fmla="*/ 564256 h 1395997"/>
                  <a:gd name="connsiteX37" fmla="*/ 439208 w 471166"/>
                  <a:gd name="connsiteY37" fmla="*/ 611377 h 1395997"/>
                  <a:gd name="connsiteX38" fmla="*/ 440303 w 471166"/>
                  <a:gd name="connsiteY38" fmla="*/ 669821 h 1395997"/>
                  <a:gd name="connsiteX39" fmla="*/ 440303 w 471166"/>
                  <a:gd name="connsiteY39" fmla="*/ 673292 h 1395997"/>
                  <a:gd name="connsiteX40" fmla="*/ 440303 w 471166"/>
                  <a:gd name="connsiteY40" fmla="*/ 675483 h 1395997"/>
                  <a:gd name="connsiteX41" fmla="*/ 440303 w 471166"/>
                  <a:gd name="connsiteY41" fmla="*/ 676579 h 1395997"/>
                  <a:gd name="connsiteX42" fmla="*/ 440303 w 471166"/>
                  <a:gd name="connsiteY42" fmla="*/ 681145 h 1395997"/>
                  <a:gd name="connsiteX43" fmla="*/ 440303 w 471166"/>
                  <a:gd name="connsiteY43" fmla="*/ 686807 h 1395997"/>
                  <a:gd name="connsiteX44" fmla="*/ 438112 w 471166"/>
                  <a:gd name="connsiteY44" fmla="*/ 703610 h 1395997"/>
                  <a:gd name="connsiteX45" fmla="*/ 434825 w 471166"/>
                  <a:gd name="connsiteY45" fmla="*/ 737398 h 1395997"/>
                  <a:gd name="connsiteX46" fmla="*/ 434825 w 471166"/>
                  <a:gd name="connsiteY46" fmla="*/ 737398 h 1395997"/>
                  <a:gd name="connsiteX47" fmla="*/ 431355 w 471166"/>
                  <a:gd name="connsiteY47" fmla="*/ 767716 h 1395997"/>
                  <a:gd name="connsiteX48" fmla="*/ 423502 w 471166"/>
                  <a:gd name="connsiteY48" fmla="*/ 844060 h 1395997"/>
                  <a:gd name="connsiteX49" fmla="*/ 421311 w 471166"/>
                  <a:gd name="connsiteY49" fmla="*/ 859767 h 1395997"/>
                  <a:gd name="connsiteX50" fmla="*/ 413458 w 471166"/>
                  <a:gd name="connsiteY50" fmla="*/ 932823 h 1395997"/>
                  <a:gd name="connsiteX51" fmla="*/ 413458 w 471166"/>
                  <a:gd name="connsiteY51" fmla="*/ 932823 h 1395997"/>
                  <a:gd name="connsiteX52" fmla="*/ 403231 w 471166"/>
                  <a:gd name="connsiteY52" fmla="*/ 1017020 h 1395997"/>
                  <a:gd name="connsiteX53" fmla="*/ 401040 w 471166"/>
                  <a:gd name="connsiteY53" fmla="*/ 1035101 h 1395997"/>
                  <a:gd name="connsiteX54" fmla="*/ 377481 w 471166"/>
                  <a:gd name="connsiteY54" fmla="*/ 1200207 h 1395997"/>
                  <a:gd name="connsiteX55" fmla="*/ 375290 w 471166"/>
                  <a:gd name="connsiteY55" fmla="*/ 1218106 h 1395997"/>
                  <a:gd name="connsiteX56" fmla="*/ 375290 w 471166"/>
                  <a:gd name="connsiteY56" fmla="*/ 1223768 h 1395997"/>
                  <a:gd name="connsiteX57" fmla="*/ 375290 w 471166"/>
                  <a:gd name="connsiteY57" fmla="*/ 1239475 h 1395997"/>
                  <a:gd name="connsiteX58" fmla="*/ 471167 w 471166"/>
                  <a:gd name="connsiteY58" fmla="*/ 1346685 h 1395997"/>
                  <a:gd name="connsiteX59" fmla="*/ 50221 w 471166"/>
                  <a:gd name="connsiteY59" fmla="*/ 1395997 h 1395997"/>
                  <a:gd name="connsiteX60" fmla="*/ 50221 w 471166"/>
                  <a:gd name="connsiteY60" fmla="*/ 1395997 h 1395997"/>
                  <a:gd name="connsiteX61" fmla="*/ 9679 w 471166"/>
                  <a:gd name="connsiteY61" fmla="*/ 1386865 h 139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71166" h="1395997">
                    <a:moveTo>
                      <a:pt x="9679" y="1386865"/>
                    </a:moveTo>
                    <a:cubicBezTo>
                      <a:pt x="13149" y="1371524"/>
                      <a:pt x="15706" y="1363122"/>
                      <a:pt x="15706" y="1363122"/>
                    </a:cubicBezTo>
                    <a:cubicBezTo>
                      <a:pt x="15706" y="1363122"/>
                      <a:pt x="47117" y="1239475"/>
                      <a:pt x="77432" y="1090076"/>
                    </a:cubicBezTo>
                    <a:lnTo>
                      <a:pt x="77432" y="1090076"/>
                    </a:lnTo>
                    <a:cubicBezTo>
                      <a:pt x="79806" y="1080030"/>
                      <a:pt x="81998" y="1069803"/>
                      <a:pt x="83093" y="1058662"/>
                    </a:cubicBezTo>
                    <a:lnTo>
                      <a:pt x="86563" y="1042955"/>
                    </a:lnTo>
                    <a:lnTo>
                      <a:pt x="86563" y="1042955"/>
                    </a:lnTo>
                    <a:cubicBezTo>
                      <a:pt x="93138" y="1005879"/>
                      <a:pt x="99895" y="968803"/>
                      <a:pt x="106652" y="931727"/>
                    </a:cubicBezTo>
                    <a:cubicBezTo>
                      <a:pt x="111217" y="901409"/>
                      <a:pt x="115600" y="872186"/>
                      <a:pt x="119070" y="844060"/>
                    </a:cubicBezTo>
                    <a:cubicBezTo>
                      <a:pt x="121262" y="828353"/>
                      <a:pt x="122357" y="812646"/>
                      <a:pt x="124731" y="798035"/>
                    </a:cubicBezTo>
                    <a:cubicBezTo>
                      <a:pt x="125827" y="790181"/>
                      <a:pt x="125827" y="783423"/>
                      <a:pt x="126923" y="775570"/>
                    </a:cubicBezTo>
                    <a:cubicBezTo>
                      <a:pt x="128019" y="767534"/>
                      <a:pt x="128019" y="759680"/>
                      <a:pt x="129114" y="751827"/>
                    </a:cubicBezTo>
                    <a:cubicBezTo>
                      <a:pt x="130210" y="743973"/>
                      <a:pt x="130210" y="737215"/>
                      <a:pt x="130210" y="730640"/>
                    </a:cubicBezTo>
                    <a:lnTo>
                      <a:pt x="130210" y="720413"/>
                    </a:lnTo>
                    <a:cubicBezTo>
                      <a:pt x="130210" y="705801"/>
                      <a:pt x="130210" y="688999"/>
                      <a:pt x="130210" y="673292"/>
                    </a:cubicBezTo>
                    <a:cubicBezTo>
                      <a:pt x="124731" y="592382"/>
                      <a:pt x="112313" y="511473"/>
                      <a:pt x="92042" y="432755"/>
                    </a:cubicBezTo>
                    <a:cubicBezTo>
                      <a:pt x="88755" y="419240"/>
                      <a:pt x="85285" y="405907"/>
                      <a:pt x="81998" y="392391"/>
                    </a:cubicBezTo>
                    <a:cubicBezTo>
                      <a:pt x="80902" y="387825"/>
                      <a:pt x="79806" y="383442"/>
                      <a:pt x="78528" y="379972"/>
                    </a:cubicBezTo>
                    <a:cubicBezTo>
                      <a:pt x="42734" y="239522"/>
                      <a:pt x="0" y="123911"/>
                      <a:pt x="0" y="123911"/>
                    </a:cubicBezTo>
                    <a:cubicBezTo>
                      <a:pt x="0" y="123911"/>
                      <a:pt x="0" y="123911"/>
                      <a:pt x="0" y="122632"/>
                    </a:cubicBezTo>
                    <a:cubicBezTo>
                      <a:pt x="0" y="122632"/>
                      <a:pt x="0" y="121537"/>
                      <a:pt x="0" y="121537"/>
                    </a:cubicBezTo>
                    <a:cubicBezTo>
                      <a:pt x="0" y="120441"/>
                      <a:pt x="0" y="119345"/>
                      <a:pt x="0" y="118249"/>
                    </a:cubicBezTo>
                    <a:cubicBezTo>
                      <a:pt x="0" y="114779"/>
                      <a:pt x="0" y="109300"/>
                      <a:pt x="0" y="102542"/>
                    </a:cubicBezTo>
                    <a:cubicBezTo>
                      <a:pt x="0" y="101446"/>
                      <a:pt x="0" y="99072"/>
                      <a:pt x="0" y="97976"/>
                    </a:cubicBezTo>
                    <a:cubicBezTo>
                      <a:pt x="1096" y="86835"/>
                      <a:pt x="2191" y="74416"/>
                      <a:pt x="5661" y="63092"/>
                    </a:cubicBezTo>
                    <a:cubicBezTo>
                      <a:pt x="6757" y="59804"/>
                      <a:pt x="7853" y="55238"/>
                      <a:pt x="10044" y="50855"/>
                    </a:cubicBezTo>
                    <a:cubicBezTo>
                      <a:pt x="17897" y="26016"/>
                      <a:pt x="38168" y="8117"/>
                      <a:pt x="62822" y="2455"/>
                    </a:cubicBezTo>
                    <a:cubicBezTo>
                      <a:pt x="94416" y="-5398"/>
                      <a:pt x="142628" y="4647"/>
                      <a:pt x="213486" y="46289"/>
                    </a:cubicBezTo>
                    <a:cubicBezTo>
                      <a:pt x="225722" y="53047"/>
                      <a:pt x="237044" y="61996"/>
                      <a:pt x="248184" y="70945"/>
                    </a:cubicBezTo>
                    <a:lnTo>
                      <a:pt x="248184" y="70945"/>
                    </a:lnTo>
                    <a:cubicBezTo>
                      <a:pt x="253846" y="75511"/>
                      <a:pt x="258411" y="80077"/>
                      <a:pt x="264073" y="84461"/>
                    </a:cubicBezTo>
                    <a:cubicBezTo>
                      <a:pt x="346070" y="162083"/>
                      <a:pt x="390995" y="290113"/>
                      <a:pt x="413458" y="405907"/>
                    </a:cubicBezTo>
                    <a:cubicBezTo>
                      <a:pt x="414554" y="410290"/>
                      <a:pt x="415649" y="414856"/>
                      <a:pt x="415649" y="418144"/>
                    </a:cubicBezTo>
                    <a:cubicBezTo>
                      <a:pt x="419119" y="432755"/>
                      <a:pt x="421311" y="446270"/>
                      <a:pt x="423502" y="460881"/>
                    </a:cubicBezTo>
                    <a:cubicBezTo>
                      <a:pt x="426972" y="485538"/>
                      <a:pt x="430259" y="508003"/>
                      <a:pt x="432451" y="530650"/>
                    </a:cubicBezTo>
                    <a:cubicBezTo>
                      <a:pt x="432451" y="536129"/>
                      <a:pt x="433546" y="541791"/>
                      <a:pt x="434825" y="547453"/>
                    </a:cubicBezTo>
                    <a:cubicBezTo>
                      <a:pt x="435921" y="553115"/>
                      <a:pt x="435921" y="558594"/>
                      <a:pt x="435921" y="564256"/>
                    </a:cubicBezTo>
                    <a:cubicBezTo>
                      <a:pt x="437016" y="582154"/>
                      <a:pt x="438112" y="598044"/>
                      <a:pt x="439208" y="611377"/>
                    </a:cubicBezTo>
                    <a:cubicBezTo>
                      <a:pt x="441582" y="647357"/>
                      <a:pt x="440303" y="669821"/>
                      <a:pt x="440303" y="669821"/>
                    </a:cubicBezTo>
                    <a:lnTo>
                      <a:pt x="440303" y="673292"/>
                    </a:lnTo>
                    <a:cubicBezTo>
                      <a:pt x="440303" y="674387"/>
                      <a:pt x="440303" y="674387"/>
                      <a:pt x="440303" y="675483"/>
                    </a:cubicBezTo>
                    <a:cubicBezTo>
                      <a:pt x="440303" y="675483"/>
                      <a:pt x="440303" y="676579"/>
                      <a:pt x="440303" y="676579"/>
                    </a:cubicBezTo>
                    <a:cubicBezTo>
                      <a:pt x="440303" y="677675"/>
                      <a:pt x="440303" y="680049"/>
                      <a:pt x="440303" y="681145"/>
                    </a:cubicBezTo>
                    <a:cubicBezTo>
                      <a:pt x="440303" y="682241"/>
                      <a:pt x="440303" y="684433"/>
                      <a:pt x="440303" y="686807"/>
                    </a:cubicBezTo>
                    <a:cubicBezTo>
                      <a:pt x="440303" y="691190"/>
                      <a:pt x="439208" y="696852"/>
                      <a:pt x="438112" y="703610"/>
                    </a:cubicBezTo>
                    <a:cubicBezTo>
                      <a:pt x="437016" y="713655"/>
                      <a:pt x="435921" y="724979"/>
                      <a:pt x="434825" y="737398"/>
                    </a:cubicBezTo>
                    <a:lnTo>
                      <a:pt x="434825" y="737398"/>
                    </a:lnTo>
                    <a:cubicBezTo>
                      <a:pt x="433546" y="746347"/>
                      <a:pt x="432451" y="756393"/>
                      <a:pt x="431355" y="767716"/>
                    </a:cubicBezTo>
                    <a:cubicBezTo>
                      <a:pt x="429163" y="790181"/>
                      <a:pt x="425694" y="815933"/>
                      <a:pt x="423502" y="844060"/>
                    </a:cubicBezTo>
                    <a:cubicBezTo>
                      <a:pt x="422406" y="849722"/>
                      <a:pt x="422406" y="854105"/>
                      <a:pt x="421311" y="859767"/>
                    </a:cubicBezTo>
                    <a:cubicBezTo>
                      <a:pt x="418937" y="883327"/>
                      <a:pt x="415649" y="908166"/>
                      <a:pt x="413458" y="932823"/>
                    </a:cubicBezTo>
                    <a:lnTo>
                      <a:pt x="413458" y="932823"/>
                    </a:lnTo>
                    <a:cubicBezTo>
                      <a:pt x="409988" y="960949"/>
                      <a:pt x="406701" y="989076"/>
                      <a:pt x="403231" y="1017020"/>
                    </a:cubicBezTo>
                    <a:cubicBezTo>
                      <a:pt x="402135" y="1022682"/>
                      <a:pt x="402135" y="1029439"/>
                      <a:pt x="401040" y="1035101"/>
                    </a:cubicBezTo>
                    <a:cubicBezTo>
                      <a:pt x="393187" y="1102495"/>
                      <a:pt x="384238" y="1163132"/>
                      <a:pt x="377481" y="1200207"/>
                    </a:cubicBezTo>
                    <a:cubicBezTo>
                      <a:pt x="376386" y="1205869"/>
                      <a:pt x="375290" y="1212627"/>
                      <a:pt x="375290" y="1218106"/>
                    </a:cubicBezTo>
                    <a:cubicBezTo>
                      <a:pt x="375290" y="1220481"/>
                      <a:pt x="375290" y="1221576"/>
                      <a:pt x="375290" y="1223768"/>
                    </a:cubicBezTo>
                    <a:cubicBezTo>
                      <a:pt x="375290" y="1229430"/>
                      <a:pt x="375290" y="1233996"/>
                      <a:pt x="375290" y="1239475"/>
                    </a:cubicBezTo>
                    <a:cubicBezTo>
                      <a:pt x="380403" y="1312896"/>
                      <a:pt x="443408" y="1338831"/>
                      <a:pt x="471167" y="1346685"/>
                    </a:cubicBezTo>
                    <a:cubicBezTo>
                      <a:pt x="330912" y="1363122"/>
                      <a:pt x="190658" y="1379560"/>
                      <a:pt x="50221" y="1395997"/>
                    </a:cubicBezTo>
                    <a:lnTo>
                      <a:pt x="50221" y="1395997"/>
                    </a:lnTo>
                    <a:cubicBezTo>
                      <a:pt x="36159" y="1394536"/>
                      <a:pt x="22463" y="1391431"/>
                      <a:pt x="9679" y="138686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1" name="Bentuk Bebas: Bentuk 240">
                <a:extLst>
                  <a:ext uri="{FF2B5EF4-FFF2-40B4-BE49-F238E27FC236}">
                    <a16:creationId xmlns:a16="http://schemas.microsoft.com/office/drawing/2014/main" id="{34005C0F-C44C-D74D-A8BA-64D80705DBC3}"/>
                  </a:ext>
                </a:extLst>
              </p:cNvPr>
              <p:cNvSpPr/>
              <p:nvPr/>
            </p:nvSpPr>
            <p:spPr>
              <a:xfrm>
                <a:off x="6239111" y="4162700"/>
                <a:ext cx="535514" cy="1410213"/>
              </a:xfrm>
              <a:custGeom>
                <a:avLst/>
                <a:gdLst>
                  <a:gd name="connsiteX0" fmla="*/ 7917 w 535514"/>
                  <a:gd name="connsiteY0" fmla="*/ 1407292 h 1410213"/>
                  <a:gd name="connsiteX1" fmla="*/ 18510 w 535514"/>
                  <a:gd name="connsiteY1" fmla="*/ 1363823 h 1410213"/>
                  <a:gd name="connsiteX2" fmla="*/ 131918 w 535514"/>
                  <a:gd name="connsiteY2" fmla="*/ 720018 h 1410213"/>
                  <a:gd name="connsiteX3" fmla="*/ 97037 w 535514"/>
                  <a:gd name="connsiteY3" fmla="*/ 446972 h 1410213"/>
                  <a:gd name="connsiteX4" fmla="*/ 97037 w 535514"/>
                  <a:gd name="connsiteY4" fmla="*/ 446972 h 1410213"/>
                  <a:gd name="connsiteX5" fmla="*/ 86993 w 535514"/>
                  <a:gd name="connsiteY5" fmla="*/ 406608 h 1410213"/>
                  <a:gd name="connsiteX6" fmla="*/ 83523 w 535514"/>
                  <a:gd name="connsiteY6" fmla="*/ 394189 h 1410213"/>
                  <a:gd name="connsiteX7" fmla="*/ 430 w 535514"/>
                  <a:gd name="connsiteY7" fmla="*/ 122238 h 1410213"/>
                  <a:gd name="connsiteX8" fmla="*/ 2621 w 535514"/>
                  <a:gd name="connsiteY8" fmla="*/ 76213 h 1410213"/>
                  <a:gd name="connsiteX9" fmla="*/ 4995 w 535514"/>
                  <a:gd name="connsiteY9" fmla="*/ 63976 h 1410213"/>
                  <a:gd name="connsiteX10" fmla="*/ 34215 w 535514"/>
                  <a:gd name="connsiteY10" fmla="*/ 15576 h 1410213"/>
                  <a:gd name="connsiteX11" fmla="*/ 34215 w 535514"/>
                  <a:gd name="connsiteY11" fmla="*/ 15576 h 1410213"/>
                  <a:gd name="connsiteX12" fmla="*/ 36407 w 535514"/>
                  <a:gd name="connsiteY12" fmla="*/ 14480 h 1410213"/>
                  <a:gd name="connsiteX13" fmla="*/ 213916 w 535514"/>
                  <a:gd name="connsiteY13" fmla="*/ 45894 h 1410213"/>
                  <a:gd name="connsiteX14" fmla="*/ 266694 w 535514"/>
                  <a:gd name="connsiteY14" fmla="*/ 86440 h 1410213"/>
                  <a:gd name="connsiteX15" fmla="*/ 280208 w 535514"/>
                  <a:gd name="connsiteY15" fmla="*/ 99773 h 1410213"/>
                  <a:gd name="connsiteX16" fmla="*/ 417358 w 535514"/>
                  <a:gd name="connsiteY16" fmla="*/ 420123 h 1410213"/>
                  <a:gd name="connsiteX17" fmla="*/ 419549 w 535514"/>
                  <a:gd name="connsiteY17" fmla="*/ 432360 h 1410213"/>
                  <a:gd name="connsiteX18" fmla="*/ 426306 w 535514"/>
                  <a:gd name="connsiteY18" fmla="*/ 474002 h 1410213"/>
                  <a:gd name="connsiteX19" fmla="*/ 426306 w 535514"/>
                  <a:gd name="connsiteY19" fmla="*/ 475098 h 1410213"/>
                  <a:gd name="connsiteX20" fmla="*/ 426306 w 535514"/>
                  <a:gd name="connsiteY20" fmla="*/ 475098 h 1410213"/>
                  <a:gd name="connsiteX21" fmla="*/ 433063 w 535514"/>
                  <a:gd name="connsiteY21" fmla="*/ 525689 h 1410213"/>
                  <a:gd name="connsiteX22" fmla="*/ 433063 w 535514"/>
                  <a:gd name="connsiteY22" fmla="*/ 525689 h 1410213"/>
                  <a:gd name="connsiteX23" fmla="*/ 440916 w 535514"/>
                  <a:gd name="connsiteY23" fmla="*/ 669427 h 1410213"/>
                  <a:gd name="connsiteX24" fmla="*/ 429593 w 535514"/>
                  <a:gd name="connsiteY24" fmla="*/ 777367 h 1410213"/>
                  <a:gd name="connsiteX25" fmla="*/ 420645 w 535514"/>
                  <a:gd name="connsiteY25" fmla="*/ 860468 h 1410213"/>
                  <a:gd name="connsiteX26" fmla="*/ 420645 w 535514"/>
                  <a:gd name="connsiteY26" fmla="*/ 865034 h 1410213"/>
                  <a:gd name="connsiteX27" fmla="*/ 418453 w 535514"/>
                  <a:gd name="connsiteY27" fmla="*/ 880741 h 1410213"/>
                  <a:gd name="connsiteX28" fmla="*/ 400374 w 535514"/>
                  <a:gd name="connsiteY28" fmla="*/ 1039090 h 1410213"/>
                  <a:gd name="connsiteX29" fmla="*/ 398182 w 535514"/>
                  <a:gd name="connsiteY29" fmla="*/ 1058267 h 1410213"/>
                  <a:gd name="connsiteX30" fmla="*/ 377911 w 535514"/>
                  <a:gd name="connsiteY30" fmla="*/ 1200909 h 1410213"/>
                  <a:gd name="connsiteX31" fmla="*/ 484745 w 535514"/>
                  <a:gd name="connsiteY31" fmla="*/ 1351587 h 1410213"/>
                  <a:gd name="connsiteX32" fmla="*/ 535515 w 535514"/>
                  <a:gd name="connsiteY32" fmla="*/ 1350491 h 1410213"/>
                  <a:gd name="connsiteX33" fmla="*/ 25997 w 535514"/>
                  <a:gd name="connsiteY33" fmla="*/ 1410214 h 1410213"/>
                  <a:gd name="connsiteX34" fmla="*/ 25997 w 535514"/>
                  <a:gd name="connsiteY34" fmla="*/ 1410214 h 1410213"/>
                  <a:gd name="connsiteX35" fmla="*/ 7917 w 535514"/>
                  <a:gd name="connsiteY35" fmla="*/ 1407292 h 141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5514" h="1410213">
                    <a:moveTo>
                      <a:pt x="7917" y="1407292"/>
                    </a:moveTo>
                    <a:cubicBezTo>
                      <a:pt x="11022" y="1392863"/>
                      <a:pt x="14309" y="1378435"/>
                      <a:pt x="18510" y="1363823"/>
                    </a:cubicBezTo>
                    <a:cubicBezTo>
                      <a:pt x="18510" y="1363823"/>
                      <a:pt x="125161" y="943569"/>
                      <a:pt x="131918" y="720018"/>
                    </a:cubicBezTo>
                    <a:cubicBezTo>
                      <a:pt x="134110" y="640204"/>
                      <a:pt x="118404" y="541396"/>
                      <a:pt x="97037" y="446972"/>
                    </a:cubicBezTo>
                    <a:lnTo>
                      <a:pt x="97037" y="446972"/>
                    </a:lnTo>
                    <a:cubicBezTo>
                      <a:pt x="93750" y="433456"/>
                      <a:pt x="90280" y="420123"/>
                      <a:pt x="86993" y="406608"/>
                    </a:cubicBezTo>
                    <a:lnTo>
                      <a:pt x="83523" y="394189"/>
                    </a:lnTo>
                    <a:cubicBezTo>
                      <a:pt x="45355" y="245885"/>
                      <a:pt x="430" y="122238"/>
                      <a:pt x="430" y="122238"/>
                    </a:cubicBezTo>
                    <a:cubicBezTo>
                      <a:pt x="-666" y="106531"/>
                      <a:pt x="430" y="91920"/>
                      <a:pt x="2621" y="76213"/>
                    </a:cubicBezTo>
                    <a:cubicBezTo>
                      <a:pt x="3900" y="71829"/>
                      <a:pt x="3900" y="68359"/>
                      <a:pt x="4995" y="63976"/>
                    </a:cubicBezTo>
                    <a:cubicBezTo>
                      <a:pt x="9378" y="44799"/>
                      <a:pt x="19605" y="27996"/>
                      <a:pt x="34215" y="15576"/>
                    </a:cubicBezTo>
                    <a:lnTo>
                      <a:pt x="34215" y="15576"/>
                    </a:lnTo>
                    <a:cubicBezTo>
                      <a:pt x="35311" y="14480"/>
                      <a:pt x="35311" y="14480"/>
                      <a:pt x="36407" y="14480"/>
                    </a:cubicBezTo>
                    <a:cubicBezTo>
                      <a:pt x="65626" y="-7984"/>
                      <a:pt x="118404" y="-9080"/>
                      <a:pt x="213916" y="45894"/>
                    </a:cubicBezTo>
                    <a:cubicBezTo>
                      <a:pt x="233091" y="57218"/>
                      <a:pt x="250988" y="70551"/>
                      <a:pt x="266694" y="86440"/>
                    </a:cubicBezTo>
                    <a:cubicBezTo>
                      <a:pt x="271259" y="90824"/>
                      <a:pt x="275642" y="95390"/>
                      <a:pt x="280208" y="99773"/>
                    </a:cubicBezTo>
                    <a:cubicBezTo>
                      <a:pt x="356544" y="181778"/>
                      <a:pt x="395991" y="307617"/>
                      <a:pt x="417358" y="420123"/>
                    </a:cubicBezTo>
                    <a:lnTo>
                      <a:pt x="419549" y="432360"/>
                    </a:lnTo>
                    <a:cubicBezTo>
                      <a:pt x="421741" y="446972"/>
                      <a:pt x="423932" y="460487"/>
                      <a:pt x="426306" y="474002"/>
                    </a:cubicBezTo>
                    <a:cubicBezTo>
                      <a:pt x="426306" y="474002"/>
                      <a:pt x="426306" y="475098"/>
                      <a:pt x="426306" y="475098"/>
                    </a:cubicBezTo>
                    <a:lnTo>
                      <a:pt x="426306" y="475098"/>
                    </a:lnTo>
                    <a:cubicBezTo>
                      <a:pt x="428498" y="493179"/>
                      <a:pt x="430689" y="509982"/>
                      <a:pt x="433063" y="525689"/>
                    </a:cubicBezTo>
                    <a:lnTo>
                      <a:pt x="433063" y="525689"/>
                    </a:lnTo>
                    <a:cubicBezTo>
                      <a:pt x="438542" y="572810"/>
                      <a:pt x="440916" y="621210"/>
                      <a:pt x="440916" y="669427"/>
                    </a:cubicBezTo>
                    <a:cubicBezTo>
                      <a:pt x="440916" y="669427"/>
                      <a:pt x="436350" y="714356"/>
                      <a:pt x="429593" y="777367"/>
                    </a:cubicBezTo>
                    <a:cubicBezTo>
                      <a:pt x="427402" y="802023"/>
                      <a:pt x="423932" y="830150"/>
                      <a:pt x="420645" y="860468"/>
                    </a:cubicBezTo>
                    <a:cubicBezTo>
                      <a:pt x="420645" y="861564"/>
                      <a:pt x="420645" y="863938"/>
                      <a:pt x="420645" y="865034"/>
                    </a:cubicBezTo>
                    <a:lnTo>
                      <a:pt x="418453" y="880741"/>
                    </a:lnTo>
                    <a:cubicBezTo>
                      <a:pt x="412792" y="932428"/>
                      <a:pt x="406035" y="987403"/>
                      <a:pt x="400374" y="1039090"/>
                    </a:cubicBezTo>
                    <a:cubicBezTo>
                      <a:pt x="399278" y="1045848"/>
                      <a:pt x="399278" y="1051509"/>
                      <a:pt x="398182" y="1058267"/>
                    </a:cubicBezTo>
                    <a:cubicBezTo>
                      <a:pt x="391425" y="1115616"/>
                      <a:pt x="383572" y="1167303"/>
                      <a:pt x="377911" y="1200909"/>
                    </a:cubicBezTo>
                    <a:cubicBezTo>
                      <a:pt x="354353" y="1331314"/>
                      <a:pt x="484745" y="1351587"/>
                      <a:pt x="484745" y="1351587"/>
                    </a:cubicBezTo>
                    <a:lnTo>
                      <a:pt x="535515" y="1350491"/>
                    </a:lnTo>
                    <a:cubicBezTo>
                      <a:pt x="365675" y="1370399"/>
                      <a:pt x="195836" y="1390306"/>
                      <a:pt x="25997" y="1410214"/>
                    </a:cubicBezTo>
                    <a:lnTo>
                      <a:pt x="25997" y="1410214"/>
                    </a:lnTo>
                    <a:cubicBezTo>
                      <a:pt x="19970" y="1409483"/>
                      <a:pt x="13944" y="1408570"/>
                      <a:pt x="7917" y="1407292"/>
                    </a:cubicBezTo>
                    <a:close/>
                  </a:path>
                </a:pathLst>
              </a:custGeom>
              <a:solidFill>
                <a:srgbClr val="3A37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2" name="Bentuk Bebas: Bentuk 241">
                <a:extLst>
                  <a:ext uri="{FF2B5EF4-FFF2-40B4-BE49-F238E27FC236}">
                    <a16:creationId xmlns:a16="http://schemas.microsoft.com/office/drawing/2014/main" id="{D5CB8AB9-A078-6641-979A-4C918AE04339}"/>
                  </a:ext>
                </a:extLst>
              </p:cNvPr>
              <p:cNvSpPr/>
              <p:nvPr/>
            </p:nvSpPr>
            <p:spPr>
              <a:xfrm>
                <a:off x="9689650" y="3792906"/>
                <a:ext cx="184266" cy="295511"/>
              </a:xfrm>
              <a:custGeom>
                <a:avLst/>
                <a:gdLst>
                  <a:gd name="connsiteX0" fmla="*/ 47299 w 184266"/>
                  <a:gd name="connsiteY0" fmla="*/ 0 h 295511"/>
                  <a:gd name="connsiteX1" fmla="*/ 184266 w 184266"/>
                  <a:gd name="connsiteY1" fmla="*/ 295511 h 295511"/>
                  <a:gd name="connsiteX2" fmla="*/ 160708 w 184266"/>
                  <a:gd name="connsiteY2" fmla="*/ 295511 h 295511"/>
                  <a:gd name="connsiteX3" fmla="*/ 0 w 184266"/>
                  <a:gd name="connsiteY3" fmla="*/ 4383 h 29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266" h="295511">
                    <a:moveTo>
                      <a:pt x="47299" y="0"/>
                    </a:moveTo>
                    <a:lnTo>
                      <a:pt x="184266" y="295511"/>
                    </a:lnTo>
                    <a:lnTo>
                      <a:pt x="160708" y="295511"/>
                    </a:lnTo>
                    <a:lnTo>
                      <a:pt x="0" y="4383"/>
                    </a:ln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3" name="Bentuk Bebas: Bentuk 242">
                <a:extLst>
                  <a:ext uri="{FF2B5EF4-FFF2-40B4-BE49-F238E27FC236}">
                    <a16:creationId xmlns:a16="http://schemas.microsoft.com/office/drawing/2014/main" id="{C1FF1079-C45A-2E42-A304-2A3B160D1A52}"/>
                  </a:ext>
                </a:extLst>
              </p:cNvPr>
              <p:cNvSpPr/>
              <p:nvPr/>
            </p:nvSpPr>
            <p:spPr>
              <a:xfrm>
                <a:off x="9689650" y="3792906"/>
                <a:ext cx="184266" cy="295511"/>
              </a:xfrm>
              <a:custGeom>
                <a:avLst/>
                <a:gdLst>
                  <a:gd name="connsiteX0" fmla="*/ 47299 w 184266"/>
                  <a:gd name="connsiteY0" fmla="*/ 0 h 295511"/>
                  <a:gd name="connsiteX1" fmla="*/ 184266 w 184266"/>
                  <a:gd name="connsiteY1" fmla="*/ 295511 h 295511"/>
                  <a:gd name="connsiteX2" fmla="*/ 160708 w 184266"/>
                  <a:gd name="connsiteY2" fmla="*/ 295511 h 295511"/>
                  <a:gd name="connsiteX3" fmla="*/ 0 w 184266"/>
                  <a:gd name="connsiteY3" fmla="*/ 4383 h 29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266" h="295511">
                    <a:moveTo>
                      <a:pt x="47299" y="0"/>
                    </a:moveTo>
                    <a:lnTo>
                      <a:pt x="184266" y="295511"/>
                    </a:lnTo>
                    <a:lnTo>
                      <a:pt x="160708" y="295511"/>
                    </a:lnTo>
                    <a:lnTo>
                      <a:pt x="0" y="43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4" name="Bentuk Bebas: Bentuk 243">
                <a:extLst>
                  <a:ext uri="{FF2B5EF4-FFF2-40B4-BE49-F238E27FC236}">
                    <a16:creationId xmlns:a16="http://schemas.microsoft.com/office/drawing/2014/main" id="{7467AFA3-EF99-794C-BCB5-A96374673395}"/>
                  </a:ext>
                </a:extLst>
              </p:cNvPr>
              <p:cNvSpPr/>
              <p:nvPr/>
            </p:nvSpPr>
            <p:spPr>
              <a:xfrm>
                <a:off x="9736949" y="4088417"/>
                <a:ext cx="136967" cy="33605"/>
              </a:xfrm>
              <a:custGeom>
                <a:avLst/>
                <a:gdLst>
                  <a:gd name="connsiteX0" fmla="*/ 0 w 136967"/>
                  <a:gd name="connsiteY0" fmla="*/ 0 h 33605"/>
                  <a:gd name="connsiteX1" fmla="*/ 136967 w 136967"/>
                  <a:gd name="connsiteY1" fmla="*/ 0 h 33605"/>
                  <a:gd name="connsiteX2" fmla="*/ 136967 w 136967"/>
                  <a:gd name="connsiteY2" fmla="*/ 30318 h 33605"/>
                  <a:gd name="connsiteX3" fmla="*/ 0 w 136967"/>
                  <a:gd name="connsiteY3" fmla="*/ 33606 h 3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67" h="33605">
                    <a:moveTo>
                      <a:pt x="0" y="0"/>
                    </a:moveTo>
                    <a:lnTo>
                      <a:pt x="136967" y="0"/>
                    </a:lnTo>
                    <a:lnTo>
                      <a:pt x="136967" y="30318"/>
                    </a:lnTo>
                    <a:lnTo>
                      <a:pt x="0" y="33606"/>
                    </a:ln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5" name="Bentuk Bebas: Bentuk 244">
                <a:extLst>
                  <a:ext uri="{FF2B5EF4-FFF2-40B4-BE49-F238E27FC236}">
                    <a16:creationId xmlns:a16="http://schemas.microsoft.com/office/drawing/2014/main" id="{358091F6-45E2-E647-B00A-6DDD6A3ECF73}"/>
                  </a:ext>
                </a:extLst>
              </p:cNvPr>
              <p:cNvSpPr/>
              <p:nvPr/>
            </p:nvSpPr>
            <p:spPr>
              <a:xfrm>
                <a:off x="9736949" y="4088417"/>
                <a:ext cx="136967" cy="33605"/>
              </a:xfrm>
              <a:custGeom>
                <a:avLst/>
                <a:gdLst>
                  <a:gd name="connsiteX0" fmla="*/ 0 w 136967"/>
                  <a:gd name="connsiteY0" fmla="*/ 0 h 33605"/>
                  <a:gd name="connsiteX1" fmla="*/ 136967 w 136967"/>
                  <a:gd name="connsiteY1" fmla="*/ 0 h 33605"/>
                  <a:gd name="connsiteX2" fmla="*/ 136967 w 136967"/>
                  <a:gd name="connsiteY2" fmla="*/ 30318 h 33605"/>
                  <a:gd name="connsiteX3" fmla="*/ 0 w 136967"/>
                  <a:gd name="connsiteY3" fmla="*/ 33606 h 3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67" h="33605">
                    <a:moveTo>
                      <a:pt x="0" y="0"/>
                    </a:moveTo>
                    <a:lnTo>
                      <a:pt x="136967" y="0"/>
                    </a:lnTo>
                    <a:lnTo>
                      <a:pt x="136967" y="30318"/>
                    </a:lnTo>
                    <a:lnTo>
                      <a:pt x="0" y="3360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6" name="Bentuk Bebas: Bentuk 245">
                <a:extLst>
                  <a:ext uri="{FF2B5EF4-FFF2-40B4-BE49-F238E27FC236}">
                    <a16:creationId xmlns:a16="http://schemas.microsoft.com/office/drawing/2014/main" id="{7B275399-9806-8744-8F64-C2A25FA9F7DA}"/>
                  </a:ext>
                </a:extLst>
              </p:cNvPr>
              <p:cNvSpPr/>
              <p:nvPr/>
            </p:nvSpPr>
            <p:spPr>
              <a:xfrm>
                <a:off x="8667328" y="2634396"/>
                <a:ext cx="1866221" cy="1179878"/>
              </a:xfrm>
              <a:custGeom>
                <a:avLst/>
                <a:gdLst>
                  <a:gd name="connsiteX0" fmla="*/ 0 w 1866221"/>
                  <a:gd name="connsiteY0" fmla="*/ 75273 h 1179878"/>
                  <a:gd name="connsiteX1" fmla="*/ 0 w 1866221"/>
                  <a:gd name="connsiteY1" fmla="*/ 1103352 h 1179878"/>
                  <a:gd name="connsiteX2" fmla="*/ 76519 w 1866221"/>
                  <a:gd name="connsiteY2" fmla="*/ 1179878 h 1179878"/>
                  <a:gd name="connsiteX3" fmla="*/ 1789703 w 1866221"/>
                  <a:gd name="connsiteY3" fmla="*/ 1179878 h 1179878"/>
                  <a:gd name="connsiteX4" fmla="*/ 1866222 w 1866221"/>
                  <a:gd name="connsiteY4" fmla="*/ 1104631 h 1179878"/>
                  <a:gd name="connsiteX5" fmla="*/ 1866222 w 1866221"/>
                  <a:gd name="connsiteY5" fmla="*/ 1103352 h 1179878"/>
                  <a:gd name="connsiteX6" fmla="*/ 1847047 w 1866221"/>
                  <a:gd name="connsiteY6" fmla="*/ 74177 h 1179878"/>
                  <a:gd name="connsiteX7" fmla="*/ 1770710 w 1866221"/>
                  <a:gd name="connsiteY7" fmla="*/ 25 h 1179878"/>
                  <a:gd name="connsiteX8" fmla="*/ 76519 w 1866221"/>
                  <a:gd name="connsiteY8" fmla="*/ 25 h 1179878"/>
                  <a:gd name="connsiteX9" fmla="*/ 0 w 1866221"/>
                  <a:gd name="connsiteY9" fmla="*/ 75273 h 117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221" h="1179878">
                    <a:moveTo>
                      <a:pt x="0" y="75273"/>
                    </a:moveTo>
                    <a:lnTo>
                      <a:pt x="0" y="1103352"/>
                    </a:lnTo>
                    <a:cubicBezTo>
                      <a:pt x="0" y="1146090"/>
                      <a:pt x="33785" y="1179878"/>
                      <a:pt x="76519" y="1179878"/>
                    </a:cubicBezTo>
                    <a:lnTo>
                      <a:pt x="1789703" y="1179878"/>
                    </a:lnTo>
                    <a:cubicBezTo>
                      <a:pt x="1831341" y="1179878"/>
                      <a:pt x="1866222" y="1146090"/>
                      <a:pt x="1866222" y="1104631"/>
                    </a:cubicBezTo>
                    <a:cubicBezTo>
                      <a:pt x="1866222" y="1104631"/>
                      <a:pt x="1866222" y="1103352"/>
                      <a:pt x="1866222" y="1103352"/>
                    </a:cubicBezTo>
                    <a:lnTo>
                      <a:pt x="1847047" y="74177"/>
                    </a:lnTo>
                    <a:cubicBezTo>
                      <a:pt x="1845951" y="32718"/>
                      <a:pt x="1812166" y="25"/>
                      <a:pt x="1770710" y="25"/>
                    </a:cubicBezTo>
                    <a:lnTo>
                      <a:pt x="76519" y="25"/>
                    </a:lnTo>
                    <a:cubicBezTo>
                      <a:pt x="34881" y="-1071"/>
                      <a:pt x="0" y="33814"/>
                      <a:pt x="0" y="75273"/>
                    </a:cubicBez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7" name="Bentuk Bebas: Bentuk 246">
                <a:extLst>
                  <a:ext uri="{FF2B5EF4-FFF2-40B4-BE49-F238E27FC236}">
                    <a16:creationId xmlns:a16="http://schemas.microsoft.com/office/drawing/2014/main" id="{9C7FC6F9-31E1-0942-AAA4-090C944A6DE1}"/>
                  </a:ext>
                </a:extLst>
              </p:cNvPr>
              <p:cNvSpPr/>
              <p:nvPr/>
            </p:nvSpPr>
            <p:spPr>
              <a:xfrm>
                <a:off x="8667328" y="2634396"/>
                <a:ext cx="1866221" cy="1179878"/>
              </a:xfrm>
              <a:custGeom>
                <a:avLst/>
                <a:gdLst>
                  <a:gd name="connsiteX0" fmla="*/ 0 w 1866221"/>
                  <a:gd name="connsiteY0" fmla="*/ 75273 h 1179878"/>
                  <a:gd name="connsiteX1" fmla="*/ 0 w 1866221"/>
                  <a:gd name="connsiteY1" fmla="*/ 1103352 h 1179878"/>
                  <a:gd name="connsiteX2" fmla="*/ 76519 w 1866221"/>
                  <a:gd name="connsiteY2" fmla="*/ 1179878 h 1179878"/>
                  <a:gd name="connsiteX3" fmla="*/ 1789703 w 1866221"/>
                  <a:gd name="connsiteY3" fmla="*/ 1179878 h 1179878"/>
                  <a:gd name="connsiteX4" fmla="*/ 1866222 w 1866221"/>
                  <a:gd name="connsiteY4" fmla="*/ 1104631 h 1179878"/>
                  <a:gd name="connsiteX5" fmla="*/ 1866222 w 1866221"/>
                  <a:gd name="connsiteY5" fmla="*/ 1103352 h 1179878"/>
                  <a:gd name="connsiteX6" fmla="*/ 1847047 w 1866221"/>
                  <a:gd name="connsiteY6" fmla="*/ 74177 h 1179878"/>
                  <a:gd name="connsiteX7" fmla="*/ 1770710 w 1866221"/>
                  <a:gd name="connsiteY7" fmla="*/ 25 h 1179878"/>
                  <a:gd name="connsiteX8" fmla="*/ 76519 w 1866221"/>
                  <a:gd name="connsiteY8" fmla="*/ 25 h 1179878"/>
                  <a:gd name="connsiteX9" fmla="*/ 0 w 1866221"/>
                  <a:gd name="connsiteY9" fmla="*/ 75273 h 117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221" h="1179878">
                    <a:moveTo>
                      <a:pt x="0" y="75273"/>
                    </a:moveTo>
                    <a:lnTo>
                      <a:pt x="0" y="1103352"/>
                    </a:lnTo>
                    <a:cubicBezTo>
                      <a:pt x="0" y="1146090"/>
                      <a:pt x="33785" y="1179878"/>
                      <a:pt x="76519" y="1179878"/>
                    </a:cubicBezTo>
                    <a:lnTo>
                      <a:pt x="1789703" y="1179878"/>
                    </a:lnTo>
                    <a:cubicBezTo>
                      <a:pt x="1831341" y="1179878"/>
                      <a:pt x="1866222" y="1146090"/>
                      <a:pt x="1866222" y="1104631"/>
                    </a:cubicBezTo>
                    <a:cubicBezTo>
                      <a:pt x="1866222" y="1104631"/>
                      <a:pt x="1866222" y="1103352"/>
                      <a:pt x="1866222" y="1103352"/>
                    </a:cubicBezTo>
                    <a:lnTo>
                      <a:pt x="1847047" y="74177"/>
                    </a:lnTo>
                    <a:cubicBezTo>
                      <a:pt x="1845951" y="32718"/>
                      <a:pt x="1812166" y="25"/>
                      <a:pt x="1770710" y="25"/>
                    </a:cubicBezTo>
                    <a:lnTo>
                      <a:pt x="76519" y="25"/>
                    </a:lnTo>
                    <a:cubicBezTo>
                      <a:pt x="34881" y="-1071"/>
                      <a:pt x="0" y="33814"/>
                      <a:pt x="0" y="7527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8" name="Bentuk Bebas: Bentuk 247">
                <a:extLst>
                  <a:ext uri="{FF2B5EF4-FFF2-40B4-BE49-F238E27FC236}">
                    <a16:creationId xmlns:a16="http://schemas.microsoft.com/office/drawing/2014/main" id="{37A20BF7-D497-6748-8B59-B029E17E72C5}"/>
                  </a:ext>
                </a:extLst>
              </p:cNvPr>
              <p:cNvSpPr/>
              <p:nvPr/>
            </p:nvSpPr>
            <p:spPr>
              <a:xfrm>
                <a:off x="8605601" y="2634396"/>
                <a:ext cx="1864943" cy="1179879"/>
              </a:xfrm>
              <a:custGeom>
                <a:avLst/>
                <a:gdLst>
                  <a:gd name="connsiteX0" fmla="*/ 0 w 1864943"/>
                  <a:gd name="connsiteY0" fmla="*/ 75274 h 1179879"/>
                  <a:gd name="connsiteX1" fmla="*/ 0 w 1864943"/>
                  <a:gd name="connsiteY1" fmla="*/ 1103353 h 1179879"/>
                  <a:gd name="connsiteX2" fmla="*/ 76336 w 1864943"/>
                  <a:gd name="connsiteY2" fmla="*/ 1179879 h 1179879"/>
                  <a:gd name="connsiteX3" fmla="*/ 1789703 w 1864943"/>
                  <a:gd name="connsiteY3" fmla="*/ 1179879 h 1179879"/>
                  <a:gd name="connsiteX4" fmla="*/ 1864944 w 1864943"/>
                  <a:gd name="connsiteY4" fmla="*/ 1104632 h 1179879"/>
                  <a:gd name="connsiteX5" fmla="*/ 1864944 w 1864943"/>
                  <a:gd name="connsiteY5" fmla="*/ 1103353 h 1179879"/>
                  <a:gd name="connsiteX6" fmla="*/ 1845768 w 1864943"/>
                  <a:gd name="connsiteY6" fmla="*/ 74178 h 1179879"/>
                  <a:gd name="connsiteX7" fmla="*/ 1770528 w 1864943"/>
                  <a:gd name="connsiteY7" fmla="*/ 26 h 1179879"/>
                  <a:gd name="connsiteX8" fmla="*/ 77432 w 1864943"/>
                  <a:gd name="connsiteY8" fmla="*/ 26 h 1179879"/>
                  <a:gd name="connsiteX9" fmla="*/ 0 w 1864943"/>
                  <a:gd name="connsiteY9" fmla="*/ 75274 h 1179879"/>
                  <a:gd name="connsiteX10" fmla="*/ 0 w 1864943"/>
                  <a:gd name="connsiteY10" fmla="*/ 75274 h 117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64943" h="1179879">
                    <a:moveTo>
                      <a:pt x="0" y="75274"/>
                    </a:moveTo>
                    <a:lnTo>
                      <a:pt x="0" y="1103353"/>
                    </a:lnTo>
                    <a:cubicBezTo>
                      <a:pt x="0" y="1146091"/>
                      <a:pt x="33603" y="1179879"/>
                      <a:pt x="76336" y="1179879"/>
                    </a:cubicBezTo>
                    <a:lnTo>
                      <a:pt x="1789703" y="1179879"/>
                    </a:lnTo>
                    <a:cubicBezTo>
                      <a:pt x="1831158" y="1179879"/>
                      <a:pt x="1864944" y="1146091"/>
                      <a:pt x="1864944" y="1104632"/>
                    </a:cubicBezTo>
                    <a:cubicBezTo>
                      <a:pt x="1864944" y="1104632"/>
                      <a:pt x="1864944" y="1103353"/>
                      <a:pt x="1864944" y="1103353"/>
                    </a:cubicBezTo>
                    <a:lnTo>
                      <a:pt x="1845768" y="74178"/>
                    </a:lnTo>
                    <a:cubicBezTo>
                      <a:pt x="1844672" y="32718"/>
                      <a:pt x="1811070" y="26"/>
                      <a:pt x="1770528" y="26"/>
                    </a:cubicBezTo>
                    <a:lnTo>
                      <a:pt x="77432" y="26"/>
                    </a:lnTo>
                    <a:cubicBezTo>
                      <a:pt x="34881" y="-1070"/>
                      <a:pt x="1096" y="32718"/>
                      <a:pt x="0" y="75274"/>
                    </a:cubicBezTo>
                    <a:cubicBezTo>
                      <a:pt x="0" y="75274"/>
                      <a:pt x="0" y="75274"/>
                      <a:pt x="0" y="75274"/>
                    </a:cubicBez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49" name="Bentuk Bebas: Bentuk 248">
                <a:extLst>
                  <a:ext uri="{FF2B5EF4-FFF2-40B4-BE49-F238E27FC236}">
                    <a16:creationId xmlns:a16="http://schemas.microsoft.com/office/drawing/2014/main" id="{DED37103-D0D8-C642-8837-3E1C015E6A04}"/>
                  </a:ext>
                </a:extLst>
              </p:cNvPr>
              <p:cNvSpPr/>
              <p:nvPr/>
            </p:nvSpPr>
            <p:spPr>
              <a:xfrm>
                <a:off x="8672989" y="2698528"/>
                <a:ext cx="1739116" cy="1057301"/>
              </a:xfrm>
              <a:custGeom>
                <a:avLst/>
                <a:gdLst>
                  <a:gd name="connsiteX0" fmla="*/ 0 w 1739116"/>
                  <a:gd name="connsiteY0" fmla="*/ 76343 h 1057301"/>
                  <a:gd name="connsiteX1" fmla="*/ 0 w 1739116"/>
                  <a:gd name="connsiteY1" fmla="*/ 980776 h 1057301"/>
                  <a:gd name="connsiteX2" fmla="*/ 76336 w 1739116"/>
                  <a:gd name="connsiteY2" fmla="*/ 1057302 h 1057301"/>
                  <a:gd name="connsiteX3" fmla="*/ 1662780 w 1739116"/>
                  <a:gd name="connsiteY3" fmla="*/ 1057302 h 1057301"/>
                  <a:gd name="connsiteX4" fmla="*/ 1739117 w 1739116"/>
                  <a:gd name="connsiteY4" fmla="*/ 980959 h 1057301"/>
                  <a:gd name="connsiteX5" fmla="*/ 1739117 w 1739116"/>
                  <a:gd name="connsiteY5" fmla="*/ 980959 h 1057301"/>
                  <a:gd name="connsiteX6" fmla="*/ 1739117 w 1739116"/>
                  <a:gd name="connsiteY6" fmla="*/ 75248 h 1057301"/>
                  <a:gd name="connsiteX7" fmla="*/ 1662780 w 1739116"/>
                  <a:gd name="connsiteY7" fmla="*/ 0 h 1057301"/>
                  <a:gd name="connsiteX8" fmla="*/ 76336 w 1739116"/>
                  <a:gd name="connsiteY8" fmla="*/ 0 h 1057301"/>
                  <a:gd name="connsiteX9" fmla="*/ 0 w 1739116"/>
                  <a:gd name="connsiteY9" fmla="*/ 76343 h 10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9116" h="1057301">
                    <a:moveTo>
                      <a:pt x="0" y="76343"/>
                    </a:moveTo>
                    <a:lnTo>
                      <a:pt x="0" y="980776"/>
                    </a:lnTo>
                    <a:cubicBezTo>
                      <a:pt x="0" y="1023514"/>
                      <a:pt x="33785" y="1057302"/>
                      <a:pt x="76336" y="1057302"/>
                    </a:cubicBezTo>
                    <a:lnTo>
                      <a:pt x="1662780" y="1057302"/>
                    </a:lnTo>
                    <a:cubicBezTo>
                      <a:pt x="1704236" y="1057302"/>
                      <a:pt x="1739117" y="1023514"/>
                      <a:pt x="1739117" y="980959"/>
                    </a:cubicBezTo>
                    <a:lnTo>
                      <a:pt x="1739117" y="980959"/>
                    </a:lnTo>
                    <a:lnTo>
                      <a:pt x="1739117" y="75248"/>
                    </a:lnTo>
                    <a:cubicBezTo>
                      <a:pt x="1739117" y="33606"/>
                      <a:pt x="1705514" y="0"/>
                      <a:pt x="1662780" y="0"/>
                    </a:cubicBezTo>
                    <a:lnTo>
                      <a:pt x="76336" y="0"/>
                    </a:lnTo>
                    <a:cubicBezTo>
                      <a:pt x="34881" y="0"/>
                      <a:pt x="0" y="33606"/>
                      <a:pt x="0" y="76343"/>
                    </a:cubicBezTo>
                    <a:close/>
                  </a:path>
                </a:pathLst>
              </a:custGeom>
              <a:solidFill>
                <a:srgbClr val="FFB50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0" name="Bentuk Bebas: Bentuk 249">
                <a:extLst>
                  <a:ext uri="{FF2B5EF4-FFF2-40B4-BE49-F238E27FC236}">
                    <a16:creationId xmlns:a16="http://schemas.microsoft.com/office/drawing/2014/main" id="{BA65F962-D33B-9A43-A4E2-4C28BE0A53C5}"/>
                  </a:ext>
                </a:extLst>
              </p:cNvPr>
              <p:cNvSpPr/>
              <p:nvPr/>
            </p:nvSpPr>
            <p:spPr>
              <a:xfrm>
                <a:off x="9359468" y="3755830"/>
                <a:ext cx="490889" cy="332587"/>
              </a:xfrm>
              <a:custGeom>
                <a:avLst/>
                <a:gdLst>
                  <a:gd name="connsiteX0" fmla="*/ 0 w 490889"/>
                  <a:gd name="connsiteY0" fmla="*/ 41459 h 332587"/>
                  <a:gd name="connsiteX1" fmla="*/ 150481 w 490889"/>
                  <a:gd name="connsiteY1" fmla="*/ 332587 h 332587"/>
                  <a:gd name="connsiteX2" fmla="*/ 490890 w 490889"/>
                  <a:gd name="connsiteY2" fmla="*/ 332587 h 332587"/>
                  <a:gd name="connsiteX3" fmla="*/ 321233 w 490889"/>
                  <a:gd name="connsiteY3" fmla="*/ 0 h 33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889" h="332587">
                    <a:moveTo>
                      <a:pt x="0" y="41459"/>
                    </a:moveTo>
                    <a:lnTo>
                      <a:pt x="150481" y="332587"/>
                    </a:lnTo>
                    <a:lnTo>
                      <a:pt x="490890" y="332587"/>
                    </a:lnTo>
                    <a:lnTo>
                      <a:pt x="321233" y="0"/>
                    </a:ln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1" name="Bentuk Bebas: Bentuk 250">
                <a:extLst>
                  <a:ext uri="{FF2B5EF4-FFF2-40B4-BE49-F238E27FC236}">
                    <a16:creationId xmlns:a16="http://schemas.microsoft.com/office/drawing/2014/main" id="{792B478D-3709-6A42-833F-1C10F3EA19E9}"/>
                  </a:ext>
                </a:extLst>
              </p:cNvPr>
              <p:cNvSpPr/>
              <p:nvPr/>
            </p:nvSpPr>
            <p:spPr>
              <a:xfrm>
                <a:off x="9214466" y="4088417"/>
                <a:ext cx="522483" cy="30318"/>
              </a:xfrm>
              <a:custGeom>
                <a:avLst/>
                <a:gdLst>
                  <a:gd name="connsiteX0" fmla="*/ 25932 w 522483"/>
                  <a:gd name="connsiteY0" fmla="*/ 0 h 30318"/>
                  <a:gd name="connsiteX1" fmla="*/ 0 w 522483"/>
                  <a:gd name="connsiteY1" fmla="*/ 30318 h 30318"/>
                  <a:gd name="connsiteX2" fmla="*/ 522484 w 522483"/>
                  <a:gd name="connsiteY2" fmla="*/ 30318 h 30318"/>
                  <a:gd name="connsiteX3" fmla="*/ 522484 w 522483"/>
                  <a:gd name="connsiteY3" fmla="*/ 0 h 30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483" h="30318">
                    <a:moveTo>
                      <a:pt x="25932" y="0"/>
                    </a:moveTo>
                    <a:lnTo>
                      <a:pt x="0" y="30318"/>
                    </a:lnTo>
                    <a:lnTo>
                      <a:pt x="522484" y="30318"/>
                    </a:lnTo>
                    <a:lnTo>
                      <a:pt x="522484" y="0"/>
                    </a:lnTo>
                    <a:close/>
                  </a:path>
                </a:pathLst>
              </a:custGeom>
              <a:solidFill>
                <a:srgbClr val="4C4C56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2" name="Bentuk Bebas: Bentuk 251">
                <a:extLst>
                  <a:ext uri="{FF2B5EF4-FFF2-40B4-BE49-F238E27FC236}">
                    <a16:creationId xmlns:a16="http://schemas.microsoft.com/office/drawing/2014/main" id="{B1DA915C-B9D3-8240-896F-4255FE6F4DBE}"/>
                  </a:ext>
                </a:extLst>
              </p:cNvPr>
              <p:cNvSpPr/>
              <p:nvPr/>
            </p:nvSpPr>
            <p:spPr>
              <a:xfrm>
                <a:off x="6512430" y="2266719"/>
                <a:ext cx="2587614" cy="3268387"/>
              </a:xfrm>
              <a:custGeom>
                <a:avLst/>
                <a:gdLst>
                  <a:gd name="connsiteX0" fmla="*/ 526999 w 2587614"/>
                  <a:gd name="connsiteY0" fmla="*/ 755446 h 3268387"/>
                  <a:gd name="connsiteX1" fmla="*/ 445001 w 2587614"/>
                  <a:gd name="connsiteY1" fmla="*/ 431809 h 3268387"/>
                  <a:gd name="connsiteX2" fmla="*/ 426008 w 2587614"/>
                  <a:gd name="connsiteY2" fmla="*/ 386879 h 3268387"/>
                  <a:gd name="connsiteX3" fmla="*/ 420347 w 2587614"/>
                  <a:gd name="connsiteY3" fmla="*/ 357657 h 3268387"/>
                  <a:gd name="connsiteX4" fmla="*/ 416877 w 2587614"/>
                  <a:gd name="connsiteY4" fmla="*/ 358753 h 3268387"/>
                  <a:gd name="connsiteX5" fmla="*/ 413590 w 2587614"/>
                  <a:gd name="connsiteY5" fmla="*/ 359849 h 3268387"/>
                  <a:gd name="connsiteX6" fmla="*/ 410120 w 2587614"/>
                  <a:gd name="connsiteY6" fmla="*/ 360944 h 3268387"/>
                  <a:gd name="connsiteX7" fmla="*/ 410120 w 2587614"/>
                  <a:gd name="connsiteY7" fmla="*/ 360944 h 3268387"/>
                  <a:gd name="connsiteX8" fmla="*/ 407929 w 2587614"/>
                  <a:gd name="connsiteY8" fmla="*/ 362223 h 3268387"/>
                  <a:gd name="connsiteX9" fmla="*/ 410120 w 2587614"/>
                  <a:gd name="connsiteY9" fmla="*/ 372268 h 3268387"/>
                  <a:gd name="connsiteX10" fmla="*/ 429296 w 2587614"/>
                  <a:gd name="connsiteY10" fmla="*/ 417197 h 3268387"/>
                  <a:gd name="connsiteX11" fmla="*/ 513485 w 2587614"/>
                  <a:gd name="connsiteY11" fmla="*/ 743027 h 3268387"/>
                  <a:gd name="connsiteX12" fmla="*/ 520242 w 2587614"/>
                  <a:gd name="connsiteY12" fmla="*/ 755446 h 3268387"/>
                  <a:gd name="connsiteX13" fmla="*/ 525903 w 2587614"/>
                  <a:gd name="connsiteY13" fmla="*/ 758734 h 3268387"/>
                  <a:gd name="connsiteX14" fmla="*/ 526999 w 2587614"/>
                  <a:gd name="connsiteY14" fmla="*/ 755446 h 3268387"/>
                  <a:gd name="connsiteX15" fmla="*/ 2384272 w 2587614"/>
                  <a:gd name="connsiteY15" fmla="*/ 2997350 h 3268387"/>
                  <a:gd name="connsiteX16" fmla="*/ 1986155 w 2587614"/>
                  <a:gd name="connsiteY16" fmla="*/ 3044106 h 3268387"/>
                  <a:gd name="connsiteX17" fmla="*/ 75007 w 2587614"/>
                  <a:gd name="connsiteY17" fmla="*/ 3268388 h 3268387"/>
                  <a:gd name="connsiteX18" fmla="*/ 55102 w 2587614"/>
                  <a:gd name="connsiteY18" fmla="*/ 2921555 h 3268387"/>
                  <a:gd name="connsiteX19" fmla="*/ 61859 w 2587614"/>
                  <a:gd name="connsiteY19" fmla="*/ 2906944 h 3268387"/>
                  <a:gd name="connsiteX20" fmla="*/ 15838 w 2587614"/>
                  <a:gd name="connsiteY20" fmla="*/ 2872242 h 3268387"/>
                  <a:gd name="connsiteX21" fmla="*/ 45057 w 2587614"/>
                  <a:gd name="connsiteY21" fmla="*/ 2704761 h 3268387"/>
                  <a:gd name="connsiteX22" fmla="*/ 49623 w 2587614"/>
                  <a:gd name="connsiteY22" fmla="*/ 2696908 h 3268387"/>
                  <a:gd name="connsiteX23" fmla="*/ 41770 w 2587614"/>
                  <a:gd name="connsiteY23" fmla="*/ 2683393 h 3268387"/>
                  <a:gd name="connsiteX24" fmla="*/ 83225 w 2587614"/>
                  <a:gd name="connsiteY24" fmla="*/ 2578923 h 3268387"/>
                  <a:gd name="connsiteX25" fmla="*/ 117011 w 2587614"/>
                  <a:gd name="connsiteY25" fmla="*/ 2465503 h 3268387"/>
                  <a:gd name="connsiteX26" fmla="*/ 134908 w 2587614"/>
                  <a:gd name="connsiteY26" fmla="*/ 2437377 h 3268387"/>
                  <a:gd name="connsiteX27" fmla="*/ 134908 w 2587614"/>
                  <a:gd name="connsiteY27" fmla="*/ 2437377 h 3268387"/>
                  <a:gd name="connsiteX28" fmla="*/ 154083 w 2587614"/>
                  <a:gd name="connsiteY28" fmla="*/ 2371078 h 3268387"/>
                  <a:gd name="connsiteX29" fmla="*/ 154083 w 2587614"/>
                  <a:gd name="connsiteY29" fmla="*/ 2369983 h 3268387"/>
                  <a:gd name="connsiteX30" fmla="*/ 163032 w 2587614"/>
                  <a:gd name="connsiteY30" fmla="*/ 2329437 h 3268387"/>
                  <a:gd name="connsiteX31" fmla="*/ 165223 w 2587614"/>
                  <a:gd name="connsiteY31" fmla="*/ 2318296 h 3268387"/>
                  <a:gd name="connsiteX32" fmla="*/ 165223 w 2587614"/>
                  <a:gd name="connsiteY32" fmla="*/ 2318296 h 3268387"/>
                  <a:gd name="connsiteX33" fmla="*/ 175450 w 2587614"/>
                  <a:gd name="connsiteY33" fmla="*/ 2253093 h 3268387"/>
                  <a:gd name="connsiteX34" fmla="*/ 204670 w 2587614"/>
                  <a:gd name="connsiteY34" fmla="*/ 2154285 h 3268387"/>
                  <a:gd name="connsiteX35" fmla="*/ 215810 w 2587614"/>
                  <a:gd name="connsiteY35" fmla="*/ 2131820 h 3268387"/>
                  <a:gd name="connsiteX36" fmla="*/ 206861 w 2587614"/>
                  <a:gd name="connsiteY36" fmla="*/ 2020593 h 3268387"/>
                  <a:gd name="connsiteX37" fmla="*/ 205765 w 2587614"/>
                  <a:gd name="connsiteY37" fmla="*/ 2014931 h 3268387"/>
                  <a:gd name="connsiteX38" fmla="*/ 202295 w 2587614"/>
                  <a:gd name="connsiteY38" fmla="*/ 1999224 h 3268387"/>
                  <a:gd name="connsiteX39" fmla="*/ 200104 w 2587614"/>
                  <a:gd name="connsiteY39" fmla="*/ 1967810 h 3268387"/>
                  <a:gd name="connsiteX40" fmla="*/ 196817 w 2587614"/>
                  <a:gd name="connsiteY40" fmla="*/ 1916123 h 3268387"/>
                  <a:gd name="connsiteX41" fmla="*/ 176546 w 2587614"/>
                  <a:gd name="connsiteY41" fmla="*/ 1800329 h 3268387"/>
                  <a:gd name="connsiteX42" fmla="*/ 150613 w 2587614"/>
                  <a:gd name="connsiteY42" fmla="*/ 1699146 h 3268387"/>
                  <a:gd name="connsiteX43" fmla="*/ 147326 w 2587614"/>
                  <a:gd name="connsiteY43" fmla="*/ 1691293 h 3268387"/>
                  <a:gd name="connsiteX44" fmla="*/ 134908 w 2587614"/>
                  <a:gd name="connsiteY44" fmla="*/ 1377883 h 3268387"/>
                  <a:gd name="connsiteX45" fmla="*/ 134908 w 2587614"/>
                  <a:gd name="connsiteY45" fmla="*/ 1372221 h 3268387"/>
                  <a:gd name="connsiteX46" fmla="*/ 134908 w 2587614"/>
                  <a:gd name="connsiteY46" fmla="*/ 1372221 h 3268387"/>
                  <a:gd name="connsiteX47" fmla="*/ 134908 w 2587614"/>
                  <a:gd name="connsiteY47" fmla="*/ 1361080 h 3268387"/>
                  <a:gd name="connsiteX48" fmla="*/ 134908 w 2587614"/>
                  <a:gd name="connsiteY48" fmla="*/ 1350852 h 3268387"/>
                  <a:gd name="connsiteX49" fmla="*/ 106966 w 2587614"/>
                  <a:gd name="connsiteY49" fmla="*/ 1372221 h 3268387"/>
                  <a:gd name="connsiteX50" fmla="*/ 106966 w 2587614"/>
                  <a:gd name="connsiteY50" fmla="*/ 1372221 h 3268387"/>
                  <a:gd name="connsiteX51" fmla="*/ 103497 w 2587614"/>
                  <a:gd name="connsiteY51" fmla="*/ 1374413 h 3268387"/>
                  <a:gd name="connsiteX52" fmla="*/ 103497 w 2587614"/>
                  <a:gd name="connsiteY52" fmla="*/ 1374413 h 3268387"/>
                  <a:gd name="connsiteX53" fmla="*/ 55284 w 2587614"/>
                  <a:gd name="connsiteY53" fmla="*/ 1411489 h 3268387"/>
                  <a:gd name="connsiteX54" fmla="*/ 66424 w 2587614"/>
                  <a:gd name="connsiteY54" fmla="*/ 1398156 h 3268387"/>
                  <a:gd name="connsiteX55" fmla="*/ 55284 w 2587614"/>
                  <a:gd name="connsiteY55" fmla="*/ 1407105 h 3268387"/>
                  <a:gd name="connsiteX56" fmla="*/ 93452 w 2587614"/>
                  <a:gd name="connsiteY56" fmla="*/ 1334049 h 3268387"/>
                  <a:gd name="connsiteX57" fmla="*/ 94548 w 2587614"/>
                  <a:gd name="connsiteY57" fmla="*/ 1328388 h 3268387"/>
                  <a:gd name="connsiteX58" fmla="*/ 96740 w 2587614"/>
                  <a:gd name="connsiteY58" fmla="*/ 1290216 h 3268387"/>
                  <a:gd name="connsiteX59" fmla="*/ 83225 w 2587614"/>
                  <a:gd name="connsiteY59" fmla="*/ 1311585 h 3268387"/>
                  <a:gd name="connsiteX60" fmla="*/ 81034 w 2587614"/>
                  <a:gd name="connsiteY60" fmla="*/ 1318342 h 3268387"/>
                  <a:gd name="connsiteX61" fmla="*/ 60763 w 2587614"/>
                  <a:gd name="connsiteY61" fmla="*/ 1327292 h 3268387"/>
                  <a:gd name="connsiteX62" fmla="*/ 45057 w 2587614"/>
                  <a:gd name="connsiteY62" fmla="*/ 1329483 h 3268387"/>
                  <a:gd name="connsiteX63" fmla="*/ 38300 w 2587614"/>
                  <a:gd name="connsiteY63" fmla="*/ 1329483 h 3268387"/>
                  <a:gd name="connsiteX64" fmla="*/ 10176 w 2587614"/>
                  <a:gd name="connsiteY64" fmla="*/ 1326196 h 3268387"/>
                  <a:gd name="connsiteX65" fmla="*/ 18029 w 2587614"/>
                  <a:gd name="connsiteY65" fmla="*/ 1321630 h 3268387"/>
                  <a:gd name="connsiteX66" fmla="*/ 10176 w 2587614"/>
                  <a:gd name="connsiteY66" fmla="*/ 1320534 h 3268387"/>
                  <a:gd name="connsiteX67" fmla="*/ 46153 w 2587614"/>
                  <a:gd name="connsiteY67" fmla="*/ 1265560 h 3268387"/>
                  <a:gd name="connsiteX68" fmla="*/ 77564 w 2587614"/>
                  <a:gd name="connsiteY68" fmla="*/ 1128397 h 3268387"/>
                  <a:gd name="connsiteX69" fmla="*/ 97835 w 2587614"/>
                  <a:gd name="connsiteY69" fmla="*/ 994705 h 3268387"/>
                  <a:gd name="connsiteX70" fmla="*/ 94548 w 2587614"/>
                  <a:gd name="connsiteY70" fmla="*/ 880189 h 3268387"/>
                  <a:gd name="connsiteX71" fmla="*/ 105688 w 2587614"/>
                  <a:gd name="connsiteY71" fmla="*/ 565501 h 3268387"/>
                  <a:gd name="connsiteX72" fmla="*/ 196817 w 2587614"/>
                  <a:gd name="connsiteY72" fmla="*/ 316015 h 3268387"/>
                  <a:gd name="connsiteX73" fmla="*/ 293424 w 2587614"/>
                  <a:gd name="connsiteY73" fmla="*/ 256474 h 3268387"/>
                  <a:gd name="connsiteX74" fmla="*/ 388753 w 2587614"/>
                  <a:gd name="connsiteY74" fmla="*/ 220494 h 3268387"/>
                  <a:gd name="connsiteX75" fmla="*/ 402267 w 2587614"/>
                  <a:gd name="connsiteY75" fmla="*/ 219399 h 3268387"/>
                  <a:gd name="connsiteX76" fmla="*/ 407929 w 2587614"/>
                  <a:gd name="connsiteY76" fmla="*/ 219399 h 3268387"/>
                  <a:gd name="connsiteX77" fmla="*/ 407929 w 2587614"/>
                  <a:gd name="connsiteY77" fmla="*/ 219399 h 3268387"/>
                  <a:gd name="connsiteX78" fmla="*/ 434957 w 2587614"/>
                  <a:gd name="connsiteY78" fmla="*/ 230722 h 3268387"/>
                  <a:gd name="connsiteX79" fmla="*/ 446097 w 2587614"/>
                  <a:gd name="connsiteY79" fmla="*/ 213737 h 3268387"/>
                  <a:gd name="connsiteX80" fmla="*/ 467464 w 2587614"/>
                  <a:gd name="connsiteY80" fmla="*/ 186889 h 3268387"/>
                  <a:gd name="connsiteX81" fmla="*/ 617945 w 2587614"/>
                  <a:gd name="connsiteY81" fmla="*/ 66712 h 3268387"/>
                  <a:gd name="connsiteX82" fmla="*/ 677663 w 2587614"/>
                  <a:gd name="connsiteY82" fmla="*/ 22878 h 3268387"/>
                  <a:gd name="connsiteX83" fmla="*/ 767513 w 2587614"/>
                  <a:gd name="connsiteY83" fmla="*/ 413 h 3268387"/>
                  <a:gd name="connsiteX84" fmla="*/ 919090 w 2587614"/>
                  <a:gd name="connsiteY84" fmla="*/ 23974 h 3268387"/>
                  <a:gd name="connsiteX85" fmla="*/ 1121436 w 2587614"/>
                  <a:gd name="connsiteY85" fmla="*/ 117120 h 3268387"/>
                  <a:gd name="connsiteX86" fmla="*/ 1174214 w 2587614"/>
                  <a:gd name="connsiteY86" fmla="*/ 131731 h 3268387"/>
                  <a:gd name="connsiteX87" fmla="*/ 1245985 w 2587614"/>
                  <a:gd name="connsiteY87" fmla="*/ 204787 h 3268387"/>
                  <a:gd name="connsiteX88" fmla="*/ 1253837 w 2587614"/>
                  <a:gd name="connsiteY88" fmla="*/ 252091 h 3268387"/>
                  <a:gd name="connsiteX89" fmla="*/ 1251646 w 2587614"/>
                  <a:gd name="connsiteY89" fmla="*/ 275652 h 3268387"/>
                  <a:gd name="connsiteX90" fmla="*/ 1251646 w 2587614"/>
                  <a:gd name="connsiteY90" fmla="*/ 276747 h 3268387"/>
                  <a:gd name="connsiteX91" fmla="*/ 1251646 w 2587614"/>
                  <a:gd name="connsiteY91" fmla="*/ 278939 h 3268387"/>
                  <a:gd name="connsiteX92" fmla="*/ 1251646 w 2587614"/>
                  <a:gd name="connsiteY92" fmla="*/ 278939 h 3268387"/>
                  <a:gd name="connsiteX93" fmla="*/ 1251646 w 2587614"/>
                  <a:gd name="connsiteY93" fmla="*/ 278939 h 3268387"/>
                  <a:gd name="connsiteX94" fmla="*/ 1251646 w 2587614"/>
                  <a:gd name="connsiteY94" fmla="*/ 278939 h 3268387"/>
                  <a:gd name="connsiteX95" fmla="*/ 1240506 w 2587614"/>
                  <a:gd name="connsiteY95" fmla="*/ 312728 h 3268387"/>
                  <a:gd name="connsiteX96" fmla="*/ 1221330 w 2587614"/>
                  <a:gd name="connsiteY96" fmla="*/ 336288 h 3268387"/>
                  <a:gd name="connsiteX97" fmla="*/ 1142620 w 2587614"/>
                  <a:gd name="connsiteY97" fmla="*/ 345237 h 3268387"/>
                  <a:gd name="connsiteX98" fmla="*/ 1147186 w 2587614"/>
                  <a:gd name="connsiteY98" fmla="*/ 351995 h 3268387"/>
                  <a:gd name="connsiteX99" fmla="*/ 1149377 w 2587614"/>
                  <a:gd name="connsiteY99" fmla="*/ 355465 h 3268387"/>
                  <a:gd name="connsiteX100" fmla="*/ 1152847 w 2587614"/>
                  <a:gd name="connsiteY100" fmla="*/ 359849 h 3268387"/>
                  <a:gd name="connsiteX101" fmla="*/ 1197772 w 2587614"/>
                  <a:gd name="connsiteY101" fmla="*/ 528425 h 3268387"/>
                  <a:gd name="connsiteX102" fmla="*/ 1196676 w 2587614"/>
                  <a:gd name="connsiteY102" fmla="*/ 549794 h 3268387"/>
                  <a:gd name="connsiteX103" fmla="*/ 1196676 w 2587614"/>
                  <a:gd name="connsiteY103" fmla="*/ 550890 h 3268387"/>
                  <a:gd name="connsiteX104" fmla="*/ 868503 w 2587614"/>
                  <a:gd name="connsiteY104" fmla="*/ 868866 h 3268387"/>
                  <a:gd name="connsiteX105" fmla="*/ 868503 w 2587614"/>
                  <a:gd name="connsiteY105" fmla="*/ 868866 h 3268387"/>
                  <a:gd name="connsiteX106" fmla="*/ 856268 w 2587614"/>
                  <a:gd name="connsiteY106" fmla="*/ 868866 h 3268387"/>
                  <a:gd name="connsiteX107" fmla="*/ 850606 w 2587614"/>
                  <a:gd name="connsiteY107" fmla="*/ 880189 h 3268387"/>
                  <a:gd name="connsiteX108" fmla="*/ 849511 w 2587614"/>
                  <a:gd name="connsiteY108" fmla="*/ 882381 h 3268387"/>
                  <a:gd name="connsiteX109" fmla="*/ 844945 w 2587614"/>
                  <a:gd name="connsiteY109" fmla="*/ 893522 h 3268387"/>
                  <a:gd name="connsiteX110" fmla="*/ 795637 w 2587614"/>
                  <a:gd name="connsiteY110" fmla="*/ 1071048 h 3268387"/>
                  <a:gd name="connsiteX111" fmla="*/ 867408 w 2587614"/>
                  <a:gd name="connsiteY111" fmla="*/ 1071048 h 3268387"/>
                  <a:gd name="connsiteX112" fmla="*/ 869782 w 2587614"/>
                  <a:gd name="connsiteY112" fmla="*/ 1083468 h 3268387"/>
                  <a:gd name="connsiteX113" fmla="*/ 884391 w 2587614"/>
                  <a:gd name="connsiteY113" fmla="*/ 1153053 h 3268387"/>
                  <a:gd name="connsiteX114" fmla="*/ 887679 w 2587614"/>
                  <a:gd name="connsiteY114" fmla="*/ 1158715 h 3268387"/>
                  <a:gd name="connsiteX115" fmla="*/ 1086555 w 2587614"/>
                  <a:gd name="connsiteY115" fmla="*/ 1489111 h 3268387"/>
                  <a:gd name="connsiteX116" fmla="*/ 1087651 w 2587614"/>
                  <a:gd name="connsiteY116" fmla="*/ 1494772 h 3268387"/>
                  <a:gd name="connsiteX117" fmla="*/ 1087651 w 2587614"/>
                  <a:gd name="connsiteY117" fmla="*/ 1494772 h 3268387"/>
                  <a:gd name="connsiteX118" fmla="*/ 1152847 w 2587614"/>
                  <a:gd name="connsiteY118" fmla="*/ 1622803 h 3268387"/>
                  <a:gd name="connsiteX119" fmla="*/ 1153943 w 2587614"/>
                  <a:gd name="connsiteY119" fmla="*/ 1626091 h 3268387"/>
                  <a:gd name="connsiteX120" fmla="*/ 1182067 w 2587614"/>
                  <a:gd name="connsiteY120" fmla="*/ 1738597 h 3268387"/>
                  <a:gd name="connsiteX121" fmla="*/ 1183162 w 2587614"/>
                  <a:gd name="connsiteY121" fmla="*/ 1739692 h 3268387"/>
                  <a:gd name="connsiteX122" fmla="*/ 1183162 w 2587614"/>
                  <a:gd name="connsiteY122" fmla="*/ 1739692 h 3268387"/>
                  <a:gd name="connsiteX123" fmla="*/ 1183162 w 2587614"/>
                  <a:gd name="connsiteY123" fmla="*/ 1710470 h 3268387"/>
                  <a:gd name="connsiteX124" fmla="*/ 1393179 w 2587614"/>
                  <a:gd name="connsiteY124" fmla="*/ 1720515 h 3268387"/>
                  <a:gd name="connsiteX125" fmla="*/ 1403405 w 2587614"/>
                  <a:gd name="connsiteY125" fmla="*/ 1731839 h 3268387"/>
                  <a:gd name="connsiteX126" fmla="*/ 1702176 w 2587614"/>
                  <a:gd name="connsiteY126" fmla="*/ 1710470 h 3268387"/>
                  <a:gd name="connsiteX127" fmla="*/ 1924611 w 2587614"/>
                  <a:gd name="connsiteY127" fmla="*/ 1676682 h 3268387"/>
                  <a:gd name="connsiteX128" fmla="*/ 1925706 w 2587614"/>
                  <a:gd name="connsiteY128" fmla="*/ 1676682 h 3268387"/>
                  <a:gd name="connsiteX129" fmla="*/ 1989807 w 2587614"/>
                  <a:gd name="connsiteY129" fmla="*/ 1667732 h 3268387"/>
                  <a:gd name="connsiteX130" fmla="*/ 2362723 w 2587614"/>
                  <a:gd name="connsiteY130" fmla="*/ 1704808 h 3268387"/>
                  <a:gd name="connsiteX131" fmla="*/ 2362723 w 2587614"/>
                  <a:gd name="connsiteY131" fmla="*/ 1704808 h 3268387"/>
                  <a:gd name="connsiteX132" fmla="*/ 2535849 w 2587614"/>
                  <a:gd name="connsiteY132" fmla="*/ 1785718 h 3268387"/>
                  <a:gd name="connsiteX133" fmla="*/ 2533475 w 2587614"/>
                  <a:gd name="connsiteY133" fmla="*/ 1785718 h 3268387"/>
                  <a:gd name="connsiteX134" fmla="*/ 2533475 w 2587614"/>
                  <a:gd name="connsiteY134" fmla="*/ 1785718 h 3268387"/>
                  <a:gd name="connsiteX135" fmla="*/ 2521239 w 2587614"/>
                  <a:gd name="connsiteY135" fmla="*/ 1789005 h 3268387"/>
                  <a:gd name="connsiteX136" fmla="*/ 2521239 w 2587614"/>
                  <a:gd name="connsiteY136" fmla="*/ 1789005 h 3268387"/>
                  <a:gd name="connsiteX137" fmla="*/ 2484167 w 2587614"/>
                  <a:gd name="connsiteY137" fmla="*/ 1798137 h 3268387"/>
                  <a:gd name="connsiteX138" fmla="*/ 2484167 w 2587614"/>
                  <a:gd name="connsiteY138" fmla="*/ 1798137 h 3268387"/>
                  <a:gd name="connsiteX139" fmla="*/ 2480697 w 2587614"/>
                  <a:gd name="connsiteY139" fmla="*/ 1799233 h 3268387"/>
                  <a:gd name="connsiteX140" fmla="*/ 2480697 w 2587614"/>
                  <a:gd name="connsiteY140" fmla="*/ 1799233 h 3268387"/>
                  <a:gd name="connsiteX141" fmla="*/ 2469557 w 2587614"/>
                  <a:gd name="connsiteY141" fmla="*/ 1801425 h 3268387"/>
                  <a:gd name="connsiteX142" fmla="*/ 2478506 w 2587614"/>
                  <a:gd name="connsiteY142" fmla="*/ 1802521 h 3268387"/>
                  <a:gd name="connsiteX143" fmla="*/ 2478506 w 2587614"/>
                  <a:gd name="connsiteY143" fmla="*/ 1802521 h 3268387"/>
                  <a:gd name="connsiteX144" fmla="*/ 2549363 w 2587614"/>
                  <a:gd name="connsiteY144" fmla="*/ 1867723 h 3268387"/>
                  <a:gd name="connsiteX145" fmla="*/ 2545893 w 2587614"/>
                  <a:gd name="connsiteY145" fmla="*/ 1868819 h 3268387"/>
                  <a:gd name="connsiteX146" fmla="*/ 2545893 w 2587614"/>
                  <a:gd name="connsiteY146" fmla="*/ 1868819 h 3268387"/>
                  <a:gd name="connsiteX147" fmla="*/ 2035828 w 2587614"/>
                  <a:gd name="connsiteY147" fmla="*/ 1904799 h 3268387"/>
                  <a:gd name="connsiteX148" fmla="*/ 1962779 w 2587614"/>
                  <a:gd name="connsiteY148" fmla="*/ 1923976 h 3268387"/>
                  <a:gd name="connsiteX149" fmla="*/ 1902148 w 2587614"/>
                  <a:gd name="connsiteY149" fmla="*/ 1940779 h 3268387"/>
                  <a:gd name="connsiteX150" fmla="*/ 1872928 w 2587614"/>
                  <a:gd name="connsiteY150" fmla="*/ 1949728 h 3268387"/>
                  <a:gd name="connsiteX151" fmla="*/ 1872928 w 2587614"/>
                  <a:gd name="connsiteY151" fmla="*/ 1949728 h 3268387"/>
                  <a:gd name="connsiteX152" fmla="*/ 1702176 w 2587614"/>
                  <a:gd name="connsiteY152" fmla="*/ 2016027 h 3268387"/>
                  <a:gd name="connsiteX153" fmla="*/ 1685375 w 2587614"/>
                  <a:gd name="connsiteY153" fmla="*/ 2024976 h 3268387"/>
                  <a:gd name="connsiteX154" fmla="*/ 1685375 w 2587614"/>
                  <a:gd name="connsiteY154" fmla="*/ 2024976 h 3268387"/>
                  <a:gd name="connsiteX155" fmla="*/ 1428059 w 2587614"/>
                  <a:gd name="connsiteY155" fmla="*/ 2053102 h 3268387"/>
                  <a:gd name="connsiteX156" fmla="*/ 1424772 w 2587614"/>
                  <a:gd name="connsiteY156" fmla="*/ 2053102 h 3268387"/>
                  <a:gd name="connsiteX157" fmla="*/ 1416919 w 2587614"/>
                  <a:gd name="connsiteY157" fmla="*/ 2053102 h 3268387"/>
                  <a:gd name="connsiteX158" fmla="*/ 1415641 w 2587614"/>
                  <a:gd name="connsiteY158" fmla="*/ 2060956 h 3268387"/>
                  <a:gd name="connsiteX159" fmla="*/ 1413450 w 2587614"/>
                  <a:gd name="connsiteY159" fmla="*/ 2077759 h 3268387"/>
                  <a:gd name="connsiteX160" fmla="*/ 1411258 w 2587614"/>
                  <a:gd name="connsiteY160" fmla="*/ 2090178 h 3268387"/>
                  <a:gd name="connsiteX161" fmla="*/ 1396648 w 2587614"/>
                  <a:gd name="connsiteY161" fmla="*/ 2176750 h 3268387"/>
                  <a:gd name="connsiteX162" fmla="*/ 1393179 w 2587614"/>
                  <a:gd name="connsiteY162" fmla="*/ 2176750 h 3268387"/>
                  <a:gd name="connsiteX163" fmla="*/ 1205625 w 2587614"/>
                  <a:gd name="connsiteY163" fmla="*/ 2186795 h 3268387"/>
                  <a:gd name="connsiteX164" fmla="*/ 1204529 w 2587614"/>
                  <a:gd name="connsiteY164" fmla="*/ 2173280 h 3268387"/>
                  <a:gd name="connsiteX165" fmla="*/ 1204529 w 2587614"/>
                  <a:gd name="connsiteY165" fmla="*/ 2165426 h 3268387"/>
                  <a:gd name="connsiteX166" fmla="*/ 1202155 w 2587614"/>
                  <a:gd name="connsiteY166" fmla="*/ 2165426 h 3268387"/>
                  <a:gd name="connsiteX167" fmla="*/ 1193207 w 2587614"/>
                  <a:gd name="connsiteY167" fmla="*/ 2168896 h 3268387"/>
                  <a:gd name="connsiteX168" fmla="*/ 1192111 w 2587614"/>
                  <a:gd name="connsiteY168" fmla="*/ 2168896 h 3268387"/>
                  <a:gd name="connsiteX169" fmla="*/ 1046013 w 2587614"/>
                  <a:gd name="connsiteY169" fmla="*/ 2153189 h 3268387"/>
                  <a:gd name="connsiteX170" fmla="*/ 1046013 w 2587614"/>
                  <a:gd name="connsiteY170" fmla="*/ 2153189 h 3268387"/>
                  <a:gd name="connsiteX171" fmla="*/ 1042725 w 2587614"/>
                  <a:gd name="connsiteY171" fmla="*/ 2151911 h 3268387"/>
                  <a:gd name="connsiteX172" fmla="*/ 1041630 w 2587614"/>
                  <a:gd name="connsiteY172" fmla="*/ 2158668 h 3268387"/>
                  <a:gd name="connsiteX173" fmla="*/ 1040534 w 2587614"/>
                  <a:gd name="connsiteY173" fmla="*/ 2167800 h 3268387"/>
                  <a:gd name="connsiteX174" fmla="*/ 1039438 w 2587614"/>
                  <a:gd name="connsiteY174" fmla="*/ 2174375 h 3268387"/>
                  <a:gd name="connsiteX175" fmla="*/ 1021359 w 2587614"/>
                  <a:gd name="connsiteY175" fmla="*/ 2275558 h 3268387"/>
                  <a:gd name="connsiteX176" fmla="*/ 1013506 w 2587614"/>
                  <a:gd name="connsiteY176" fmla="*/ 2384594 h 3268387"/>
                  <a:gd name="connsiteX177" fmla="*/ 1012410 w 2587614"/>
                  <a:gd name="connsiteY177" fmla="*/ 2397013 h 3268387"/>
                  <a:gd name="connsiteX178" fmla="*/ 1012410 w 2587614"/>
                  <a:gd name="connsiteY178" fmla="*/ 2400301 h 3268387"/>
                  <a:gd name="connsiteX179" fmla="*/ 982095 w 2587614"/>
                  <a:gd name="connsiteY179" fmla="*/ 2441943 h 3268387"/>
                  <a:gd name="connsiteX180" fmla="*/ 947214 w 2587614"/>
                  <a:gd name="connsiteY180" fmla="*/ 2490160 h 3268387"/>
                  <a:gd name="connsiteX181" fmla="*/ 937169 w 2587614"/>
                  <a:gd name="connsiteY181" fmla="*/ 2585680 h 3268387"/>
                  <a:gd name="connsiteX182" fmla="*/ 925847 w 2587614"/>
                  <a:gd name="connsiteY182" fmla="*/ 2605953 h 3268387"/>
                  <a:gd name="connsiteX183" fmla="*/ 937169 w 2587614"/>
                  <a:gd name="connsiteY183" fmla="*/ 2605953 h 3268387"/>
                  <a:gd name="connsiteX184" fmla="*/ 957258 w 2587614"/>
                  <a:gd name="connsiteY184" fmla="*/ 2610337 h 3268387"/>
                  <a:gd name="connsiteX185" fmla="*/ 1155038 w 2587614"/>
                  <a:gd name="connsiteY185" fmla="*/ 2592438 h 3268387"/>
                  <a:gd name="connsiteX186" fmla="*/ 1411258 w 2587614"/>
                  <a:gd name="connsiteY186" fmla="*/ 2565407 h 3268387"/>
                  <a:gd name="connsiteX187" fmla="*/ 1489786 w 2587614"/>
                  <a:gd name="connsiteY187" fmla="*/ 2568877 h 3268387"/>
                  <a:gd name="connsiteX188" fmla="*/ 1589863 w 2587614"/>
                  <a:gd name="connsiteY188" fmla="*/ 2566503 h 3268387"/>
                  <a:gd name="connsiteX189" fmla="*/ 1626936 w 2587614"/>
                  <a:gd name="connsiteY189" fmla="*/ 2565407 h 3268387"/>
                  <a:gd name="connsiteX190" fmla="*/ 1952735 w 2587614"/>
                  <a:gd name="connsiteY190" fmla="*/ 2544038 h 3268387"/>
                  <a:gd name="connsiteX191" fmla="*/ 1952735 w 2587614"/>
                  <a:gd name="connsiteY191" fmla="*/ 2561024 h 3268387"/>
                  <a:gd name="connsiteX192" fmla="*/ 1975197 w 2587614"/>
                  <a:gd name="connsiteY192" fmla="*/ 2556458 h 3268387"/>
                  <a:gd name="connsiteX193" fmla="*/ 2342634 w 2587614"/>
                  <a:gd name="connsiteY193" fmla="*/ 2751882 h 3268387"/>
                  <a:gd name="connsiteX194" fmla="*/ 2384272 w 2587614"/>
                  <a:gd name="connsiteY194" fmla="*/ 2997350 h 3268387"/>
                  <a:gd name="connsiteX195" fmla="*/ 526999 w 2587614"/>
                  <a:gd name="connsiteY195" fmla="*/ 755446 h 3268387"/>
                  <a:gd name="connsiteX196" fmla="*/ 445001 w 2587614"/>
                  <a:gd name="connsiteY196" fmla="*/ 431809 h 3268387"/>
                  <a:gd name="connsiteX197" fmla="*/ 426008 w 2587614"/>
                  <a:gd name="connsiteY197" fmla="*/ 386879 h 3268387"/>
                  <a:gd name="connsiteX198" fmla="*/ 420347 w 2587614"/>
                  <a:gd name="connsiteY198" fmla="*/ 357657 h 3268387"/>
                  <a:gd name="connsiteX199" fmla="*/ 416877 w 2587614"/>
                  <a:gd name="connsiteY199" fmla="*/ 358753 h 3268387"/>
                  <a:gd name="connsiteX200" fmla="*/ 413590 w 2587614"/>
                  <a:gd name="connsiteY200" fmla="*/ 359849 h 3268387"/>
                  <a:gd name="connsiteX201" fmla="*/ 410120 w 2587614"/>
                  <a:gd name="connsiteY201" fmla="*/ 360944 h 3268387"/>
                  <a:gd name="connsiteX202" fmla="*/ 410120 w 2587614"/>
                  <a:gd name="connsiteY202" fmla="*/ 360944 h 3268387"/>
                  <a:gd name="connsiteX203" fmla="*/ 407929 w 2587614"/>
                  <a:gd name="connsiteY203" fmla="*/ 362223 h 3268387"/>
                  <a:gd name="connsiteX204" fmla="*/ 410120 w 2587614"/>
                  <a:gd name="connsiteY204" fmla="*/ 372268 h 3268387"/>
                  <a:gd name="connsiteX205" fmla="*/ 429296 w 2587614"/>
                  <a:gd name="connsiteY205" fmla="*/ 417197 h 3268387"/>
                  <a:gd name="connsiteX206" fmla="*/ 513485 w 2587614"/>
                  <a:gd name="connsiteY206" fmla="*/ 743027 h 3268387"/>
                  <a:gd name="connsiteX207" fmla="*/ 520242 w 2587614"/>
                  <a:gd name="connsiteY207" fmla="*/ 755446 h 3268387"/>
                  <a:gd name="connsiteX208" fmla="*/ 525903 w 2587614"/>
                  <a:gd name="connsiteY208" fmla="*/ 758734 h 3268387"/>
                  <a:gd name="connsiteX209" fmla="*/ 526999 w 2587614"/>
                  <a:gd name="connsiteY209" fmla="*/ 755446 h 3268387"/>
                  <a:gd name="connsiteX210" fmla="*/ 526999 w 2587614"/>
                  <a:gd name="connsiteY210" fmla="*/ 755446 h 3268387"/>
                  <a:gd name="connsiteX211" fmla="*/ 445001 w 2587614"/>
                  <a:gd name="connsiteY211" fmla="*/ 431809 h 3268387"/>
                  <a:gd name="connsiteX212" fmla="*/ 426008 w 2587614"/>
                  <a:gd name="connsiteY212" fmla="*/ 386879 h 3268387"/>
                  <a:gd name="connsiteX213" fmla="*/ 420347 w 2587614"/>
                  <a:gd name="connsiteY213" fmla="*/ 357657 h 3268387"/>
                  <a:gd name="connsiteX214" fmla="*/ 416877 w 2587614"/>
                  <a:gd name="connsiteY214" fmla="*/ 358753 h 3268387"/>
                  <a:gd name="connsiteX215" fmla="*/ 413590 w 2587614"/>
                  <a:gd name="connsiteY215" fmla="*/ 359849 h 3268387"/>
                  <a:gd name="connsiteX216" fmla="*/ 410120 w 2587614"/>
                  <a:gd name="connsiteY216" fmla="*/ 360944 h 3268387"/>
                  <a:gd name="connsiteX217" fmla="*/ 410120 w 2587614"/>
                  <a:gd name="connsiteY217" fmla="*/ 360944 h 3268387"/>
                  <a:gd name="connsiteX218" fmla="*/ 407929 w 2587614"/>
                  <a:gd name="connsiteY218" fmla="*/ 362223 h 3268387"/>
                  <a:gd name="connsiteX219" fmla="*/ 410120 w 2587614"/>
                  <a:gd name="connsiteY219" fmla="*/ 372268 h 3268387"/>
                  <a:gd name="connsiteX220" fmla="*/ 429296 w 2587614"/>
                  <a:gd name="connsiteY220" fmla="*/ 417197 h 3268387"/>
                  <a:gd name="connsiteX221" fmla="*/ 513485 w 2587614"/>
                  <a:gd name="connsiteY221" fmla="*/ 743027 h 3268387"/>
                  <a:gd name="connsiteX222" fmla="*/ 520242 w 2587614"/>
                  <a:gd name="connsiteY222" fmla="*/ 755446 h 3268387"/>
                  <a:gd name="connsiteX223" fmla="*/ 525903 w 2587614"/>
                  <a:gd name="connsiteY223" fmla="*/ 758734 h 3268387"/>
                  <a:gd name="connsiteX224" fmla="*/ 526999 w 2587614"/>
                  <a:gd name="connsiteY224" fmla="*/ 755446 h 3268387"/>
                  <a:gd name="connsiteX225" fmla="*/ 526999 w 2587614"/>
                  <a:gd name="connsiteY225" fmla="*/ 755446 h 3268387"/>
                  <a:gd name="connsiteX226" fmla="*/ 445001 w 2587614"/>
                  <a:gd name="connsiteY226" fmla="*/ 431809 h 3268387"/>
                  <a:gd name="connsiteX227" fmla="*/ 426008 w 2587614"/>
                  <a:gd name="connsiteY227" fmla="*/ 386879 h 3268387"/>
                  <a:gd name="connsiteX228" fmla="*/ 420347 w 2587614"/>
                  <a:gd name="connsiteY228" fmla="*/ 357657 h 3268387"/>
                  <a:gd name="connsiteX229" fmla="*/ 416877 w 2587614"/>
                  <a:gd name="connsiteY229" fmla="*/ 358753 h 3268387"/>
                  <a:gd name="connsiteX230" fmla="*/ 413590 w 2587614"/>
                  <a:gd name="connsiteY230" fmla="*/ 359849 h 3268387"/>
                  <a:gd name="connsiteX231" fmla="*/ 410120 w 2587614"/>
                  <a:gd name="connsiteY231" fmla="*/ 360944 h 3268387"/>
                  <a:gd name="connsiteX232" fmla="*/ 410120 w 2587614"/>
                  <a:gd name="connsiteY232" fmla="*/ 360944 h 3268387"/>
                  <a:gd name="connsiteX233" fmla="*/ 407929 w 2587614"/>
                  <a:gd name="connsiteY233" fmla="*/ 362223 h 3268387"/>
                  <a:gd name="connsiteX234" fmla="*/ 410120 w 2587614"/>
                  <a:gd name="connsiteY234" fmla="*/ 372268 h 3268387"/>
                  <a:gd name="connsiteX235" fmla="*/ 429296 w 2587614"/>
                  <a:gd name="connsiteY235" fmla="*/ 417197 h 3268387"/>
                  <a:gd name="connsiteX236" fmla="*/ 513485 w 2587614"/>
                  <a:gd name="connsiteY236" fmla="*/ 743027 h 3268387"/>
                  <a:gd name="connsiteX237" fmla="*/ 520242 w 2587614"/>
                  <a:gd name="connsiteY237" fmla="*/ 755446 h 3268387"/>
                  <a:gd name="connsiteX238" fmla="*/ 525903 w 2587614"/>
                  <a:gd name="connsiteY238" fmla="*/ 758734 h 3268387"/>
                  <a:gd name="connsiteX239" fmla="*/ 526999 w 2587614"/>
                  <a:gd name="connsiteY239" fmla="*/ 755446 h 3268387"/>
                  <a:gd name="connsiteX240" fmla="*/ 526999 w 2587614"/>
                  <a:gd name="connsiteY240" fmla="*/ 755446 h 3268387"/>
                  <a:gd name="connsiteX241" fmla="*/ 445001 w 2587614"/>
                  <a:gd name="connsiteY241" fmla="*/ 431809 h 3268387"/>
                  <a:gd name="connsiteX242" fmla="*/ 426008 w 2587614"/>
                  <a:gd name="connsiteY242" fmla="*/ 386879 h 3268387"/>
                  <a:gd name="connsiteX243" fmla="*/ 420347 w 2587614"/>
                  <a:gd name="connsiteY243" fmla="*/ 357657 h 3268387"/>
                  <a:gd name="connsiteX244" fmla="*/ 416877 w 2587614"/>
                  <a:gd name="connsiteY244" fmla="*/ 358753 h 3268387"/>
                  <a:gd name="connsiteX245" fmla="*/ 413590 w 2587614"/>
                  <a:gd name="connsiteY245" fmla="*/ 359849 h 3268387"/>
                  <a:gd name="connsiteX246" fmla="*/ 410120 w 2587614"/>
                  <a:gd name="connsiteY246" fmla="*/ 360944 h 3268387"/>
                  <a:gd name="connsiteX247" fmla="*/ 410120 w 2587614"/>
                  <a:gd name="connsiteY247" fmla="*/ 360944 h 3268387"/>
                  <a:gd name="connsiteX248" fmla="*/ 407929 w 2587614"/>
                  <a:gd name="connsiteY248" fmla="*/ 362223 h 3268387"/>
                  <a:gd name="connsiteX249" fmla="*/ 410120 w 2587614"/>
                  <a:gd name="connsiteY249" fmla="*/ 372268 h 3268387"/>
                  <a:gd name="connsiteX250" fmla="*/ 429296 w 2587614"/>
                  <a:gd name="connsiteY250" fmla="*/ 417197 h 3268387"/>
                  <a:gd name="connsiteX251" fmla="*/ 513485 w 2587614"/>
                  <a:gd name="connsiteY251" fmla="*/ 743027 h 3268387"/>
                  <a:gd name="connsiteX252" fmla="*/ 520242 w 2587614"/>
                  <a:gd name="connsiteY252" fmla="*/ 755446 h 3268387"/>
                  <a:gd name="connsiteX253" fmla="*/ 525903 w 2587614"/>
                  <a:gd name="connsiteY253" fmla="*/ 758734 h 3268387"/>
                  <a:gd name="connsiteX254" fmla="*/ 526999 w 2587614"/>
                  <a:gd name="connsiteY254" fmla="*/ 755446 h 3268387"/>
                  <a:gd name="connsiteX255" fmla="*/ 526999 w 2587614"/>
                  <a:gd name="connsiteY255" fmla="*/ 755446 h 3268387"/>
                  <a:gd name="connsiteX256" fmla="*/ 445001 w 2587614"/>
                  <a:gd name="connsiteY256" fmla="*/ 431809 h 3268387"/>
                  <a:gd name="connsiteX257" fmla="*/ 426008 w 2587614"/>
                  <a:gd name="connsiteY257" fmla="*/ 386879 h 3268387"/>
                  <a:gd name="connsiteX258" fmla="*/ 420347 w 2587614"/>
                  <a:gd name="connsiteY258" fmla="*/ 357657 h 3268387"/>
                  <a:gd name="connsiteX259" fmla="*/ 416877 w 2587614"/>
                  <a:gd name="connsiteY259" fmla="*/ 358753 h 3268387"/>
                  <a:gd name="connsiteX260" fmla="*/ 413590 w 2587614"/>
                  <a:gd name="connsiteY260" fmla="*/ 359849 h 3268387"/>
                  <a:gd name="connsiteX261" fmla="*/ 410120 w 2587614"/>
                  <a:gd name="connsiteY261" fmla="*/ 360944 h 3268387"/>
                  <a:gd name="connsiteX262" fmla="*/ 410120 w 2587614"/>
                  <a:gd name="connsiteY262" fmla="*/ 360944 h 3268387"/>
                  <a:gd name="connsiteX263" fmla="*/ 407929 w 2587614"/>
                  <a:gd name="connsiteY263" fmla="*/ 362223 h 3268387"/>
                  <a:gd name="connsiteX264" fmla="*/ 410120 w 2587614"/>
                  <a:gd name="connsiteY264" fmla="*/ 372268 h 3268387"/>
                  <a:gd name="connsiteX265" fmla="*/ 429296 w 2587614"/>
                  <a:gd name="connsiteY265" fmla="*/ 417197 h 3268387"/>
                  <a:gd name="connsiteX266" fmla="*/ 513485 w 2587614"/>
                  <a:gd name="connsiteY266" fmla="*/ 743027 h 3268387"/>
                  <a:gd name="connsiteX267" fmla="*/ 520242 w 2587614"/>
                  <a:gd name="connsiteY267" fmla="*/ 755446 h 3268387"/>
                  <a:gd name="connsiteX268" fmla="*/ 525903 w 2587614"/>
                  <a:gd name="connsiteY268" fmla="*/ 758734 h 3268387"/>
                  <a:gd name="connsiteX269" fmla="*/ 526999 w 2587614"/>
                  <a:gd name="connsiteY269" fmla="*/ 755446 h 3268387"/>
                  <a:gd name="connsiteX270" fmla="*/ 526999 w 2587614"/>
                  <a:gd name="connsiteY270" fmla="*/ 755446 h 3268387"/>
                  <a:gd name="connsiteX271" fmla="*/ 445001 w 2587614"/>
                  <a:gd name="connsiteY271" fmla="*/ 431809 h 3268387"/>
                  <a:gd name="connsiteX272" fmla="*/ 426008 w 2587614"/>
                  <a:gd name="connsiteY272" fmla="*/ 386879 h 3268387"/>
                  <a:gd name="connsiteX273" fmla="*/ 420347 w 2587614"/>
                  <a:gd name="connsiteY273" fmla="*/ 357657 h 3268387"/>
                  <a:gd name="connsiteX274" fmla="*/ 416877 w 2587614"/>
                  <a:gd name="connsiteY274" fmla="*/ 358753 h 3268387"/>
                  <a:gd name="connsiteX275" fmla="*/ 413590 w 2587614"/>
                  <a:gd name="connsiteY275" fmla="*/ 359849 h 3268387"/>
                  <a:gd name="connsiteX276" fmla="*/ 410120 w 2587614"/>
                  <a:gd name="connsiteY276" fmla="*/ 360944 h 3268387"/>
                  <a:gd name="connsiteX277" fmla="*/ 410120 w 2587614"/>
                  <a:gd name="connsiteY277" fmla="*/ 360944 h 3268387"/>
                  <a:gd name="connsiteX278" fmla="*/ 407929 w 2587614"/>
                  <a:gd name="connsiteY278" fmla="*/ 362223 h 3268387"/>
                  <a:gd name="connsiteX279" fmla="*/ 410120 w 2587614"/>
                  <a:gd name="connsiteY279" fmla="*/ 372268 h 3268387"/>
                  <a:gd name="connsiteX280" fmla="*/ 429296 w 2587614"/>
                  <a:gd name="connsiteY280" fmla="*/ 417197 h 3268387"/>
                  <a:gd name="connsiteX281" fmla="*/ 513485 w 2587614"/>
                  <a:gd name="connsiteY281" fmla="*/ 743027 h 3268387"/>
                  <a:gd name="connsiteX282" fmla="*/ 520242 w 2587614"/>
                  <a:gd name="connsiteY282" fmla="*/ 755446 h 3268387"/>
                  <a:gd name="connsiteX283" fmla="*/ 525903 w 2587614"/>
                  <a:gd name="connsiteY283" fmla="*/ 758734 h 3268387"/>
                  <a:gd name="connsiteX284" fmla="*/ 526999 w 2587614"/>
                  <a:gd name="connsiteY284" fmla="*/ 755446 h 3268387"/>
                  <a:gd name="connsiteX285" fmla="*/ 406833 w 2587614"/>
                  <a:gd name="connsiteY285" fmla="*/ 341950 h 3268387"/>
                  <a:gd name="connsiteX286" fmla="*/ 407929 w 2587614"/>
                  <a:gd name="connsiteY286" fmla="*/ 351995 h 3268387"/>
                  <a:gd name="connsiteX287" fmla="*/ 407929 w 2587614"/>
                  <a:gd name="connsiteY287" fmla="*/ 351995 h 3268387"/>
                  <a:gd name="connsiteX288" fmla="*/ 407929 w 2587614"/>
                  <a:gd name="connsiteY288" fmla="*/ 351995 h 3268387"/>
                  <a:gd name="connsiteX289" fmla="*/ 407929 w 2587614"/>
                  <a:gd name="connsiteY289" fmla="*/ 351995 h 3268387"/>
                  <a:gd name="connsiteX290" fmla="*/ 407929 w 2587614"/>
                  <a:gd name="connsiteY290" fmla="*/ 351995 h 3268387"/>
                  <a:gd name="connsiteX291" fmla="*/ 409024 w 2587614"/>
                  <a:gd name="connsiteY291" fmla="*/ 356561 h 3268387"/>
                  <a:gd name="connsiteX292" fmla="*/ 410120 w 2587614"/>
                  <a:gd name="connsiteY292" fmla="*/ 360944 h 3268387"/>
                  <a:gd name="connsiteX293" fmla="*/ 412494 w 2587614"/>
                  <a:gd name="connsiteY293" fmla="*/ 371172 h 3268387"/>
                  <a:gd name="connsiteX294" fmla="*/ 431487 w 2587614"/>
                  <a:gd name="connsiteY294" fmla="*/ 416102 h 3268387"/>
                  <a:gd name="connsiteX295" fmla="*/ 515859 w 2587614"/>
                  <a:gd name="connsiteY295" fmla="*/ 741931 h 3268387"/>
                  <a:gd name="connsiteX296" fmla="*/ 522616 w 2587614"/>
                  <a:gd name="connsiteY296" fmla="*/ 754351 h 3268387"/>
                  <a:gd name="connsiteX297" fmla="*/ 528094 w 2587614"/>
                  <a:gd name="connsiteY297" fmla="*/ 757638 h 3268387"/>
                  <a:gd name="connsiteX298" fmla="*/ 530469 w 2587614"/>
                  <a:gd name="connsiteY298" fmla="*/ 758734 h 3268387"/>
                  <a:gd name="connsiteX299" fmla="*/ 530469 w 2587614"/>
                  <a:gd name="connsiteY299" fmla="*/ 758734 h 3268387"/>
                  <a:gd name="connsiteX300" fmla="*/ 533756 w 2587614"/>
                  <a:gd name="connsiteY300" fmla="*/ 758734 h 3268387"/>
                  <a:gd name="connsiteX301" fmla="*/ 532660 w 2587614"/>
                  <a:gd name="connsiteY301" fmla="*/ 760926 h 3268387"/>
                  <a:gd name="connsiteX302" fmla="*/ 531564 w 2587614"/>
                  <a:gd name="connsiteY302" fmla="*/ 762204 h 3268387"/>
                  <a:gd name="connsiteX303" fmla="*/ 530469 w 2587614"/>
                  <a:gd name="connsiteY303" fmla="*/ 763300 h 3268387"/>
                  <a:gd name="connsiteX304" fmla="*/ 483169 w 2587614"/>
                  <a:gd name="connsiteY304" fmla="*/ 835077 h 3268387"/>
                  <a:gd name="connsiteX305" fmla="*/ 443905 w 2587614"/>
                  <a:gd name="connsiteY305" fmla="*/ 850967 h 3268387"/>
                  <a:gd name="connsiteX306" fmla="*/ 437148 w 2587614"/>
                  <a:gd name="connsiteY306" fmla="*/ 855350 h 3268387"/>
                  <a:gd name="connsiteX307" fmla="*/ 434957 w 2587614"/>
                  <a:gd name="connsiteY307" fmla="*/ 857725 h 3268387"/>
                  <a:gd name="connsiteX308" fmla="*/ 420347 w 2587614"/>
                  <a:gd name="connsiteY308" fmla="*/ 800376 h 3268387"/>
                  <a:gd name="connsiteX309" fmla="*/ 376518 w 2587614"/>
                  <a:gd name="connsiteY309" fmla="*/ 489158 h 3268387"/>
                  <a:gd name="connsiteX310" fmla="*/ 376518 w 2587614"/>
                  <a:gd name="connsiteY310" fmla="*/ 482400 h 3268387"/>
                  <a:gd name="connsiteX311" fmla="*/ 376518 w 2587614"/>
                  <a:gd name="connsiteY311" fmla="*/ 467789 h 3268387"/>
                  <a:gd name="connsiteX312" fmla="*/ 378709 w 2587614"/>
                  <a:gd name="connsiteY312" fmla="*/ 385783 h 3268387"/>
                  <a:gd name="connsiteX313" fmla="*/ 387658 w 2587614"/>
                  <a:gd name="connsiteY313" fmla="*/ 349803 h 3268387"/>
                  <a:gd name="connsiteX314" fmla="*/ 387658 w 2587614"/>
                  <a:gd name="connsiteY314" fmla="*/ 349803 h 3268387"/>
                  <a:gd name="connsiteX315" fmla="*/ 406833 w 2587614"/>
                  <a:gd name="connsiteY315" fmla="*/ 341950 h 3268387"/>
                  <a:gd name="connsiteX316" fmla="*/ 406833 w 2587614"/>
                  <a:gd name="connsiteY316" fmla="*/ 341950 h 3268387"/>
                  <a:gd name="connsiteX317" fmla="*/ 526999 w 2587614"/>
                  <a:gd name="connsiteY317" fmla="*/ 755446 h 3268387"/>
                  <a:gd name="connsiteX318" fmla="*/ 445001 w 2587614"/>
                  <a:gd name="connsiteY318" fmla="*/ 431809 h 3268387"/>
                  <a:gd name="connsiteX319" fmla="*/ 426008 w 2587614"/>
                  <a:gd name="connsiteY319" fmla="*/ 386879 h 3268387"/>
                  <a:gd name="connsiteX320" fmla="*/ 420347 w 2587614"/>
                  <a:gd name="connsiteY320" fmla="*/ 357657 h 3268387"/>
                  <a:gd name="connsiteX321" fmla="*/ 416877 w 2587614"/>
                  <a:gd name="connsiteY321" fmla="*/ 358753 h 3268387"/>
                  <a:gd name="connsiteX322" fmla="*/ 413590 w 2587614"/>
                  <a:gd name="connsiteY322" fmla="*/ 359849 h 3268387"/>
                  <a:gd name="connsiteX323" fmla="*/ 410120 w 2587614"/>
                  <a:gd name="connsiteY323" fmla="*/ 360944 h 3268387"/>
                  <a:gd name="connsiteX324" fmla="*/ 410120 w 2587614"/>
                  <a:gd name="connsiteY324" fmla="*/ 360944 h 3268387"/>
                  <a:gd name="connsiteX325" fmla="*/ 407929 w 2587614"/>
                  <a:gd name="connsiteY325" fmla="*/ 362223 h 3268387"/>
                  <a:gd name="connsiteX326" fmla="*/ 410120 w 2587614"/>
                  <a:gd name="connsiteY326" fmla="*/ 372268 h 3268387"/>
                  <a:gd name="connsiteX327" fmla="*/ 429296 w 2587614"/>
                  <a:gd name="connsiteY327" fmla="*/ 417197 h 3268387"/>
                  <a:gd name="connsiteX328" fmla="*/ 513485 w 2587614"/>
                  <a:gd name="connsiteY328" fmla="*/ 743027 h 3268387"/>
                  <a:gd name="connsiteX329" fmla="*/ 520242 w 2587614"/>
                  <a:gd name="connsiteY329" fmla="*/ 755446 h 3268387"/>
                  <a:gd name="connsiteX330" fmla="*/ 525903 w 2587614"/>
                  <a:gd name="connsiteY330" fmla="*/ 758734 h 3268387"/>
                  <a:gd name="connsiteX331" fmla="*/ 526999 w 2587614"/>
                  <a:gd name="connsiteY331" fmla="*/ 755446 h 3268387"/>
                  <a:gd name="connsiteX332" fmla="*/ 526999 w 2587614"/>
                  <a:gd name="connsiteY332" fmla="*/ 755446 h 3268387"/>
                  <a:gd name="connsiteX333" fmla="*/ 526999 w 2587614"/>
                  <a:gd name="connsiteY333" fmla="*/ 755446 h 3268387"/>
                  <a:gd name="connsiteX334" fmla="*/ 445001 w 2587614"/>
                  <a:gd name="connsiteY334" fmla="*/ 431809 h 3268387"/>
                  <a:gd name="connsiteX335" fmla="*/ 426008 w 2587614"/>
                  <a:gd name="connsiteY335" fmla="*/ 386879 h 3268387"/>
                  <a:gd name="connsiteX336" fmla="*/ 420347 w 2587614"/>
                  <a:gd name="connsiteY336" fmla="*/ 357657 h 3268387"/>
                  <a:gd name="connsiteX337" fmla="*/ 416877 w 2587614"/>
                  <a:gd name="connsiteY337" fmla="*/ 358753 h 3268387"/>
                  <a:gd name="connsiteX338" fmla="*/ 413590 w 2587614"/>
                  <a:gd name="connsiteY338" fmla="*/ 359849 h 3268387"/>
                  <a:gd name="connsiteX339" fmla="*/ 410120 w 2587614"/>
                  <a:gd name="connsiteY339" fmla="*/ 360944 h 3268387"/>
                  <a:gd name="connsiteX340" fmla="*/ 410120 w 2587614"/>
                  <a:gd name="connsiteY340" fmla="*/ 360944 h 3268387"/>
                  <a:gd name="connsiteX341" fmla="*/ 407929 w 2587614"/>
                  <a:gd name="connsiteY341" fmla="*/ 362223 h 3268387"/>
                  <a:gd name="connsiteX342" fmla="*/ 410120 w 2587614"/>
                  <a:gd name="connsiteY342" fmla="*/ 372268 h 3268387"/>
                  <a:gd name="connsiteX343" fmla="*/ 429296 w 2587614"/>
                  <a:gd name="connsiteY343" fmla="*/ 417197 h 3268387"/>
                  <a:gd name="connsiteX344" fmla="*/ 513485 w 2587614"/>
                  <a:gd name="connsiteY344" fmla="*/ 743027 h 3268387"/>
                  <a:gd name="connsiteX345" fmla="*/ 520242 w 2587614"/>
                  <a:gd name="connsiteY345" fmla="*/ 755446 h 3268387"/>
                  <a:gd name="connsiteX346" fmla="*/ 525903 w 2587614"/>
                  <a:gd name="connsiteY346" fmla="*/ 758734 h 3268387"/>
                  <a:gd name="connsiteX347" fmla="*/ 526999 w 2587614"/>
                  <a:gd name="connsiteY347" fmla="*/ 755446 h 3268387"/>
                  <a:gd name="connsiteX348" fmla="*/ 526999 w 2587614"/>
                  <a:gd name="connsiteY348" fmla="*/ 755446 h 3268387"/>
                  <a:gd name="connsiteX349" fmla="*/ 526999 w 2587614"/>
                  <a:gd name="connsiteY349" fmla="*/ 755446 h 3268387"/>
                  <a:gd name="connsiteX350" fmla="*/ 445001 w 2587614"/>
                  <a:gd name="connsiteY350" fmla="*/ 431809 h 3268387"/>
                  <a:gd name="connsiteX351" fmla="*/ 426008 w 2587614"/>
                  <a:gd name="connsiteY351" fmla="*/ 386879 h 3268387"/>
                  <a:gd name="connsiteX352" fmla="*/ 420347 w 2587614"/>
                  <a:gd name="connsiteY352" fmla="*/ 357657 h 3268387"/>
                  <a:gd name="connsiteX353" fmla="*/ 416877 w 2587614"/>
                  <a:gd name="connsiteY353" fmla="*/ 358753 h 3268387"/>
                  <a:gd name="connsiteX354" fmla="*/ 413590 w 2587614"/>
                  <a:gd name="connsiteY354" fmla="*/ 359849 h 3268387"/>
                  <a:gd name="connsiteX355" fmla="*/ 410120 w 2587614"/>
                  <a:gd name="connsiteY355" fmla="*/ 360944 h 3268387"/>
                  <a:gd name="connsiteX356" fmla="*/ 410120 w 2587614"/>
                  <a:gd name="connsiteY356" fmla="*/ 360944 h 3268387"/>
                  <a:gd name="connsiteX357" fmla="*/ 407929 w 2587614"/>
                  <a:gd name="connsiteY357" fmla="*/ 362223 h 3268387"/>
                  <a:gd name="connsiteX358" fmla="*/ 410120 w 2587614"/>
                  <a:gd name="connsiteY358" fmla="*/ 372268 h 3268387"/>
                  <a:gd name="connsiteX359" fmla="*/ 429296 w 2587614"/>
                  <a:gd name="connsiteY359" fmla="*/ 417197 h 3268387"/>
                  <a:gd name="connsiteX360" fmla="*/ 513485 w 2587614"/>
                  <a:gd name="connsiteY360" fmla="*/ 743027 h 3268387"/>
                  <a:gd name="connsiteX361" fmla="*/ 520242 w 2587614"/>
                  <a:gd name="connsiteY361" fmla="*/ 755446 h 3268387"/>
                  <a:gd name="connsiteX362" fmla="*/ 525903 w 2587614"/>
                  <a:gd name="connsiteY362" fmla="*/ 758734 h 3268387"/>
                  <a:gd name="connsiteX363" fmla="*/ 526999 w 2587614"/>
                  <a:gd name="connsiteY363" fmla="*/ 755446 h 3268387"/>
                  <a:gd name="connsiteX364" fmla="*/ 526999 w 2587614"/>
                  <a:gd name="connsiteY364" fmla="*/ 755446 h 3268387"/>
                  <a:gd name="connsiteX365" fmla="*/ 526999 w 2587614"/>
                  <a:gd name="connsiteY365" fmla="*/ 755446 h 3268387"/>
                  <a:gd name="connsiteX366" fmla="*/ 445001 w 2587614"/>
                  <a:gd name="connsiteY366" fmla="*/ 431809 h 3268387"/>
                  <a:gd name="connsiteX367" fmla="*/ 426008 w 2587614"/>
                  <a:gd name="connsiteY367" fmla="*/ 386879 h 3268387"/>
                  <a:gd name="connsiteX368" fmla="*/ 420347 w 2587614"/>
                  <a:gd name="connsiteY368" fmla="*/ 357657 h 3268387"/>
                  <a:gd name="connsiteX369" fmla="*/ 416877 w 2587614"/>
                  <a:gd name="connsiteY369" fmla="*/ 358753 h 3268387"/>
                  <a:gd name="connsiteX370" fmla="*/ 413590 w 2587614"/>
                  <a:gd name="connsiteY370" fmla="*/ 359849 h 3268387"/>
                  <a:gd name="connsiteX371" fmla="*/ 410120 w 2587614"/>
                  <a:gd name="connsiteY371" fmla="*/ 360944 h 3268387"/>
                  <a:gd name="connsiteX372" fmla="*/ 410120 w 2587614"/>
                  <a:gd name="connsiteY372" fmla="*/ 360944 h 3268387"/>
                  <a:gd name="connsiteX373" fmla="*/ 407929 w 2587614"/>
                  <a:gd name="connsiteY373" fmla="*/ 362223 h 3268387"/>
                  <a:gd name="connsiteX374" fmla="*/ 410120 w 2587614"/>
                  <a:gd name="connsiteY374" fmla="*/ 372268 h 3268387"/>
                  <a:gd name="connsiteX375" fmla="*/ 429296 w 2587614"/>
                  <a:gd name="connsiteY375" fmla="*/ 417197 h 3268387"/>
                  <a:gd name="connsiteX376" fmla="*/ 513485 w 2587614"/>
                  <a:gd name="connsiteY376" fmla="*/ 743027 h 3268387"/>
                  <a:gd name="connsiteX377" fmla="*/ 520242 w 2587614"/>
                  <a:gd name="connsiteY377" fmla="*/ 755446 h 3268387"/>
                  <a:gd name="connsiteX378" fmla="*/ 525903 w 2587614"/>
                  <a:gd name="connsiteY378" fmla="*/ 758734 h 3268387"/>
                  <a:gd name="connsiteX379" fmla="*/ 526999 w 2587614"/>
                  <a:gd name="connsiteY379" fmla="*/ 755446 h 3268387"/>
                  <a:gd name="connsiteX380" fmla="*/ 526999 w 2587614"/>
                  <a:gd name="connsiteY380" fmla="*/ 755446 h 3268387"/>
                  <a:gd name="connsiteX381" fmla="*/ 526999 w 2587614"/>
                  <a:gd name="connsiteY381" fmla="*/ 755446 h 3268387"/>
                  <a:gd name="connsiteX382" fmla="*/ 445001 w 2587614"/>
                  <a:gd name="connsiteY382" fmla="*/ 431809 h 3268387"/>
                  <a:gd name="connsiteX383" fmla="*/ 426008 w 2587614"/>
                  <a:gd name="connsiteY383" fmla="*/ 386879 h 3268387"/>
                  <a:gd name="connsiteX384" fmla="*/ 420347 w 2587614"/>
                  <a:gd name="connsiteY384" fmla="*/ 357657 h 3268387"/>
                  <a:gd name="connsiteX385" fmla="*/ 416877 w 2587614"/>
                  <a:gd name="connsiteY385" fmla="*/ 358753 h 3268387"/>
                  <a:gd name="connsiteX386" fmla="*/ 413590 w 2587614"/>
                  <a:gd name="connsiteY386" fmla="*/ 359849 h 3268387"/>
                  <a:gd name="connsiteX387" fmla="*/ 410120 w 2587614"/>
                  <a:gd name="connsiteY387" fmla="*/ 360944 h 3268387"/>
                  <a:gd name="connsiteX388" fmla="*/ 410120 w 2587614"/>
                  <a:gd name="connsiteY388" fmla="*/ 360944 h 3268387"/>
                  <a:gd name="connsiteX389" fmla="*/ 407929 w 2587614"/>
                  <a:gd name="connsiteY389" fmla="*/ 362223 h 3268387"/>
                  <a:gd name="connsiteX390" fmla="*/ 410120 w 2587614"/>
                  <a:gd name="connsiteY390" fmla="*/ 372268 h 3268387"/>
                  <a:gd name="connsiteX391" fmla="*/ 429296 w 2587614"/>
                  <a:gd name="connsiteY391" fmla="*/ 417197 h 3268387"/>
                  <a:gd name="connsiteX392" fmla="*/ 513485 w 2587614"/>
                  <a:gd name="connsiteY392" fmla="*/ 743027 h 3268387"/>
                  <a:gd name="connsiteX393" fmla="*/ 520242 w 2587614"/>
                  <a:gd name="connsiteY393" fmla="*/ 755446 h 3268387"/>
                  <a:gd name="connsiteX394" fmla="*/ 525903 w 2587614"/>
                  <a:gd name="connsiteY394" fmla="*/ 758734 h 3268387"/>
                  <a:gd name="connsiteX395" fmla="*/ 526999 w 2587614"/>
                  <a:gd name="connsiteY395" fmla="*/ 755446 h 3268387"/>
                  <a:gd name="connsiteX396" fmla="*/ 526999 w 2587614"/>
                  <a:gd name="connsiteY396" fmla="*/ 755446 h 3268387"/>
                  <a:gd name="connsiteX397" fmla="*/ 526999 w 2587614"/>
                  <a:gd name="connsiteY397" fmla="*/ 755446 h 3268387"/>
                  <a:gd name="connsiteX398" fmla="*/ 445001 w 2587614"/>
                  <a:gd name="connsiteY398" fmla="*/ 431809 h 3268387"/>
                  <a:gd name="connsiteX399" fmla="*/ 426008 w 2587614"/>
                  <a:gd name="connsiteY399" fmla="*/ 386879 h 3268387"/>
                  <a:gd name="connsiteX400" fmla="*/ 420347 w 2587614"/>
                  <a:gd name="connsiteY400" fmla="*/ 357657 h 3268387"/>
                  <a:gd name="connsiteX401" fmla="*/ 416877 w 2587614"/>
                  <a:gd name="connsiteY401" fmla="*/ 358753 h 3268387"/>
                  <a:gd name="connsiteX402" fmla="*/ 413590 w 2587614"/>
                  <a:gd name="connsiteY402" fmla="*/ 359849 h 3268387"/>
                  <a:gd name="connsiteX403" fmla="*/ 410120 w 2587614"/>
                  <a:gd name="connsiteY403" fmla="*/ 360944 h 3268387"/>
                  <a:gd name="connsiteX404" fmla="*/ 410120 w 2587614"/>
                  <a:gd name="connsiteY404" fmla="*/ 360944 h 3268387"/>
                  <a:gd name="connsiteX405" fmla="*/ 407929 w 2587614"/>
                  <a:gd name="connsiteY405" fmla="*/ 362223 h 3268387"/>
                  <a:gd name="connsiteX406" fmla="*/ 410120 w 2587614"/>
                  <a:gd name="connsiteY406" fmla="*/ 372268 h 3268387"/>
                  <a:gd name="connsiteX407" fmla="*/ 429296 w 2587614"/>
                  <a:gd name="connsiteY407" fmla="*/ 417197 h 3268387"/>
                  <a:gd name="connsiteX408" fmla="*/ 513485 w 2587614"/>
                  <a:gd name="connsiteY408" fmla="*/ 743027 h 3268387"/>
                  <a:gd name="connsiteX409" fmla="*/ 520242 w 2587614"/>
                  <a:gd name="connsiteY409" fmla="*/ 755446 h 3268387"/>
                  <a:gd name="connsiteX410" fmla="*/ 525903 w 2587614"/>
                  <a:gd name="connsiteY410" fmla="*/ 758734 h 3268387"/>
                  <a:gd name="connsiteX411" fmla="*/ 526999 w 2587614"/>
                  <a:gd name="connsiteY411" fmla="*/ 755446 h 3268387"/>
                  <a:gd name="connsiteX412" fmla="*/ 526999 w 2587614"/>
                  <a:gd name="connsiteY412" fmla="*/ 755446 h 326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</a:cxnLst>
                <a:rect l="l" t="t" r="r" b="b"/>
                <a:pathLst>
                  <a:path w="2587614" h="3268387"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2384272" y="2997350"/>
                    </a:moveTo>
                    <a:lnTo>
                      <a:pt x="1986155" y="3044106"/>
                    </a:lnTo>
                    <a:cubicBezTo>
                      <a:pt x="1348984" y="3118806"/>
                      <a:pt x="711996" y="3193688"/>
                      <a:pt x="75007" y="3268388"/>
                    </a:cubicBezTo>
                    <a:cubicBezTo>
                      <a:pt x="-24887" y="3156612"/>
                      <a:pt x="21864" y="2999542"/>
                      <a:pt x="55102" y="2921555"/>
                    </a:cubicBezTo>
                    <a:cubicBezTo>
                      <a:pt x="57476" y="2916076"/>
                      <a:pt x="59667" y="2911510"/>
                      <a:pt x="61859" y="2906944"/>
                    </a:cubicBezTo>
                    <a:cubicBezTo>
                      <a:pt x="45057" y="2897994"/>
                      <a:pt x="29352" y="2885757"/>
                      <a:pt x="15838" y="2872242"/>
                    </a:cubicBezTo>
                    <a:cubicBezTo>
                      <a:pt x="-22331" y="2829504"/>
                      <a:pt x="16933" y="2748595"/>
                      <a:pt x="45057" y="2704761"/>
                    </a:cubicBezTo>
                    <a:lnTo>
                      <a:pt x="49623" y="2696908"/>
                    </a:lnTo>
                    <a:cubicBezTo>
                      <a:pt x="46153" y="2692342"/>
                      <a:pt x="43962" y="2687959"/>
                      <a:pt x="41770" y="2683393"/>
                    </a:cubicBezTo>
                    <a:cubicBezTo>
                      <a:pt x="31543" y="2662024"/>
                      <a:pt x="83225" y="2578923"/>
                      <a:pt x="83225" y="2578923"/>
                    </a:cubicBezTo>
                    <a:cubicBezTo>
                      <a:pt x="83225" y="2578923"/>
                      <a:pt x="94548" y="2473357"/>
                      <a:pt x="117011" y="2465503"/>
                    </a:cubicBezTo>
                    <a:cubicBezTo>
                      <a:pt x="123768" y="2463312"/>
                      <a:pt x="129246" y="2453084"/>
                      <a:pt x="134908" y="2437377"/>
                    </a:cubicBezTo>
                    <a:lnTo>
                      <a:pt x="134908" y="2437377"/>
                    </a:lnTo>
                    <a:cubicBezTo>
                      <a:pt x="142760" y="2416008"/>
                      <a:pt x="148422" y="2393543"/>
                      <a:pt x="154083" y="2371078"/>
                    </a:cubicBezTo>
                    <a:lnTo>
                      <a:pt x="154083" y="2369983"/>
                    </a:lnTo>
                    <a:cubicBezTo>
                      <a:pt x="158466" y="2353180"/>
                      <a:pt x="160840" y="2338569"/>
                      <a:pt x="163032" y="2329437"/>
                    </a:cubicBezTo>
                    <a:cubicBezTo>
                      <a:pt x="164127" y="2322862"/>
                      <a:pt x="165223" y="2318296"/>
                      <a:pt x="165223" y="2318296"/>
                    </a:cubicBezTo>
                    <a:cubicBezTo>
                      <a:pt x="165223" y="2318296"/>
                      <a:pt x="165223" y="2318296"/>
                      <a:pt x="165223" y="2318296"/>
                    </a:cubicBezTo>
                    <a:cubicBezTo>
                      <a:pt x="164127" y="2313730"/>
                      <a:pt x="158466" y="2274462"/>
                      <a:pt x="175450" y="2253093"/>
                    </a:cubicBezTo>
                    <a:cubicBezTo>
                      <a:pt x="190060" y="2234099"/>
                      <a:pt x="192251" y="2187891"/>
                      <a:pt x="204670" y="2154285"/>
                    </a:cubicBezTo>
                    <a:cubicBezTo>
                      <a:pt x="206861" y="2146431"/>
                      <a:pt x="211427" y="2138578"/>
                      <a:pt x="215810" y="2131820"/>
                    </a:cubicBezTo>
                    <a:cubicBezTo>
                      <a:pt x="231515" y="2111547"/>
                      <a:pt x="216905" y="2060956"/>
                      <a:pt x="206861" y="2020593"/>
                    </a:cubicBezTo>
                    <a:cubicBezTo>
                      <a:pt x="206861" y="2018218"/>
                      <a:pt x="205765" y="2017122"/>
                      <a:pt x="205765" y="2014931"/>
                    </a:cubicBezTo>
                    <a:cubicBezTo>
                      <a:pt x="204670" y="2009269"/>
                      <a:pt x="203574" y="2003607"/>
                      <a:pt x="202295" y="1999224"/>
                    </a:cubicBezTo>
                    <a:cubicBezTo>
                      <a:pt x="199008" y="1988996"/>
                      <a:pt x="199008" y="1977855"/>
                      <a:pt x="200104" y="1967810"/>
                    </a:cubicBezTo>
                    <a:cubicBezTo>
                      <a:pt x="202295" y="1950824"/>
                      <a:pt x="201200" y="1932925"/>
                      <a:pt x="196817" y="1916123"/>
                    </a:cubicBezTo>
                    <a:cubicBezTo>
                      <a:pt x="188964" y="1873385"/>
                      <a:pt x="174354" y="1819506"/>
                      <a:pt x="176546" y="1800329"/>
                    </a:cubicBezTo>
                    <a:cubicBezTo>
                      <a:pt x="179833" y="1773298"/>
                      <a:pt x="170884" y="1750834"/>
                      <a:pt x="150613" y="1699146"/>
                    </a:cubicBezTo>
                    <a:cubicBezTo>
                      <a:pt x="149517" y="1696955"/>
                      <a:pt x="148422" y="1693667"/>
                      <a:pt x="147326" y="1691293"/>
                    </a:cubicBezTo>
                    <a:cubicBezTo>
                      <a:pt x="129429" y="1645268"/>
                      <a:pt x="132716" y="1455322"/>
                      <a:pt x="134908" y="1377883"/>
                    </a:cubicBezTo>
                    <a:cubicBezTo>
                      <a:pt x="134908" y="1375691"/>
                      <a:pt x="134908" y="1373317"/>
                      <a:pt x="134908" y="1372221"/>
                    </a:cubicBezTo>
                    <a:lnTo>
                      <a:pt x="134908" y="1372221"/>
                    </a:lnTo>
                    <a:cubicBezTo>
                      <a:pt x="134908" y="1367655"/>
                      <a:pt x="134908" y="1365463"/>
                      <a:pt x="134908" y="1361080"/>
                    </a:cubicBezTo>
                    <a:cubicBezTo>
                      <a:pt x="134908" y="1356514"/>
                      <a:pt x="134908" y="1353044"/>
                      <a:pt x="134908" y="1350852"/>
                    </a:cubicBezTo>
                    <a:lnTo>
                      <a:pt x="106966" y="1372221"/>
                    </a:lnTo>
                    <a:lnTo>
                      <a:pt x="106966" y="1372221"/>
                    </a:lnTo>
                    <a:cubicBezTo>
                      <a:pt x="105688" y="1373317"/>
                      <a:pt x="104592" y="1373317"/>
                      <a:pt x="103497" y="1374413"/>
                    </a:cubicBezTo>
                    <a:lnTo>
                      <a:pt x="103497" y="1374413"/>
                    </a:lnTo>
                    <a:cubicBezTo>
                      <a:pt x="87791" y="1386832"/>
                      <a:pt x="70990" y="1399252"/>
                      <a:pt x="55284" y="1411489"/>
                    </a:cubicBezTo>
                    <a:cubicBezTo>
                      <a:pt x="59667" y="1407105"/>
                      <a:pt x="63137" y="1402539"/>
                      <a:pt x="66424" y="1398156"/>
                    </a:cubicBezTo>
                    <a:lnTo>
                      <a:pt x="55284" y="1407105"/>
                    </a:lnTo>
                    <a:cubicBezTo>
                      <a:pt x="74277" y="1386832"/>
                      <a:pt x="87791" y="1361080"/>
                      <a:pt x="93452" y="1334049"/>
                    </a:cubicBezTo>
                    <a:cubicBezTo>
                      <a:pt x="93452" y="1331858"/>
                      <a:pt x="94548" y="1330579"/>
                      <a:pt x="94548" y="1328388"/>
                    </a:cubicBezTo>
                    <a:cubicBezTo>
                      <a:pt x="96740" y="1315968"/>
                      <a:pt x="97835" y="1302635"/>
                      <a:pt x="96740" y="1290216"/>
                    </a:cubicBezTo>
                    <a:cubicBezTo>
                      <a:pt x="94548" y="1299165"/>
                      <a:pt x="89982" y="1305923"/>
                      <a:pt x="83225" y="1311585"/>
                    </a:cubicBezTo>
                    <a:cubicBezTo>
                      <a:pt x="83225" y="1313776"/>
                      <a:pt x="82130" y="1315968"/>
                      <a:pt x="81034" y="1318342"/>
                    </a:cubicBezTo>
                    <a:cubicBezTo>
                      <a:pt x="75373" y="1322726"/>
                      <a:pt x="68616" y="1325100"/>
                      <a:pt x="60763" y="1327292"/>
                    </a:cubicBezTo>
                    <a:cubicBezTo>
                      <a:pt x="56380" y="1328388"/>
                      <a:pt x="50719" y="1329483"/>
                      <a:pt x="45057" y="1329483"/>
                    </a:cubicBezTo>
                    <a:lnTo>
                      <a:pt x="38300" y="1329483"/>
                    </a:lnTo>
                    <a:cubicBezTo>
                      <a:pt x="29352" y="1328388"/>
                      <a:pt x="19307" y="1327292"/>
                      <a:pt x="10176" y="1326196"/>
                    </a:cubicBezTo>
                    <a:cubicBezTo>
                      <a:pt x="12550" y="1325100"/>
                      <a:pt x="15838" y="1322726"/>
                      <a:pt x="18029" y="1321630"/>
                    </a:cubicBezTo>
                    <a:lnTo>
                      <a:pt x="10176" y="1320534"/>
                    </a:lnTo>
                    <a:cubicBezTo>
                      <a:pt x="31543" y="1312681"/>
                      <a:pt x="40492" y="1288024"/>
                      <a:pt x="46153" y="1265560"/>
                    </a:cubicBezTo>
                    <a:cubicBezTo>
                      <a:pt x="57476" y="1219352"/>
                      <a:pt x="67520" y="1174422"/>
                      <a:pt x="77564" y="1128397"/>
                    </a:cubicBezTo>
                    <a:cubicBezTo>
                      <a:pt x="87791" y="1084563"/>
                      <a:pt x="94548" y="1039634"/>
                      <a:pt x="97835" y="994705"/>
                    </a:cubicBezTo>
                    <a:cubicBezTo>
                      <a:pt x="98931" y="956533"/>
                      <a:pt x="95644" y="918361"/>
                      <a:pt x="94548" y="880189"/>
                    </a:cubicBezTo>
                    <a:cubicBezTo>
                      <a:pt x="91078" y="775537"/>
                      <a:pt x="94548" y="669971"/>
                      <a:pt x="105688" y="565501"/>
                    </a:cubicBezTo>
                    <a:cubicBezTo>
                      <a:pt x="114637" y="475642"/>
                      <a:pt x="129246" y="377930"/>
                      <a:pt x="196817" y="316015"/>
                    </a:cubicBezTo>
                    <a:cubicBezTo>
                      <a:pt x="225854" y="291359"/>
                      <a:pt x="258543" y="271086"/>
                      <a:pt x="293424" y="256474"/>
                    </a:cubicBezTo>
                    <a:cubicBezTo>
                      <a:pt x="293424" y="244238"/>
                      <a:pt x="377613" y="222869"/>
                      <a:pt x="388753" y="220494"/>
                    </a:cubicBezTo>
                    <a:cubicBezTo>
                      <a:pt x="393319" y="220494"/>
                      <a:pt x="397884" y="219399"/>
                      <a:pt x="402267" y="219399"/>
                    </a:cubicBezTo>
                    <a:cubicBezTo>
                      <a:pt x="404641" y="219399"/>
                      <a:pt x="405737" y="219399"/>
                      <a:pt x="407929" y="219399"/>
                    </a:cubicBezTo>
                    <a:lnTo>
                      <a:pt x="407929" y="219399"/>
                    </a:lnTo>
                    <a:cubicBezTo>
                      <a:pt x="417973" y="218303"/>
                      <a:pt x="428200" y="222869"/>
                      <a:pt x="434957" y="230722"/>
                    </a:cubicBezTo>
                    <a:cubicBezTo>
                      <a:pt x="438244" y="225060"/>
                      <a:pt x="442810" y="219399"/>
                      <a:pt x="446097" y="213737"/>
                    </a:cubicBezTo>
                    <a:cubicBezTo>
                      <a:pt x="452854" y="204787"/>
                      <a:pt x="459611" y="195838"/>
                      <a:pt x="467464" y="186889"/>
                    </a:cubicBezTo>
                    <a:cubicBezTo>
                      <a:pt x="511293" y="139585"/>
                      <a:pt x="567541" y="105979"/>
                      <a:pt x="617945" y="66712"/>
                    </a:cubicBezTo>
                    <a:cubicBezTo>
                      <a:pt x="636025" y="49726"/>
                      <a:pt x="656296" y="35115"/>
                      <a:pt x="677663" y="22878"/>
                    </a:cubicBezTo>
                    <a:cubicBezTo>
                      <a:pt x="705604" y="9363"/>
                      <a:pt x="735919" y="1509"/>
                      <a:pt x="767513" y="413"/>
                    </a:cubicBezTo>
                    <a:cubicBezTo>
                      <a:pt x="819195" y="-1961"/>
                      <a:pt x="870877" y="5893"/>
                      <a:pt x="919090" y="23974"/>
                    </a:cubicBezTo>
                    <a:cubicBezTo>
                      <a:pt x="988852" y="50822"/>
                      <a:pt x="1049482" y="98126"/>
                      <a:pt x="1121436" y="117120"/>
                    </a:cubicBezTo>
                    <a:cubicBezTo>
                      <a:pt x="1139333" y="121686"/>
                      <a:pt x="1157230" y="126252"/>
                      <a:pt x="1174214" y="131731"/>
                    </a:cubicBezTo>
                    <a:cubicBezTo>
                      <a:pt x="1206721" y="145247"/>
                      <a:pt x="1232653" y="171182"/>
                      <a:pt x="1245985" y="204787"/>
                    </a:cubicBezTo>
                    <a:cubicBezTo>
                      <a:pt x="1251646" y="220494"/>
                      <a:pt x="1253837" y="236384"/>
                      <a:pt x="1253837" y="252091"/>
                    </a:cubicBezTo>
                    <a:cubicBezTo>
                      <a:pt x="1253837" y="259945"/>
                      <a:pt x="1252742" y="267798"/>
                      <a:pt x="1251646" y="275652"/>
                    </a:cubicBezTo>
                    <a:cubicBezTo>
                      <a:pt x="1251646" y="276747"/>
                      <a:pt x="1251646" y="276747"/>
                      <a:pt x="1251646" y="276747"/>
                    </a:cubicBezTo>
                    <a:cubicBezTo>
                      <a:pt x="1251646" y="277843"/>
                      <a:pt x="1251646" y="277843"/>
                      <a:pt x="1251646" y="278939"/>
                    </a:cubicBezTo>
                    <a:lnTo>
                      <a:pt x="1251646" y="278939"/>
                    </a:lnTo>
                    <a:lnTo>
                      <a:pt x="1251646" y="278939"/>
                    </a:lnTo>
                    <a:lnTo>
                      <a:pt x="1251646" y="278939"/>
                    </a:lnTo>
                    <a:cubicBezTo>
                      <a:pt x="1249454" y="290263"/>
                      <a:pt x="1245985" y="302500"/>
                      <a:pt x="1240506" y="312728"/>
                    </a:cubicBezTo>
                    <a:cubicBezTo>
                      <a:pt x="1235940" y="322773"/>
                      <a:pt x="1229183" y="330626"/>
                      <a:pt x="1221330" y="336288"/>
                    </a:cubicBezTo>
                    <a:cubicBezTo>
                      <a:pt x="1198868" y="350899"/>
                      <a:pt x="1168553" y="339576"/>
                      <a:pt x="1142620" y="345237"/>
                    </a:cubicBezTo>
                    <a:lnTo>
                      <a:pt x="1147186" y="351995"/>
                    </a:lnTo>
                    <a:lnTo>
                      <a:pt x="1149377" y="355465"/>
                    </a:lnTo>
                    <a:cubicBezTo>
                      <a:pt x="1150473" y="356561"/>
                      <a:pt x="1151751" y="358753"/>
                      <a:pt x="1152847" y="359849"/>
                    </a:cubicBezTo>
                    <a:cubicBezTo>
                      <a:pt x="1182067" y="411536"/>
                      <a:pt x="1197772" y="468885"/>
                      <a:pt x="1197772" y="528425"/>
                    </a:cubicBezTo>
                    <a:cubicBezTo>
                      <a:pt x="1197772" y="536279"/>
                      <a:pt x="1196676" y="543036"/>
                      <a:pt x="1196676" y="549794"/>
                    </a:cubicBezTo>
                    <a:cubicBezTo>
                      <a:pt x="1196676" y="549794"/>
                      <a:pt x="1196676" y="550890"/>
                      <a:pt x="1196676" y="550890"/>
                    </a:cubicBezTo>
                    <a:cubicBezTo>
                      <a:pt x="1185354" y="725128"/>
                      <a:pt x="1042725" y="862108"/>
                      <a:pt x="868503" y="868866"/>
                    </a:cubicBezTo>
                    <a:lnTo>
                      <a:pt x="868503" y="868866"/>
                    </a:lnTo>
                    <a:cubicBezTo>
                      <a:pt x="864120" y="868866"/>
                      <a:pt x="860651" y="868866"/>
                      <a:pt x="856268" y="868866"/>
                    </a:cubicBezTo>
                    <a:cubicBezTo>
                      <a:pt x="853893" y="872153"/>
                      <a:pt x="851702" y="876719"/>
                      <a:pt x="850606" y="880189"/>
                    </a:cubicBezTo>
                    <a:lnTo>
                      <a:pt x="849511" y="882381"/>
                    </a:lnTo>
                    <a:cubicBezTo>
                      <a:pt x="848415" y="886764"/>
                      <a:pt x="846041" y="890235"/>
                      <a:pt x="844945" y="893522"/>
                    </a:cubicBezTo>
                    <a:cubicBezTo>
                      <a:pt x="822482" y="950871"/>
                      <a:pt x="805681" y="1010412"/>
                      <a:pt x="795637" y="1071048"/>
                    </a:cubicBezTo>
                    <a:lnTo>
                      <a:pt x="867408" y="1071048"/>
                    </a:lnTo>
                    <a:lnTo>
                      <a:pt x="869782" y="1083468"/>
                    </a:lnTo>
                    <a:lnTo>
                      <a:pt x="884391" y="1153053"/>
                    </a:lnTo>
                    <a:lnTo>
                      <a:pt x="887679" y="1158715"/>
                    </a:lnTo>
                    <a:cubicBezTo>
                      <a:pt x="1001087" y="1315968"/>
                      <a:pt x="1068475" y="1426100"/>
                      <a:pt x="1086555" y="1489111"/>
                    </a:cubicBezTo>
                    <a:cubicBezTo>
                      <a:pt x="1086555" y="1491302"/>
                      <a:pt x="1087651" y="1492398"/>
                      <a:pt x="1087651" y="1494772"/>
                    </a:cubicBezTo>
                    <a:lnTo>
                      <a:pt x="1087651" y="1494772"/>
                    </a:lnTo>
                    <a:cubicBezTo>
                      <a:pt x="1087651" y="1494772"/>
                      <a:pt x="1098973" y="1520525"/>
                      <a:pt x="1152847" y="1622803"/>
                    </a:cubicBezTo>
                    <a:lnTo>
                      <a:pt x="1153943" y="1626091"/>
                    </a:lnTo>
                    <a:cubicBezTo>
                      <a:pt x="1170744" y="1660975"/>
                      <a:pt x="1179693" y="1699146"/>
                      <a:pt x="1182067" y="1738597"/>
                    </a:cubicBezTo>
                    <a:lnTo>
                      <a:pt x="1183162" y="1739692"/>
                    </a:lnTo>
                    <a:lnTo>
                      <a:pt x="1183162" y="1739692"/>
                    </a:lnTo>
                    <a:lnTo>
                      <a:pt x="1183162" y="1710470"/>
                    </a:lnTo>
                    <a:lnTo>
                      <a:pt x="1393179" y="1720515"/>
                    </a:lnTo>
                    <a:cubicBezTo>
                      <a:pt x="1397744" y="1722707"/>
                      <a:pt x="1401031" y="1727273"/>
                      <a:pt x="1403405" y="1731839"/>
                    </a:cubicBezTo>
                    <a:cubicBezTo>
                      <a:pt x="1474080" y="1728369"/>
                      <a:pt x="1678618" y="1718324"/>
                      <a:pt x="1702176" y="1710470"/>
                    </a:cubicBezTo>
                    <a:cubicBezTo>
                      <a:pt x="1722447" y="1703712"/>
                      <a:pt x="1846083" y="1686910"/>
                      <a:pt x="1924611" y="1676682"/>
                    </a:cubicBezTo>
                    <a:lnTo>
                      <a:pt x="1925706" y="1676682"/>
                    </a:lnTo>
                    <a:lnTo>
                      <a:pt x="1989807" y="1667732"/>
                    </a:lnTo>
                    <a:cubicBezTo>
                      <a:pt x="1989807" y="1667732"/>
                      <a:pt x="2195440" y="1682344"/>
                      <a:pt x="2362723" y="1704808"/>
                    </a:cubicBezTo>
                    <a:lnTo>
                      <a:pt x="2362723" y="1704808"/>
                    </a:lnTo>
                    <a:cubicBezTo>
                      <a:pt x="2518865" y="1726177"/>
                      <a:pt x="2640309" y="1754304"/>
                      <a:pt x="2535849" y="1785718"/>
                    </a:cubicBezTo>
                    <a:lnTo>
                      <a:pt x="2533475" y="1785718"/>
                    </a:lnTo>
                    <a:lnTo>
                      <a:pt x="2533475" y="1785718"/>
                    </a:lnTo>
                    <a:lnTo>
                      <a:pt x="2521239" y="1789005"/>
                    </a:lnTo>
                    <a:lnTo>
                      <a:pt x="2521239" y="1789005"/>
                    </a:lnTo>
                    <a:cubicBezTo>
                      <a:pt x="2508821" y="1792475"/>
                      <a:pt x="2496403" y="1795763"/>
                      <a:pt x="2484167" y="1798137"/>
                    </a:cubicBezTo>
                    <a:lnTo>
                      <a:pt x="2484167" y="1798137"/>
                    </a:lnTo>
                    <a:cubicBezTo>
                      <a:pt x="2483071" y="1799233"/>
                      <a:pt x="2481793" y="1799233"/>
                      <a:pt x="2480697" y="1799233"/>
                    </a:cubicBezTo>
                    <a:lnTo>
                      <a:pt x="2480697" y="1799233"/>
                    </a:lnTo>
                    <a:lnTo>
                      <a:pt x="2469557" y="1801425"/>
                    </a:lnTo>
                    <a:lnTo>
                      <a:pt x="2478506" y="1802521"/>
                    </a:lnTo>
                    <a:lnTo>
                      <a:pt x="2478506" y="1802521"/>
                    </a:lnTo>
                    <a:cubicBezTo>
                      <a:pt x="2576209" y="1821698"/>
                      <a:pt x="2627891" y="1843067"/>
                      <a:pt x="2549363" y="1867723"/>
                    </a:cubicBezTo>
                    <a:lnTo>
                      <a:pt x="2545893" y="1868819"/>
                    </a:lnTo>
                    <a:lnTo>
                      <a:pt x="2545893" y="1868819"/>
                    </a:lnTo>
                    <a:cubicBezTo>
                      <a:pt x="2328024" y="1931830"/>
                      <a:pt x="2035828" y="1904799"/>
                      <a:pt x="2035828" y="1904799"/>
                    </a:cubicBezTo>
                    <a:cubicBezTo>
                      <a:pt x="2035828" y="1904799"/>
                      <a:pt x="2005513" y="1912652"/>
                      <a:pt x="1962779" y="1923976"/>
                    </a:cubicBezTo>
                    <a:cubicBezTo>
                      <a:pt x="1944882" y="1928359"/>
                      <a:pt x="1923515" y="1934021"/>
                      <a:pt x="1902148" y="1940779"/>
                    </a:cubicBezTo>
                    <a:lnTo>
                      <a:pt x="1872928" y="1949728"/>
                    </a:lnTo>
                    <a:lnTo>
                      <a:pt x="1872928" y="1949728"/>
                    </a:lnTo>
                    <a:cubicBezTo>
                      <a:pt x="1798784" y="1972193"/>
                      <a:pt x="1723543" y="1998128"/>
                      <a:pt x="1702176" y="2016027"/>
                    </a:cubicBezTo>
                    <a:cubicBezTo>
                      <a:pt x="1697611" y="2019314"/>
                      <a:pt x="1691036" y="2022784"/>
                      <a:pt x="1685375" y="2024976"/>
                    </a:cubicBezTo>
                    <a:lnTo>
                      <a:pt x="1685375" y="2024976"/>
                    </a:lnTo>
                    <a:cubicBezTo>
                      <a:pt x="1635884" y="2043057"/>
                      <a:pt x="1514623" y="2049815"/>
                      <a:pt x="1428059" y="2053102"/>
                    </a:cubicBezTo>
                    <a:lnTo>
                      <a:pt x="1424772" y="2053102"/>
                    </a:lnTo>
                    <a:lnTo>
                      <a:pt x="1416919" y="2053102"/>
                    </a:lnTo>
                    <a:cubicBezTo>
                      <a:pt x="1416919" y="2055294"/>
                      <a:pt x="1415641" y="2058764"/>
                      <a:pt x="1415641" y="2060956"/>
                    </a:cubicBezTo>
                    <a:cubicBezTo>
                      <a:pt x="1415641" y="2066618"/>
                      <a:pt x="1414545" y="2073375"/>
                      <a:pt x="1413450" y="2077759"/>
                    </a:cubicBezTo>
                    <a:cubicBezTo>
                      <a:pt x="1412354" y="2082325"/>
                      <a:pt x="1411258" y="2085612"/>
                      <a:pt x="1411258" y="2090178"/>
                    </a:cubicBezTo>
                    <a:cubicBezTo>
                      <a:pt x="1404501" y="2140770"/>
                      <a:pt x="1396648" y="2176750"/>
                      <a:pt x="1396648" y="2176750"/>
                    </a:cubicBezTo>
                    <a:lnTo>
                      <a:pt x="1393179" y="2176750"/>
                    </a:lnTo>
                    <a:lnTo>
                      <a:pt x="1205625" y="2186795"/>
                    </a:lnTo>
                    <a:lnTo>
                      <a:pt x="1204529" y="2173280"/>
                    </a:lnTo>
                    <a:lnTo>
                      <a:pt x="1204529" y="2165426"/>
                    </a:lnTo>
                    <a:lnTo>
                      <a:pt x="1202155" y="2165426"/>
                    </a:lnTo>
                    <a:cubicBezTo>
                      <a:pt x="1199964" y="2166522"/>
                      <a:pt x="1196676" y="2167800"/>
                      <a:pt x="1193207" y="2168896"/>
                    </a:cubicBezTo>
                    <a:lnTo>
                      <a:pt x="1192111" y="2168896"/>
                    </a:lnTo>
                    <a:cubicBezTo>
                      <a:pt x="1152847" y="2182411"/>
                      <a:pt x="1095503" y="2169992"/>
                      <a:pt x="1046013" y="2153189"/>
                    </a:cubicBezTo>
                    <a:lnTo>
                      <a:pt x="1046013" y="2153189"/>
                    </a:lnTo>
                    <a:lnTo>
                      <a:pt x="1042725" y="2151911"/>
                    </a:lnTo>
                    <a:lnTo>
                      <a:pt x="1041630" y="2158668"/>
                    </a:lnTo>
                    <a:lnTo>
                      <a:pt x="1040534" y="2167800"/>
                    </a:lnTo>
                    <a:lnTo>
                      <a:pt x="1039438" y="2174375"/>
                    </a:lnTo>
                    <a:lnTo>
                      <a:pt x="1021359" y="2275558"/>
                    </a:lnTo>
                    <a:lnTo>
                      <a:pt x="1013506" y="2384594"/>
                    </a:lnTo>
                    <a:lnTo>
                      <a:pt x="1012410" y="2397013"/>
                    </a:lnTo>
                    <a:lnTo>
                      <a:pt x="1012410" y="2400301"/>
                    </a:lnTo>
                    <a:lnTo>
                      <a:pt x="982095" y="2441943"/>
                    </a:lnTo>
                    <a:cubicBezTo>
                      <a:pt x="969676" y="2458746"/>
                      <a:pt x="956162" y="2477740"/>
                      <a:pt x="947214" y="2490160"/>
                    </a:cubicBezTo>
                    <a:cubicBezTo>
                      <a:pt x="926943" y="2517190"/>
                      <a:pt x="930412" y="2556458"/>
                      <a:pt x="937169" y="2585680"/>
                    </a:cubicBezTo>
                    <a:cubicBezTo>
                      <a:pt x="938265" y="2594630"/>
                      <a:pt x="933700" y="2602483"/>
                      <a:pt x="925847" y="2605953"/>
                    </a:cubicBezTo>
                    <a:cubicBezTo>
                      <a:pt x="930412" y="2605953"/>
                      <a:pt x="933700" y="2605953"/>
                      <a:pt x="937169" y="2605953"/>
                    </a:cubicBezTo>
                    <a:cubicBezTo>
                      <a:pt x="943926" y="2607049"/>
                      <a:pt x="950684" y="2608145"/>
                      <a:pt x="957258" y="2610337"/>
                    </a:cubicBezTo>
                    <a:cubicBezTo>
                      <a:pt x="980999" y="2620564"/>
                      <a:pt x="1155038" y="2592438"/>
                      <a:pt x="1155038" y="2592438"/>
                    </a:cubicBezTo>
                    <a:cubicBezTo>
                      <a:pt x="1155038" y="2592438"/>
                      <a:pt x="1292188" y="2551892"/>
                      <a:pt x="1411258" y="2565407"/>
                    </a:cubicBezTo>
                    <a:cubicBezTo>
                      <a:pt x="1437008" y="2567782"/>
                      <a:pt x="1464036" y="2568877"/>
                      <a:pt x="1489786" y="2568877"/>
                    </a:cubicBezTo>
                    <a:cubicBezTo>
                      <a:pt x="1520101" y="2568877"/>
                      <a:pt x="1553887" y="2567782"/>
                      <a:pt x="1589863" y="2566503"/>
                    </a:cubicBezTo>
                    <a:lnTo>
                      <a:pt x="1626936" y="2565407"/>
                    </a:lnTo>
                    <a:cubicBezTo>
                      <a:pt x="1781982" y="2558650"/>
                      <a:pt x="1952735" y="2544038"/>
                      <a:pt x="1952735" y="2544038"/>
                    </a:cubicBezTo>
                    <a:lnTo>
                      <a:pt x="1952735" y="2561024"/>
                    </a:lnTo>
                    <a:cubicBezTo>
                      <a:pt x="1958396" y="2559928"/>
                      <a:pt x="1966249" y="2558650"/>
                      <a:pt x="1975197" y="2556458"/>
                    </a:cubicBezTo>
                    <a:cubicBezTo>
                      <a:pt x="2063952" y="2540751"/>
                      <a:pt x="2302092" y="2520478"/>
                      <a:pt x="2342634" y="2751882"/>
                    </a:cubicBezTo>
                    <a:cubicBezTo>
                      <a:pt x="2362540" y="2865302"/>
                      <a:pt x="2375689" y="2943837"/>
                      <a:pt x="2384272" y="2997350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close/>
                    <a:moveTo>
                      <a:pt x="406833" y="341950"/>
                    </a:moveTo>
                    <a:cubicBezTo>
                      <a:pt x="406833" y="345237"/>
                      <a:pt x="407929" y="348708"/>
                      <a:pt x="407929" y="351995"/>
                    </a:cubicBezTo>
                    <a:lnTo>
                      <a:pt x="407929" y="351995"/>
                    </a:lnTo>
                    <a:lnTo>
                      <a:pt x="407929" y="351995"/>
                    </a:lnTo>
                    <a:lnTo>
                      <a:pt x="407929" y="351995"/>
                    </a:lnTo>
                    <a:lnTo>
                      <a:pt x="407929" y="351995"/>
                    </a:lnTo>
                    <a:cubicBezTo>
                      <a:pt x="407929" y="353091"/>
                      <a:pt x="407929" y="355465"/>
                      <a:pt x="409024" y="356561"/>
                    </a:cubicBezTo>
                    <a:cubicBezTo>
                      <a:pt x="409024" y="357657"/>
                      <a:pt x="409024" y="359849"/>
                      <a:pt x="410120" y="360944"/>
                    </a:cubicBezTo>
                    <a:cubicBezTo>
                      <a:pt x="411399" y="364415"/>
                      <a:pt x="411399" y="367702"/>
                      <a:pt x="412494" y="371172"/>
                    </a:cubicBezTo>
                    <a:cubicBezTo>
                      <a:pt x="417973" y="386879"/>
                      <a:pt x="424730" y="401490"/>
                      <a:pt x="431487" y="416102"/>
                    </a:cubicBezTo>
                    <a:cubicBezTo>
                      <a:pt x="477691" y="518380"/>
                      <a:pt x="477691" y="636365"/>
                      <a:pt x="515859" y="741931"/>
                    </a:cubicBezTo>
                    <a:cubicBezTo>
                      <a:pt x="516954" y="746497"/>
                      <a:pt x="519146" y="750880"/>
                      <a:pt x="522616" y="754351"/>
                    </a:cubicBezTo>
                    <a:cubicBezTo>
                      <a:pt x="523712" y="755446"/>
                      <a:pt x="525903" y="756542"/>
                      <a:pt x="528094" y="757638"/>
                    </a:cubicBezTo>
                    <a:lnTo>
                      <a:pt x="530469" y="758734"/>
                    </a:lnTo>
                    <a:lnTo>
                      <a:pt x="530469" y="758734"/>
                    </a:lnTo>
                    <a:lnTo>
                      <a:pt x="533756" y="758734"/>
                    </a:lnTo>
                    <a:lnTo>
                      <a:pt x="532660" y="760926"/>
                    </a:lnTo>
                    <a:cubicBezTo>
                      <a:pt x="532660" y="760926"/>
                      <a:pt x="532660" y="762204"/>
                      <a:pt x="531564" y="762204"/>
                    </a:cubicBezTo>
                    <a:lnTo>
                      <a:pt x="530469" y="763300"/>
                    </a:lnTo>
                    <a:cubicBezTo>
                      <a:pt x="515859" y="789052"/>
                      <a:pt x="498875" y="813891"/>
                      <a:pt x="483169" y="835077"/>
                    </a:cubicBezTo>
                    <a:cubicBezTo>
                      <a:pt x="469838" y="837452"/>
                      <a:pt x="456324" y="843114"/>
                      <a:pt x="443905" y="850967"/>
                    </a:cubicBezTo>
                    <a:lnTo>
                      <a:pt x="437148" y="855350"/>
                    </a:lnTo>
                    <a:lnTo>
                      <a:pt x="434957" y="857725"/>
                    </a:lnTo>
                    <a:cubicBezTo>
                      <a:pt x="431487" y="838548"/>
                      <a:pt x="426008" y="819370"/>
                      <a:pt x="420347" y="800376"/>
                    </a:cubicBezTo>
                    <a:cubicBezTo>
                      <a:pt x="393319" y="698098"/>
                      <a:pt x="378709" y="593628"/>
                      <a:pt x="376518" y="489158"/>
                    </a:cubicBezTo>
                    <a:cubicBezTo>
                      <a:pt x="376518" y="486783"/>
                      <a:pt x="376518" y="484592"/>
                      <a:pt x="376518" y="482400"/>
                    </a:cubicBezTo>
                    <a:cubicBezTo>
                      <a:pt x="376518" y="477834"/>
                      <a:pt x="376518" y="472172"/>
                      <a:pt x="376518" y="467789"/>
                    </a:cubicBezTo>
                    <a:cubicBezTo>
                      <a:pt x="376518" y="440758"/>
                      <a:pt x="377613" y="413910"/>
                      <a:pt x="378709" y="385783"/>
                    </a:cubicBezTo>
                    <a:cubicBezTo>
                      <a:pt x="378709" y="373364"/>
                      <a:pt x="382179" y="360944"/>
                      <a:pt x="387658" y="349803"/>
                    </a:cubicBezTo>
                    <a:lnTo>
                      <a:pt x="387658" y="349803"/>
                    </a:lnTo>
                    <a:cubicBezTo>
                      <a:pt x="394415" y="345237"/>
                      <a:pt x="400076" y="341950"/>
                      <a:pt x="406833" y="341950"/>
                    </a:cubicBezTo>
                    <a:lnTo>
                      <a:pt x="406833" y="341950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  <a:moveTo>
                      <a:pt x="526999" y="755446"/>
                    </a:moveTo>
                    <a:cubicBezTo>
                      <a:pt x="489926" y="649698"/>
                      <a:pt x="489926" y="532991"/>
                      <a:pt x="445001" y="431809"/>
                    </a:cubicBezTo>
                    <a:cubicBezTo>
                      <a:pt x="438244" y="417197"/>
                      <a:pt x="431487" y="402586"/>
                      <a:pt x="426008" y="386879"/>
                    </a:cubicBezTo>
                    <a:cubicBezTo>
                      <a:pt x="422539" y="377930"/>
                      <a:pt x="421443" y="367702"/>
                      <a:pt x="420347" y="357657"/>
                    </a:cubicBezTo>
                    <a:lnTo>
                      <a:pt x="416877" y="358753"/>
                    </a:lnTo>
                    <a:lnTo>
                      <a:pt x="413590" y="359849"/>
                    </a:lnTo>
                    <a:lnTo>
                      <a:pt x="410120" y="360944"/>
                    </a:lnTo>
                    <a:lnTo>
                      <a:pt x="410120" y="360944"/>
                    </a:lnTo>
                    <a:lnTo>
                      <a:pt x="407929" y="362223"/>
                    </a:lnTo>
                    <a:cubicBezTo>
                      <a:pt x="409024" y="365510"/>
                      <a:pt x="409024" y="368798"/>
                      <a:pt x="410120" y="372268"/>
                    </a:cubicBezTo>
                    <a:cubicBezTo>
                      <a:pt x="415781" y="387975"/>
                      <a:pt x="422539" y="402586"/>
                      <a:pt x="429296" y="417197"/>
                    </a:cubicBezTo>
                    <a:cubicBezTo>
                      <a:pt x="475316" y="519476"/>
                      <a:pt x="475316" y="637461"/>
                      <a:pt x="513485" y="743027"/>
                    </a:cubicBezTo>
                    <a:cubicBezTo>
                      <a:pt x="514763" y="747593"/>
                      <a:pt x="516954" y="751976"/>
                      <a:pt x="520242" y="755446"/>
                    </a:cubicBezTo>
                    <a:cubicBezTo>
                      <a:pt x="521337" y="756542"/>
                      <a:pt x="523712" y="757638"/>
                      <a:pt x="525903" y="758734"/>
                    </a:cubicBezTo>
                    <a:cubicBezTo>
                      <a:pt x="526999" y="756542"/>
                      <a:pt x="526999" y="756542"/>
                      <a:pt x="526999" y="755446"/>
                    </a:cubicBezTo>
                    <a:lnTo>
                      <a:pt x="526999" y="755446"/>
                    </a:lnTo>
                    <a:close/>
                  </a:path>
                </a:pathLst>
              </a:custGeom>
              <a:solidFill>
                <a:srgbClr val="808080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3" name="Bentuk Bebas: Bentuk 252">
                <a:extLst>
                  <a:ext uri="{FF2B5EF4-FFF2-40B4-BE49-F238E27FC236}">
                    <a16:creationId xmlns:a16="http://schemas.microsoft.com/office/drawing/2014/main" id="{8262B344-2E3F-6942-8EA3-D7CA208F729B}"/>
                  </a:ext>
                </a:extLst>
              </p:cNvPr>
              <p:cNvSpPr/>
              <p:nvPr/>
            </p:nvSpPr>
            <p:spPr>
              <a:xfrm>
                <a:off x="6947572" y="2874958"/>
                <a:ext cx="480814" cy="555042"/>
              </a:xfrm>
              <a:custGeom>
                <a:avLst/>
                <a:gdLst>
                  <a:gd name="connsiteX0" fmla="*/ 467147 w 480814"/>
                  <a:gd name="connsiteY0" fmla="*/ 206748 h 555042"/>
                  <a:gd name="connsiteX1" fmla="*/ 424413 w 480814"/>
                  <a:gd name="connsiteY1" fmla="*/ 273047 h 555042"/>
                  <a:gd name="connsiteX2" fmla="*/ 420030 w 480814"/>
                  <a:gd name="connsiteY2" fmla="*/ 284188 h 555042"/>
                  <a:gd name="connsiteX3" fmla="*/ 353738 w 480814"/>
                  <a:gd name="connsiteY3" fmla="*/ 555042 h 555042"/>
                  <a:gd name="connsiteX4" fmla="*/ 279593 w 480814"/>
                  <a:gd name="connsiteY4" fmla="*/ 520158 h 555042"/>
                  <a:gd name="connsiteX5" fmla="*/ 22278 w 480814"/>
                  <a:gd name="connsiteY5" fmla="*/ 359435 h 555042"/>
                  <a:gd name="connsiteX6" fmla="*/ 9859 w 480814"/>
                  <a:gd name="connsiteY6" fmla="*/ 298799 h 555042"/>
                  <a:gd name="connsiteX7" fmla="*/ 22278 w 480814"/>
                  <a:gd name="connsiteY7" fmla="*/ 287658 h 555042"/>
                  <a:gd name="connsiteX8" fmla="*/ 61541 w 480814"/>
                  <a:gd name="connsiteY8" fmla="*/ 241450 h 555042"/>
                  <a:gd name="connsiteX9" fmla="*/ 108841 w 480814"/>
                  <a:gd name="connsiteY9" fmla="*/ 168577 h 555042"/>
                  <a:gd name="connsiteX10" fmla="*/ 133495 w 480814"/>
                  <a:gd name="connsiteY10" fmla="*/ 123647 h 555042"/>
                  <a:gd name="connsiteX11" fmla="*/ 136782 w 480814"/>
                  <a:gd name="connsiteY11" fmla="*/ 117985 h 555042"/>
                  <a:gd name="connsiteX12" fmla="*/ 195221 w 480814"/>
                  <a:gd name="connsiteY12" fmla="*/ 0 h 555042"/>
                  <a:gd name="connsiteX13" fmla="*/ 224441 w 480814"/>
                  <a:gd name="connsiteY13" fmla="*/ 10045 h 555042"/>
                  <a:gd name="connsiteX14" fmla="*/ 467147 w 480814"/>
                  <a:gd name="connsiteY14" fmla="*/ 206748 h 5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0814" h="555042">
                    <a:moveTo>
                      <a:pt x="467147" y="206748"/>
                    </a:moveTo>
                    <a:cubicBezTo>
                      <a:pt x="449250" y="226839"/>
                      <a:pt x="434640" y="249486"/>
                      <a:pt x="424413" y="273047"/>
                    </a:cubicBezTo>
                    <a:cubicBezTo>
                      <a:pt x="422221" y="276334"/>
                      <a:pt x="421126" y="279804"/>
                      <a:pt x="420030" y="284188"/>
                    </a:cubicBezTo>
                    <a:cubicBezTo>
                      <a:pt x="370539" y="396511"/>
                      <a:pt x="353738" y="555042"/>
                      <a:pt x="353738" y="555042"/>
                    </a:cubicBezTo>
                    <a:cubicBezTo>
                      <a:pt x="353738" y="555042"/>
                      <a:pt x="323422" y="541527"/>
                      <a:pt x="279593" y="520158"/>
                    </a:cubicBezTo>
                    <a:cubicBezTo>
                      <a:pt x="198691" y="479795"/>
                      <a:pt x="72864" y="413497"/>
                      <a:pt x="22278" y="359435"/>
                    </a:cubicBezTo>
                    <a:cubicBezTo>
                      <a:pt x="-185" y="335875"/>
                      <a:pt x="-8038" y="314506"/>
                      <a:pt x="9859" y="298799"/>
                    </a:cubicBezTo>
                    <a:cubicBezTo>
                      <a:pt x="14425" y="295511"/>
                      <a:pt x="17712" y="292041"/>
                      <a:pt x="22278" y="287658"/>
                    </a:cubicBezTo>
                    <a:cubicBezTo>
                      <a:pt x="36887" y="273047"/>
                      <a:pt x="49306" y="257340"/>
                      <a:pt x="61541" y="241450"/>
                    </a:cubicBezTo>
                    <a:cubicBezTo>
                      <a:pt x="77247" y="218985"/>
                      <a:pt x="94231" y="194329"/>
                      <a:pt x="108841" y="168577"/>
                    </a:cubicBezTo>
                    <a:cubicBezTo>
                      <a:pt x="117789" y="153965"/>
                      <a:pt x="125642" y="138076"/>
                      <a:pt x="133495" y="123647"/>
                    </a:cubicBezTo>
                    <a:lnTo>
                      <a:pt x="136782" y="117985"/>
                    </a:lnTo>
                    <a:cubicBezTo>
                      <a:pt x="170567" y="53879"/>
                      <a:pt x="195221" y="0"/>
                      <a:pt x="195221" y="0"/>
                    </a:cubicBezTo>
                    <a:cubicBezTo>
                      <a:pt x="195221" y="0"/>
                      <a:pt x="206544" y="3288"/>
                      <a:pt x="224441" y="10045"/>
                    </a:cubicBezTo>
                    <a:cubicBezTo>
                      <a:pt x="307534" y="39268"/>
                      <a:pt x="539100" y="130222"/>
                      <a:pt x="467147" y="206748"/>
                    </a:cubicBez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4" name="Bentuk Bebas: Bentuk 253">
                <a:extLst>
                  <a:ext uri="{FF2B5EF4-FFF2-40B4-BE49-F238E27FC236}">
                    <a16:creationId xmlns:a16="http://schemas.microsoft.com/office/drawing/2014/main" id="{570BA4A1-0516-4F40-BAE9-396B2A69893B}"/>
                  </a:ext>
                </a:extLst>
              </p:cNvPr>
              <p:cNvSpPr/>
              <p:nvPr/>
            </p:nvSpPr>
            <p:spPr>
              <a:xfrm>
                <a:off x="8297296" y="4822156"/>
                <a:ext cx="575665" cy="489399"/>
              </a:xfrm>
              <a:custGeom>
                <a:avLst/>
                <a:gdLst>
                  <a:gd name="connsiteX0" fmla="*/ 194897 w 575665"/>
                  <a:gd name="connsiteY0" fmla="*/ 489400 h 489399"/>
                  <a:gd name="connsiteX1" fmla="*/ 194897 w 575665"/>
                  <a:gd name="connsiteY1" fmla="*/ 476250 h 489399"/>
                  <a:gd name="connsiteX2" fmla="*/ 193618 w 575665"/>
                  <a:gd name="connsiteY2" fmla="*/ 457255 h 489399"/>
                  <a:gd name="connsiteX3" fmla="*/ 83679 w 575665"/>
                  <a:gd name="connsiteY3" fmla="*/ 474058 h 489399"/>
                  <a:gd name="connsiteX4" fmla="*/ 61034 w 575665"/>
                  <a:gd name="connsiteY4" fmla="*/ 477345 h 489399"/>
                  <a:gd name="connsiteX5" fmla="*/ 29623 w 575665"/>
                  <a:gd name="connsiteY5" fmla="*/ 480816 h 489399"/>
                  <a:gd name="connsiteX6" fmla="*/ 4969 w 575665"/>
                  <a:gd name="connsiteY6" fmla="*/ 480816 h 489399"/>
                  <a:gd name="connsiteX7" fmla="*/ 23962 w 575665"/>
                  <a:gd name="connsiteY7" fmla="*/ 301098 h 489399"/>
                  <a:gd name="connsiteX8" fmla="*/ 116186 w 575665"/>
                  <a:gd name="connsiteY8" fmla="*/ 78460 h 489399"/>
                  <a:gd name="connsiteX9" fmla="*/ 141936 w 575665"/>
                  <a:gd name="connsiteY9" fmla="*/ 16728 h 489399"/>
                  <a:gd name="connsiteX10" fmla="*/ 153259 w 575665"/>
                  <a:gd name="connsiteY10" fmla="*/ 13440 h 489399"/>
                  <a:gd name="connsiteX11" fmla="*/ 174626 w 575665"/>
                  <a:gd name="connsiteY11" fmla="*/ 8874 h 489399"/>
                  <a:gd name="connsiteX12" fmla="*/ 535306 w 575665"/>
                  <a:gd name="connsiteY12" fmla="*/ 203203 h 489399"/>
                  <a:gd name="connsiteX13" fmla="*/ 575665 w 575665"/>
                  <a:gd name="connsiteY13" fmla="*/ 444653 h 489399"/>
                  <a:gd name="connsiteX14" fmla="*/ 201289 w 575665"/>
                  <a:gd name="connsiteY14" fmla="*/ 488669 h 489399"/>
                  <a:gd name="connsiteX15" fmla="*/ 194897 w 575665"/>
                  <a:gd name="connsiteY15" fmla="*/ 489400 h 48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5665" h="489399">
                    <a:moveTo>
                      <a:pt x="194897" y="489400"/>
                    </a:moveTo>
                    <a:cubicBezTo>
                      <a:pt x="194897" y="484468"/>
                      <a:pt x="194897" y="480085"/>
                      <a:pt x="194897" y="476250"/>
                    </a:cubicBezTo>
                    <a:cubicBezTo>
                      <a:pt x="194897" y="464013"/>
                      <a:pt x="193618" y="457255"/>
                      <a:pt x="193618" y="457255"/>
                    </a:cubicBezTo>
                    <a:cubicBezTo>
                      <a:pt x="193618" y="457255"/>
                      <a:pt x="136457" y="467300"/>
                      <a:pt x="83679" y="474058"/>
                    </a:cubicBezTo>
                    <a:lnTo>
                      <a:pt x="61034" y="477345"/>
                    </a:lnTo>
                    <a:cubicBezTo>
                      <a:pt x="48799" y="478624"/>
                      <a:pt x="38572" y="479720"/>
                      <a:pt x="29623" y="480816"/>
                    </a:cubicBezTo>
                    <a:cubicBezTo>
                      <a:pt x="21770" y="481911"/>
                      <a:pt x="12822" y="481911"/>
                      <a:pt x="4969" y="480816"/>
                    </a:cubicBezTo>
                    <a:cubicBezTo>
                      <a:pt x="-13111" y="474058"/>
                      <a:pt x="23962" y="301098"/>
                      <a:pt x="23962" y="301098"/>
                    </a:cubicBezTo>
                    <a:lnTo>
                      <a:pt x="116186" y="78460"/>
                    </a:lnTo>
                    <a:lnTo>
                      <a:pt x="141936" y="16728"/>
                    </a:lnTo>
                    <a:lnTo>
                      <a:pt x="153259" y="13440"/>
                    </a:lnTo>
                    <a:cubicBezTo>
                      <a:pt x="158920" y="12344"/>
                      <a:pt x="166773" y="9970"/>
                      <a:pt x="174626" y="8874"/>
                    </a:cubicBezTo>
                    <a:cubicBezTo>
                      <a:pt x="262285" y="-6833"/>
                      <a:pt x="495859" y="-28202"/>
                      <a:pt x="535306" y="203203"/>
                    </a:cubicBezTo>
                    <a:cubicBezTo>
                      <a:pt x="554481" y="314065"/>
                      <a:pt x="567082" y="391505"/>
                      <a:pt x="575665" y="444653"/>
                    </a:cubicBezTo>
                    <a:lnTo>
                      <a:pt x="201289" y="488669"/>
                    </a:lnTo>
                    <a:lnTo>
                      <a:pt x="194897" y="489400"/>
                    </a:ln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5" name="Bentuk Bebas: Bentuk 254">
                <a:extLst>
                  <a:ext uri="{FF2B5EF4-FFF2-40B4-BE49-F238E27FC236}">
                    <a16:creationId xmlns:a16="http://schemas.microsoft.com/office/drawing/2014/main" id="{F496EDA3-8914-A042-BE7A-EA4C13CC3CC4}"/>
                  </a:ext>
                </a:extLst>
              </p:cNvPr>
              <p:cNvSpPr/>
              <p:nvPr/>
            </p:nvSpPr>
            <p:spPr>
              <a:xfrm>
                <a:off x="8297296" y="4822156"/>
                <a:ext cx="575665" cy="489399"/>
              </a:xfrm>
              <a:custGeom>
                <a:avLst/>
                <a:gdLst>
                  <a:gd name="connsiteX0" fmla="*/ 194897 w 575665"/>
                  <a:gd name="connsiteY0" fmla="*/ 489400 h 489399"/>
                  <a:gd name="connsiteX1" fmla="*/ 194897 w 575665"/>
                  <a:gd name="connsiteY1" fmla="*/ 476250 h 489399"/>
                  <a:gd name="connsiteX2" fmla="*/ 193618 w 575665"/>
                  <a:gd name="connsiteY2" fmla="*/ 457255 h 489399"/>
                  <a:gd name="connsiteX3" fmla="*/ 83679 w 575665"/>
                  <a:gd name="connsiteY3" fmla="*/ 474058 h 489399"/>
                  <a:gd name="connsiteX4" fmla="*/ 61034 w 575665"/>
                  <a:gd name="connsiteY4" fmla="*/ 477345 h 489399"/>
                  <a:gd name="connsiteX5" fmla="*/ 29623 w 575665"/>
                  <a:gd name="connsiteY5" fmla="*/ 480816 h 489399"/>
                  <a:gd name="connsiteX6" fmla="*/ 4969 w 575665"/>
                  <a:gd name="connsiteY6" fmla="*/ 480816 h 489399"/>
                  <a:gd name="connsiteX7" fmla="*/ 23962 w 575665"/>
                  <a:gd name="connsiteY7" fmla="*/ 301098 h 489399"/>
                  <a:gd name="connsiteX8" fmla="*/ 116186 w 575665"/>
                  <a:gd name="connsiteY8" fmla="*/ 78460 h 489399"/>
                  <a:gd name="connsiteX9" fmla="*/ 141936 w 575665"/>
                  <a:gd name="connsiteY9" fmla="*/ 16728 h 489399"/>
                  <a:gd name="connsiteX10" fmla="*/ 153259 w 575665"/>
                  <a:gd name="connsiteY10" fmla="*/ 13440 h 489399"/>
                  <a:gd name="connsiteX11" fmla="*/ 174626 w 575665"/>
                  <a:gd name="connsiteY11" fmla="*/ 8874 h 489399"/>
                  <a:gd name="connsiteX12" fmla="*/ 535306 w 575665"/>
                  <a:gd name="connsiteY12" fmla="*/ 203203 h 489399"/>
                  <a:gd name="connsiteX13" fmla="*/ 575665 w 575665"/>
                  <a:gd name="connsiteY13" fmla="*/ 444653 h 489399"/>
                  <a:gd name="connsiteX14" fmla="*/ 201289 w 575665"/>
                  <a:gd name="connsiteY14" fmla="*/ 488669 h 489399"/>
                  <a:gd name="connsiteX15" fmla="*/ 194897 w 575665"/>
                  <a:gd name="connsiteY15" fmla="*/ 489400 h 48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5665" h="489399">
                    <a:moveTo>
                      <a:pt x="194897" y="489400"/>
                    </a:moveTo>
                    <a:cubicBezTo>
                      <a:pt x="194897" y="484468"/>
                      <a:pt x="194897" y="480085"/>
                      <a:pt x="194897" y="476250"/>
                    </a:cubicBezTo>
                    <a:cubicBezTo>
                      <a:pt x="194897" y="464013"/>
                      <a:pt x="193618" y="457255"/>
                      <a:pt x="193618" y="457255"/>
                    </a:cubicBezTo>
                    <a:cubicBezTo>
                      <a:pt x="193618" y="457255"/>
                      <a:pt x="136457" y="467300"/>
                      <a:pt x="83679" y="474058"/>
                    </a:cubicBezTo>
                    <a:lnTo>
                      <a:pt x="61034" y="477345"/>
                    </a:lnTo>
                    <a:cubicBezTo>
                      <a:pt x="48799" y="478624"/>
                      <a:pt x="38572" y="479720"/>
                      <a:pt x="29623" y="480816"/>
                    </a:cubicBezTo>
                    <a:cubicBezTo>
                      <a:pt x="21770" y="481911"/>
                      <a:pt x="12822" y="481911"/>
                      <a:pt x="4969" y="480816"/>
                    </a:cubicBezTo>
                    <a:cubicBezTo>
                      <a:pt x="-13111" y="474058"/>
                      <a:pt x="23962" y="301098"/>
                      <a:pt x="23962" y="301098"/>
                    </a:cubicBezTo>
                    <a:lnTo>
                      <a:pt x="116186" y="78460"/>
                    </a:lnTo>
                    <a:lnTo>
                      <a:pt x="141936" y="16728"/>
                    </a:lnTo>
                    <a:lnTo>
                      <a:pt x="153259" y="13440"/>
                    </a:lnTo>
                    <a:cubicBezTo>
                      <a:pt x="158920" y="12344"/>
                      <a:pt x="166773" y="9970"/>
                      <a:pt x="174626" y="8874"/>
                    </a:cubicBezTo>
                    <a:cubicBezTo>
                      <a:pt x="262285" y="-6833"/>
                      <a:pt x="495859" y="-28202"/>
                      <a:pt x="535306" y="203203"/>
                    </a:cubicBezTo>
                    <a:cubicBezTo>
                      <a:pt x="554481" y="314065"/>
                      <a:pt x="567082" y="391505"/>
                      <a:pt x="575665" y="444653"/>
                    </a:cubicBezTo>
                    <a:lnTo>
                      <a:pt x="201289" y="488669"/>
                    </a:lnTo>
                    <a:lnTo>
                      <a:pt x="194897" y="489400"/>
                    </a:ln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6" name="Bentuk Bebas: Bentuk 255">
                <a:extLst>
                  <a:ext uri="{FF2B5EF4-FFF2-40B4-BE49-F238E27FC236}">
                    <a16:creationId xmlns:a16="http://schemas.microsoft.com/office/drawing/2014/main" id="{C0333D35-E0BF-364F-A353-420484933A4F}"/>
                  </a:ext>
                </a:extLst>
              </p:cNvPr>
              <p:cNvSpPr/>
              <p:nvPr/>
            </p:nvSpPr>
            <p:spPr>
              <a:xfrm>
                <a:off x="8264827" y="4882792"/>
                <a:ext cx="566495" cy="455429"/>
              </a:xfrm>
              <a:custGeom>
                <a:avLst/>
                <a:gdLst>
                  <a:gd name="connsiteX0" fmla="*/ 0 w 566495"/>
                  <a:gd name="connsiteY0" fmla="*/ 455429 h 455429"/>
                  <a:gd name="connsiteX1" fmla="*/ 23924 w 566495"/>
                  <a:gd name="connsiteY1" fmla="*/ 301098 h 455429"/>
                  <a:gd name="connsiteX2" fmla="*/ 140802 w 566495"/>
                  <a:gd name="connsiteY2" fmla="*/ 16728 h 455429"/>
                  <a:gd name="connsiteX3" fmla="*/ 145185 w 566495"/>
                  <a:gd name="connsiteY3" fmla="*/ 15632 h 455429"/>
                  <a:gd name="connsiteX4" fmla="*/ 182440 w 566495"/>
                  <a:gd name="connsiteY4" fmla="*/ 7779 h 455429"/>
                  <a:gd name="connsiteX5" fmla="*/ 203624 w 566495"/>
                  <a:gd name="connsiteY5" fmla="*/ 4491 h 455429"/>
                  <a:gd name="connsiteX6" fmla="*/ 535085 w 566495"/>
                  <a:gd name="connsiteY6" fmla="*/ 203386 h 455429"/>
                  <a:gd name="connsiteX7" fmla="*/ 566496 w 566495"/>
                  <a:gd name="connsiteY7" fmla="*/ 388948 h 455429"/>
                  <a:gd name="connsiteX8" fmla="*/ 233757 w 566495"/>
                  <a:gd name="connsiteY8" fmla="*/ 428033 h 455429"/>
                  <a:gd name="connsiteX9" fmla="*/ 0 w 566495"/>
                  <a:gd name="connsiteY9" fmla="*/ 455429 h 45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6495" h="455429">
                    <a:moveTo>
                      <a:pt x="0" y="455429"/>
                    </a:moveTo>
                    <a:cubicBezTo>
                      <a:pt x="1461" y="405751"/>
                      <a:pt x="23924" y="301098"/>
                      <a:pt x="23924" y="301098"/>
                    </a:cubicBezTo>
                    <a:lnTo>
                      <a:pt x="140802" y="16728"/>
                    </a:lnTo>
                    <a:lnTo>
                      <a:pt x="145185" y="15632"/>
                    </a:lnTo>
                    <a:cubicBezTo>
                      <a:pt x="150846" y="14536"/>
                      <a:pt x="164360" y="11249"/>
                      <a:pt x="182440" y="7779"/>
                    </a:cubicBezTo>
                    <a:cubicBezTo>
                      <a:pt x="189015" y="6683"/>
                      <a:pt x="195772" y="5587"/>
                      <a:pt x="203624" y="4491"/>
                    </a:cubicBezTo>
                    <a:cubicBezTo>
                      <a:pt x="305893" y="-9024"/>
                      <a:pt x="499108" y="-4641"/>
                      <a:pt x="535085" y="203386"/>
                    </a:cubicBezTo>
                    <a:cubicBezTo>
                      <a:pt x="548416" y="280277"/>
                      <a:pt x="558643" y="341097"/>
                      <a:pt x="566496" y="388948"/>
                    </a:cubicBezTo>
                    <a:lnTo>
                      <a:pt x="233757" y="428033"/>
                    </a:lnTo>
                    <a:lnTo>
                      <a:pt x="0" y="455429"/>
                    </a:ln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7" name="Bentuk Bebas: Bentuk 256">
                <a:extLst>
                  <a:ext uri="{FF2B5EF4-FFF2-40B4-BE49-F238E27FC236}">
                    <a16:creationId xmlns:a16="http://schemas.microsoft.com/office/drawing/2014/main" id="{693B1688-5ABA-3349-8727-397302248BE5}"/>
                  </a:ext>
                </a:extLst>
              </p:cNvPr>
              <p:cNvSpPr/>
              <p:nvPr/>
            </p:nvSpPr>
            <p:spPr>
              <a:xfrm>
                <a:off x="8304639" y="5297465"/>
                <a:ext cx="197963" cy="36190"/>
              </a:xfrm>
              <a:custGeom>
                <a:avLst/>
                <a:gdLst>
                  <a:gd name="connsiteX0" fmla="*/ 0 w 197963"/>
                  <a:gd name="connsiteY0" fmla="*/ 36190 h 36190"/>
                  <a:gd name="connsiteX1" fmla="*/ 913 w 197963"/>
                  <a:gd name="connsiteY1" fmla="*/ 32538 h 36190"/>
                  <a:gd name="connsiteX2" fmla="*/ 197598 w 197963"/>
                  <a:gd name="connsiteY2" fmla="*/ 8794 h 36190"/>
                  <a:gd name="connsiteX3" fmla="*/ 197963 w 197963"/>
                  <a:gd name="connsiteY3" fmla="*/ 12813 h 36190"/>
                  <a:gd name="connsiteX4" fmla="*/ 193945 w 197963"/>
                  <a:gd name="connsiteY4" fmla="*/ 13360 h 36190"/>
                  <a:gd name="connsiteX5" fmla="*/ 0 w 197963"/>
                  <a:gd name="connsiteY5" fmla="*/ 36190 h 3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963" h="36190">
                    <a:moveTo>
                      <a:pt x="0" y="36190"/>
                    </a:moveTo>
                    <a:lnTo>
                      <a:pt x="913" y="32538"/>
                    </a:lnTo>
                    <a:cubicBezTo>
                      <a:pt x="913" y="32538"/>
                      <a:pt x="193032" y="-20428"/>
                      <a:pt x="197598" y="8794"/>
                    </a:cubicBezTo>
                    <a:cubicBezTo>
                      <a:pt x="197780" y="9890"/>
                      <a:pt x="197780" y="11351"/>
                      <a:pt x="197963" y="12813"/>
                    </a:cubicBezTo>
                    <a:lnTo>
                      <a:pt x="193945" y="13360"/>
                    </a:lnTo>
                    <a:lnTo>
                      <a:pt x="0" y="3619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8" name="Bentuk Bebas: Bentuk 257">
                <a:extLst>
                  <a:ext uri="{FF2B5EF4-FFF2-40B4-BE49-F238E27FC236}">
                    <a16:creationId xmlns:a16="http://schemas.microsoft.com/office/drawing/2014/main" id="{B6125673-0B98-E94F-BE2D-54BC1859E52E}"/>
                  </a:ext>
                </a:extLst>
              </p:cNvPr>
              <p:cNvSpPr/>
              <p:nvPr/>
            </p:nvSpPr>
            <p:spPr>
              <a:xfrm>
                <a:off x="8267201" y="4831031"/>
                <a:ext cx="203624" cy="507008"/>
              </a:xfrm>
              <a:custGeom>
                <a:avLst/>
                <a:gdLst>
                  <a:gd name="connsiteX0" fmla="*/ 203624 w 203624"/>
                  <a:gd name="connsiteY0" fmla="*/ 0 h 507008"/>
                  <a:gd name="connsiteX1" fmla="*/ 203624 w 203624"/>
                  <a:gd name="connsiteY1" fmla="*/ 80909 h 507008"/>
                  <a:gd name="connsiteX2" fmla="*/ 119253 w 203624"/>
                  <a:gd name="connsiteY2" fmla="*/ 450572 h 507008"/>
                  <a:gd name="connsiteX3" fmla="*/ 113774 w 203624"/>
                  <a:gd name="connsiteY3" fmla="*/ 465184 h 507008"/>
                  <a:gd name="connsiteX4" fmla="*/ 101904 w 203624"/>
                  <a:gd name="connsiteY4" fmla="*/ 494954 h 507008"/>
                  <a:gd name="connsiteX5" fmla="*/ 0 w 203624"/>
                  <a:gd name="connsiteY5" fmla="*/ 507008 h 507008"/>
                  <a:gd name="connsiteX6" fmla="*/ 23741 w 203624"/>
                  <a:gd name="connsiteY6" fmla="*/ 355052 h 507008"/>
                  <a:gd name="connsiteX7" fmla="*/ 140620 w 203624"/>
                  <a:gd name="connsiteY7" fmla="*/ 71960 h 507008"/>
                  <a:gd name="connsiteX8" fmla="*/ 145185 w 203624"/>
                  <a:gd name="connsiteY8" fmla="*/ 70864 h 507008"/>
                  <a:gd name="connsiteX9" fmla="*/ 170935 w 203624"/>
                  <a:gd name="connsiteY9" fmla="*/ 8949 h 507008"/>
                  <a:gd name="connsiteX10" fmla="*/ 203624 w 203624"/>
                  <a:gd name="connsiteY10" fmla="*/ 0 h 5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4" h="507008">
                    <a:moveTo>
                      <a:pt x="203624" y="0"/>
                    </a:moveTo>
                    <a:lnTo>
                      <a:pt x="203624" y="80909"/>
                    </a:lnTo>
                    <a:cubicBezTo>
                      <a:pt x="203624" y="80909"/>
                      <a:pt x="194676" y="227021"/>
                      <a:pt x="119253" y="450572"/>
                    </a:cubicBezTo>
                    <a:cubicBezTo>
                      <a:pt x="118157" y="455138"/>
                      <a:pt x="115965" y="459522"/>
                      <a:pt x="113774" y="465184"/>
                    </a:cubicBezTo>
                    <a:cubicBezTo>
                      <a:pt x="109939" y="475229"/>
                      <a:pt x="106104" y="485091"/>
                      <a:pt x="101904" y="494954"/>
                    </a:cubicBezTo>
                    <a:lnTo>
                      <a:pt x="0" y="507008"/>
                    </a:lnTo>
                    <a:cubicBezTo>
                      <a:pt x="2191" y="456417"/>
                      <a:pt x="23741" y="355052"/>
                      <a:pt x="23741" y="355052"/>
                    </a:cubicBezTo>
                    <a:lnTo>
                      <a:pt x="140620" y="71960"/>
                    </a:lnTo>
                    <a:lnTo>
                      <a:pt x="145185" y="70864"/>
                    </a:lnTo>
                    <a:lnTo>
                      <a:pt x="170935" y="8949"/>
                    </a:lnTo>
                    <a:cubicBezTo>
                      <a:pt x="169839" y="8949"/>
                      <a:pt x="182258" y="4566"/>
                      <a:pt x="203624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9" name="Bentuk Bebas: Bentuk 258">
                <a:extLst>
                  <a:ext uri="{FF2B5EF4-FFF2-40B4-BE49-F238E27FC236}">
                    <a16:creationId xmlns:a16="http://schemas.microsoft.com/office/drawing/2014/main" id="{E8BCB95F-7900-B44C-9DAC-514EC1EFF05A}"/>
                  </a:ext>
                </a:extLst>
              </p:cNvPr>
              <p:cNvSpPr/>
              <p:nvPr/>
            </p:nvSpPr>
            <p:spPr>
              <a:xfrm>
                <a:off x="6548344" y="4818611"/>
                <a:ext cx="1900019" cy="714852"/>
              </a:xfrm>
              <a:custGeom>
                <a:avLst/>
                <a:gdLst>
                  <a:gd name="connsiteX0" fmla="*/ 1900019 w 1900019"/>
                  <a:gd name="connsiteY0" fmla="*/ 0 h 714852"/>
                  <a:gd name="connsiteX1" fmla="*/ 1900019 w 1900019"/>
                  <a:gd name="connsiteY1" fmla="*/ 94425 h 714852"/>
                  <a:gd name="connsiteX2" fmla="*/ 1815648 w 1900019"/>
                  <a:gd name="connsiteY2" fmla="*/ 464088 h 714852"/>
                  <a:gd name="connsiteX3" fmla="*/ 1810169 w 1900019"/>
                  <a:gd name="connsiteY3" fmla="*/ 480891 h 714852"/>
                  <a:gd name="connsiteX4" fmla="*/ 1802133 w 1900019"/>
                  <a:gd name="connsiteY4" fmla="*/ 500068 h 714852"/>
                  <a:gd name="connsiteX5" fmla="*/ 1798116 w 1900019"/>
                  <a:gd name="connsiteY5" fmla="*/ 510113 h 714852"/>
                  <a:gd name="connsiteX6" fmla="*/ 52790 w 1900019"/>
                  <a:gd name="connsiteY6" fmla="*/ 714852 h 714852"/>
                  <a:gd name="connsiteX7" fmla="*/ 39459 w 1900019"/>
                  <a:gd name="connsiteY7" fmla="*/ 376421 h 714852"/>
                  <a:gd name="connsiteX8" fmla="*/ 46216 w 1900019"/>
                  <a:gd name="connsiteY8" fmla="*/ 361810 h 714852"/>
                  <a:gd name="connsiteX9" fmla="*/ 61921 w 1900019"/>
                  <a:gd name="connsiteY9" fmla="*/ 329300 h 714852"/>
                  <a:gd name="connsiteX10" fmla="*/ 78722 w 1900019"/>
                  <a:gd name="connsiteY10" fmla="*/ 290032 h 714852"/>
                  <a:gd name="connsiteX11" fmla="*/ 78722 w 1900019"/>
                  <a:gd name="connsiteY11" fmla="*/ 290032 h 714852"/>
                  <a:gd name="connsiteX12" fmla="*/ 105751 w 1900019"/>
                  <a:gd name="connsiteY12" fmla="*/ 224830 h 714852"/>
                  <a:gd name="connsiteX13" fmla="*/ 111412 w 1900019"/>
                  <a:gd name="connsiteY13" fmla="*/ 210218 h 714852"/>
                  <a:gd name="connsiteX14" fmla="*/ 113603 w 1900019"/>
                  <a:gd name="connsiteY14" fmla="*/ 205652 h 714852"/>
                  <a:gd name="connsiteX15" fmla="*/ 133875 w 1900019"/>
                  <a:gd name="connsiteY15" fmla="*/ 157436 h 714852"/>
                  <a:gd name="connsiteX16" fmla="*/ 414748 w 1900019"/>
                  <a:gd name="connsiteY16" fmla="*/ 121455 h 714852"/>
                  <a:gd name="connsiteX17" fmla="*/ 621477 w 1900019"/>
                  <a:gd name="connsiteY17" fmla="*/ 94425 h 714852"/>
                  <a:gd name="connsiteX18" fmla="*/ 684300 w 1900019"/>
                  <a:gd name="connsiteY18" fmla="*/ 86571 h 714852"/>
                  <a:gd name="connsiteX19" fmla="*/ 727033 w 1900019"/>
                  <a:gd name="connsiteY19" fmla="*/ 80909 h 714852"/>
                  <a:gd name="connsiteX20" fmla="*/ 807935 w 1900019"/>
                  <a:gd name="connsiteY20" fmla="*/ 70864 h 714852"/>
                  <a:gd name="connsiteX21" fmla="*/ 838251 w 1900019"/>
                  <a:gd name="connsiteY21" fmla="*/ 67577 h 714852"/>
                  <a:gd name="connsiteX22" fmla="*/ 895594 w 1900019"/>
                  <a:gd name="connsiteY22" fmla="*/ 63011 h 714852"/>
                  <a:gd name="connsiteX23" fmla="*/ 925909 w 1900019"/>
                  <a:gd name="connsiteY23" fmla="*/ 67577 h 714852"/>
                  <a:gd name="connsiteX24" fmla="*/ 1119124 w 1900019"/>
                  <a:gd name="connsiteY24" fmla="*/ 49495 h 714852"/>
                  <a:gd name="connsiteX25" fmla="*/ 1369683 w 1900019"/>
                  <a:gd name="connsiteY25" fmla="*/ 22465 h 714852"/>
                  <a:gd name="connsiteX26" fmla="*/ 1543905 w 1900019"/>
                  <a:gd name="connsiteY26" fmla="*/ 23743 h 714852"/>
                  <a:gd name="connsiteX27" fmla="*/ 1543905 w 1900019"/>
                  <a:gd name="connsiteY27" fmla="*/ 23743 h 714852"/>
                  <a:gd name="connsiteX28" fmla="*/ 1558515 w 1900019"/>
                  <a:gd name="connsiteY28" fmla="*/ 22465 h 714852"/>
                  <a:gd name="connsiteX29" fmla="*/ 1577507 w 1900019"/>
                  <a:gd name="connsiteY29" fmla="*/ 21369 h 714852"/>
                  <a:gd name="connsiteX30" fmla="*/ 1582073 w 1900019"/>
                  <a:gd name="connsiteY30" fmla="*/ 21369 h 714852"/>
                  <a:gd name="connsiteX31" fmla="*/ 1900019 w 1900019"/>
                  <a:gd name="connsiteY31" fmla="*/ 0 h 71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00019" h="714852">
                    <a:moveTo>
                      <a:pt x="1900019" y="0"/>
                    </a:moveTo>
                    <a:lnTo>
                      <a:pt x="1900019" y="94425"/>
                    </a:lnTo>
                    <a:cubicBezTo>
                      <a:pt x="1900019" y="94425"/>
                      <a:pt x="1890888" y="240537"/>
                      <a:pt x="1815648" y="464088"/>
                    </a:cubicBezTo>
                    <a:cubicBezTo>
                      <a:pt x="1813456" y="469750"/>
                      <a:pt x="1811265" y="475411"/>
                      <a:pt x="1810169" y="480891"/>
                    </a:cubicBezTo>
                    <a:cubicBezTo>
                      <a:pt x="1808890" y="486553"/>
                      <a:pt x="1805603" y="494406"/>
                      <a:pt x="1802133" y="500068"/>
                    </a:cubicBezTo>
                    <a:cubicBezTo>
                      <a:pt x="1800855" y="503355"/>
                      <a:pt x="1799577" y="506643"/>
                      <a:pt x="1798116" y="510113"/>
                    </a:cubicBezTo>
                    <a:cubicBezTo>
                      <a:pt x="1216280" y="578420"/>
                      <a:pt x="634444" y="646728"/>
                      <a:pt x="52790" y="714852"/>
                    </a:cubicBezTo>
                    <a:cubicBezTo>
                      <a:pt x="-36695" y="604173"/>
                      <a:pt x="7865" y="452582"/>
                      <a:pt x="39459" y="376421"/>
                    </a:cubicBezTo>
                    <a:cubicBezTo>
                      <a:pt x="41833" y="370941"/>
                      <a:pt x="44024" y="366376"/>
                      <a:pt x="46216" y="361810"/>
                    </a:cubicBezTo>
                    <a:cubicBezTo>
                      <a:pt x="55164" y="341719"/>
                      <a:pt x="61921" y="329300"/>
                      <a:pt x="61921" y="329300"/>
                    </a:cubicBezTo>
                    <a:lnTo>
                      <a:pt x="78722" y="290032"/>
                    </a:lnTo>
                    <a:lnTo>
                      <a:pt x="78722" y="290032"/>
                    </a:lnTo>
                    <a:lnTo>
                      <a:pt x="105751" y="224830"/>
                    </a:lnTo>
                    <a:lnTo>
                      <a:pt x="111412" y="210218"/>
                    </a:lnTo>
                    <a:lnTo>
                      <a:pt x="113603" y="205652"/>
                    </a:lnTo>
                    <a:lnTo>
                      <a:pt x="133875" y="157436"/>
                    </a:lnTo>
                    <a:lnTo>
                      <a:pt x="414748" y="121455"/>
                    </a:lnTo>
                    <a:lnTo>
                      <a:pt x="621477" y="94425"/>
                    </a:lnTo>
                    <a:lnTo>
                      <a:pt x="684300" y="86571"/>
                    </a:lnTo>
                    <a:lnTo>
                      <a:pt x="727033" y="80909"/>
                    </a:lnTo>
                    <a:lnTo>
                      <a:pt x="807935" y="70864"/>
                    </a:lnTo>
                    <a:lnTo>
                      <a:pt x="838251" y="67577"/>
                    </a:lnTo>
                    <a:cubicBezTo>
                      <a:pt x="857426" y="64107"/>
                      <a:pt x="876419" y="63011"/>
                      <a:pt x="895594" y="63011"/>
                    </a:cubicBezTo>
                    <a:cubicBezTo>
                      <a:pt x="905638" y="63011"/>
                      <a:pt x="915865" y="64107"/>
                      <a:pt x="925909" y="67577"/>
                    </a:cubicBezTo>
                    <a:cubicBezTo>
                      <a:pt x="948372" y="77622"/>
                      <a:pt x="1119124" y="49495"/>
                      <a:pt x="1119124" y="49495"/>
                    </a:cubicBezTo>
                    <a:cubicBezTo>
                      <a:pt x="1119124" y="49495"/>
                      <a:pt x="1252804" y="9132"/>
                      <a:pt x="1369683" y="22465"/>
                    </a:cubicBezTo>
                    <a:cubicBezTo>
                      <a:pt x="1428122" y="27031"/>
                      <a:pt x="1485466" y="27031"/>
                      <a:pt x="1543905" y="23743"/>
                    </a:cubicBezTo>
                    <a:lnTo>
                      <a:pt x="1543905" y="23743"/>
                    </a:lnTo>
                    <a:lnTo>
                      <a:pt x="1558515" y="22465"/>
                    </a:lnTo>
                    <a:lnTo>
                      <a:pt x="1577507" y="21369"/>
                    </a:lnTo>
                    <a:lnTo>
                      <a:pt x="1582073" y="21369"/>
                    </a:lnTo>
                    <a:cubicBezTo>
                      <a:pt x="1731458" y="14611"/>
                      <a:pt x="1900019" y="0"/>
                      <a:pt x="1900019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0" name="Bentuk Bebas: Bentuk 259">
                <a:extLst>
                  <a:ext uri="{FF2B5EF4-FFF2-40B4-BE49-F238E27FC236}">
                    <a16:creationId xmlns:a16="http://schemas.microsoft.com/office/drawing/2014/main" id="{6234626E-C974-6D4F-8E0F-70665192C5FD}"/>
                  </a:ext>
                </a:extLst>
              </p:cNvPr>
              <p:cNvSpPr/>
              <p:nvPr/>
            </p:nvSpPr>
            <p:spPr>
              <a:xfrm>
                <a:off x="7293822" y="5088370"/>
                <a:ext cx="196136" cy="363818"/>
              </a:xfrm>
              <a:custGeom>
                <a:avLst/>
                <a:gdLst>
                  <a:gd name="connsiteX0" fmla="*/ 144455 w 196136"/>
                  <a:gd name="connsiteY0" fmla="*/ 12420 h 363818"/>
                  <a:gd name="connsiteX1" fmla="*/ 4018 w 196136"/>
                  <a:gd name="connsiteY1" fmla="*/ 324734 h 363818"/>
                  <a:gd name="connsiteX2" fmla="*/ 0 w 196136"/>
                  <a:gd name="connsiteY2" fmla="*/ 363819 h 363818"/>
                  <a:gd name="connsiteX3" fmla="*/ 32872 w 196136"/>
                  <a:gd name="connsiteY3" fmla="*/ 359983 h 363818"/>
                  <a:gd name="connsiteX4" fmla="*/ 196137 w 196136"/>
                  <a:gd name="connsiteY4" fmla="*/ 0 h 363818"/>
                  <a:gd name="connsiteX5" fmla="*/ 144455 w 196136"/>
                  <a:gd name="connsiteY5" fmla="*/ 12420 h 36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136" h="363818">
                    <a:moveTo>
                      <a:pt x="144455" y="12420"/>
                    </a:moveTo>
                    <a:cubicBezTo>
                      <a:pt x="144455" y="12420"/>
                      <a:pt x="9679" y="319072"/>
                      <a:pt x="4018" y="324734"/>
                    </a:cubicBezTo>
                    <a:cubicBezTo>
                      <a:pt x="1826" y="326925"/>
                      <a:pt x="365" y="344459"/>
                      <a:pt x="0" y="363819"/>
                    </a:cubicBezTo>
                    <a:lnTo>
                      <a:pt x="32872" y="359983"/>
                    </a:lnTo>
                    <a:cubicBezTo>
                      <a:pt x="86563" y="243824"/>
                      <a:pt x="196137" y="0"/>
                      <a:pt x="196137" y="0"/>
                    </a:cubicBezTo>
                    <a:lnTo>
                      <a:pt x="144455" y="1242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1" name="Bentuk Bebas: Bentuk 260">
                <a:extLst>
                  <a:ext uri="{FF2B5EF4-FFF2-40B4-BE49-F238E27FC236}">
                    <a16:creationId xmlns:a16="http://schemas.microsoft.com/office/drawing/2014/main" id="{E79F5B84-CD61-324B-B503-C76630EA665B}"/>
                  </a:ext>
                </a:extLst>
              </p:cNvPr>
              <p:cNvSpPr/>
              <p:nvPr/>
            </p:nvSpPr>
            <p:spPr>
              <a:xfrm>
                <a:off x="7715681" y="4839980"/>
                <a:ext cx="411266" cy="562713"/>
              </a:xfrm>
              <a:custGeom>
                <a:avLst/>
                <a:gdLst>
                  <a:gd name="connsiteX0" fmla="*/ 375290 w 411266"/>
                  <a:gd name="connsiteY0" fmla="*/ 1278 h 562713"/>
                  <a:gd name="connsiteX1" fmla="*/ 286535 w 411266"/>
                  <a:gd name="connsiteY1" fmla="*/ 80909 h 562713"/>
                  <a:gd name="connsiteX2" fmla="*/ 32689 w 411266"/>
                  <a:gd name="connsiteY2" fmla="*/ 521437 h 562713"/>
                  <a:gd name="connsiteX3" fmla="*/ 0 w 411266"/>
                  <a:gd name="connsiteY3" fmla="*/ 562713 h 562713"/>
                  <a:gd name="connsiteX4" fmla="*/ 33603 w 411266"/>
                  <a:gd name="connsiteY4" fmla="*/ 558878 h 562713"/>
                  <a:gd name="connsiteX5" fmla="*/ 45108 w 411266"/>
                  <a:gd name="connsiteY5" fmla="*/ 546093 h 562713"/>
                  <a:gd name="connsiteX6" fmla="*/ 206912 w 411266"/>
                  <a:gd name="connsiteY6" fmla="*/ 288754 h 562713"/>
                  <a:gd name="connsiteX7" fmla="*/ 320320 w 411266"/>
                  <a:gd name="connsiteY7" fmla="*/ 106844 h 562713"/>
                  <a:gd name="connsiteX8" fmla="*/ 411266 w 411266"/>
                  <a:gd name="connsiteY8" fmla="*/ 0 h 562713"/>
                  <a:gd name="connsiteX9" fmla="*/ 375290 w 411266"/>
                  <a:gd name="connsiteY9" fmla="*/ 1278 h 5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1266" h="562713">
                    <a:moveTo>
                      <a:pt x="375290" y="1278"/>
                    </a:moveTo>
                    <a:cubicBezTo>
                      <a:pt x="375290" y="1278"/>
                      <a:pt x="306806" y="44929"/>
                      <a:pt x="286535" y="80909"/>
                    </a:cubicBezTo>
                    <a:cubicBezTo>
                      <a:pt x="266447" y="116889"/>
                      <a:pt x="78710" y="469750"/>
                      <a:pt x="32689" y="521437"/>
                    </a:cubicBezTo>
                    <a:cubicBezTo>
                      <a:pt x="21549" y="534952"/>
                      <a:pt x="10592" y="548650"/>
                      <a:pt x="0" y="562713"/>
                    </a:cubicBezTo>
                    <a:lnTo>
                      <a:pt x="33603" y="558878"/>
                    </a:lnTo>
                    <a:cubicBezTo>
                      <a:pt x="37072" y="554860"/>
                      <a:pt x="40907" y="550659"/>
                      <a:pt x="45108" y="546093"/>
                    </a:cubicBezTo>
                    <a:cubicBezTo>
                      <a:pt x="109026" y="476507"/>
                      <a:pt x="179883" y="319072"/>
                      <a:pt x="206912" y="288754"/>
                    </a:cubicBezTo>
                    <a:cubicBezTo>
                      <a:pt x="233757" y="258435"/>
                      <a:pt x="271925" y="162915"/>
                      <a:pt x="320320" y="106844"/>
                    </a:cubicBezTo>
                    <a:lnTo>
                      <a:pt x="411266" y="0"/>
                    </a:lnTo>
                    <a:lnTo>
                      <a:pt x="375290" y="127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2" name="Bentuk Bebas: Bentuk 261">
                <a:extLst>
                  <a:ext uri="{FF2B5EF4-FFF2-40B4-BE49-F238E27FC236}">
                    <a16:creationId xmlns:a16="http://schemas.microsoft.com/office/drawing/2014/main" id="{0FAE97B5-2F2B-5E42-8563-60F85A9BCB1C}"/>
                  </a:ext>
                </a:extLst>
              </p:cNvPr>
              <p:cNvSpPr/>
              <p:nvPr/>
            </p:nvSpPr>
            <p:spPr>
              <a:xfrm>
                <a:off x="7827081" y="3943401"/>
                <a:ext cx="1234899" cy="305556"/>
              </a:xfrm>
              <a:custGeom>
                <a:avLst/>
                <a:gdLst>
                  <a:gd name="connsiteX0" fmla="*/ 59535 w 1234899"/>
                  <a:gd name="connsiteY0" fmla="*/ 64107 h 305556"/>
                  <a:gd name="connsiteX1" fmla="*/ 377481 w 1234899"/>
                  <a:gd name="connsiteY1" fmla="*/ 42738 h 305556"/>
                  <a:gd name="connsiteX2" fmla="*/ 659451 w 1234899"/>
                  <a:gd name="connsiteY2" fmla="*/ 0 h 305556"/>
                  <a:gd name="connsiteX3" fmla="*/ 1196362 w 1234899"/>
                  <a:gd name="connsiteY3" fmla="*/ 116889 h 305556"/>
                  <a:gd name="connsiteX4" fmla="*/ 691958 w 1234899"/>
                  <a:gd name="connsiteY4" fmla="*/ 153965 h 305556"/>
                  <a:gd name="connsiteX5" fmla="*/ 365063 w 1234899"/>
                  <a:gd name="connsiteY5" fmla="*/ 266289 h 305556"/>
                  <a:gd name="connsiteX6" fmla="*/ 0 w 1234899"/>
                  <a:gd name="connsiteY6" fmla="*/ 305556 h 305556"/>
                  <a:gd name="connsiteX7" fmla="*/ 59535 w 1234899"/>
                  <a:gd name="connsiteY7" fmla="*/ 64107 h 30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4899" h="305556">
                    <a:moveTo>
                      <a:pt x="59535" y="64107"/>
                    </a:moveTo>
                    <a:cubicBezTo>
                      <a:pt x="59535" y="64107"/>
                      <a:pt x="348262" y="51687"/>
                      <a:pt x="377481" y="42738"/>
                    </a:cubicBezTo>
                    <a:cubicBezTo>
                      <a:pt x="406701" y="33788"/>
                      <a:pt x="659451" y="0"/>
                      <a:pt x="659451" y="0"/>
                    </a:cubicBezTo>
                    <a:cubicBezTo>
                      <a:pt x="659451" y="0"/>
                      <a:pt x="1410943" y="52783"/>
                      <a:pt x="1196362" y="116889"/>
                    </a:cubicBezTo>
                    <a:cubicBezTo>
                      <a:pt x="981780" y="180996"/>
                      <a:pt x="691958" y="153965"/>
                      <a:pt x="691958" y="153965"/>
                    </a:cubicBezTo>
                    <a:cubicBezTo>
                      <a:pt x="691958" y="153965"/>
                      <a:pt x="407797" y="228117"/>
                      <a:pt x="365063" y="266289"/>
                    </a:cubicBezTo>
                    <a:cubicBezTo>
                      <a:pt x="322329" y="304461"/>
                      <a:pt x="0" y="305556"/>
                      <a:pt x="0" y="305556"/>
                    </a:cubicBezTo>
                    <a:lnTo>
                      <a:pt x="59535" y="64107"/>
                    </a:ln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3" name="Bentuk Bebas: Bentuk 262">
                <a:extLst>
                  <a:ext uri="{FF2B5EF4-FFF2-40B4-BE49-F238E27FC236}">
                    <a16:creationId xmlns:a16="http://schemas.microsoft.com/office/drawing/2014/main" id="{AB967866-6A61-324F-92BC-F8F37FC92CCA}"/>
                  </a:ext>
                </a:extLst>
              </p:cNvPr>
              <p:cNvSpPr/>
              <p:nvPr/>
            </p:nvSpPr>
            <p:spPr>
              <a:xfrm>
                <a:off x="7827081" y="3943401"/>
                <a:ext cx="1234899" cy="305556"/>
              </a:xfrm>
              <a:custGeom>
                <a:avLst/>
                <a:gdLst>
                  <a:gd name="connsiteX0" fmla="*/ 59535 w 1234899"/>
                  <a:gd name="connsiteY0" fmla="*/ 64107 h 305556"/>
                  <a:gd name="connsiteX1" fmla="*/ 377481 w 1234899"/>
                  <a:gd name="connsiteY1" fmla="*/ 42738 h 305556"/>
                  <a:gd name="connsiteX2" fmla="*/ 659451 w 1234899"/>
                  <a:gd name="connsiteY2" fmla="*/ 0 h 305556"/>
                  <a:gd name="connsiteX3" fmla="*/ 1196362 w 1234899"/>
                  <a:gd name="connsiteY3" fmla="*/ 116889 h 305556"/>
                  <a:gd name="connsiteX4" fmla="*/ 691958 w 1234899"/>
                  <a:gd name="connsiteY4" fmla="*/ 153965 h 305556"/>
                  <a:gd name="connsiteX5" fmla="*/ 365063 w 1234899"/>
                  <a:gd name="connsiteY5" fmla="*/ 266289 h 305556"/>
                  <a:gd name="connsiteX6" fmla="*/ 0 w 1234899"/>
                  <a:gd name="connsiteY6" fmla="*/ 305556 h 305556"/>
                  <a:gd name="connsiteX7" fmla="*/ 59535 w 1234899"/>
                  <a:gd name="connsiteY7" fmla="*/ 64107 h 30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4899" h="305556">
                    <a:moveTo>
                      <a:pt x="59535" y="64107"/>
                    </a:moveTo>
                    <a:cubicBezTo>
                      <a:pt x="59535" y="64107"/>
                      <a:pt x="348262" y="51687"/>
                      <a:pt x="377481" y="42738"/>
                    </a:cubicBezTo>
                    <a:cubicBezTo>
                      <a:pt x="406701" y="33788"/>
                      <a:pt x="659451" y="0"/>
                      <a:pt x="659451" y="0"/>
                    </a:cubicBezTo>
                    <a:cubicBezTo>
                      <a:pt x="659451" y="0"/>
                      <a:pt x="1410943" y="52783"/>
                      <a:pt x="1196362" y="116889"/>
                    </a:cubicBezTo>
                    <a:cubicBezTo>
                      <a:pt x="981780" y="180996"/>
                      <a:pt x="691958" y="153965"/>
                      <a:pt x="691958" y="153965"/>
                    </a:cubicBezTo>
                    <a:cubicBezTo>
                      <a:pt x="691958" y="153965"/>
                      <a:pt x="407797" y="228117"/>
                      <a:pt x="365063" y="266289"/>
                    </a:cubicBezTo>
                    <a:cubicBezTo>
                      <a:pt x="322329" y="304461"/>
                      <a:pt x="0" y="305556"/>
                      <a:pt x="0" y="305556"/>
                    </a:cubicBezTo>
                    <a:lnTo>
                      <a:pt x="59535" y="64107"/>
                    </a:ln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4" name="Bentuk Bebas: Bentuk 263">
                <a:extLst>
                  <a:ext uri="{FF2B5EF4-FFF2-40B4-BE49-F238E27FC236}">
                    <a16:creationId xmlns:a16="http://schemas.microsoft.com/office/drawing/2014/main" id="{164AECA4-5F00-4644-A24E-F8522767E84A}"/>
                  </a:ext>
                </a:extLst>
              </p:cNvPr>
              <p:cNvSpPr/>
              <p:nvPr/>
            </p:nvSpPr>
            <p:spPr>
              <a:xfrm>
                <a:off x="6687550" y="3342790"/>
                <a:ext cx="1170941" cy="1026740"/>
              </a:xfrm>
              <a:custGeom>
                <a:avLst/>
                <a:gdLst>
                  <a:gd name="connsiteX0" fmla="*/ 171082 w 1170941"/>
                  <a:gd name="connsiteY0" fmla="*/ 6301 h 1026740"/>
                  <a:gd name="connsiteX1" fmla="*/ 35028 w 1170941"/>
                  <a:gd name="connsiteY1" fmla="*/ 325373 h 1026740"/>
                  <a:gd name="connsiteX2" fmla="*/ 328321 w 1170941"/>
                  <a:gd name="connsiteY2" fmla="*/ 662526 h 1026740"/>
                  <a:gd name="connsiteX3" fmla="*/ 754197 w 1170941"/>
                  <a:gd name="connsiteY3" fmla="*/ 956759 h 1026740"/>
                  <a:gd name="connsiteX4" fmla="*/ 1014800 w 1170941"/>
                  <a:gd name="connsiteY4" fmla="*/ 1016299 h 1026740"/>
                  <a:gd name="connsiteX5" fmla="*/ 1148479 w 1170941"/>
                  <a:gd name="connsiteY5" fmla="*/ 1005158 h 1026740"/>
                  <a:gd name="connsiteX6" fmla="*/ 1170942 w 1170941"/>
                  <a:gd name="connsiteY6" fmla="*/ 654490 h 1026740"/>
                  <a:gd name="connsiteX7" fmla="*/ 936089 w 1170941"/>
                  <a:gd name="connsiteY7" fmla="*/ 620884 h 1026740"/>
                  <a:gd name="connsiteX8" fmla="*/ 650832 w 1170941"/>
                  <a:gd name="connsiteY8" fmla="*/ 352404 h 1026740"/>
                  <a:gd name="connsiteX9" fmla="*/ 171082 w 1170941"/>
                  <a:gd name="connsiteY9" fmla="*/ 6301 h 102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0941" h="1026740">
                    <a:moveTo>
                      <a:pt x="171082" y="6301"/>
                    </a:moveTo>
                    <a:cubicBezTo>
                      <a:pt x="171082" y="6301"/>
                      <a:pt x="-92990" y="96160"/>
                      <a:pt x="35028" y="325373"/>
                    </a:cubicBezTo>
                    <a:cubicBezTo>
                      <a:pt x="163230" y="554586"/>
                      <a:pt x="328321" y="662526"/>
                      <a:pt x="328321" y="662526"/>
                    </a:cubicBezTo>
                    <a:lnTo>
                      <a:pt x="754197" y="956759"/>
                    </a:lnTo>
                    <a:cubicBezTo>
                      <a:pt x="754197" y="956759"/>
                      <a:pt x="932802" y="1059037"/>
                      <a:pt x="1014800" y="1016299"/>
                    </a:cubicBezTo>
                    <a:lnTo>
                      <a:pt x="1148479" y="1005158"/>
                    </a:lnTo>
                    <a:lnTo>
                      <a:pt x="1170942" y="654490"/>
                    </a:lnTo>
                    <a:cubicBezTo>
                      <a:pt x="1170942" y="654490"/>
                      <a:pt x="1058629" y="742157"/>
                      <a:pt x="936089" y="620884"/>
                    </a:cubicBezTo>
                    <a:cubicBezTo>
                      <a:pt x="813732" y="499611"/>
                      <a:pt x="663068" y="417423"/>
                      <a:pt x="650832" y="352404"/>
                    </a:cubicBezTo>
                    <a:cubicBezTo>
                      <a:pt x="638414" y="287201"/>
                      <a:pt x="325033" y="-49952"/>
                      <a:pt x="171082" y="6301"/>
                    </a:cubicBezTo>
                    <a:close/>
                  </a:path>
                </a:pathLst>
              </a:custGeom>
              <a:solidFill>
                <a:srgbClr val="A364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5" name="Bentuk Bebas: Bentuk 264">
                <a:extLst>
                  <a:ext uri="{FF2B5EF4-FFF2-40B4-BE49-F238E27FC236}">
                    <a16:creationId xmlns:a16="http://schemas.microsoft.com/office/drawing/2014/main" id="{69BBAAF9-8E2F-4E48-A101-46321E66E235}"/>
                  </a:ext>
                </a:extLst>
              </p:cNvPr>
              <p:cNvSpPr/>
              <p:nvPr/>
            </p:nvSpPr>
            <p:spPr>
              <a:xfrm>
                <a:off x="7693401" y="3986139"/>
                <a:ext cx="229774" cy="393223"/>
              </a:xfrm>
              <a:custGeom>
                <a:avLst/>
                <a:gdLst>
                  <a:gd name="connsiteX0" fmla="*/ 1096 w 229774"/>
                  <a:gd name="connsiteY0" fmla="*/ 104470 h 393223"/>
                  <a:gd name="connsiteX1" fmla="*/ 133680 w 229774"/>
                  <a:gd name="connsiteY1" fmla="*/ 156157 h 393223"/>
                  <a:gd name="connsiteX2" fmla="*/ 1096 w 229774"/>
                  <a:gd name="connsiteY2" fmla="*/ 206748 h 393223"/>
                  <a:gd name="connsiteX3" fmla="*/ 10044 w 229774"/>
                  <a:gd name="connsiteY3" fmla="*/ 393224 h 393223"/>
                  <a:gd name="connsiteX4" fmla="*/ 196502 w 229774"/>
                  <a:gd name="connsiteY4" fmla="*/ 383178 h 393223"/>
                  <a:gd name="connsiteX5" fmla="*/ 205451 w 229774"/>
                  <a:gd name="connsiteY5" fmla="*/ 8949 h 393223"/>
                  <a:gd name="connsiteX6" fmla="*/ 0 w 229774"/>
                  <a:gd name="connsiteY6" fmla="*/ 0 h 393223"/>
                  <a:gd name="connsiteX7" fmla="*/ 1096 w 229774"/>
                  <a:gd name="connsiteY7" fmla="*/ 104470 h 39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774" h="393223">
                    <a:moveTo>
                      <a:pt x="1096" y="104470"/>
                    </a:moveTo>
                    <a:cubicBezTo>
                      <a:pt x="1096" y="104470"/>
                      <a:pt x="139159" y="153965"/>
                      <a:pt x="133680" y="156157"/>
                    </a:cubicBezTo>
                    <a:cubicBezTo>
                      <a:pt x="128019" y="158349"/>
                      <a:pt x="1096" y="206748"/>
                      <a:pt x="1096" y="206748"/>
                    </a:cubicBezTo>
                    <a:lnTo>
                      <a:pt x="10044" y="393224"/>
                    </a:lnTo>
                    <a:lnTo>
                      <a:pt x="196502" y="383178"/>
                    </a:lnTo>
                    <a:cubicBezTo>
                      <a:pt x="196502" y="383178"/>
                      <a:pt x="264986" y="42738"/>
                      <a:pt x="205451" y="8949"/>
                    </a:cubicBezTo>
                    <a:lnTo>
                      <a:pt x="0" y="0"/>
                    </a:lnTo>
                    <a:lnTo>
                      <a:pt x="1096" y="104470"/>
                    </a:ln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6" name="Bentuk Bebas: Bentuk 265">
                <a:extLst>
                  <a:ext uri="{FF2B5EF4-FFF2-40B4-BE49-F238E27FC236}">
                    <a16:creationId xmlns:a16="http://schemas.microsoft.com/office/drawing/2014/main" id="{464AA961-B420-0343-A760-FE8BF4FF79B8}"/>
                  </a:ext>
                </a:extLst>
              </p:cNvPr>
              <p:cNvSpPr/>
              <p:nvPr/>
            </p:nvSpPr>
            <p:spPr>
              <a:xfrm>
                <a:off x="7693401" y="3986139"/>
                <a:ext cx="229774" cy="393223"/>
              </a:xfrm>
              <a:custGeom>
                <a:avLst/>
                <a:gdLst>
                  <a:gd name="connsiteX0" fmla="*/ 1096 w 229774"/>
                  <a:gd name="connsiteY0" fmla="*/ 104470 h 393223"/>
                  <a:gd name="connsiteX1" fmla="*/ 133680 w 229774"/>
                  <a:gd name="connsiteY1" fmla="*/ 156157 h 393223"/>
                  <a:gd name="connsiteX2" fmla="*/ 1096 w 229774"/>
                  <a:gd name="connsiteY2" fmla="*/ 206748 h 393223"/>
                  <a:gd name="connsiteX3" fmla="*/ 10044 w 229774"/>
                  <a:gd name="connsiteY3" fmla="*/ 393224 h 393223"/>
                  <a:gd name="connsiteX4" fmla="*/ 196502 w 229774"/>
                  <a:gd name="connsiteY4" fmla="*/ 383178 h 393223"/>
                  <a:gd name="connsiteX5" fmla="*/ 205451 w 229774"/>
                  <a:gd name="connsiteY5" fmla="*/ 8949 h 393223"/>
                  <a:gd name="connsiteX6" fmla="*/ 0 w 229774"/>
                  <a:gd name="connsiteY6" fmla="*/ 0 h 393223"/>
                  <a:gd name="connsiteX7" fmla="*/ 1096 w 229774"/>
                  <a:gd name="connsiteY7" fmla="*/ 104470 h 39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774" h="393223">
                    <a:moveTo>
                      <a:pt x="1096" y="104470"/>
                    </a:moveTo>
                    <a:cubicBezTo>
                      <a:pt x="1096" y="104470"/>
                      <a:pt x="139159" y="153965"/>
                      <a:pt x="133680" y="156157"/>
                    </a:cubicBezTo>
                    <a:cubicBezTo>
                      <a:pt x="128019" y="158349"/>
                      <a:pt x="1096" y="206748"/>
                      <a:pt x="1096" y="206748"/>
                    </a:cubicBezTo>
                    <a:lnTo>
                      <a:pt x="10044" y="393224"/>
                    </a:lnTo>
                    <a:lnTo>
                      <a:pt x="196502" y="383178"/>
                    </a:lnTo>
                    <a:cubicBezTo>
                      <a:pt x="196502" y="383178"/>
                      <a:pt x="264986" y="42738"/>
                      <a:pt x="205451" y="8949"/>
                    </a:cubicBezTo>
                    <a:lnTo>
                      <a:pt x="0" y="0"/>
                    </a:lnTo>
                    <a:lnTo>
                      <a:pt x="1096" y="10447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7" name="Bentuk Bebas: Bentuk 266">
                <a:extLst>
                  <a:ext uri="{FF2B5EF4-FFF2-40B4-BE49-F238E27FC236}">
                    <a16:creationId xmlns:a16="http://schemas.microsoft.com/office/drawing/2014/main" id="{3F18FE16-0223-2347-96BF-2569A1BF11EF}"/>
                  </a:ext>
                </a:extLst>
              </p:cNvPr>
              <p:cNvSpPr/>
              <p:nvPr/>
            </p:nvSpPr>
            <p:spPr>
              <a:xfrm>
                <a:off x="7081067" y="2874958"/>
                <a:ext cx="347319" cy="284187"/>
              </a:xfrm>
              <a:custGeom>
                <a:avLst/>
                <a:gdLst>
                  <a:gd name="connsiteX0" fmla="*/ 333652 w 347319"/>
                  <a:gd name="connsiteY0" fmla="*/ 206748 h 284187"/>
                  <a:gd name="connsiteX1" fmla="*/ 290918 w 347319"/>
                  <a:gd name="connsiteY1" fmla="*/ 273047 h 284187"/>
                  <a:gd name="connsiteX2" fmla="*/ 286535 w 347319"/>
                  <a:gd name="connsiteY2" fmla="*/ 284188 h 284187"/>
                  <a:gd name="connsiteX3" fmla="*/ 52778 w 347319"/>
                  <a:gd name="connsiteY3" fmla="*/ 136980 h 284187"/>
                  <a:gd name="connsiteX4" fmla="*/ 3287 w 347319"/>
                  <a:gd name="connsiteY4" fmla="*/ 129126 h 284187"/>
                  <a:gd name="connsiteX5" fmla="*/ 0 w 347319"/>
                  <a:gd name="connsiteY5" fmla="*/ 123465 h 284187"/>
                  <a:gd name="connsiteX6" fmla="*/ 3287 w 347319"/>
                  <a:gd name="connsiteY6" fmla="*/ 117985 h 284187"/>
                  <a:gd name="connsiteX7" fmla="*/ 61726 w 347319"/>
                  <a:gd name="connsiteY7" fmla="*/ 0 h 284187"/>
                  <a:gd name="connsiteX8" fmla="*/ 90946 w 347319"/>
                  <a:gd name="connsiteY8" fmla="*/ 10045 h 284187"/>
                  <a:gd name="connsiteX9" fmla="*/ 333652 w 347319"/>
                  <a:gd name="connsiteY9" fmla="*/ 206748 h 284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7319" h="284187">
                    <a:moveTo>
                      <a:pt x="333652" y="206748"/>
                    </a:moveTo>
                    <a:cubicBezTo>
                      <a:pt x="315755" y="226839"/>
                      <a:pt x="301145" y="249486"/>
                      <a:pt x="290918" y="273047"/>
                    </a:cubicBezTo>
                    <a:cubicBezTo>
                      <a:pt x="288727" y="276334"/>
                      <a:pt x="287631" y="279804"/>
                      <a:pt x="286535" y="284188"/>
                    </a:cubicBezTo>
                    <a:cubicBezTo>
                      <a:pt x="186458" y="284188"/>
                      <a:pt x="114504" y="206748"/>
                      <a:pt x="52778" y="136980"/>
                    </a:cubicBezTo>
                    <a:cubicBezTo>
                      <a:pt x="41455" y="124743"/>
                      <a:pt x="13514" y="143738"/>
                      <a:pt x="3287" y="129126"/>
                    </a:cubicBezTo>
                    <a:cubicBezTo>
                      <a:pt x="2191" y="128031"/>
                      <a:pt x="1096" y="125839"/>
                      <a:pt x="0" y="123465"/>
                    </a:cubicBezTo>
                    <a:lnTo>
                      <a:pt x="3287" y="117985"/>
                    </a:lnTo>
                    <a:cubicBezTo>
                      <a:pt x="37072" y="53879"/>
                      <a:pt x="61726" y="0"/>
                      <a:pt x="61726" y="0"/>
                    </a:cubicBezTo>
                    <a:cubicBezTo>
                      <a:pt x="61726" y="0"/>
                      <a:pt x="73049" y="3288"/>
                      <a:pt x="90946" y="10045"/>
                    </a:cubicBezTo>
                    <a:cubicBezTo>
                      <a:pt x="174039" y="39268"/>
                      <a:pt x="405605" y="130222"/>
                      <a:pt x="333652" y="20674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8" name="Bentuk Bebas: Bentuk 267">
                <a:extLst>
                  <a:ext uri="{FF2B5EF4-FFF2-40B4-BE49-F238E27FC236}">
                    <a16:creationId xmlns:a16="http://schemas.microsoft.com/office/drawing/2014/main" id="{19E092D7-C66B-8F42-9084-F958B0CB8ED4}"/>
                  </a:ext>
                </a:extLst>
              </p:cNvPr>
              <p:cNvSpPr/>
              <p:nvPr/>
            </p:nvSpPr>
            <p:spPr>
              <a:xfrm>
                <a:off x="7029595" y="2471847"/>
                <a:ext cx="677136" cy="676158"/>
              </a:xfrm>
              <a:custGeom>
                <a:avLst/>
                <a:gdLst>
                  <a:gd name="connsiteX0" fmla="*/ 677137 w 677136"/>
                  <a:gd name="connsiteY0" fmla="*/ 337909 h 676158"/>
                  <a:gd name="connsiteX1" fmla="*/ 342389 w 677136"/>
                  <a:gd name="connsiteY1" fmla="*/ 676158 h 676158"/>
                  <a:gd name="connsiteX2" fmla="*/ 339102 w 677136"/>
                  <a:gd name="connsiteY2" fmla="*/ 676158 h 676158"/>
                  <a:gd name="connsiteX3" fmla="*/ 85074 w 677136"/>
                  <a:gd name="connsiteY3" fmla="*/ 561460 h 676158"/>
                  <a:gd name="connsiteX4" fmla="*/ 53663 w 677136"/>
                  <a:gd name="connsiteY4" fmla="*/ 521097 h 676158"/>
                  <a:gd name="connsiteX5" fmla="*/ 155931 w 677136"/>
                  <a:gd name="connsiteY5" fmla="*/ 53722 h 676158"/>
                  <a:gd name="connsiteX6" fmla="*/ 623263 w 677136"/>
                  <a:gd name="connsiteY6" fmla="*/ 155817 h 676158"/>
                  <a:gd name="connsiteX7" fmla="*/ 677137 w 677136"/>
                  <a:gd name="connsiteY7" fmla="*/ 337909 h 67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136" h="676158">
                    <a:moveTo>
                      <a:pt x="677137" y="337909"/>
                    </a:moveTo>
                    <a:cubicBezTo>
                      <a:pt x="677137" y="523289"/>
                      <a:pt x="527751" y="673784"/>
                      <a:pt x="342389" y="676158"/>
                    </a:cubicBezTo>
                    <a:lnTo>
                      <a:pt x="339102" y="676158"/>
                    </a:lnTo>
                    <a:cubicBezTo>
                      <a:pt x="242495" y="676158"/>
                      <a:pt x="149174" y="634516"/>
                      <a:pt x="85074" y="561460"/>
                    </a:cubicBezTo>
                    <a:cubicBezTo>
                      <a:pt x="73934" y="549223"/>
                      <a:pt x="63890" y="534612"/>
                      <a:pt x="53663" y="521097"/>
                    </a:cubicBezTo>
                    <a:cubicBezTo>
                      <a:pt x="-47510" y="363661"/>
                      <a:pt x="-1307" y="154721"/>
                      <a:pt x="155931" y="53722"/>
                    </a:cubicBezTo>
                    <a:cubicBezTo>
                      <a:pt x="313170" y="-47461"/>
                      <a:pt x="522090" y="-1436"/>
                      <a:pt x="623263" y="155817"/>
                    </a:cubicBezTo>
                    <a:cubicBezTo>
                      <a:pt x="659240" y="209879"/>
                      <a:pt x="677137" y="272707"/>
                      <a:pt x="677137" y="337909"/>
                    </a:cubicBez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9" name="Bentuk Bebas: Bentuk 268">
                <a:extLst>
                  <a:ext uri="{FF2B5EF4-FFF2-40B4-BE49-F238E27FC236}">
                    <a16:creationId xmlns:a16="http://schemas.microsoft.com/office/drawing/2014/main" id="{B90C9587-4A52-864D-9D8E-832F5A47F845}"/>
                  </a:ext>
                </a:extLst>
              </p:cNvPr>
              <p:cNvSpPr/>
              <p:nvPr/>
            </p:nvSpPr>
            <p:spPr>
              <a:xfrm>
                <a:off x="6585611" y="4907557"/>
                <a:ext cx="777425" cy="359875"/>
              </a:xfrm>
              <a:custGeom>
                <a:avLst/>
                <a:gdLst>
                  <a:gd name="connsiteX0" fmla="*/ 777425 w 777425"/>
                  <a:gd name="connsiteY0" fmla="*/ 0 h 359875"/>
                  <a:gd name="connsiteX1" fmla="*/ 723551 w 777425"/>
                  <a:gd name="connsiteY1" fmla="*/ 60636 h 359875"/>
                  <a:gd name="connsiteX2" fmla="*/ 664016 w 777425"/>
                  <a:gd name="connsiteY2" fmla="*/ 108853 h 359875"/>
                  <a:gd name="connsiteX3" fmla="*/ 475184 w 777425"/>
                  <a:gd name="connsiteY3" fmla="*/ 238162 h 359875"/>
                  <a:gd name="connsiteX4" fmla="*/ 321233 w 777425"/>
                  <a:gd name="connsiteY4" fmla="*/ 345920 h 359875"/>
                  <a:gd name="connsiteX5" fmla="*/ 176414 w 777425"/>
                  <a:gd name="connsiteY5" fmla="*/ 354869 h 359875"/>
                  <a:gd name="connsiteX6" fmla="*/ 0 w 777425"/>
                  <a:gd name="connsiteY6" fmla="*/ 287475 h 359875"/>
                  <a:gd name="connsiteX7" fmla="*/ 22463 w 777425"/>
                  <a:gd name="connsiteY7" fmla="*/ 240354 h 359875"/>
                  <a:gd name="connsiteX8" fmla="*/ 93320 w 777425"/>
                  <a:gd name="connsiteY8" fmla="*/ 68490 h 359875"/>
                  <a:gd name="connsiteX9" fmla="*/ 374011 w 777425"/>
                  <a:gd name="connsiteY9" fmla="*/ 32510 h 359875"/>
                  <a:gd name="connsiteX10" fmla="*/ 777425 w 777425"/>
                  <a:gd name="connsiteY10" fmla="*/ 0 h 35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7425" h="359875">
                    <a:moveTo>
                      <a:pt x="777425" y="0"/>
                    </a:moveTo>
                    <a:cubicBezTo>
                      <a:pt x="777425" y="0"/>
                      <a:pt x="751493" y="31414"/>
                      <a:pt x="723551" y="60636"/>
                    </a:cubicBezTo>
                    <a:cubicBezTo>
                      <a:pt x="702185" y="83101"/>
                      <a:pt x="678626" y="103192"/>
                      <a:pt x="664016" y="108853"/>
                    </a:cubicBezTo>
                    <a:cubicBezTo>
                      <a:pt x="630231" y="121273"/>
                      <a:pt x="475184" y="238162"/>
                      <a:pt x="475184" y="238162"/>
                    </a:cubicBezTo>
                    <a:cubicBezTo>
                      <a:pt x="475184" y="238162"/>
                      <a:pt x="352827" y="321263"/>
                      <a:pt x="321233" y="345920"/>
                    </a:cubicBezTo>
                    <a:cubicBezTo>
                      <a:pt x="289822" y="370759"/>
                      <a:pt x="176414" y="354869"/>
                      <a:pt x="176414" y="354869"/>
                    </a:cubicBezTo>
                    <a:cubicBezTo>
                      <a:pt x="176414" y="354869"/>
                      <a:pt x="67388" y="331309"/>
                      <a:pt x="0" y="287475"/>
                    </a:cubicBezTo>
                    <a:cubicBezTo>
                      <a:pt x="6757" y="271768"/>
                      <a:pt x="14610" y="256061"/>
                      <a:pt x="22463" y="240354"/>
                    </a:cubicBezTo>
                    <a:lnTo>
                      <a:pt x="93320" y="68490"/>
                    </a:lnTo>
                    <a:lnTo>
                      <a:pt x="374011" y="32510"/>
                    </a:lnTo>
                    <a:lnTo>
                      <a:pt x="777425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0" name="Bentuk Bebas: Bentuk 269">
                <a:extLst>
                  <a:ext uri="{FF2B5EF4-FFF2-40B4-BE49-F238E27FC236}">
                    <a16:creationId xmlns:a16="http://schemas.microsoft.com/office/drawing/2014/main" id="{7489BE8E-8663-6E43-B311-2FB3BFE2F096}"/>
                  </a:ext>
                </a:extLst>
              </p:cNvPr>
              <p:cNvSpPr/>
              <p:nvPr/>
            </p:nvSpPr>
            <p:spPr>
              <a:xfrm>
                <a:off x="6530395" y="4886188"/>
                <a:ext cx="826979" cy="359950"/>
              </a:xfrm>
              <a:custGeom>
                <a:avLst/>
                <a:gdLst>
                  <a:gd name="connsiteX0" fmla="*/ 826979 w 826979"/>
                  <a:gd name="connsiteY0" fmla="*/ 0 h 359950"/>
                  <a:gd name="connsiteX1" fmla="*/ 773106 w 826979"/>
                  <a:gd name="connsiteY1" fmla="*/ 60636 h 359950"/>
                  <a:gd name="connsiteX2" fmla="*/ 713571 w 826979"/>
                  <a:gd name="connsiteY2" fmla="*/ 108853 h 359950"/>
                  <a:gd name="connsiteX3" fmla="*/ 524739 w 826979"/>
                  <a:gd name="connsiteY3" fmla="*/ 238162 h 359950"/>
                  <a:gd name="connsiteX4" fmla="*/ 370970 w 826979"/>
                  <a:gd name="connsiteY4" fmla="*/ 345920 h 359950"/>
                  <a:gd name="connsiteX5" fmla="*/ 225968 w 826979"/>
                  <a:gd name="connsiteY5" fmla="*/ 355052 h 359950"/>
                  <a:gd name="connsiteX6" fmla="*/ 15952 w 826979"/>
                  <a:gd name="connsiteY6" fmla="*/ 259531 h 359950"/>
                  <a:gd name="connsiteX7" fmla="*/ 43893 w 826979"/>
                  <a:gd name="connsiteY7" fmla="*/ 93146 h 359950"/>
                  <a:gd name="connsiteX8" fmla="*/ 64164 w 826979"/>
                  <a:gd name="connsiteY8" fmla="*/ 61732 h 359950"/>
                  <a:gd name="connsiteX9" fmla="*/ 826979 w 826979"/>
                  <a:gd name="connsiteY9" fmla="*/ 0 h 35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6979" h="359950">
                    <a:moveTo>
                      <a:pt x="826979" y="0"/>
                    </a:moveTo>
                    <a:cubicBezTo>
                      <a:pt x="826979" y="0"/>
                      <a:pt x="801230" y="31414"/>
                      <a:pt x="773106" y="60636"/>
                    </a:cubicBezTo>
                    <a:cubicBezTo>
                      <a:pt x="751739" y="83101"/>
                      <a:pt x="728180" y="103374"/>
                      <a:pt x="713571" y="108853"/>
                    </a:cubicBezTo>
                    <a:cubicBezTo>
                      <a:pt x="679785" y="121273"/>
                      <a:pt x="524739" y="238162"/>
                      <a:pt x="524739" y="238162"/>
                    </a:cubicBezTo>
                    <a:cubicBezTo>
                      <a:pt x="524739" y="238162"/>
                      <a:pt x="402381" y="321263"/>
                      <a:pt x="370970" y="345920"/>
                    </a:cubicBezTo>
                    <a:cubicBezTo>
                      <a:pt x="339377" y="370759"/>
                      <a:pt x="225968" y="355052"/>
                      <a:pt x="225968" y="355052"/>
                    </a:cubicBezTo>
                    <a:cubicBezTo>
                      <a:pt x="225968" y="355052"/>
                      <a:pt x="70921" y="321263"/>
                      <a:pt x="15952" y="259531"/>
                    </a:cubicBezTo>
                    <a:cubicBezTo>
                      <a:pt x="-22399" y="216793"/>
                      <a:pt x="17047" y="136980"/>
                      <a:pt x="43893" y="93146"/>
                    </a:cubicBezTo>
                    <a:cubicBezTo>
                      <a:pt x="55216" y="74152"/>
                      <a:pt x="64164" y="61732"/>
                      <a:pt x="64164" y="61732"/>
                    </a:cubicBezTo>
                    <a:lnTo>
                      <a:pt x="826979" y="0"/>
                    </a:ln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1" name="Bentuk Bebas: Bentuk 270">
                <a:extLst>
                  <a:ext uri="{FF2B5EF4-FFF2-40B4-BE49-F238E27FC236}">
                    <a16:creationId xmlns:a16="http://schemas.microsoft.com/office/drawing/2014/main" id="{1AE8A5E7-0824-4C4E-B33D-3A6977A94C11}"/>
                  </a:ext>
                </a:extLst>
              </p:cNvPr>
              <p:cNvSpPr/>
              <p:nvPr/>
            </p:nvSpPr>
            <p:spPr>
              <a:xfrm>
                <a:off x="7160873" y="3347995"/>
                <a:ext cx="441847" cy="481219"/>
              </a:xfrm>
              <a:custGeom>
                <a:avLst/>
                <a:gdLst>
                  <a:gd name="connsiteX0" fmla="*/ 398848 w 441847"/>
                  <a:gd name="connsiteY0" fmla="*/ 480891 h 481219"/>
                  <a:gd name="connsiteX1" fmla="*/ 0 w 441847"/>
                  <a:gd name="connsiteY1" fmla="*/ 98808 h 481219"/>
                  <a:gd name="connsiteX2" fmla="*/ 6757 w 441847"/>
                  <a:gd name="connsiteY2" fmla="*/ 88763 h 481219"/>
                  <a:gd name="connsiteX3" fmla="*/ 70675 w 441847"/>
                  <a:gd name="connsiteY3" fmla="*/ 0 h 481219"/>
                  <a:gd name="connsiteX4" fmla="*/ 220060 w 441847"/>
                  <a:gd name="connsiteY4" fmla="*/ 0 h 481219"/>
                  <a:gd name="connsiteX5" fmla="*/ 237044 w 441847"/>
                  <a:gd name="connsiteY5" fmla="*/ 82005 h 481219"/>
                  <a:gd name="connsiteX6" fmla="*/ 435921 w 441847"/>
                  <a:gd name="connsiteY6" fmla="*/ 416784 h 481219"/>
                  <a:gd name="connsiteX7" fmla="*/ 398848 w 441847"/>
                  <a:gd name="connsiteY7" fmla="*/ 480891 h 48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1847" h="481219">
                    <a:moveTo>
                      <a:pt x="398848" y="480891"/>
                    </a:moveTo>
                    <a:cubicBezTo>
                      <a:pt x="305528" y="473037"/>
                      <a:pt x="0" y="98808"/>
                      <a:pt x="0" y="98808"/>
                    </a:cubicBezTo>
                    <a:lnTo>
                      <a:pt x="6757" y="88763"/>
                    </a:lnTo>
                    <a:lnTo>
                      <a:pt x="70675" y="0"/>
                    </a:lnTo>
                    <a:lnTo>
                      <a:pt x="220060" y="0"/>
                    </a:lnTo>
                    <a:lnTo>
                      <a:pt x="237044" y="82005"/>
                    </a:lnTo>
                    <a:cubicBezTo>
                      <a:pt x="350453" y="241450"/>
                      <a:pt x="417841" y="352678"/>
                      <a:pt x="435921" y="416784"/>
                    </a:cubicBezTo>
                    <a:cubicBezTo>
                      <a:pt x="450530" y="462809"/>
                      <a:pt x="438112" y="484178"/>
                      <a:pt x="398848" y="480891"/>
                    </a:cubicBez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2" name="Bentuk Bebas: Bentuk 271">
                <a:extLst>
                  <a:ext uri="{FF2B5EF4-FFF2-40B4-BE49-F238E27FC236}">
                    <a16:creationId xmlns:a16="http://schemas.microsoft.com/office/drawing/2014/main" id="{CA4059A2-B687-DC43-9C74-7A25A9BFC03D}"/>
                  </a:ext>
                </a:extLst>
              </p:cNvPr>
              <p:cNvSpPr/>
              <p:nvPr/>
            </p:nvSpPr>
            <p:spPr>
              <a:xfrm>
                <a:off x="7160873" y="3436758"/>
                <a:ext cx="441847" cy="392456"/>
              </a:xfrm>
              <a:custGeom>
                <a:avLst/>
                <a:gdLst>
                  <a:gd name="connsiteX0" fmla="*/ 398848 w 441847"/>
                  <a:gd name="connsiteY0" fmla="*/ 392128 h 392456"/>
                  <a:gd name="connsiteX1" fmla="*/ 0 w 441847"/>
                  <a:gd name="connsiteY1" fmla="*/ 10045 h 392456"/>
                  <a:gd name="connsiteX2" fmla="*/ 6757 w 441847"/>
                  <a:gd name="connsiteY2" fmla="*/ 0 h 392456"/>
                  <a:gd name="connsiteX3" fmla="*/ 160525 w 441847"/>
                  <a:gd name="connsiteY3" fmla="*/ 160540 h 392456"/>
                  <a:gd name="connsiteX4" fmla="*/ 435921 w 441847"/>
                  <a:gd name="connsiteY4" fmla="*/ 326925 h 392456"/>
                  <a:gd name="connsiteX5" fmla="*/ 398848 w 441847"/>
                  <a:gd name="connsiteY5" fmla="*/ 392128 h 39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847" h="392456">
                    <a:moveTo>
                      <a:pt x="398848" y="392128"/>
                    </a:moveTo>
                    <a:cubicBezTo>
                      <a:pt x="305528" y="384274"/>
                      <a:pt x="0" y="10045"/>
                      <a:pt x="0" y="10045"/>
                    </a:cubicBezTo>
                    <a:lnTo>
                      <a:pt x="6757" y="0"/>
                    </a:lnTo>
                    <a:cubicBezTo>
                      <a:pt x="61726" y="50591"/>
                      <a:pt x="113409" y="104470"/>
                      <a:pt x="160525" y="160540"/>
                    </a:cubicBezTo>
                    <a:cubicBezTo>
                      <a:pt x="384238" y="423542"/>
                      <a:pt x="427885" y="350486"/>
                      <a:pt x="435921" y="326925"/>
                    </a:cubicBezTo>
                    <a:cubicBezTo>
                      <a:pt x="450530" y="374046"/>
                      <a:pt x="438112" y="395415"/>
                      <a:pt x="398848" y="39212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3" name="Bentuk Bebas: Bentuk 272">
                <a:extLst>
                  <a:ext uri="{FF2B5EF4-FFF2-40B4-BE49-F238E27FC236}">
                    <a16:creationId xmlns:a16="http://schemas.microsoft.com/office/drawing/2014/main" id="{21B6BD5B-DF73-2A43-B749-FEC889D4030B}"/>
                  </a:ext>
                </a:extLst>
              </p:cNvPr>
              <p:cNvSpPr/>
              <p:nvPr/>
            </p:nvSpPr>
            <p:spPr>
              <a:xfrm>
                <a:off x="6575384" y="4886188"/>
                <a:ext cx="781990" cy="168886"/>
              </a:xfrm>
              <a:custGeom>
                <a:avLst/>
                <a:gdLst>
                  <a:gd name="connsiteX0" fmla="*/ 781991 w 781990"/>
                  <a:gd name="connsiteY0" fmla="*/ 0 h 168886"/>
                  <a:gd name="connsiteX1" fmla="*/ 728117 w 781990"/>
                  <a:gd name="connsiteY1" fmla="*/ 60636 h 168886"/>
                  <a:gd name="connsiteX2" fmla="*/ 681000 w 781990"/>
                  <a:gd name="connsiteY2" fmla="*/ 70682 h 168886"/>
                  <a:gd name="connsiteX3" fmla="*/ 564122 w 781990"/>
                  <a:gd name="connsiteY3" fmla="*/ 125839 h 168886"/>
                  <a:gd name="connsiteX4" fmla="*/ 392274 w 781990"/>
                  <a:gd name="connsiteY4" fmla="*/ 132414 h 168886"/>
                  <a:gd name="connsiteX5" fmla="*/ 259690 w 781990"/>
                  <a:gd name="connsiteY5" fmla="*/ 150495 h 168886"/>
                  <a:gd name="connsiteX6" fmla="*/ 0 w 781990"/>
                  <a:gd name="connsiteY6" fmla="*/ 94242 h 168886"/>
                  <a:gd name="connsiteX7" fmla="*/ 20271 w 781990"/>
                  <a:gd name="connsiteY7" fmla="*/ 62828 h 168886"/>
                  <a:gd name="connsiteX8" fmla="*/ 781991 w 781990"/>
                  <a:gd name="connsiteY8" fmla="*/ 0 h 16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990" h="168886">
                    <a:moveTo>
                      <a:pt x="781991" y="0"/>
                    </a:moveTo>
                    <a:cubicBezTo>
                      <a:pt x="781991" y="0"/>
                      <a:pt x="756241" y="31414"/>
                      <a:pt x="728117" y="60636"/>
                    </a:cubicBezTo>
                    <a:cubicBezTo>
                      <a:pt x="713507" y="66298"/>
                      <a:pt x="697802" y="69586"/>
                      <a:pt x="681000" y="70682"/>
                    </a:cubicBezTo>
                    <a:cubicBezTo>
                      <a:pt x="645024" y="69586"/>
                      <a:pt x="564122" y="125839"/>
                      <a:pt x="564122" y="125839"/>
                    </a:cubicBezTo>
                    <a:cubicBezTo>
                      <a:pt x="564122" y="125839"/>
                      <a:pt x="419119" y="117985"/>
                      <a:pt x="392274" y="132414"/>
                    </a:cubicBezTo>
                    <a:cubicBezTo>
                      <a:pt x="365246" y="147025"/>
                      <a:pt x="259690" y="150495"/>
                      <a:pt x="259690" y="150495"/>
                    </a:cubicBezTo>
                    <a:cubicBezTo>
                      <a:pt x="67570" y="205470"/>
                      <a:pt x="14610" y="122369"/>
                      <a:pt x="0" y="94242"/>
                    </a:cubicBezTo>
                    <a:cubicBezTo>
                      <a:pt x="11323" y="75248"/>
                      <a:pt x="20271" y="62828"/>
                      <a:pt x="20271" y="62828"/>
                    </a:cubicBezTo>
                    <a:lnTo>
                      <a:pt x="781991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4" name="Bentuk Bebas: Bentuk 273">
                <a:extLst>
                  <a:ext uri="{FF2B5EF4-FFF2-40B4-BE49-F238E27FC236}">
                    <a16:creationId xmlns:a16="http://schemas.microsoft.com/office/drawing/2014/main" id="{6C90CCEA-B292-E042-903C-39D1A89944FA}"/>
                  </a:ext>
                </a:extLst>
              </p:cNvPr>
              <p:cNvSpPr/>
              <p:nvPr/>
            </p:nvSpPr>
            <p:spPr>
              <a:xfrm>
                <a:off x="6572111" y="3292838"/>
                <a:ext cx="1120866" cy="1742783"/>
              </a:xfrm>
              <a:custGeom>
                <a:avLst/>
                <a:gdLst>
                  <a:gd name="connsiteX0" fmla="*/ 1118916 w 1120866"/>
                  <a:gd name="connsiteY0" fmla="*/ 780968 h 1742783"/>
                  <a:gd name="connsiteX1" fmla="*/ 1116725 w 1120866"/>
                  <a:gd name="connsiteY1" fmla="*/ 796675 h 1742783"/>
                  <a:gd name="connsiteX2" fmla="*/ 1114533 w 1120866"/>
                  <a:gd name="connsiteY2" fmla="*/ 811286 h 1742783"/>
                  <a:gd name="connsiteX3" fmla="*/ 1089696 w 1120866"/>
                  <a:gd name="connsiteY3" fmla="*/ 891100 h 1742783"/>
                  <a:gd name="connsiteX4" fmla="*/ 989802 w 1120866"/>
                  <a:gd name="connsiteY4" fmla="*/ 1091090 h 1742783"/>
                  <a:gd name="connsiteX5" fmla="*/ 984140 w 1120866"/>
                  <a:gd name="connsiteY5" fmla="*/ 1120313 h 1742783"/>
                  <a:gd name="connsiteX6" fmla="*/ 981949 w 1120866"/>
                  <a:gd name="connsiteY6" fmla="*/ 1136020 h 1742783"/>
                  <a:gd name="connsiteX7" fmla="*/ 979575 w 1120866"/>
                  <a:gd name="connsiteY7" fmla="*/ 1150631 h 1742783"/>
                  <a:gd name="connsiteX8" fmla="*/ 961678 w 1120866"/>
                  <a:gd name="connsiteY8" fmla="*/ 1258388 h 1742783"/>
                  <a:gd name="connsiteX9" fmla="*/ 953825 w 1120866"/>
                  <a:gd name="connsiteY9" fmla="*/ 1382036 h 1742783"/>
                  <a:gd name="connsiteX10" fmla="*/ 889724 w 1120866"/>
                  <a:gd name="connsiteY10" fmla="*/ 1471894 h 1742783"/>
                  <a:gd name="connsiteX11" fmla="*/ 880776 w 1120866"/>
                  <a:gd name="connsiteY11" fmla="*/ 1567415 h 1742783"/>
                  <a:gd name="connsiteX12" fmla="*/ 817954 w 1120866"/>
                  <a:gd name="connsiteY12" fmla="*/ 1600108 h 1742783"/>
                  <a:gd name="connsiteX13" fmla="*/ 684274 w 1120866"/>
                  <a:gd name="connsiteY13" fmla="*/ 1646133 h 1742783"/>
                  <a:gd name="connsiteX14" fmla="*/ 567395 w 1120866"/>
                  <a:gd name="connsiteY14" fmla="*/ 1700012 h 1742783"/>
                  <a:gd name="connsiteX15" fmla="*/ 395547 w 1120866"/>
                  <a:gd name="connsiteY15" fmla="*/ 1706769 h 1742783"/>
                  <a:gd name="connsiteX16" fmla="*/ 262963 w 1120866"/>
                  <a:gd name="connsiteY16" fmla="*/ 1724668 h 1742783"/>
                  <a:gd name="connsiteX17" fmla="*/ 1082 w 1120866"/>
                  <a:gd name="connsiteY17" fmla="*/ 1662936 h 1742783"/>
                  <a:gd name="connsiteX18" fmla="*/ 41624 w 1120866"/>
                  <a:gd name="connsiteY18" fmla="*/ 1559562 h 1742783"/>
                  <a:gd name="connsiteX19" fmla="*/ 74131 w 1120866"/>
                  <a:gd name="connsiteY19" fmla="*/ 1446142 h 1742783"/>
                  <a:gd name="connsiteX20" fmla="*/ 122526 w 1120866"/>
                  <a:gd name="connsiteY20" fmla="*/ 1298934 h 1742783"/>
                  <a:gd name="connsiteX21" fmla="*/ 131475 w 1120866"/>
                  <a:gd name="connsiteY21" fmla="*/ 1233732 h 1742783"/>
                  <a:gd name="connsiteX22" fmla="*/ 170739 w 1120866"/>
                  <a:gd name="connsiteY22" fmla="*/ 1113555 h 1742783"/>
                  <a:gd name="connsiteX23" fmla="*/ 153937 w 1120866"/>
                  <a:gd name="connsiteY23" fmla="*/ 949544 h 1742783"/>
                  <a:gd name="connsiteX24" fmla="*/ 130379 w 1120866"/>
                  <a:gd name="connsiteY24" fmla="*/ 783160 h 1742783"/>
                  <a:gd name="connsiteX25" fmla="*/ 102255 w 1120866"/>
                  <a:gd name="connsiteY25" fmla="*/ 674124 h 1742783"/>
                  <a:gd name="connsiteX26" fmla="*/ 90933 w 1120866"/>
                  <a:gd name="connsiteY26" fmla="*/ 346102 h 1742783"/>
                  <a:gd name="connsiteX27" fmla="*/ 90933 w 1120866"/>
                  <a:gd name="connsiteY27" fmla="*/ 329300 h 1742783"/>
                  <a:gd name="connsiteX28" fmla="*/ 160694 w 1120866"/>
                  <a:gd name="connsiteY28" fmla="*/ 145016 h 1742783"/>
                  <a:gd name="connsiteX29" fmla="*/ 324690 w 1120866"/>
                  <a:gd name="connsiteY29" fmla="*/ 5662 h 1742783"/>
                  <a:gd name="connsiteX30" fmla="*/ 344961 w 1120866"/>
                  <a:gd name="connsiteY30" fmla="*/ 0 h 1742783"/>
                  <a:gd name="connsiteX31" fmla="*/ 374180 w 1120866"/>
                  <a:gd name="connsiteY31" fmla="*/ 6758 h 1742783"/>
                  <a:gd name="connsiteX32" fmla="*/ 606659 w 1120866"/>
                  <a:gd name="connsiteY32" fmla="*/ 164011 h 1742783"/>
                  <a:gd name="connsiteX33" fmla="*/ 748192 w 1120866"/>
                  <a:gd name="connsiteY33" fmla="*/ 313593 h 1742783"/>
                  <a:gd name="connsiteX34" fmla="*/ 1024683 w 1120866"/>
                  <a:gd name="connsiteY34" fmla="*/ 474133 h 1742783"/>
                  <a:gd name="connsiteX35" fmla="*/ 1088601 w 1120866"/>
                  <a:gd name="connsiteY35" fmla="*/ 602346 h 1742783"/>
                  <a:gd name="connsiteX36" fmla="*/ 1118916 w 1120866"/>
                  <a:gd name="connsiteY36" fmla="*/ 780968 h 174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20866" h="1742783">
                    <a:moveTo>
                      <a:pt x="1118916" y="780968"/>
                    </a:moveTo>
                    <a:cubicBezTo>
                      <a:pt x="1118916" y="786630"/>
                      <a:pt x="1117820" y="791013"/>
                      <a:pt x="1116725" y="796675"/>
                    </a:cubicBezTo>
                    <a:cubicBezTo>
                      <a:pt x="1115629" y="802337"/>
                      <a:pt x="1115629" y="806720"/>
                      <a:pt x="1114533" y="811286"/>
                    </a:cubicBezTo>
                    <a:cubicBezTo>
                      <a:pt x="1111063" y="839413"/>
                      <a:pt x="1102115" y="866261"/>
                      <a:pt x="1089696" y="891100"/>
                    </a:cubicBezTo>
                    <a:cubicBezTo>
                      <a:pt x="1065042" y="931463"/>
                      <a:pt x="989802" y="1091090"/>
                      <a:pt x="989802" y="1091090"/>
                    </a:cubicBezTo>
                    <a:lnTo>
                      <a:pt x="984140" y="1120313"/>
                    </a:lnTo>
                    <a:lnTo>
                      <a:pt x="981949" y="1136020"/>
                    </a:lnTo>
                    <a:lnTo>
                      <a:pt x="979575" y="1150631"/>
                    </a:lnTo>
                    <a:lnTo>
                      <a:pt x="961678" y="1258388"/>
                    </a:lnTo>
                    <a:lnTo>
                      <a:pt x="953825" y="1382036"/>
                    </a:lnTo>
                    <a:cubicBezTo>
                      <a:pt x="953825" y="1382036"/>
                      <a:pt x="908900" y="1445046"/>
                      <a:pt x="889724" y="1471894"/>
                    </a:cubicBezTo>
                    <a:cubicBezTo>
                      <a:pt x="870732" y="1498925"/>
                      <a:pt x="872923" y="1539289"/>
                      <a:pt x="880776" y="1567415"/>
                    </a:cubicBezTo>
                    <a:cubicBezTo>
                      <a:pt x="888629" y="1595542"/>
                      <a:pt x="817954" y="1600108"/>
                      <a:pt x="817954" y="1600108"/>
                    </a:cubicBezTo>
                    <a:cubicBezTo>
                      <a:pt x="817954" y="1600108"/>
                      <a:pt x="720068" y="1648324"/>
                      <a:pt x="684274" y="1646133"/>
                    </a:cubicBezTo>
                    <a:cubicBezTo>
                      <a:pt x="648297" y="1643758"/>
                      <a:pt x="567395" y="1700012"/>
                      <a:pt x="567395" y="1700012"/>
                    </a:cubicBezTo>
                    <a:cubicBezTo>
                      <a:pt x="567395" y="1700012"/>
                      <a:pt x="422393" y="1692158"/>
                      <a:pt x="395547" y="1706769"/>
                    </a:cubicBezTo>
                    <a:cubicBezTo>
                      <a:pt x="368519" y="1721380"/>
                      <a:pt x="262963" y="1724668"/>
                      <a:pt x="262963" y="1724668"/>
                    </a:cubicBezTo>
                    <a:cubicBezTo>
                      <a:pt x="57330" y="1783113"/>
                      <a:pt x="10031" y="1683209"/>
                      <a:pt x="1082" y="1662936"/>
                    </a:cubicBezTo>
                    <a:cubicBezTo>
                      <a:pt x="-7866" y="1642663"/>
                      <a:pt x="41624" y="1559562"/>
                      <a:pt x="41624" y="1559562"/>
                    </a:cubicBezTo>
                    <a:cubicBezTo>
                      <a:pt x="41624" y="1559562"/>
                      <a:pt x="52764" y="1455092"/>
                      <a:pt x="74131" y="1446142"/>
                    </a:cubicBezTo>
                    <a:cubicBezTo>
                      <a:pt x="95498" y="1437193"/>
                      <a:pt x="122526" y="1298934"/>
                      <a:pt x="122526" y="1298934"/>
                    </a:cubicBezTo>
                    <a:cubicBezTo>
                      <a:pt x="122526" y="1298934"/>
                      <a:pt x="114673" y="1256197"/>
                      <a:pt x="131475" y="1233732"/>
                    </a:cubicBezTo>
                    <a:cubicBezTo>
                      <a:pt x="148276" y="1211267"/>
                      <a:pt x="148276" y="1144969"/>
                      <a:pt x="170739" y="1113555"/>
                    </a:cubicBezTo>
                    <a:cubicBezTo>
                      <a:pt x="193201" y="1082141"/>
                      <a:pt x="146085" y="977488"/>
                      <a:pt x="153937" y="949544"/>
                    </a:cubicBezTo>
                    <a:cubicBezTo>
                      <a:pt x="161790" y="921418"/>
                      <a:pt x="128005" y="811286"/>
                      <a:pt x="130379" y="783160"/>
                    </a:cubicBezTo>
                    <a:cubicBezTo>
                      <a:pt x="132571" y="755033"/>
                      <a:pt x="123622" y="731473"/>
                      <a:pt x="102255" y="674124"/>
                    </a:cubicBezTo>
                    <a:cubicBezTo>
                      <a:pt x="83080" y="625907"/>
                      <a:pt x="88741" y="407835"/>
                      <a:pt x="90933" y="346102"/>
                    </a:cubicBezTo>
                    <a:cubicBezTo>
                      <a:pt x="90933" y="336057"/>
                      <a:pt x="90933" y="329300"/>
                      <a:pt x="90933" y="329300"/>
                    </a:cubicBezTo>
                    <a:cubicBezTo>
                      <a:pt x="90933" y="329300"/>
                      <a:pt x="110108" y="267385"/>
                      <a:pt x="160694" y="145016"/>
                    </a:cubicBezTo>
                    <a:cubicBezTo>
                      <a:pt x="198863" y="51687"/>
                      <a:pt x="284330" y="16986"/>
                      <a:pt x="324690" y="5662"/>
                    </a:cubicBezTo>
                    <a:cubicBezTo>
                      <a:pt x="331447" y="3470"/>
                      <a:pt x="338204" y="2374"/>
                      <a:pt x="344961" y="0"/>
                    </a:cubicBezTo>
                    <a:cubicBezTo>
                      <a:pt x="355005" y="1096"/>
                      <a:pt x="363954" y="3470"/>
                      <a:pt x="374180" y="6758"/>
                    </a:cubicBezTo>
                    <a:cubicBezTo>
                      <a:pt x="413444" y="20273"/>
                      <a:pt x="493250" y="58445"/>
                      <a:pt x="606659" y="164011"/>
                    </a:cubicBezTo>
                    <a:cubicBezTo>
                      <a:pt x="657246" y="211314"/>
                      <a:pt x="704362" y="260810"/>
                      <a:pt x="748192" y="313593"/>
                    </a:cubicBezTo>
                    <a:cubicBezTo>
                      <a:pt x="1004412" y="614583"/>
                      <a:pt x="1024683" y="474133"/>
                      <a:pt x="1024683" y="474133"/>
                    </a:cubicBezTo>
                    <a:cubicBezTo>
                      <a:pt x="1024683" y="474133"/>
                      <a:pt x="1035823" y="500068"/>
                      <a:pt x="1088601" y="602346"/>
                    </a:cubicBezTo>
                    <a:cubicBezTo>
                      <a:pt x="1118916" y="659512"/>
                      <a:pt x="1124577" y="724715"/>
                      <a:pt x="1118916" y="780968"/>
                    </a:cubicBezTo>
                    <a:close/>
                  </a:path>
                </a:pathLst>
              </a:custGeom>
              <a:solidFill>
                <a:srgbClr val="A364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5" name="Bentuk Bebas: Bentuk 274">
                <a:extLst>
                  <a:ext uri="{FF2B5EF4-FFF2-40B4-BE49-F238E27FC236}">
                    <a16:creationId xmlns:a16="http://schemas.microsoft.com/office/drawing/2014/main" id="{0D992F55-EB16-294E-92BF-268E0D98EA94}"/>
                  </a:ext>
                </a:extLst>
              </p:cNvPr>
              <p:cNvSpPr/>
              <p:nvPr/>
            </p:nvSpPr>
            <p:spPr>
              <a:xfrm>
                <a:off x="6884382" y="3127732"/>
                <a:ext cx="386612" cy="397789"/>
              </a:xfrm>
              <a:custGeom>
                <a:avLst/>
                <a:gdLst>
                  <a:gd name="connsiteX0" fmla="*/ 386612 w 386612"/>
                  <a:gd name="connsiteY0" fmla="*/ 204557 h 397789"/>
                  <a:gd name="connsiteX1" fmla="*/ 130393 w 386612"/>
                  <a:gd name="connsiteY1" fmla="*/ 0 h 397789"/>
                  <a:gd name="connsiteX2" fmla="*/ 0 w 386612"/>
                  <a:gd name="connsiteY2" fmla="*/ 166202 h 397789"/>
                  <a:gd name="connsiteX3" fmla="*/ 264073 w 386612"/>
                  <a:gd name="connsiteY3" fmla="*/ 397790 h 397789"/>
                  <a:gd name="connsiteX4" fmla="*/ 386612 w 386612"/>
                  <a:gd name="connsiteY4" fmla="*/ 204557 h 3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612" h="397789">
                    <a:moveTo>
                      <a:pt x="386612" y="204557"/>
                    </a:moveTo>
                    <a:lnTo>
                      <a:pt x="130393" y="0"/>
                    </a:lnTo>
                    <a:cubicBezTo>
                      <a:pt x="130393" y="0"/>
                      <a:pt x="38168" y="11141"/>
                      <a:pt x="0" y="166202"/>
                    </a:cubicBezTo>
                    <a:lnTo>
                      <a:pt x="264073" y="397790"/>
                    </a:lnTo>
                    <a:lnTo>
                      <a:pt x="386612" y="204557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6" name="Bentuk Bebas: Bentuk 275">
                <a:extLst>
                  <a:ext uri="{FF2B5EF4-FFF2-40B4-BE49-F238E27FC236}">
                    <a16:creationId xmlns:a16="http://schemas.microsoft.com/office/drawing/2014/main" id="{94339807-63FE-704D-BB38-89D96759CFBF}"/>
                  </a:ext>
                </a:extLst>
              </p:cNvPr>
              <p:cNvSpPr/>
              <p:nvPr/>
            </p:nvSpPr>
            <p:spPr>
              <a:xfrm>
                <a:off x="6878903" y="3117687"/>
                <a:ext cx="392091" cy="392127"/>
              </a:xfrm>
              <a:custGeom>
                <a:avLst/>
                <a:gdLst>
                  <a:gd name="connsiteX0" fmla="*/ 392091 w 392091"/>
                  <a:gd name="connsiteY0" fmla="*/ 214602 h 392127"/>
                  <a:gd name="connsiteX1" fmla="*/ 346983 w 392091"/>
                  <a:gd name="connsiteY1" fmla="*/ 277430 h 392127"/>
                  <a:gd name="connsiteX2" fmla="*/ 300962 w 392091"/>
                  <a:gd name="connsiteY2" fmla="*/ 341536 h 392127"/>
                  <a:gd name="connsiteX3" fmla="*/ 266264 w 392091"/>
                  <a:gd name="connsiteY3" fmla="*/ 392128 h 392127"/>
                  <a:gd name="connsiteX4" fmla="*/ 56065 w 392091"/>
                  <a:gd name="connsiteY4" fmla="*/ 214602 h 392127"/>
                  <a:gd name="connsiteX5" fmla="*/ 20089 w 392091"/>
                  <a:gd name="connsiteY5" fmla="*/ 183005 h 392127"/>
                  <a:gd name="connsiteX6" fmla="*/ 0 w 392091"/>
                  <a:gd name="connsiteY6" fmla="*/ 166202 h 392127"/>
                  <a:gd name="connsiteX7" fmla="*/ 86381 w 392091"/>
                  <a:gd name="connsiteY7" fmla="*/ 20090 h 392127"/>
                  <a:gd name="connsiteX8" fmla="*/ 131306 w 392091"/>
                  <a:gd name="connsiteY8" fmla="*/ 0 h 392127"/>
                  <a:gd name="connsiteX9" fmla="*/ 392091 w 392091"/>
                  <a:gd name="connsiteY9" fmla="*/ 214602 h 39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2091" h="392127">
                    <a:moveTo>
                      <a:pt x="392091" y="214602"/>
                    </a:moveTo>
                    <a:lnTo>
                      <a:pt x="346983" y="277430"/>
                    </a:lnTo>
                    <a:lnTo>
                      <a:pt x="300962" y="341536"/>
                    </a:lnTo>
                    <a:lnTo>
                      <a:pt x="266264" y="392128"/>
                    </a:lnTo>
                    <a:lnTo>
                      <a:pt x="56065" y="214602"/>
                    </a:lnTo>
                    <a:lnTo>
                      <a:pt x="20089" y="183005"/>
                    </a:lnTo>
                    <a:lnTo>
                      <a:pt x="0" y="166202"/>
                    </a:lnTo>
                    <a:cubicBezTo>
                      <a:pt x="20089" y="82005"/>
                      <a:pt x="57161" y="40363"/>
                      <a:pt x="86381" y="20090"/>
                    </a:cubicBezTo>
                    <a:cubicBezTo>
                      <a:pt x="99895" y="10045"/>
                      <a:pt x="114504" y="3288"/>
                      <a:pt x="131306" y="0"/>
                    </a:cubicBezTo>
                    <a:lnTo>
                      <a:pt x="392091" y="214602"/>
                    </a:ln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7" name="Bentuk Bebas: Bentuk 276">
                <a:extLst>
                  <a:ext uri="{FF2B5EF4-FFF2-40B4-BE49-F238E27FC236}">
                    <a16:creationId xmlns:a16="http://schemas.microsoft.com/office/drawing/2014/main" id="{054A4A8C-442C-2942-BB1D-9BE1190D30D4}"/>
                  </a:ext>
                </a:extLst>
              </p:cNvPr>
              <p:cNvSpPr/>
              <p:nvPr/>
            </p:nvSpPr>
            <p:spPr>
              <a:xfrm>
                <a:off x="7838221" y="4025406"/>
                <a:ext cx="1235074" cy="305739"/>
              </a:xfrm>
              <a:custGeom>
                <a:avLst/>
                <a:gdLst>
                  <a:gd name="connsiteX0" fmla="*/ 1196544 w 1235074"/>
                  <a:gd name="connsiteY0" fmla="*/ 116889 h 305739"/>
                  <a:gd name="connsiteX1" fmla="*/ 692140 w 1235074"/>
                  <a:gd name="connsiteY1" fmla="*/ 153965 h 305739"/>
                  <a:gd name="connsiteX2" fmla="*/ 365246 w 1235074"/>
                  <a:gd name="connsiteY2" fmla="*/ 266289 h 305739"/>
                  <a:gd name="connsiteX3" fmla="*/ 95512 w 1235074"/>
                  <a:gd name="connsiteY3" fmla="*/ 303365 h 305739"/>
                  <a:gd name="connsiteX4" fmla="*/ 0 w 1235074"/>
                  <a:gd name="connsiteY4" fmla="*/ 305739 h 305739"/>
                  <a:gd name="connsiteX5" fmla="*/ 59535 w 1235074"/>
                  <a:gd name="connsiteY5" fmla="*/ 64107 h 305739"/>
                  <a:gd name="connsiteX6" fmla="*/ 94416 w 1235074"/>
                  <a:gd name="connsiteY6" fmla="*/ 63011 h 305739"/>
                  <a:gd name="connsiteX7" fmla="*/ 377481 w 1235074"/>
                  <a:gd name="connsiteY7" fmla="*/ 42738 h 305739"/>
                  <a:gd name="connsiteX8" fmla="*/ 659451 w 1235074"/>
                  <a:gd name="connsiteY8" fmla="*/ 0 h 305739"/>
                  <a:gd name="connsiteX9" fmla="*/ 1196544 w 1235074"/>
                  <a:gd name="connsiteY9" fmla="*/ 116889 h 3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5074" h="305739">
                    <a:moveTo>
                      <a:pt x="1196544" y="116889"/>
                    </a:moveTo>
                    <a:cubicBezTo>
                      <a:pt x="981963" y="180996"/>
                      <a:pt x="692140" y="153965"/>
                      <a:pt x="692140" y="153965"/>
                    </a:cubicBezTo>
                    <a:cubicBezTo>
                      <a:pt x="692140" y="153965"/>
                      <a:pt x="407797" y="227021"/>
                      <a:pt x="365246" y="266289"/>
                    </a:cubicBezTo>
                    <a:cubicBezTo>
                      <a:pt x="337122" y="291128"/>
                      <a:pt x="193215" y="300077"/>
                      <a:pt x="95512" y="303365"/>
                    </a:cubicBezTo>
                    <a:cubicBezTo>
                      <a:pt x="41638" y="305739"/>
                      <a:pt x="0" y="305739"/>
                      <a:pt x="0" y="305739"/>
                    </a:cubicBezTo>
                    <a:lnTo>
                      <a:pt x="59535" y="64107"/>
                    </a:lnTo>
                    <a:lnTo>
                      <a:pt x="94416" y="63011"/>
                    </a:lnTo>
                    <a:cubicBezTo>
                      <a:pt x="171848" y="59541"/>
                      <a:pt x="355019" y="50591"/>
                      <a:pt x="377481" y="42738"/>
                    </a:cubicBezTo>
                    <a:cubicBezTo>
                      <a:pt x="405605" y="33788"/>
                      <a:pt x="659451" y="0"/>
                      <a:pt x="659451" y="0"/>
                    </a:cubicBezTo>
                    <a:cubicBezTo>
                      <a:pt x="659451" y="0"/>
                      <a:pt x="1411126" y="52783"/>
                      <a:pt x="1196544" y="116889"/>
                    </a:cubicBezTo>
                    <a:close/>
                  </a:path>
                </a:pathLst>
              </a:custGeom>
              <a:solidFill>
                <a:srgbClr val="EFB7B9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8" name="Bentuk Bebas: Bentuk 277">
                <a:extLst>
                  <a:ext uri="{FF2B5EF4-FFF2-40B4-BE49-F238E27FC236}">
                    <a16:creationId xmlns:a16="http://schemas.microsoft.com/office/drawing/2014/main" id="{A33D19BC-0E21-BE4B-81CE-A0A7855E5AB4}"/>
                  </a:ext>
                </a:extLst>
              </p:cNvPr>
              <p:cNvSpPr/>
              <p:nvPr/>
            </p:nvSpPr>
            <p:spPr>
              <a:xfrm>
                <a:off x="6697689" y="3439407"/>
                <a:ext cx="990050" cy="1004062"/>
              </a:xfrm>
              <a:custGeom>
                <a:avLst/>
                <a:gdLst>
                  <a:gd name="connsiteX0" fmla="*/ 990050 w 990050"/>
                  <a:gd name="connsiteY0" fmla="*/ 663622 h 1004062"/>
                  <a:gd name="connsiteX1" fmla="*/ 965396 w 990050"/>
                  <a:gd name="connsiteY1" fmla="*/ 743435 h 1004062"/>
                  <a:gd name="connsiteX2" fmla="*/ 865319 w 990050"/>
                  <a:gd name="connsiteY2" fmla="*/ 943426 h 1004062"/>
                  <a:gd name="connsiteX3" fmla="*/ 855275 w 990050"/>
                  <a:gd name="connsiteY3" fmla="*/ 1004062 h 1004062"/>
                  <a:gd name="connsiteX4" fmla="*/ 754102 w 990050"/>
                  <a:gd name="connsiteY4" fmla="*/ 958037 h 1004062"/>
                  <a:gd name="connsiteX5" fmla="*/ 328225 w 990050"/>
                  <a:gd name="connsiteY5" fmla="*/ 662526 h 1004062"/>
                  <a:gd name="connsiteX6" fmla="*/ 35116 w 990050"/>
                  <a:gd name="connsiteY6" fmla="*/ 325373 h 1004062"/>
                  <a:gd name="connsiteX7" fmla="*/ 170987 w 990050"/>
                  <a:gd name="connsiteY7" fmla="*/ 6301 h 1004062"/>
                  <a:gd name="connsiteX8" fmla="*/ 649641 w 990050"/>
                  <a:gd name="connsiteY8" fmla="*/ 352404 h 1004062"/>
                  <a:gd name="connsiteX9" fmla="*/ 934898 w 990050"/>
                  <a:gd name="connsiteY9" fmla="*/ 620884 h 1004062"/>
                  <a:gd name="connsiteX10" fmla="*/ 990050 w 990050"/>
                  <a:gd name="connsiteY10" fmla="*/ 663622 h 100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0050" h="1004062">
                    <a:moveTo>
                      <a:pt x="990050" y="663622"/>
                    </a:moveTo>
                    <a:cubicBezTo>
                      <a:pt x="986580" y="691748"/>
                      <a:pt x="977632" y="718596"/>
                      <a:pt x="965396" y="743435"/>
                    </a:cubicBezTo>
                    <a:cubicBezTo>
                      <a:pt x="940560" y="783799"/>
                      <a:pt x="865319" y="943426"/>
                      <a:pt x="865319" y="943426"/>
                    </a:cubicBezTo>
                    <a:lnTo>
                      <a:pt x="855275" y="1004062"/>
                    </a:lnTo>
                    <a:cubicBezTo>
                      <a:pt x="820394" y="990547"/>
                      <a:pt x="786609" y="975936"/>
                      <a:pt x="754102" y="958037"/>
                    </a:cubicBezTo>
                    <a:lnTo>
                      <a:pt x="328225" y="662526"/>
                    </a:lnTo>
                    <a:cubicBezTo>
                      <a:pt x="328225" y="662526"/>
                      <a:pt x="163134" y="554586"/>
                      <a:pt x="35116" y="325373"/>
                    </a:cubicBezTo>
                    <a:cubicBezTo>
                      <a:pt x="-93085" y="96160"/>
                      <a:pt x="170987" y="6301"/>
                      <a:pt x="170987" y="6301"/>
                    </a:cubicBezTo>
                    <a:cubicBezTo>
                      <a:pt x="324938" y="-49952"/>
                      <a:pt x="637223" y="287201"/>
                      <a:pt x="649641" y="352404"/>
                    </a:cubicBezTo>
                    <a:cubicBezTo>
                      <a:pt x="661877" y="417606"/>
                      <a:pt x="812541" y="499611"/>
                      <a:pt x="934898" y="620884"/>
                    </a:cubicBezTo>
                    <a:cubicBezTo>
                      <a:pt x="951882" y="638783"/>
                      <a:pt x="969779" y="652298"/>
                      <a:pt x="990050" y="66362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79" name="Bentuk Bebas: Bentuk 278">
                <a:extLst>
                  <a:ext uri="{FF2B5EF4-FFF2-40B4-BE49-F238E27FC236}">
                    <a16:creationId xmlns:a16="http://schemas.microsoft.com/office/drawing/2014/main" id="{1F6F587E-E2A7-8441-9453-630AEBCA0D43}"/>
                  </a:ext>
                </a:extLst>
              </p:cNvPr>
              <p:cNvSpPr/>
              <p:nvPr/>
            </p:nvSpPr>
            <p:spPr>
              <a:xfrm>
                <a:off x="6696593" y="3406894"/>
                <a:ext cx="994433" cy="1006257"/>
              </a:xfrm>
              <a:custGeom>
                <a:avLst/>
                <a:gdLst>
                  <a:gd name="connsiteX0" fmla="*/ 994433 w 994433"/>
                  <a:gd name="connsiteY0" fmla="*/ 666912 h 1006257"/>
                  <a:gd name="connsiteX1" fmla="*/ 991146 w 994433"/>
                  <a:gd name="connsiteY1" fmla="*/ 697231 h 1006257"/>
                  <a:gd name="connsiteX2" fmla="*/ 966492 w 994433"/>
                  <a:gd name="connsiteY2" fmla="*/ 777044 h 1006257"/>
                  <a:gd name="connsiteX3" fmla="*/ 866415 w 994433"/>
                  <a:gd name="connsiteY3" fmla="*/ 977035 h 1006257"/>
                  <a:gd name="connsiteX4" fmla="*/ 860753 w 994433"/>
                  <a:gd name="connsiteY4" fmla="*/ 1006257 h 1006257"/>
                  <a:gd name="connsiteX5" fmla="*/ 754102 w 994433"/>
                  <a:gd name="connsiteY5" fmla="*/ 957858 h 1006257"/>
                  <a:gd name="connsiteX6" fmla="*/ 328225 w 994433"/>
                  <a:gd name="connsiteY6" fmla="*/ 662346 h 1006257"/>
                  <a:gd name="connsiteX7" fmla="*/ 35116 w 994433"/>
                  <a:gd name="connsiteY7" fmla="*/ 325376 h 1006257"/>
                  <a:gd name="connsiteX8" fmla="*/ 170987 w 994433"/>
                  <a:gd name="connsiteY8" fmla="*/ 6304 h 1006257"/>
                  <a:gd name="connsiteX9" fmla="*/ 649641 w 994433"/>
                  <a:gd name="connsiteY9" fmla="*/ 352224 h 1006257"/>
                  <a:gd name="connsiteX10" fmla="*/ 934898 w 994433"/>
                  <a:gd name="connsiteY10" fmla="*/ 620887 h 1006257"/>
                  <a:gd name="connsiteX11" fmla="*/ 994433 w 994433"/>
                  <a:gd name="connsiteY11" fmla="*/ 666912 h 100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94433" h="1006257">
                    <a:moveTo>
                      <a:pt x="994433" y="666912"/>
                    </a:moveTo>
                    <a:cubicBezTo>
                      <a:pt x="993337" y="678053"/>
                      <a:pt x="992242" y="688281"/>
                      <a:pt x="991146" y="697231"/>
                    </a:cubicBezTo>
                    <a:cubicBezTo>
                      <a:pt x="987676" y="725357"/>
                      <a:pt x="978728" y="752205"/>
                      <a:pt x="966492" y="777044"/>
                    </a:cubicBezTo>
                    <a:cubicBezTo>
                      <a:pt x="941655" y="817408"/>
                      <a:pt x="866415" y="977035"/>
                      <a:pt x="866415" y="977035"/>
                    </a:cubicBezTo>
                    <a:lnTo>
                      <a:pt x="860753" y="1006257"/>
                    </a:lnTo>
                    <a:cubicBezTo>
                      <a:pt x="823681" y="992742"/>
                      <a:pt x="787704" y="977035"/>
                      <a:pt x="754102" y="957858"/>
                    </a:cubicBezTo>
                    <a:lnTo>
                      <a:pt x="328225" y="662346"/>
                    </a:lnTo>
                    <a:cubicBezTo>
                      <a:pt x="328225" y="662346"/>
                      <a:pt x="163134" y="554589"/>
                      <a:pt x="35116" y="325376"/>
                    </a:cubicBezTo>
                    <a:cubicBezTo>
                      <a:pt x="-93085" y="96163"/>
                      <a:pt x="170987" y="6304"/>
                      <a:pt x="170987" y="6304"/>
                    </a:cubicBezTo>
                    <a:cubicBezTo>
                      <a:pt x="324938" y="-49949"/>
                      <a:pt x="637223" y="287021"/>
                      <a:pt x="649641" y="352224"/>
                    </a:cubicBezTo>
                    <a:cubicBezTo>
                      <a:pt x="661877" y="417426"/>
                      <a:pt x="812541" y="499432"/>
                      <a:pt x="934898" y="620887"/>
                    </a:cubicBezTo>
                    <a:cubicBezTo>
                      <a:pt x="954074" y="639882"/>
                      <a:pt x="973066" y="654493"/>
                      <a:pt x="994433" y="66691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0" name="Bentuk Bebas: Bentuk 279">
                <a:extLst>
                  <a:ext uri="{FF2B5EF4-FFF2-40B4-BE49-F238E27FC236}">
                    <a16:creationId xmlns:a16="http://schemas.microsoft.com/office/drawing/2014/main" id="{45D8E984-1855-1642-94CC-9F79A3B5A111}"/>
                  </a:ext>
                </a:extLst>
              </p:cNvPr>
              <p:cNvSpPr/>
              <p:nvPr/>
            </p:nvSpPr>
            <p:spPr>
              <a:xfrm>
                <a:off x="6697689" y="3423700"/>
                <a:ext cx="1169751" cy="1027206"/>
              </a:xfrm>
              <a:custGeom>
                <a:avLst/>
                <a:gdLst>
                  <a:gd name="connsiteX0" fmla="*/ 1169751 w 1169751"/>
                  <a:gd name="connsiteY0" fmla="*/ 655768 h 1027206"/>
                  <a:gd name="connsiteX1" fmla="*/ 1148384 w 1169751"/>
                  <a:gd name="connsiteY1" fmla="*/ 1006254 h 1027206"/>
                  <a:gd name="connsiteX2" fmla="*/ 1014704 w 1169751"/>
                  <a:gd name="connsiteY2" fmla="*/ 1017395 h 1027206"/>
                  <a:gd name="connsiteX3" fmla="*/ 1005756 w 1169751"/>
                  <a:gd name="connsiteY3" fmla="*/ 1020865 h 1027206"/>
                  <a:gd name="connsiteX4" fmla="*/ 754102 w 1169751"/>
                  <a:gd name="connsiteY4" fmla="*/ 956759 h 1027206"/>
                  <a:gd name="connsiteX5" fmla="*/ 328225 w 1169751"/>
                  <a:gd name="connsiteY5" fmla="*/ 662343 h 1027206"/>
                  <a:gd name="connsiteX6" fmla="*/ 35116 w 1169751"/>
                  <a:gd name="connsiteY6" fmla="*/ 325373 h 1027206"/>
                  <a:gd name="connsiteX7" fmla="*/ 170987 w 1169751"/>
                  <a:gd name="connsiteY7" fmla="*/ 6301 h 1027206"/>
                  <a:gd name="connsiteX8" fmla="*/ 649641 w 1169751"/>
                  <a:gd name="connsiteY8" fmla="*/ 352404 h 1027206"/>
                  <a:gd name="connsiteX9" fmla="*/ 934898 w 1169751"/>
                  <a:gd name="connsiteY9" fmla="*/ 620884 h 1027206"/>
                  <a:gd name="connsiteX10" fmla="*/ 996807 w 1169751"/>
                  <a:gd name="connsiteY10" fmla="*/ 665813 h 1027206"/>
                  <a:gd name="connsiteX11" fmla="*/ 1169751 w 1169751"/>
                  <a:gd name="connsiteY11" fmla="*/ 655768 h 102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9751" h="1027206">
                    <a:moveTo>
                      <a:pt x="1169751" y="655768"/>
                    </a:moveTo>
                    <a:lnTo>
                      <a:pt x="1148384" y="1006254"/>
                    </a:lnTo>
                    <a:lnTo>
                      <a:pt x="1014704" y="1017395"/>
                    </a:lnTo>
                    <a:cubicBezTo>
                      <a:pt x="1011417" y="1018674"/>
                      <a:pt x="1009043" y="1020865"/>
                      <a:pt x="1005756" y="1020865"/>
                    </a:cubicBezTo>
                    <a:cubicBezTo>
                      <a:pt x="920288" y="1052279"/>
                      <a:pt x="754102" y="956759"/>
                      <a:pt x="754102" y="956759"/>
                    </a:cubicBezTo>
                    <a:lnTo>
                      <a:pt x="328225" y="662343"/>
                    </a:lnTo>
                    <a:cubicBezTo>
                      <a:pt x="328225" y="662343"/>
                      <a:pt x="163134" y="554586"/>
                      <a:pt x="35116" y="325373"/>
                    </a:cubicBezTo>
                    <a:cubicBezTo>
                      <a:pt x="-93085" y="96160"/>
                      <a:pt x="170987" y="6301"/>
                      <a:pt x="170987" y="6301"/>
                    </a:cubicBezTo>
                    <a:cubicBezTo>
                      <a:pt x="324938" y="-49952"/>
                      <a:pt x="637223" y="287201"/>
                      <a:pt x="649641" y="352404"/>
                    </a:cubicBezTo>
                    <a:cubicBezTo>
                      <a:pt x="661877" y="417423"/>
                      <a:pt x="812541" y="499429"/>
                      <a:pt x="934898" y="620884"/>
                    </a:cubicBezTo>
                    <a:cubicBezTo>
                      <a:pt x="952978" y="638783"/>
                      <a:pt x="973249" y="654490"/>
                      <a:pt x="996807" y="665813"/>
                    </a:cubicBezTo>
                    <a:cubicBezTo>
                      <a:pt x="1051777" y="695036"/>
                      <a:pt x="1119165" y="691566"/>
                      <a:pt x="1169751" y="655768"/>
                    </a:cubicBezTo>
                    <a:close/>
                  </a:path>
                </a:pathLst>
              </a:custGeom>
              <a:solidFill>
                <a:srgbClr val="A36468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1" name="Bentuk Bebas: Bentuk 280">
                <a:extLst>
                  <a:ext uri="{FF2B5EF4-FFF2-40B4-BE49-F238E27FC236}">
                    <a16:creationId xmlns:a16="http://schemas.microsoft.com/office/drawing/2014/main" id="{E5D89648-4315-D441-88A7-FEA873F8B4CE}"/>
                  </a:ext>
                </a:extLst>
              </p:cNvPr>
              <p:cNvSpPr/>
              <p:nvPr/>
            </p:nvSpPr>
            <p:spPr>
              <a:xfrm>
                <a:off x="7694496" y="4079468"/>
                <a:ext cx="172943" cy="365097"/>
              </a:xfrm>
              <a:custGeom>
                <a:avLst/>
                <a:gdLst>
                  <a:gd name="connsiteX0" fmla="*/ 172944 w 172943"/>
                  <a:gd name="connsiteY0" fmla="*/ 0 h 365097"/>
                  <a:gd name="connsiteX1" fmla="*/ 151577 w 172943"/>
                  <a:gd name="connsiteY1" fmla="*/ 350486 h 365097"/>
                  <a:gd name="connsiteX2" fmla="*/ 17897 w 172943"/>
                  <a:gd name="connsiteY2" fmla="*/ 361627 h 365097"/>
                  <a:gd name="connsiteX3" fmla="*/ 8949 w 172943"/>
                  <a:gd name="connsiteY3" fmla="*/ 365097 h 365097"/>
                  <a:gd name="connsiteX4" fmla="*/ 0 w 172943"/>
                  <a:gd name="connsiteY4" fmla="*/ 194329 h 365097"/>
                  <a:gd name="connsiteX5" fmla="*/ 132584 w 172943"/>
                  <a:gd name="connsiteY5" fmla="*/ 143738 h 365097"/>
                  <a:gd name="connsiteX6" fmla="*/ 0 w 172943"/>
                  <a:gd name="connsiteY6" fmla="*/ 92050 h 365097"/>
                  <a:gd name="connsiteX7" fmla="*/ 0 w 172943"/>
                  <a:gd name="connsiteY7" fmla="*/ 10045 h 365097"/>
                  <a:gd name="connsiteX8" fmla="*/ 172944 w 172943"/>
                  <a:gd name="connsiteY8" fmla="*/ 0 h 36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943" h="365097">
                    <a:moveTo>
                      <a:pt x="172944" y="0"/>
                    </a:moveTo>
                    <a:lnTo>
                      <a:pt x="151577" y="350486"/>
                    </a:lnTo>
                    <a:lnTo>
                      <a:pt x="17897" y="361627"/>
                    </a:lnTo>
                    <a:cubicBezTo>
                      <a:pt x="14610" y="362905"/>
                      <a:pt x="12236" y="365097"/>
                      <a:pt x="8949" y="365097"/>
                    </a:cubicBezTo>
                    <a:lnTo>
                      <a:pt x="0" y="194329"/>
                    </a:lnTo>
                    <a:cubicBezTo>
                      <a:pt x="0" y="194329"/>
                      <a:pt x="126923" y="145929"/>
                      <a:pt x="132584" y="143738"/>
                    </a:cubicBezTo>
                    <a:cubicBezTo>
                      <a:pt x="138063" y="141546"/>
                      <a:pt x="0" y="92050"/>
                      <a:pt x="0" y="92050"/>
                    </a:cubicBezTo>
                    <a:lnTo>
                      <a:pt x="0" y="10045"/>
                    </a:lnTo>
                    <a:cubicBezTo>
                      <a:pt x="54969" y="40363"/>
                      <a:pt x="122357" y="35797"/>
                      <a:pt x="172944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2" name="Bentuk Bebas: Bentuk 281">
                <a:extLst>
                  <a:ext uri="{FF2B5EF4-FFF2-40B4-BE49-F238E27FC236}">
                    <a16:creationId xmlns:a16="http://schemas.microsoft.com/office/drawing/2014/main" id="{49A561A0-94DD-0F47-8104-D4E43AF3908D}"/>
                  </a:ext>
                </a:extLst>
              </p:cNvPr>
              <p:cNvSpPr/>
              <p:nvPr/>
            </p:nvSpPr>
            <p:spPr>
              <a:xfrm>
                <a:off x="7837125" y="4088417"/>
                <a:ext cx="109205" cy="242728"/>
              </a:xfrm>
              <a:custGeom>
                <a:avLst/>
                <a:gdLst>
                  <a:gd name="connsiteX0" fmla="*/ 95512 w 109205"/>
                  <a:gd name="connsiteY0" fmla="*/ 240354 h 242728"/>
                  <a:gd name="connsiteX1" fmla="*/ 0 w 109205"/>
                  <a:gd name="connsiteY1" fmla="*/ 242728 h 242728"/>
                  <a:gd name="connsiteX2" fmla="*/ 60631 w 109205"/>
                  <a:gd name="connsiteY2" fmla="*/ 1096 h 242728"/>
                  <a:gd name="connsiteX3" fmla="*/ 95512 w 109205"/>
                  <a:gd name="connsiteY3" fmla="*/ 0 h 242728"/>
                  <a:gd name="connsiteX4" fmla="*/ 95512 w 109205"/>
                  <a:gd name="connsiteY4" fmla="*/ 240354 h 24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05" h="242728">
                    <a:moveTo>
                      <a:pt x="95512" y="240354"/>
                    </a:moveTo>
                    <a:cubicBezTo>
                      <a:pt x="41638" y="242728"/>
                      <a:pt x="0" y="242728"/>
                      <a:pt x="0" y="242728"/>
                    </a:cubicBezTo>
                    <a:lnTo>
                      <a:pt x="60631" y="1096"/>
                    </a:lnTo>
                    <a:lnTo>
                      <a:pt x="95512" y="0"/>
                    </a:lnTo>
                    <a:cubicBezTo>
                      <a:pt x="117974" y="37076"/>
                      <a:pt x="109026" y="150495"/>
                      <a:pt x="95512" y="24035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3" name="Bentuk Bebas: Bentuk 282">
                <a:extLst>
                  <a:ext uri="{FF2B5EF4-FFF2-40B4-BE49-F238E27FC236}">
                    <a16:creationId xmlns:a16="http://schemas.microsoft.com/office/drawing/2014/main" id="{0EFAD54D-893B-0444-8F1A-022B945B8CF6}"/>
                  </a:ext>
                </a:extLst>
              </p:cNvPr>
              <p:cNvSpPr/>
              <p:nvPr/>
            </p:nvSpPr>
            <p:spPr>
              <a:xfrm>
                <a:off x="7704541" y="4068144"/>
                <a:ext cx="229957" cy="393223"/>
              </a:xfrm>
              <a:custGeom>
                <a:avLst/>
                <a:gdLst>
                  <a:gd name="connsiteX0" fmla="*/ 1096 w 229957"/>
                  <a:gd name="connsiteY0" fmla="*/ 104470 h 393223"/>
                  <a:gd name="connsiteX1" fmla="*/ 133680 w 229957"/>
                  <a:gd name="connsiteY1" fmla="*/ 156157 h 393223"/>
                  <a:gd name="connsiteX2" fmla="*/ 1096 w 229957"/>
                  <a:gd name="connsiteY2" fmla="*/ 206748 h 393223"/>
                  <a:gd name="connsiteX3" fmla="*/ 10044 w 229957"/>
                  <a:gd name="connsiteY3" fmla="*/ 393224 h 393223"/>
                  <a:gd name="connsiteX4" fmla="*/ 196685 w 229957"/>
                  <a:gd name="connsiteY4" fmla="*/ 383178 h 393223"/>
                  <a:gd name="connsiteX5" fmla="*/ 205633 w 229957"/>
                  <a:gd name="connsiteY5" fmla="*/ 8949 h 393223"/>
                  <a:gd name="connsiteX6" fmla="*/ 0 w 229957"/>
                  <a:gd name="connsiteY6" fmla="*/ 0 h 393223"/>
                  <a:gd name="connsiteX7" fmla="*/ 1096 w 229957"/>
                  <a:gd name="connsiteY7" fmla="*/ 104470 h 39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957" h="393223">
                    <a:moveTo>
                      <a:pt x="1096" y="104470"/>
                    </a:moveTo>
                    <a:cubicBezTo>
                      <a:pt x="1096" y="104470"/>
                      <a:pt x="139341" y="153965"/>
                      <a:pt x="133680" y="156157"/>
                    </a:cubicBezTo>
                    <a:cubicBezTo>
                      <a:pt x="128019" y="158349"/>
                      <a:pt x="1096" y="206748"/>
                      <a:pt x="1096" y="206748"/>
                    </a:cubicBezTo>
                    <a:lnTo>
                      <a:pt x="10044" y="393224"/>
                    </a:lnTo>
                    <a:lnTo>
                      <a:pt x="196685" y="383178"/>
                    </a:lnTo>
                    <a:cubicBezTo>
                      <a:pt x="196685" y="383178"/>
                      <a:pt x="265168" y="42738"/>
                      <a:pt x="205633" y="8949"/>
                    </a:cubicBezTo>
                    <a:lnTo>
                      <a:pt x="0" y="0"/>
                    </a:lnTo>
                    <a:lnTo>
                      <a:pt x="1096" y="104470"/>
                    </a:ln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4" name="Bentuk Bebas: Bentuk 283">
                <a:extLst>
                  <a:ext uri="{FF2B5EF4-FFF2-40B4-BE49-F238E27FC236}">
                    <a16:creationId xmlns:a16="http://schemas.microsoft.com/office/drawing/2014/main" id="{69FEB353-E493-8A40-9FB4-0AB8565BA6B8}"/>
                  </a:ext>
                </a:extLst>
              </p:cNvPr>
              <p:cNvSpPr/>
              <p:nvPr/>
            </p:nvSpPr>
            <p:spPr>
              <a:xfrm>
                <a:off x="6804758" y="4396165"/>
                <a:ext cx="84189" cy="55157"/>
              </a:xfrm>
              <a:custGeom>
                <a:avLst/>
                <a:gdLst>
                  <a:gd name="connsiteX0" fmla="*/ 84189 w 84189"/>
                  <a:gd name="connsiteY0" fmla="*/ 0 h 55157"/>
                  <a:gd name="connsiteX1" fmla="*/ 0 w 84189"/>
                  <a:gd name="connsiteY1" fmla="*/ 55157 h 55157"/>
                  <a:gd name="connsiteX2" fmla="*/ 84189 w 84189"/>
                  <a:gd name="connsiteY2" fmla="*/ 0 h 5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89" h="55157">
                    <a:moveTo>
                      <a:pt x="84189" y="0"/>
                    </a:moveTo>
                    <a:cubicBezTo>
                      <a:pt x="84189" y="0"/>
                      <a:pt x="38168" y="43834"/>
                      <a:pt x="0" y="55157"/>
                    </a:cubicBezTo>
                    <a:lnTo>
                      <a:pt x="84189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5" name="Bentuk Bebas: Bentuk 284">
                <a:extLst>
                  <a:ext uri="{FF2B5EF4-FFF2-40B4-BE49-F238E27FC236}">
                    <a16:creationId xmlns:a16="http://schemas.microsoft.com/office/drawing/2014/main" id="{635D8274-859F-074C-AE1B-7405C50942B3}"/>
                  </a:ext>
                </a:extLst>
              </p:cNvPr>
              <p:cNvSpPr/>
              <p:nvPr/>
            </p:nvSpPr>
            <p:spPr>
              <a:xfrm>
                <a:off x="6777730" y="4492595"/>
                <a:ext cx="127839" cy="32879"/>
              </a:xfrm>
              <a:custGeom>
                <a:avLst/>
                <a:gdLst>
                  <a:gd name="connsiteX0" fmla="*/ 0 w 127839"/>
                  <a:gd name="connsiteY0" fmla="*/ 32879 h 32879"/>
                  <a:gd name="connsiteX1" fmla="*/ 126923 w 127839"/>
                  <a:gd name="connsiteY1" fmla="*/ 5848 h 32879"/>
                  <a:gd name="connsiteX2" fmla="*/ 0 w 127839"/>
                  <a:gd name="connsiteY2" fmla="*/ 32879 h 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39" h="32879">
                    <a:moveTo>
                      <a:pt x="0" y="32879"/>
                    </a:moveTo>
                    <a:cubicBezTo>
                      <a:pt x="0" y="32879"/>
                      <a:pt x="113409" y="28313"/>
                      <a:pt x="126923" y="5848"/>
                    </a:cubicBezTo>
                    <a:cubicBezTo>
                      <a:pt x="140437" y="-16616"/>
                      <a:pt x="0" y="32879"/>
                      <a:pt x="0" y="328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6" name="Bentuk Bebas: Bentuk 285">
                <a:extLst>
                  <a:ext uri="{FF2B5EF4-FFF2-40B4-BE49-F238E27FC236}">
                    <a16:creationId xmlns:a16="http://schemas.microsoft.com/office/drawing/2014/main" id="{611DD2C7-72A6-7E46-8F67-984A06ED2DA9}"/>
                  </a:ext>
                </a:extLst>
              </p:cNvPr>
              <p:cNvSpPr/>
              <p:nvPr/>
            </p:nvSpPr>
            <p:spPr>
              <a:xfrm>
                <a:off x="6722578" y="4650217"/>
                <a:ext cx="148289" cy="37075"/>
              </a:xfrm>
              <a:custGeom>
                <a:avLst/>
                <a:gdLst>
                  <a:gd name="connsiteX0" fmla="*/ 0 w 148289"/>
                  <a:gd name="connsiteY0" fmla="*/ 37076 h 37075"/>
                  <a:gd name="connsiteX1" fmla="*/ 148290 w 148289"/>
                  <a:gd name="connsiteY1" fmla="*/ 0 h 37075"/>
                  <a:gd name="connsiteX2" fmla="*/ 0 w 148289"/>
                  <a:gd name="connsiteY2" fmla="*/ 37076 h 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289" h="37075">
                    <a:moveTo>
                      <a:pt x="0" y="37076"/>
                    </a:moveTo>
                    <a:cubicBezTo>
                      <a:pt x="6757" y="37076"/>
                      <a:pt x="142811" y="17899"/>
                      <a:pt x="148290" y="0"/>
                    </a:cubicBezTo>
                    <a:lnTo>
                      <a:pt x="0" y="3707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7" name="Bentuk Bebas: Bentuk 286">
                <a:extLst>
                  <a:ext uri="{FF2B5EF4-FFF2-40B4-BE49-F238E27FC236}">
                    <a16:creationId xmlns:a16="http://schemas.microsoft.com/office/drawing/2014/main" id="{7FA1A5DB-94C7-E04E-974D-54694C8F4607}"/>
                  </a:ext>
                </a:extLst>
              </p:cNvPr>
              <p:cNvSpPr/>
              <p:nvPr/>
            </p:nvSpPr>
            <p:spPr>
              <a:xfrm>
                <a:off x="6680027" y="4736606"/>
                <a:ext cx="132584" cy="55157"/>
              </a:xfrm>
              <a:custGeom>
                <a:avLst/>
                <a:gdLst>
                  <a:gd name="connsiteX0" fmla="*/ 0 w 132584"/>
                  <a:gd name="connsiteY0" fmla="*/ 55157 h 55157"/>
                  <a:gd name="connsiteX1" fmla="*/ 132584 w 132584"/>
                  <a:gd name="connsiteY1" fmla="*/ 0 h 55157"/>
                  <a:gd name="connsiteX2" fmla="*/ 0 w 132584"/>
                  <a:gd name="connsiteY2" fmla="*/ 55157 h 5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584" h="55157">
                    <a:moveTo>
                      <a:pt x="0" y="55157"/>
                    </a:moveTo>
                    <a:cubicBezTo>
                      <a:pt x="49308" y="54061"/>
                      <a:pt x="132584" y="0"/>
                      <a:pt x="132584" y="0"/>
                    </a:cubicBezTo>
                    <a:lnTo>
                      <a:pt x="0" y="55157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8" name="Bentuk Bebas: Bentuk 287">
                <a:extLst>
                  <a:ext uri="{FF2B5EF4-FFF2-40B4-BE49-F238E27FC236}">
                    <a16:creationId xmlns:a16="http://schemas.microsoft.com/office/drawing/2014/main" id="{A146AA0F-522E-7244-9AF1-FD82C1B855B1}"/>
                  </a:ext>
                </a:extLst>
              </p:cNvPr>
              <p:cNvSpPr/>
              <p:nvPr/>
            </p:nvSpPr>
            <p:spPr>
              <a:xfrm>
                <a:off x="6997973" y="4749646"/>
                <a:ext cx="309228" cy="68964"/>
              </a:xfrm>
              <a:custGeom>
                <a:avLst/>
                <a:gdLst>
                  <a:gd name="connsiteX0" fmla="*/ 0 w 309228"/>
                  <a:gd name="connsiteY0" fmla="*/ 68965 h 68964"/>
                  <a:gd name="connsiteX1" fmla="*/ 308815 w 309228"/>
                  <a:gd name="connsiteY1" fmla="*/ 15086 h 68964"/>
                  <a:gd name="connsiteX2" fmla="*/ 0 w 309228"/>
                  <a:gd name="connsiteY2" fmla="*/ 68965 h 68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228" h="68964">
                    <a:moveTo>
                      <a:pt x="0" y="68965"/>
                    </a:moveTo>
                    <a:cubicBezTo>
                      <a:pt x="0" y="68965"/>
                      <a:pt x="295484" y="68965"/>
                      <a:pt x="308815" y="15086"/>
                    </a:cubicBezTo>
                    <a:cubicBezTo>
                      <a:pt x="322329" y="-38793"/>
                      <a:pt x="0" y="68965"/>
                      <a:pt x="0" y="6896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89" name="Bentuk Bebas: Bentuk 288">
                <a:extLst>
                  <a:ext uri="{FF2B5EF4-FFF2-40B4-BE49-F238E27FC236}">
                    <a16:creationId xmlns:a16="http://schemas.microsoft.com/office/drawing/2014/main" id="{9F9E42E1-8114-9D47-A94B-A91B5094D81D}"/>
                  </a:ext>
                </a:extLst>
              </p:cNvPr>
              <p:cNvSpPr/>
              <p:nvPr/>
            </p:nvSpPr>
            <p:spPr>
              <a:xfrm>
                <a:off x="7220408" y="4015515"/>
                <a:ext cx="256119" cy="40209"/>
              </a:xfrm>
              <a:custGeom>
                <a:avLst/>
                <a:gdLst>
                  <a:gd name="connsiteX0" fmla="*/ 0 w 256119"/>
                  <a:gd name="connsiteY0" fmla="*/ 40210 h 40209"/>
                  <a:gd name="connsiteX1" fmla="*/ 254941 w 256119"/>
                  <a:gd name="connsiteY1" fmla="*/ 8796 h 40209"/>
                  <a:gd name="connsiteX2" fmla="*/ 0 w 256119"/>
                  <a:gd name="connsiteY2" fmla="*/ 40210 h 40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19" h="40209">
                    <a:moveTo>
                      <a:pt x="0" y="40210"/>
                    </a:moveTo>
                    <a:cubicBezTo>
                      <a:pt x="5479" y="40210"/>
                      <a:pt x="233575" y="40210"/>
                      <a:pt x="254941" y="8796"/>
                    </a:cubicBezTo>
                    <a:cubicBezTo>
                      <a:pt x="276308" y="-22618"/>
                      <a:pt x="0" y="40210"/>
                      <a:pt x="0" y="4021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90" name="Bentuk Bebas: Bentuk 289">
                <a:extLst>
                  <a:ext uri="{FF2B5EF4-FFF2-40B4-BE49-F238E27FC236}">
                    <a16:creationId xmlns:a16="http://schemas.microsoft.com/office/drawing/2014/main" id="{12D20779-711C-AF46-AC00-829FB0F31734}"/>
                  </a:ext>
                </a:extLst>
              </p:cNvPr>
              <p:cNvSpPr/>
              <p:nvPr/>
            </p:nvSpPr>
            <p:spPr>
              <a:xfrm>
                <a:off x="6664322" y="3137777"/>
                <a:ext cx="307719" cy="503355"/>
              </a:xfrm>
              <a:custGeom>
                <a:avLst/>
                <a:gdLst>
                  <a:gd name="connsiteX0" fmla="*/ 304432 w 307719"/>
                  <a:gd name="connsiteY0" fmla="*/ 25935 h 503355"/>
                  <a:gd name="connsiteX1" fmla="*/ 307719 w 307719"/>
                  <a:gd name="connsiteY1" fmla="*/ 59541 h 503355"/>
                  <a:gd name="connsiteX2" fmla="*/ 304432 w 307719"/>
                  <a:gd name="connsiteY2" fmla="*/ 96616 h 503355"/>
                  <a:gd name="connsiteX3" fmla="*/ 283065 w 307719"/>
                  <a:gd name="connsiteY3" fmla="*/ 165289 h 503355"/>
                  <a:gd name="connsiteX4" fmla="*/ 280691 w 307719"/>
                  <a:gd name="connsiteY4" fmla="*/ 170768 h 503355"/>
                  <a:gd name="connsiteX5" fmla="*/ 269551 w 307719"/>
                  <a:gd name="connsiteY5" fmla="*/ 194511 h 503355"/>
                  <a:gd name="connsiteX6" fmla="*/ 211112 w 307719"/>
                  <a:gd name="connsiteY6" fmla="*/ 291128 h 503355"/>
                  <a:gd name="connsiteX7" fmla="*/ 34698 w 307719"/>
                  <a:gd name="connsiteY7" fmla="*/ 475411 h 503355"/>
                  <a:gd name="connsiteX8" fmla="*/ 0 w 307719"/>
                  <a:gd name="connsiteY8" fmla="*/ 503355 h 503355"/>
                  <a:gd name="connsiteX9" fmla="*/ 0 w 307719"/>
                  <a:gd name="connsiteY9" fmla="*/ 486553 h 503355"/>
                  <a:gd name="connsiteX10" fmla="*/ 69579 w 307719"/>
                  <a:gd name="connsiteY10" fmla="*/ 302269 h 503355"/>
                  <a:gd name="connsiteX11" fmla="*/ 233575 w 307719"/>
                  <a:gd name="connsiteY11" fmla="*/ 162915 h 503355"/>
                  <a:gd name="connsiteX12" fmla="*/ 213303 w 307719"/>
                  <a:gd name="connsiteY12" fmla="*/ 146112 h 503355"/>
                  <a:gd name="connsiteX13" fmla="*/ 299867 w 307719"/>
                  <a:gd name="connsiteY13" fmla="*/ 0 h 503355"/>
                  <a:gd name="connsiteX14" fmla="*/ 304432 w 307719"/>
                  <a:gd name="connsiteY14" fmla="*/ 25935 h 50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719" h="503355">
                    <a:moveTo>
                      <a:pt x="304432" y="25935"/>
                    </a:moveTo>
                    <a:cubicBezTo>
                      <a:pt x="306624" y="37076"/>
                      <a:pt x="307719" y="48400"/>
                      <a:pt x="307719" y="59541"/>
                    </a:cubicBezTo>
                    <a:cubicBezTo>
                      <a:pt x="307719" y="71960"/>
                      <a:pt x="306624" y="84380"/>
                      <a:pt x="304432" y="96616"/>
                    </a:cubicBezTo>
                    <a:cubicBezTo>
                      <a:pt x="299867" y="120360"/>
                      <a:pt x="293110" y="142824"/>
                      <a:pt x="283065" y="165289"/>
                    </a:cubicBezTo>
                    <a:lnTo>
                      <a:pt x="280691" y="170768"/>
                    </a:lnTo>
                    <a:cubicBezTo>
                      <a:pt x="277404" y="178622"/>
                      <a:pt x="274117" y="186658"/>
                      <a:pt x="269551" y="194511"/>
                    </a:cubicBezTo>
                    <a:cubicBezTo>
                      <a:pt x="252750" y="228117"/>
                      <a:pt x="233575" y="260810"/>
                      <a:pt x="211112" y="291128"/>
                    </a:cubicBezTo>
                    <a:cubicBezTo>
                      <a:pt x="159430" y="359618"/>
                      <a:pt x="100990" y="421350"/>
                      <a:pt x="34698" y="475411"/>
                    </a:cubicBezTo>
                    <a:cubicBezTo>
                      <a:pt x="23558" y="485457"/>
                      <a:pt x="11140" y="494406"/>
                      <a:pt x="0" y="503355"/>
                    </a:cubicBezTo>
                    <a:cubicBezTo>
                      <a:pt x="0" y="493310"/>
                      <a:pt x="0" y="486553"/>
                      <a:pt x="0" y="486553"/>
                    </a:cubicBezTo>
                    <a:cubicBezTo>
                      <a:pt x="0" y="486553"/>
                      <a:pt x="18993" y="424820"/>
                      <a:pt x="69579" y="302269"/>
                    </a:cubicBezTo>
                    <a:cubicBezTo>
                      <a:pt x="107747" y="209123"/>
                      <a:pt x="193215" y="174238"/>
                      <a:pt x="233575" y="162915"/>
                    </a:cubicBezTo>
                    <a:lnTo>
                      <a:pt x="213303" y="146112"/>
                    </a:lnTo>
                    <a:cubicBezTo>
                      <a:pt x="233575" y="61915"/>
                      <a:pt x="270647" y="20273"/>
                      <a:pt x="299867" y="0"/>
                    </a:cubicBezTo>
                    <a:cubicBezTo>
                      <a:pt x="300962" y="7854"/>
                      <a:pt x="303336" y="15707"/>
                      <a:pt x="304432" y="2593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91" name="Bentuk Bebas: Bentuk 290">
                <a:extLst>
                  <a:ext uri="{FF2B5EF4-FFF2-40B4-BE49-F238E27FC236}">
                    <a16:creationId xmlns:a16="http://schemas.microsoft.com/office/drawing/2014/main" id="{A2C0B5DF-9CE7-4B40-8078-BE4AA905FCAD}"/>
                  </a:ext>
                </a:extLst>
              </p:cNvPr>
              <p:cNvSpPr/>
              <p:nvPr/>
            </p:nvSpPr>
            <p:spPr>
              <a:xfrm>
                <a:off x="7029220" y="2472566"/>
                <a:ext cx="628204" cy="574685"/>
              </a:xfrm>
              <a:custGeom>
                <a:avLst/>
                <a:gdLst>
                  <a:gd name="connsiteX0" fmla="*/ 628204 w 628204"/>
                  <a:gd name="connsiteY0" fmla="*/ 161855 h 574685"/>
                  <a:gd name="connsiteX1" fmla="*/ 617977 w 628204"/>
                  <a:gd name="connsiteY1" fmla="*/ 166421 h 574685"/>
                  <a:gd name="connsiteX2" fmla="*/ 573052 w 628204"/>
                  <a:gd name="connsiteY2" fmla="*/ 223770 h 574685"/>
                  <a:gd name="connsiteX3" fmla="*/ 493429 w 628204"/>
                  <a:gd name="connsiteY3" fmla="*/ 251714 h 574685"/>
                  <a:gd name="connsiteX4" fmla="*/ 416910 w 628204"/>
                  <a:gd name="connsiteY4" fmla="*/ 286598 h 574685"/>
                  <a:gd name="connsiteX5" fmla="*/ 402300 w 628204"/>
                  <a:gd name="connsiteY5" fmla="*/ 349609 h 574685"/>
                  <a:gd name="connsiteX6" fmla="*/ 397917 w 628204"/>
                  <a:gd name="connsiteY6" fmla="*/ 359654 h 574685"/>
                  <a:gd name="connsiteX7" fmla="*/ 384403 w 628204"/>
                  <a:gd name="connsiteY7" fmla="*/ 364220 h 574685"/>
                  <a:gd name="connsiteX8" fmla="*/ 235017 w 628204"/>
                  <a:gd name="connsiteY8" fmla="*/ 334998 h 574685"/>
                  <a:gd name="connsiteX9" fmla="*/ 163064 w 628204"/>
                  <a:gd name="connsiteY9" fmla="*/ 346139 h 574685"/>
                  <a:gd name="connsiteX10" fmla="*/ 141697 w 628204"/>
                  <a:gd name="connsiteY10" fmla="*/ 410245 h 574685"/>
                  <a:gd name="connsiteX11" fmla="*/ 141697 w 628204"/>
                  <a:gd name="connsiteY11" fmla="*/ 412437 h 574685"/>
                  <a:gd name="connsiteX12" fmla="*/ 143889 w 628204"/>
                  <a:gd name="connsiteY12" fmla="*/ 479831 h 574685"/>
                  <a:gd name="connsiteX13" fmla="*/ 85449 w 628204"/>
                  <a:gd name="connsiteY13" fmla="*/ 561836 h 574685"/>
                  <a:gd name="connsiteX14" fmla="*/ 42898 w 628204"/>
                  <a:gd name="connsiteY14" fmla="*/ 574256 h 574685"/>
                  <a:gd name="connsiteX15" fmla="*/ 25914 w 628204"/>
                  <a:gd name="connsiteY15" fmla="*/ 572064 h 574685"/>
                  <a:gd name="connsiteX16" fmla="*/ 54038 w 628204"/>
                  <a:gd name="connsiteY16" fmla="*/ 521473 h 574685"/>
                  <a:gd name="connsiteX17" fmla="*/ 154116 w 628204"/>
                  <a:gd name="connsiteY17" fmla="*/ 54098 h 574685"/>
                  <a:gd name="connsiteX18" fmla="*/ 621447 w 628204"/>
                  <a:gd name="connsiteY18" fmla="*/ 154002 h 574685"/>
                  <a:gd name="connsiteX19" fmla="*/ 628204 w 628204"/>
                  <a:gd name="connsiteY19" fmla="*/ 161855 h 574685"/>
                  <a:gd name="connsiteX20" fmla="*/ 628204 w 628204"/>
                  <a:gd name="connsiteY20" fmla="*/ 161855 h 57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28204" h="574685">
                    <a:moveTo>
                      <a:pt x="628204" y="161855"/>
                    </a:moveTo>
                    <a:cubicBezTo>
                      <a:pt x="624734" y="162951"/>
                      <a:pt x="621447" y="164230"/>
                      <a:pt x="617977" y="166421"/>
                    </a:cubicBezTo>
                    <a:cubicBezTo>
                      <a:pt x="596611" y="177562"/>
                      <a:pt x="590036" y="205689"/>
                      <a:pt x="573052" y="223770"/>
                    </a:cubicBezTo>
                    <a:cubicBezTo>
                      <a:pt x="552964" y="245139"/>
                      <a:pt x="521370" y="247331"/>
                      <a:pt x="493429" y="251714"/>
                    </a:cubicBezTo>
                    <a:cubicBezTo>
                      <a:pt x="465305" y="256280"/>
                      <a:pt x="432615" y="263038"/>
                      <a:pt x="416910" y="286598"/>
                    </a:cubicBezTo>
                    <a:cubicBezTo>
                      <a:pt x="405770" y="304680"/>
                      <a:pt x="406865" y="328240"/>
                      <a:pt x="402300" y="349609"/>
                    </a:cubicBezTo>
                    <a:cubicBezTo>
                      <a:pt x="402300" y="352897"/>
                      <a:pt x="400108" y="357463"/>
                      <a:pt x="397917" y="359654"/>
                    </a:cubicBezTo>
                    <a:cubicBezTo>
                      <a:pt x="394447" y="362942"/>
                      <a:pt x="388786" y="364220"/>
                      <a:pt x="384403" y="364220"/>
                    </a:cubicBezTo>
                    <a:cubicBezTo>
                      <a:pt x="328155" y="368604"/>
                      <a:pt x="287795" y="348513"/>
                      <a:pt x="235017" y="334998"/>
                    </a:cubicBezTo>
                    <a:cubicBezTo>
                      <a:pt x="210181" y="328240"/>
                      <a:pt x="180961" y="329336"/>
                      <a:pt x="163064" y="346139"/>
                    </a:cubicBezTo>
                    <a:cubicBezTo>
                      <a:pt x="146263" y="361846"/>
                      <a:pt x="141697" y="386685"/>
                      <a:pt x="141697" y="410245"/>
                    </a:cubicBezTo>
                    <a:lnTo>
                      <a:pt x="141697" y="412437"/>
                    </a:lnTo>
                    <a:cubicBezTo>
                      <a:pt x="143889" y="434902"/>
                      <a:pt x="144984" y="457366"/>
                      <a:pt x="143889" y="479831"/>
                    </a:cubicBezTo>
                    <a:cubicBezTo>
                      <a:pt x="138410" y="514715"/>
                      <a:pt x="117043" y="546129"/>
                      <a:pt x="85449" y="561836"/>
                    </a:cubicBezTo>
                    <a:cubicBezTo>
                      <a:pt x="72118" y="568594"/>
                      <a:pt x="57508" y="573160"/>
                      <a:pt x="42898" y="574256"/>
                    </a:cubicBezTo>
                    <a:cubicBezTo>
                      <a:pt x="37237" y="575352"/>
                      <a:pt x="31576" y="574256"/>
                      <a:pt x="25914" y="572064"/>
                    </a:cubicBezTo>
                    <a:cubicBezTo>
                      <a:pt x="36141" y="555079"/>
                      <a:pt x="45090" y="538276"/>
                      <a:pt x="54038" y="521473"/>
                    </a:cubicBezTo>
                    <a:cubicBezTo>
                      <a:pt x="-47135" y="364220"/>
                      <a:pt x="-2027" y="155098"/>
                      <a:pt x="154116" y="54098"/>
                    </a:cubicBezTo>
                    <a:cubicBezTo>
                      <a:pt x="311354" y="-47085"/>
                      <a:pt x="520274" y="-2155"/>
                      <a:pt x="621447" y="154002"/>
                    </a:cubicBezTo>
                    <a:cubicBezTo>
                      <a:pt x="624734" y="155098"/>
                      <a:pt x="625830" y="158568"/>
                      <a:pt x="628204" y="161855"/>
                    </a:cubicBezTo>
                    <a:lnTo>
                      <a:pt x="628204" y="161855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92" name="Bentuk Bebas: Bentuk 291">
                <a:extLst>
                  <a:ext uri="{FF2B5EF4-FFF2-40B4-BE49-F238E27FC236}">
                    <a16:creationId xmlns:a16="http://schemas.microsoft.com/office/drawing/2014/main" id="{3E99135E-4528-A242-BE7E-273BB43356C7}"/>
                  </a:ext>
                </a:extLst>
              </p:cNvPr>
              <p:cNvSpPr/>
              <p:nvPr/>
            </p:nvSpPr>
            <p:spPr>
              <a:xfrm>
                <a:off x="6545069" y="2285457"/>
                <a:ext cx="1222449" cy="1399509"/>
              </a:xfrm>
              <a:custGeom>
                <a:avLst/>
                <a:gdLst>
                  <a:gd name="connsiteX0" fmla="*/ 1205493 w 1222449"/>
                  <a:gd name="connsiteY0" fmla="*/ 305131 h 1399509"/>
                  <a:gd name="connsiteX1" fmla="*/ 1186500 w 1222449"/>
                  <a:gd name="connsiteY1" fmla="*/ 327596 h 1399509"/>
                  <a:gd name="connsiteX2" fmla="*/ 1097745 w 1222449"/>
                  <a:gd name="connsiteY2" fmla="*/ 341111 h 1399509"/>
                  <a:gd name="connsiteX3" fmla="*/ 1052820 w 1222449"/>
                  <a:gd name="connsiteY3" fmla="*/ 398460 h 1399509"/>
                  <a:gd name="connsiteX4" fmla="*/ 973014 w 1222449"/>
                  <a:gd name="connsiteY4" fmla="*/ 426587 h 1399509"/>
                  <a:gd name="connsiteX5" fmla="*/ 896678 w 1222449"/>
                  <a:gd name="connsiteY5" fmla="*/ 461288 h 1399509"/>
                  <a:gd name="connsiteX6" fmla="*/ 882068 w 1222449"/>
                  <a:gd name="connsiteY6" fmla="*/ 524299 h 1399509"/>
                  <a:gd name="connsiteX7" fmla="*/ 877502 w 1222449"/>
                  <a:gd name="connsiteY7" fmla="*/ 534344 h 1399509"/>
                  <a:gd name="connsiteX8" fmla="*/ 863988 w 1222449"/>
                  <a:gd name="connsiteY8" fmla="*/ 538910 h 1399509"/>
                  <a:gd name="connsiteX9" fmla="*/ 714603 w 1222449"/>
                  <a:gd name="connsiteY9" fmla="*/ 509688 h 1399509"/>
                  <a:gd name="connsiteX10" fmla="*/ 642650 w 1222449"/>
                  <a:gd name="connsiteY10" fmla="*/ 521011 h 1399509"/>
                  <a:gd name="connsiteX11" fmla="*/ 621283 w 1222449"/>
                  <a:gd name="connsiteY11" fmla="*/ 584935 h 1399509"/>
                  <a:gd name="connsiteX12" fmla="*/ 623657 w 1222449"/>
                  <a:gd name="connsiteY12" fmla="*/ 654704 h 1399509"/>
                  <a:gd name="connsiteX13" fmla="*/ 522484 w 1222449"/>
                  <a:gd name="connsiteY13" fmla="*/ 748946 h 1399509"/>
                  <a:gd name="connsiteX14" fmla="*/ 502213 w 1222449"/>
                  <a:gd name="connsiteY14" fmla="*/ 743467 h 1399509"/>
                  <a:gd name="connsiteX15" fmla="*/ 495456 w 1222449"/>
                  <a:gd name="connsiteY15" fmla="*/ 731047 h 1399509"/>
                  <a:gd name="connsiteX16" fmla="*/ 413458 w 1222449"/>
                  <a:gd name="connsiteY16" fmla="*/ 407410 h 1399509"/>
                  <a:gd name="connsiteX17" fmla="*/ 394465 w 1222449"/>
                  <a:gd name="connsiteY17" fmla="*/ 362480 h 1399509"/>
                  <a:gd name="connsiteX18" fmla="*/ 392091 w 1222449"/>
                  <a:gd name="connsiteY18" fmla="*/ 352435 h 1399509"/>
                  <a:gd name="connsiteX19" fmla="*/ 389900 w 1222449"/>
                  <a:gd name="connsiteY19" fmla="*/ 332162 h 1399509"/>
                  <a:gd name="connsiteX20" fmla="*/ 377481 w 1222449"/>
                  <a:gd name="connsiteY20" fmla="*/ 337824 h 1399509"/>
                  <a:gd name="connsiteX21" fmla="*/ 374194 w 1222449"/>
                  <a:gd name="connsiteY21" fmla="*/ 341111 h 1399509"/>
                  <a:gd name="connsiteX22" fmla="*/ 365246 w 1222449"/>
                  <a:gd name="connsiteY22" fmla="*/ 377091 h 1399509"/>
                  <a:gd name="connsiteX23" fmla="*/ 405605 w 1222449"/>
                  <a:gd name="connsiteY23" fmla="*/ 795154 h 1399509"/>
                  <a:gd name="connsiteX24" fmla="*/ 424781 w 1222449"/>
                  <a:gd name="connsiteY24" fmla="*/ 899624 h 1399509"/>
                  <a:gd name="connsiteX25" fmla="*/ 397752 w 1222449"/>
                  <a:gd name="connsiteY25" fmla="*/ 1010852 h 1399509"/>
                  <a:gd name="connsiteX26" fmla="*/ 44925 w 1222449"/>
                  <a:gd name="connsiteY26" fmla="*/ 1399509 h 1399509"/>
                  <a:gd name="connsiteX27" fmla="*/ 86563 w 1222449"/>
                  <a:gd name="connsiteY27" fmla="*/ 1283898 h 1399509"/>
                  <a:gd name="connsiteX28" fmla="*/ 50587 w 1222449"/>
                  <a:gd name="connsiteY28" fmla="*/ 1315312 h 1399509"/>
                  <a:gd name="connsiteX29" fmla="*/ 0 w 1222449"/>
                  <a:gd name="connsiteY29" fmla="*/ 1314216 h 1399509"/>
                  <a:gd name="connsiteX30" fmla="*/ 35977 w 1222449"/>
                  <a:gd name="connsiteY30" fmla="*/ 1259059 h 1399509"/>
                  <a:gd name="connsiteX31" fmla="*/ 66292 w 1222449"/>
                  <a:gd name="connsiteY31" fmla="*/ 1123175 h 1399509"/>
                  <a:gd name="connsiteX32" fmla="*/ 86563 w 1222449"/>
                  <a:gd name="connsiteY32" fmla="*/ 990578 h 1399509"/>
                  <a:gd name="connsiteX33" fmla="*/ 83276 w 1222449"/>
                  <a:gd name="connsiteY33" fmla="*/ 876063 h 1399509"/>
                  <a:gd name="connsiteX34" fmla="*/ 94416 w 1222449"/>
                  <a:gd name="connsiteY34" fmla="*/ 562471 h 1399509"/>
                  <a:gd name="connsiteX35" fmla="*/ 184266 w 1222449"/>
                  <a:gd name="connsiteY35" fmla="*/ 314263 h 1399509"/>
                  <a:gd name="connsiteX36" fmla="*/ 278682 w 1222449"/>
                  <a:gd name="connsiteY36" fmla="*/ 255818 h 1399509"/>
                  <a:gd name="connsiteX37" fmla="*/ 372003 w 1222449"/>
                  <a:gd name="connsiteY37" fmla="*/ 220934 h 1399509"/>
                  <a:gd name="connsiteX38" fmla="*/ 385334 w 1222449"/>
                  <a:gd name="connsiteY38" fmla="*/ 219838 h 1399509"/>
                  <a:gd name="connsiteX39" fmla="*/ 414554 w 1222449"/>
                  <a:gd name="connsiteY39" fmla="*/ 235545 h 1399509"/>
                  <a:gd name="connsiteX40" fmla="*/ 428068 w 1222449"/>
                  <a:gd name="connsiteY40" fmla="*/ 214177 h 1399509"/>
                  <a:gd name="connsiteX41" fmla="*/ 449435 w 1222449"/>
                  <a:gd name="connsiteY41" fmla="*/ 187146 h 1399509"/>
                  <a:gd name="connsiteX42" fmla="*/ 597724 w 1222449"/>
                  <a:gd name="connsiteY42" fmla="*/ 66969 h 1399509"/>
                  <a:gd name="connsiteX43" fmla="*/ 656164 w 1222449"/>
                  <a:gd name="connsiteY43" fmla="*/ 23135 h 1399509"/>
                  <a:gd name="connsiteX44" fmla="*/ 743823 w 1222449"/>
                  <a:gd name="connsiteY44" fmla="*/ 671 h 1399509"/>
                  <a:gd name="connsiteX45" fmla="*/ 893208 w 1222449"/>
                  <a:gd name="connsiteY45" fmla="*/ 24231 h 1399509"/>
                  <a:gd name="connsiteX46" fmla="*/ 1092084 w 1222449"/>
                  <a:gd name="connsiteY46" fmla="*/ 116464 h 1399509"/>
                  <a:gd name="connsiteX47" fmla="*/ 1143766 w 1222449"/>
                  <a:gd name="connsiteY47" fmla="*/ 131075 h 1399509"/>
                  <a:gd name="connsiteX48" fmla="*/ 1213346 w 1222449"/>
                  <a:gd name="connsiteY48" fmla="*/ 292894 h 1399509"/>
                  <a:gd name="connsiteX49" fmla="*/ 1205493 w 1222449"/>
                  <a:gd name="connsiteY49" fmla="*/ 305131 h 1399509"/>
                  <a:gd name="connsiteX50" fmla="*/ 1205493 w 1222449"/>
                  <a:gd name="connsiteY50" fmla="*/ 305131 h 139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22449" h="1399509">
                    <a:moveTo>
                      <a:pt x="1205493" y="305131"/>
                    </a:moveTo>
                    <a:cubicBezTo>
                      <a:pt x="1201110" y="314263"/>
                      <a:pt x="1195449" y="322117"/>
                      <a:pt x="1186500" y="327596"/>
                    </a:cubicBezTo>
                    <a:cubicBezTo>
                      <a:pt x="1160568" y="344581"/>
                      <a:pt x="1124591" y="326500"/>
                      <a:pt x="1097745" y="341111"/>
                    </a:cubicBezTo>
                    <a:cubicBezTo>
                      <a:pt x="1076379" y="352435"/>
                      <a:pt x="1069622" y="380561"/>
                      <a:pt x="1052820" y="398460"/>
                    </a:cubicBezTo>
                    <a:cubicBezTo>
                      <a:pt x="1032549" y="419829"/>
                      <a:pt x="1001138" y="422021"/>
                      <a:pt x="973014" y="426587"/>
                    </a:cubicBezTo>
                    <a:cubicBezTo>
                      <a:pt x="944890" y="430970"/>
                      <a:pt x="912383" y="437728"/>
                      <a:pt x="896678" y="461288"/>
                    </a:cubicBezTo>
                    <a:cubicBezTo>
                      <a:pt x="885355" y="479370"/>
                      <a:pt x="886451" y="502930"/>
                      <a:pt x="882068" y="524299"/>
                    </a:cubicBezTo>
                    <a:cubicBezTo>
                      <a:pt x="882068" y="527587"/>
                      <a:pt x="879694" y="532153"/>
                      <a:pt x="877502" y="534344"/>
                    </a:cubicBezTo>
                    <a:cubicBezTo>
                      <a:pt x="874215" y="537814"/>
                      <a:pt x="868554" y="538910"/>
                      <a:pt x="863988" y="538910"/>
                    </a:cubicBezTo>
                    <a:cubicBezTo>
                      <a:pt x="807923" y="543476"/>
                      <a:pt x="767381" y="523203"/>
                      <a:pt x="714603" y="509688"/>
                    </a:cubicBezTo>
                    <a:cubicBezTo>
                      <a:pt x="689949" y="502930"/>
                      <a:pt x="660729" y="504026"/>
                      <a:pt x="642650" y="521011"/>
                    </a:cubicBezTo>
                    <a:cubicBezTo>
                      <a:pt x="624752" y="537814"/>
                      <a:pt x="621283" y="561375"/>
                      <a:pt x="621283" y="584935"/>
                    </a:cubicBezTo>
                    <a:cubicBezTo>
                      <a:pt x="623657" y="607400"/>
                      <a:pt x="624752" y="630961"/>
                      <a:pt x="623657" y="654704"/>
                    </a:cubicBezTo>
                    <a:cubicBezTo>
                      <a:pt x="615804" y="705112"/>
                      <a:pt x="574166" y="744563"/>
                      <a:pt x="522484" y="748946"/>
                    </a:cubicBezTo>
                    <a:cubicBezTo>
                      <a:pt x="514631" y="750224"/>
                      <a:pt x="507874" y="747850"/>
                      <a:pt x="502213" y="743467"/>
                    </a:cubicBezTo>
                    <a:cubicBezTo>
                      <a:pt x="498925" y="739997"/>
                      <a:pt x="496734" y="735613"/>
                      <a:pt x="495456" y="731047"/>
                    </a:cubicBezTo>
                    <a:cubicBezTo>
                      <a:pt x="458383" y="625481"/>
                      <a:pt x="458383" y="508592"/>
                      <a:pt x="413458" y="407410"/>
                    </a:cubicBezTo>
                    <a:cubicBezTo>
                      <a:pt x="405605" y="392798"/>
                      <a:pt x="399944" y="378187"/>
                      <a:pt x="394465" y="362480"/>
                    </a:cubicBezTo>
                    <a:cubicBezTo>
                      <a:pt x="393369" y="359193"/>
                      <a:pt x="392091" y="355722"/>
                      <a:pt x="392091" y="352435"/>
                    </a:cubicBezTo>
                    <a:cubicBezTo>
                      <a:pt x="390995" y="345677"/>
                      <a:pt x="389900" y="338920"/>
                      <a:pt x="389900" y="332162"/>
                    </a:cubicBezTo>
                    <a:cubicBezTo>
                      <a:pt x="385334" y="333258"/>
                      <a:pt x="380951" y="334354"/>
                      <a:pt x="377481" y="337824"/>
                    </a:cubicBezTo>
                    <a:cubicBezTo>
                      <a:pt x="376386" y="338920"/>
                      <a:pt x="375290" y="340015"/>
                      <a:pt x="374194" y="341111"/>
                    </a:cubicBezTo>
                    <a:cubicBezTo>
                      <a:pt x="367437" y="352435"/>
                      <a:pt x="364150" y="364672"/>
                      <a:pt x="365246" y="377091"/>
                    </a:cubicBezTo>
                    <a:cubicBezTo>
                      <a:pt x="357393" y="517541"/>
                      <a:pt x="370907" y="657991"/>
                      <a:pt x="405605" y="795154"/>
                    </a:cubicBezTo>
                    <a:cubicBezTo>
                      <a:pt x="416928" y="828760"/>
                      <a:pt x="422589" y="864740"/>
                      <a:pt x="424781" y="899624"/>
                    </a:cubicBezTo>
                    <a:cubicBezTo>
                      <a:pt x="423685" y="937796"/>
                      <a:pt x="414554" y="975967"/>
                      <a:pt x="397752" y="1010852"/>
                    </a:cubicBezTo>
                    <a:cubicBezTo>
                      <a:pt x="327077" y="1173766"/>
                      <a:pt x="185362" y="1291752"/>
                      <a:pt x="44925" y="1399509"/>
                    </a:cubicBezTo>
                    <a:cubicBezTo>
                      <a:pt x="74145" y="1368095"/>
                      <a:pt x="88755" y="1326453"/>
                      <a:pt x="86563" y="1283898"/>
                    </a:cubicBezTo>
                    <a:cubicBezTo>
                      <a:pt x="81998" y="1300701"/>
                      <a:pt x="67388" y="1313120"/>
                      <a:pt x="50587" y="1315312"/>
                    </a:cubicBezTo>
                    <a:cubicBezTo>
                      <a:pt x="33785" y="1318600"/>
                      <a:pt x="16984" y="1317504"/>
                      <a:pt x="0" y="1314216"/>
                    </a:cubicBezTo>
                    <a:cubicBezTo>
                      <a:pt x="21367" y="1307459"/>
                      <a:pt x="30315" y="1281524"/>
                      <a:pt x="35977" y="1259059"/>
                    </a:cubicBezTo>
                    <a:cubicBezTo>
                      <a:pt x="47299" y="1214130"/>
                      <a:pt x="57344" y="1169200"/>
                      <a:pt x="66292" y="1123175"/>
                    </a:cubicBezTo>
                    <a:cubicBezTo>
                      <a:pt x="76519" y="1079341"/>
                      <a:pt x="83276" y="1035508"/>
                      <a:pt x="86563" y="990578"/>
                    </a:cubicBezTo>
                    <a:cubicBezTo>
                      <a:pt x="88755" y="952407"/>
                      <a:pt x="85467" y="914235"/>
                      <a:pt x="83276" y="876063"/>
                    </a:cubicBezTo>
                    <a:cubicBezTo>
                      <a:pt x="79806" y="771411"/>
                      <a:pt x="83276" y="666941"/>
                      <a:pt x="94416" y="562471"/>
                    </a:cubicBezTo>
                    <a:cubicBezTo>
                      <a:pt x="102269" y="472612"/>
                      <a:pt x="117974" y="374900"/>
                      <a:pt x="184266" y="314263"/>
                    </a:cubicBezTo>
                    <a:cubicBezTo>
                      <a:pt x="212390" y="290520"/>
                      <a:pt x="245080" y="270430"/>
                      <a:pt x="278682" y="255818"/>
                    </a:cubicBezTo>
                    <a:cubicBezTo>
                      <a:pt x="278682" y="244495"/>
                      <a:pt x="360680" y="222030"/>
                      <a:pt x="372003" y="220934"/>
                    </a:cubicBezTo>
                    <a:cubicBezTo>
                      <a:pt x="376386" y="219838"/>
                      <a:pt x="380951" y="219838"/>
                      <a:pt x="385334" y="219838"/>
                    </a:cubicBezTo>
                    <a:cubicBezTo>
                      <a:pt x="397752" y="217647"/>
                      <a:pt x="409075" y="224404"/>
                      <a:pt x="414554" y="235545"/>
                    </a:cubicBezTo>
                    <a:cubicBezTo>
                      <a:pt x="419119" y="228788"/>
                      <a:pt x="423685" y="220934"/>
                      <a:pt x="428068" y="214177"/>
                    </a:cubicBezTo>
                    <a:cubicBezTo>
                      <a:pt x="434825" y="205227"/>
                      <a:pt x="441582" y="196278"/>
                      <a:pt x="449435" y="187146"/>
                    </a:cubicBezTo>
                    <a:cubicBezTo>
                      <a:pt x="492168" y="140025"/>
                      <a:pt x="548416" y="106419"/>
                      <a:pt x="597724" y="66969"/>
                    </a:cubicBezTo>
                    <a:cubicBezTo>
                      <a:pt x="615804" y="50166"/>
                      <a:pt x="635892" y="36651"/>
                      <a:pt x="656164" y="23135"/>
                    </a:cubicBezTo>
                    <a:cubicBezTo>
                      <a:pt x="683192" y="9803"/>
                      <a:pt x="713507" y="1766"/>
                      <a:pt x="743823" y="671"/>
                    </a:cubicBezTo>
                    <a:cubicBezTo>
                      <a:pt x="794409" y="-2617"/>
                      <a:pt x="844996" y="6332"/>
                      <a:pt x="893208" y="24231"/>
                    </a:cubicBezTo>
                    <a:cubicBezTo>
                      <a:pt x="961691" y="50166"/>
                      <a:pt x="1021226" y="97287"/>
                      <a:pt x="1092084" y="116464"/>
                    </a:cubicBezTo>
                    <a:cubicBezTo>
                      <a:pt x="1109981" y="119752"/>
                      <a:pt x="1126965" y="125414"/>
                      <a:pt x="1143766" y="131075"/>
                    </a:cubicBezTo>
                    <a:cubicBezTo>
                      <a:pt x="1207867" y="156828"/>
                      <a:pt x="1239278" y="228788"/>
                      <a:pt x="1213346" y="292894"/>
                    </a:cubicBezTo>
                    <a:cubicBezTo>
                      <a:pt x="1208963" y="298374"/>
                      <a:pt x="1207867" y="301844"/>
                      <a:pt x="1205493" y="305131"/>
                    </a:cubicBezTo>
                    <a:lnTo>
                      <a:pt x="1205493" y="305131"/>
                    </a:lnTo>
                    <a:close/>
                  </a:path>
                </a:pathLst>
              </a:custGeom>
              <a:solidFill>
                <a:srgbClr val="444053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grpSp>
            <p:nvGrpSpPr>
              <p:cNvPr id="293" name="Grafik 115">
                <a:extLst>
                  <a:ext uri="{FF2B5EF4-FFF2-40B4-BE49-F238E27FC236}">
                    <a16:creationId xmlns:a16="http://schemas.microsoft.com/office/drawing/2014/main" id="{0B5AF8B1-B485-3642-BF94-38DAB9552603}"/>
                  </a:ext>
                </a:extLst>
              </p:cNvPr>
              <p:cNvGrpSpPr/>
              <p:nvPr/>
            </p:nvGrpSpPr>
            <p:grpSpPr>
              <a:xfrm>
                <a:off x="6541782" y="2501825"/>
                <a:ext cx="1222500" cy="1189898"/>
                <a:chOff x="6541782" y="2501825"/>
                <a:chExt cx="1222500" cy="1189898"/>
              </a:xfrm>
              <a:solidFill>
                <a:schemeClr val="accent1"/>
              </a:solidFill>
            </p:grpSpPr>
            <p:sp>
              <p:nvSpPr>
                <p:cNvPr id="294" name="Bentuk Bebas: Bentuk 293">
                  <a:extLst>
                    <a:ext uri="{FF2B5EF4-FFF2-40B4-BE49-F238E27FC236}">
                      <a16:creationId xmlns:a16="http://schemas.microsoft.com/office/drawing/2014/main" id="{9E52B329-A007-794B-B614-77B306A5859E}"/>
                    </a:ext>
                  </a:extLst>
                </p:cNvPr>
                <p:cNvSpPr/>
                <p:nvPr/>
              </p:nvSpPr>
              <p:spPr>
                <a:xfrm>
                  <a:off x="6541782" y="3531000"/>
                  <a:ext cx="81106" cy="76941"/>
                </a:xfrm>
                <a:custGeom>
                  <a:avLst/>
                  <a:gdLst>
                    <a:gd name="connsiteX0" fmla="*/ 70858 w 81106"/>
                    <a:gd name="connsiteY0" fmla="*/ 66298 h 76941"/>
                    <a:gd name="connsiteX1" fmla="*/ 80902 w 81106"/>
                    <a:gd name="connsiteY1" fmla="*/ 0 h 76941"/>
                    <a:gd name="connsiteX2" fmla="*/ 44925 w 81106"/>
                    <a:gd name="connsiteY2" fmla="*/ 31597 h 76941"/>
                    <a:gd name="connsiteX3" fmla="*/ 31411 w 81106"/>
                    <a:gd name="connsiteY3" fmla="*/ 33788 h 76941"/>
                    <a:gd name="connsiteX4" fmla="*/ 0 w 81106"/>
                    <a:gd name="connsiteY4" fmla="*/ 74152 h 76941"/>
                    <a:gd name="connsiteX5" fmla="*/ 50587 w 81106"/>
                    <a:gd name="connsiteY5" fmla="*/ 75430 h 76941"/>
                    <a:gd name="connsiteX6" fmla="*/ 70858 w 81106"/>
                    <a:gd name="connsiteY6" fmla="*/ 66298 h 76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106" h="76941">
                      <a:moveTo>
                        <a:pt x="70858" y="66298"/>
                      </a:moveTo>
                      <a:cubicBezTo>
                        <a:pt x="78710" y="45112"/>
                        <a:pt x="81998" y="22647"/>
                        <a:pt x="80902" y="0"/>
                      </a:cubicBezTo>
                      <a:cubicBezTo>
                        <a:pt x="76336" y="16986"/>
                        <a:pt x="61726" y="29222"/>
                        <a:pt x="44925" y="31597"/>
                      </a:cubicBezTo>
                      <a:cubicBezTo>
                        <a:pt x="40360" y="32693"/>
                        <a:pt x="35977" y="32693"/>
                        <a:pt x="31411" y="33788"/>
                      </a:cubicBezTo>
                      <a:cubicBezTo>
                        <a:pt x="25750" y="51687"/>
                        <a:pt x="16801" y="68673"/>
                        <a:pt x="0" y="74152"/>
                      </a:cubicBezTo>
                      <a:cubicBezTo>
                        <a:pt x="16801" y="77622"/>
                        <a:pt x="33785" y="77622"/>
                        <a:pt x="50587" y="75430"/>
                      </a:cubicBezTo>
                      <a:cubicBezTo>
                        <a:pt x="58439" y="74152"/>
                        <a:pt x="65196" y="70864"/>
                        <a:pt x="70858" y="66298"/>
                      </a:cubicBezTo>
                      <a:close/>
                    </a:path>
                  </a:pathLst>
                </a:custGeom>
                <a:solidFill>
                  <a:srgbClr val="000000">
                    <a:alpha val="1000"/>
                  </a:srgbClr>
                </a:solidFill>
                <a:ln w="18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D">
                    <a:latin typeface="+mn-lt"/>
                  </a:endParaRPr>
                </a:p>
              </p:txBody>
            </p:sp>
            <p:sp>
              <p:nvSpPr>
                <p:cNvPr id="295" name="Bentuk Bebas: Bentuk 294">
                  <a:extLst>
                    <a:ext uri="{FF2B5EF4-FFF2-40B4-BE49-F238E27FC236}">
                      <a16:creationId xmlns:a16="http://schemas.microsoft.com/office/drawing/2014/main" id="{6DB0EEFE-709D-C847-8BD7-889E8A7A35A3}"/>
                    </a:ext>
                  </a:extLst>
                </p:cNvPr>
                <p:cNvSpPr/>
                <p:nvPr/>
              </p:nvSpPr>
              <p:spPr>
                <a:xfrm>
                  <a:off x="6898926" y="2501825"/>
                  <a:ext cx="865356" cy="537422"/>
                </a:xfrm>
                <a:custGeom>
                  <a:avLst/>
                  <a:gdLst>
                    <a:gd name="connsiteX0" fmla="*/ 859489 w 865356"/>
                    <a:gd name="connsiteY0" fmla="*/ 0 h 537422"/>
                    <a:gd name="connsiteX1" fmla="*/ 846157 w 865356"/>
                    <a:gd name="connsiteY1" fmla="*/ 50591 h 537422"/>
                    <a:gd name="connsiteX2" fmla="*/ 826982 w 865356"/>
                    <a:gd name="connsiteY2" fmla="*/ 73056 h 537422"/>
                    <a:gd name="connsiteX3" fmla="*/ 738227 w 865356"/>
                    <a:gd name="connsiteY3" fmla="*/ 86571 h 537422"/>
                    <a:gd name="connsiteX4" fmla="*/ 693302 w 865356"/>
                    <a:gd name="connsiteY4" fmla="*/ 143920 h 537422"/>
                    <a:gd name="connsiteX5" fmla="*/ 613496 w 865356"/>
                    <a:gd name="connsiteY5" fmla="*/ 172047 h 537422"/>
                    <a:gd name="connsiteX6" fmla="*/ 537160 w 865356"/>
                    <a:gd name="connsiteY6" fmla="*/ 206748 h 537422"/>
                    <a:gd name="connsiteX7" fmla="*/ 522550 w 865356"/>
                    <a:gd name="connsiteY7" fmla="*/ 269759 h 537422"/>
                    <a:gd name="connsiteX8" fmla="*/ 505748 w 865356"/>
                    <a:gd name="connsiteY8" fmla="*/ 284370 h 537422"/>
                    <a:gd name="connsiteX9" fmla="*/ 503374 w 865356"/>
                    <a:gd name="connsiteY9" fmla="*/ 284370 h 537422"/>
                    <a:gd name="connsiteX10" fmla="*/ 353989 w 865356"/>
                    <a:gd name="connsiteY10" fmla="*/ 255148 h 537422"/>
                    <a:gd name="connsiteX11" fmla="*/ 282036 w 865356"/>
                    <a:gd name="connsiteY11" fmla="*/ 266289 h 537422"/>
                    <a:gd name="connsiteX12" fmla="*/ 260669 w 865356"/>
                    <a:gd name="connsiteY12" fmla="*/ 330395 h 537422"/>
                    <a:gd name="connsiteX13" fmla="*/ 263043 w 865356"/>
                    <a:gd name="connsiteY13" fmla="*/ 398885 h 537422"/>
                    <a:gd name="connsiteX14" fmla="*/ 161870 w 865356"/>
                    <a:gd name="connsiteY14" fmla="*/ 493310 h 537422"/>
                    <a:gd name="connsiteX15" fmla="*/ 141599 w 865356"/>
                    <a:gd name="connsiteY15" fmla="*/ 487648 h 537422"/>
                    <a:gd name="connsiteX16" fmla="*/ 134842 w 865356"/>
                    <a:gd name="connsiteY16" fmla="*/ 475411 h 537422"/>
                    <a:gd name="connsiteX17" fmla="*/ 52844 w 865356"/>
                    <a:gd name="connsiteY17" fmla="*/ 151774 h 537422"/>
                    <a:gd name="connsiteX18" fmla="*/ 33851 w 865356"/>
                    <a:gd name="connsiteY18" fmla="*/ 106844 h 537422"/>
                    <a:gd name="connsiteX19" fmla="*/ 28190 w 865356"/>
                    <a:gd name="connsiteY19" fmla="*/ 77622 h 537422"/>
                    <a:gd name="connsiteX20" fmla="*/ 11389 w 865356"/>
                    <a:gd name="connsiteY20" fmla="*/ 86571 h 537422"/>
                    <a:gd name="connsiteX21" fmla="*/ 2440 w 865356"/>
                    <a:gd name="connsiteY21" fmla="*/ 122551 h 537422"/>
                    <a:gd name="connsiteX22" fmla="*/ 13580 w 865356"/>
                    <a:gd name="connsiteY22" fmla="*/ 392128 h 537422"/>
                    <a:gd name="connsiteX23" fmla="*/ 7919 w 865356"/>
                    <a:gd name="connsiteY23" fmla="*/ 166385 h 537422"/>
                    <a:gd name="connsiteX24" fmla="*/ 17050 w 865356"/>
                    <a:gd name="connsiteY24" fmla="*/ 130405 h 537422"/>
                    <a:gd name="connsiteX25" fmla="*/ 33851 w 865356"/>
                    <a:gd name="connsiteY25" fmla="*/ 121455 h 537422"/>
                    <a:gd name="connsiteX26" fmla="*/ 39513 w 865356"/>
                    <a:gd name="connsiteY26" fmla="*/ 150678 h 537422"/>
                    <a:gd name="connsiteX27" fmla="*/ 58505 w 865356"/>
                    <a:gd name="connsiteY27" fmla="*/ 195607 h 537422"/>
                    <a:gd name="connsiteX28" fmla="*/ 140503 w 865356"/>
                    <a:gd name="connsiteY28" fmla="*/ 519245 h 537422"/>
                    <a:gd name="connsiteX29" fmla="*/ 147260 w 865356"/>
                    <a:gd name="connsiteY29" fmla="*/ 531482 h 537422"/>
                    <a:gd name="connsiteX30" fmla="*/ 167531 w 865356"/>
                    <a:gd name="connsiteY30" fmla="*/ 537144 h 537422"/>
                    <a:gd name="connsiteX31" fmla="*/ 268704 w 865356"/>
                    <a:gd name="connsiteY31" fmla="*/ 442719 h 537422"/>
                    <a:gd name="connsiteX32" fmla="*/ 266330 w 865356"/>
                    <a:gd name="connsiteY32" fmla="*/ 373133 h 537422"/>
                    <a:gd name="connsiteX33" fmla="*/ 287697 w 865356"/>
                    <a:gd name="connsiteY33" fmla="*/ 309027 h 537422"/>
                    <a:gd name="connsiteX34" fmla="*/ 359650 w 865356"/>
                    <a:gd name="connsiteY34" fmla="*/ 297886 h 537422"/>
                    <a:gd name="connsiteX35" fmla="*/ 509036 w 865356"/>
                    <a:gd name="connsiteY35" fmla="*/ 326925 h 537422"/>
                    <a:gd name="connsiteX36" fmla="*/ 522550 w 865356"/>
                    <a:gd name="connsiteY36" fmla="*/ 322542 h 537422"/>
                    <a:gd name="connsiteX37" fmla="*/ 526933 w 865356"/>
                    <a:gd name="connsiteY37" fmla="*/ 312497 h 537422"/>
                    <a:gd name="connsiteX38" fmla="*/ 541543 w 865356"/>
                    <a:gd name="connsiteY38" fmla="*/ 249486 h 537422"/>
                    <a:gd name="connsiteX39" fmla="*/ 618061 w 865356"/>
                    <a:gd name="connsiteY39" fmla="*/ 214602 h 537422"/>
                    <a:gd name="connsiteX40" fmla="*/ 698963 w 865356"/>
                    <a:gd name="connsiteY40" fmla="*/ 187754 h 537422"/>
                    <a:gd name="connsiteX41" fmla="*/ 743889 w 865356"/>
                    <a:gd name="connsiteY41" fmla="*/ 130405 h 537422"/>
                    <a:gd name="connsiteX42" fmla="*/ 832643 w 865356"/>
                    <a:gd name="connsiteY42" fmla="*/ 116889 h 537422"/>
                    <a:gd name="connsiteX43" fmla="*/ 851636 w 865356"/>
                    <a:gd name="connsiteY43" fmla="*/ 94425 h 537422"/>
                    <a:gd name="connsiteX44" fmla="*/ 859489 w 865356"/>
                    <a:gd name="connsiteY44" fmla="*/ 0 h 537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865356" h="537422">
                      <a:moveTo>
                        <a:pt x="859489" y="0"/>
                      </a:moveTo>
                      <a:cubicBezTo>
                        <a:pt x="858393" y="18081"/>
                        <a:pt x="854010" y="34884"/>
                        <a:pt x="846157" y="50591"/>
                      </a:cubicBezTo>
                      <a:cubicBezTo>
                        <a:pt x="841592" y="59541"/>
                        <a:pt x="834835" y="67394"/>
                        <a:pt x="826982" y="73056"/>
                      </a:cubicBezTo>
                      <a:cubicBezTo>
                        <a:pt x="801232" y="90041"/>
                        <a:pt x="765255" y="71960"/>
                        <a:pt x="738227" y="86571"/>
                      </a:cubicBezTo>
                      <a:cubicBezTo>
                        <a:pt x="716860" y="97895"/>
                        <a:pt x="710103" y="125839"/>
                        <a:pt x="693302" y="143920"/>
                      </a:cubicBezTo>
                      <a:cubicBezTo>
                        <a:pt x="673031" y="165289"/>
                        <a:pt x="641620" y="167481"/>
                        <a:pt x="613496" y="172047"/>
                      </a:cubicBezTo>
                      <a:cubicBezTo>
                        <a:pt x="585372" y="176430"/>
                        <a:pt x="552865" y="183188"/>
                        <a:pt x="537160" y="206748"/>
                      </a:cubicBezTo>
                      <a:cubicBezTo>
                        <a:pt x="525837" y="224830"/>
                        <a:pt x="526933" y="248390"/>
                        <a:pt x="522550" y="269759"/>
                      </a:cubicBezTo>
                      <a:cubicBezTo>
                        <a:pt x="522550" y="278708"/>
                        <a:pt x="514697" y="285466"/>
                        <a:pt x="505748" y="284370"/>
                      </a:cubicBezTo>
                      <a:cubicBezTo>
                        <a:pt x="504470" y="284370"/>
                        <a:pt x="504470" y="284370"/>
                        <a:pt x="503374" y="284370"/>
                      </a:cubicBezTo>
                      <a:cubicBezTo>
                        <a:pt x="447309" y="288754"/>
                        <a:pt x="406767" y="268663"/>
                        <a:pt x="353989" y="255148"/>
                      </a:cubicBezTo>
                      <a:cubicBezTo>
                        <a:pt x="329335" y="248390"/>
                        <a:pt x="300115" y="249486"/>
                        <a:pt x="282036" y="266289"/>
                      </a:cubicBezTo>
                      <a:cubicBezTo>
                        <a:pt x="265234" y="281996"/>
                        <a:pt x="260669" y="306835"/>
                        <a:pt x="260669" y="330395"/>
                      </a:cubicBezTo>
                      <a:cubicBezTo>
                        <a:pt x="263043" y="352860"/>
                        <a:pt x="264139" y="376421"/>
                        <a:pt x="263043" y="398885"/>
                      </a:cubicBezTo>
                      <a:cubicBezTo>
                        <a:pt x="255190" y="450572"/>
                        <a:pt x="213552" y="488744"/>
                        <a:pt x="161870" y="493310"/>
                      </a:cubicBezTo>
                      <a:cubicBezTo>
                        <a:pt x="154017" y="494406"/>
                        <a:pt x="147260" y="492214"/>
                        <a:pt x="141599" y="487648"/>
                      </a:cubicBezTo>
                      <a:cubicBezTo>
                        <a:pt x="138312" y="484361"/>
                        <a:pt x="136120" y="479795"/>
                        <a:pt x="134842" y="475411"/>
                      </a:cubicBezTo>
                      <a:cubicBezTo>
                        <a:pt x="97769" y="369663"/>
                        <a:pt x="97769" y="252956"/>
                        <a:pt x="52844" y="151774"/>
                      </a:cubicBezTo>
                      <a:cubicBezTo>
                        <a:pt x="46087" y="137163"/>
                        <a:pt x="39513" y="122551"/>
                        <a:pt x="33851" y="106844"/>
                      </a:cubicBezTo>
                      <a:cubicBezTo>
                        <a:pt x="30381" y="97895"/>
                        <a:pt x="29286" y="87667"/>
                        <a:pt x="28190" y="77622"/>
                      </a:cubicBezTo>
                      <a:cubicBezTo>
                        <a:pt x="21433" y="78718"/>
                        <a:pt x="15772" y="82005"/>
                        <a:pt x="11389" y="86571"/>
                      </a:cubicBezTo>
                      <a:cubicBezTo>
                        <a:pt x="4632" y="97895"/>
                        <a:pt x="1162" y="110132"/>
                        <a:pt x="2440" y="122551"/>
                      </a:cubicBezTo>
                      <a:cubicBezTo>
                        <a:pt x="-3221" y="212410"/>
                        <a:pt x="1162" y="303365"/>
                        <a:pt x="13580" y="392128"/>
                      </a:cubicBezTo>
                      <a:cubicBezTo>
                        <a:pt x="5727" y="316880"/>
                        <a:pt x="3536" y="241632"/>
                        <a:pt x="7919" y="166385"/>
                      </a:cubicBezTo>
                      <a:cubicBezTo>
                        <a:pt x="7919" y="153965"/>
                        <a:pt x="11389" y="141729"/>
                        <a:pt x="17050" y="130405"/>
                      </a:cubicBezTo>
                      <a:cubicBezTo>
                        <a:pt x="21433" y="124743"/>
                        <a:pt x="27094" y="121455"/>
                        <a:pt x="33851" y="121455"/>
                      </a:cubicBezTo>
                      <a:cubicBezTo>
                        <a:pt x="34947" y="131501"/>
                        <a:pt x="36043" y="141729"/>
                        <a:pt x="39513" y="150678"/>
                      </a:cubicBezTo>
                      <a:cubicBezTo>
                        <a:pt x="44991" y="166385"/>
                        <a:pt x="50653" y="180996"/>
                        <a:pt x="58505" y="195607"/>
                      </a:cubicBezTo>
                      <a:cubicBezTo>
                        <a:pt x="103431" y="297886"/>
                        <a:pt x="103431" y="414592"/>
                        <a:pt x="140503" y="519245"/>
                      </a:cubicBezTo>
                      <a:cubicBezTo>
                        <a:pt x="141599" y="523628"/>
                        <a:pt x="143973" y="528194"/>
                        <a:pt x="147260" y="531482"/>
                      </a:cubicBezTo>
                      <a:cubicBezTo>
                        <a:pt x="152921" y="536048"/>
                        <a:pt x="160774" y="538240"/>
                        <a:pt x="167531" y="537144"/>
                      </a:cubicBezTo>
                      <a:cubicBezTo>
                        <a:pt x="219213" y="532578"/>
                        <a:pt x="260669" y="493310"/>
                        <a:pt x="268704" y="442719"/>
                      </a:cubicBezTo>
                      <a:cubicBezTo>
                        <a:pt x="269800" y="419158"/>
                        <a:pt x="268704" y="396694"/>
                        <a:pt x="266330" y="373133"/>
                      </a:cubicBezTo>
                      <a:cubicBezTo>
                        <a:pt x="266330" y="349573"/>
                        <a:pt x="270896" y="324734"/>
                        <a:pt x="287697" y="309027"/>
                      </a:cubicBezTo>
                      <a:cubicBezTo>
                        <a:pt x="306872" y="292224"/>
                        <a:pt x="334996" y="291128"/>
                        <a:pt x="359650" y="297886"/>
                      </a:cubicBezTo>
                      <a:cubicBezTo>
                        <a:pt x="412428" y="311218"/>
                        <a:pt x="452788" y="330395"/>
                        <a:pt x="509036" y="326925"/>
                      </a:cubicBezTo>
                      <a:cubicBezTo>
                        <a:pt x="513601" y="326925"/>
                        <a:pt x="519080" y="325829"/>
                        <a:pt x="522550" y="322542"/>
                      </a:cubicBezTo>
                      <a:cubicBezTo>
                        <a:pt x="524741" y="319072"/>
                        <a:pt x="526933" y="315784"/>
                        <a:pt x="526933" y="312497"/>
                      </a:cubicBezTo>
                      <a:cubicBezTo>
                        <a:pt x="531498" y="291128"/>
                        <a:pt x="530403" y="268663"/>
                        <a:pt x="541543" y="249486"/>
                      </a:cubicBezTo>
                      <a:cubicBezTo>
                        <a:pt x="557431" y="224830"/>
                        <a:pt x="588842" y="218072"/>
                        <a:pt x="618061" y="214602"/>
                      </a:cubicBezTo>
                      <a:cubicBezTo>
                        <a:pt x="647281" y="211314"/>
                        <a:pt x="678692" y="207844"/>
                        <a:pt x="698963" y="187754"/>
                      </a:cubicBezTo>
                      <a:cubicBezTo>
                        <a:pt x="715765" y="169672"/>
                        <a:pt x="721426" y="141546"/>
                        <a:pt x="743889" y="130405"/>
                      </a:cubicBezTo>
                      <a:cubicBezTo>
                        <a:pt x="770734" y="115794"/>
                        <a:pt x="807807" y="133692"/>
                        <a:pt x="832643" y="116889"/>
                      </a:cubicBezTo>
                      <a:cubicBezTo>
                        <a:pt x="840496" y="111228"/>
                        <a:pt x="847253" y="103374"/>
                        <a:pt x="851636" y="94425"/>
                      </a:cubicBezTo>
                      <a:cubicBezTo>
                        <a:pt x="866246" y="65202"/>
                        <a:pt x="869716" y="31597"/>
                        <a:pt x="85948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8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D">
                    <a:latin typeface="+mn-lt"/>
                  </a:endParaRPr>
                </a:p>
              </p:txBody>
            </p:sp>
            <p:sp>
              <p:nvSpPr>
                <p:cNvPr id="296" name="Bentuk Bebas: Bentuk 295">
                  <a:extLst>
                    <a:ext uri="{FF2B5EF4-FFF2-40B4-BE49-F238E27FC236}">
                      <a16:creationId xmlns:a16="http://schemas.microsoft.com/office/drawing/2014/main" id="{EBD1A3F1-C9E7-2D4D-9EBD-ED68E6FA40E8}"/>
                    </a:ext>
                  </a:extLst>
                </p:cNvPr>
                <p:cNvSpPr/>
                <p:nvPr/>
              </p:nvSpPr>
              <p:spPr>
                <a:xfrm>
                  <a:off x="6586707" y="3142343"/>
                  <a:ext cx="379672" cy="549380"/>
                </a:xfrm>
                <a:custGeom>
                  <a:avLst/>
                  <a:gdLst>
                    <a:gd name="connsiteX0" fmla="*/ 374194 w 379672"/>
                    <a:gd name="connsiteY0" fmla="*/ 5662 h 549380"/>
                    <a:gd name="connsiteX1" fmla="*/ 347166 w 379672"/>
                    <a:gd name="connsiteY1" fmla="*/ 116889 h 549380"/>
                    <a:gd name="connsiteX2" fmla="*/ 39264 w 379672"/>
                    <a:gd name="connsiteY2" fmla="*/ 470845 h 549380"/>
                    <a:gd name="connsiteX3" fmla="*/ 0 w 379672"/>
                    <a:gd name="connsiteY3" fmla="*/ 549381 h 549380"/>
                    <a:gd name="connsiteX4" fmla="*/ 352827 w 379672"/>
                    <a:gd name="connsiteY4" fmla="*/ 160723 h 549380"/>
                    <a:gd name="connsiteX5" fmla="*/ 379673 w 379672"/>
                    <a:gd name="connsiteY5" fmla="*/ 49495 h 549380"/>
                    <a:gd name="connsiteX6" fmla="*/ 374194 w 379672"/>
                    <a:gd name="connsiteY6" fmla="*/ 0 h 549380"/>
                    <a:gd name="connsiteX7" fmla="*/ 374194 w 379672"/>
                    <a:gd name="connsiteY7" fmla="*/ 5662 h 54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672" h="549380">
                      <a:moveTo>
                        <a:pt x="374194" y="5662"/>
                      </a:moveTo>
                      <a:cubicBezTo>
                        <a:pt x="372916" y="43834"/>
                        <a:pt x="363967" y="82005"/>
                        <a:pt x="347166" y="116889"/>
                      </a:cubicBezTo>
                      <a:cubicBezTo>
                        <a:pt x="284161" y="261723"/>
                        <a:pt x="163995" y="372951"/>
                        <a:pt x="39264" y="470845"/>
                      </a:cubicBezTo>
                      <a:cubicBezTo>
                        <a:pt x="33785" y="499885"/>
                        <a:pt x="20271" y="526916"/>
                        <a:pt x="0" y="549381"/>
                      </a:cubicBezTo>
                      <a:cubicBezTo>
                        <a:pt x="140437" y="441623"/>
                        <a:pt x="281970" y="323638"/>
                        <a:pt x="352827" y="160723"/>
                      </a:cubicBezTo>
                      <a:cubicBezTo>
                        <a:pt x="369628" y="125839"/>
                        <a:pt x="378577" y="87667"/>
                        <a:pt x="379673" y="49495"/>
                      </a:cubicBezTo>
                      <a:cubicBezTo>
                        <a:pt x="379673" y="32510"/>
                        <a:pt x="377481" y="16803"/>
                        <a:pt x="374194" y="0"/>
                      </a:cubicBezTo>
                      <a:cubicBezTo>
                        <a:pt x="374194" y="2192"/>
                        <a:pt x="374194" y="3288"/>
                        <a:pt x="374194" y="5662"/>
                      </a:cubicBezTo>
                      <a:close/>
                    </a:path>
                  </a:pathLst>
                </a:custGeom>
                <a:solidFill>
                  <a:srgbClr val="000000">
                    <a:alpha val="1000"/>
                  </a:srgbClr>
                </a:solidFill>
                <a:ln w="18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D">
                    <a:latin typeface="+mn-lt"/>
                  </a:endParaRPr>
                </a:p>
              </p:txBody>
            </p:sp>
          </p:grpSp>
          <p:sp>
            <p:nvSpPr>
              <p:cNvPr id="297" name="Bentuk Bebas: Bentuk 296">
                <a:extLst>
                  <a:ext uri="{FF2B5EF4-FFF2-40B4-BE49-F238E27FC236}">
                    <a16:creationId xmlns:a16="http://schemas.microsoft.com/office/drawing/2014/main" id="{AE31A956-E19F-AF4C-9684-54A67B2836D9}"/>
                  </a:ext>
                </a:extLst>
              </p:cNvPr>
              <p:cNvSpPr/>
              <p:nvPr/>
            </p:nvSpPr>
            <p:spPr>
              <a:xfrm>
                <a:off x="6926020" y="2500729"/>
                <a:ext cx="49490" cy="138258"/>
              </a:xfrm>
              <a:custGeom>
                <a:avLst/>
                <a:gdLst>
                  <a:gd name="connsiteX0" fmla="*/ 49491 w 49490"/>
                  <a:gd name="connsiteY0" fmla="*/ 0 h 138258"/>
                  <a:gd name="connsiteX1" fmla="*/ 14610 w 49490"/>
                  <a:gd name="connsiteY1" fmla="*/ 138258 h 138258"/>
                  <a:gd name="connsiteX2" fmla="*/ 12418 w 49490"/>
                  <a:gd name="connsiteY2" fmla="*/ 117985 h 138258"/>
                  <a:gd name="connsiteX3" fmla="*/ 0 w 49490"/>
                  <a:gd name="connsiteY3" fmla="*/ 123647 h 138258"/>
                  <a:gd name="connsiteX4" fmla="*/ 7853 w 49490"/>
                  <a:gd name="connsiteY4" fmla="*/ 5662 h 138258"/>
                  <a:gd name="connsiteX5" fmla="*/ 37072 w 49490"/>
                  <a:gd name="connsiteY5" fmla="*/ 21369 h 138258"/>
                  <a:gd name="connsiteX6" fmla="*/ 49491 w 49490"/>
                  <a:gd name="connsiteY6" fmla="*/ 0 h 13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90" h="138258">
                    <a:moveTo>
                      <a:pt x="49491" y="0"/>
                    </a:moveTo>
                    <a:cubicBezTo>
                      <a:pt x="39264" y="46025"/>
                      <a:pt x="25750" y="106844"/>
                      <a:pt x="14610" y="138258"/>
                    </a:cubicBezTo>
                    <a:cubicBezTo>
                      <a:pt x="13514" y="131501"/>
                      <a:pt x="12418" y="124743"/>
                      <a:pt x="12418" y="117985"/>
                    </a:cubicBezTo>
                    <a:cubicBezTo>
                      <a:pt x="7853" y="119081"/>
                      <a:pt x="3287" y="120177"/>
                      <a:pt x="0" y="123647"/>
                    </a:cubicBezTo>
                    <a:cubicBezTo>
                      <a:pt x="0" y="91137"/>
                      <a:pt x="3287" y="42738"/>
                      <a:pt x="7853" y="5662"/>
                    </a:cubicBezTo>
                    <a:cubicBezTo>
                      <a:pt x="20271" y="3470"/>
                      <a:pt x="31411" y="10228"/>
                      <a:pt x="37072" y="21369"/>
                    </a:cubicBezTo>
                    <a:cubicBezTo>
                      <a:pt x="39264" y="13515"/>
                      <a:pt x="44925" y="6758"/>
                      <a:pt x="49491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98" name="Bentuk Bebas: Bentuk 297">
                <a:extLst>
                  <a:ext uri="{FF2B5EF4-FFF2-40B4-BE49-F238E27FC236}">
                    <a16:creationId xmlns:a16="http://schemas.microsoft.com/office/drawing/2014/main" id="{73DD9D79-A531-8F4C-9BE3-2580A41CDE3B}"/>
                  </a:ext>
                </a:extLst>
              </p:cNvPr>
              <p:cNvSpPr/>
              <p:nvPr/>
            </p:nvSpPr>
            <p:spPr>
              <a:xfrm>
                <a:off x="6920359" y="2500729"/>
                <a:ext cx="49490" cy="138258"/>
              </a:xfrm>
              <a:custGeom>
                <a:avLst/>
                <a:gdLst>
                  <a:gd name="connsiteX0" fmla="*/ 49491 w 49490"/>
                  <a:gd name="connsiteY0" fmla="*/ 0 h 138258"/>
                  <a:gd name="connsiteX1" fmla="*/ 14610 w 49490"/>
                  <a:gd name="connsiteY1" fmla="*/ 138258 h 138258"/>
                  <a:gd name="connsiteX2" fmla="*/ 12418 w 49490"/>
                  <a:gd name="connsiteY2" fmla="*/ 117985 h 138258"/>
                  <a:gd name="connsiteX3" fmla="*/ 0 w 49490"/>
                  <a:gd name="connsiteY3" fmla="*/ 123647 h 138258"/>
                  <a:gd name="connsiteX4" fmla="*/ 7853 w 49490"/>
                  <a:gd name="connsiteY4" fmla="*/ 5662 h 138258"/>
                  <a:gd name="connsiteX5" fmla="*/ 37072 w 49490"/>
                  <a:gd name="connsiteY5" fmla="*/ 21369 h 138258"/>
                  <a:gd name="connsiteX6" fmla="*/ 49491 w 49490"/>
                  <a:gd name="connsiteY6" fmla="*/ 0 h 13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90" h="138258">
                    <a:moveTo>
                      <a:pt x="49491" y="0"/>
                    </a:moveTo>
                    <a:cubicBezTo>
                      <a:pt x="39264" y="46025"/>
                      <a:pt x="25932" y="106844"/>
                      <a:pt x="14610" y="138258"/>
                    </a:cubicBezTo>
                    <a:cubicBezTo>
                      <a:pt x="13514" y="131501"/>
                      <a:pt x="12418" y="124743"/>
                      <a:pt x="12418" y="117985"/>
                    </a:cubicBezTo>
                    <a:cubicBezTo>
                      <a:pt x="7853" y="119081"/>
                      <a:pt x="3470" y="120177"/>
                      <a:pt x="0" y="123647"/>
                    </a:cubicBezTo>
                    <a:cubicBezTo>
                      <a:pt x="0" y="91137"/>
                      <a:pt x="3470" y="42738"/>
                      <a:pt x="7853" y="5662"/>
                    </a:cubicBezTo>
                    <a:cubicBezTo>
                      <a:pt x="20271" y="3470"/>
                      <a:pt x="31411" y="10228"/>
                      <a:pt x="37072" y="21369"/>
                    </a:cubicBezTo>
                    <a:cubicBezTo>
                      <a:pt x="40542" y="13515"/>
                      <a:pt x="44925" y="6758"/>
                      <a:pt x="49491" y="0"/>
                    </a:cubicBezTo>
                    <a:close/>
                  </a:path>
                </a:pathLst>
              </a:custGeom>
              <a:solidFill>
                <a:srgbClr val="67647E"/>
              </a:solidFill>
              <a:ln w="18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</p:grpSp>
      </p:grpSp>
      <p:sp>
        <p:nvSpPr>
          <p:cNvPr id="46084" name="Oval 110">
            <a:extLst>
              <a:ext uri="{FF2B5EF4-FFF2-40B4-BE49-F238E27FC236}">
                <a16:creationId xmlns:a16="http://schemas.microsoft.com/office/drawing/2014/main" id="{0635C22D-B4F7-AC4A-BCC4-94FD8A90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6110288"/>
            <a:ext cx="214312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46085" name="Segitiga Sama Kaki 112">
            <a:extLst>
              <a:ext uri="{FF2B5EF4-FFF2-40B4-BE49-F238E27FC236}">
                <a16:creationId xmlns:a16="http://schemas.microsoft.com/office/drawing/2014/main" id="{E9EB4694-B050-8346-B7D0-14DDF32D0091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6003925" y="4305300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18" name="Kotak Teks 3">
            <a:extLst>
              <a:ext uri="{FF2B5EF4-FFF2-40B4-BE49-F238E27FC236}">
                <a16:creationId xmlns:a16="http://schemas.microsoft.com/office/drawing/2014/main" id="{47334893-FBBC-E043-A11B-4C561EA3F3D9}"/>
              </a:ext>
            </a:extLst>
          </p:cNvPr>
          <p:cNvSpPr txBox="1"/>
          <p:nvPr/>
        </p:nvSpPr>
        <p:spPr>
          <a:xfrm>
            <a:off x="6795905" y="1181104"/>
            <a:ext cx="41566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Health Psychology 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46087" name="Kotak Teks 120">
            <a:extLst>
              <a:ext uri="{FF2B5EF4-FFF2-40B4-BE49-F238E27FC236}">
                <a16:creationId xmlns:a16="http://schemas.microsoft.com/office/drawing/2014/main" id="{2962AF40-ADFF-694E-AD62-B76F7FC5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554" y="2525653"/>
            <a:ext cx="2984499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6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Behavior</a:t>
            </a:r>
          </a:p>
          <a:p>
            <a:endParaRPr lang="en-US" altLang="en-PK" sz="26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r>
              <a:rPr lang="en-US" altLang="en-PK" sz="26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Biology </a:t>
            </a:r>
          </a:p>
          <a:p>
            <a:endParaRPr lang="en-US" altLang="en-PK" sz="26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r>
              <a:rPr lang="en-US" altLang="en-PK" sz="26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Social context</a:t>
            </a:r>
            <a:endParaRPr lang="en-US" sz="260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D36282-A962-2D48-B383-62B74CEE40FA}"/>
              </a:ext>
            </a:extLst>
          </p:cNvPr>
          <p:cNvSpPr/>
          <p:nvPr/>
        </p:nvSpPr>
        <p:spPr>
          <a:xfrm>
            <a:off x="6795905" y="3344139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44CFBC5-F45F-C147-9027-BB614503B4D2}"/>
              </a:ext>
            </a:extLst>
          </p:cNvPr>
          <p:cNvSpPr/>
          <p:nvPr/>
        </p:nvSpPr>
        <p:spPr>
          <a:xfrm>
            <a:off x="6795905" y="4130120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7A1F2-B0BF-4089-BB4A-6A7612A37E9C}"/>
              </a:ext>
            </a:extLst>
          </p:cNvPr>
          <p:cNvSpPr txBox="1"/>
          <p:nvPr/>
        </p:nvSpPr>
        <p:spPr>
          <a:xfrm>
            <a:off x="6781800" y="1908949"/>
            <a:ext cx="6100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" pitchFamily="2" charset="77"/>
                <a:cs typeface="Poppins" pitchFamily="2" charset="77"/>
              </a:rPr>
              <a:t>This branch observes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6C8BC-D9DE-1510-284C-04CFA6583DA5}"/>
              </a:ext>
            </a:extLst>
          </p:cNvPr>
          <p:cNvSpPr txBox="1"/>
          <p:nvPr/>
        </p:nvSpPr>
        <p:spPr>
          <a:xfrm>
            <a:off x="6795905" y="4999111"/>
            <a:ext cx="6445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" pitchFamily="2" charset="77"/>
                <a:cs typeface="Poppins" pitchFamily="2" charset="77"/>
              </a:rPr>
              <a:t>Influence illness and health.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Bentuk Bebas: Bentuk 10">
            <a:extLst>
              <a:ext uri="{FF2B5EF4-FFF2-40B4-BE49-F238E27FC236}">
                <a16:creationId xmlns:a16="http://schemas.microsoft.com/office/drawing/2014/main" id="{B3538BC0-EAA9-574A-B636-73E1C3BD8DD8}"/>
              </a:ext>
            </a:extLst>
          </p:cNvPr>
          <p:cNvSpPr>
            <a:spLocks/>
          </p:cNvSpPr>
          <p:nvPr/>
        </p:nvSpPr>
        <p:spPr bwMode="auto">
          <a:xfrm rot="-2700000">
            <a:off x="9777413" y="4467225"/>
            <a:ext cx="3806825" cy="2444750"/>
          </a:xfrm>
          <a:custGeom>
            <a:avLst/>
            <a:gdLst>
              <a:gd name="T0" fmla="*/ 3806216 w 5838036"/>
              <a:gd name="T1" fmla="*/ 78653 h 3747729"/>
              <a:gd name="T2" fmla="*/ 1441467 w 5838036"/>
              <a:gd name="T3" fmla="*/ 2443401 h 3747729"/>
              <a:gd name="T4" fmla="*/ 0 w 5838036"/>
              <a:gd name="T5" fmla="*/ 1001935 h 3747729"/>
              <a:gd name="T6" fmla="*/ 70222 w 5838036"/>
              <a:gd name="T7" fmla="*/ 959864 h 3747729"/>
              <a:gd name="T8" fmla="*/ 658709 w 5838036"/>
              <a:gd name="T9" fmla="*/ 913706 h 3747729"/>
              <a:gd name="T10" fmla="*/ 1892792 w 5838036"/>
              <a:gd name="T11" fmla="*/ 1026237 h 3747729"/>
              <a:gd name="T12" fmla="*/ 3463999 w 5838036"/>
              <a:gd name="T13" fmla="*/ 0 h 3747729"/>
              <a:gd name="T14" fmla="*/ 3743074 w 5838036"/>
              <a:gd name="T15" fmla="*/ 51639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2" name="Grafik 34">
            <a:extLst>
              <a:ext uri="{FF2B5EF4-FFF2-40B4-BE49-F238E27FC236}">
                <a16:creationId xmlns:a16="http://schemas.microsoft.com/office/drawing/2014/main" id="{7FA471E3-D80F-CC48-902E-BAD2EAC33C63}"/>
              </a:ext>
            </a:extLst>
          </p:cNvPr>
          <p:cNvSpPr>
            <a:spLocks/>
          </p:cNvSpPr>
          <p:nvPr/>
        </p:nvSpPr>
        <p:spPr bwMode="auto">
          <a:xfrm>
            <a:off x="11419192" y="567076"/>
            <a:ext cx="251654" cy="258087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3" name="Kotak Teks 3">
            <a:extLst>
              <a:ext uri="{FF2B5EF4-FFF2-40B4-BE49-F238E27FC236}">
                <a16:creationId xmlns:a16="http://schemas.microsoft.com/office/drawing/2014/main" id="{A5CB59D2-8A83-4B4C-8E54-4BDF50C3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03" y="978158"/>
            <a:ext cx="99549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PK" sz="5400" dirty="0">
                <a:solidFill>
                  <a:srgbClr val="23235E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Forensic Psychology</a:t>
            </a:r>
            <a:endParaRPr lang="en-ID" altLang="en-PK" sz="5400" dirty="0">
              <a:solidFill>
                <a:srgbClr val="23235E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91" name="Persegi Panjang 70">
            <a:extLst>
              <a:ext uri="{FF2B5EF4-FFF2-40B4-BE49-F238E27FC236}">
                <a16:creationId xmlns:a16="http://schemas.microsoft.com/office/drawing/2014/main" id="{D49B698F-7AAF-8E4E-A4F2-84A3E5F7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825" y="4525963"/>
            <a:ext cx="268288" cy="46037"/>
          </a:xfrm>
          <a:prstGeom prst="rect">
            <a:avLst/>
          </a:prstGeom>
          <a:gradFill rotWithShape="0"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20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92" name="Oval 72">
            <a:extLst>
              <a:ext uri="{FF2B5EF4-FFF2-40B4-BE49-F238E27FC236}">
                <a16:creationId xmlns:a16="http://schemas.microsoft.com/office/drawing/2014/main" id="{D88DF6B8-1CED-B247-A614-BF038C1D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12" y="6351952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93" name="Oval 73">
            <a:extLst>
              <a:ext uri="{FF2B5EF4-FFF2-40B4-BE49-F238E27FC236}">
                <a16:creationId xmlns:a16="http://schemas.microsoft.com/office/drawing/2014/main" id="{5D5FCA73-D13C-BC47-90D9-EE0D501D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450" y="2900363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690572-1056-074B-B78E-9A7C729D7650}"/>
              </a:ext>
            </a:extLst>
          </p:cNvPr>
          <p:cNvCxnSpPr>
            <a:cxnSpLocks/>
          </p:cNvCxnSpPr>
          <p:nvPr/>
        </p:nvCxnSpPr>
        <p:spPr>
          <a:xfrm>
            <a:off x="709890" y="1831051"/>
            <a:ext cx="229048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9366ADA-2E9D-C04C-85D8-E73E0DE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99" y="2595414"/>
            <a:ext cx="1035348" cy="1035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D3A6D-120A-5A71-C316-CC1A14941579}"/>
              </a:ext>
            </a:extLst>
          </p:cNvPr>
          <p:cNvSpPr txBox="1"/>
          <p:nvPr/>
        </p:nvSpPr>
        <p:spPr>
          <a:xfrm>
            <a:off x="597203" y="2167191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This branch talks 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C400-DE9B-F77B-4FC8-6CE4EF692143}"/>
              </a:ext>
            </a:extLst>
          </p:cNvPr>
          <p:cNvSpPr txBox="1"/>
          <p:nvPr/>
        </p:nvSpPr>
        <p:spPr>
          <a:xfrm>
            <a:off x="887312" y="3006725"/>
            <a:ext cx="7430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Law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Criminal investigation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Within criminal justice system</a:t>
            </a:r>
          </a:p>
        </p:txBody>
      </p:sp>
      <p:sp>
        <p:nvSpPr>
          <p:cNvPr id="7" name="Oval 72">
            <a:extLst>
              <a:ext uri="{FF2B5EF4-FFF2-40B4-BE49-F238E27FC236}">
                <a16:creationId xmlns:a16="http://schemas.microsoft.com/office/drawing/2014/main" id="{35AC78B3-EDDB-FCC8-9E86-DF71C180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72" y="3372178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8" name="Oval 72">
            <a:extLst>
              <a:ext uri="{FF2B5EF4-FFF2-40B4-BE49-F238E27FC236}">
                <a16:creationId xmlns:a16="http://schemas.microsoft.com/office/drawing/2014/main" id="{C97CD3E8-1321-726E-A532-D0E541EF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71" y="4053945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9" name="Oval 72">
            <a:extLst>
              <a:ext uri="{FF2B5EF4-FFF2-40B4-BE49-F238E27FC236}">
                <a16:creationId xmlns:a16="http://schemas.microsoft.com/office/drawing/2014/main" id="{FB0723E0-6C72-A205-8044-B8C8A39B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5" y="4840642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3">
            <a:extLst>
              <a:ext uri="{FF2B5EF4-FFF2-40B4-BE49-F238E27FC236}">
                <a16:creationId xmlns:a16="http://schemas.microsoft.com/office/drawing/2014/main" id="{6B280DE9-9B2A-1F48-AA25-F06C94C14857}"/>
              </a:ext>
            </a:extLst>
          </p:cNvPr>
          <p:cNvSpPr txBox="1"/>
          <p:nvPr/>
        </p:nvSpPr>
        <p:spPr>
          <a:xfrm>
            <a:off x="766757" y="582648"/>
            <a:ext cx="79696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Military Psychology</a:t>
            </a:r>
          </a:p>
        </p:txBody>
      </p:sp>
      <p:sp>
        <p:nvSpPr>
          <p:cNvPr id="76812" name="Oval 36">
            <a:extLst>
              <a:ext uri="{FF2B5EF4-FFF2-40B4-BE49-F238E27FC236}">
                <a16:creationId xmlns:a16="http://schemas.microsoft.com/office/drawing/2014/main" id="{D05096F0-C6C1-8E48-8204-EFEB9266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677" y="3748818"/>
            <a:ext cx="212725" cy="212725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76813" name="Oval 37">
            <a:extLst>
              <a:ext uri="{FF2B5EF4-FFF2-40B4-BE49-F238E27FC236}">
                <a16:creationId xmlns:a16="http://schemas.microsoft.com/office/drawing/2014/main" id="{AD1F8019-6047-AF46-9508-E7873BF5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272" y="2446620"/>
            <a:ext cx="214313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76814" name="Segitiga Sama Kaki 38">
            <a:extLst>
              <a:ext uri="{FF2B5EF4-FFF2-40B4-BE49-F238E27FC236}">
                <a16:creationId xmlns:a16="http://schemas.microsoft.com/office/drawing/2014/main" id="{F5317314-475C-394F-94E2-3E232A9CD810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7440242" y="6375221"/>
            <a:ext cx="158750" cy="13811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D7368-D83E-2747-B3A3-1DFA8B5BA407}"/>
              </a:ext>
            </a:extLst>
          </p:cNvPr>
          <p:cNvSpPr/>
          <p:nvPr/>
        </p:nvSpPr>
        <p:spPr>
          <a:xfrm>
            <a:off x="766758" y="1954147"/>
            <a:ext cx="9567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This branch deals with psychological</a:t>
            </a:r>
          </a:p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problems arising in the: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88026-AE33-D34B-9E8F-67E6DEB15A5B}"/>
              </a:ext>
            </a:extLst>
          </p:cNvPr>
          <p:cNvSpPr/>
          <p:nvPr/>
        </p:nvSpPr>
        <p:spPr>
          <a:xfrm>
            <a:off x="979484" y="3202191"/>
            <a:ext cx="888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Training of military personnel and war</a:t>
            </a:r>
          </a:p>
        </p:txBody>
      </p:sp>
      <p:sp>
        <p:nvSpPr>
          <p:cNvPr id="31" name="Oval 444">
            <a:extLst>
              <a:ext uri="{FF2B5EF4-FFF2-40B4-BE49-F238E27FC236}">
                <a16:creationId xmlns:a16="http://schemas.microsoft.com/office/drawing/2014/main" id="{E7E3AA20-0D27-C740-AF72-C115E1DB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3343713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E4DECA-0F74-6743-A1DD-65DE115EE1E0}"/>
              </a:ext>
            </a:extLst>
          </p:cNvPr>
          <p:cNvCxnSpPr>
            <a:cxnSpLocks/>
          </p:cNvCxnSpPr>
          <p:nvPr/>
        </p:nvCxnSpPr>
        <p:spPr>
          <a:xfrm>
            <a:off x="873119" y="1326067"/>
            <a:ext cx="197009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45D8D4-9AAE-B505-B860-B7028056F20E}"/>
              </a:ext>
            </a:extLst>
          </p:cNvPr>
          <p:cNvSpPr/>
          <p:nvPr/>
        </p:nvSpPr>
        <p:spPr>
          <a:xfrm>
            <a:off x="979484" y="4058280"/>
            <a:ext cx="10069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Under extreme conditions (airplane, submarine)</a:t>
            </a:r>
          </a:p>
        </p:txBody>
      </p:sp>
      <p:sp>
        <p:nvSpPr>
          <p:cNvPr id="4" name="Oval 444">
            <a:extLst>
              <a:ext uri="{FF2B5EF4-FFF2-40B4-BE49-F238E27FC236}">
                <a16:creationId xmlns:a16="http://schemas.microsoft.com/office/drawing/2014/main" id="{42998D8D-DFC5-BEEE-6516-A1C3EDB6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4199802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74161-D77E-EEAC-1895-C959D1940606}"/>
              </a:ext>
            </a:extLst>
          </p:cNvPr>
          <p:cNvSpPr/>
          <p:nvPr/>
        </p:nvSpPr>
        <p:spPr>
          <a:xfrm>
            <a:off x="979484" y="4849560"/>
            <a:ext cx="8886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itchFamily="2" charset="77"/>
                <a:cs typeface="Poppins" pitchFamily="2" charset="77"/>
              </a:rPr>
              <a:t>Stress</a:t>
            </a:r>
          </a:p>
        </p:txBody>
      </p:sp>
      <p:sp>
        <p:nvSpPr>
          <p:cNvPr id="10" name="Oval 444">
            <a:extLst>
              <a:ext uri="{FF2B5EF4-FFF2-40B4-BE49-F238E27FC236}">
                <a16:creationId xmlns:a16="http://schemas.microsoft.com/office/drawing/2014/main" id="{67DBCB14-6ACD-AF67-7B8F-53AC9BE3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7" y="4991082"/>
            <a:ext cx="212725" cy="212725"/>
          </a:xfrm>
          <a:prstGeom prst="ellips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8" name="Oval 72">
            <a:extLst>
              <a:ext uri="{FF2B5EF4-FFF2-40B4-BE49-F238E27FC236}">
                <a16:creationId xmlns:a16="http://schemas.microsoft.com/office/drawing/2014/main" id="{2E179C65-EE0F-D852-B496-3B34535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12" y="6351952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</p:spTree>
    <p:extLst>
      <p:ext uri="{BB962C8B-B14F-4D97-AF65-F5344CB8AC3E}">
        <p14:creationId xmlns:p14="http://schemas.microsoft.com/office/powerpoint/2010/main" val="133677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8" name="Grafik 324">
            <a:extLst>
              <a:ext uri="{FF2B5EF4-FFF2-40B4-BE49-F238E27FC236}">
                <a16:creationId xmlns:a16="http://schemas.microsoft.com/office/drawing/2014/main" id="{593A13F2-F6AF-0849-9030-EAB6564B1A98}"/>
              </a:ext>
            </a:extLst>
          </p:cNvPr>
          <p:cNvGrpSpPr>
            <a:grpSpLocks/>
          </p:cNvGrpSpPr>
          <p:nvPr/>
        </p:nvGrpSpPr>
        <p:grpSpPr bwMode="auto">
          <a:xfrm>
            <a:off x="6280220" y="1798655"/>
            <a:ext cx="4941818" cy="4346558"/>
            <a:chOff x="5708328" y="1275523"/>
            <a:chExt cx="5514340" cy="4870376"/>
          </a:xfrm>
        </p:grpSpPr>
        <p:sp>
          <p:nvSpPr>
            <p:cNvPr id="53265" name="Bentuk Bebas: Bentuk 328">
              <a:extLst>
                <a:ext uri="{FF2B5EF4-FFF2-40B4-BE49-F238E27FC236}">
                  <a16:creationId xmlns:a16="http://schemas.microsoft.com/office/drawing/2014/main" id="{6BEEBD55-9CF1-204A-B1F6-F225CE727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01" y="1275523"/>
              <a:ext cx="125416" cy="340415"/>
            </a:xfrm>
            <a:custGeom>
              <a:avLst/>
              <a:gdLst>
                <a:gd name="T0" fmla="*/ 85103 w 125416"/>
                <a:gd name="T1" fmla="*/ 125417 h 340415"/>
                <a:gd name="T2" fmla="*/ 106792 w 125416"/>
                <a:gd name="T3" fmla="*/ 91893 h 340415"/>
                <a:gd name="T4" fmla="*/ 84541 w 125416"/>
                <a:gd name="T5" fmla="*/ 39798 h 340415"/>
                <a:gd name="T6" fmla="*/ 70511 w 125416"/>
                <a:gd name="T7" fmla="*/ 51126 h 340415"/>
                <a:gd name="T8" fmla="*/ 81621 w 125416"/>
                <a:gd name="T9" fmla="*/ 33963 h 340415"/>
                <a:gd name="T10" fmla="*/ 62708 w 125416"/>
                <a:gd name="T11" fmla="*/ 0 h 340415"/>
                <a:gd name="T12" fmla="*/ 4670 w 125416"/>
                <a:gd name="T13" fmla="*/ 141139 h 340415"/>
                <a:gd name="T14" fmla="*/ 32505 w 125416"/>
                <a:gd name="T15" fmla="*/ 184158 h 340415"/>
                <a:gd name="T16" fmla="*/ 1688 w 125416"/>
                <a:gd name="T17" fmla="*/ 159268 h 340415"/>
                <a:gd name="T18" fmla="*/ 0 w 125416"/>
                <a:gd name="T19" fmla="*/ 184765 h 340415"/>
                <a:gd name="T20" fmla="*/ 62708 w 125416"/>
                <a:gd name="T21" fmla="*/ 340416 h 340415"/>
                <a:gd name="T22" fmla="*/ 125417 w 125416"/>
                <a:gd name="T23" fmla="*/ 184765 h 340415"/>
                <a:gd name="T24" fmla="*/ 111068 w 125416"/>
                <a:gd name="T25" fmla="*/ 104444 h 3404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5416" h="340415">
                  <a:moveTo>
                    <a:pt x="85103" y="125417"/>
                  </a:moveTo>
                  <a:lnTo>
                    <a:pt x="106792" y="91893"/>
                  </a:lnTo>
                  <a:cubicBezTo>
                    <a:pt x="100359" y="74123"/>
                    <a:pt x="92931" y="56730"/>
                    <a:pt x="84541" y="39798"/>
                  </a:cubicBezTo>
                  <a:lnTo>
                    <a:pt x="70511" y="51126"/>
                  </a:lnTo>
                  <a:lnTo>
                    <a:pt x="81621" y="33963"/>
                  </a:lnTo>
                  <a:cubicBezTo>
                    <a:pt x="71036" y="13127"/>
                    <a:pt x="62708" y="0"/>
                    <a:pt x="62708" y="0"/>
                  </a:cubicBezTo>
                  <a:cubicBezTo>
                    <a:pt x="62708" y="0"/>
                    <a:pt x="19200" y="68555"/>
                    <a:pt x="4670" y="141139"/>
                  </a:cubicBezTo>
                  <a:lnTo>
                    <a:pt x="32505" y="184158"/>
                  </a:lnTo>
                  <a:lnTo>
                    <a:pt x="1688" y="159268"/>
                  </a:lnTo>
                  <a:cubicBezTo>
                    <a:pt x="594" y="167723"/>
                    <a:pt x="25" y="176239"/>
                    <a:pt x="0" y="184765"/>
                  </a:cubicBezTo>
                  <a:cubicBezTo>
                    <a:pt x="0" y="270730"/>
                    <a:pt x="28072" y="340416"/>
                    <a:pt x="62708" y="340416"/>
                  </a:cubicBezTo>
                  <a:cubicBezTo>
                    <a:pt x="97339" y="340416"/>
                    <a:pt x="125417" y="270730"/>
                    <a:pt x="125417" y="184765"/>
                  </a:cubicBezTo>
                  <a:cubicBezTo>
                    <a:pt x="124767" y="157416"/>
                    <a:pt x="119928" y="130327"/>
                    <a:pt x="111068" y="104444"/>
                  </a:cubicBezTo>
                  <a:lnTo>
                    <a:pt x="85103" y="1254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66" name="Bentuk Bebas: Bentuk 329">
              <a:extLst>
                <a:ext uri="{FF2B5EF4-FFF2-40B4-BE49-F238E27FC236}">
                  <a16:creationId xmlns:a16="http://schemas.microsoft.com/office/drawing/2014/main" id="{C150DA6B-5076-2F4E-86E1-E231694E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847" y="1370946"/>
              <a:ext cx="249338" cy="249337"/>
            </a:xfrm>
            <a:custGeom>
              <a:avLst/>
              <a:gdLst>
                <a:gd name="T0" fmla="*/ 176496 w 249338"/>
                <a:gd name="T1" fmla="*/ 104519 h 249337"/>
                <a:gd name="T2" fmla="*/ 215540 w 249338"/>
                <a:gd name="T3" fmla="*/ 96153 h 249337"/>
                <a:gd name="T4" fmla="*/ 236641 w 249338"/>
                <a:gd name="T5" fmla="*/ 43580 h 249337"/>
                <a:gd name="T6" fmla="*/ 218710 w 249338"/>
                <a:gd name="T7" fmla="*/ 41672 h 249337"/>
                <a:gd name="T8" fmla="*/ 238698 w 249338"/>
                <a:gd name="T9" fmla="*/ 37388 h 249337"/>
                <a:gd name="T10" fmla="*/ 249339 w 249338"/>
                <a:gd name="T11" fmla="*/ 0 h 249337"/>
                <a:gd name="T12" fmla="*/ 108498 w 249338"/>
                <a:gd name="T13" fmla="*/ 58761 h 249337"/>
                <a:gd name="T14" fmla="*/ 97763 w 249338"/>
                <a:gd name="T15" fmla="*/ 108863 h 249337"/>
                <a:gd name="T16" fmla="*/ 93575 w 249338"/>
                <a:gd name="T17" fmla="*/ 69474 h 249337"/>
                <a:gd name="T18" fmla="*/ 74349 w 249338"/>
                <a:gd name="T19" fmla="*/ 86308 h 249337"/>
                <a:gd name="T20" fmla="*/ 8627 w 249338"/>
                <a:gd name="T21" fmla="*/ 240710 h 249337"/>
                <a:gd name="T22" fmla="*/ 163035 w 249338"/>
                <a:gd name="T23" fmla="*/ 174988 h 249337"/>
                <a:gd name="T24" fmla="*/ 209682 w 249338"/>
                <a:gd name="T25" fmla="*/ 108050 h 249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9338" h="249337">
                  <a:moveTo>
                    <a:pt x="176496" y="104519"/>
                  </a:moveTo>
                  <a:lnTo>
                    <a:pt x="215540" y="96153"/>
                  </a:lnTo>
                  <a:cubicBezTo>
                    <a:pt x="223555" y="79039"/>
                    <a:pt x="230601" y="61487"/>
                    <a:pt x="236641" y="43580"/>
                  </a:cubicBezTo>
                  <a:lnTo>
                    <a:pt x="218710" y="41672"/>
                  </a:lnTo>
                  <a:lnTo>
                    <a:pt x="238698" y="37388"/>
                  </a:lnTo>
                  <a:cubicBezTo>
                    <a:pt x="245944" y="15171"/>
                    <a:pt x="249339" y="0"/>
                    <a:pt x="249339" y="0"/>
                  </a:cubicBezTo>
                  <a:cubicBezTo>
                    <a:pt x="249339" y="0"/>
                    <a:pt x="170100" y="17714"/>
                    <a:pt x="108498" y="58761"/>
                  </a:cubicBezTo>
                  <a:lnTo>
                    <a:pt x="97763" y="108863"/>
                  </a:lnTo>
                  <a:lnTo>
                    <a:pt x="93575" y="69474"/>
                  </a:lnTo>
                  <a:cubicBezTo>
                    <a:pt x="86822" y="74676"/>
                    <a:pt x="80401" y="80299"/>
                    <a:pt x="74349" y="86308"/>
                  </a:cubicBezTo>
                  <a:cubicBezTo>
                    <a:pt x="13567" y="147093"/>
                    <a:pt x="-15862" y="216220"/>
                    <a:pt x="8627" y="240710"/>
                  </a:cubicBezTo>
                  <a:cubicBezTo>
                    <a:pt x="33117" y="265199"/>
                    <a:pt x="102246" y="235777"/>
                    <a:pt x="163035" y="174988"/>
                  </a:cubicBezTo>
                  <a:cubicBezTo>
                    <a:pt x="181910" y="155194"/>
                    <a:pt x="197647" y="132616"/>
                    <a:pt x="209682" y="108050"/>
                  </a:cubicBezTo>
                  <a:lnTo>
                    <a:pt x="176496" y="10451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67" name="Bentuk Bebas: Bentuk 330">
              <a:extLst>
                <a:ext uri="{FF2B5EF4-FFF2-40B4-BE49-F238E27FC236}">
                  <a16:creationId xmlns:a16="http://schemas.microsoft.com/office/drawing/2014/main" id="{A7A8C446-F9C9-D144-B34C-7A2A87EDC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2468" y="1567822"/>
              <a:ext cx="294135" cy="242779"/>
            </a:xfrm>
            <a:custGeom>
              <a:avLst/>
              <a:gdLst>
                <a:gd name="T0" fmla="*/ 294136 w 294135"/>
                <a:gd name="T1" fmla="*/ 240280 h 242779"/>
                <a:gd name="T2" fmla="*/ 0 w 294135"/>
                <a:gd name="T3" fmla="*/ 240280 h 242779"/>
                <a:gd name="T4" fmla="*/ 0 w 294135"/>
                <a:gd name="T5" fmla="*/ 0 h 242779"/>
                <a:gd name="T6" fmla="*/ 294136 w 294135"/>
                <a:gd name="T7" fmla="*/ 0 h 2427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135" h="242779">
                  <a:moveTo>
                    <a:pt x="294136" y="240280"/>
                  </a:moveTo>
                  <a:cubicBezTo>
                    <a:pt x="203593" y="246070"/>
                    <a:pt x="104948" y="239943"/>
                    <a:pt x="0" y="240280"/>
                  </a:cubicBezTo>
                  <a:lnTo>
                    <a:pt x="0" y="0"/>
                  </a:lnTo>
                  <a:cubicBezTo>
                    <a:pt x="92475" y="14392"/>
                    <a:pt x="191089" y="12917"/>
                    <a:pt x="294136" y="0"/>
                  </a:cubicBezTo>
                  <a:lnTo>
                    <a:pt x="294136" y="24028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68" name="Bentuk Bebas: Bentuk 331">
              <a:extLst>
                <a:ext uri="{FF2B5EF4-FFF2-40B4-BE49-F238E27FC236}">
                  <a16:creationId xmlns:a16="http://schemas.microsoft.com/office/drawing/2014/main" id="{D2BD86E5-6E20-8C44-84DC-D199EA981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8820" y="1913669"/>
              <a:ext cx="81789" cy="221999"/>
            </a:xfrm>
            <a:custGeom>
              <a:avLst/>
              <a:gdLst>
                <a:gd name="T0" fmla="*/ 55500 w 81789"/>
                <a:gd name="T1" fmla="*/ 81790 h 221999"/>
                <a:gd name="T2" fmla="*/ 69648 w 81789"/>
                <a:gd name="T3" fmla="*/ 59926 h 221999"/>
                <a:gd name="T4" fmla="*/ 55137 w 81789"/>
                <a:gd name="T5" fmla="*/ 25952 h 221999"/>
                <a:gd name="T6" fmla="*/ 45990 w 81789"/>
                <a:gd name="T7" fmla="*/ 33342 h 221999"/>
                <a:gd name="T8" fmla="*/ 53231 w 81789"/>
                <a:gd name="T9" fmla="*/ 22151 h 221999"/>
                <a:gd name="T10" fmla="*/ 40895 w 81789"/>
                <a:gd name="T11" fmla="*/ 0 h 221999"/>
                <a:gd name="T12" fmla="*/ 3051 w 81789"/>
                <a:gd name="T13" fmla="*/ 92043 h 221999"/>
                <a:gd name="T14" fmla="*/ 21201 w 81789"/>
                <a:gd name="T15" fmla="*/ 120096 h 221999"/>
                <a:gd name="T16" fmla="*/ 1107 w 81789"/>
                <a:gd name="T17" fmla="*/ 103866 h 221999"/>
                <a:gd name="T18" fmla="*/ 0 w 81789"/>
                <a:gd name="T19" fmla="*/ 120496 h 221999"/>
                <a:gd name="T20" fmla="*/ 40895 w 81789"/>
                <a:gd name="T21" fmla="*/ 221999 h 221999"/>
                <a:gd name="T22" fmla="*/ 81790 w 81789"/>
                <a:gd name="T23" fmla="*/ 120496 h 221999"/>
                <a:gd name="T24" fmla="*/ 72437 w 81789"/>
                <a:gd name="T25" fmla="*/ 68116 h 2219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1789" h="221999">
                  <a:moveTo>
                    <a:pt x="55500" y="81790"/>
                  </a:moveTo>
                  <a:lnTo>
                    <a:pt x="69648" y="59926"/>
                  </a:lnTo>
                  <a:cubicBezTo>
                    <a:pt x="65453" y="48341"/>
                    <a:pt x="60608" y="37000"/>
                    <a:pt x="55137" y="25952"/>
                  </a:cubicBezTo>
                  <a:lnTo>
                    <a:pt x="45990" y="33342"/>
                  </a:lnTo>
                  <a:lnTo>
                    <a:pt x="53231" y="22151"/>
                  </a:lnTo>
                  <a:cubicBezTo>
                    <a:pt x="46328" y="8565"/>
                    <a:pt x="40895" y="0"/>
                    <a:pt x="40895" y="0"/>
                  </a:cubicBezTo>
                  <a:cubicBezTo>
                    <a:pt x="23471" y="28478"/>
                    <a:pt x="10691" y="59545"/>
                    <a:pt x="3051" y="92043"/>
                  </a:cubicBezTo>
                  <a:lnTo>
                    <a:pt x="21201" y="120096"/>
                  </a:lnTo>
                  <a:lnTo>
                    <a:pt x="1107" y="103866"/>
                  </a:lnTo>
                  <a:cubicBezTo>
                    <a:pt x="388" y="109380"/>
                    <a:pt x="19" y="114932"/>
                    <a:pt x="0" y="120496"/>
                  </a:cubicBezTo>
                  <a:cubicBezTo>
                    <a:pt x="0" y="176553"/>
                    <a:pt x="18312" y="221999"/>
                    <a:pt x="40895" y="221999"/>
                  </a:cubicBezTo>
                  <a:cubicBezTo>
                    <a:pt x="63484" y="221999"/>
                    <a:pt x="81790" y="176553"/>
                    <a:pt x="81790" y="120496"/>
                  </a:cubicBezTo>
                  <a:cubicBezTo>
                    <a:pt x="81371" y="102659"/>
                    <a:pt x="78214" y="84991"/>
                    <a:pt x="72437" y="68116"/>
                  </a:cubicBezTo>
                  <a:lnTo>
                    <a:pt x="55500" y="8179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69" name="Bentuk Bebas: Bentuk 332">
              <a:extLst>
                <a:ext uri="{FF2B5EF4-FFF2-40B4-BE49-F238E27FC236}">
                  <a16:creationId xmlns:a16="http://schemas.microsoft.com/office/drawing/2014/main" id="{1A51C7AB-0467-424C-8405-EE9C42B0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9354" y="1975902"/>
              <a:ext cx="162602" cy="162602"/>
            </a:xfrm>
            <a:custGeom>
              <a:avLst/>
              <a:gdLst>
                <a:gd name="T0" fmla="*/ 115099 w 162602"/>
                <a:gd name="T1" fmla="*/ 68160 h 162602"/>
                <a:gd name="T2" fmla="*/ 140558 w 162602"/>
                <a:gd name="T3" fmla="*/ 62702 h 162602"/>
                <a:gd name="T4" fmla="*/ 154319 w 162602"/>
                <a:gd name="T5" fmla="*/ 28416 h 162602"/>
                <a:gd name="T6" fmla="*/ 142627 w 162602"/>
                <a:gd name="T7" fmla="*/ 27172 h 162602"/>
                <a:gd name="T8" fmla="*/ 155663 w 162602"/>
                <a:gd name="T9" fmla="*/ 24383 h 162602"/>
                <a:gd name="T10" fmla="*/ 162603 w 162602"/>
                <a:gd name="T11" fmla="*/ 0 h 162602"/>
                <a:gd name="T12" fmla="*/ 70760 w 162602"/>
                <a:gd name="T13" fmla="*/ 38319 h 162602"/>
                <a:gd name="T14" fmla="*/ 63757 w 162602"/>
                <a:gd name="T15" fmla="*/ 70992 h 162602"/>
                <a:gd name="T16" fmla="*/ 61025 w 162602"/>
                <a:gd name="T17" fmla="*/ 45303 h 162602"/>
                <a:gd name="T18" fmla="*/ 48484 w 162602"/>
                <a:gd name="T19" fmla="*/ 56281 h 162602"/>
                <a:gd name="T20" fmla="*/ 5625 w 162602"/>
                <a:gd name="T21" fmla="*/ 156977 h 162602"/>
                <a:gd name="T22" fmla="*/ 106321 w 162602"/>
                <a:gd name="T23" fmla="*/ 114113 h 162602"/>
                <a:gd name="T24" fmla="*/ 136744 w 162602"/>
                <a:gd name="T25" fmla="*/ 70461 h 162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2602" h="162602">
                  <a:moveTo>
                    <a:pt x="115099" y="68160"/>
                  </a:moveTo>
                  <a:lnTo>
                    <a:pt x="140558" y="62702"/>
                  </a:lnTo>
                  <a:cubicBezTo>
                    <a:pt x="145785" y="51542"/>
                    <a:pt x="150380" y="40095"/>
                    <a:pt x="154319" y="28416"/>
                  </a:cubicBezTo>
                  <a:lnTo>
                    <a:pt x="142627" y="27172"/>
                  </a:lnTo>
                  <a:lnTo>
                    <a:pt x="155663" y="24383"/>
                  </a:lnTo>
                  <a:cubicBezTo>
                    <a:pt x="160390" y="9891"/>
                    <a:pt x="162603" y="0"/>
                    <a:pt x="162603" y="0"/>
                  </a:cubicBezTo>
                  <a:cubicBezTo>
                    <a:pt x="130148" y="7809"/>
                    <a:pt x="99144" y="20744"/>
                    <a:pt x="70760" y="38319"/>
                  </a:cubicBezTo>
                  <a:lnTo>
                    <a:pt x="63757" y="70992"/>
                  </a:lnTo>
                  <a:lnTo>
                    <a:pt x="61025" y="45303"/>
                  </a:lnTo>
                  <a:cubicBezTo>
                    <a:pt x="56617" y="48698"/>
                    <a:pt x="52428" y="52361"/>
                    <a:pt x="48484" y="56281"/>
                  </a:cubicBezTo>
                  <a:cubicBezTo>
                    <a:pt x="8845" y="95926"/>
                    <a:pt x="-10342" y="141003"/>
                    <a:pt x="5625" y="156977"/>
                  </a:cubicBezTo>
                  <a:cubicBezTo>
                    <a:pt x="21600" y="172945"/>
                    <a:pt x="66677" y="153758"/>
                    <a:pt x="106321" y="114113"/>
                  </a:cubicBezTo>
                  <a:cubicBezTo>
                    <a:pt x="118632" y="101203"/>
                    <a:pt x="128891" y="86485"/>
                    <a:pt x="136744" y="70461"/>
                  </a:cubicBezTo>
                  <a:lnTo>
                    <a:pt x="115099" y="6816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0" name="Bentuk Bebas: Bentuk 333">
              <a:extLst>
                <a:ext uri="{FF2B5EF4-FFF2-40B4-BE49-F238E27FC236}">
                  <a16:creationId xmlns:a16="http://schemas.microsoft.com/office/drawing/2014/main" id="{ECA83C45-13CE-064E-8DF7-E13E949B3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936" y="2104289"/>
              <a:ext cx="191813" cy="158326"/>
            </a:xfrm>
            <a:custGeom>
              <a:avLst/>
              <a:gdLst>
                <a:gd name="T0" fmla="*/ 191814 w 191813"/>
                <a:gd name="T1" fmla="*/ 156696 h 158326"/>
                <a:gd name="T2" fmla="*/ 0 w 191813"/>
                <a:gd name="T3" fmla="*/ 156696 h 158326"/>
                <a:gd name="T4" fmla="*/ 0 w 191813"/>
                <a:gd name="T5" fmla="*/ 0 h 158326"/>
                <a:gd name="T6" fmla="*/ 191814 w 191813"/>
                <a:gd name="T7" fmla="*/ 0 h 1583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813" h="158326">
                  <a:moveTo>
                    <a:pt x="191814" y="156696"/>
                  </a:moveTo>
                  <a:cubicBezTo>
                    <a:pt x="132769" y="160472"/>
                    <a:pt x="68435" y="156477"/>
                    <a:pt x="0" y="156696"/>
                  </a:cubicBezTo>
                  <a:lnTo>
                    <a:pt x="0" y="0"/>
                  </a:lnTo>
                  <a:cubicBezTo>
                    <a:pt x="63627" y="8915"/>
                    <a:pt x="128186" y="8915"/>
                    <a:pt x="191814" y="0"/>
                  </a:cubicBezTo>
                  <a:lnTo>
                    <a:pt x="191814" y="15669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1" name="Bentuk Bebas: Bentuk 334">
              <a:extLst>
                <a:ext uri="{FF2B5EF4-FFF2-40B4-BE49-F238E27FC236}">
                  <a16:creationId xmlns:a16="http://schemas.microsoft.com/office/drawing/2014/main" id="{D716D67E-626D-C348-ABE9-11974F35D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919" y="2587006"/>
              <a:ext cx="169375" cy="139803"/>
            </a:xfrm>
            <a:custGeom>
              <a:avLst/>
              <a:gdLst>
                <a:gd name="T0" fmla="*/ 169375 w 169375"/>
                <a:gd name="T1" fmla="*/ 138365 h 139803"/>
                <a:gd name="T2" fmla="*/ 0 w 169375"/>
                <a:gd name="T3" fmla="*/ 138365 h 139803"/>
                <a:gd name="T4" fmla="*/ 0 w 169375"/>
                <a:gd name="T5" fmla="*/ 0 h 139803"/>
                <a:gd name="T6" fmla="*/ 169375 w 169375"/>
                <a:gd name="T7" fmla="*/ 0 h 1398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375" h="139803">
                  <a:moveTo>
                    <a:pt x="169375" y="138365"/>
                  </a:moveTo>
                  <a:cubicBezTo>
                    <a:pt x="117239" y="141697"/>
                    <a:pt x="60433" y="138171"/>
                    <a:pt x="0" y="138365"/>
                  </a:cubicBezTo>
                  <a:lnTo>
                    <a:pt x="0" y="0"/>
                  </a:lnTo>
                  <a:cubicBezTo>
                    <a:pt x="56181" y="7871"/>
                    <a:pt x="113188" y="7871"/>
                    <a:pt x="169375" y="0"/>
                  </a:cubicBezTo>
                  <a:lnTo>
                    <a:pt x="169375" y="1383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2" name="Bentuk Bebas: Bentuk 335">
              <a:extLst>
                <a:ext uri="{FF2B5EF4-FFF2-40B4-BE49-F238E27FC236}">
                  <a16:creationId xmlns:a16="http://schemas.microsoft.com/office/drawing/2014/main" id="{E6FFC3BE-C5BB-CA47-A414-BCFD0BCA4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602" y="1791203"/>
              <a:ext cx="2279179" cy="63664"/>
            </a:xfrm>
            <a:custGeom>
              <a:avLst/>
              <a:gdLst>
                <a:gd name="T0" fmla="*/ 0 w 2279179"/>
                <a:gd name="T1" fmla="*/ 0 h 63664"/>
                <a:gd name="T2" fmla="*/ 2279179 w 2279179"/>
                <a:gd name="T3" fmla="*/ 0 h 63664"/>
                <a:gd name="T4" fmla="*/ 2279179 w 2279179"/>
                <a:gd name="T5" fmla="*/ 63664 h 63664"/>
                <a:gd name="T6" fmla="*/ 0 w 2279179"/>
                <a:gd name="T7" fmla="*/ 63664 h 63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3" name="Bentuk Bebas: Bentuk 336">
              <a:extLst>
                <a:ext uri="{FF2B5EF4-FFF2-40B4-BE49-F238E27FC236}">
                  <a16:creationId xmlns:a16="http://schemas.microsoft.com/office/drawing/2014/main" id="{6F572D68-0353-BD47-AA1E-2C0B95D99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602" y="2243221"/>
              <a:ext cx="2279179" cy="63664"/>
            </a:xfrm>
            <a:custGeom>
              <a:avLst/>
              <a:gdLst>
                <a:gd name="T0" fmla="*/ 0 w 2279179"/>
                <a:gd name="T1" fmla="*/ 0 h 63664"/>
                <a:gd name="T2" fmla="*/ 2279179 w 2279179"/>
                <a:gd name="T3" fmla="*/ 0 h 63664"/>
                <a:gd name="T4" fmla="*/ 2279179 w 2279179"/>
                <a:gd name="T5" fmla="*/ 63664 h 63664"/>
                <a:gd name="T6" fmla="*/ 0 w 2279179"/>
                <a:gd name="T7" fmla="*/ 63664 h 63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4" name="Bentuk Bebas: Bentuk 337">
              <a:extLst>
                <a:ext uri="{FF2B5EF4-FFF2-40B4-BE49-F238E27FC236}">
                  <a16:creationId xmlns:a16="http://schemas.microsoft.com/office/drawing/2014/main" id="{5ACE19DF-4AC7-EB4F-BAF3-E15241EF4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602" y="2695234"/>
              <a:ext cx="2279179" cy="63664"/>
            </a:xfrm>
            <a:custGeom>
              <a:avLst/>
              <a:gdLst>
                <a:gd name="T0" fmla="*/ 0 w 2279179"/>
                <a:gd name="T1" fmla="*/ 0 h 63664"/>
                <a:gd name="T2" fmla="*/ 2279179 w 2279179"/>
                <a:gd name="T3" fmla="*/ 0 h 63664"/>
                <a:gd name="T4" fmla="*/ 2279179 w 2279179"/>
                <a:gd name="T5" fmla="*/ 63664 h 63664"/>
                <a:gd name="T6" fmla="*/ 0 w 2279179"/>
                <a:gd name="T7" fmla="*/ 63664 h 63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5" name="Bentuk Bebas: Bentuk 338">
              <a:extLst>
                <a:ext uri="{FF2B5EF4-FFF2-40B4-BE49-F238E27FC236}">
                  <a16:creationId xmlns:a16="http://schemas.microsoft.com/office/drawing/2014/main" id="{7199A1D7-7889-F54E-B0F8-DE18CE35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5469" y="2383281"/>
              <a:ext cx="254657" cy="254657"/>
            </a:xfrm>
            <a:custGeom>
              <a:avLst/>
              <a:gdLst>
                <a:gd name="T0" fmla="*/ 254657 w 254657"/>
                <a:gd name="T1" fmla="*/ 127329 h 254657"/>
                <a:gd name="T2" fmla="*/ 127329 w 254657"/>
                <a:gd name="T3" fmla="*/ 254658 h 254657"/>
                <a:gd name="T4" fmla="*/ 0 w 254657"/>
                <a:gd name="T5" fmla="*/ 127329 h 254657"/>
                <a:gd name="T6" fmla="*/ 127329 w 254657"/>
                <a:gd name="T7" fmla="*/ 0 h 254657"/>
                <a:gd name="T8" fmla="*/ 254657 w 254657"/>
                <a:gd name="T9" fmla="*/ 127329 h 254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657" h="254657">
                  <a:moveTo>
                    <a:pt x="254657" y="127329"/>
                  </a:moveTo>
                  <a:cubicBezTo>
                    <a:pt x="254657" y="197651"/>
                    <a:pt x="197650" y="254658"/>
                    <a:pt x="127329" y="254658"/>
                  </a:cubicBezTo>
                  <a:cubicBezTo>
                    <a:pt x="57007" y="254658"/>
                    <a:pt x="0" y="197651"/>
                    <a:pt x="0" y="127329"/>
                  </a:cubicBezTo>
                  <a:cubicBezTo>
                    <a:pt x="0" y="57007"/>
                    <a:pt x="57007" y="0"/>
                    <a:pt x="127329" y="0"/>
                  </a:cubicBezTo>
                  <a:cubicBezTo>
                    <a:pt x="197650" y="0"/>
                    <a:pt x="254657" y="57007"/>
                    <a:pt x="254657" y="1273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6" name="Bentuk Bebas: Bentuk 339">
              <a:extLst>
                <a:ext uri="{FF2B5EF4-FFF2-40B4-BE49-F238E27FC236}">
                  <a16:creationId xmlns:a16="http://schemas.microsoft.com/office/drawing/2014/main" id="{0A3FCD53-E8E6-4240-B3D0-BC45D4F6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935" y="2408747"/>
              <a:ext cx="203725" cy="203725"/>
            </a:xfrm>
            <a:custGeom>
              <a:avLst/>
              <a:gdLst>
                <a:gd name="T0" fmla="*/ 203726 w 203725"/>
                <a:gd name="T1" fmla="*/ 101863 h 203725"/>
                <a:gd name="T2" fmla="*/ 101863 w 203725"/>
                <a:gd name="T3" fmla="*/ 203726 h 203725"/>
                <a:gd name="T4" fmla="*/ 0 w 203725"/>
                <a:gd name="T5" fmla="*/ 101863 h 203725"/>
                <a:gd name="T6" fmla="*/ 101863 w 203725"/>
                <a:gd name="T7" fmla="*/ 0 h 203725"/>
                <a:gd name="T8" fmla="*/ 203726 w 203725"/>
                <a:gd name="T9" fmla="*/ 101863 h 203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725" h="203725">
                  <a:moveTo>
                    <a:pt x="203726" y="101863"/>
                  </a:moveTo>
                  <a:cubicBezTo>
                    <a:pt x="203726" y="158120"/>
                    <a:pt x="158120" y="203726"/>
                    <a:pt x="101863" y="203726"/>
                  </a:cubicBezTo>
                  <a:cubicBezTo>
                    <a:pt x="45605" y="203726"/>
                    <a:pt x="0" y="158120"/>
                    <a:pt x="0" y="101863"/>
                  </a:cubicBezTo>
                  <a:cubicBezTo>
                    <a:pt x="0" y="45606"/>
                    <a:pt x="45605" y="0"/>
                    <a:pt x="101863" y="0"/>
                  </a:cubicBezTo>
                  <a:cubicBezTo>
                    <a:pt x="158120" y="0"/>
                    <a:pt x="203726" y="45606"/>
                    <a:pt x="203726" y="101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7" name="Bentuk Bebas: Bentuk 340">
              <a:extLst>
                <a:ext uri="{FF2B5EF4-FFF2-40B4-BE49-F238E27FC236}">
                  <a16:creationId xmlns:a16="http://schemas.microsoft.com/office/drawing/2014/main" id="{6EA1BD82-4C66-5D4B-9DFA-D04405E6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7332" y="2485144"/>
              <a:ext cx="50931" cy="50931"/>
            </a:xfrm>
            <a:custGeom>
              <a:avLst/>
              <a:gdLst>
                <a:gd name="T0" fmla="*/ 50931 w 50931"/>
                <a:gd name="T1" fmla="*/ 25466 h 50931"/>
                <a:gd name="T2" fmla="*/ 25466 w 50931"/>
                <a:gd name="T3" fmla="*/ 50931 h 50931"/>
                <a:gd name="T4" fmla="*/ 0 w 50931"/>
                <a:gd name="T5" fmla="*/ 25466 h 50931"/>
                <a:gd name="T6" fmla="*/ 25466 w 50931"/>
                <a:gd name="T7" fmla="*/ 0 h 50931"/>
                <a:gd name="T8" fmla="*/ 50931 w 50931"/>
                <a:gd name="T9" fmla="*/ 25466 h 509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931" h="50931">
                  <a:moveTo>
                    <a:pt x="50931" y="25466"/>
                  </a:moveTo>
                  <a:cubicBezTo>
                    <a:pt x="50931" y="39530"/>
                    <a:pt x="39530" y="50931"/>
                    <a:pt x="25466" y="50931"/>
                  </a:cubicBezTo>
                  <a:cubicBezTo>
                    <a:pt x="11401" y="50931"/>
                    <a:pt x="0" y="39530"/>
                    <a:pt x="0" y="25466"/>
                  </a:cubicBezTo>
                  <a:cubicBezTo>
                    <a:pt x="0" y="11401"/>
                    <a:pt x="11401" y="0"/>
                    <a:pt x="25466" y="0"/>
                  </a:cubicBezTo>
                  <a:cubicBezTo>
                    <a:pt x="39530" y="0"/>
                    <a:pt x="50931" y="11401"/>
                    <a:pt x="50931" y="2546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8" name="Bentuk Bebas: Bentuk 341">
              <a:extLst>
                <a:ext uri="{FF2B5EF4-FFF2-40B4-BE49-F238E27FC236}">
                  <a16:creationId xmlns:a16="http://schemas.microsoft.com/office/drawing/2014/main" id="{60638A85-E49D-8244-84AD-2AAB00525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684629" y="2459674"/>
              <a:ext cx="12732" cy="101862"/>
            </a:xfrm>
            <a:custGeom>
              <a:avLst/>
              <a:gdLst>
                <a:gd name="T0" fmla="*/ -159 w 12732"/>
                <a:gd name="T1" fmla="*/ -61 h 101862"/>
                <a:gd name="T2" fmla="*/ 12574 w 12732"/>
                <a:gd name="T3" fmla="*/ -61 h 101862"/>
                <a:gd name="T4" fmla="*/ 12574 w 12732"/>
                <a:gd name="T5" fmla="*/ 101802 h 101862"/>
                <a:gd name="T6" fmla="*/ -159 w 12732"/>
                <a:gd name="T7" fmla="*/ 101802 h 1018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79" name="Bentuk Bebas: Bentuk 342">
              <a:extLst>
                <a:ext uri="{FF2B5EF4-FFF2-40B4-BE49-F238E27FC236}">
                  <a16:creationId xmlns:a16="http://schemas.microsoft.com/office/drawing/2014/main" id="{2DB20E9B-50BE-DF46-AD78-9D72AF153E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46410" y="2421476"/>
              <a:ext cx="12732" cy="101862"/>
            </a:xfrm>
            <a:custGeom>
              <a:avLst/>
              <a:gdLst>
                <a:gd name="T0" fmla="*/ -159 w 12732"/>
                <a:gd name="T1" fmla="*/ -61 h 101862"/>
                <a:gd name="T2" fmla="*/ 12574 w 12732"/>
                <a:gd name="T3" fmla="*/ -61 h 101862"/>
                <a:gd name="T4" fmla="*/ 12574 w 12732"/>
                <a:gd name="T5" fmla="*/ 101802 h 101862"/>
                <a:gd name="T6" fmla="*/ -159 w 12732"/>
                <a:gd name="T7" fmla="*/ 101802 h 1018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0" name="Bentuk Bebas: Bentuk 343">
              <a:extLst>
                <a:ext uri="{FF2B5EF4-FFF2-40B4-BE49-F238E27FC236}">
                  <a16:creationId xmlns:a16="http://schemas.microsoft.com/office/drawing/2014/main" id="{D204EC08-8521-DB41-A64C-84693D9F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317" y="193264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8 w 84247"/>
                <a:gd name="T3" fmla="*/ 0 h 333478"/>
                <a:gd name="T4" fmla="*/ 84248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1" name="Bentuk Bebas: Bentuk 344">
              <a:extLst>
                <a:ext uri="{FF2B5EF4-FFF2-40B4-BE49-F238E27FC236}">
                  <a16:creationId xmlns:a16="http://schemas.microsoft.com/office/drawing/2014/main" id="{4EC22170-11C3-4345-98BA-343391F9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317" y="198529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8 w 84247"/>
                <a:gd name="T3" fmla="*/ 0 h 38613"/>
                <a:gd name="T4" fmla="*/ 84248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2" name="Bentuk Bebas: Bentuk 345">
              <a:extLst>
                <a:ext uri="{FF2B5EF4-FFF2-40B4-BE49-F238E27FC236}">
                  <a16:creationId xmlns:a16="http://schemas.microsoft.com/office/drawing/2014/main" id="{E2F2865A-E115-C441-851E-E70B6ED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317" y="2153791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8 w 84247"/>
                <a:gd name="T3" fmla="*/ 0 h 38613"/>
                <a:gd name="T4" fmla="*/ 84248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3" name="Bentuk Bebas: Bentuk 346">
              <a:extLst>
                <a:ext uri="{FF2B5EF4-FFF2-40B4-BE49-F238E27FC236}">
                  <a16:creationId xmlns:a16="http://schemas.microsoft.com/office/drawing/2014/main" id="{8318E318-D396-FE46-89F0-89CC2A153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7" y="193264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7 w 84247"/>
                <a:gd name="T3" fmla="*/ 0 h 333478"/>
                <a:gd name="T4" fmla="*/ 84247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4" name="Bentuk Bebas: Bentuk 347">
              <a:extLst>
                <a:ext uri="{FF2B5EF4-FFF2-40B4-BE49-F238E27FC236}">
                  <a16:creationId xmlns:a16="http://schemas.microsoft.com/office/drawing/2014/main" id="{CC1FFFA5-C2F5-7A41-8C8F-C25A3E737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7" y="198529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5" name="Bentuk Bebas: Bentuk 348">
              <a:extLst>
                <a:ext uri="{FF2B5EF4-FFF2-40B4-BE49-F238E27FC236}">
                  <a16:creationId xmlns:a16="http://schemas.microsoft.com/office/drawing/2014/main" id="{901080BD-248A-C64A-BAB4-F74BCBECD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7" y="2153791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6" name="Bentuk Bebas: Bentuk 349">
              <a:extLst>
                <a:ext uri="{FF2B5EF4-FFF2-40B4-BE49-F238E27FC236}">
                  <a16:creationId xmlns:a16="http://schemas.microsoft.com/office/drawing/2014/main" id="{AFFA4908-3206-4F49-88C1-58FD368EB1C4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983266" y="1932646"/>
              <a:ext cx="84247" cy="333478"/>
            </a:xfrm>
            <a:custGeom>
              <a:avLst/>
              <a:gdLst>
                <a:gd name="T0" fmla="*/ -159 w 84247"/>
                <a:gd name="T1" fmla="*/ -61 h 333478"/>
                <a:gd name="T2" fmla="*/ 84089 w 84247"/>
                <a:gd name="T3" fmla="*/ -61 h 333478"/>
                <a:gd name="T4" fmla="*/ 84089 w 84247"/>
                <a:gd name="T5" fmla="*/ 333418 h 333478"/>
                <a:gd name="T6" fmla="*/ -159 w 84247"/>
                <a:gd name="T7" fmla="*/ 333418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7" name="Bentuk Bebas: Bentuk 350">
              <a:extLst>
                <a:ext uri="{FF2B5EF4-FFF2-40B4-BE49-F238E27FC236}">
                  <a16:creationId xmlns:a16="http://schemas.microsoft.com/office/drawing/2014/main" id="{28F246DB-12E0-624D-8076-BFD12E6CBFE7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941212" y="1995140"/>
              <a:ext cx="84247" cy="38613"/>
            </a:xfrm>
            <a:custGeom>
              <a:avLst/>
              <a:gdLst>
                <a:gd name="T0" fmla="*/ -159 w 84247"/>
                <a:gd name="T1" fmla="*/ -61 h 38613"/>
                <a:gd name="T2" fmla="*/ 84089 w 84247"/>
                <a:gd name="T3" fmla="*/ -61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8" name="Bentuk Bebas: Bentuk 351">
              <a:extLst>
                <a:ext uri="{FF2B5EF4-FFF2-40B4-BE49-F238E27FC236}">
                  <a16:creationId xmlns:a16="http://schemas.microsoft.com/office/drawing/2014/main" id="{ACC40A3C-26A3-2944-8F99-EE52DF83A6E6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8015966" y="2146142"/>
              <a:ext cx="84247" cy="38613"/>
            </a:xfrm>
            <a:custGeom>
              <a:avLst/>
              <a:gdLst>
                <a:gd name="T0" fmla="*/ -159 w 84247"/>
                <a:gd name="T1" fmla="*/ -60 h 38613"/>
                <a:gd name="T2" fmla="*/ 84089 w 84247"/>
                <a:gd name="T3" fmla="*/ -60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89" name="Bentuk Bebas: Bentuk 352">
              <a:extLst>
                <a:ext uri="{FF2B5EF4-FFF2-40B4-BE49-F238E27FC236}">
                  <a16:creationId xmlns:a16="http://schemas.microsoft.com/office/drawing/2014/main" id="{FB3CF5A6-CD51-D549-8DFF-BEEB23662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079" y="238466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7 w 84247"/>
                <a:gd name="T3" fmla="*/ 0 h 333478"/>
                <a:gd name="T4" fmla="*/ 84247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0" name="Bentuk Bebas: Bentuk 353">
              <a:extLst>
                <a:ext uri="{FF2B5EF4-FFF2-40B4-BE49-F238E27FC236}">
                  <a16:creationId xmlns:a16="http://schemas.microsoft.com/office/drawing/2014/main" id="{6BBEB6ED-5A4A-2445-AC6A-C135FDC00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079" y="243731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1" name="Bentuk Bebas: Bentuk 354">
              <a:extLst>
                <a:ext uri="{FF2B5EF4-FFF2-40B4-BE49-F238E27FC236}">
                  <a16:creationId xmlns:a16="http://schemas.microsoft.com/office/drawing/2014/main" id="{CFC10418-F039-8243-A20E-2F6C0AED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079" y="2605810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2" name="Bentuk Bebas: Bentuk 355">
              <a:extLst>
                <a:ext uri="{FF2B5EF4-FFF2-40B4-BE49-F238E27FC236}">
                  <a16:creationId xmlns:a16="http://schemas.microsoft.com/office/drawing/2014/main" id="{AA01B5C8-247E-3945-91A7-1E91F1D74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198" y="238466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7 w 84247"/>
                <a:gd name="T3" fmla="*/ 0 h 333478"/>
                <a:gd name="T4" fmla="*/ 84247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3" name="Bentuk Bebas: Bentuk 356">
              <a:extLst>
                <a:ext uri="{FF2B5EF4-FFF2-40B4-BE49-F238E27FC236}">
                  <a16:creationId xmlns:a16="http://schemas.microsoft.com/office/drawing/2014/main" id="{A94A9161-4A7C-7740-9090-E740CF75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198" y="243731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4" name="Bentuk Bebas: Bentuk 357">
              <a:extLst>
                <a:ext uri="{FF2B5EF4-FFF2-40B4-BE49-F238E27FC236}">
                  <a16:creationId xmlns:a16="http://schemas.microsoft.com/office/drawing/2014/main" id="{977B1C6B-CDFF-4F48-AC64-27E812152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198" y="2605810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5" name="Bentuk Bebas: Bentuk 358">
              <a:extLst>
                <a:ext uri="{FF2B5EF4-FFF2-40B4-BE49-F238E27FC236}">
                  <a16:creationId xmlns:a16="http://schemas.microsoft.com/office/drawing/2014/main" id="{E9354DB7-74AB-3342-BF33-A22114A97643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232027" y="2384659"/>
              <a:ext cx="84247" cy="333478"/>
            </a:xfrm>
            <a:custGeom>
              <a:avLst/>
              <a:gdLst>
                <a:gd name="T0" fmla="*/ -159 w 84247"/>
                <a:gd name="T1" fmla="*/ -61 h 333478"/>
                <a:gd name="T2" fmla="*/ 84089 w 84247"/>
                <a:gd name="T3" fmla="*/ -61 h 333478"/>
                <a:gd name="T4" fmla="*/ 84089 w 84247"/>
                <a:gd name="T5" fmla="*/ 333418 h 333478"/>
                <a:gd name="T6" fmla="*/ -159 w 84247"/>
                <a:gd name="T7" fmla="*/ 333418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6" name="Bentuk Bebas: Bentuk 359">
              <a:extLst>
                <a:ext uri="{FF2B5EF4-FFF2-40B4-BE49-F238E27FC236}">
                  <a16:creationId xmlns:a16="http://schemas.microsoft.com/office/drawing/2014/main" id="{4181689E-461E-1846-A25E-46273B2DFE48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189972" y="2447153"/>
              <a:ext cx="84247" cy="38613"/>
            </a:xfrm>
            <a:custGeom>
              <a:avLst/>
              <a:gdLst>
                <a:gd name="T0" fmla="*/ -159 w 84247"/>
                <a:gd name="T1" fmla="*/ -60 h 38613"/>
                <a:gd name="T2" fmla="*/ 84089 w 84247"/>
                <a:gd name="T3" fmla="*/ -60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7" name="Bentuk Bebas: Bentuk 360">
              <a:extLst>
                <a:ext uri="{FF2B5EF4-FFF2-40B4-BE49-F238E27FC236}">
                  <a16:creationId xmlns:a16="http://schemas.microsoft.com/office/drawing/2014/main" id="{654889CD-DF7F-1844-84C2-1DA5B4DEA821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264732" y="2598153"/>
              <a:ext cx="84247" cy="38613"/>
            </a:xfrm>
            <a:custGeom>
              <a:avLst/>
              <a:gdLst>
                <a:gd name="T0" fmla="*/ -159 w 84247"/>
                <a:gd name="T1" fmla="*/ -61 h 38613"/>
                <a:gd name="T2" fmla="*/ 84089 w 84247"/>
                <a:gd name="T3" fmla="*/ -61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8" name="Bentuk Bebas: Bentuk 361">
              <a:extLst>
                <a:ext uri="{FF2B5EF4-FFF2-40B4-BE49-F238E27FC236}">
                  <a16:creationId xmlns:a16="http://schemas.microsoft.com/office/drawing/2014/main" id="{88F12A25-9AD8-3A4A-BAD5-A176F90F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518" y="238466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7 w 84247"/>
                <a:gd name="T3" fmla="*/ 0 h 333478"/>
                <a:gd name="T4" fmla="*/ 84247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299" name="Bentuk Bebas: Bentuk 362">
              <a:extLst>
                <a:ext uri="{FF2B5EF4-FFF2-40B4-BE49-F238E27FC236}">
                  <a16:creationId xmlns:a16="http://schemas.microsoft.com/office/drawing/2014/main" id="{4A706E3F-2E2C-464F-98A7-30B16968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518" y="243731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0" name="Bentuk Bebas: Bentuk 363">
              <a:extLst>
                <a:ext uri="{FF2B5EF4-FFF2-40B4-BE49-F238E27FC236}">
                  <a16:creationId xmlns:a16="http://schemas.microsoft.com/office/drawing/2014/main" id="{8AF26B30-AF20-A84D-91BA-35C09997E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518" y="2605810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7 w 84247"/>
                <a:gd name="T3" fmla="*/ 0 h 38613"/>
                <a:gd name="T4" fmla="*/ 84247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1" name="Bentuk Bebas: Bentuk 364">
              <a:extLst>
                <a:ext uri="{FF2B5EF4-FFF2-40B4-BE49-F238E27FC236}">
                  <a16:creationId xmlns:a16="http://schemas.microsoft.com/office/drawing/2014/main" id="{3DF3B54F-EE0F-8A49-AB76-4EF8A3DC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37" y="2384662"/>
              <a:ext cx="84247" cy="333478"/>
            </a:xfrm>
            <a:custGeom>
              <a:avLst/>
              <a:gdLst>
                <a:gd name="T0" fmla="*/ 0 w 84247"/>
                <a:gd name="T1" fmla="*/ 0 h 333478"/>
                <a:gd name="T2" fmla="*/ 84248 w 84247"/>
                <a:gd name="T3" fmla="*/ 0 h 333478"/>
                <a:gd name="T4" fmla="*/ 84248 w 84247"/>
                <a:gd name="T5" fmla="*/ 333479 h 333478"/>
                <a:gd name="T6" fmla="*/ 0 w 84247"/>
                <a:gd name="T7" fmla="*/ 333479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2" name="Bentuk Bebas: Bentuk 365">
              <a:extLst>
                <a:ext uri="{FF2B5EF4-FFF2-40B4-BE49-F238E27FC236}">
                  <a16:creationId xmlns:a16="http://schemas.microsoft.com/office/drawing/2014/main" id="{D201EC2E-A76C-1348-A8D5-C08B261B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37" y="2437317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8 w 84247"/>
                <a:gd name="T3" fmla="*/ 0 h 38613"/>
                <a:gd name="T4" fmla="*/ 84248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3" name="Bentuk Bebas: Bentuk 366">
              <a:extLst>
                <a:ext uri="{FF2B5EF4-FFF2-40B4-BE49-F238E27FC236}">
                  <a16:creationId xmlns:a16="http://schemas.microsoft.com/office/drawing/2014/main" id="{9B5A266B-1BF7-444B-BE8F-C4CA67A0D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37" y="2605810"/>
              <a:ext cx="84247" cy="38613"/>
            </a:xfrm>
            <a:custGeom>
              <a:avLst/>
              <a:gdLst>
                <a:gd name="T0" fmla="*/ 0 w 84247"/>
                <a:gd name="T1" fmla="*/ 0 h 38613"/>
                <a:gd name="T2" fmla="*/ 84248 w 84247"/>
                <a:gd name="T3" fmla="*/ 0 h 38613"/>
                <a:gd name="T4" fmla="*/ 84248 w 84247"/>
                <a:gd name="T5" fmla="*/ 38613 h 38613"/>
                <a:gd name="T6" fmla="*/ 0 w 84247"/>
                <a:gd name="T7" fmla="*/ 3861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4" name="Bentuk Bebas: Bentuk 367">
              <a:extLst>
                <a:ext uri="{FF2B5EF4-FFF2-40B4-BE49-F238E27FC236}">
                  <a16:creationId xmlns:a16="http://schemas.microsoft.com/office/drawing/2014/main" id="{92C05AFA-7DF1-6C46-814D-77C6A84CC477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8021464" y="2384653"/>
              <a:ext cx="84247" cy="333478"/>
            </a:xfrm>
            <a:custGeom>
              <a:avLst/>
              <a:gdLst>
                <a:gd name="T0" fmla="*/ -159 w 84247"/>
                <a:gd name="T1" fmla="*/ -61 h 333478"/>
                <a:gd name="T2" fmla="*/ 84089 w 84247"/>
                <a:gd name="T3" fmla="*/ -61 h 333478"/>
                <a:gd name="T4" fmla="*/ 84089 w 84247"/>
                <a:gd name="T5" fmla="*/ 333418 h 333478"/>
                <a:gd name="T6" fmla="*/ -159 w 84247"/>
                <a:gd name="T7" fmla="*/ 333418 h 333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5" name="Bentuk Bebas: Bentuk 368">
              <a:extLst>
                <a:ext uri="{FF2B5EF4-FFF2-40B4-BE49-F238E27FC236}">
                  <a16:creationId xmlns:a16="http://schemas.microsoft.com/office/drawing/2014/main" id="{EEFFD9FE-9202-7741-9919-99AD3403D40F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7979410" y="2447154"/>
              <a:ext cx="84247" cy="38613"/>
            </a:xfrm>
            <a:custGeom>
              <a:avLst/>
              <a:gdLst>
                <a:gd name="T0" fmla="*/ -159 w 84247"/>
                <a:gd name="T1" fmla="*/ -60 h 38613"/>
                <a:gd name="T2" fmla="*/ 84089 w 84247"/>
                <a:gd name="T3" fmla="*/ -60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6" name="Bentuk Bebas: Bentuk 369">
              <a:extLst>
                <a:ext uri="{FF2B5EF4-FFF2-40B4-BE49-F238E27FC236}">
                  <a16:creationId xmlns:a16="http://schemas.microsoft.com/office/drawing/2014/main" id="{228C5A93-4C7B-6A41-B7E8-6DFE7950D6BA}"/>
                </a:ext>
              </a:extLst>
            </p:cNvPr>
            <p:cNvSpPr>
              <a:spLocks/>
            </p:cNvSpPr>
            <p:nvPr/>
          </p:nvSpPr>
          <p:spPr bwMode="auto">
            <a:xfrm rot="-1580377">
              <a:off x="8054170" y="2598156"/>
              <a:ext cx="84247" cy="38613"/>
            </a:xfrm>
            <a:custGeom>
              <a:avLst/>
              <a:gdLst>
                <a:gd name="T0" fmla="*/ -159 w 84247"/>
                <a:gd name="T1" fmla="*/ -61 h 38613"/>
                <a:gd name="T2" fmla="*/ 84089 w 84247"/>
                <a:gd name="T3" fmla="*/ -61 h 38613"/>
                <a:gd name="T4" fmla="*/ 84089 w 84247"/>
                <a:gd name="T5" fmla="*/ 38553 h 38613"/>
                <a:gd name="T6" fmla="*/ -159 w 84247"/>
                <a:gd name="T7" fmla="*/ 38553 h 386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lnTo>
                    <a:pt x="-159" y="-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7" name="Bentuk Bebas: Bentuk 370">
              <a:extLst>
                <a:ext uri="{FF2B5EF4-FFF2-40B4-BE49-F238E27FC236}">
                  <a16:creationId xmlns:a16="http://schemas.microsoft.com/office/drawing/2014/main" id="{E49A6569-C3B4-E54B-AD91-5ACBE927A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1685" y="1479626"/>
              <a:ext cx="334836" cy="334836"/>
            </a:xfrm>
            <a:custGeom>
              <a:avLst/>
              <a:gdLst>
                <a:gd name="T0" fmla="*/ 0 w 334836"/>
                <a:gd name="T1" fmla="*/ 0 h 334836"/>
                <a:gd name="T2" fmla="*/ 334836 w 334836"/>
                <a:gd name="T3" fmla="*/ 0 h 334836"/>
                <a:gd name="T4" fmla="*/ 334836 w 334836"/>
                <a:gd name="T5" fmla="*/ 334836 h 334836"/>
                <a:gd name="T6" fmla="*/ 0 w 334836"/>
                <a:gd name="T7" fmla="*/ 334836 h 3348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8" name="Bentuk Bebas: Bentuk 371">
              <a:extLst>
                <a:ext uri="{FF2B5EF4-FFF2-40B4-BE49-F238E27FC236}">
                  <a16:creationId xmlns:a16="http://schemas.microsoft.com/office/drawing/2014/main" id="{72C73CA3-C42C-8042-A245-686238CDB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657" y="1546594"/>
              <a:ext cx="200902" cy="200902"/>
            </a:xfrm>
            <a:custGeom>
              <a:avLst/>
              <a:gdLst>
                <a:gd name="T0" fmla="*/ 0 w 200902"/>
                <a:gd name="T1" fmla="*/ 0 h 200902"/>
                <a:gd name="T2" fmla="*/ 200902 w 200902"/>
                <a:gd name="T3" fmla="*/ 0 h 200902"/>
                <a:gd name="T4" fmla="*/ 200902 w 200902"/>
                <a:gd name="T5" fmla="*/ 200902 h 200902"/>
                <a:gd name="T6" fmla="*/ 0 w 200902"/>
                <a:gd name="T7" fmla="*/ 200902 h 2009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09" name="Bentuk Bebas: Bentuk 372">
              <a:extLst>
                <a:ext uri="{FF2B5EF4-FFF2-40B4-BE49-F238E27FC236}">
                  <a16:creationId xmlns:a16="http://schemas.microsoft.com/office/drawing/2014/main" id="{5E011159-0660-724F-B607-04FCD0A2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611" y="1614029"/>
              <a:ext cx="170394" cy="147561"/>
            </a:xfrm>
            <a:custGeom>
              <a:avLst/>
              <a:gdLst>
                <a:gd name="T0" fmla="*/ 85197 w 170394"/>
                <a:gd name="T1" fmla="*/ 0 h 147561"/>
                <a:gd name="T2" fmla="*/ 127799 w 170394"/>
                <a:gd name="T3" fmla="*/ 73781 h 147561"/>
                <a:gd name="T4" fmla="*/ 170395 w 170394"/>
                <a:gd name="T5" fmla="*/ 147562 h 147561"/>
                <a:gd name="T6" fmla="*/ 85197 w 170394"/>
                <a:gd name="T7" fmla="*/ 147562 h 147561"/>
                <a:gd name="T8" fmla="*/ 0 w 170394"/>
                <a:gd name="T9" fmla="*/ 147562 h 147561"/>
                <a:gd name="T10" fmla="*/ 42602 w 170394"/>
                <a:gd name="T11" fmla="*/ 73781 h 147561"/>
                <a:gd name="T12" fmla="*/ 85197 w 170394"/>
                <a:gd name="T13" fmla="*/ 0 h 1475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5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0" name="Bentuk Bebas: Bentuk 373">
              <a:extLst>
                <a:ext uri="{FF2B5EF4-FFF2-40B4-BE49-F238E27FC236}">
                  <a16:creationId xmlns:a16="http://schemas.microsoft.com/office/drawing/2014/main" id="{1C4321A5-0ACA-3443-9270-51B93591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5629" y="1628128"/>
              <a:ext cx="170394" cy="147561"/>
            </a:xfrm>
            <a:custGeom>
              <a:avLst/>
              <a:gdLst>
                <a:gd name="T0" fmla="*/ 85197 w 170394"/>
                <a:gd name="T1" fmla="*/ 0 h 147561"/>
                <a:gd name="T2" fmla="*/ 127799 w 170394"/>
                <a:gd name="T3" fmla="*/ 73781 h 147561"/>
                <a:gd name="T4" fmla="*/ 170394 w 170394"/>
                <a:gd name="T5" fmla="*/ 147562 h 147561"/>
                <a:gd name="T6" fmla="*/ 85197 w 170394"/>
                <a:gd name="T7" fmla="*/ 147562 h 147561"/>
                <a:gd name="T8" fmla="*/ 0 w 170394"/>
                <a:gd name="T9" fmla="*/ 147562 h 147561"/>
                <a:gd name="T10" fmla="*/ 42602 w 170394"/>
                <a:gd name="T11" fmla="*/ 73781 h 147561"/>
                <a:gd name="T12" fmla="*/ 85197 w 170394"/>
                <a:gd name="T13" fmla="*/ 0 h 1475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1" name="Bentuk Bebas: Bentuk 374">
              <a:extLst>
                <a:ext uri="{FF2B5EF4-FFF2-40B4-BE49-F238E27FC236}">
                  <a16:creationId xmlns:a16="http://schemas.microsoft.com/office/drawing/2014/main" id="{D1C9569C-846E-3049-8A00-3CE3D165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114" y="1557167"/>
              <a:ext cx="49344" cy="49344"/>
            </a:xfrm>
            <a:custGeom>
              <a:avLst/>
              <a:gdLst>
                <a:gd name="T0" fmla="*/ 49344 w 49344"/>
                <a:gd name="T1" fmla="*/ 24672 h 49344"/>
                <a:gd name="T2" fmla="*/ 24672 w 49344"/>
                <a:gd name="T3" fmla="*/ 49344 h 49344"/>
                <a:gd name="T4" fmla="*/ 0 w 49344"/>
                <a:gd name="T5" fmla="*/ 24672 h 49344"/>
                <a:gd name="T6" fmla="*/ 24672 w 49344"/>
                <a:gd name="T7" fmla="*/ 0 h 49344"/>
                <a:gd name="T8" fmla="*/ 49344 w 49344"/>
                <a:gd name="T9" fmla="*/ 24672 h 49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2" name="Bentuk Bebas: Bentuk 375">
              <a:extLst>
                <a:ext uri="{FF2B5EF4-FFF2-40B4-BE49-F238E27FC236}">
                  <a16:creationId xmlns:a16="http://schemas.microsoft.com/office/drawing/2014/main" id="{A44F00AE-3C59-E148-BB84-EC71C59E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8220" y="1479626"/>
              <a:ext cx="334836" cy="334836"/>
            </a:xfrm>
            <a:custGeom>
              <a:avLst/>
              <a:gdLst>
                <a:gd name="T0" fmla="*/ 0 w 334836"/>
                <a:gd name="T1" fmla="*/ 0 h 334836"/>
                <a:gd name="T2" fmla="*/ 334836 w 334836"/>
                <a:gd name="T3" fmla="*/ 0 h 334836"/>
                <a:gd name="T4" fmla="*/ 334836 w 334836"/>
                <a:gd name="T5" fmla="*/ 334836 h 334836"/>
                <a:gd name="T6" fmla="*/ 0 w 334836"/>
                <a:gd name="T7" fmla="*/ 334836 h 3348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3" name="Bentuk Bebas: Bentuk 376">
              <a:extLst>
                <a:ext uri="{FF2B5EF4-FFF2-40B4-BE49-F238E27FC236}">
                  <a16:creationId xmlns:a16="http://schemas.microsoft.com/office/drawing/2014/main" id="{DF2184A3-703A-E247-BBCB-00ED18AB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5186" y="1546594"/>
              <a:ext cx="200902" cy="200902"/>
            </a:xfrm>
            <a:custGeom>
              <a:avLst/>
              <a:gdLst>
                <a:gd name="T0" fmla="*/ 0 w 200902"/>
                <a:gd name="T1" fmla="*/ 0 h 200902"/>
                <a:gd name="T2" fmla="*/ 200902 w 200902"/>
                <a:gd name="T3" fmla="*/ 0 h 200902"/>
                <a:gd name="T4" fmla="*/ 200902 w 200902"/>
                <a:gd name="T5" fmla="*/ 200902 h 200902"/>
                <a:gd name="T6" fmla="*/ 0 w 200902"/>
                <a:gd name="T7" fmla="*/ 200902 h 2009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4" name="Bentuk Bebas: Bentuk 377">
              <a:extLst>
                <a:ext uri="{FF2B5EF4-FFF2-40B4-BE49-F238E27FC236}">
                  <a16:creationId xmlns:a16="http://schemas.microsoft.com/office/drawing/2014/main" id="{77E0F7FE-B15B-0D4E-93BA-AED0B69B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146" y="1614029"/>
              <a:ext cx="170394" cy="147561"/>
            </a:xfrm>
            <a:custGeom>
              <a:avLst/>
              <a:gdLst>
                <a:gd name="T0" fmla="*/ 85197 w 170394"/>
                <a:gd name="T1" fmla="*/ 0 h 147561"/>
                <a:gd name="T2" fmla="*/ 127793 w 170394"/>
                <a:gd name="T3" fmla="*/ 73781 h 147561"/>
                <a:gd name="T4" fmla="*/ 170394 w 170394"/>
                <a:gd name="T5" fmla="*/ 147562 h 147561"/>
                <a:gd name="T6" fmla="*/ 85197 w 170394"/>
                <a:gd name="T7" fmla="*/ 147562 h 147561"/>
                <a:gd name="T8" fmla="*/ 0 w 170394"/>
                <a:gd name="T9" fmla="*/ 147562 h 147561"/>
                <a:gd name="T10" fmla="*/ 42595 w 170394"/>
                <a:gd name="T11" fmla="*/ 73781 h 147561"/>
                <a:gd name="T12" fmla="*/ 85197 w 170394"/>
                <a:gd name="T13" fmla="*/ 0 h 1475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394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5" name="Bentuk Bebas: Bentuk 378">
              <a:extLst>
                <a:ext uri="{FF2B5EF4-FFF2-40B4-BE49-F238E27FC236}">
                  <a16:creationId xmlns:a16="http://schemas.microsoft.com/office/drawing/2014/main" id="{3DE6A64E-EA58-2041-A7FD-B2BEB7D99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64" y="1628128"/>
              <a:ext cx="170388" cy="147561"/>
            </a:xfrm>
            <a:custGeom>
              <a:avLst/>
              <a:gdLst>
                <a:gd name="T0" fmla="*/ 85197 w 170388"/>
                <a:gd name="T1" fmla="*/ 0 h 147561"/>
                <a:gd name="T2" fmla="*/ 127793 w 170388"/>
                <a:gd name="T3" fmla="*/ 73781 h 147561"/>
                <a:gd name="T4" fmla="*/ 170388 w 170388"/>
                <a:gd name="T5" fmla="*/ 147562 h 147561"/>
                <a:gd name="T6" fmla="*/ 85197 w 170388"/>
                <a:gd name="T7" fmla="*/ 147562 h 147561"/>
                <a:gd name="T8" fmla="*/ 0 w 170388"/>
                <a:gd name="T9" fmla="*/ 147562 h 147561"/>
                <a:gd name="T10" fmla="*/ 42595 w 170388"/>
                <a:gd name="T11" fmla="*/ 73781 h 147561"/>
                <a:gd name="T12" fmla="*/ 85197 w 170388"/>
                <a:gd name="T13" fmla="*/ 0 h 1475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388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88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6" name="Bentuk Bebas: Bentuk 379">
              <a:extLst>
                <a:ext uri="{FF2B5EF4-FFF2-40B4-BE49-F238E27FC236}">
                  <a16:creationId xmlns:a16="http://schemas.microsoft.com/office/drawing/2014/main" id="{8550F572-9957-1349-8523-B4C659F7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43" y="1557167"/>
              <a:ext cx="49344" cy="49344"/>
            </a:xfrm>
            <a:custGeom>
              <a:avLst/>
              <a:gdLst>
                <a:gd name="T0" fmla="*/ 49344 w 49344"/>
                <a:gd name="T1" fmla="*/ 24672 h 49344"/>
                <a:gd name="T2" fmla="*/ 24672 w 49344"/>
                <a:gd name="T3" fmla="*/ 49344 h 49344"/>
                <a:gd name="T4" fmla="*/ 0 w 49344"/>
                <a:gd name="T5" fmla="*/ 24672 h 49344"/>
                <a:gd name="T6" fmla="*/ 24672 w 49344"/>
                <a:gd name="T7" fmla="*/ 0 h 49344"/>
                <a:gd name="T8" fmla="*/ 49344 w 49344"/>
                <a:gd name="T9" fmla="*/ 24672 h 49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7" name="Bentuk Bebas: Bentuk 380">
              <a:extLst>
                <a:ext uri="{FF2B5EF4-FFF2-40B4-BE49-F238E27FC236}">
                  <a16:creationId xmlns:a16="http://schemas.microsoft.com/office/drawing/2014/main" id="{08260EAF-06A8-5748-B980-4E2B1F23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230" y="3637463"/>
              <a:ext cx="125416" cy="340419"/>
            </a:xfrm>
            <a:custGeom>
              <a:avLst/>
              <a:gdLst>
                <a:gd name="T0" fmla="*/ 85103 w 125416"/>
                <a:gd name="T1" fmla="*/ 125417 h 340419"/>
                <a:gd name="T2" fmla="*/ 106798 w 125416"/>
                <a:gd name="T3" fmla="*/ 91893 h 340419"/>
                <a:gd name="T4" fmla="*/ 84541 w 125416"/>
                <a:gd name="T5" fmla="*/ 39801 h 340419"/>
                <a:gd name="T6" fmla="*/ 70517 w 125416"/>
                <a:gd name="T7" fmla="*/ 51130 h 340419"/>
                <a:gd name="T8" fmla="*/ 81621 w 125416"/>
                <a:gd name="T9" fmla="*/ 33967 h 340419"/>
                <a:gd name="T10" fmla="*/ 62708 w 125416"/>
                <a:gd name="T11" fmla="*/ 0 h 340419"/>
                <a:gd name="T12" fmla="*/ 4670 w 125416"/>
                <a:gd name="T13" fmla="*/ 141141 h 340419"/>
                <a:gd name="T14" fmla="*/ 32505 w 125416"/>
                <a:gd name="T15" fmla="*/ 184161 h 340419"/>
                <a:gd name="T16" fmla="*/ 1688 w 125416"/>
                <a:gd name="T17" fmla="*/ 159272 h 340419"/>
                <a:gd name="T18" fmla="*/ 0 w 125416"/>
                <a:gd name="T19" fmla="*/ 184768 h 340419"/>
                <a:gd name="T20" fmla="*/ 62708 w 125416"/>
                <a:gd name="T21" fmla="*/ 340420 h 340419"/>
                <a:gd name="T22" fmla="*/ 125417 w 125416"/>
                <a:gd name="T23" fmla="*/ 184768 h 340419"/>
                <a:gd name="T24" fmla="*/ 111075 w 125416"/>
                <a:gd name="T25" fmla="*/ 104447 h 3404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5416" h="340419">
                  <a:moveTo>
                    <a:pt x="85103" y="125417"/>
                  </a:moveTo>
                  <a:lnTo>
                    <a:pt x="106798" y="91893"/>
                  </a:lnTo>
                  <a:cubicBezTo>
                    <a:pt x="100365" y="74125"/>
                    <a:pt x="92931" y="56731"/>
                    <a:pt x="84541" y="39801"/>
                  </a:cubicBezTo>
                  <a:lnTo>
                    <a:pt x="70517" y="51130"/>
                  </a:lnTo>
                  <a:lnTo>
                    <a:pt x="81621" y="33967"/>
                  </a:lnTo>
                  <a:cubicBezTo>
                    <a:pt x="71036" y="13129"/>
                    <a:pt x="62708" y="0"/>
                    <a:pt x="62708" y="0"/>
                  </a:cubicBezTo>
                  <a:cubicBezTo>
                    <a:pt x="62708" y="0"/>
                    <a:pt x="19206" y="68560"/>
                    <a:pt x="4670" y="141141"/>
                  </a:cubicBezTo>
                  <a:lnTo>
                    <a:pt x="32505" y="184161"/>
                  </a:lnTo>
                  <a:lnTo>
                    <a:pt x="1688" y="159272"/>
                  </a:lnTo>
                  <a:cubicBezTo>
                    <a:pt x="594" y="167725"/>
                    <a:pt x="31" y="176240"/>
                    <a:pt x="0" y="184768"/>
                  </a:cubicBezTo>
                  <a:cubicBezTo>
                    <a:pt x="0" y="270734"/>
                    <a:pt x="28078" y="340420"/>
                    <a:pt x="62708" y="340420"/>
                  </a:cubicBezTo>
                  <a:cubicBezTo>
                    <a:pt x="97345" y="340420"/>
                    <a:pt x="125417" y="270734"/>
                    <a:pt x="125417" y="184768"/>
                  </a:cubicBezTo>
                  <a:cubicBezTo>
                    <a:pt x="124767" y="157421"/>
                    <a:pt x="119927" y="130331"/>
                    <a:pt x="111075" y="104447"/>
                  </a:cubicBezTo>
                  <a:lnTo>
                    <a:pt x="85103" y="125417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8" name="Bentuk Bebas: Bentuk 381">
              <a:extLst>
                <a:ext uri="{FF2B5EF4-FFF2-40B4-BE49-F238E27FC236}">
                  <a16:creationId xmlns:a16="http://schemas.microsoft.com/office/drawing/2014/main" id="{AA57F78D-B858-364C-8570-095F0D205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381" y="3732889"/>
              <a:ext cx="249339" cy="249339"/>
            </a:xfrm>
            <a:custGeom>
              <a:avLst/>
              <a:gdLst>
                <a:gd name="T0" fmla="*/ 176491 w 249339"/>
                <a:gd name="T1" fmla="*/ 104522 h 249339"/>
                <a:gd name="T2" fmla="*/ 215535 w 249339"/>
                <a:gd name="T3" fmla="*/ 96151 h 249339"/>
                <a:gd name="T4" fmla="*/ 236636 w 249339"/>
                <a:gd name="T5" fmla="*/ 43577 h 249339"/>
                <a:gd name="T6" fmla="*/ 218705 w 249339"/>
                <a:gd name="T7" fmla="*/ 41670 h 249339"/>
                <a:gd name="T8" fmla="*/ 238699 w 249339"/>
                <a:gd name="T9" fmla="*/ 37388 h 249339"/>
                <a:gd name="T10" fmla="*/ 249340 w 249339"/>
                <a:gd name="T11" fmla="*/ 0 h 249339"/>
                <a:gd name="T12" fmla="*/ 108499 w 249339"/>
                <a:gd name="T13" fmla="*/ 58763 h 249339"/>
                <a:gd name="T14" fmla="*/ 97764 w 249339"/>
                <a:gd name="T15" fmla="*/ 108861 h 249339"/>
                <a:gd name="T16" fmla="*/ 93569 w 249339"/>
                <a:gd name="T17" fmla="*/ 69473 h 249339"/>
                <a:gd name="T18" fmla="*/ 74350 w 249339"/>
                <a:gd name="T19" fmla="*/ 86310 h 249339"/>
                <a:gd name="T20" fmla="*/ 8628 w 249339"/>
                <a:gd name="T21" fmla="*/ 240712 h 249339"/>
                <a:gd name="T22" fmla="*/ 163030 w 249339"/>
                <a:gd name="T23" fmla="*/ 174990 h 249339"/>
                <a:gd name="T24" fmla="*/ 209683 w 249339"/>
                <a:gd name="T25" fmla="*/ 108048 h 2493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9339" h="249339">
                  <a:moveTo>
                    <a:pt x="176491" y="104522"/>
                  </a:moveTo>
                  <a:lnTo>
                    <a:pt x="215535" y="96151"/>
                  </a:lnTo>
                  <a:cubicBezTo>
                    <a:pt x="223550" y="79039"/>
                    <a:pt x="230596" y="61489"/>
                    <a:pt x="236636" y="43577"/>
                  </a:cubicBezTo>
                  <a:lnTo>
                    <a:pt x="218705" y="41670"/>
                  </a:lnTo>
                  <a:lnTo>
                    <a:pt x="238699" y="37388"/>
                  </a:lnTo>
                  <a:cubicBezTo>
                    <a:pt x="245945" y="15174"/>
                    <a:pt x="249340" y="0"/>
                    <a:pt x="249340" y="0"/>
                  </a:cubicBezTo>
                  <a:cubicBezTo>
                    <a:pt x="249340" y="0"/>
                    <a:pt x="170101" y="17712"/>
                    <a:pt x="108499" y="58763"/>
                  </a:cubicBezTo>
                  <a:lnTo>
                    <a:pt x="97764" y="108861"/>
                  </a:lnTo>
                  <a:lnTo>
                    <a:pt x="93569" y="69473"/>
                  </a:lnTo>
                  <a:cubicBezTo>
                    <a:pt x="86817" y="74675"/>
                    <a:pt x="80396" y="80302"/>
                    <a:pt x="74350" y="86310"/>
                  </a:cubicBezTo>
                  <a:cubicBezTo>
                    <a:pt x="13561" y="147093"/>
                    <a:pt x="-15861" y="216222"/>
                    <a:pt x="8628" y="240712"/>
                  </a:cubicBezTo>
                  <a:cubicBezTo>
                    <a:pt x="33118" y="265201"/>
                    <a:pt x="102247" y="235779"/>
                    <a:pt x="163030" y="174990"/>
                  </a:cubicBezTo>
                  <a:cubicBezTo>
                    <a:pt x="181911" y="155189"/>
                    <a:pt x="197641" y="132619"/>
                    <a:pt x="209683" y="108048"/>
                  </a:cubicBezTo>
                  <a:lnTo>
                    <a:pt x="176491" y="104522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19" name="Bentuk Bebas: Bentuk 382">
              <a:extLst>
                <a:ext uri="{FF2B5EF4-FFF2-40B4-BE49-F238E27FC236}">
                  <a16:creationId xmlns:a16="http://schemas.microsoft.com/office/drawing/2014/main" id="{1F455062-6DC9-A34D-89DC-DB25D7807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8997" y="3929767"/>
              <a:ext cx="294135" cy="242777"/>
            </a:xfrm>
            <a:custGeom>
              <a:avLst/>
              <a:gdLst>
                <a:gd name="T0" fmla="*/ 294136 w 294135"/>
                <a:gd name="T1" fmla="*/ 240274 h 242777"/>
                <a:gd name="T2" fmla="*/ 0 w 294135"/>
                <a:gd name="T3" fmla="*/ 240274 h 242777"/>
                <a:gd name="T4" fmla="*/ 0 w 294135"/>
                <a:gd name="T5" fmla="*/ 0 h 242777"/>
                <a:gd name="T6" fmla="*/ 294136 w 294135"/>
                <a:gd name="T7" fmla="*/ 0 h 2427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135" h="242777">
                  <a:moveTo>
                    <a:pt x="294136" y="240274"/>
                  </a:moveTo>
                  <a:cubicBezTo>
                    <a:pt x="203599" y="246070"/>
                    <a:pt x="104947" y="239943"/>
                    <a:pt x="0" y="240274"/>
                  </a:cubicBezTo>
                  <a:lnTo>
                    <a:pt x="0" y="0"/>
                  </a:lnTo>
                  <a:cubicBezTo>
                    <a:pt x="92475" y="14392"/>
                    <a:pt x="191095" y="12917"/>
                    <a:pt x="294136" y="0"/>
                  </a:cubicBezTo>
                  <a:lnTo>
                    <a:pt x="294136" y="24027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0" name="Bentuk Bebas: Bentuk 383">
              <a:extLst>
                <a:ext uri="{FF2B5EF4-FFF2-40B4-BE49-F238E27FC236}">
                  <a16:creationId xmlns:a16="http://schemas.microsoft.com/office/drawing/2014/main" id="{042C32C4-6B26-A045-B85B-0AFE77AA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610" y="4245458"/>
              <a:ext cx="1222351" cy="1585241"/>
            </a:xfrm>
            <a:custGeom>
              <a:avLst/>
              <a:gdLst>
                <a:gd name="T0" fmla="*/ 0 w 1222351"/>
                <a:gd name="T1" fmla="*/ 0 h 1585241"/>
                <a:gd name="T2" fmla="*/ 1222352 w 1222351"/>
                <a:gd name="T3" fmla="*/ 0 h 1585241"/>
                <a:gd name="T4" fmla="*/ 1222352 w 1222351"/>
                <a:gd name="T5" fmla="*/ 1585242 h 1585241"/>
                <a:gd name="T6" fmla="*/ 0 w 1222351"/>
                <a:gd name="T7" fmla="*/ 1585242 h 15852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2351" h="1585241">
                  <a:moveTo>
                    <a:pt x="0" y="0"/>
                  </a:moveTo>
                  <a:lnTo>
                    <a:pt x="1222352" y="0"/>
                  </a:lnTo>
                  <a:lnTo>
                    <a:pt x="1222352" y="1585242"/>
                  </a:lnTo>
                  <a:lnTo>
                    <a:pt x="0" y="1585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1" name="Bentuk Bebas: Bentuk 384">
              <a:extLst>
                <a:ext uri="{FF2B5EF4-FFF2-40B4-BE49-F238E27FC236}">
                  <a16:creationId xmlns:a16="http://schemas.microsoft.com/office/drawing/2014/main" id="{3C20CEB1-0595-344B-A9F7-345ABB46C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672" y="4328223"/>
              <a:ext cx="63664" cy="1502476"/>
            </a:xfrm>
            <a:custGeom>
              <a:avLst/>
              <a:gdLst>
                <a:gd name="T0" fmla="*/ 0 w 63664"/>
                <a:gd name="T1" fmla="*/ 0 h 1502476"/>
                <a:gd name="T2" fmla="*/ 63664 w 63664"/>
                <a:gd name="T3" fmla="*/ 0 h 1502476"/>
                <a:gd name="T4" fmla="*/ 63664 w 63664"/>
                <a:gd name="T5" fmla="*/ 1502477 h 1502476"/>
                <a:gd name="T6" fmla="*/ 0 w 63664"/>
                <a:gd name="T7" fmla="*/ 1502477 h 15024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664" h="1502476">
                  <a:moveTo>
                    <a:pt x="0" y="0"/>
                  </a:moveTo>
                  <a:lnTo>
                    <a:pt x="63664" y="0"/>
                  </a:lnTo>
                  <a:lnTo>
                    <a:pt x="63664" y="1502477"/>
                  </a:lnTo>
                  <a:lnTo>
                    <a:pt x="0" y="1502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2" name="Bentuk Bebas: Bentuk 385">
              <a:extLst>
                <a:ext uri="{FF2B5EF4-FFF2-40B4-BE49-F238E27FC236}">
                  <a16:creationId xmlns:a16="http://schemas.microsoft.com/office/drawing/2014/main" id="{EB8DC5CC-76D3-1140-9537-F48747116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328" y="4137228"/>
              <a:ext cx="4354634" cy="127328"/>
            </a:xfrm>
            <a:custGeom>
              <a:avLst/>
              <a:gdLst>
                <a:gd name="T0" fmla="*/ 0 w 4354634"/>
                <a:gd name="T1" fmla="*/ 0 h 127328"/>
                <a:gd name="T2" fmla="*/ 4354634 w 4354634"/>
                <a:gd name="T3" fmla="*/ 0 h 127328"/>
                <a:gd name="T4" fmla="*/ 4354634 w 4354634"/>
                <a:gd name="T5" fmla="*/ 127329 h 127328"/>
                <a:gd name="T6" fmla="*/ 0 w 4354634"/>
                <a:gd name="T7" fmla="*/ 127329 h 127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54634" h="127328">
                  <a:moveTo>
                    <a:pt x="0" y="0"/>
                  </a:moveTo>
                  <a:lnTo>
                    <a:pt x="4354634" y="0"/>
                  </a:lnTo>
                  <a:lnTo>
                    <a:pt x="4354634" y="127329"/>
                  </a:lnTo>
                  <a:lnTo>
                    <a:pt x="0" y="12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3" name="Bentuk Bebas: Bentuk 386">
              <a:extLst>
                <a:ext uri="{FF2B5EF4-FFF2-40B4-BE49-F238E27FC236}">
                  <a16:creationId xmlns:a16="http://schemas.microsoft.com/office/drawing/2014/main" id="{0772D348-A4CB-E643-BD5C-E4EB61C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840" y="4264558"/>
              <a:ext cx="127328" cy="127328"/>
            </a:xfrm>
            <a:custGeom>
              <a:avLst/>
              <a:gdLst>
                <a:gd name="T0" fmla="*/ 0 w 127328"/>
                <a:gd name="T1" fmla="*/ 0 h 127328"/>
                <a:gd name="T2" fmla="*/ 127329 w 127328"/>
                <a:gd name="T3" fmla="*/ 0 h 127328"/>
                <a:gd name="T4" fmla="*/ 127329 w 127328"/>
                <a:gd name="T5" fmla="*/ 127329 h 127328"/>
                <a:gd name="T6" fmla="*/ 0 w 127328"/>
                <a:gd name="T7" fmla="*/ 127329 h 127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328" h="127328">
                  <a:moveTo>
                    <a:pt x="0" y="0"/>
                  </a:moveTo>
                  <a:lnTo>
                    <a:pt x="127329" y="0"/>
                  </a:lnTo>
                  <a:lnTo>
                    <a:pt x="127329" y="127329"/>
                  </a:lnTo>
                  <a:lnTo>
                    <a:pt x="0" y="12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4" name="Bentuk Bebas: Bentuk 387">
              <a:extLst>
                <a:ext uri="{FF2B5EF4-FFF2-40B4-BE49-F238E27FC236}">
                  <a16:creationId xmlns:a16="http://schemas.microsoft.com/office/drawing/2014/main" id="{6D87B7A9-047B-0D45-86EC-CA7961099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904" y="4337770"/>
              <a:ext cx="1107757" cy="292860"/>
            </a:xfrm>
            <a:custGeom>
              <a:avLst/>
              <a:gdLst>
                <a:gd name="T0" fmla="*/ 650173 w 1107757"/>
                <a:gd name="T1" fmla="*/ 0 h 292860"/>
                <a:gd name="T2" fmla="*/ 643008 w 1107757"/>
                <a:gd name="T3" fmla="*/ 28653 h 292860"/>
                <a:gd name="T4" fmla="*/ 464749 w 1107757"/>
                <a:gd name="T5" fmla="*/ 28653 h 292860"/>
                <a:gd name="T6" fmla="*/ 454008 w 1107757"/>
                <a:gd name="T7" fmla="*/ 0 h 292860"/>
                <a:gd name="T8" fmla="*/ 0 w 1107757"/>
                <a:gd name="T9" fmla="*/ 0 h 292860"/>
                <a:gd name="T10" fmla="*/ 0 w 1107757"/>
                <a:gd name="T11" fmla="*/ 292860 h 292860"/>
                <a:gd name="T12" fmla="*/ 1107757 w 1107757"/>
                <a:gd name="T13" fmla="*/ 292860 h 292860"/>
                <a:gd name="T14" fmla="*/ 1107757 w 1107757"/>
                <a:gd name="T15" fmla="*/ 0 h 292860"/>
                <a:gd name="T16" fmla="*/ 650173 w 1107757"/>
                <a:gd name="T17" fmla="*/ 0 h 2928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7757" h="292860">
                  <a:moveTo>
                    <a:pt x="650173" y="0"/>
                  </a:moveTo>
                  <a:lnTo>
                    <a:pt x="643008" y="28653"/>
                  </a:lnTo>
                  <a:lnTo>
                    <a:pt x="464749" y="28653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60"/>
                  </a:lnTo>
                  <a:lnTo>
                    <a:pt x="1107757" y="292860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5" name="Bentuk Bebas: Bentuk 388">
              <a:extLst>
                <a:ext uri="{FF2B5EF4-FFF2-40B4-BE49-F238E27FC236}">
                  <a16:creationId xmlns:a16="http://schemas.microsoft.com/office/drawing/2014/main" id="{3CAC0694-AFD5-F547-ADE7-90D6384B5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904" y="4707024"/>
              <a:ext cx="1107757" cy="292854"/>
            </a:xfrm>
            <a:custGeom>
              <a:avLst/>
              <a:gdLst>
                <a:gd name="T0" fmla="*/ 650173 w 1107757"/>
                <a:gd name="T1" fmla="*/ 0 h 292854"/>
                <a:gd name="T2" fmla="*/ 643008 w 1107757"/>
                <a:gd name="T3" fmla="*/ 28647 h 292854"/>
                <a:gd name="T4" fmla="*/ 464749 w 1107757"/>
                <a:gd name="T5" fmla="*/ 28647 h 292854"/>
                <a:gd name="T6" fmla="*/ 454008 w 1107757"/>
                <a:gd name="T7" fmla="*/ 0 h 292854"/>
                <a:gd name="T8" fmla="*/ 0 w 1107757"/>
                <a:gd name="T9" fmla="*/ 0 h 292854"/>
                <a:gd name="T10" fmla="*/ 0 w 1107757"/>
                <a:gd name="T11" fmla="*/ 292854 h 292854"/>
                <a:gd name="T12" fmla="*/ 1107757 w 1107757"/>
                <a:gd name="T13" fmla="*/ 292854 h 292854"/>
                <a:gd name="T14" fmla="*/ 1107757 w 1107757"/>
                <a:gd name="T15" fmla="*/ 0 h 292854"/>
                <a:gd name="T16" fmla="*/ 650173 w 1107757"/>
                <a:gd name="T17" fmla="*/ 0 h 2928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7757" h="292854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6" name="Bentuk Bebas: Bentuk 389">
              <a:extLst>
                <a:ext uri="{FF2B5EF4-FFF2-40B4-BE49-F238E27FC236}">
                  <a16:creationId xmlns:a16="http://schemas.microsoft.com/office/drawing/2014/main" id="{88A124A2-95B2-CF47-885C-F61F1561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904" y="5076279"/>
              <a:ext cx="1107757" cy="292853"/>
            </a:xfrm>
            <a:custGeom>
              <a:avLst/>
              <a:gdLst>
                <a:gd name="T0" fmla="*/ 650173 w 1107757"/>
                <a:gd name="T1" fmla="*/ 0 h 292853"/>
                <a:gd name="T2" fmla="*/ 643008 w 1107757"/>
                <a:gd name="T3" fmla="*/ 28647 h 292853"/>
                <a:gd name="T4" fmla="*/ 464749 w 1107757"/>
                <a:gd name="T5" fmla="*/ 28647 h 292853"/>
                <a:gd name="T6" fmla="*/ 454008 w 1107757"/>
                <a:gd name="T7" fmla="*/ 0 h 292853"/>
                <a:gd name="T8" fmla="*/ 0 w 1107757"/>
                <a:gd name="T9" fmla="*/ 0 h 292853"/>
                <a:gd name="T10" fmla="*/ 0 w 1107757"/>
                <a:gd name="T11" fmla="*/ 292854 h 292853"/>
                <a:gd name="T12" fmla="*/ 1107757 w 1107757"/>
                <a:gd name="T13" fmla="*/ 292854 h 292853"/>
                <a:gd name="T14" fmla="*/ 1107757 w 1107757"/>
                <a:gd name="T15" fmla="*/ 0 h 292853"/>
                <a:gd name="T16" fmla="*/ 650173 w 1107757"/>
                <a:gd name="T17" fmla="*/ 0 h 2928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7757" h="292853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7" name="Bentuk Bebas: Bentuk 390">
              <a:extLst>
                <a:ext uri="{FF2B5EF4-FFF2-40B4-BE49-F238E27FC236}">
                  <a16:creationId xmlns:a16="http://schemas.microsoft.com/office/drawing/2014/main" id="{1245086E-6A47-FB4F-8F94-73A78829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904" y="5445533"/>
              <a:ext cx="1107757" cy="292854"/>
            </a:xfrm>
            <a:custGeom>
              <a:avLst/>
              <a:gdLst>
                <a:gd name="T0" fmla="*/ 650173 w 1107757"/>
                <a:gd name="T1" fmla="*/ 0 h 292854"/>
                <a:gd name="T2" fmla="*/ 643008 w 1107757"/>
                <a:gd name="T3" fmla="*/ 28647 h 292854"/>
                <a:gd name="T4" fmla="*/ 464749 w 1107757"/>
                <a:gd name="T5" fmla="*/ 28647 h 292854"/>
                <a:gd name="T6" fmla="*/ 454008 w 1107757"/>
                <a:gd name="T7" fmla="*/ 0 h 292854"/>
                <a:gd name="T8" fmla="*/ 0 w 1107757"/>
                <a:gd name="T9" fmla="*/ 0 h 292854"/>
                <a:gd name="T10" fmla="*/ 0 w 1107757"/>
                <a:gd name="T11" fmla="*/ 292854 h 292854"/>
                <a:gd name="T12" fmla="*/ 1107757 w 1107757"/>
                <a:gd name="T13" fmla="*/ 292854 h 292854"/>
                <a:gd name="T14" fmla="*/ 1107757 w 1107757"/>
                <a:gd name="T15" fmla="*/ 0 h 292854"/>
                <a:gd name="T16" fmla="*/ 650173 w 1107757"/>
                <a:gd name="T17" fmla="*/ 0 h 2928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7757" h="292854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8" name="Bentuk Bebas: Bentuk 391">
              <a:extLst>
                <a:ext uri="{FF2B5EF4-FFF2-40B4-BE49-F238E27FC236}">
                  <a16:creationId xmlns:a16="http://schemas.microsoft.com/office/drawing/2014/main" id="{AFAAE348-864C-6045-864C-AE745F3FF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53" y="3952604"/>
              <a:ext cx="375619" cy="165524"/>
            </a:xfrm>
            <a:custGeom>
              <a:avLst/>
              <a:gdLst>
                <a:gd name="T0" fmla="*/ 375619 w 375619"/>
                <a:gd name="T1" fmla="*/ 165524 h 165524"/>
                <a:gd name="T2" fmla="*/ 0 w 375619"/>
                <a:gd name="T3" fmla="*/ 165524 h 165524"/>
                <a:gd name="T4" fmla="*/ 12729 w 375619"/>
                <a:gd name="T5" fmla="*/ 0 h 165524"/>
                <a:gd name="T6" fmla="*/ 362884 w 375619"/>
                <a:gd name="T7" fmla="*/ 0 h 165524"/>
                <a:gd name="T8" fmla="*/ 375619 w 375619"/>
                <a:gd name="T9" fmla="*/ 165524 h 165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5619" h="165524">
                  <a:moveTo>
                    <a:pt x="375619" y="165524"/>
                  </a:moveTo>
                  <a:lnTo>
                    <a:pt x="0" y="165524"/>
                  </a:lnTo>
                  <a:lnTo>
                    <a:pt x="12729" y="0"/>
                  </a:lnTo>
                  <a:lnTo>
                    <a:pt x="362884" y="0"/>
                  </a:lnTo>
                  <a:lnTo>
                    <a:pt x="375619" y="1655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29" name="Bentuk Bebas: Bentuk 392">
              <a:extLst>
                <a:ext uri="{FF2B5EF4-FFF2-40B4-BE49-F238E27FC236}">
                  <a16:creationId xmlns:a16="http://schemas.microsoft.com/office/drawing/2014/main" id="{B085AA1B-3B12-F941-B011-406349925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53" y="4099034"/>
              <a:ext cx="420183" cy="38198"/>
            </a:xfrm>
            <a:custGeom>
              <a:avLst/>
              <a:gdLst>
                <a:gd name="T0" fmla="*/ 0 w 420183"/>
                <a:gd name="T1" fmla="*/ 0 h 38198"/>
                <a:gd name="T2" fmla="*/ 420184 w 420183"/>
                <a:gd name="T3" fmla="*/ 0 h 38198"/>
                <a:gd name="T4" fmla="*/ 420184 w 420183"/>
                <a:gd name="T5" fmla="*/ 38199 h 38198"/>
                <a:gd name="T6" fmla="*/ 0 w 420183"/>
                <a:gd name="T7" fmla="*/ 38199 h 381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0183" h="38198">
                  <a:moveTo>
                    <a:pt x="0" y="0"/>
                  </a:moveTo>
                  <a:lnTo>
                    <a:pt x="420184" y="0"/>
                  </a:lnTo>
                  <a:lnTo>
                    <a:pt x="420184" y="38199"/>
                  </a:lnTo>
                  <a:lnTo>
                    <a:pt x="0" y="38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0" name="Bentuk Bebas: Bentuk 393">
              <a:extLst>
                <a:ext uri="{FF2B5EF4-FFF2-40B4-BE49-F238E27FC236}">
                  <a16:creationId xmlns:a16="http://schemas.microsoft.com/office/drawing/2014/main" id="{6601B1BB-179F-4247-9CAD-E8A652839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39" y="2886231"/>
              <a:ext cx="1512023" cy="913580"/>
            </a:xfrm>
            <a:custGeom>
              <a:avLst/>
              <a:gdLst>
                <a:gd name="T0" fmla="*/ 1473829 w 1512023"/>
                <a:gd name="T1" fmla="*/ 0 h 913580"/>
                <a:gd name="T2" fmla="*/ 38200 w 1512023"/>
                <a:gd name="T3" fmla="*/ 0 h 913580"/>
                <a:gd name="T4" fmla="*/ 0 w 1512023"/>
                <a:gd name="T5" fmla="*/ 38194 h 913580"/>
                <a:gd name="T6" fmla="*/ 0 w 1512023"/>
                <a:gd name="T7" fmla="*/ 913580 h 913580"/>
                <a:gd name="T8" fmla="*/ 1512023 w 1512023"/>
                <a:gd name="T9" fmla="*/ 913580 h 913580"/>
                <a:gd name="T10" fmla="*/ 1512023 w 1512023"/>
                <a:gd name="T11" fmla="*/ 38194 h 913580"/>
                <a:gd name="T12" fmla="*/ 1473829 w 1512023"/>
                <a:gd name="T13" fmla="*/ 0 h 913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12023" h="913580">
                  <a:moveTo>
                    <a:pt x="1473829" y="0"/>
                  </a:moveTo>
                  <a:lnTo>
                    <a:pt x="38200" y="0"/>
                  </a:lnTo>
                  <a:cubicBezTo>
                    <a:pt x="17100" y="0"/>
                    <a:pt x="0" y="17100"/>
                    <a:pt x="0" y="38194"/>
                  </a:cubicBezTo>
                  <a:lnTo>
                    <a:pt x="0" y="913580"/>
                  </a:lnTo>
                  <a:lnTo>
                    <a:pt x="1512023" y="913580"/>
                  </a:lnTo>
                  <a:lnTo>
                    <a:pt x="1512023" y="38194"/>
                  </a:lnTo>
                  <a:cubicBezTo>
                    <a:pt x="1512023" y="17100"/>
                    <a:pt x="1494924" y="0"/>
                    <a:pt x="1473829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1" name="Bentuk Bebas: Bentuk 394">
              <a:extLst>
                <a:ext uri="{FF2B5EF4-FFF2-40B4-BE49-F238E27FC236}">
                  <a16:creationId xmlns:a16="http://schemas.microsoft.com/office/drawing/2014/main" id="{38E71B66-6FD3-8143-873B-D701931F8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39" y="3799811"/>
              <a:ext cx="1512023" cy="181441"/>
            </a:xfrm>
            <a:custGeom>
              <a:avLst/>
              <a:gdLst>
                <a:gd name="T0" fmla="*/ 0 w 1512023"/>
                <a:gd name="T1" fmla="*/ 0 h 181441"/>
                <a:gd name="T2" fmla="*/ 0 w 1512023"/>
                <a:gd name="T3" fmla="*/ 143241 h 181441"/>
                <a:gd name="T4" fmla="*/ 38200 w 1512023"/>
                <a:gd name="T5" fmla="*/ 181442 h 181441"/>
                <a:gd name="T6" fmla="*/ 1473829 w 1512023"/>
                <a:gd name="T7" fmla="*/ 181442 h 181441"/>
                <a:gd name="T8" fmla="*/ 1512023 w 1512023"/>
                <a:gd name="T9" fmla="*/ 143241 h 181441"/>
                <a:gd name="T10" fmla="*/ 1512023 w 1512023"/>
                <a:gd name="T11" fmla="*/ 0 h 181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2023" h="181441">
                  <a:moveTo>
                    <a:pt x="0" y="0"/>
                  </a:moveTo>
                  <a:lnTo>
                    <a:pt x="0" y="143241"/>
                  </a:lnTo>
                  <a:cubicBezTo>
                    <a:pt x="0" y="164342"/>
                    <a:pt x="17100" y="181442"/>
                    <a:pt x="38200" y="181442"/>
                  </a:cubicBezTo>
                  <a:lnTo>
                    <a:pt x="1473829" y="181442"/>
                  </a:lnTo>
                  <a:cubicBezTo>
                    <a:pt x="1494924" y="181442"/>
                    <a:pt x="1512023" y="164342"/>
                    <a:pt x="1512023" y="143241"/>
                  </a:cubicBezTo>
                  <a:lnTo>
                    <a:pt x="1512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2" name="Bentuk Bebas: Bentuk 395">
              <a:extLst>
                <a:ext uri="{FF2B5EF4-FFF2-40B4-BE49-F238E27FC236}">
                  <a16:creationId xmlns:a16="http://schemas.microsoft.com/office/drawing/2014/main" id="{65775B48-BE1C-4841-9954-EBD9300BF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439" y="2965806"/>
              <a:ext cx="1362417" cy="763973"/>
            </a:xfrm>
            <a:custGeom>
              <a:avLst/>
              <a:gdLst>
                <a:gd name="T0" fmla="*/ 0 w 1362417"/>
                <a:gd name="T1" fmla="*/ 0 h 763973"/>
                <a:gd name="T2" fmla="*/ 1362417 w 1362417"/>
                <a:gd name="T3" fmla="*/ 0 h 763973"/>
                <a:gd name="T4" fmla="*/ 1362417 w 1362417"/>
                <a:gd name="T5" fmla="*/ 763974 h 763973"/>
                <a:gd name="T6" fmla="*/ 0 w 1362417"/>
                <a:gd name="T7" fmla="*/ 763974 h 7639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2417" h="763973">
                  <a:moveTo>
                    <a:pt x="0" y="0"/>
                  </a:moveTo>
                  <a:lnTo>
                    <a:pt x="1362417" y="0"/>
                  </a:lnTo>
                  <a:lnTo>
                    <a:pt x="1362417" y="763974"/>
                  </a:lnTo>
                  <a:lnTo>
                    <a:pt x="0" y="763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3" name="Bentuk Bebas: Bentuk 396">
              <a:extLst>
                <a:ext uri="{FF2B5EF4-FFF2-40B4-BE49-F238E27FC236}">
                  <a16:creationId xmlns:a16="http://schemas.microsoft.com/office/drawing/2014/main" id="{A687DE6C-5B8E-B347-BB2A-0D45F17A4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443" y="3850740"/>
              <a:ext cx="76397" cy="76397"/>
            </a:xfrm>
            <a:custGeom>
              <a:avLst/>
              <a:gdLst>
                <a:gd name="T0" fmla="*/ 76397 w 76397"/>
                <a:gd name="T1" fmla="*/ 38198 h 76397"/>
                <a:gd name="T2" fmla="*/ 38199 w 76397"/>
                <a:gd name="T3" fmla="*/ 76397 h 76397"/>
                <a:gd name="T4" fmla="*/ 0 w 76397"/>
                <a:gd name="T5" fmla="*/ 38198 h 76397"/>
                <a:gd name="T6" fmla="*/ 38199 w 76397"/>
                <a:gd name="T7" fmla="*/ 0 h 76397"/>
                <a:gd name="T8" fmla="*/ 76397 w 76397"/>
                <a:gd name="T9" fmla="*/ 38198 h 76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397" h="76397">
                  <a:moveTo>
                    <a:pt x="76397" y="38198"/>
                  </a:moveTo>
                  <a:cubicBezTo>
                    <a:pt x="76397" y="59295"/>
                    <a:pt x="59295" y="76397"/>
                    <a:pt x="38199" y="76397"/>
                  </a:cubicBezTo>
                  <a:cubicBezTo>
                    <a:pt x="17102" y="76397"/>
                    <a:pt x="0" y="59295"/>
                    <a:pt x="0" y="38198"/>
                  </a:cubicBezTo>
                  <a:cubicBezTo>
                    <a:pt x="0" y="17102"/>
                    <a:pt x="17102" y="0"/>
                    <a:pt x="38199" y="0"/>
                  </a:cubicBezTo>
                  <a:cubicBezTo>
                    <a:pt x="59295" y="0"/>
                    <a:pt x="76397" y="17102"/>
                    <a:pt x="76397" y="3819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4" name="Bentuk Bebas: Bentuk 397">
              <a:extLst>
                <a:ext uri="{FF2B5EF4-FFF2-40B4-BE49-F238E27FC236}">
                  <a16:creationId xmlns:a16="http://schemas.microsoft.com/office/drawing/2014/main" id="{E97270B7-98CF-3D42-BA7F-A2FFFD10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4588" y="5451894"/>
              <a:ext cx="452000" cy="373098"/>
            </a:xfrm>
            <a:custGeom>
              <a:avLst/>
              <a:gdLst>
                <a:gd name="T0" fmla="*/ 452001 w 452000"/>
                <a:gd name="T1" fmla="*/ 369254 h 373098"/>
                <a:gd name="T2" fmla="*/ 0 w 452000"/>
                <a:gd name="T3" fmla="*/ 369254 h 373098"/>
                <a:gd name="T4" fmla="*/ 0 w 452000"/>
                <a:gd name="T5" fmla="*/ 0 h 373098"/>
                <a:gd name="T6" fmla="*/ 452001 w 452000"/>
                <a:gd name="T7" fmla="*/ 0 h 3730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2000" h="373098">
                  <a:moveTo>
                    <a:pt x="452001" y="369254"/>
                  </a:moveTo>
                  <a:cubicBezTo>
                    <a:pt x="312892" y="378157"/>
                    <a:pt x="161279" y="368735"/>
                    <a:pt x="0" y="369254"/>
                  </a:cubicBezTo>
                  <a:lnTo>
                    <a:pt x="0" y="0"/>
                  </a:lnTo>
                  <a:cubicBezTo>
                    <a:pt x="142110" y="22126"/>
                    <a:pt x="293666" y="19856"/>
                    <a:pt x="452001" y="0"/>
                  </a:cubicBezTo>
                  <a:lnTo>
                    <a:pt x="452001" y="36925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5" name="Bentuk Bebas: Bentuk 398">
              <a:extLst>
                <a:ext uri="{FF2B5EF4-FFF2-40B4-BE49-F238E27FC236}">
                  <a16:creationId xmlns:a16="http://schemas.microsoft.com/office/drawing/2014/main" id="{D74269E5-44D8-8F4C-832A-B10C3C71C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312" y="4738860"/>
              <a:ext cx="38200" cy="746192"/>
            </a:xfrm>
            <a:custGeom>
              <a:avLst/>
              <a:gdLst>
                <a:gd name="T0" fmla="*/ 38200 w 38200"/>
                <a:gd name="T1" fmla="*/ 746193 h 746192"/>
                <a:gd name="T2" fmla="*/ 0 w 38200"/>
                <a:gd name="T3" fmla="*/ 746193 h 746192"/>
                <a:gd name="T4" fmla="*/ 12735 w 38200"/>
                <a:gd name="T5" fmla="*/ 0 h 746192"/>
                <a:gd name="T6" fmla="*/ 25465 w 38200"/>
                <a:gd name="T7" fmla="*/ 0 h 746192"/>
                <a:gd name="T8" fmla="*/ 38200 w 38200"/>
                <a:gd name="T9" fmla="*/ 746193 h 746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00" h="746192">
                  <a:moveTo>
                    <a:pt x="38200" y="746193"/>
                  </a:moveTo>
                  <a:lnTo>
                    <a:pt x="0" y="746193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6" name="Bentuk Bebas: Bentuk 399">
              <a:extLst>
                <a:ext uri="{FF2B5EF4-FFF2-40B4-BE49-F238E27FC236}">
                  <a16:creationId xmlns:a16="http://schemas.microsoft.com/office/drawing/2014/main" id="{05BDD30C-3A73-9245-98B0-1222F96C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0206" y="4743899"/>
              <a:ext cx="38200" cy="746199"/>
            </a:xfrm>
            <a:custGeom>
              <a:avLst/>
              <a:gdLst>
                <a:gd name="T0" fmla="*/ 38201 w 38200"/>
                <a:gd name="T1" fmla="*/ 746199 h 746199"/>
                <a:gd name="T2" fmla="*/ 0 w 38200"/>
                <a:gd name="T3" fmla="*/ 746199 h 746199"/>
                <a:gd name="T4" fmla="*/ 12736 w 38200"/>
                <a:gd name="T5" fmla="*/ 0 h 746199"/>
                <a:gd name="T6" fmla="*/ 25465 w 38200"/>
                <a:gd name="T7" fmla="*/ 0 h 746199"/>
                <a:gd name="T8" fmla="*/ 38201 w 38200"/>
                <a:gd name="T9" fmla="*/ 746199 h 746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00" h="746199">
                  <a:moveTo>
                    <a:pt x="38201" y="746199"/>
                  </a:moveTo>
                  <a:lnTo>
                    <a:pt x="0" y="746199"/>
                  </a:lnTo>
                  <a:lnTo>
                    <a:pt x="12736" y="0"/>
                  </a:lnTo>
                  <a:lnTo>
                    <a:pt x="25465" y="0"/>
                  </a:lnTo>
                  <a:lnTo>
                    <a:pt x="38201" y="74619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7" name="Bentuk Bebas: Bentuk 400">
              <a:extLst>
                <a:ext uri="{FF2B5EF4-FFF2-40B4-BE49-F238E27FC236}">
                  <a16:creationId xmlns:a16="http://schemas.microsoft.com/office/drawing/2014/main" id="{C63B30CF-97E0-E94B-900D-D6AC6AE2F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517" y="4743899"/>
              <a:ext cx="38200" cy="746199"/>
            </a:xfrm>
            <a:custGeom>
              <a:avLst/>
              <a:gdLst>
                <a:gd name="T0" fmla="*/ 38200 w 38200"/>
                <a:gd name="T1" fmla="*/ 746199 h 746199"/>
                <a:gd name="T2" fmla="*/ 0 w 38200"/>
                <a:gd name="T3" fmla="*/ 746199 h 746199"/>
                <a:gd name="T4" fmla="*/ 12735 w 38200"/>
                <a:gd name="T5" fmla="*/ 0 h 746199"/>
                <a:gd name="T6" fmla="*/ 25465 w 38200"/>
                <a:gd name="T7" fmla="*/ 0 h 746199"/>
                <a:gd name="T8" fmla="*/ 38200 w 38200"/>
                <a:gd name="T9" fmla="*/ 746199 h 746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00" h="746199">
                  <a:moveTo>
                    <a:pt x="38200" y="746199"/>
                  </a:moveTo>
                  <a:lnTo>
                    <a:pt x="0" y="746199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8" name="Bentuk Bebas: Bentuk 401">
              <a:extLst>
                <a:ext uri="{FF2B5EF4-FFF2-40B4-BE49-F238E27FC236}">
                  <a16:creationId xmlns:a16="http://schemas.microsoft.com/office/drawing/2014/main" id="{2888460E-5F42-1541-8DB6-0EAC7BD75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6417" y="3904858"/>
              <a:ext cx="356524" cy="967691"/>
            </a:xfrm>
            <a:custGeom>
              <a:avLst/>
              <a:gdLst>
                <a:gd name="T0" fmla="*/ 241924 w 356524"/>
                <a:gd name="T1" fmla="*/ 356519 h 967691"/>
                <a:gd name="T2" fmla="*/ 303570 w 356524"/>
                <a:gd name="T3" fmla="*/ 261219 h 967691"/>
                <a:gd name="T4" fmla="*/ 240324 w 356524"/>
                <a:gd name="T5" fmla="*/ 113132 h 967691"/>
                <a:gd name="T6" fmla="*/ 200454 w 356524"/>
                <a:gd name="T7" fmla="*/ 145336 h 967691"/>
                <a:gd name="T8" fmla="*/ 232027 w 356524"/>
                <a:gd name="T9" fmla="*/ 96539 h 967691"/>
                <a:gd name="T10" fmla="*/ 178259 w 356524"/>
                <a:gd name="T11" fmla="*/ 0 h 967691"/>
                <a:gd name="T12" fmla="*/ 13279 w 356524"/>
                <a:gd name="T13" fmla="*/ 401209 h 967691"/>
                <a:gd name="T14" fmla="*/ 92406 w 356524"/>
                <a:gd name="T15" fmla="*/ 523500 h 967691"/>
                <a:gd name="T16" fmla="*/ 4808 w 356524"/>
                <a:gd name="T17" fmla="*/ 452745 h 967691"/>
                <a:gd name="T18" fmla="*/ 0 w 356524"/>
                <a:gd name="T19" fmla="*/ 525226 h 967691"/>
                <a:gd name="T20" fmla="*/ 178259 w 356524"/>
                <a:gd name="T21" fmla="*/ 967692 h 967691"/>
                <a:gd name="T22" fmla="*/ 356525 w 356524"/>
                <a:gd name="T23" fmla="*/ 525226 h 967691"/>
                <a:gd name="T24" fmla="*/ 315761 w 356524"/>
                <a:gd name="T25" fmla="*/ 296899 h 9676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6524" h="967691">
                  <a:moveTo>
                    <a:pt x="241924" y="356519"/>
                  </a:moveTo>
                  <a:lnTo>
                    <a:pt x="303570" y="261219"/>
                  </a:lnTo>
                  <a:cubicBezTo>
                    <a:pt x="285314" y="210708"/>
                    <a:pt x="264182" y="161266"/>
                    <a:pt x="240324" y="113132"/>
                  </a:cubicBezTo>
                  <a:lnTo>
                    <a:pt x="200454" y="145336"/>
                  </a:lnTo>
                  <a:lnTo>
                    <a:pt x="232027" y="96539"/>
                  </a:lnTo>
                  <a:cubicBezTo>
                    <a:pt x="201936" y="37313"/>
                    <a:pt x="178259" y="0"/>
                    <a:pt x="178259" y="0"/>
                  </a:cubicBezTo>
                  <a:cubicBezTo>
                    <a:pt x="178259" y="0"/>
                    <a:pt x="54593" y="194878"/>
                    <a:pt x="13279" y="401209"/>
                  </a:cubicBezTo>
                  <a:lnTo>
                    <a:pt x="92406" y="523500"/>
                  </a:lnTo>
                  <a:lnTo>
                    <a:pt x="4808" y="452745"/>
                  </a:lnTo>
                  <a:cubicBezTo>
                    <a:pt x="1688" y="476784"/>
                    <a:pt x="81" y="500992"/>
                    <a:pt x="0" y="525226"/>
                  </a:cubicBezTo>
                  <a:cubicBezTo>
                    <a:pt x="0" y="769595"/>
                    <a:pt x="79814" y="967692"/>
                    <a:pt x="178259" y="967692"/>
                  </a:cubicBezTo>
                  <a:cubicBezTo>
                    <a:pt x="276686" y="967692"/>
                    <a:pt x="356525" y="769595"/>
                    <a:pt x="356525" y="525226"/>
                  </a:cubicBezTo>
                  <a:cubicBezTo>
                    <a:pt x="356525" y="449469"/>
                    <a:pt x="339394" y="370211"/>
                    <a:pt x="315761" y="296899"/>
                  </a:cubicBezTo>
                  <a:lnTo>
                    <a:pt x="241924" y="35651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39" name="Bentuk Bebas: Bentuk 402">
              <a:extLst>
                <a:ext uri="{FF2B5EF4-FFF2-40B4-BE49-F238E27FC236}">
                  <a16:creationId xmlns:a16="http://schemas.microsoft.com/office/drawing/2014/main" id="{A58C212B-5B13-0A4B-AA56-37DA6AD12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312" y="3917588"/>
              <a:ext cx="356500" cy="967698"/>
            </a:xfrm>
            <a:custGeom>
              <a:avLst/>
              <a:gdLst>
                <a:gd name="T0" fmla="*/ 241900 w 356500"/>
                <a:gd name="T1" fmla="*/ 356519 h 967698"/>
                <a:gd name="T2" fmla="*/ 303607 w 356500"/>
                <a:gd name="T3" fmla="*/ 261225 h 967698"/>
                <a:gd name="T4" fmla="*/ 240337 w 356500"/>
                <a:gd name="T5" fmla="*/ 113132 h 967698"/>
                <a:gd name="T6" fmla="*/ 200448 w 356500"/>
                <a:gd name="T7" fmla="*/ 145336 h 967698"/>
                <a:gd name="T8" fmla="*/ 232021 w 356500"/>
                <a:gd name="T9" fmla="*/ 96545 h 967698"/>
                <a:gd name="T10" fmla="*/ 178253 w 356500"/>
                <a:gd name="T11" fmla="*/ 0 h 967698"/>
                <a:gd name="T12" fmla="*/ 13280 w 356500"/>
                <a:gd name="T13" fmla="*/ 401215 h 967698"/>
                <a:gd name="T14" fmla="*/ 92406 w 356500"/>
                <a:gd name="T15" fmla="*/ 523506 h 967698"/>
                <a:gd name="T16" fmla="*/ 4808 w 356500"/>
                <a:gd name="T17" fmla="*/ 452751 h 967698"/>
                <a:gd name="T18" fmla="*/ 0 w 356500"/>
                <a:gd name="T19" fmla="*/ 525232 h 967698"/>
                <a:gd name="T20" fmla="*/ 178253 w 356500"/>
                <a:gd name="T21" fmla="*/ 967698 h 967698"/>
                <a:gd name="T22" fmla="*/ 356501 w 356500"/>
                <a:gd name="T23" fmla="*/ 525232 h 967698"/>
                <a:gd name="T24" fmla="*/ 315737 w 356500"/>
                <a:gd name="T25" fmla="*/ 296899 h 9676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6500" h="967698">
                  <a:moveTo>
                    <a:pt x="241900" y="356519"/>
                  </a:moveTo>
                  <a:lnTo>
                    <a:pt x="303607" y="261225"/>
                  </a:lnTo>
                  <a:cubicBezTo>
                    <a:pt x="285289" y="210708"/>
                    <a:pt x="264157" y="161266"/>
                    <a:pt x="240337" y="113132"/>
                  </a:cubicBezTo>
                  <a:lnTo>
                    <a:pt x="200448" y="145336"/>
                  </a:lnTo>
                  <a:lnTo>
                    <a:pt x="232021" y="96545"/>
                  </a:lnTo>
                  <a:cubicBezTo>
                    <a:pt x="201949" y="37319"/>
                    <a:pt x="178253" y="0"/>
                    <a:pt x="178253" y="0"/>
                  </a:cubicBezTo>
                  <a:cubicBezTo>
                    <a:pt x="178253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08" y="967698"/>
                    <a:pt x="178253" y="967698"/>
                  </a:cubicBezTo>
                  <a:cubicBezTo>
                    <a:pt x="276724" y="967698"/>
                    <a:pt x="356501" y="769601"/>
                    <a:pt x="356501" y="525232"/>
                  </a:cubicBezTo>
                  <a:cubicBezTo>
                    <a:pt x="356501" y="449475"/>
                    <a:pt x="339370" y="370217"/>
                    <a:pt x="315737" y="296899"/>
                  </a:cubicBezTo>
                  <a:lnTo>
                    <a:pt x="241900" y="356519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0" name="Bentuk Bebas: Bentuk 403">
              <a:extLst>
                <a:ext uri="{FF2B5EF4-FFF2-40B4-BE49-F238E27FC236}">
                  <a16:creationId xmlns:a16="http://schemas.microsoft.com/office/drawing/2014/main" id="{017C295B-93B7-6246-926F-61F78E4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3622" y="3917588"/>
              <a:ext cx="356525" cy="967698"/>
            </a:xfrm>
            <a:custGeom>
              <a:avLst/>
              <a:gdLst>
                <a:gd name="T0" fmla="*/ 241925 w 356525"/>
                <a:gd name="T1" fmla="*/ 356519 h 967698"/>
                <a:gd name="T2" fmla="*/ 303589 w 356525"/>
                <a:gd name="T3" fmla="*/ 261225 h 967698"/>
                <a:gd name="T4" fmla="*/ 240330 w 356525"/>
                <a:gd name="T5" fmla="*/ 113132 h 967698"/>
                <a:gd name="T6" fmla="*/ 200454 w 356525"/>
                <a:gd name="T7" fmla="*/ 145336 h 967698"/>
                <a:gd name="T8" fmla="*/ 232027 w 356525"/>
                <a:gd name="T9" fmla="*/ 96545 h 967698"/>
                <a:gd name="T10" fmla="*/ 178260 w 356525"/>
                <a:gd name="T11" fmla="*/ 0 h 967698"/>
                <a:gd name="T12" fmla="*/ 13280 w 356525"/>
                <a:gd name="T13" fmla="*/ 401215 h 967698"/>
                <a:gd name="T14" fmla="*/ 92406 w 356525"/>
                <a:gd name="T15" fmla="*/ 523506 h 967698"/>
                <a:gd name="T16" fmla="*/ 4808 w 356525"/>
                <a:gd name="T17" fmla="*/ 452751 h 967698"/>
                <a:gd name="T18" fmla="*/ 0 w 356525"/>
                <a:gd name="T19" fmla="*/ 525232 h 967698"/>
                <a:gd name="T20" fmla="*/ 178260 w 356525"/>
                <a:gd name="T21" fmla="*/ 967698 h 967698"/>
                <a:gd name="T22" fmla="*/ 356525 w 356525"/>
                <a:gd name="T23" fmla="*/ 525232 h 967698"/>
                <a:gd name="T24" fmla="*/ 315743 w 356525"/>
                <a:gd name="T25" fmla="*/ 296899 h 9676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6525" h="967698">
                  <a:moveTo>
                    <a:pt x="241925" y="356519"/>
                  </a:moveTo>
                  <a:lnTo>
                    <a:pt x="303589" y="261225"/>
                  </a:lnTo>
                  <a:cubicBezTo>
                    <a:pt x="285301" y="210708"/>
                    <a:pt x="264182" y="161266"/>
                    <a:pt x="240330" y="113132"/>
                  </a:cubicBezTo>
                  <a:lnTo>
                    <a:pt x="200454" y="145336"/>
                  </a:lnTo>
                  <a:lnTo>
                    <a:pt x="232027" y="96545"/>
                  </a:lnTo>
                  <a:cubicBezTo>
                    <a:pt x="201936" y="37319"/>
                    <a:pt x="178260" y="0"/>
                    <a:pt x="178260" y="0"/>
                  </a:cubicBezTo>
                  <a:cubicBezTo>
                    <a:pt x="178260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14" y="967698"/>
                    <a:pt x="178260" y="967698"/>
                  </a:cubicBezTo>
                  <a:cubicBezTo>
                    <a:pt x="276711" y="967698"/>
                    <a:pt x="356525" y="769601"/>
                    <a:pt x="356525" y="525232"/>
                  </a:cubicBezTo>
                  <a:cubicBezTo>
                    <a:pt x="356525" y="449475"/>
                    <a:pt x="339382" y="370217"/>
                    <a:pt x="315743" y="296899"/>
                  </a:cubicBezTo>
                  <a:lnTo>
                    <a:pt x="241925" y="356519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1" name="Bentuk Bebas: Bentuk 404">
              <a:extLst>
                <a:ext uri="{FF2B5EF4-FFF2-40B4-BE49-F238E27FC236}">
                  <a16:creationId xmlns:a16="http://schemas.microsoft.com/office/drawing/2014/main" id="{D3CA328F-5870-AE4D-8D66-4E2BE3F40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249" y="3181459"/>
              <a:ext cx="367348" cy="21087"/>
            </a:xfrm>
            <a:custGeom>
              <a:avLst/>
              <a:gdLst>
                <a:gd name="T0" fmla="*/ 0 w 367348"/>
                <a:gd name="T1" fmla="*/ 0 h 21087"/>
                <a:gd name="T2" fmla="*/ 367349 w 367348"/>
                <a:gd name="T3" fmla="*/ 0 h 21087"/>
                <a:gd name="T4" fmla="*/ 367349 w 367348"/>
                <a:gd name="T5" fmla="*/ 21087 h 21087"/>
                <a:gd name="T6" fmla="*/ 0 w 367348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348" h="21087">
                  <a:moveTo>
                    <a:pt x="0" y="0"/>
                  </a:moveTo>
                  <a:lnTo>
                    <a:pt x="367349" y="0"/>
                  </a:lnTo>
                  <a:lnTo>
                    <a:pt x="367349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2" name="Bentuk Bebas: Bentuk 405">
              <a:extLst>
                <a:ext uri="{FF2B5EF4-FFF2-40B4-BE49-F238E27FC236}">
                  <a16:creationId xmlns:a16="http://schemas.microsoft.com/office/drawing/2014/main" id="{80B9ECC9-7B19-2942-BEE5-C5D7C2E0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249" y="3258378"/>
              <a:ext cx="567266" cy="21087"/>
            </a:xfrm>
            <a:custGeom>
              <a:avLst/>
              <a:gdLst>
                <a:gd name="T0" fmla="*/ 0 w 567266"/>
                <a:gd name="T1" fmla="*/ 0 h 21087"/>
                <a:gd name="T2" fmla="*/ 567266 w 567266"/>
                <a:gd name="T3" fmla="*/ 0 h 21087"/>
                <a:gd name="T4" fmla="*/ 567266 w 567266"/>
                <a:gd name="T5" fmla="*/ 21087 h 21087"/>
                <a:gd name="T6" fmla="*/ 0 w 567266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266" h="21087">
                  <a:moveTo>
                    <a:pt x="0" y="0"/>
                  </a:moveTo>
                  <a:lnTo>
                    <a:pt x="567266" y="0"/>
                  </a:lnTo>
                  <a:lnTo>
                    <a:pt x="567266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3" name="Bentuk Bebas: Bentuk 406">
              <a:extLst>
                <a:ext uri="{FF2B5EF4-FFF2-40B4-BE49-F238E27FC236}">
                  <a16:creationId xmlns:a16="http://schemas.microsoft.com/office/drawing/2014/main" id="{B94CA415-A7A0-7249-9EA3-B85F299B4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249" y="3330846"/>
              <a:ext cx="462309" cy="21087"/>
            </a:xfrm>
            <a:custGeom>
              <a:avLst/>
              <a:gdLst>
                <a:gd name="T0" fmla="*/ 0 w 462309"/>
                <a:gd name="T1" fmla="*/ 0 h 21087"/>
                <a:gd name="T2" fmla="*/ 462309 w 462309"/>
                <a:gd name="T3" fmla="*/ 0 h 21087"/>
                <a:gd name="T4" fmla="*/ 462309 w 462309"/>
                <a:gd name="T5" fmla="*/ 21087 h 21087"/>
                <a:gd name="T6" fmla="*/ 0 w 462309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2309" h="21087">
                  <a:moveTo>
                    <a:pt x="0" y="0"/>
                  </a:moveTo>
                  <a:lnTo>
                    <a:pt x="462309" y="0"/>
                  </a:lnTo>
                  <a:lnTo>
                    <a:pt x="462309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4" name="Bentuk Bebas: Bentuk 407">
              <a:extLst>
                <a:ext uri="{FF2B5EF4-FFF2-40B4-BE49-F238E27FC236}">
                  <a16:creationId xmlns:a16="http://schemas.microsoft.com/office/drawing/2014/main" id="{AB527609-FC86-AA4F-991A-0C5949B30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249" y="3403045"/>
              <a:ext cx="269888" cy="21087"/>
            </a:xfrm>
            <a:custGeom>
              <a:avLst/>
              <a:gdLst>
                <a:gd name="T0" fmla="*/ 0 w 269888"/>
                <a:gd name="T1" fmla="*/ 0 h 21087"/>
                <a:gd name="T2" fmla="*/ 269889 w 269888"/>
                <a:gd name="T3" fmla="*/ 0 h 21087"/>
                <a:gd name="T4" fmla="*/ 269889 w 269888"/>
                <a:gd name="T5" fmla="*/ 21087 h 21087"/>
                <a:gd name="T6" fmla="*/ 0 w 269888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888" h="21087">
                  <a:moveTo>
                    <a:pt x="0" y="0"/>
                  </a:moveTo>
                  <a:lnTo>
                    <a:pt x="269889" y="0"/>
                  </a:lnTo>
                  <a:lnTo>
                    <a:pt x="269889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5" name="Bentuk Bebas: Bentuk 408">
              <a:extLst>
                <a:ext uri="{FF2B5EF4-FFF2-40B4-BE49-F238E27FC236}">
                  <a16:creationId xmlns:a16="http://schemas.microsoft.com/office/drawing/2014/main" id="{EC552C14-CDC3-2F42-92E6-AADF94CB6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249" y="3475238"/>
              <a:ext cx="407332" cy="21087"/>
            </a:xfrm>
            <a:custGeom>
              <a:avLst/>
              <a:gdLst>
                <a:gd name="T0" fmla="*/ 0 w 407332"/>
                <a:gd name="T1" fmla="*/ 0 h 21087"/>
                <a:gd name="T2" fmla="*/ 407332 w 407332"/>
                <a:gd name="T3" fmla="*/ 0 h 21087"/>
                <a:gd name="T4" fmla="*/ 407332 w 407332"/>
                <a:gd name="T5" fmla="*/ 21087 h 21087"/>
                <a:gd name="T6" fmla="*/ 0 w 407332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7332" h="21087">
                  <a:moveTo>
                    <a:pt x="0" y="0"/>
                  </a:moveTo>
                  <a:lnTo>
                    <a:pt x="407332" y="0"/>
                  </a:lnTo>
                  <a:lnTo>
                    <a:pt x="407332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6" name="Bentuk Bebas: Bentuk 409">
              <a:extLst>
                <a:ext uri="{FF2B5EF4-FFF2-40B4-BE49-F238E27FC236}">
                  <a16:creationId xmlns:a16="http://schemas.microsoft.com/office/drawing/2014/main" id="{E347CD82-15C9-574D-AA70-D61C5BD46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18" y="3173963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1 h 44981"/>
                <a:gd name="T6" fmla="*/ 0 w 44981"/>
                <a:gd name="T7" fmla="*/ 44981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7" name="Bentuk Bebas: Bentuk 410">
              <a:extLst>
                <a:ext uri="{FF2B5EF4-FFF2-40B4-BE49-F238E27FC236}">
                  <a16:creationId xmlns:a16="http://schemas.microsoft.com/office/drawing/2014/main" id="{701A9543-6AD8-1C46-B2BD-E9AFB7BD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18" y="3246430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1 h 44981"/>
                <a:gd name="T6" fmla="*/ 0 w 44981"/>
                <a:gd name="T7" fmla="*/ 44981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8" name="Bentuk Bebas: Bentuk 411">
              <a:extLst>
                <a:ext uri="{FF2B5EF4-FFF2-40B4-BE49-F238E27FC236}">
                  <a16:creationId xmlns:a16="http://schemas.microsoft.com/office/drawing/2014/main" id="{71F408C5-FFB2-F946-AAB5-C66785046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18" y="3318898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1 h 44981"/>
                <a:gd name="T6" fmla="*/ 0 w 44981"/>
                <a:gd name="T7" fmla="*/ 44981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49" name="Bentuk Bebas: Bentuk 412">
              <a:extLst>
                <a:ext uri="{FF2B5EF4-FFF2-40B4-BE49-F238E27FC236}">
                  <a16:creationId xmlns:a16="http://schemas.microsoft.com/office/drawing/2014/main" id="{7A921C95-CFFC-8A4F-AACF-5EED2E9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18" y="3391373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2 h 44981"/>
                <a:gd name="T6" fmla="*/ 0 w 44981"/>
                <a:gd name="T7" fmla="*/ 44982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0" name="Bentuk Bebas: Bentuk 413">
              <a:extLst>
                <a:ext uri="{FF2B5EF4-FFF2-40B4-BE49-F238E27FC236}">
                  <a16:creationId xmlns:a16="http://schemas.microsoft.com/office/drawing/2014/main" id="{209A237F-8A97-F34B-A14C-29ABE1E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18" y="3463841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2 h 44981"/>
                <a:gd name="T6" fmla="*/ 0 w 44981"/>
                <a:gd name="T7" fmla="*/ 44982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1" name="Bentuk Bebas: Bentuk 414">
              <a:extLst>
                <a:ext uri="{FF2B5EF4-FFF2-40B4-BE49-F238E27FC236}">
                  <a16:creationId xmlns:a16="http://schemas.microsoft.com/office/drawing/2014/main" id="{53963836-B255-DB49-A821-0E6D47A71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93" y="2911696"/>
              <a:ext cx="202636" cy="229839"/>
            </a:xfrm>
            <a:custGeom>
              <a:avLst/>
              <a:gdLst>
                <a:gd name="T0" fmla="*/ 202636 w 202636"/>
                <a:gd name="T1" fmla="*/ 229839 h 229839"/>
                <a:gd name="T2" fmla="*/ 9866 w 202636"/>
                <a:gd name="T3" fmla="*/ 229839 h 229839"/>
                <a:gd name="T4" fmla="*/ 9866 w 202636"/>
                <a:gd name="T5" fmla="*/ 0 h 229839"/>
                <a:gd name="T6" fmla="*/ 202636 w 202636"/>
                <a:gd name="T7" fmla="*/ 0 h 229839"/>
                <a:gd name="T8" fmla="*/ 202636 w 202636"/>
                <a:gd name="T9" fmla="*/ 229839 h 229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636" h="229839">
                  <a:moveTo>
                    <a:pt x="202636" y="229839"/>
                  </a:moveTo>
                  <a:lnTo>
                    <a:pt x="9866" y="229839"/>
                  </a:lnTo>
                  <a:cubicBezTo>
                    <a:pt x="-3289" y="153789"/>
                    <a:pt x="-3289" y="76050"/>
                    <a:pt x="9866" y="0"/>
                  </a:cubicBezTo>
                  <a:lnTo>
                    <a:pt x="202636" y="0"/>
                  </a:lnTo>
                  <a:cubicBezTo>
                    <a:pt x="180923" y="75075"/>
                    <a:pt x="180923" y="154764"/>
                    <a:pt x="202636" y="22983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2" name="Bentuk Bebas: Bentuk 415">
              <a:extLst>
                <a:ext uri="{FF2B5EF4-FFF2-40B4-BE49-F238E27FC236}">
                  <a16:creationId xmlns:a16="http://schemas.microsoft.com/office/drawing/2014/main" id="{4F817F4B-08DC-C54D-807C-3452C6F8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329" y="3071061"/>
              <a:ext cx="546273" cy="537372"/>
            </a:xfrm>
            <a:custGeom>
              <a:avLst/>
              <a:gdLst>
                <a:gd name="T0" fmla="*/ 283739 w 546273"/>
                <a:gd name="T1" fmla="*/ 531140 h 537372"/>
                <a:gd name="T2" fmla="*/ 204431 w 546273"/>
                <a:gd name="T3" fmla="*/ 511809 h 537372"/>
                <a:gd name="T4" fmla="*/ 0 w 546273"/>
                <a:gd name="T5" fmla="*/ 307897 h 537372"/>
                <a:gd name="T6" fmla="*/ 4045 w 546273"/>
                <a:gd name="T7" fmla="*/ 267202 h 537372"/>
                <a:gd name="T8" fmla="*/ 4045 w 546273"/>
                <a:gd name="T9" fmla="*/ 267202 h 537372"/>
                <a:gd name="T10" fmla="*/ 270578 w 546273"/>
                <a:gd name="T11" fmla="*/ 0 h 537372"/>
                <a:gd name="T12" fmla="*/ 270578 w 546273"/>
                <a:gd name="T13" fmla="*/ 0 h 537372"/>
                <a:gd name="T14" fmla="*/ 537786 w 546273"/>
                <a:gd name="T15" fmla="*/ 266533 h 537372"/>
                <a:gd name="T16" fmla="*/ 537786 w 546273"/>
                <a:gd name="T17" fmla="*/ 266533 h 537372"/>
                <a:gd name="T18" fmla="*/ 283739 w 546273"/>
                <a:gd name="T19" fmla="*/ 531140 h 537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6273" h="537372">
                  <a:moveTo>
                    <a:pt x="283739" y="531140"/>
                  </a:moveTo>
                  <a:lnTo>
                    <a:pt x="204431" y="511809"/>
                  </a:lnTo>
                  <a:cubicBezTo>
                    <a:pt x="91668" y="511952"/>
                    <a:pt x="144" y="420653"/>
                    <a:pt x="0" y="307897"/>
                  </a:cubicBezTo>
                  <a:cubicBezTo>
                    <a:pt x="-13" y="294230"/>
                    <a:pt x="1338" y="280600"/>
                    <a:pt x="4045" y="267202"/>
                  </a:cubicBezTo>
                  <a:cubicBezTo>
                    <a:pt x="3864" y="119815"/>
                    <a:pt x="123191" y="181"/>
                    <a:pt x="270578" y="0"/>
                  </a:cubicBezTo>
                  <a:cubicBezTo>
                    <a:pt x="417965" y="-187"/>
                    <a:pt x="537598" y="119146"/>
                    <a:pt x="537786" y="266533"/>
                  </a:cubicBezTo>
                  <a:cubicBezTo>
                    <a:pt x="582751" y="423010"/>
                    <a:pt x="441916" y="569697"/>
                    <a:pt x="283739" y="53114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3" name="Bentuk Bebas: Bentuk 416">
              <a:extLst>
                <a:ext uri="{FF2B5EF4-FFF2-40B4-BE49-F238E27FC236}">
                  <a16:creationId xmlns:a16="http://schemas.microsoft.com/office/drawing/2014/main" id="{A3D4AFC7-2AC3-E04B-BF15-56694370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608" y="3237923"/>
              <a:ext cx="392177" cy="392177"/>
            </a:xfrm>
            <a:custGeom>
              <a:avLst/>
              <a:gdLst>
                <a:gd name="T0" fmla="*/ 392177 w 392177"/>
                <a:gd name="T1" fmla="*/ 196089 h 392177"/>
                <a:gd name="T2" fmla="*/ 196089 w 392177"/>
                <a:gd name="T3" fmla="*/ 392177 h 392177"/>
                <a:gd name="T4" fmla="*/ 0 w 392177"/>
                <a:gd name="T5" fmla="*/ 196089 h 392177"/>
                <a:gd name="T6" fmla="*/ 196089 w 392177"/>
                <a:gd name="T7" fmla="*/ 0 h 392177"/>
                <a:gd name="T8" fmla="*/ 392177 w 392177"/>
                <a:gd name="T9" fmla="*/ 196089 h 392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2177" h="392177">
                  <a:moveTo>
                    <a:pt x="392177" y="196089"/>
                  </a:moveTo>
                  <a:cubicBezTo>
                    <a:pt x="392177" y="304385"/>
                    <a:pt x="304385" y="392177"/>
                    <a:pt x="196089" y="392177"/>
                  </a:cubicBezTo>
                  <a:cubicBezTo>
                    <a:pt x="87792" y="392177"/>
                    <a:pt x="0" y="304386"/>
                    <a:pt x="0" y="196089"/>
                  </a:cubicBezTo>
                  <a:cubicBezTo>
                    <a:pt x="0" y="87792"/>
                    <a:pt x="87792" y="0"/>
                    <a:pt x="196089" y="0"/>
                  </a:cubicBezTo>
                  <a:cubicBezTo>
                    <a:pt x="304385" y="0"/>
                    <a:pt x="392177" y="87792"/>
                    <a:pt x="392177" y="196089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4" name="Bentuk Bebas: Bentuk 417">
              <a:extLst>
                <a:ext uri="{FF2B5EF4-FFF2-40B4-BE49-F238E27FC236}">
                  <a16:creationId xmlns:a16="http://schemas.microsoft.com/office/drawing/2014/main" id="{E9403FC1-FE1D-7C4B-B92F-FB87143F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3383" y="3536323"/>
              <a:ext cx="284998" cy="264294"/>
            </a:xfrm>
            <a:custGeom>
              <a:avLst/>
              <a:gdLst>
                <a:gd name="T0" fmla="*/ 96427 w 284998"/>
                <a:gd name="T1" fmla="*/ 0 h 264294"/>
                <a:gd name="T2" fmla="*/ 2645 w 284998"/>
                <a:gd name="T3" fmla="*/ 221662 h 264294"/>
                <a:gd name="T4" fmla="*/ 275461 w 284998"/>
                <a:gd name="T5" fmla="*/ 264295 h 264294"/>
                <a:gd name="T6" fmla="*/ 283989 w 284998"/>
                <a:gd name="T7" fmla="*/ 51155 h 264294"/>
                <a:gd name="T8" fmla="*/ 96427 w 284998"/>
                <a:gd name="T9" fmla="*/ 0 h 264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998" h="264294">
                  <a:moveTo>
                    <a:pt x="96427" y="0"/>
                  </a:moveTo>
                  <a:cubicBezTo>
                    <a:pt x="96427" y="0"/>
                    <a:pt x="36751" y="204612"/>
                    <a:pt x="2645" y="221662"/>
                  </a:cubicBezTo>
                  <a:cubicBezTo>
                    <a:pt x="-31460" y="238717"/>
                    <a:pt x="275461" y="264295"/>
                    <a:pt x="275461" y="264295"/>
                  </a:cubicBezTo>
                  <a:cubicBezTo>
                    <a:pt x="275461" y="264295"/>
                    <a:pt x="266940" y="68204"/>
                    <a:pt x="283989" y="51155"/>
                  </a:cubicBezTo>
                  <a:cubicBezTo>
                    <a:pt x="301039" y="34099"/>
                    <a:pt x="96427" y="0"/>
                    <a:pt x="96427" y="0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5" name="Bentuk Bebas: Bentuk 418">
              <a:extLst>
                <a:ext uri="{FF2B5EF4-FFF2-40B4-BE49-F238E27FC236}">
                  <a16:creationId xmlns:a16="http://schemas.microsoft.com/office/drawing/2014/main" id="{A6B7DBB6-6F26-154F-BED0-C7008D35E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761" y="4793982"/>
              <a:ext cx="903119" cy="984570"/>
            </a:xfrm>
            <a:custGeom>
              <a:avLst/>
              <a:gdLst>
                <a:gd name="T0" fmla="*/ 451970 w 903119"/>
                <a:gd name="T1" fmla="*/ 4125 h 984570"/>
                <a:gd name="T2" fmla="*/ 886777 w 903119"/>
                <a:gd name="T3" fmla="*/ 97906 h 984570"/>
                <a:gd name="T4" fmla="*/ 852672 w 903119"/>
                <a:gd name="T5" fmla="*/ 984571 h 984570"/>
                <a:gd name="T6" fmla="*/ 690687 w 903119"/>
                <a:gd name="T7" fmla="*/ 984571 h 984570"/>
                <a:gd name="T8" fmla="*/ 690687 w 903119"/>
                <a:gd name="T9" fmla="*/ 362201 h 984570"/>
                <a:gd name="T10" fmla="*/ 0 w 903119"/>
                <a:gd name="T11" fmla="*/ 97669 h 984570"/>
                <a:gd name="T12" fmla="*/ 451970 w 903119"/>
                <a:gd name="T13" fmla="*/ 4125 h 9845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3119" h="984570">
                  <a:moveTo>
                    <a:pt x="451970" y="4125"/>
                  </a:moveTo>
                  <a:cubicBezTo>
                    <a:pt x="451970" y="4125"/>
                    <a:pt x="835623" y="-29974"/>
                    <a:pt x="886777" y="97906"/>
                  </a:cubicBezTo>
                  <a:cubicBezTo>
                    <a:pt x="937926" y="225793"/>
                    <a:pt x="852672" y="984571"/>
                    <a:pt x="852672" y="984571"/>
                  </a:cubicBezTo>
                  <a:lnTo>
                    <a:pt x="690687" y="984571"/>
                  </a:lnTo>
                  <a:lnTo>
                    <a:pt x="690687" y="362201"/>
                  </a:lnTo>
                  <a:cubicBezTo>
                    <a:pt x="690687" y="362201"/>
                    <a:pt x="0" y="165873"/>
                    <a:pt x="0" y="97669"/>
                  </a:cubicBezTo>
                  <a:cubicBezTo>
                    <a:pt x="0" y="29465"/>
                    <a:pt x="451970" y="4125"/>
                    <a:pt x="451970" y="412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6" name="Bentuk Bebas: Bentuk 419">
              <a:extLst>
                <a:ext uri="{FF2B5EF4-FFF2-40B4-BE49-F238E27FC236}">
                  <a16:creationId xmlns:a16="http://schemas.microsoft.com/office/drawing/2014/main" id="{E616EF1F-B5E4-5648-B34C-98A186E9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5962" y="5744447"/>
              <a:ext cx="301219" cy="214088"/>
            </a:xfrm>
            <a:custGeom>
              <a:avLst/>
              <a:gdLst>
                <a:gd name="T0" fmla="*/ 145894 w 301219"/>
                <a:gd name="T1" fmla="*/ 0 h 214088"/>
                <a:gd name="T2" fmla="*/ 231147 w 301219"/>
                <a:gd name="T3" fmla="*/ 34105 h 214088"/>
                <a:gd name="T4" fmla="*/ 290830 w 301219"/>
                <a:gd name="T5" fmla="*/ 102309 h 214088"/>
                <a:gd name="T6" fmla="*/ 171471 w 301219"/>
                <a:gd name="T7" fmla="*/ 187563 h 214088"/>
                <a:gd name="T8" fmla="*/ 958 w 301219"/>
                <a:gd name="T9" fmla="*/ 187563 h 214088"/>
                <a:gd name="T10" fmla="*/ 43584 w 301219"/>
                <a:gd name="T11" fmla="*/ 8528 h 2140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219" h="214088">
                  <a:moveTo>
                    <a:pt x="145894" y="0"/>
                  </a:moveTo>
                  <a:lnTo>
                    <a:pt x="231147" y="34105"/>
                  </a:lnTo>
                  <a:cubicBezTo>
                    <a:pt x="231147" y="34105"/>
                    <a:pt x="333456" y="25577"/>
                    <a:pt x="290830" y="102309"/>
                  </a:cubicBezTo>
                  <a:cubicBezTo>
                    <a:pt x="266109" y="147430"/>
                    <a:pt x="222169" y="178816"/>
                    <a:pt x="171471" y="187563"/>
                  </a:cubicBezTo>
                  <a:cubicBezTo>
                    <a:pt x="171471" y="187563"/>
                    <a:pt x="9486" y="247245"/>
                    <a:pt x="958" y="187563"/>
                  </a:cubicBezTo>
                  <a:cubicBezTo>
                    <a:pt x="-7564" y="127887"/>
                    <a:pt x="43584" y="8528"/>
                    <a:pt x="43584" y="8528"/>
                  </a:cubicBezTo>
                  <a:lnTo>
                    <a:pt x="145894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7" name="Bentuk Bebas: Bentuk 420">
              <a:extLst>
                <a:ext uri="{FF2B5EF4-FFF2-40B4-BE49-F238E27FC236}">
                  <a16:creationId xmlns:a16="http://schemas.microsoft.com/office/drawing/2014/main" id="{3B25B060-6EE4-A340-A0D0-B8C43F7EB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590" y="4735680"/>
              <a:ext cx="712151" cy="1042872"/>
            </a:xfrm>
            <a:custGeom>
              <a:avLst/>
              <a:gdLst>
                <a:gd name="T0" fmla="*/ 261001 w 712151"/>
                <a:gd name="T1" fmla="*/ 62426 h 1042872"/>
                <a:gd name="T2" fmla="*/ 695809 w 712151"/>
                <a:gd name="T3" fmla="*/ 156208 h 1042872"/>
                <a:gd name="T4" fmla="*/ 661704 w 712151"/>
                <a:gd name="T5" fmla="*/ 1042872 h 1042872"/>
                <a:gd name="T6" fmla="*/ 499718 w 712151"/>
                <a:gd name="T7" fmla="*/ 1042872 h 1042872"/>
                <a:gd name="T8" fmla="*/ 499718 w 712151"/>
                <a:gd name="T9" fmla="*/ 420502 h 1042872"/>
                <a:gd name="T10" fmla="*/ 9442 w 712151"/>
                <a:gd name="T11" fmla="*/ 238735 h 1042872"/>
                <a:gd name="T12" fmla="*/ 34907 w 712151"/>
                <a:gd name="T13" fmla="*/ 9546 h 1042872"/>
                <a:gd name="T14" fmla="*/ 261001 w 712151"/>
                <a:gd name="T15" fmla="*/ 62426 h 10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2151" h="1042872">
                  <a:moveTo>
                    <a:pt x="261001" y="62426"/>
                  </a:moveTo>
                  <a:cubicBezTo>
                    <a:pt x="261001" y="62426"/>
                    <a:pt x="644654" y="28327"/>
                    <a:pt x="695809" y="156208"/>
                  </a:cubicBezTo>
                  <a:cubicBezTo>
                    <a:pt x="746957" y="284094"/>
                    <a:pt x="661704" y="1042872"/>
                    <a:pt x="661704" y="1042872"/>
                  </a:cubicBezTo>
                  <a:lnTo>
                    <a:pt x="499718" y="1042872"/>
                  </a:lnTo>
                  <a:lnTo>
                    <a:pt x="499718" y="420502"/>
                  </a:lnTo>
                  <a:cubicBezTo>
                    <a:pt x="499718" y="420502"/>
                    <a:pt x="9442" y="306939"/>
                    <a:pt x="9442" y="238735"/>
                  </a:cubicBezTo>
                  <a:cubicBezTo>
                    <a:pt x="9442" y="206693"/>
                    <a:pt x="-23969" y="43851"/>
                    <a:pt x="34907" y="9546"/>
                  </a:cubicBezTo>
                  <a:cubicBezTo>
                    <a:pt x="101354" y="-29179"/>
                    <a:pt x="261001" y="62426"/>
                    <a:pt x="261001" y="6242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8" name="Bentuk Bebas: Bentuk 421">
              <a:extLst>
                <a:ext uri="{FF2B5EF4-FFF2-40B4-BE49-F238E27FC236}">
                  <a16:creationId xmlns:a16="http://schemas.microsoft.com/office/drawing/2014/main" id="{53312515-E20E-2141-8F81-621AC6509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823" y="5744447"/>
              <a:ext cx="301219" cy="214088"/>
            </a:xfrm>
            <a:custGeom>
              <a:avLst/>
              <a:gdLst>
                <a:gd name="T0" fmla="*/ 145894 w 301219"/>
                <a:gd name="T1" fmla="*/ 0 h 214088"/>
                <a:gd name="T2" fmla="*/ 231147 w 301219"/>
                <a:gd name="T3" fmla="*/ 34105 h 214088"/>
                <a:gd name="T4" fmla="*/ 290830 w 301219"/>
                <a:gd name="T5" fmla="*/ 102309 h 214088"/>
                <a:gd name="T6" fmla="*/ 171471 w 301219"/>
                <a:gd name="T7" fmla="*/ 187563 h 214088"/>
                <a:gd name="T8" fmla="*/ 958 w 301219"/>
                <a:gd name="T9" fmla="*/ 187563 h 214088"/>
                <a:gd name="T10" fmla="*/ 43584 w 301219"/>
                <a:gd name="T11" fmla="*/ 8528 h 2140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219" h="214088">
                  <a:moveTo>
                    <a:pt x="145894" y="0"/>
                  </a:moveTo>
                  <a:lnTo>
                    <a:pt x="231147" y="34105"/>
                  </a:lnTo>
                  <a:cubicBezTo>
                    <a:pt x="231147" y="34105"/>
                    <a:pt x="333456" y="25577"/>
                    <a:pt x="290830" y="102309"/>
                  </a:cubicBezTo>
                  <a:cubicBezTo>
                    <a:pt x="266109" y="147430"/>
                    <a:pt x="222169" y="178816"/>
                    <a:pt x="171471" y="187563"/>
                  </a:cubicBezTo>
                  <a:cubicBezTo>
                    <a:pt x="171471" y="187563"/>
                    <a:pt x="9486" y="247245"/>
                    <a:pt x="958" y="187563"/>
                  </a:cubicBezTo>
                  <a:cubicBezTo>
                    <a:pt x="-7564" y="127887"/>
                    <a:pt x="43584" y="8528"/>
                    <a:pt x="43584" y="8528"/>
                  </a:cubicBezTo>
                  <a:lnTo>
                    <a:pt x="145894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59" name="Bentuk Bebas: Bentuk 422">
              <a:extLst>
                <a:ext uri="{FF2B5EF4-FFF2-40B4-BE49-F238E27FC236}">
                  <a16:creationId xmlns:a16="http://schemas.microsoft.com/office/drawing/2014/main" id="{30A23970-F574-9A48-80BE-BA0880CED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415" y="3732407"/>
              <a:ext cx="656725" cy="1145826"/>
            </a:xfrm>
            <a:custGeom>
              <a:avLst/>
              <a:gdLst>
                <a:gd name="T0" fmla="*/ 128141 w 656725"/>
                <a:gd name="T1" fmla="*/ 0 h 1145826"/>
                <a:gd name="T2" fmla="*/ 384351 w 656725"/>
                <a:gd name="T3" fmla="*/ 27853 h 1145826"/>
                <a:gd name="T4" fmla="*/ 548588 w 656725"/>
                <a:gd name="T5" fmla="*/ 176440 h 1145826"/>
                <a:gd name="T6" fmla="*/ 648202 w 656725"/>
                <a:gd name="T7" fmla="*/ 647947 h 1145826"/>
                <a:gd name="T8" fmla="*/ 614097 w 656725"/>
                <a:gd name="T9" fmla="*/ 1142431 h 1145826"/>
                <a:gd name="T10" fmla="*/ 324225 w 656725"/>
                <a:gd name="T11" fmla="*/ 1057178 h 1145826"/>
                <a:gd name="T12" fmla="*/ 30096 w 656725"/>
                <a:gd name="T13" fmla="*/ 1112590 h 1145826"/>
                <a:gd name="T14" fmla="*/ 255 w 656725"/>
                <a:gd name="T15" fmla="*/ 204618 h 1145826"/>
                <a:gd name="T16" fmla="*/ 128141 w 656725"/>
                <a:gd name="T17" fmla="*/ 0 h 11458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6725" h="1145826">
                  <a:moveTo>
                    <a:pt x="128141" y="0"/>
                  </a:moveTo>
                  <a:lnTo>
                    <a:pt x="384351" y="27853"/>
                  </a:lnTo>
                  <a:cubicBezTo>
                    <a:pt x="465460" y="36668"/>
                    <a:pt x="531719" y="96614"/>
                    <a:pt x="548588" y="176440"/>
                  </a:cubicBezTo>
                  <a:lnTo>
                    <a:pt x="648202" y="647947"/>
                  </a:lnTo>
                  <a:cubicBezTo>
                    <a:pt x="648202" y="647947"/>
                    <a:pt x="682301" y="1116854"/>
                    <a:pt x="614097" y="1142431"/>
                  </a:cubicBezTo>
                  <a:cubicBezTo>
                    <a:pt x="545893" y="1168009"/>
                    <a:pt x="452112" y="1040122"/>
                    <a:pt x="324225" y="1057178"/>
                  </a:cubicBezTo>
                  <a:cubicBezTo>
                    <a:pt x="196345" y="1074227"/>
                    <a:pt x="30096" y="1112590"/>
                    <a:pt x="30096" y="1112590"/>
                  </a:cubicBezTo>
                  <a:cubicBezTo>
                    <a:pt x="30096" y="1112590"/>
                    <a:pt x="3693" y="273266"/>
                    <a:pt x="255" y="204618"/>
                  </a:cubicBezTo>
                  <a:cubicBezTo>
                    <a:pt x="-6623" y="67379"/>
                    <a:pt x="128141" y="0"/>
                    <a:pt x="128141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0" name="Bentuk Bebas: Bentuk 423">
              <a:extLst>
                <a:ext uri="{FF2B5EF4-FFF2-40B4-BE49-F238E27FC236}">
                  <a16:creationId xmlns:a16="http://schemas.microsoft.com/office/drawing/2014/main" id="{C3130791-8418-2349-9F47-B1A84EE1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0817" y="4822471"/>
              <a:ext cx="338773" cy="155697"/>
            </a:xfrm>
            <a:custGeom>
              <a:avLst/>
              <a:gdLst>
                <a:gd name="T0" fmla="*/ 50636 w 338773"/>
                <a:gd name="T1" fmla="*/ 0 h 155697"/>
                <a:gd name="T2" fmla="*/ 155821 w 338773"/>
                <a:gd name="T3" fmla="*/ 61939 h 155697"/>
                <a:gd name="T4" fmla="*/ 338638 w 338773"/>
                <a:gd name="T5" fmla="*/ 101190 h 155697"/>
                <a:gd name="T6" fmla="*/ 126761 w 338773"/>
                <a:gd name="T7" fmla="*/ 154702 h 155697"/>
                <a:gd name="T8" fmla="*/ 0 w 338773"/>
                <a:gd name="T9" fmla="*/ 76594 h 155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773" h="155697">
                  <a:moveTo>
                    <a:pt x="50636" y="0"/>
                  </a:moveTo>
                  <a:lnTo>
                    <a:pt x="155821" y="61939"/>
                  </a:lnTo>
                  <a:cubicBezTo>
                    <a:pt x="155821" y="61939"/>
                    <a:pt x="344527" y="34868"/>
                    <a:pt x="338638" y="101190"/>
                  </a:cubicBezTo>
                  <a:cubicBezTo>
                    <a:pt x="332742" y="167518"/>
                    <a:pt x="126761" y="154702"/>
                    <a:pt x="126761" y="154702"/>
                  </a:cubicBezTo>
                  <a:lnTo>
                    <a:pt x="0" y="76594"/>
                  </a:lnTo>
                  <a:lnTo>
                    <a:pt x="50636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1" name="Bentuk Bebas: Bentuk 424">
              <a:extLst>
                <a:ext uri="{FF2B5EF4-FFF2-40B4-BE49-F238E27FC236}">
                  <a16:creationId xmlns:a16="http://schemas.microsoft.com/office/drawing/2014/main" id="{EDFB3FB0-1793-BF4C-AE84-5648A14C5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422" y="3021201"/>
              <a:ext cx="253330" cy="253330"/>
            </a:xfrm>
            <a:custGeom>
              <a:avLst/>
              <a:gdLst>
                <a:gd name="T0" fmla="*/ 253331 w 253330"/>
                <a:gd name="T1" fmla="*/ 126665 h 253330"/>
                <a:gd name="T2" fmla="*/ 126665 w 253330"/>
                <a:gd name="T3" fmla="*/ 253331 h 253330"/>
                <a:gd name="T4" fmla="*/ 0 w 253330"/>
                <a:gd name="T5" fmla="*/ 126665 h 253330"/>
                <a:gd name="T6" fmla="*/ 126665 w 253330"/>
                <a:gd name="T7" fmla="*/ 0 h 253330"/>
                <a:gd name="T8" fmla="*/ 253331 w 253330"/>
                <a:gd name="T9" fmla="*/ 126665 h 253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330" h="253330">
                  <a:moveTo>
                    <a:pt x="253331" y="126665"/>
                  </a:moveTo>
                  <a:cubicBezTo>
                    <a:pt x="253331" y="196621"/>
                    <a:pt x="196621" y="253331"/>
                    <a:pt x="126665" y="253331"/>
                  </a:cubicBezTo>
                  <a:cubicBezTo>
                    <a:pt x="56710" y="253331"/>
                    <a:pt x="0" y="196621"/>
                    <a:pt x="0" y="126665"/>
                  </a:cubicBezTo>
                  <a:cubicBezTo>
                    <a:pt x="0" y="56710"/>
                    <a:pt x="56710" y="0"/>
                    <a:pt x="126665" y="0"/>
                  </a:cubicBezTo>
                  <a:cubicBezTo>
                    <a:pt x="196621" y="0"/>
                    <a:pt x="253331" y="56710"/>
                    <a:pt x="253331" y="12666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2" name="Bentuk Bebas: Bentuk 425">
              <a:extLst>
                <a:ext uri="{FF2B5EF4-FFF2-40B4-BE49-F238E27FC236}">
                  <a16:creationId xmlns:a16="http://schemas.microsoft.com/office/drawing/2014/main" id="{782189FB-F18B-B74E-8F39-9856B11C1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364" y="2943591"/>
              <a:ext cx="180731" cy="250773"/>
            </a:xfrm>
            <a:custGeom>
              <a:avLst/>
              <a:gdLst>
                <a:gd name="T0" fmla="*/ 151594 w 180731"/>
                <a:gd name="T1" fmla="*/ 136186 h 250773"/>
                <a:gd name="T2" fmla="*/ 24890 w 180731"/>
                <a:gd name="T3" fmla="*/ 9675 h 250773"/>
                <a:gd name="T4" fmla="*/ 0 w 180731"/>
                <a:gd name="T5" fmla="*/ 12169 h 250773"/>
                <a:gd name="T6" fmla="*/ 168562 w 180731"/>
                <a:gd name="T7" fmla="*/ 72546 h 250773"/>
                <a:gd name="T8" fmla="*/ 108186 w 180731"/>
                <a:gd name="T9" fmla="*/ 241108 h 250773"/>
                <a:gd name="T10" fmla="*/ 78970 w 180731"/>
                <a:gd name="T11" fmla="*/ 250774 h 250773"/>
                <a:gd name="T12" fmla="*/ 151594 w 180731"/>
                <a:gd name="T13" fmla="*/ 136186 h 2507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0731" h="250773">
                  <a:moveTo>
                    <a:pt x="151594" y="136186"/>
                  </a:moveTo>
                  <a:cubicBezTo>
                    <a:pt x="151538" y="66262"/>
                    <a:pt x="94813" y="9625"/>
                    <a:pt x="24890" y="9675"/>
                  </a:cubicBezTo>
                  <a:cubicBezTo>
                    <a:pt x="16531" y="9687"/>
                    <a:pt x="8197" y="10519"/>
                    <a:pt x="0" y="12169"/>
                  </a:cubicBezTo>
                  <a:cubicBezTo>
                    <a:pt x="63221" y="-17710"/>
                    <a:pt x="138690" y="9325"/>
                    <a:pt x="168562" y="72546"/>
                  </a:cubicBezTo>
                  <a:cubicBezTo>
                    <a:pt x="198441" y="135760"/>
                    <a:pt x="171407" y="211230"/>
                    <a:pt x="108186" y="241108"/>
                  </a:cubicBezTo>
                  <a:cubicBezTo>
                    <a:pt x="98877" y="245503"/>
                    <a:pt x="89067" y="248754"/>
                    <a:pt x="78970" y="250774"/>
                  </a:cubicBezTo>
                  <a:cubicBezTo>
                    <a:pt x="123335" y="229873"/>
                    <a:pt x="151632" y="185227"/>
                    <a:pt x="151594" y="13618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3" name="Bentuk Bebas: Bentuk 426">
              <a:extLst>
                <a:ext uri="{FF2B5EF4-FFF2-40B4-BE49-F238E27FC236}">
                  <a16:creationId xmlns:a16="http://schemas.microsoft.com/office/drawing/2014/main" id="{6792EE24-E2CF-3449-9481-BA637594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253" y="3120171"/>
              <a:ext cx="575881" cy="463042"/>
            </a:xfrm>
            <a:custGeom>
              <a:avLst/>
              <a:gdLst>
                <a:gd name="T0" fmla="*/ 180366 w 575881"/>
                <a:gd name="T1" fmla="*/ 31442 h 463042"/>
                <a:gd name="T2" fmla="*/ 351130 w 575881"/>
                <a:gd name="T3" fmla="*/ 0 h 463042"/>
                <a:gd name="T4" fmla="*/ 482455 w 575881"/>
                <a:gd name="T5" fmla="*/ 82309 h 463042"/>
                <a:gd name="T6" fmla="*/ 574223 w 575881"/>
                <a:gd name="T7" fmla="*/ 276717 h 463042"/>
                <a:gd name="T8" fmla="*/ 442698 w 575881"/>
                <a:gd name="T9" fmla="*/ 243375 h 463042"/>
                <a:gd name="T10" fmla="*/ 413244 w 575881"/>
                <a:gd name="T11" fmla="*/ 169525 h 463042"/>
                <a:gd name="T12" fmla="*/ 378170 w 575881"/>
                <a:gd name="T13" fmla="*/ 227020 h 463042"/>
                <a:gd name="T14" fmla="*/ 194771 w 575881"/>
                <a:gd name="T15" fmla="*/ 463042 h 463042"/>
                <a:gd name="T16" fmla="*/ 91799 w 575881"/>
                <a:gd name="T17" fmla="*/ 397470 h 463042"/>
                <a:gd name="T18" fmla="*/ 0 w 575881"/>
                <a:gd name="T19" fmla="*/ 253610 h 4630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5881" h="463042">
                  <a:moveTo>
                    <a:pt x="180366" y="31442"/>
                  </a:moveTo>
                  <a:lnTo>
                    <a:pt x="351130" y="0"/>
                  </a:lnTo>
                  <a:lnTo>
                    <a:pt x="482455" y="82309"/>
                  </a:lnTo>
                  <a:cubicBezTo>
                    <a:pt x="548389" y="123629"/>
                    <a:pt x="584226" y="199554"/>
                    <a:pt x="574223" y="276717"/>
                  </a:cubicBezTo>
                  <a:lnTo>
                    <a:pt x="442698" y="243375"/>
                  </a:lnTo>
                  <a:lnTo>
                    <a:pt x="413244" y="169525"/>
                  </a:lnTo>
                  <a:lnTo>
                    <a:pt x="378170" y="227020"/>
                  </a:lnTo>
                  <a:lnTo>
                    <a:pt x="194771" y="463042"/>
                  </a:lnTo>
                  <a:lnTo>
                    <a:pt x="91799" y="397470"/>
                  </a:lnTo>
                  <a:lnTo>
                    <a:pt x="0" y="253610"/>
                  </a:lnTo>
                  <a:lnTo>
                    <a:pt x="180366" y="31442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4" name="Bentuk Bebas: Bentuk 427">
              <a:extLst>
                <a:ext uri="{FF2B5EF4-FFF2-40B4-BE49-F238E27FC236}">
                  <a16:creationId xmlns:a16="http://schemas.microsoft.com/office/drawing/2014/main" id="{933B9A90-D994-AF43-9A1A-A216FBAC8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247" y="3762305"/>
              <a:ext cx="485956" cy="1159480"/>
            </a:xfrm>
            <a:custGeom>
              <a:avLst/>
              <a:gdLst>
                <a:gd name="T0" fmla="*/ 0 w 485956"/>
                <a:gd name="T1" fmla="*/ 42627 h 1159480"/>
                <a:gd name="T2" fmla="*/ 85254 w 485956"/>
                <a:gd name="T3" fmla="*/ 0 h 1159480"/>
                <a:gd name="T4" fmla="*/ 298393 w 485956"/>
                <a:gd name="T5" fmla="*/ 144936 h 1159480"/>
                <a:gd name="T6" fmla="*/ 485956 w 485956"/>
                <a:gd name="T7" fmla="*/ 1091277 h 1159480"/>
                <a:gd name="T8" fmla="*/ 341020 w 485956"/>
                <a:gd name="T9" fmla="*/ 1159481 h 1159480"/>
                <a:gd name="T10" fmla="*/ 136408 w 485956"/>
                <a:gd name="T11" fmla="*/ 656469 h 1159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956" h="1159480">
                  <a:moveTo>
                    <a:pt x="0" y="42627"/>
                  </a:moveTo>
                  <a:lnTo>
                    <a:pt x="85254" y="0"/>
                  </a:lnTo>
                  <a:cubicBezTo>
                    <a:pt x="85254" y="0"/>
                    <a:pt x="264288" y="25577"/>
                    <a:pt x="298393" y="144936"/>
                  </a:cubicBezTo>
                  <a:cubicBezTo>
                    <a:pt x="332499" y="264295"/>
                    <a:pt x="485956" y="1091277"/>
                    <a:pt x="485956" y="1091277"/>
                  </a:cubicBezTo>
                  <a:lnTo>
                    <a:pt x="341020" y="1159481"/>
                  </a:lnTo>
                  <a:lnTo>
                    <a:pt x="136408" y="656469"/>
                  </a:lnTo>
                  <a:lnTo>
                    <a:pt x="0" y="42627"/>
                  </a:ln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5" name="Bentuk Bebas: Bentuk 428">
              <a:extLst>
                <a:ext uri="{FF2B5EF4-FFF2-40B4-BE49-F238E27FC236}">
                  <a16:creationId xmlns:a16="http://schemas.microsoft.com/office/drawing/2014/main" id="{5EACE758-4D44-7446-9208-570BFC4C4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822" y="4140417"/>
              <a:ext cx="236641" cy="716057"/>
            </a:xfrm>
            <a:custGeom>
              <a:avLst/>
              <a:gdLst>
                <a:gd name="T0" fmla="*/ 0 w 236641"/>
                <a:gd name="T1" fmla="*/ 0 h 716057"/>
                <a:gd name="T2" fmla="*/ 85328 w 236641"/>
                <a:gd name="T3" fmla="*/ 331204 h 716057"/>
                <a:gd name="T4" fmla="*/ 236641 w 236641"/>
                <a:gd name="T5" fmla="*/ 703178 h 716057"/>
                <a:gd name="T6" fmla="*/ 231396 w 236641"/>
                <a:gd name="T7" fmla="*/ 716058 h 716057"/>
                <a:gd name="T8" fmla="*/ 50929 w 236641"/>
                <a:gd name="T9" fmla="*/ 337419 h 716057"/>
                <a:gd name="T10" fmla="*/ 0 w 236641"/>
                <a:gd name="T11" fmla="*/ 0 h 7160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6641" h="716057">
                  <a:moveTo>
                    <a:pt x="0" y="0"/>
                  </a:moveTo>
                  <a:lnTo>
                    <a:pt x="85328" y="331204"/>
                  </a:lnTo>
                  <a:lnTo>
                    <a:pt x="236641" y="703178"/>
                  </a:lnTo>
                  <a:lnTo>
                    <a:pt x="231396" y="716058"/>
                  </a:lnTo>
                  <a:lnTo>
                    <a:pt x="50929" y="337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6" name="Bentuk Bebas: Bentuk 429">
              <a:extLst>
                <a:ext uri="{FF2B5EF4-FFF2-40B4-BE49-F238E27FC236}">
                  <a16:creationId xmlns:a16="http://schemas.microsoft.com/office/drawing/2014/main" id="{DD814216-008C-8D4D-B282-3878BEB5B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062" y="5090740"/>
              <a:ext cx="333642" cy="876217"/>
            </a:xfrm>
            <a:custGeom>
              <a:avLst/>
              <a:gdLst>
                <a:gd name="T0" fmla="*/ 30091 w 333642"/>
                <a:gd name="T1" fmla="*/ 876218 h 876217"/>
                <a:gd name="T2" fmla="*/ 0 w 333642"/>
                <a:gd name="T3" fmla="*/ 865852 h 876217"/>
                <a:gd name="T4" fmla="*/ 291504 w 333642"/>
                <a:gd name="T5" fmla="*/ 0 h 876217"/>
                <a:gd name="T6" fmla="*/ 333643 w 333642"/>
                <a:gd name="T7" fmla="*/ 14517 h 876217"/>
                <a:gd name="T8" fmla="*/ 30091 w 333642"/>
                <a:gd name="T9" fmla="*/ 876218 h 876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3642" h="876217">
                  <a:moveTo>
                    <a:pt x="30091" y="876218"/>
                  </a:moveTo>
                  <a:lnTo>
                    <a:pt x="0" y="865852"/>
                  </a:lnTo>
                  <a:lnTo>
                    <a:pt x="291504" y="0"/>
                  </a:lnTo>
                  <a:lnTo>
                    <a:pt x="333643" y="14517"/>
                  </a:lnTo>
                  <a:lnTo>
                    <a:pt x="30091" y="87621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7" name="Bentuk Bebas: Bentuk 430">
              <a:extLst>
                <a:ext uri="{FF2B5EF4-FFF2-40B4-BE49-F238E27FC236}">
                  <a16:creationId xmlns:a16="http://schemas.microsoft.com/office/drawing/2014/main" id="{211D9AEC-3428-2B4A-89EB-C3FC05784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774" y="5090740"/>
              <a:ext cx="333642" cy="876217"/>
            </a:xfrm>
            <a:custGeom>
              <a:avLst/>
              <a:gdLst>
                <a:gd name="T0" fmla="*/ 303545 w 333642"/>
                <a:gd name="T1" fmla="*/ 876218 h 876217"/>
                <a:gd name="T2" fmla="*/ 333643 w 333642"/>
                <a:gd name="T3" fmla="*/ 865852 h 876217"/>
                <a:gd name="T4" fmla="*/ 42133 w 333642"/>
                <a:gd name="T5" fmla="*/ 0 h 876217"/>
                <a:gd name="T6" fmla="*/ 0 w 333642"/>
                <a:gd name="T7" fmla="*/ 14517 h 876217"/>
                <a:gd name="T8" fmla="*/ 303545 w 333642"/>
                <a:gd name="T9" fmla="*/ 876218 h 876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3642" h="876217">
                  <a:moveTo>
                    <a:pt x="303545" y="876218"/>
                  </a:moveTo>
                  <a:lnTo>
                    <a:pt x="333643" y="865852"/>
                  </a:lnTo>
                  <a:lnTo>
                    <a:pt x="42133" y="0"/>
                  </a:lnTo>
                  <a:lnTo>
                    <a:pt x="0" y="14517"/>
                  </a:lnTo>
                  <a:lnTo>
                    <a:pt x="303545" y="87621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8" name="Bentuk Bebas: Bentuk 431">
              <a:extLst>
                <a:ext uri="{FF2B5EF4-FFF2-40B4-BE49-F238E27FC236}">
                  <a16:creationId xmlns:a16="http://schemas.microsoft.com/office/drawing/2014/main" id="{948E0DAD-CA5C-014F-BD26-770FFCC3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512" y="5133573"/>
              <a:ext cx="44564" cy="1012319"/>
            </a:xfrm>
            <a:custGeom>
              <a:avLst/>
              <a:gdLst>
                <a:gd name="T0" fmla="*/ 2845 w 44564"/>
                <a:gd name="T1" fmla="*/ 1012207 h 1012319"/>
                <a:gd name="T2" fmla="*/ 34674 w 44564"/>
                <a:gd name="T3" fmla="*/ 1012320 h 1012319"/>
                <a:gd name="T4" fmla="*/ 44565 w 44564"/>
                <a:gd name="T5" fmla="*/ 156 h 1012319"/>
                <a:gd name="T6" fmla="*/ 0 w 44564"/>
                <a:gd name="T7" fmla="*/ 0 h 1012319"/>
                <a:gd name="T8" fmla="*/ 2845 w 44564"/>
                <a:gd name="T9" fmla="*/ 1012207 h 1012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564" h="1012319">
                  <a:moveTo>
                    <a:pt x="2845" y="1012207"/>
                  </a:moveTo>
                  <a:lnTo>
                    <a:pt x="34674" y="1012320"/>
                  </a:lnTo>
                  <a:lnTo>
                    <a:pt x="44565" y="156"/>
                  </a:lnTo>
                  <a:lnTo>
                    <a:pt x="0" y="0"/>
                  </a:lnTo>
                  <a:lnTo>
                    <a:pt x="2845" y="101220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69" name="Bentuk Bebas: Bentuk 432">
              <a:extLst>
                <a:ext uri="{FF2B5EF4-FFF2-40B4-BE49-F238E27FC236}">
                  <a16:creationId xmlns:a16="http://schemas.microsoft.com/office/drawing/2014/main" id="{3D564264-7D2C-6E43-90CE-6AA9BD455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1308" y="4408446"/>
              <a:ext cx="1305692" cy="775486"/>
            </a:xfrm>
            <a:custGeom>
              <a:avLst/>
              <a:gdLst>
                <a:gd name="T0" fmla="*/ 4170 w 1305692"/>
                <a:gd name="T1" fmla="*/ 173532 h 775486"/>
                <a:gd name="T2" fmla="*/ 91481 w 1305692"/>
                <a:gd name="T3" fmla="*/ 526431 h 775486"/>
                <a:gd name="T4" fmla="*/ 295567 w 1305692"/>
                <a:gd name="T5" fmla="*/ 731012 h 775486"/>
                <a:gd name="T6" fmla="*/ 295567 w 1305692"/>
                <a:gd name="T7" fmla="*/ 731012 h 775486"/>
                <a:gd name="T8" fmla="*/ 1036734 w 1305692"/>
                <a:gd name="T9" fmla="*/ 726236 h 775486"/>
                <a:gd name="T10" fmla="*/ 1167096 w 1305692"/>
                <a:gd name="T11" fmla="*/ 691855 h 775486"/>
                <a:gd name="T12" fmla="*/ 1305192 w 1305692"/>
                <a:gd name="T13" fmla="*/ 528663 h 775486"/>
                <a:gd name="T14" fmla="*/ 1290668 w 1305692"/>
                <a:gd name="T15" fmla="*/ 448193 h 775486"/>
                <a:gd name="T16" fmla="*/ 1289137 w 1305692"/>
                <a:gd name="T17" fmla="*/ 444973 h 775486"/>
                <a:gd name="T18" fmla="*/ 1104087 w 1305692"/>
                <a:gd name="T19" fmla="*/ 325314 h 775486"/>
                <a:gd name="T20" fmla="*/ 965985 w 1305692"/>
                <a:gd name="T21" fmla="*/ 320863 h 775486"/>
                <a:gd name="T22" fmla="*/ 463036 w 1305692"/>
                <a:gd name="T23" fmla="*/ 98038 h 775486"/>
                <a:gd name="T24" fmla="*/ 147856 w 1305692"/>
                <a:gd name="T25" fmla="*/ 337 h 775486"/>
                <a:gd name="T26" fmla="*/ 4170 w 1305692"/>
                <a:gd name="T27" fmla="*/ 173532 h 7754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5692" h="775486">
                  <a:moveTo>
                    <a:pt x="4170" y="173532"/>
                  </a:moveTo>
                  <a:lnTo>
                    <a:pt x="91481" y="526431"/>
                  </a:lnTo>
                  <a:cubicBezTo>
                    <a:pt x="116401" y="627140"/>
                    <a:pt x="194915" y="705848"/>
                    <a:pt x="295567" y="731012"/>
                  </a:cubicBezTo>
                  <a:cubicBezTo>
                    <a:pt x="539074" y="791889"/>
                    <a:pt x="794021" y="790244"/>
                    <a:pt x="1036734" y="726236"/>
                  </a:cubicBezTo>
                  <a:lnTo>
                    <a:pt x="1167096" y="691855"/>
                  </a:lnTo>
                  <a:cubicBezTo>
                    <a:pt x="1242840" y="671874"/>
                    <a:pt x="1299803" y="606820"/>
                    <a:pt x="1305192" y="528663"/>
                  </a:cubicBezTo>
                  <a:cubicBezTo>
                    <a:pt x="1307380" y="501035"/>
                    <a:pt x="1302372" y="473314"/>
                    <a:pt x="1290668" y="448193"/>
                  </a:cubicBezTo>
                  <a:cubicBezTo>
                    <a:pt x="1290162" y="447105"/>
                    <a:pt x="1289649" y="446036"/>
                    <a:pt x="1289137" y="444973"/>
                  </a:cubicBezTo>
                  <a:cubicBezTo>
                    <a:pt x="1254481" y="373793"/>
                    <a:pt x="1183214" y="327709"/>
                    <a:pt x="1104087" y="325314"/>
                  </a:cubicBezTo>
                  <a:lnTo>
                    <a:pt x="965985" y="320863"/>
                  </a:lnTo>
                  <a:lnTo>
                    <a:pt x="463036" y="98038"/>
                  </a:lnTo>
                  <a:cubicBezTo>
                    <a:pt x="463036" y="98038"/>
                    <a:pt x="290059" y="10178"/>
                    <a:pt x="147856" y="337"/>
                  </a:cubicBezTo>
                  <a:cubicBezTo>
                    <a:pt x="53949" y="-6153"/>
                    <a:pt x="-18444" y="82152"/>
                    <a:pt x="4170" y="173532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0" name="Bentuk Bebas: Bentuk 433">
              <a:extLst>
                <a:ext uri="{FF2B5EF4-FFF2-40B4-BE49-F238E27FC236}">
                  <a16:creationId xmlns:a16="http://schemas.microsoft.com/office/drawing/2014/main" id="{60AABC4A-0821-6643-A60D-237492C4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817" y="3471937"/>
              <a:ext cx="496581" cy="674844"/>
            </a:xfrm>
            <a:custGeom>
              <a:avLst/>
              <a:gdLst>
                <a:gd name="T0" fmla="*/ 0 w 496581"/>
                <a:gd name="T1" fmla="*/ 0 h 674844"/>
                <a:gd name="T2" fmla="*/ 496582 w 496581"/>
                <a:gd name="T3" fmla="*/ 0 h 674844"/>
                <a:gd name="T4" fmla="*/ 496582 w 496581"/>
                <a:gd name="T5" fmla="*/ 674844 h 674844"/>
                <a:gd name="T6" fmla="*/ 0 w 496581"/>
                <a:gd name="T7" fmla="*/ 674844 h 6748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6581" h="674844">
                  <a:moveTo>
                    <a:pt x="0" y="0"/>
                  </a:moveTo>
                  <a:lnTo>
                    <a:pt x="496582" y="0"/>
                  </a:lnTo>
                  <a:lnTo>
                    <a:pt x="496582" y="674844"/>
                  </a:lnTo>
                  <a:lnTo>
                    <a:pt x="0" y="674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1" name="Bentuk Bebas: Bentuk 434">
              <a:extLst>
                <a:ext uri="{FF2B5EF4-FFF2-40B4-BE49-F238E27FC236}">
                  <a16:creationId xmlns:a16="http://schemas.microsoft.com/office/drawing/2014/main" id="{795DC7CA-B5F9-814F-9BCA-1578E443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111" y="3549807"/>
              <a:ext cx="381985" cy="519108"/>
            </a:xfrm>
            <a:custGeom>
              <a:avLst/>
              <a:gdLst>
                <a:gd name="T0" fmla="*/ 0 w 381985"/>
                <a:gd name="T1" fmla="*/ 0 h 519108"/>
                <a:gd name="T2" fmla="*/ 381986 w 381985"/>
                <a:gd name="T3" fmla="*/ 0 h 519108"/>
                <a:gd name="T4" fmla="*/ 381986 w 381985"/>
                <a:gd name="T5" fmla="*/ 519108 h 519108"/>
                <a:gd name="T6" fmla="*/ 0 w 381985"/>
                <a:gd name="T7" fmla="*/ 519108 h 519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985" h="519108">
                  <a:moveTo>
                    <a:pt x="0" y="0"/>
                  </a:moveTo>
                  <a:lnTo>
                    <a:pt x="381986" y="0"/>
                  </a:lnTo>
                  <a:lnTo>
                    <a:pt x="381986" y="519108"/>
                  </a:lnTo>
                  <a:lnTo>
                    <a:pt x="0" y="519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2" name="Bentuk Bebas: Bentuk 435">
              <a:extLst>
                <a:ext uri="{FF2B5EF4-FFF2-40B4-BE49-F238E27FC236}">
                  <a16:creationId xmlns:a16="http://schemas.microsoft.com/office/drawing/2014/main" id="{2574D352-846C-154E-BEFC-6063D8666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449" y="3685652"/>
              <a:ext cx="185074" cy="21087"/>
            </a:xfrm>
            <a:custGeom>
              <a:avLst/>
              <a:gdLst>
                <a:gd name="T0" fmla="*/ 0 w 185074"/>
                <a:gd name="T1" fmla="*/ 0 h 21087"/>
                <a:gd name="T2" fmla="*/ 185074 w 185074"/>
                <a:gd name="T3" fmla="*/ 0 h 21087"/>
                <a:gd name="T4" fmla="*/ 185074 w 185074"/>
                <a:gd name="T5" fmla="*/ 21087 h 21087"/>
                <a:gd name="T6" fmla="*/ 0 w 185074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3" name="Bentuk Bebas: Bentuk 436">
              <a:extLst>
                <a:ext uri="{FF2B5EF4-FFF2-40B4-BE49-F238E27FC236}">
                  <a16:creationId xmlns:a16="http://schemas.microsoft.com/office/drawing/2014/main" id="{BF58C14B-EBD3-CE46-9648-A39EA4301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683" y="3673979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2 h 44981"/>
                <a:gd name="T6" fmla="*/ 0 w 44981"/>
                <a:gd name="T7" fmla="*/ 44982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4" name="Bentuk Bebas: Bentuk 437">
              <a:extLst>
                <a:ext uri="{FF2B5EF4-FFF2-40B4-BE49-F238E27FC236}">
                  <a16:creationId xmlns:a16="http://schemas.microsoft.com/office/drawing/2014/main" id="{33437D58-76BC-6249-8478-DB0466365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449" y="3774782"/>
              <a:ext cx="185074" cy="21087"/>
            </a:xfrm>
            <a:custGeom>
              <a:avLst/>
              <a:gdLst>
                <a:gd name="T0" fmla="*/ 0 w 185074"/>
                <a:gd name="T1" fmla="*/ 0 h 21087"/>
                <a:gd name="T2" fmla="*/ 185074 w 185074"/>
                <a:gd name="T3" fmla="*/ 0 h 21087"/>
                <a:gd name="T4" fmla="*/ 185074 w 185074"/>
                <a:gd name="T5" fmla="*/ 21087 h 21087"/>
                <a:gd name="T6" fmla="*/ 0 w 185074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5" name="Bentuk Bebas: Bentuk 438">
              <a:extLst>
                <a:ext uri="{FF2B5EF4-FFF2-40B4-BE49-F238E27FC236}">
                  <a16:creationId xmlns:a16="http://schemas.microsoft.com/office/drawing/2014/main" id="{EC6736F5-8A1F-B448-B49F-C421FEF4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683" y="3763109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2 h 44981"/>
                <a:gd name="T6" fmla="*/ 0 w 44981"/>
                <a:gd name="T7" fmla="*/ 44982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6" name="Bentuk Bebas: Bentuk 439">
              <a:extLst>
                <a:ext uri="{FF2B5EF4-FFF2-40B4-BE49-F238E27FC236}">
                  <a16:creationId xmlns:a16="http://schemas.microsoft.com/office/drawing/2014/main" id="{DDDBE819-A558-5646-927C-6BDC3AB1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449" y="3863912"/>
              <a:ext cx="185074" cy="21087"/>
            </a:xfrm>
            <a:custGeom>
              <a:avLst/>
              <a:gdLst>
                <a:gd name="T0" fmla="*/ 0 w 185074"/>
                <a:gd name="T1" fmla="*/ 0 h 21087"/>
                <a:gd name="T2" fmla="*/ 185074 w 185074"/>
                <a:gd name="T3" fmla="*/ 0 h 21087"/>
                <a:gd name="T4" fmla="*/ 185074 w 185074"/>
                <a:gd name="T5" fmla="*/ 21087 h 21087"/>
                <a:gd name="T6" fmla="*/ 0 w 185074"/>
                <a:gd name="T7" fmla="*/ 21087 h 210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7" name="Bentuk Bebas: Bentuk 440">
              <a:extLst>
                <a:ext uri="{FF2B5EF4-FFF2-40B4-BE49-F238E27FC236}">
                  <a16:creationId xmlns:a16="http://schemas.microsoft.com/office/drawing/2014/main" id="{D4FA1403-63E9-C141-ADED-BAC7906DC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683" y="3852239"/>
              <a:ext cx="44981" cy="44981"/>
            </a:xfrm>
            <a:custGeom>
              <a:avLst/>
              <a:gdLst>
                <a:gd name="T0" fmla="*/ 0 w 44981"/>
                <a:gd name="T1" fmla="*/ 0 h 44981"/>
                <a:gd name="T2" fmla="*/ 44981 w 44981"/>
                <a:gd name="T3" fmla="*/ 0 h 44981"/>
                <a:gd name="T4" fmla="*/ 44981 w 44981"/>
                <a:gd name="T5" fmla="*/ 44981 h 44981"/>
                <a:gd name="T6" fmla="*/ 0 w 44981"/>
                <a:gd name="T7" fmla="*/ 44981 h 44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78" name="Bentuk Bebas: Bentuk 441">
              <a:extLst>
                <a:ext uri="{FF2B5EF4-FFF2-40B4-BE49-F238E27FC236}">
                  <a16:creationId xmlns:a16="http://schemas.microsoft.com/office/drawing/2014/main" id="{07E0D4E5-2EBD-8846-98DD-384C64EC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006" y="3491037"/>
              <a:ext cx="38198" cy="38198"/>
            </a:xfrm>
            <a:custGeom>
              <a:avLst/>
              <a:gdLst>
                <a:gd name="T0" fmla="*/ 19099 w 38198"/>
                <a:gd name="T1" fmla="*/ 0 h 38198"/>
                <a:gd name="T2" fmla="*/ 38198 w 38198"/>
                <a:gd name="T3" fmla="*/ 0 h 38198"/>
                <a:gd name="T4" fmla="*/ 38198 w 38198"/>
                <a:gd name="T5" fmla="*/ 38199 h 38198"/>
                <a:gd name="T6" fmla="*/ 19099 w 38198"/>
                <a:gd name="T7" fmla="*/ 38199 h 38198"/>
                <a:gd name="T8" fmla="*/ 19099 w 38198"/>
                <a:gd name="T9" fmla="*/ 38199 h 38198"/>
                <a:gd name="T10" fmla="*/ 19099 w 38198"/>
                <a:gd name="T11" fmla="*/ 0 h 38198"/>
                <a:gd name="T12" fmla="*/ 0 w 38198"/>
                <a:gd name="T13" fmla="*/ 0 h 38198"/>
                <a:gd name="T14" fmla="*/ 19099 w 38198"/>
                <a:gd name="T15" fmla="*/ 0 h 381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198" h="38198">
                  <a:moveTo>
                    <a:pt x="19099" y="0"/>
                  </a:moveTo>
                  <a:cubicBezTo>
                    <a:pt x="29647" y="0"/>
                    <a:pt x="38198" y="0"/>
                    <a:pt x="38198" y="0"/>
                  </a:cubicBezTo>
                  <a:lnTo>
                    <a:pt x="38198" y="38199"/>
                  </a:lnTo>
                  <a:cubicBezTo>
                    <a:pt x="38198" y="38199"/>
                    <a:pt x="29647" y="38199"/>
                    <a:pt x="19099" y="38199"/>
                  </a:cubicBezTo>
                  <a:lnTo>
                    <a:pt x="19099" y="0"/>
                  </a:lnTo>
                  <a:cubicBezTo>
                    <a:pt x="8551" y="0"/>
                    <a:pt x="0" y="0"/>
                    <a:pt x="0" y="0"/>
                  </a:cubicBezTo>
                  <a:cubicBezTo>
                    <a:pt x="0" y="0"/>
                    <a:pt x="8551" y="0"/>
                    <a:pt x="19099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242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3259" name="Oval 443">
            <a:extLst>
              <a:ext uri="{FF2B5EF4-FFF2-40B4-BE49-F238E27FC236}">
                <a16:creationId xmlns:a16="http://schemas.microsoft.com/office/drawing/2014/main" id="{E6391772-ED78-A343-A8D0-3EEEDE2D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650" y="1931988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3260" name="Oval 444">
            <a:extLst>
              <a:ext uri="{FF2B5EF4-FFF2-40B4-BE49-F238E27FC236}">
                <a16:creationId xmlns:a16="http://schemas.microsoft.com/office/drawing/2014/main" id="{69C47129-C9EE-FC43-958A-452F83E61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1019175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3261" name="Segitiga Sama Kaki 445">
            <a:extLst>
              <a:ext uri="{FF2B5EF4-FFF2-40B4-BE49-F238E27FC236}">
                <a16:creationId xmlns:a16="http://schemas.microsoft.com/office/drawing/2014/main" id="{32A93ABE-F9D9-A849-AD26-A81D46111808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8320088" y="6088063"/>
            <a:ext cx="160337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3264" name="Grafik 34">
            <a:extLst>
              <a:ext uri="{FF2B5EF4-FFF2-40B4-BE49-F238E27FC236}">
                <a16:creationId xmlns:a16="http://schemas.microsoft.com/office/drawing/2014/main" id="{D4B1CCD7-0695-6B48-8D07-ADAA82EC8EF9}"/>
              </a:ext>
            </a:extLst>
          </p:cNvPr>
          <p:cNvSpPr>
            <a:spLocks/>
          </p:cNvSpPr>
          <p:nvPr/>
        </p:nvSpPr>
        <p:spPr bwMode="auto">
          <a:xfrm>
            <a:off x="11545589" y="384986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" name="Kotak Teks 3">
            <a:extLst>
              <a:ext uri="{FF2B5EF4-FFF2-40B4-BE49-F238E27FC236}">
                <a16:creationId xmlns:a16="http://schemas.microsoft.com/office/drawing/2014/main" id="{CB1B4592-E7F2-1F44-A431-053A6EE7CA1C}"/>
              </a:ext>
            </a:extLst>
          </p:cNvPr>
          <p:cNvSpPr txBox="1"/>
          <p:nvPr/>
        </p:nvSpPr>
        <p:spPr>
          <a:xfrm>
            <a:off x="355745" y="514029"/>
            <a:ext cx="5394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Social </a:t>
            </a:r>
            <a:r>
              <a:rPr lang="en-US" sz="3200" spc="100" dirty="0">
                <a:solidFill>
                  <a:srgbClr val="FFC000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PSYCHOLOGY</a:t>
            </a:r>
            <a:endParaRPr lang="en-ID" sz="3200" spc="100" dirty="0">
              <a:solidFill>
                <a:srgbClr val="FFC000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61FAF-BBFD-A749-B215-C83527957C39}"/>
              </a:ext>
            </a:extLst>
          </p:cNvPr>
          <p:cNvSpPr/>
          <p:nvPr/>
        </p:nvSpPr>
        <p:spPr>
          <a:xfrm>
            <a:off x="342901" y="1172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concerned with analyzing jobs and selecting the correct person for the job.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5CA89-7990-4345-B58E-C63D25C67985}"/>
              </a:ext>
            </a:extLst>
          </p:cNvPr>
          <p:cNvSpPr/>
          <p:nvPr/>
        </p:nvSpPr>
        <p:spPr>
          <a:xfrm>
            <a:off x="342901" y="2009982"/>
            <a:ext cx="372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Steps to select the person for any job</a:t>
            </a:r>
          </a:p>
        </p:txBody>
      </p:sp>
      <p:sp>
        <p:nvSpPr>
          <p:cNvPr id="299" name="Kotak Teks 3">
            <a:extLst>
              <a:ext uri="{FF2B5EF4-FFF2-40B4-BE49-F238E27FC236}">
                <a16:creationId xmlns:a16="http://schemas.microsoft.com/office/drawing/2014/main" id="{763C53CE-4646-9945-81C8-91B4C816C666}"/>
              </a:ext>
            </a:extLst>
          </p:cNvPr>
          <p:cNvSpPr txBox="1"/>
          <p:nvPr/>
        </p:nvSpPr>
        <p:spPr>
          <a:xfrm>
            <a:off x="423445" y="2448345"/>
            <a:ext cx="695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01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0" name="Kotak Teks 3">
            <a:extLst>
              <a:ext uri="{FF2B5EF4-FFF2-40B4-BE49-F238E27FC236}">
                <a16:creationId xmlns:a16="http://schemas.microsoft.com/office/drawing/2014/main" id="{32DE5430-11A3-2B4F-A36F-C304E01EC844}"/>
              </a:ext>
            </a:extLst>
          </p:cNvPr>
          <p:cNvSpPr txBox="1"/>
          <p:nvPr/>
        </p:nvSpPr>
        <p:spPr>
          <a:xfrm>
            <a:off x="356291" y="3240803"/>
            <a:ext cx="6953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02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1" name="Kotak Teks 3">
            <a:extLst>
              <a:ext uri="{FF2B5EF4-FFF2-40B4-BE49-F238E27FC236}">
                <a16:creationId xmlns:a16="http://schemas.microsoft.com/office/drawing/2014/main" id="{3EE502A9-22C3-7C45-9F52-3757720DCE86}"/>
              </a:ext>
            </a:extLst>
          </p:cNvPr>
          <p:cNvSpPr txBox="1"/>
          <p:nvPr/>
        </p:nvSpPr>
        <p:spPr>
          <a:xfrm>
            <a:off x="356291" y="4077874"/>
            <a:ext cx="695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03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39237-2E01-F24A-A863-2E3D98685280}"/>
              </a:ext>
            </a:extLst>
          </p:cNvPr>
          <p:cNvSpPr/>
          <p:nvPr/>
        </p:nvSpPr>
        <p:spPr>
          <a:xfrm>
            <a:off x="1118770" y="2498193"/>
            <a:ext cx="4631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One of the largest and most popular</a:t>
            </a:r>
          </a:p>
          <a:p>
            <a:r>
              <a:rPr lang="en-US" sz="2000" dirty="0"/>
              <a:t>branches of psychology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A45CC-27EB-1541-B11F-C48DC2A440B8}"/>
              </a:ext>
            </a:extLst>
          </p:cNvPr>
          <p:cNvSpPr/>
          <p:nvPr/>
        </p:nvSpPr>
        <p:spPr>
          <a:xfrm>
            <a:off x="1122892" y="3278981"/>
            <a:ext cx="4863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Personality psychologists study the</a:t>
            </a:r>
          </a:p>
          <a:p>
            <a:r>
              <a:rPr lang="en-US" sz="2000" dirty="0"/>
              <a:t>differences among individuals.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89AC6-221F-A041-A8FA-E3E0872736A6}"/>
              </a:ext>
            </a:extLst>
          </p:cNvPr>
          <p:cNvSpPr/>
          <p:nvPr/>
        </p:nvSpPr>
        <p:spPr>
          <a:xfrm>
            <a:off x="1117576" y="4109857"/>
            <a:ext cx="45740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They strive to understand how personality</a:t>
            </a:r>
          </a:p>
          <a:p>
            <a:r>
              <a:rPr lang="en-US" sz="2000" dirty="0"/>
              <a:t>develops and influences the way we think</a:t>
            </a:r>
          </a:p>
          <a:p>
            <a:r>
              <a:rPr lang="en-US" sz="2000" dirty="0"/>
              <a:t>and behave.</a:t>
            </a:r>
          </a:p>
        </p:txBody>
      </p:sp>
      <p:sp>
        <p:nvSpPr>
          <p:cNvPr id="305" name="Kotak Teks 3">
            <a:extLst>
              <a:ext uri="{FF2B5EF4-FFF2-40B4-BE49-F238E27FC236}">
                <a16:creationId xmlns:a16="http://schemas.microsoft.com/office/drawing/2014/main" id="{DF01F6CD-9A72-A047-85D4-AF38ACEBE716}"/>
              </a:ext>
            </a:extLst>
          </p:cNvPr>
          <p:cNvSpPr txBox="1"/>
          <p:nvPr/>
        </p:nvSpPr>
        <p:spPr>
          <a:xfrm>
            <a:off x="356291" y="5351417"/>
            <a:ext cx="695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04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4748F97-7534-6A4B-B7FD-682E3E1E1BF2}"/>
              </a:ext>
            </a:extLst>
          </p:cNvPr>
          <p:cNvSpPr/>
          <p:nvPr/>
        </p:nvSpPr>
        <p:spPr>
          <a:xfrm>
            <a:off x="1117576" y="5320340"/>
            <a:ext cx="3868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Deciding who will get the job based on </a:t>
            </a:r>
          </a:p>
          <a:p>
            <a:r>
              <a:rPr lang="en-US" dirty="0"/>
              <a:t>results of those assessments.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31">
            <a:extLst>
              <a:ext uri="{FF2B5EF4-FFF2-40B4-BE49-F238E27FC236}">
                <a16:creationId xmlns:a16="http://schemas.microsoft.com/office/drawing/2014/main" id="{6533B685-58EF-264D-86AE-CFB0AFDF3523}"/>
              </a:ext>
            </a:extLst>
          </p:cNvPr>
          <p:cNvGrpSpPr/>
          <p:nvPr/>
        </p:nvGrpSpPr>
        <p:grpSpPr>
          <a:xfrm>
            <a:off x="7248975" y="575226"/>
            <a:ext cx="756616" cy="756616"/>
            <a:chOff x="5853112" y="3186112"/>
            <a:chExt cx="485775" cy="485775"/>
          </a:xfrm>
          <a:solidFill>
            <a:srgbClr val="FFB506"/>
          </a:solidFill>
        </p:grpSpPr>
        <p:sp>
          <p:nvSpPr>
            <p:cNvPr id="16" name="Bentuk Bebas: Bentuk 15">
              <a:extLst>
                <a:ext uri="{FF2B5EF4-FFF2-40B4-BE49-F238E27FC236}">
                  <a16:creationId xmlns:a16="http://schemas.microsoft.com/office/drawing/2014/main" id="{BCE0513D-E034-2448-B1A7-E5725D77854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7" name="Bentuk Bebas: Bentuk 16">
              <a:extLst>
                <a:ext uri="{FF2B5EF4-FFF2-40B4-BE49-F238E27FC236}">
                  <a16:creationId xmlns:a16="http://schemas.microsoft.com/office/drawing/2014/main" id="{A10F6CCB-FB07-DA49-B6D3-9ED598ED666A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8" name="Bentuk Bebas: Bentuk 17">
              <a:extLst>
                <a:ext uri="{FF2B5EF4-FFF2-40B4-BE49-F238E27FC236}">
                  <a16:creationId xmlns:a16="http://schemas.microsoft.com/office/drawing/2014/main" id="{33F7F7CB-908E-A541-B47D-DC0C4DAF32A7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9" name="Bentuk Bebas: Bentuk 18">
              <a:extLst>
                <a:ext uri="{FF2B5EF4-FFF2-40B4-BE49-F238E27FC236}">
                  <a16:creationId xmlns:a16="http://schemas.microsoft.com/office/drawing/2014/main" id="{E147E6E5-DF37-5448-A9A6-0B5FC30A9F25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0" name="Bentuk Bebas: Bentuk 19">
              <a:extLst>
                <a:ext uri="{FF2B5EF4-FFF2-40B4-BE49-F238E27FC236}">
                  <a16:creationId xmlns:a16="http://schemas.microsoft.com/office/drawing/2014/main" id="{5C634214-3E33-0E48-9ACD-48C960681B2E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1" name="Bentuk Bebas: Bentuk 20">
              <a:extLst>
                <a:ext uri="{FF2B5EF4-FFF2-40B4-BE49-F238E27FC236}">
                  <a16:creationId xmlns:a16="http://schemas.microsoft.com/office/drawing/2014/main" id="{E3F81349-872B-014E-9D30-823E33046E9E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5" name="Bentuk Bebas: Bentuk 10">
            <a:extLst>
              <a:ext uri="{FF2B5EF4-FFF2-40B4-BE49-F238E27FC236}">
                <a16:creationId xmlns:a16="http://schemas.microsoft.com/office/drawing/2014/main" id="{CF91ECF4-58D4-D14C-9117-2A2A226C66FF}"/>
              </a:ext>
            </a:extLst>
          </p:cNvPr>
          <p:cNvSpPr>
            <a:spLocks/>
          </p:cNvSpPr>
          <p:nvPr/>
        </p:nvSpPr>
        <p:spPr bwMode="auto">
          <a:xfrm rot="2700000" flipH="1">
            <a:off x="-1697038" y="3948113"/>
            <a:ext cx="4630738" cy="2973387"/>
          </a:xfrm>
          <a:custGeom>
            <a:avLst/>
            <a:gdLst>
              <a:gd name="T0" fmla="*/ 4631538 w 5838036"/>
              <a:gd name="T1" fmla="*/ 95708 h 3747729"/>
              <a:gd name="T2" fmla="*/ 1754028 w 5838036"/>
              <a:gd name="T3" fmla="*/ 2973217 h 3747729"/>
              <a:gd name="T4" fmla="*/ 0 w 5838036"/>
              <a:gd name="T5" fmla="*/ 1219190 h 3747729"/>
              <a:gd name="T6" fmla="*/ 85449 w 5838036"/>
              <a:gd name="T7" fmla="*/ 1167997 h 3747729"/>
              <a:gd name="T8" fmla="*/ 801540 w 5838036"/>
              <a:gd name="T9" fmla="*/ 1111830 h 3747729"/>
              <a:gd name="T10" fmla="*/ 2303216 w 5838036"/>
              <a:gd name="T11" fmla="*/ 1248762 h 3747729"/>
              <a:gd name="T12" fmla="*/ 4215116 w 5838036"/>
              <a:gd name="T13" fmla="*/ 0 h 3747729"/>
              <a:gd name="T14" fmla="*/ 4554705 w 5838036"/>
              <a:gd name="T15" fmla="*/ 62836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2" name="Grafik 31">
            <a:extLst>
              <a:ext uri="{FF2B5EF4-FFF2-40B4-BE49-F238E27FC236}">
                <a16:creationId xmlns:a16="http://schemas.microsoft.com/office/drawing/2014/main" id="{5A71661A-8E0A-804C-9742-130D98AF2E25}"/>
              </a:ext>
            </a:extLst>
          </p:cNvPr>
          <p:cNvGrpSpPr/>
          <p:nvPr/>
        </p:nvGrpSpPr>
        <p:grpSpPr>
          <a:xfrm>
            <a:off x="7595999" y="5639135"/>
            <a:ext cx="756616" cy="756616"/>
            <a:chOff x="5853112" y="3186112"/>
            <a:chExt cx="485775" cy="485775"/>
          </a:xfrm>
          <a:solidFill>
            <a:srgbClr val="2D2D7D"/>
          </a:solidFill>
        </p:grpSpPr>
        <p:sp>
          <p:nvSpPr>
            <p:cNvPr id="23" name="Bentuk Bebas: Bentuk 22">
              <a:extLst>
                <a:ext uri="{FF2B5EF4-FFF2-40B4-BE49-F238E27FC236}">
                  <a16:creationId xmlns:a16="http://schemas.microsoft.com/office/drawing/2014/main" id="{EBBCE2A6-2894-A742-9492-4B3419279256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4" name="Bentuk Bebas: Bentuk 23">
              <a:extLst>
                <a:ext uri="{FF2B5EF4-FFF2-40B4-BE49-F238E27FC236}">
                  <a16:creationId xmlns:a16="http://schemas.microsoft.com/office/drawing/2014/main" id="{A0ABBEDF-3823-5843-95CB-0E9A00603F7B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CC6E9EDB-C051-304F-9B9E-A42C3F28F87B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2A30D15B-00C6-8B40-8CCD-A0E7BB606348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82A4FEB9-6199-4C4F-BC58-561D7129E5D8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9FB295B6-AA5E-1C43-B007-B32D8B81BF51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29" name="Grafik 31">
            <a:extLst>
              <a:ext uri="{FF2B5EF4-FFF2-40B4-BE49-F238E27FC236}">
                <a16:creationId xmlns:a16="http://schemas.microsoft.com/office/drawing/2014/main" id="{6E67A868-743A-AD41-AF1D-C3164DE28072}"/>
              </a:ext>
            </a:extLst>
          </p:cNvPr>
          <p:cNvGrpSpPr/>
          <p:nvPr/>
        </p:nvGrpSpPr>
        <p:grpSpPr>
          <a:xfrm>
            <a:off x="11069534" y="3142120"/>
            <a:ext cx="756616" cy="756616"/>
            <a:chOff x="5853112" y="3186112"/>
            <a:chExt cx="485775" cy="485775"/>
          </a:xfrm>
          <a:solidFill>
            <a:srgbClr val="2D2D7D">
              <a:alpha val="20000"/>
            </a:srgbClr>
          </a:solidFill>
        </p:grpSpPr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9C89AB2A-0990-2541-843D-25A679DBCC8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58733969-3EE2-EB43-B66D-7430E4BDE3E7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ABC56A6A-045F-C54B-B5BE-E3CF2445F308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1CDE4E96-0A08-0340-B60E-D3AC5B5F81CD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66AC8E63-CAC2-E446-BD03-A2CF8B330786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9C2914F4-D0A8-F14A-8430-FE2B064F719A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9" name="Persegi Panjang 70">
            <a:extLst>
              <a:ext uri="{FF2B5EF4-FFF2-40B4-BE49-F238E27FC236}">
                <a16:creationId xmlns:a16="http://schemas.microsoft.com/office/drawing/2014/main" id="{DFCB25AF-FE63-2D4E-B75A-90F1985D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450" y="1369404"/>
            <a:ext cx="268288" cy="46037"/>
          </a:xfrm>
          <a:prstGeom prst="rect">
            <a:avLst/>
          </a:prstGeom>
          <a:gradFill rotWithShape="0"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20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1" name="Oval 72">
            <a:extLst>
              <a:ext uri="{FF2B5EF4-FFF2-40B4-BE49-F238E27FC236}">
                <a16:creationId xmlns:a16="http://schemas.microsoft.com/office/drawing/2014/main" id="{1CE11433-A5CF-2D40-A3B2-831B9C06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79" y="6076613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2" name="Oval 73">
            <a:extLst>
              <a:ext uri="{FF2B5EF4-FFF2-40B4-BE49-F238E27FC236}">
                <a16:creationId xmlns:a16="http://schemas.microsoft.com/office/drawing/2014/main" id="{2029E30F-FEE6-A542-A012-07E73F42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783" y="1861040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3" name="Segitiga Sama Kaki 74">
            <a:extLst>
              <a:ext uri="{FF2B5EF4-FFF2-40B4-BE49-F238E27FC236}">
                <a16:creationId xmlns:a16="http://schemas.microsoft.com/office/drawing/2014/main" id="{F9D0AF4C-11C8-C547-AB74-49C0EEC126B7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2141924" y="1859362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6" name="Grafik 34">
            <a:extLst>
              <a:ext uri="{FF2B5EF4-FFF2-40B4-BE49-F238E27FC236}">
                <a16:creationId xmlns:a16="http://schemas.microsoft.com/office/drawing/2014/main" id="{3357AE65-2DB7-DC47-A225-B0EDD2D4CBC9}"/>
              </a:ext>
            </a:extLst>
          </p:cNvPr>
          <p:cNvSpPr>
            <a:spLocks/>
          </p:cNvSpPr>
          <p:nvPr/>
        </p:nvSpPr>
        <p:spPr bwMode="auto">
          <a:xfrm>
            <a:off x="11322015" y="311811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Grafik 34">
            <a:extLst>
              <a:ext uri="{FF2B5EF4-FFF2-40B4-BE49-F238E27FC236}">
                <a16:creationId xmlns:a16="http://schemas.microsoft.com/office/drawing/2014/main" id="{DC069FE8-46FC-AD41-AEC7-4A8B2D77A0FA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Kotak Teks 21">
            <a:extLst>
              <a:ext uri="{FF2B5EF4-FFF2-40B4-BE49-F238E27FC236}">
                <a16:creationId xmlns:a16="http://schemas.microsoft.com/office/drawing/2014/main" id="{6B8BB392-D969-8D48-B8CD-AD8E59F6C399}"/>
              </a:ext>
            </a:extLst>
          </p:cNvPr>
          <p:cNvSpPr txBox="1"/>
          <p:nvPr/>
        </p:nvSpPr>
        <p:spPr>
          <a:xfrm>
            <a:off x="1155792" y="828235"/>
            <a:ext cx="5633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Forensic Psychology</a:t>
            </a:r>
            <a:endParaRPr lang="en-ID" sz="36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344CFC-34F2-8247-9667-A03E1A761A37}"/>
              </a:ext>
            </a:extLst>
          </p:cNvPr>
          <p:cNvCxnSpPr>
            <a:cxnSpLocks/>
          </p:cNvCxnSpPr>
          <p:nvPr/>
        </p:nvCxnSpPr>
        <p:spPr>
          <a:xfrm>
            <a:off x="1210931" y="1505374"/>
            <a:ext cx="510218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 13">
            <a:extLst>
              <a:ext uri="{FF2B5EF4-FFF2-40B4-BE49-F238E27FC236}">
                <a16:creationId xmlns:a16="http://schemas.microsoft.com/office/drawing/2014/main" id="{4EDA1910-E7F6-8844-B9D8-1B05BD1B713B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2253804"/>
            <a:ext cx="373062" cy="373063"/>
            <a:chOff x="1714500" y="5126917"/>
            <a:chExt cx="469900" cy="469900"/>
          </a:xfrm>
        </p:grpSpPr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5F973345-54BC-E648-8E29-D2187D0F5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2" name="Konektor Panah Lurus 11">
              <a:extLst>
                <a:ext uri="{FF2B5EF4-FFF2-40B4-BE49-F238E27FC236}">
                  <a16:creationId xmlns:a16="http://schemas.microsoft.com/office/drawing/2014/main" id="{A8142BDB-CC89-A545-B581-CE7AD16D85D1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Kotak Teks 14">
            <a:extLst>
              <a:ext uri="{FF2B5EF4-FFF2-40B4-BE49-F238E27FC236}">
                <a16:creationId xmlns:a16="http://schemas.microsoft.com/office/drawing/2014/main" id="{A4920BA6-B9AA-4841-B73B-97BB15C3B079}"/>
              </a:ext>
            </a:extLst>
          </p:cNvPr>
          <p:cNvSpPr txBox="1"/>
          <p:nvPr/>
        </p:nvSpPr>
        <p:spPr>
          <a:xfrm>
            <a:off x="1682551" y="2274616"/>
            <a:ext cx="356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Growth and development</a:t>
            </a:r>
          </a:p>
        </p:txBody>
      </p:sp>
      <p:grpSp>
        <p:nvGrpSpPr>
          <p:cNvPr id="44" name="Grup 15">
            <a:extLst>
              <a:ext uri="{FF2B5EF4-FFF2-40B4-BE49-F238E27FC236}">
                <a16:creationId xmlns:a16="http://schemas.microsoft.com/office/drawing/2014/main" id="{6D59F021-770E-F344-90C5-7C536C860755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2793554"/>
            <a:ext cx="373062" cy="373063"/>
            <a:chOff x="1714500" y="5126917"/>
            <a:chExt cx="469900" cy="469900"/>
          </a:xfrm>
        </p:grpSpPr>
        <p:sp>
          <p:nvSpPr>
            <p:cNvPr id="45" name="Oval 16">
              <a:extLst>
                <a:ext uri="{FF2B5EF4-FFF2-40B4-BE49-F238E27FC236}">
                  <a16:creationId xmlns:a16="http://schemas.microsoft.com/office/drawing/2014/main" id="{0051E5D6-40DD-9049-9274-D08BD65A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6" name="Konektor Panah Lurus 17">
              <a:extLst>
                <a:ext uri="{FF2B5EF4-FFF2-40B4-BE49-F238E27FC236}">
                  <a16:creationId xmlns:a16="http://schemas.microsoft.com/office/drawing/2014/main" id="{AC714B09-2566-E64C-BF44-79871453B3F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 19">
            <a:extLst>
              <a:ext uri="{FF2B5EF4-FFF2-40B4-BE49-F238E27FC236}">
                <a16:creationId xmlns:a16="http://schemas.microsoft.com/office/drawing/2014/main" id="{6660531C-441C-FD46-836C-A09453899D4E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3365054"/>
            <a:ext cx="373062" cy="373063"/>
            <a:chOff x="1714500" y="5126917"/>
            <a:chExt cx="469900" cy="469900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2018E261-2084-B441-B2ED-96D5ABB0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9" name="Konektor Panah Lurus 21">
              <a:extLst>
                <a:ext uri="{FF2B5EF4-FFF2-40B4-BE49-F238E27FC236}">
                  <a16:creationId xmlns:a16="http://schemas.microsoft.com/office/drawing/2014/main" id="{0EFA9C46-72E5-7449-A02C-E47A44663C45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Kotak Teks 22">
            <a:extLst>
              <a:ext uri="{FF2B5EF4-FFF2-40B4-BE49-F238E27FC236}">
                <a16:creationId xmlns:a16="http://schemas.microsoft.com/office/drawing/2014/main" id="{CF131711-6F11-464D-8E49-281C80B0DE30}"/>
              </a:ext>
            </a:extLst>
          </p:cNvPr>
          <p:cNvSpPr txBox="1"/>
          <p:nvPr/>
        </p:nvSpPr>
        <p:spPr>
          <a:xfrm>
            <a:off x="1682552" y="3335762"/>
            <a:ext cx="344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Workload management</a:t>
            </a:r>
          </a:p>
        </p:txBody>
      </p:sp>
      <p:grpSp>
        <p:nvGrpSpPr>
          <p:cNvPr id="51" name="Grup 23">
            <a:extLst>
              <a:ext uri="{FF2B5EF4-FFF2-40B4-BE49-F238E27FC236}">
                <a16:creationId xmlns:a16="http://schemas.microsoft.com/office/drawing/2014/main" id="{9169F599-E53F-4245-B6E1-C8563CB638BC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3904804"/>
            <a:ext cx="373062" cy="373063"/>
            <a:chOff x="1714500" y="5126917"/>
            <a:chExt cx="469900" cy="469900"/>
          </a:xfrm>
        </p:grpSpPr>
        <p:sp>
          <p:nvSpPr>
            <p:cNvPr id="52" name="Oval 24">
              <a:extLst>
                <a:ext uri="{FF2B5EF4-FFF2-40B4-BE49-F238E27FC236}">
                  <a16:creationId xmlns:a16="http://schemas.microsoft.com/office/drawing/2014/main" id="{D8286AA4-39E6-2349-83C9-DCB8C760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53" name="Konektor Panah Lurus 25">
              <a:extLst>
                <a:ext uri="{FF2B5EF4-FFF2-40B4-BE49-F238E27FC236}">
                  <a16:creationId xmlns:a16="http://schemas.microsoft.com/office/drawing/2014/main" id="{9EAEA8AC-8C7E-134E-849D-649A38D28F20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Kotak Teks 26">
            <a:extLst>
              <a:ext uri="{FF2B5EF4-FFF2-40B4-BE49-F238E27FC236}">
                <a16:creationId xmlns:a16="http://schemas.microsoft.com/office/drawing/2014/main" id="{90E779C0-F3B7-0A45-BF2B-70EC9FE0744C}"/>
              </a:ext>
            </a:extLst>
          </p:cNvPr>
          <p:cNvSpPr txBox="1"/>
          <p:nvPr/>
        </p:nvSpPr>
        <p:spPr>
          <a:xfrm>
            <a:off x="1682552" y="3798768"/>
            <a:ext cx="38018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Reducing stress increases productivity</a:t>
            </a:r>
          </a:p>
        </p:txBody>
      </p:sp>
      <p:cxnSp>
        <p:nvCxnSpPr>
          <p:cNvPr id="55" name="Konektor Lurus 44">
            <a:extLst>
              <a:ext uri="{FF2B5EF4-FFF2-40B4-BE49-F238E27FC236}">
                <a16:creationId xmlns:a16="http://schemas.microsoft.com/office/drawing/2014/main" id="{1F741DE7-6A9F-4D4B-8353-9FCEFF6317FE}"/>
              </a:ext>
            </a:extLst>
          </p:cNvPr>
          <p:cNvCxnSpPr/>
          <p:nvPr/>
        </p:nvCxnSpPr>
        <p:spPr>
          <a:xfrm flipH="1">
            <a:off x="1214240" y="269354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Konektor Lurus 45">
            <a:extLst>
              <a:ext uri="{FF2B5EF4-FFF2-40B4-BE49-F238E27FC236}">
                <a16:creationId xmlns:a16="http://schemas.microsoft.com/office/drawing/2014/main" id="{0FA77528-F197-FF43-A414-743B5C8DD394}"/>
              </a:ext>
            </a:extLst>
          </p:cNvPr>
          <p:cNvCxnSpPr/>
          <p:nvPr/>
        </p:nvCxnSpPr>
        <p:spPr>
          <a:xfrm flipH="1">
            <a:off x="1214240" y="3255517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Konektor Lurus 46">
            <a:extLst>
              <a:ext uri="{FF2B5EF4-FFF2-40B4-BE49-F238E27FC236}">
                <a16:creationId xmlns:a16="http://schemas.microsoft.com/office/drawing/2014/main" id="{C0890465-B8A3-A34F-AADD-868CA4C91F9C}"/>
              </a:ext>
            </a:extLst>
          </p:cNvPr>
          <p:cNvCxnSpPr/>
          <p:nvPr/>
        </p:nvCxnSpPr>
        <p:spPr>
          <a:xfrm flipH="1">
            <a:off x="1214240" y="381749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Konektor Lurus 47">
            <a:extLst>
              <a:ext uri="{FF2B5EF4-FFF2-40B4-BE49-F238E27FC236}">
                <a16:creationId xmlns:a16="http://schemas.microsoft.com/office/drawing/2014/main" id="{BA24F33D-1EEE-FE4B-9DA2-DE827A3B812C}"/>
              </a:ext>
            </a:extLst>
          </p:cNvPr>
          <p:cNvCxnSpPr/>
          <p:nvPr/>
        </p:nvCxnSpPr>
        <p:spPr>
          <a:xfrm flipH="1">
            <a:off x="1214240" y="4398517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BE70B91-8DC9-3942-B7D5-E7B5FCFAA972}"/>
              </a:ext>
            </a:extLst>
          </p:cNvPr>
          <p:cNvSpPr/>
          <p:nvPr/>
        </p:nvSpPr>
        <p:spPr>
          <a:xfrm>
            <a:off x="1682551" y="2747056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Recognition and reward</a:t>
            </a:r>
          </a:p>
        </p:txBody>
      </p:sp>
      <p:grpSp>
        <p:nvGrpSpPr>
          <p:cNvPr id="60" name="Grup 23">
            <a:extLst>
              <a:ext uri="{FF2B5EF4-FFF2-40B4-BE49-F238E27FC236}">
                <a16:creationId xmlns:a16="http://schemas.microsoft.com/office/drawing/2014/main" id="{5CE86B21-C42E-5B40-ABEA-DE178C7C5F98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4543051"/>
            <a:ext cx="373062" cy="373063"/>
            <a:chOff x="1714500" y="5126917"/>
            <a:chExt cx="469900" cy="469900"/>
          </a:xfrm>
        </p:grpSpPr>
        <p:sp>
          <p:nvSpPr>
            <p:cNvPr id="61" name="Oval 24">
              <a:extLst>
                <a:ext uri="{FF2B5EF4-FFF2-40B4-BE49-F238E27FC236}">
                  <a16:creationId xmlns:a16="http://schemas.microsoft.com/office/drawing/2014/main" id="{D746911F-04B4-D74B-BFBA-49868BF1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62" name="Konektor Panah Lurus 25">
              <a:extLst>
                <a:ext uri="{FF2B5EF4-FFF2-40B4-BE49-F238E27FC236}">
                  <a16:creationId xmlns:a16="http://schemas.microsoft.com/office/drawing/2014/main" id="{F252C699-042B-B640-9475-34ABE8EFB9FA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Kotak Teks 26">
            <a:extLst>
              <a:ext uri="{FF2B5EF4-FFF2-40B4-BE49-F238E27FC236}">
                <a16:creationId xmlns:a16="http://schemas.microsoft.com/office/drawing/2014/main" id="{8E4577D6-B839-BE42-8BAB-028BCA32F6AE}"/>
              </a:ext>
            </a:extLst>
          </p:cNvPr>
          <p:cNvSpPr txBox="1"/>
          <p:nvPr/>
        </p:nvSpPr>
        <p:spPr>
          <a:xfrm>
            <a:off x="1682551" y="4499645"/>
            <a:ext cx="344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Engagement</a:t>
            </a:r>
          </a:p>
        </p:txBody>
      </p:sp>
      <p:cxnSp>
        <p:nvCxnSpPr>
          <p:cNvPr id="64" name="Konektor Lurus 47">
            <a:extLst>
              <a:ext uri="{FF2B5EF4-FFF2-40B4-BE49-F238E27FC236}">
                <a16:creationId xmlns:a16="http://schemas.microsoft.com/office/drawing/2014/main" id="{5C195744-17F2-5D48-8764-7238B21E1542}"/>
              </a:ext>
            </a:extLst>
          </p:cNvPr>
          <p:cNvCxnSpPr/>
          <p:nvPr/>
        </p:nvCxnSpPr>
        <p:spPr>
          <a:xfrm flipH="1">
            <a:off x="1214240" y="5036764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 23">
            <a:extLst>
              <a:ext uri="{FF2B5EF4-FFF2-40B4-BE49-F238E27FC236}">
                <a16:creationId xmlns:a16="http://schemas.microsoft.com/office/drawing/2014/main" id="{751920E4-8637-8843-A8AD-75C6FB88E03D}"/>
              </a:ext>
            </a:extLst>
          </p:cNvPr>
          <p:cNvGrpSpPr>
            <a:grpSpLocks/>
          </p:cNvGrpSpPr>
          <p:nvPr/>
        </p:nvGrpSpPr>
        <p:grpSpPr bwMode="auto">
          <a:xfrm>
            <a:off x="1214239" y="5143285"/>
            <a:ext cx="373062" cy="373063"/>
            <a:chOff x="1714500" y="5126917"/>
            <a:chExt cx="469900" cy="469900"/>
          </a:xfrm>
        </p:grpSpPr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C077D143-5C14-694B-8F38-E54E50EA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67" name="Konektor Panah Lurus 25">
              <a:extLst>
                <a:ext uri="{FF2B5EF4-FFF2-40B4-BE49-F238E27FC236}">
                  <a16:creationId xmlns:a16="http://schemas.microsoft.com/office/drawing/2014/main" id="{7E5D7DF0-6223-6F4C-B268-A536360EBB80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Kotak Teks 26">
            <a:extLst>
              <a:ext uri="{FF2B5EF4-FFF2-40B4-BE49-F238E27FC236}">
                <a16:creationId xmlns:a16="http://schemas.microsoft.com/office/drawing/2014/main" id="{2046FDC7-1C12-C942-B6A0-EFD40CA825A9}"/>
              </a:ext>
            </a:extLst>
          </p:cNvPr>
          <p:cNvSpPr txBox="1"/>
          <p:nvPr/>
        </p:nvSpPr>
        <p:spPr>
          <a:xfrm>
            <a:off x="1682550" y="5175035"/>
            <a:ext cx="32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Balance</a:t>
            </a:r>
          </a:p>
        </p:txBody>
      </p:sp>
      <p:cxnSp>
        <p:nvCxnSpPr>
          <p:cNvPr id="69" name="Konektor Lurus 47">
            <a:extLst>
              <a:ext uri="{FF2B5EF4-FFF2-40B4-BE49-F238E27FC236}">
                <a16:creationId xmlns:a16="http://schemas.microsoft.com/office/drawing/2014/main" id="{588D63BF-7380-7B46-AB72-99F42F4A916E}"/>
              </a:ext>
            </a:extLst>
          </p:cNvPr>
          <p:cNvCxnSpPr/>
          <p:nvPr/>
        </p:nvCxnSpPr>
        <p:spPr>
          <a:xfrm flipH="1">
            <a:off x="1214239" y="5636998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 23">
            <a:extLst>
              <a:ext uri="{FF2B5EF4-FFF2-40B4-BE49-F238E27FC236}">
                <a16:creationId xmlns:a16="http://schemas.microsoft.com/office/drawing/2014/main" id="{4C0A60FA-3A6F-AA4D-B230-488D7995B0C0}"/>
              </a:ext>
            </a:extLst>
          </p:cNvPr>
          <p:cNvGrpSpPr>
            <a:grpSpLocks/>
          </p:cNvGrpSpPr>
          <p:nvPr/>
        </p:nvGrpSpPr>
        <p:grpSpPr bwMode="auto">
          <a:xfrm>
            <a:off x="5581228" y="2191089"/>
            <a:ext cx="373062" cy="373063"/>
            <a:chOff x="1714500" y="5126917"/>
            <a:chExt cx="469900" cy="469900"/>
          </a:xfrm>
        </p:grpSpPr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19225C12-C1F1-024C-B7D6-46858D77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72" name="Konektor Panah Lurus 25">
              <a:extLst>
                <a:ext uri="{FF2B5EF4-FFF2-40B4-BE49-F238E27FC236}">
                  <a16:creationId xmlns:a16="http://schemas.microsoft.com/office/drawing/2014/main" id="{F48C9E0A-F93E-E444-B687-5E86CCF8D77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Kotak Teks 26">
            <a:extLst>
              <a:ext uri="{FF2B5EF4-FFF2-40B4-BE49-F238E27FC236}">
                <a16:creationId xmlns:a16="http://schemas.microsoft.com/office/drawing/2014/main" id="{A21197B2-C22E-784C-A1C3-137168F7990C}"/>
              </a:ext>
            </a:extLst>
          </p:cNvPr>
          <p:cNvSpPr txBox="1"/>
          <p:nvPr/>
        </p:nvSpPr>
        <p:spPr>
          <a:xfrm>
            <a:off x="6049540" y="2210313"/>
            <a:ext cx="357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Psychological protection</a:t>
            </a:r>
          </a:p>
        </p:txBody>
      </p:sp>
      <p:cxnSp>
        <p:nvCxnSpPr>
          <p:cNvPr id="75" name="Konektor Lurus 47">
            <a:extLst>
              <a:ext uri="{FF2B5EF4-FFF2-40B4-BE49-F238E27FC236}">
                <a16:creationId xmlns:a16="http://schemas.microsoft.com/office/drawing/2014/main" id="{AA2A8D8F-9261-284F-87A4-A80EF8650091}"/>
              </a:ext>
            </a:extLst>
          </p:cNvPr>
          <p:cNvCxnSpPr/>
          <p:nvPr/>
        </p:nvCxnSpPr>
        <p:spPr>
          <a:xfrm flipH="1">
            <a:off x="5581228" y="268480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 23">
            <a:extLst>
              <a:ext uri="{FF2B5EF4-FFF2-40B4-BE49-F238E27FC236}">
                <a16:creationId xmlns:a16="http://schemas.microsoft.com/office/drawing/2014/main" id="{5ECEFEC8-AA61-3247-97A9-59857B439D75}"/>
              </a:ext>
            </a:extLst>
          </p:cNvPr>
          <p:cNvGrpSpPr>
            <a:grpSpLocks/>
          </p:cNvGrpSpPr>
          <p:nvPr/>
        </p:nvGrpSpPr>
        <p:grpSpPr bwMode="auto">
          <a:xfrm>
            <a:off x="5581228" y="2829336"/>
            <a:ext cx="373062" cy="373063"/>
            <a:chOff x="1714500" y="5126917"/>
            <a:chExt cx="469900" cy="469900"/>
          </a:xfrm>
        </p:grpSpPr>
        <p:sp>
          <p:nvSpPr>
            <p:cNvPr id="77" name="Oval 24">
              <a:extLst>
                <a:ext uri="{FF2B5EF4-FFF2-40B4-BE49-F238E27FC236}">
                  <a16:creationId xmlns:a16="http://schemas.microsoft.com/office/drawing/2014/main" id="{F19F092B-3FB2-5A49-9D65-EC82B2BA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78" name="Konektor Panah Lurus 25">
              <a:extLst>
                <a:ext uri="{FF2B5EF4-FFF2-40B4-BE49-F238E27FC236}">
                  <a16:creationId xmlns:a16="http://schemas.microsoft.com/office/drawing/2014/main" id="{ADC75FD3-E50A-B740-81F2-C9F7D5D6D7C5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Kotak Teks 26">
            <a:extLst>
              <a:ext uri="{FF2B5EF4-FFF2-40B4-BE49-F238E27FC236}">
                <a16:creationId xmlns:a16="http://schemas.microsoft.com/office/drawing/2014/main" id="{C0BE4531-EA56-1E4E-B5AF-FACA9BB42BFA}"/>
              </a:ext>
            </a:extLst>
          </p:cNvPr>
          <p:cNvSpPr txBox="1"/>
          <p:nvPr/>
        </p:nvSpPr>
        <p:spPr>
          <a:xfrm>
            <a:off x="6049539" y="2836034"/>
            <a:ext cx="396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Protection of physical safety</a:t>
            </a:r>
          </a:p>
        </p:txBody>
      </p:sp>
      <p:cxnSp>
        <p:nvCxnSpPr>
          <p:cNvPr id="80" name="Konektor Lurus 47">
            <a:extLst>
              <a:ext uri="{FF2B5EF4-FFF2-40B4-BE49-F238E27FC236}">
                <a16:creationId xmlns:a16="http://schemas.microsoft.com/office/drawing/2014/main" id="{8B5055C6-5B7E-AB4D-B682-106E8651F3D8}"/>
              </a:ext>
            </a:extLst>
          </p:cNvPr>
          <p:cNvCxnSpPr/>
          <p:nvPr/>
        </p:nvCxnSpPr>
        <p:spPr>
          <a:xfrm flipH="1">
            <a:off x="5581228" y="3323049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 23">
            <a:extLst>
              <a:ext uri="{FF2B5EF4-FFF2-40B4-BE49-F238E27FC236}">
                <a16:creationId xmlns:a16="http://schemas.microsoft.com/office/drawing/2014/main" id="{AC6754B5-5B12-6741-ABBE-BED41450F6A4}"/>
              </a:ext>
            </a:extLst>
          </p:cNvPr>
          <p:cNvGrpSpPr>
            <a:grpSpLocks/>
          </p:cNvGrpSpPr>
          <p:nvPr/>
        </p:nvGrpSpPr>
        <p:grpSpPr bwMode="auto">
          <a:xfrm>
            <a:off x="5581227" y="3429570"/>
            <a:ext cx="373062" cy="373063"/>
            <a:chOff x="1714500" y="5126917"/>
            <a:chExt cx="469900" cy="469900"/>
          </a:xfrm>
        </p:grpSpPr>
        <p:sp>
          <p:nvSpPr>
            <p:cNvPr id="82" name="Oval 24">
              <a:extLst>
                <a:ext uri="{FF2B5EF4-FFF2-40B4-BE49-F238E27FC236}">
                  <a16:creationId xmlns:a16="http://schemas.microsoft.com/office/drawing/2014/main" id="{C87F8E90-418A-F74C-AB38-AA656A0D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83" name="Konektor Panah Lurus 25">
              <a:extLst>
                <a:ext uri="{FF2B5EF4-FFF2-40B4-BE49-F238E27FC236}">
                  <a16:creationId xmlns:a16="http://schemas.microsoft.com/office/drawing/2014/main" id="{2C865A2A-DA23-8244-903A-9FAAD159E60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Kotak Teks 26">
            <a:extLst>
              <a:ext uri="{FF2B5EF4-FFF2-40B4-BE49-F238E27FC236}">
                <a16:creationId xmlns:a16="http://schemas.microsoft.com/office/drawing/2014/main" id="{6D791598-555F-784A-83E0-42818C0C4973}"/>
              </a:ext>
            </a:extLst>
          </p:cNvPr>
          <p:cNvSpPr txBox="1"/>
          <p:nvPr/>
        </p:nvSpPr>
        <p:spPr>
          <a:xfrm>
            <a:off x="6049538" y="3436268"/>
            <a:ext cx="32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Management style</a:t>
            </a:r>
          </a:p>
        </p:txBody>
      </p:sp>
      <p:cxnSp>
        <p:nvCxnSpPr>
          <p:cNvPr id="85" name="Konektor Lurus 47">
            <a:extLst>
              <a:ext uri="{FF2B5EF4-FFF2-40B4-BE49-F238E27FC236}">
                <a16:creationId xmlns:a16="http://schemas.microsoft.com/office/drawing/2014/main" id="{C617E4D0-B83F-4548-91BE-BE2D0EA9B48A}"/>
              </a:ext>
            </a:extLst>
          </p:cNvPr>
          <p:cNvCxnSpPr/>
          <p:nvPr/>
        </p:nvCxnSpPr>
        <p:spPr>
          <a:xfrm flipH="1">
            <a:off x="5581227" y="3923283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 23">
            <a:extLst>
              <a:ext uri="{FF2B5EF4-FFF2-40B4-BE49-F238E27FC236}">
                <a16:creationId xmlns:a16="http://schemas.microsoft.com/office/drawing/2014/main" id="{3E002BEA-9ECD-6041-B572-DA5B890A2C7C}"/>
              </a:ext>
            </a:extLst>
          </p:cNvPr>
          <p:cNvGrpSpPr>
            <a:grpSpLocks/>
          </p:cNvGrpSpPr>
          <p:nvPr/>
        </p:nvGrpSpPr>
        <p:grpSpPr bwMode="auto">
          <a:xfrm>
            <a:off x="5581227" y="4145095"/>
            <a:ext cx="373062" cy="373063"/>
            <a:chOff x="1714500" y="5126917"/>
            <a:chExt cx="469900" cy="469900"/>
          </a:xfrm>
        </p:grpSpPr>
        <p:sp>
          <p:nvSpPr>
            <p:cNvPr id="87" name="Oval 24">
              <a:extLst>
                <a:ext uri="{FF2B5EF4-FFF2-40B4-BE49-F238E27FC236}">
                  <a16:creationId xmlns:a16="http://schemas.microsoft.com/office/drawing/2014/main" id="{238BC607-54BF-E54C-ADA0-4FDB6B6F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88" name="Konektor Panah Lurus 25">
              <a:extLst>
                <a:ext uri="{FF2B5EF4-FFF2-40B4-BE49-F238E27FC236}">
                  <a16:creationId xmlns:a16="http://schemas.microsoft.com/office/drawing/2014/main" id="{CD74C286-1C8D-AA48-98F5-E8C77523CC80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Kotak Teks 26">
            <a:extLst>
              <a:ext uri="{FF2B5EF4-FFF2-40B4-BE49-F238E27FC236}">
                <a16:creationId xmlns:a16="http://schemas.microsoft.com/office/drawing/2014/main" id="{57A9ADEF-7B4A-1A42-A418-35863E972EF3}"/>
              </a:ext>
            </a:extLst>
          </p:cNvPr>
          <p:cNvSpPr txBox="1"/>
          <p:nvPr/>
        </p:nvSpPr>
        <p:spPr>
          <a:xfrm>
            <a:off x="6049538" y="4164319"/>
            <a:ext cx="32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Customer Orientation</a:t>
            </a:r>
          </a:p>
        </p:txBody>
      </p:sp>
      <p:cxnSp>
        <p:nvCxnSpPr>
          <p:cNvPr id="90" name="Konektor Lurus 47">
            <a:extLst>
              <a:ext uri="{FF2B5EF4-FFF2-40B4-BE49-F238E27FC236}">
                <a16:creationId xmlns:a16="http://schemas.microsoft.com/office/drawing/2014/main" id="{30A9F539-9B00-174C-B638-01B99BF716CF}"/>
              </a:ext>
            </a:extLst>
          </p:cNvPr>
          <p:cNvCxnSpPr/>
          <p:nvPr/>
        </p:nvCxnSpPr>
        <p:spPr>
          <a:xfrm flipH="1">
            <a:off x="5581227" y="4638808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9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31">
            <a:extLst>
              <a:ext uri="{FF2B5EF4-FFF2-40B4-BE49-F238E27FC236}">
                <a16:creationId xmlns:a16="http://schemas.microsoft.com/office/drawing/2014/main" id="{6533B685-58EF-264D-86AE-CFB0AFDF3523}"/>
              </a:ext>
            </a:extLst>
          </p:cNvPr>
          <p:cNvGrpSpPr/>
          <p:nvPr/>
        </p:nvGrpSpPr>
        <p:grpSpPr>
          <a:xfrm>
            <a:off x="7101981" y="-287088"/>
            <a:ext cx="756616" cy="756616"/>
            <a:chOff x="5853112" y="3186112"/>
            <a:chExt cx="485775" cy="485775"/>
          </a:xfrm>
          <a:solidFill>
            <a:srgbClr val="FFB506"/>
          </a:solidFill>
        </p:grpSpPr>
        <p:sp>
          <p:nvSpPr>
            <p:cNvPr id="16" name="Bentuk Bebas: Bentuk 15">
              <a:extLst>
                <a:ext uri="{FF2B5EF4-FFF2-40B4-BE49-F238E27FC236}">
                  <a16:creationId xmlns:a16="http://schemas.microsoft.com/office/drawing/2014/main" id="{BCE0513D-E034-2448-B1A7-E5725D77854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7" name="Bentuk Bebas: Bentuk 16">
              <a:extLst>
                <a:ext uri="{FF2B5EF4-FFF2-40B4-BE49-F238E27FC236}">
                  <a16:creationId xmlns:a16="http://schemas.microsoft.com/office/drawing/2014/main" id="{A10F6CCB-FB07-DA49-B6D3-9ED598ED666A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8" name="Bentuk Bebas: Bentuk 17">
              <a:extLst>
                <a:ext uri="{FF2B5EF4-FFF2-40B4-BE49-F238E27FC236}">
                  <a16:creationId xmlns:a16="http://schemas.microsoft.com/office/drawing/2014/main" id="{33F7F7CB-908E-A541-B47D-DC0C4DAF32A7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9" name="Bentuk Bebas: Bentuk 18">
              <a:extLst>
                <a:ext uri="{FF2B5EF4-FFF2-40B4-BE49-F238E27FC236}">
                  <a16:creationId xmlns:a16="http://schemas.microsoft.com/office/drawing/2014/main" id="{E147E6E5-DF37-5448-A9A6-0B5FC30A9F25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0" name="Bentuk Bebas: Bentuk 19">
              <a:extLst>
                <a:ext uri="{FF2B5EF4-FFF2-40B4-BE49-F238E27FC236}">
                  <a16:creationId xmlns:a16="http://schemas.microsoft.com/office/drawing/2014/main" id="{5C634214-3E33-0E48-9ACD-48C960681B2E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1" name="Bentuk Bebas: Bentuk 20">
              <a:extLst>
                <a:ext uri="{FF2B5EF4-FFF2-40B4-BE49-F238E27FC236}">
                  <a16:creationId xmlns:a16="http://schemas.microsoft.com/office/drawing/2014/main" id="{E3F81349-872B-014E-9D30-823E33046E9E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5" name="Bentuk Bebas: Bentuk 10">
            <a:extLst>
              <a:ext uri="{FF2B5EF4-FFF2-40B4-BE49-F238E27FC236}">
                <a16:creationId xmlns:a16="http://schemas.microsoft.com/office/drawing/2014/main" id="{CF91ECF4-58D4-D14C-9117-2A2A226C66FF}"/>
              </a:ext>
            </a:extLst>
          </p:cNvPr>
          <p:cNvSpPr>
            <a:spLocks/>
          </p:cNvSpPr>
          <p:nvPr/>
        </p:nvSpPr>
        <p:spPr bwMode="auto">
          <a:xfrm rot="2700000" flipH="1">
            <a:off x="-1697038" y="3948113"/>
            <a:ext cx="4630738" cy="2973387"/>
          </a:xfrm>
          <a:custGeom>
            <a:avLst/>
            <a:gdLst>
              <a:gd name="T0" fmla="*/ 4631538 w 5838036"/>
              <a:gd name="T1" fmla="*/ 95708 h 3747729"/>
              <a:gd name="T2" fmla="*/ 1754028 w 5838036"/>
              <a:gd name="T3" fmla="*/ 2973217 h 3747729"/>
              <a:gd name="T4" fmla="*/ 0 w 5838036"/>
              <a:gd name="T5" fmla="*/ 1219190 h 3747729"/>
              <a:gd name="T6" fmla="*/ 85449 w 5838036"/>
              <a:gd name="T7" fmla="*/ 1167997 h 3747729"/>
              <a:gd name="T8" fmla="*/ 801540 w 5838036"/>
              <a:gd name="T9" fmla="*/ 1111830 h 3747729"/>
              <a:gd name="T10" fmla="*/ 2303216 w 5838036"/>
              <a:gd name="T11" fmla="*/ 1248762 h 3747729"/>
              <a:gd name="T12" fmla="*/ 4215116 w 5838036"/>
              <a:gd name="T13" fmla="*/ 0 h 3747729"/>
              <a:gd name="T14" fmla="*/ 4554705 w 5838036"/>
              <a:gd name="T15" fmla="*/ 62836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2" name="Grafik 31">
            <a:extLst>
              <a:ext uri="{FF2B5EF4-FFF2-40B4-BE49-F238E27FC236}">
                <a16:creationId xmlns:a16="http://schemas.microsoft.com/office/drawing/2014/main" id="{5A71661A-8E0A-804C-9742-130D98AF2E25}"/>
              </a:ext>
            </a:extLst>
          </p:cNvPr>
          <p:cNvGrpSpPr/>
          <p:nvPr/>
        </p:nvGrpSpPr>
        <p:grpSpPr>
          <a:xfrm>
            <a:off x="6752916" y="6479692"/>
            <a:ext cx="756616" cy="756616"/>
            <a:chOff x="5853112" y="3186112"/>
            <a:chExt cx="485775" cy="485775"/>
          </a:xfrm>
          <a:solidFill>
            <a:srgbClr val="2D2D7D"/>
          </a:solidFill>
        </p:grpSpPr>
        <p:sp>
          <p:nvSpPr>
            <p:cNvPr id="23" name="Bentuk Bebas: Bentuk 22">
              <a:extLst>
                <a:ext uri="{FF2B5EF4-FFF2-40B4-BE49-F238E27FC236}">
                  <a16:creationId xmlns:a16="http://schemas.microsoft.com/office/drawing/2014/main" id="{EBBCE2A6-2894-A742-9492-4B3419279256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4" name="Bentuk Bebas: Bentuk 23">
              <a:extLst>
                <a:ext uri="{FF2B5EF4-FFF2-40B4-BE49-F238E27FC236}">
                  <a16:creationId xmlns:a16="http://schemas.microsoft.com/office/drawing/2014/main" id="{A0ABBEDF-3823-5843-95CB-0E9A00603F7B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CC6E9EDB-C051-304F-9B9E-A42C3F28F87B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2A30D15B-00C6-8B40-8CCD-A0E7BB606348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82A4FEB9-6199-4C4F-BC58-561D7129E5D8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9FB295B6-AA5E-1C43-B007-B32D8B81BF51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29" name="Grafik 31">
            <a:extLst>
              <a:ext uri="{FF2B5EF4-FFF2-40B4-BE49-F238E27FC236}">
                <a16:creationId xmlns:a16="http://schemas.microsoft.com/office/drawing/2014/main" id="{6E67A868-743A-AD41-AF1D-C3164DE28072}"/>
              </a:ext>
            </a:extLst>
          </p:cNvPr>
          <p:cNvGrpSpPr/>
          <p:nvPr/>
        </p:nvGrpSpPr>
        <p:grpSpPr>
          <a:xfrm>
            <a:off x="11195361" y="2580042"/>
            <a:ext cx="756616" cy="756616"/>
            <a:chOff x="5853112" y="3186112"/>
            <a:chExt cx="485775" cy="485775"/>
          </a:xfrm>
          <a:solidFill>
            <a:srgbClr val="2D2D7D">
              <a:alpha val="20000"/>
            </a:srgbClr>
          </a:solidFill>
        </p:grpSpPr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9C89AB2A-0990-2541-843D-25A679DBCC8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58733969-3EE2-EB43-B66D-7430E4BDE3E7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ABC56A6A-045F-C54B-B5BE-E3CF2445F308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1CDE4E96-0A08-0340-B60E-D3AC5B5F81CD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66AC8E63-CAC2-E446-BD03-A2CF8B330786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9C2914F4-D0A8-F14A-8430-FE2B064F719A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9" name="Persegi Panjang 70">
            <a:extLst>
              <a:ext uri="{FF2B5EF4-FFF2-40B4-BE49-F238E27FC236}">
                <a16:creationId xmlns:a16="http://schemas.microsoft.com/office/drawing/2014/main" id="{DFCB25AF-FE63-2D4E-B75A-90F1985D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450" y="1369404"/>
            <a:ext cx="268288" cy="46037"/>
          </a:xfrm>
          <a:prstGeom prst="rect">
            <a:avLst/>
          </a:prstGeom>
          <a:gradFill rotWithShape="0"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20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1" name="Oval 72">
            <a:extLst>
              <a:ext uri="{FF2B5EF4-FFF2-40B4-BE49-F238E27FC236}">
                <a16:creationId xmlns:a16="http://schemas.microsoft.com/office/drawing/2014/main" id="{1CE11433-A5CF-2D40-A3B2-831B9C06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79" y="6076613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2" name="Oval 73">
            <a:extLst>
              <a:ext uri="{FF2B5EF4-FFF2-40B4-BE49-F238E27FC236}">
                <a16:creationId xmlns:a16="http://schemas.microsoft.com/office/drawing/2014/main" id="{2029E30F-FEE6-A542-A012-07E73F42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783" y="1861040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3" name="Segitiga Sama Kaki 74">
            <a:extLst>
              <a:ext uri="{FF2B5EF4-FFF2-40B4-BE49-F238E27FC236}">
                <a16:creationId xmlns:a16="http://schemas.microsoft.com/office/drawing/2014/main" id="{F9D0AF4C-11C8-C547-AB74-49C0EEC126B7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2141924" y="1859362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6" name="Grafik 34">
            <a:extLst>
              <a:ext uri="{FF2B5EF4-FFF2-40B4-BE49-F238E27FC236}">
                <a16:creationId xmlns:a16="http://schemas.microsoft.com/office/drawing/2014/main" id="{3357AE65-2DB7-DC47-A225-B0EDD2D4CBC9}"/>
              </a:ext>
            </a:extLst>
          </p:cNvPr>
          <p:cNvSpPr>
            <a:spLocks/>
          </p:cNvSpPr>
          <p:nvPr/>
        </p:nvSpPr>
        <p:spPr bwMode="auto">
          <a:xfrm>
            <a:off x="11322015" y="311811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Grafik 34">
            <a:extLst>
              <a:ext uri="{FF2B5EF4-FFF2-40B4-BE49-F238E27FC236}">
                <a16:creationId xmlns:a16="http://schemas.microsoft.com/office/drawing/2014/main" id="{DC069FE8-46FC-AD41-AEC7-4A8B2D77A0FA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Kotak Teks 21">
            <a:extLst>
              <a:ext uri="{FF2B5EF4-FFF2-40B4-BE49-F238E27FC236}">
                <a16:creationId xmlns:a16="http://schemas.microsoft.com/office/drawing/2014/main" id="{6B8BB392-D969-8D48-B8CD-AD8E59F6C399}"/>
              </a:ext>
            </a:extLst>
          </p:cNvPr>
          <p:cNvSpPr txBox="1"/>
          <p:nvPr/>
        </p:nvSpPr>
        <p:spPr>
          <a:xfrm>
            <a:off x="1123775" y="490270"/>
            <a:ext cx="56337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POSITIVE WORK ENVIRONMENT BENEFITS</a:t>
            </a:r>
            <a:endParaRPr lang="en-ID" sz="32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344CFC-34F2-8247-9667-A03E1A761A37}"/>
              </a:ext>
            </a:extLst>
          </p:cNvPr>
          <p:cNvCxnSpPr>
            <a:cxnSpLocks/>
          </p:cNvCxnSpPr>
          <p:nvPr/>
        </p:nvCxnSpPr>
        <p:spPr>
          <a:xfrm>
            <a:off x="1210931" y="1505374"/>
            <a:ext cx="534838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08215286-B104-4042-A0C7-FE9C0CC6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99" y="3504529"/>
            <a:ext cx="3860554" cy="3860554"/>
          </a:xfrm>
          <a:prstGeom prst="rect">
            <a:avLst/>
          </a:prstGeom>
        </p:spPr>
      </p:pic>
      <p:grpSp>
        <p:nvGrpSpPr>
          <p:cNvPr id="40" name="Grup 13">
            <a:extLst>
              <a:ext uri="{FF2B5EF4-FFF2-40B4-BE49-F238E27FC236}">
                <a16:creationId xmlns:a16="http://schemas.microsoft.com/office/drawing/2014/main" id="{4EDA1910-E7F6-8844-B9D8-1B05BD1B713B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2253804"/>
            <a:ext cx="373062" cy="373063"/>
            <a:chOff x="1714500" y="5126917"/>
            <a:chExt cx="469900" cy="469900"/>
          </a:xfrm>
        </p:grpSpPr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5F973345-54BC-E648-8E29-D2187D0F5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2" name="Konektor Panah Lurus 11">
              <a:extLst>
                <a:ext uri="{FF2B5EF4-FFF2-40B4-BE49-F238E27FC236}">
                  <a16:creationId xmlns:a16="http://schemas.microsoft.com/office/drawing/2014/main" id="{A8142BDB-CC89-A545-B581-CE7AD16D85D1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Kotak Teks 14">
            <a:extLst>
              <a:ext uri="{FF2B5EF4-FFF2-40B4-BE49-F238E27FC236}">
                <a16:creationId xmlns:a16="http://schemas.microsoft.com/office/drawing/2014/main" id="{A4920BA6-B9AA-4841-B73B-97BB15C3B079}"/>
              </a:ext>
            </a:extLst>
          </p:cNvPr>
          <p:cNvSpPr txBox="1"/>
          <p:nvPr/>
        </p:nvSpPr>
        <p:spPr>
          <a:xfrm>
            <a:off x="1682551" y="2186934"/>
            <a:ext cx="3305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Happiness has a multiplying effect</a:t>
            </a:r>
          </a:p>
        </p:txBody>
      </p:sp>
      <p:grpSp>
        <p:nvGrpSpPr>
          <p:cNvPr id="44" name="Grup 15">
            <a:extLst>
              <a:ext uri="{FF2B5EF4-FFF2-40B4-BE49-F238E27FC236}">
                <a16:creationId xmlns:a16="http://schemas.microsoft.com/office/drawing/2014/main" id="{6D59F021-770E-F344-90C5-7C536C860755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2793554"/>
            <a:ext cx="373062" cy="373063"/>
            <a:chOff x="1714500" y="5126917"/>
            <a:chExt cx="469900" cy="469900"/>
          </a:xfrm>
        </p:grpSpPr>
        <p:sp>
          <p:nvSpPr>
            <p:cNvPr id="45" name="Oval 16">
              <a:extLst>
                <a:ext uri="{FF2B5EF4-FFF2-40B4-BE49-F238E27FC236}">
                  <a16:creationId xmlns:a16="http://schemas.microsoft.com/office/drawing/2014/main" id="{0051E5D6-40DD-9049-9274-D08BD65A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6" name="Konektor Panah Lurus 17">
              <a:extLst>
                <a:ext uri="{FF2B5EF4-FFF2-40B4-BE49-F238E27FC236}">
                  <a16:creationId xmlns:a16="http://schemas.microsoft.com/office/drawing/2014/main" id="{AC714B09-2566-E64C-BF44-79871453B3F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 19">
            <a:extLst>
              <a:ext uri="{FF2B5EF4-FFF2-40B4-BE49-F238E27FC236}">
                <a16:creationId xmlns:a16="http://schemas.microsoft.com/office/drawing/2014/main" id="{6660531C-441C-FD46-836C-A09453899D4E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3365054"/>
            <a:ext cx="373062" cy="373063"/>
            <a:chOff x="1714500" y="5126917"/>
            <a:chExt cx="469900" cy="469900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2018E261-2084-B441-B2ED-96D5ABB0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49" name="Konektor Panah Lurus 21">
              <a:extLst>
                <a:ext uri="{FF2B5EF4-FFF2-40B4-BE49-F238E27FC236}">
                  <a16:creationId xmlns:a16="http://schemas.microsoft.com/office/drawing/2014/main" id="{0EFA9C46-72E5-7449-A02C-E47A44663C45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Kotak Teks 22">
            <a:extLst>
              <a:ext uri="{FF2B5EF4-FFF2-40B4-BE49-F238E27FC236}">
                <a16:creationId xmlns:a16="http://schemas.microsoft.com/office/drawing/2014/main" id="{CF131711-6F11-464D-8E49-281C80B0DE30}"/>
              </a:ext>
            </a:extLst>
          </p:cNvPr>
          <p:cNvSpPr txBox="1"/>
          <p:nvPr/>
        </p:nvSpPr>
        <p:spPr>
          <a:xfrm>
            <a:off x="1682552" y="3335762"/>
            <a:ext cx="344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Happy employees have the right attitude</a:t>
            </a:r>
          </a:p>
        </p:txBody>
      </p:sp>
      <p:grpSp>
        <p:nvGrpSpPr>
          <p:cNvPr id="51" name="Grup 23">
            <a:extLst>
              <a:ext uri="{FF2B5EF4-FFF2-40B4-BE49-F238E27FC236}">
                <a16:creationId xmlns:a16="http://schemas.microsoft.com/office/drawing/2014/main" id="{9169F599-E53F-4245-B6E1-C8563CB638BC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3904804"/>
            <a:ext cx="373062" cy="373063"/>
            <a:chOff x="1714500" y="5126917"/>
            <a:chExt cx="469900" cy="469900"/>
          </a:xfrm>
        </p:grpSpPr>
        <p:sp>
          <p:nvSpPr>
            <p:cNvPr id="52" name="Oval 24">
              <a:extLst>
                <a:ext uri="{FF2B5EF4-FFF2-40B4-BE49-F238E27FC236}">
                  <a16:creationId xmlns:a16="http://schemas.microsoft.com/office/drawing/2014/main" id="{D8286AA4-39E6-2349-83C9-DCB8C760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53" name="Konektor Panah Lurus 25">
              <a:extLst>
                <a:ext uri="{FF2B5EF4-FFF2-40B4-BE49-F238E27FC236}">
                  <a16:creationId xmlns:a16="http://schemas.microsoft.com/office/drawing/2014/main" id="{9EAEA8AC-8C7E-134E-849D-649A38D28F20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Kotak Teks 26">
            <a:extLst>
              <a:ext uri="{FF2B5EF4-FFF2-40B4-BE49-F238E27FC236}">
                <a16:creationId xmlns:a16="http://schemas.microsoft.com/office/drawing/2014/main" id="{90E779C0-F3B7-0A45-BF2B-70EC9FE0744C}"/>
              </a:ext>
            </a:extLst>
          </p:cNvPr>
          <p:cNvSpPr txBox="1"/>
          <p:nvPr/>
        </p:nvSpPr>
        <p:spPr>
          <a:xfrm>
            <a:off x="1682552" y="3861398"/>
            <a:ext cx="2901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Reducing stress increases productivity</a:t>
            </a:r>
          </a:p>
        </p:txBody>
      </p:sp>
      <p:cxnSp>
        <p:nvCxnSpPr>
          <p:cNvPr id="55" name="Konektor Lurus 44">
            <a:extLst>
              <a:ext uri="{FF2B5EF4-FFF2-40B4-BE49-F238E27FC236}">
                <a16:creationId xmlns:a16="http://schemas.microsoft.com/office/drawing/2014/main" id="{1F741DE7-6A9F-4D4B-8353-9FCEFF6317FE}"/>
              </a:ext>
            </a:extLst>
          </p:cNvPr>
          <p:cNvCxnSpPr/>
          <p:nvPr/>
        </p:nvCxnSpPr>
        <p:spPr>
          <a:xfrm flipH="1">
            <a:off x="1214240" y="269354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Konektor Lurus 45">
            <a:extLst>
              <a:ext uri="{FF2B5EF4-FFF2-40B4-BE49-F238E27FC236}">
                <a16:creationId xmlns:a16="http://schemas.microsoft.com/office/drawing/2014/main" id="{0FA77528-F197-FF43-A414-743B5C8DD394}"/>
              </a:ext>
            </a:extLst>
          </p:cNvPr>
          <p:cNvCxnSpPr/>
          <p:nvPr/>
        </p:nvCxnSpPr>
        <p:spPr>
          <a:xfrm flipH="1">
            <a:off x="1214240" y="3255517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Konektor Lurus 46">
            <a:extLst>
              <a:ext uri="{FF2B5EF4-FFF2-40B4-BE49-F238E27FC236}">
                <a16:creationId xmlns:a16="http://schemas.microsoft.com/office/drawing/2014/main" id="{C0890465-B8A3-A34F-AADD-868CA4C91F9C}"/>
              </a:ext>
            </a:extLst>
          </p:cNvPr>
          <p:cNvCxnSpPr/>
          <p:nvPr/>
        </p:nvCxnSpPr>
        <p:spPr>
          <a:xfrm flipH="1">
            <a:off x="1214240" y="381749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Konektor Lurus 47">
            <a:extLst>
              <a:ext uri="{FF2B5EF4-FFF2-40B4-BE49-F238E27FC236}">
                <a16:creationId xmlns:a16="http://schemas.microsoft.com/office/drawing/2014/main" id="{BA24F33D-1EEE-FE4B-9DA2-DE827A3B812C}"/>
              </a:ext>
            </a:extLst>
          </p:cNvPr>
          <p:cNvCxnSpPr/>
          <p:nvPr/>
        </p:nvCxnSpPr>
        <p:spPr>
          <a:xfrm flipH="1">
            <a:off x="1214240" y="4398517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BE70B91-8DC9-3942-B7D5-E7B5FCFAA972}"/>
              </a:ext>
            </a:extLst>
          </p:cNvPr>
          <p:cNvSpPr/>
          <p:nvPr/>
        </p:nvSpPr>
        <p:spPr>
          <a:xfrm>
            <a:off x="1682551" y="2747056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Happy employees are successful </a:t>
            </a:r>
          </a:p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employees</a:t>
            </a:r>
          </a:p>
        </p:txBody>
      </p:sp>
      <p:grpSp>
        <p:nvGrpSpPr>
          <p:cNvPr id="60" name="Grup 23">
            <a:extLst>
              <a:ext uri="{FF2B5EF4-FFF2-40B4-BE49-F238E27FC236}">
                <a16:creationId xmlns:a16="http://schemas.microsoft.com/office/drawing/2014/main" id="{5CE86B21-C42E-5B40-ABEA-DE178C7C5F98}"/>
              </a:ext>
            </a:extLst>
          </p:cNvPr>
          <p:cNvGrpSpPr>
            <a:grpSpLocks/>
          </p:cNvGrpSpPr>
          <p:nvPr/>
        </p:nvGrpSpPr>
        <p:grpSpPr bwMode="auto">
          <a:xfrm>
            <a:off x="1214240" y="4543051"/>
            <a:ext cx="373062" cy="373063"/>
            <a:chOff x="1714500" y="5126917"/>
            <a:chExt cx="469900" cy="469900"/>
          </a:xfrm>
        </p:grpSpPr>
        <p:sp>
          <p:nvSpPr>
            <p:cNvPr id="61" name="Oval 24">
              <a:extLst>
                <a:ext uri="{FF2B5EF4-FFF2-40B4-BE49-F238E27FC236}">
                  <a16:creationId xmlns:a16="http://schemas.microsoft.com/office/drawing/2014/main" id="{D746911F-04B4-D74B-BFBA-49868BF1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62" name="Konektor Panah Lurus 25">
              <a:extLst>
                <a:ext uri="{FF2B5EF4-FFF2-40B4-BE49-F238E27FC236}">
                  <a16:creationId xmlns:a16="http://schemas.microsoft.com/office/drawing/2014/main" id="{F252C699-042B-B640-9475-34ABE8EFB9FA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Kotak Teks 26">
            <a:extLst>
              <a:ext uri="{FF2B5EF4-FFF2-40B4-BE49-F238E27FC236}">
                <a16:creationId xmlns:a16="http://schemas.microsoft.com/office/drawing/2014/main" id="{8E4577D6-B839-BE42-8BAB-028BCA32F6AE}"/>
              </a:ext>
            </a:extLst>
          </p:cNvPr>
          <p:cNvSpPr txBox="1"/>
          <p:nvPr/>
        </p:nvSpPr>
        <p:spPr>
          <a:xfrm>
            <a:off x="1682551" y="4499645"/>
            <a:ext cx="344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Happy employees support each other</a:t>
            </a:r>
          </a:p>
        </p:txBody>
      </p:sp>
      <p:cxnSp>
        <p:nvCxnSpPr>
          <p:cNvPr id="64" name="Konektor Lurus 47">
            <a:extLst>
              <a:ext uri="{FF2B5EF4-FFF2-40B4-BE49-F238E27FC236}">
                <a16:creationId xmlns:a16="http://schemas.microsoft.com/office/drawing/2014/main" id="{5C195744-17F2-5D48-8764-7238B21E1542}"/>
              </a:ext>
            </a:extLst>
          </p:cNvPr>
          <p:cNvCxnSpPr/>
          <p:nvPr/>
        </p:nvCxnSpPr>
        <p:spPr>
          <a:xfrm flipH="1">
            <a:off x="1214240" y="5036764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 23">
            <a:extLst>
              <a:ext uri="{FF2B5EF4-FFF2-40B4-BE49-F238E27FC236}">
                <a16:creationId xmlns:a16="http://schemas.microsoft.com/office/drawing/2014/main" id="{751920E4-8637-8843-A8AD-75C6FB88E03D}"/>
              </a:ext>
            </a:extLst>
          </p:cNvPr>
          <p:cNvGrpSpPr>
            <a:grpSpLocks/>
          </p:cNvGrpSpPr>
          <p:nvPr/>
        </p:nvGrpSpPr>
        <p:grpSpPr bwMode="auto">
          <a:xfrm>
            <a:off x="1214239" y="5143285"/>
            <a:ext cx="373062" cy="373063"/>
            <a:chOff x="1714500" y="5126917"/>
            <a:chExt cx="469900" cy="469900"/>
          </a:xfrm>
        </p:grpSpPr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C077D143-5C14-694B-8F38-E54E50EA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67" name="Konektor Panah Lurus 25">
              <a:extLst>
                <a:ext uri="{FF2B5EF4-FFF2-40B4-BE49-F238E27FC236}">
                  <a16:creationId xmlns:a16="http://schemas.microsoft.com/office/drawing/2014/main" id="{7E5D7DF0-6223-6F4C-B268-A536360EBB80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Kotak Teks 26">
            <a:extLst>
              <a:ext uri="{FF2B5EF4-FFF2-40B4-BE49-F238E27FC236}">
                <a16:creationId xmlns:a16="http://schemas.microsoft.com/office/drawing/2014/main" id="{2046FDC7-1C12-C942-B6A0-EFD40CA825A9}"/>
              </a:ext>
            </a:extLst>
          </p:cNvPr>
          <p:cNvSpPr txBox="1"/>
          <p:nvPr/>
        </p:nvSpPr>
        <p:spPr>
          <a:xfrm>
            <a:off x="1682550" y="5175035"/>
            <a:ext cx="3209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Leaders lead by example</a:t>
            </a:r>
          </a:p>
        </p:txBody>
      </p:sp>
      <p:cxnSp>
        <p:nvCxnSpPr>
          <p:cNvPr id="69" name="Konektor Lurus 47">
            <a:extLst>
              <a:ext uri="{FF2B5EF4-FFF2-40B4-BE49-F238E27FC236}">
                <a16:creationId xmlns:a16="http://schemas.microsoft.com/office/drawing/2014/main" id="{588D63BF-7380-7B46-AB72-99F42F4A916E}"/>
              </a:ext>
            </a:extLst>
          </p:cNvPr>
          <p:cNvCxnSpPr/>
          <p:nvPr/>
        </p:nvCxnSpPr>
        <p:spPr>
          <a:xfrm flipH="1">
            <a:off x="1214239" y="5636998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 23">
            <a:extLst>
              <a:ext uri="{FF2B5EF4-FFF2-40B4-BE49-F238E27FC236}">
                <a16:creationId xmlns:a16="http://schemas.microsoft.com/office/drawing/2014/main" id="{4C0A60FA-3A6F-AA4D-B230-488D7995B0C0}"/>
              </a:ext>
            </a:extLst>
          </p:cNvPr>
          <p:cNvGrpSpPr>
            <a:grpSpLocks/>
          </p:cNvGrpSpPr>
          <p:nvPr/>
        </p:nvGrpSpPr>
        <p:grpSpPr bwMode="auto">
          <a:xfrm>
            <a:off x="5581228" y="2191089"/>
            <a:ext cx="373062" cy="373063"/>
            <a:chOff x="1714500" y="5126917"/>
            <a:chExt cx="469900" cy="469900"/>
          </a:xfrm>
        </p:grpSpPr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19225C12-C1F1-024C-B7D6-46858D77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72" name="Konektor Panah Lurus 25">
              <a:extLst>
                <a:ext uri="{FF2B5EF4-FFF2-40B4-BE49-F238E27FC236}">
                  <a16:creationId xmlns:a16="http://schemas.microsoft.com/office/drawing/2014/main" id="{F48C9E0A-F93E-E444-B687-5E86CCF8D77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Kotak Teks 26">
            <a:extLst>
              <a:ext uri="{FF2B5EF4-FFF2-40B4-BE49-F238E27FC236}">
                <a16:creationId xmlns:a16="http://schemas.microsoft.com/office/drawing/2014/main" id="{A21197B2-C22E-784C-A1C3-137168F7990C}"/>
              </a:ext>
            </a:extLst>
          </p:cNvPr>
          <p:cNvSpPr txBox="1"/>
          <p:nvPr/>
        </p:nvSpPr>
        <p:spPr>
          <a:xfrm>
            <a:off x="6049540" y="2147683"/>
            <a:ext cx="2901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Happiness inspires creativity</a:t>
            </a:r>
          </a:p>
        </p:txBody>
      </p:sp>
      <p:cxnSp>
        <p:nvCxnSpPr>
          <p:cNvPr id="75" name="Konektor Lurus 47">
            <a:extLst>
              <a:ext uri="{FF2B5EF4-FFF2-40B4-BE49-F238E27FC236}">
                <a16:creationId xmlns:a16="http://schemas.microsoft.com/office/drawing/2014/main" id="{AA2A8D8F-9261-284F-87A4-A80EF8650091}"/>
              </a:ext>
            </a:extLst>
          </p:cNvPr>
          <p:cNvCxnSpPr/>
          <p:nvPr/>
        </p:nvCxnSpPr>
        <p:spPr>
          <a:xfrm flipH="1">
            <a:off x="5581228" y="2684802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 23">
            <a:extLst>
              <a:ext uri="{FF2B5EF4-FFF2-40B4-BE49-F238E27FC236}">
                <a16:creationId xmlns:a16="http://schemas.microsoft.com/office/drawing/2014/main" id="{5ECEFEC8-AA61-3247-97A9-59857B439D75}"/>
              </a:ext>
            </a:extLst>
          </p:cNvPr>
          <p:cNvGrpSpPr>
            <a:grpSpLocks/>
          </p:cNvGrpSpPr>
          <p:nvPr/>
        </p:nvGrpSpPr>
        <p:grpSpPr bwMode="auto">
          <a:xfrm>
            <a:off x="5581228" y="2829336"/>
            <a:ext cx="373062" cy="373063"/>
            <a:chOff x="1714500" y="5126917"/>
            <a:chExt cx="469900" cy="469900"/>
          </a:xfrm>
        </p:grpSpPr>
        <p:sp>
          <p:nvSpPr>
            <p:cNvPr id="77" name="Oval 24">
              <a:extLst>
                <a:ext uri="{FF2B5EF4-FFF2-40B4-BE49-F238E27FC236}">
                  <a16:creationId xmlns:a16="http://schemas.microsoft.com/office/drawing/2014/main" id="{F19F092B-3FB2-5A49-9D65-EC82B2BA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78" name="Konektor Panah Lurus 25">
              <a:extLst>
                <a:ext uri="{FF2B5EF4-FFF2-40B4-BE49-F238E27FC236}">
                  <a16:creationId xmlns:a16="http://schemas.microsoft.com/office/drawing/2014/main" id="{ADC75FD3-E50A-B740-81F2-C9F7D5D6D7C5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Kotak Teks 26">
            <a:extLst>
              <a:ext uri="{FF2B5EF4-FFF2-40B4-BE49-F238E27FC236}">
                <a16:creationId xmlns:a16="http://schemas.microsoft.com/office/drawing/2014/main" id="{C0BE4531-EA56-1E4E-B5AF-FACA9BB42BFA}"/>
              </a:ext>
            </a:extLst>
          </p:cNvPr>
          <p:cNvSpPr txBox="1"/>
          <p:nvPr/>
        </p:nvSpPr>
        <p:spPr>
          <a:xfrm>
            <a:off x="6049539" y="2785930"/>
            <a:ext cx="3678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Happy employees are not afraid to make mistakes</a:t>
            </a:r>
          </a:p>
        </p:txBody>
      </p:sp>
      <p:cxnSp>
        <p:nvCxnSpPr>
          <p:cNvPr id="80" name="Konektor Lurus 47">
            <a:extLst>
              <a:ext uri="{FF2B5EF4-FFF2-40B4-BE49-F238E27FC236}">
                <a16:creationId xmlns:a16="http://schemas.microsoft.com/office/drawing/2014/main" id="{8B5055C6-5B7E-AB4D-B682-106E8651F3D8}"/>
              </a:ext>
            </a:extLst>
          </p:cNvPr>
          <p:cNvCxnSpPr/>
          <p:nvPr/>
        </p:nvCxnSpPr>
        <p:spPr>
          <a:xfrm flipH="1">
            <a:off x="5581228" y="3323049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 23">
            <a:extLst>
              <a:ext uri="{FF2B5EF4-FFF2-40B4-BE49-F238E27FC236}">
                <a16:creationId xmlns:a16="http://schemas.microsoft.com/office/drawing/2014/main" id="{AC6754B5-5B12-6741-ABBE-BED41450F6A4}"/>
              </a:ext>
            </a:extLst>
          </p:cNvPr>
          <p:cNvGrpSpPr>
            <a:grpSpLocks/>
          </p:cNvGrpSpPr>
          <p:nvPr/>
        </p:nvGrpSpPr>
        <p:grpSpPr bwMode="auto">
          <a:xfrm>
            <a:off x="5581227" y="3429570"/>
            <a:ext cx="373062" cy="373063"/>
            <a:chOff x="1714500" y="5126917"/>
            <a:chExt cx="469900" cy="469900"/>
          </a:xfrm>
        </p:grpSpPr>
        <p:sp>
          <p:nvSpPr>
            <p:cNvPr id="82" name="Oval 24">
              <a:extLst>
                <a:ext uri="{FF2B5EF4-FFF2-40B4-BE49-F238E27FC236}">
                  <a16:creationId xmlns:a16="http://schemas.microsoft.com/office/drawing/2014/main" id="{C87F8E90-418A-F74C-AB38-AA656A0D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126917"/>
              <a:ext cx="469900" cy="469900"/>
            </a:xfrm>
            <a:prstGeom prst="ellipse">
              <a:avLst/>
            </a:prstGeom>
            <a:solidFill>
              <a:srgbClr val="2D2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43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cxnSp>
          <p:nvCxnSpPr>
            <p:cNvPr id="83" name="Konektor Panah Lurus 25">
              <a:extLst>
                <a:ext uri="{FF2B5EF4-FFF2-40B4-BE49-F238E27FC236}">
                  <a16:creationId xmlns:a16="http://schemas.microsoft.com/office/drawing/2014/main" id="{2C865A2A-DA23-8244-903A-9FAAD159E60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474" y="5362866"/>
              <a:ext cx="2259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Kotak Teks 26">
            <a:extLst>
              <a:ext uri="{FF2B5EF4-FFF2-40B4-BE49-F238E27FC236}">
                <a16:creationId xmlns:a16="http://schemas.microsoft.com/office/drawing/2014/main" id="{6D791598-555F-784A-83E0-42818C0C4973}"/>
              </a:ext>
            </a:extLst>
          </p:cNvPr>
          <p:cNvSpPr txBox="1"/>
          <p:nvPr/>
        </p:nvSpPr>
        <p:spPr>
          <a:xfrm>
            <a:off x="6049538" y="3398690"/>
            <a:ext cx="320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1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People like to work with happy people</a:t>
            </a:r>
          </a:p>
        </p:txBody>
      </p:sp>
      <p:cxnSp>
        <p:nvCxnSpPr>
          <p:cNvPr id="85" name="Konektor Lurus 47">
            <a:extLst>
              <a:ext uri="{FF2B5EF4-FFF2-40B4-BE49-F238E27FC236}">
                <a16:creationId xmlns:a16="http://schemas.microsoft.com/office/drawing/2014/main" id="{C617E4D0-B83F-4548-91BE-BE2D0EA9B48A}"/>
              </a:ext>
            </a:extLst>
          </p:cNvPr>
          <p:cNvCxnSpPr/>
          <p:nvPr/>
        </p:nvCxnSpPr>
        <p:spPr>
          <a:xfrm flipH="1">
            <a:off x="5581227" y="3923283"/>
            <a:ext cx="3678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1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7" name="Grup 86">
            <a:extLst>
              <a:ext uri="{FF2B5EF4-FFF2-40B4-BE49-F238E27FC236}">
                <a16:creationId xmlns:a16="http://schemas.microsoft.com/office/drawing/2014/main" id="{FBC7B05C-C5F7-984B-9676-CB42518ED1B3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2646363"/>
            <a:ext cx="1468437" cy="1611312"/>
            <a:chOff x="7494278" y="759011"/>
            <a:chExt cx="2206074" cy="2418967"/>
          </a:xfrm>
        </p:grpSpPr>
        <p:sp>
          <p:nvSpPr>
            <p:cNvPr id="86105" name="Bentuk Bebas: Bentuk 88">
              <a:extLst>
                <a:ext uri="{FF2B5EF4-FFF2-40B4-BE49-F238E27FC236}">
                  <a16:creationId xmlns:a16="http://schemas.microsoft.com/office/drawing/2014/main" id="{A39D9F5F-0B8F-F94A-874C-FFFAA5EB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024" y="902663"/>
              <a:ext cx="2060328" cy="2275315"/>
            </a:xfrm>
            <a:custGeom>
              <a:avLst/>
              <a:gdLst>
                <a:gd name="T0" fmla="*/ 1192473 w 2060328"/>
                <a:gd name="T1" fmla="*/ 44582 h 2275315"/>
                <a:gd name="T2" fmla="*/ 1545246 w 2060328"/>
                <a:gd name="T3" fmla="*/ 247676 h 2275315"/>
                <a:gd name="T4" fmla="*/ 1899676 w 2060328"/>
                <a:gd name="T5" fmla="*/ 452421 h 2275315"/>
                <a:gd name="T6" fmla="*/ 2060329 w 2060328"/>
                <a:gd name="T7" fmla="*/ 731470 h 2275315"/>
                <a:gd name="T8" fmla="*/ 2060329 w 2060328"/>
                <a:gd name="T9" fmla="*/ 1137658 h 2275315"/>
                <a:gd name="T10" fmla="*/ 2060329 w 2060328"/>
                <a:gd name="T11" fmla="*/ 1545498 h 2275315"/>
                <a:gd name="T12" fmla="*/ 1899676 w 2060328"/>
                <a:gd name="T13" fmla="*/ 1824546 h 2275315"/>
                <a:gd name="T14" fmla="*/ 1545246 w 2060328"/>
                <a:gd name="T15" fmla="*/ 2027640 h 2275315"/>
                <a:gd name="T16" fmla="*/ 1192473 w 2060328"/>
                <a:gd name="T17" fmla="*/ 2230734 h 2275315"/>
                <a:gd name="T18" fmla="*/ 867855 w 2060328"/>
                <a:gd name="T19" fmla="*/ 2230734 h 2275315"/>
                <a:gd name="T20" fmla="*/ 515082 w 2060328"/>
                <a:gd name="T21" fmla="*/ 2027640 h 2275315"/>
                <a:gd name="T22" fmla="*/ 162309 w 2060328"/>
                <a:gd name="T23" fmla="*/ 1824546 h 2275315"/>
                <a:gd name="T24" fmla="*/ 0 w 2060328"/>
                <a:gd name="T25" fmla="*/ 1545498 h 2275315"/>
                <a:gd name="T26" fmla="*/ 0 w 2060328"/>
                <a:gd name="T27" fmla="*/ 1137658 h 2275315"/>
                <a:gd name="T28" fmla="*/ 0 w 2060328"/>
                <a:gd name="T29" fmla="*/ 731470 h 2275315"/>
                <a:gd name="T30" fmla="*/ 162309 w 2060328"/>
                <a:gd name="T31" fmla="*/ 452421 h 2275315"/>
                <a:gd name="T32" fmla="*/ 515082 w 2060328"/>
                <a:gd name="T33" fmla="*/ 247676 h 2275315"/>
                <a:gd name="T34" fmla="*/ 867855 w 2060328"/>
                <a:gd name="T35" fmla="*/ 44582 h 2275315"/>
                <a:gd name="T36" fmla="*/ 1192473 w 2060328"/>
                <a:gd name="T37" fmla="*/ 44582 h 22753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6106" name="Bentuk Bebas: Bentuk 90">
              <a:extLst>
                <a:ext uri="{FF2B5EF4-FFF2-40B4-BE49-F238E27FC236}">
                  <a16:creationId xmlns:a16="http://schemas.microsoft.com/office/drawing/2014/main" id="{5CAE1E4A-8F0B-0A48-9FE9-0010B891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78" y="759011"/>
              <a:ext cx="2061984" cy="2270362"/>
            </a:xfrm>
            <a:custGeom>
              <a:avLst/>
              <a:gdLst>
                <a:gd name="T0" fmla="*/ 0 w 2061984"/>
                <a:gd name="T1" fmla="*/ 1309380 h 2270362"/>
                <a:gd name="T2" fmla="*/ 283212 w 2061984"/>
                <a:gd name="T3" fmla="*/ 1890593 h 2270362"/>
                <a:gd name="T4" fmla="*/ 0 w 2061984"/>
                <a:gd name="T5" fmla="*/ 1547149 h 2270362"/>
                <a:gd name="T6" fmla="*/ 119247 w 2061984"/>
                <a:gd name="T7" fmla="*/ 1791522 h 2270362"/>
                <a:gd name="T8" fmla="*/ 0 w 2061984"/>
                <a:gd name="T9" fmla="*/ 1071611 h 2270362"/>
                <a:gd name="T10" fmla="*/ 445521 w 2061984"/>
                <a:gd name="T11" fmla="*/ 1983058 h 2270362"/>
                <a:gd name="T12" fmla="*/ 0 w 2061984"/>
                <a:gd name="T13" fmla="*/ 833842 h 2270362"/>
                <a:gd name="T14" fmla="*/ 606174 w 2061984"/>
                <a:gd name="T15" fmla="*/ 2075524 h 2270362"/>
                <a:gd name="T16" fmla="*/ 14906 w 2061984"/>
                <a:gd name="T17" fmla="*/ 625794 h 2270362"/>
                <a:gd name="T18" fmla="*/ 766827 w 2061984"/>
                <a:gd name="T19" fmla="*/ 2167990 h 2270362"/>
                <a:gd name="T20" fmla="*/ 77842 w 2061984"/>
                <a:gd name="T21" fmla="*/ 516817 h 2270362"/>
                <a:gd name="T22" fmla="*/ 924167 w 2061984"/>
                <a:gd name="T23" fmla="*/ 2252200 h 2270362"/>
                <a:gd name="T24" fmla="*/ 160653 w 2061984"/>
                <a:gd name="T25" fmla="*/ 447468 h 2270362"/>
                <a:gd name="T26" fmla="*/ 1048383 w 2061984"/>
                <a:gd name="T27" fmla="*/ 2270363 h 2270362"/>
                <a:gd name="T28" fmla="*/ 250088 w 2061984"/>
                <a:gd name="T29" fmla="*/ 396281 h 2270362"/>
                <a:gd name="T30" fmla="*/ 1152724 w 2061984"/>
                <a:gd name="T31" fmla="*/ 2245595 h 2270362"/>
                <a:gd name="T32" fmla="*/ 341180 w 2061984"/>
                <a:gd name="T33" fmla="*/ 343444 h 2270362"/>
                <a:gd name="T34" fmla="*/ 1245472 w 2061984"/>
                <a:gd name="T35" fmla="*/ 2196060 h 2270362"/>
                <a:gd name="T36" fmla="*/ 432272 w 2061984"/>
                <a:gd name="T37" fmla="*/ 292258 h 2270362"/>
                <a:gd name="T38" fmla="*/ 1334907 w 2061984"/>
                <a:gd name="T39" fmla="*/ 2144873 h 2270362"/>
                <a:gd name="T40" fmla="*/ 521707 w 2061984"/>
                <a:gd name="T41" fmla="*/ 239420 h 2270362"/>
                <a:gd name="T42" fmla="*/ 1425999 w 2061984"/>
                <a:gd name="T43" fmla="*/ 2092036 h 2270362"/>
                <a:gd name="T44" fmla="*/ 612799 w 2061984"/>
                <a:gd name="T45" fmla="*/ 188234 h 2270362"/>
                <a:gd name="T46" fmla="*/ 1517091 w 2061984"/>
                <a:gd name="T47" fmla="*/ 2040849 h 2270362"/>
                <a:gd name="T48" fmla="*/ 703890 w 2061984"/>
                <a:gd name="T49" fmla="*/ 135396 h 2270362"/>
                <a:gd name="T50" fmla="*/ 1606526 w 2061984"/>
                <a:gd name="T51" fmla="*/ 1988012 h 2270362"/>
                <a:gd name="T52" fmla="*/ 793326 w 2061984"/>
                <a:gd name="T53" fmla="*/ 82559 h 2270362"/>
                <a:gd name="T54" fmla="*/ 1697618 w 2061984"/>
                <a:gd name="T55" fmla="*/ 1936826 h 2270362"/>
                <a:gd name="T56" fmla="*/ 884418 w 2061984"/>
                <a:gd name="T57" fmla="*/ 31372 h 2270362"/>
                <a:gd name="T58" fmla="*/ 1788710 w 2061984"/>
                <a:gd name="T59" fmla="*/ 1883988 h 2270362"/>
                <a:gd name="T60" fmla="*/ 985447 w 2061984"/>
                <a:gd name="T61" fmla="*/ 0 h 2270362"/>
                <a:gd name="T62" fmla="*/ 1878145 w 2061984"/>
                <a:gd name="T63" fmla="*/ 1831151 h 2270362"/>
                <a:gd name="T64" fmla="*/ 1103038 w 2061984"/>
                <a:gd name="T65" fmla="*/ 4954 h 2270362"/>
                <a:gd name="T66" fmla="*/ 1964268 w 2061984"/>
                <a:gd name="T67" fmla="*/ 1771708 h 2270362"/>
                <a:gd name="T68" fmla="*/ 1253753 w 2061984"/>
                <a:gd name="T69" fmla="*/ 75954 h 2270362"/>
                <a:gd name="T70" fmla="*/ 2033829 w 2061984"/>
                <a:gd name="T71" fmla="*/ 1674289 h 2270362"/>
                <a:gd name="T72" fmla="*/ 1414406 w 2061984"/>
                <a:gd name="T73" fmla="*/ 168420 h 2270362"/>
                <a:gd name="T74" fmla="*/ 2061985 w 2061984"/>
                <a:gd name="T75" fmla="*/ 1494311 h 2270362"/>
                <a:gd name="T76" fmla="*/ 1576715 w 2061984"/>
                <a:gd name="T77" fmla="*/ 260885 h 2270362"/>
                <a:gd name="T78" fmla="*/ 2061985 w 2061984"/>
                <a:gd name="T79" fmla="*/ 1256542 h 2270362"/>
                <a:gd name="T80" fmla="*/ 1737367 w 2061984"/>
                <a:gd name="T81" fmla="*/ 353351 h 2270362"/>
                <a:gd name="T82" fmla="*/ 2061985 w 2061984"/>
                <a:gd name="T83" fmla="*/ 1018774 h 2270362"/>
                <a:gd name="T84" fmla="*/ 1898020 w 2061984"/>
                <a:gd name="T85" fmla="*/ 445817 h 2270362"/>
                <a:gd name="T86" fmla="*/ 2061985 w 2061984"/>
                <a:gd name="T87" fmla="*/ 781005 h 22703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6018" name="Kotak Teks 3">
            <a:extLst>
              <a:ext uri="{FF2B5EF4-FFF2-40B4-BE49-F238E27FC236}">
                <a16:creationId xmlns:a16="http://schemas.microsoft.com/office/drawing/2014/main" id="{39770228-5583-E54D-BF5E-3BF5D151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2613376"/>
            <a:ext cx="45085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PK" sz="8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Tha</a:t>
            </a:r>
            <a:r>
              <a:rPr lang="en-US" altLang="en-PK" sz="83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nks</a:t>
            </a:r>
            <a:endParaRPr lang="en-ID" altLang="en-PK" sz="8300" b="1" dirty="0">
              <a:solidFill>
                <a:schemeClr val="bg1"/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86104" name="Grafik 34">
            <a:extLst>
              <a:ext uri="{FF2B5EF4-FFF2-40B4-BE49-F238E27FC236}">
                <a16:creationId xmlns:a16="http://schemas.microsoft.com/office/drawing/2014/main" id="{CEBAC753-A810-824B-AB4A-CE93120CB431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6022" name="Oval 412">
            <a:extLst>
              <a:ext uri="{FF2B5EF4-FFF2-40B4-BE49-F238E27FC236}">
                <a16:creationId xmlns:a16="http://schemas.microsoft.com/office/drawing/2014/main" id="{F9ECD558-6449-0549-8D02-DBF8FEC2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2898548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86023" name="Segitiga Sama Kaki 7">
            <a:extLst>
              <a:ext uri="{FF2B5EF4-FFF2-40B4-BE49-F238E27FC236}">
                <a16:creationId xmlns:a16="http://schemas.microsoft.com/office/drawing/2014/main" id="{E6597FF2-9420-3A40-B511-D29D649D26C3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8910678" y="2859317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17" name="Oval 412">
            <a:extLst>
              <a:ext uri="{FF2B5EF4-FFF2-40B4-BE49-F238E27FC236}">
                <a16:creationId xmlns:a16="http://schemas.microsoft.com/office/drawing/2014/main" id="{D675F90C-DFBC-794F-AADB-7F992E0C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60" y="1222149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18" name="Oval 412">
            <a:extLst>
              <a:ext uri="{FF2B5EF4-FFF2-40B4-BE49-F238E27FC236}">
                <a16:creationId xmlns:a16="http://schemas.microsoft.com/office/drawing/2014/main" id="{DA720151-F1FB-634B-8004-AD28A6B4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1" y="5187951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19" name="Segitiga Sama Kaki 7">
            <a:extLst>
              <a:ext uri="{FF2B5EF4-FFF2-40B4-BE49-F238E27FC236}">
                <a16:creationId xmlns:a16="http://schemas.microsoft.com/office/drawing/2014/main" id="{8F1B051A-6C6D-524B-8F00-25C7DF02AD89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3865391" y="1237183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20" name="Segitiga Sama Kaki 7">
            <a:extLst>
              <a:ext uri="{FF2B5EF4-FFF2-40B4-BE49-F238E27FC236}">
                <a16:creationId xmlns:a16="http://schemas.microsoft.com/office/drawing/2014/main" id="{48E2B8DF-A733-E247-8162-E790043E6F5A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8710634" y="5433063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21" name="Segitiga Sama Kaki 7">
            <a:extLst>
              <a:ext uri="{FF2B5EF4-FFF2-40B4-BE49-F238E27FC236}">
                <a16:creationId xmlns:a16="http://schemas.microsoft.com/office/drawing/2014/main" id="{E975E968-BC74-5C4F-9843-A0968013A793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3238069" y="4680105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122" name="Oval 412">
            <a:extLst>
              <a:ext uri="{FF2B5EF4-FFF2-40B4-BE49-F238E27FC236}">
                <a16:creationId xmlns:a16="http://schemas.microsoft.com/office/drawing/2014/main" id="{87F26191-2C17-F444-8A63-26AB70F1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402263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imeline&#10;&#10;Description automatically generated">
            <a:extLst>
              <a:ext uri="{FF2B5EF4-FFF2-40B4-BE49-F238E27FC236}">
                <a16:creationId xmlns:a16="http://schemas.microsoft.com/office/drawing/2014/main" id="{E3ACCD85-7751-ABC2-49EE-3677867F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7"/>
          </a:xfrm>
          <a:prstGeom prst="rect">
            <a:avLst/>
          </a:prstGeom>
          <a:ln>
            <a:noFill/>
          </a:ln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7" name="Grafik 34">
            <a:extLst>
              <a:ext uri="{FF2B5EF4-FFF2-40B4-BE49-F238E27FC236}">
                <a16:creationId xmlns:a16="http://schemas.microsoft.com/office/drawing/2014/main" id="{28412488-883A-544D-A806-BF8CD4391F2B}"/>
              </a:ext>
            </a:extLst>
          </p:cNvPr>
          <p:cNvSpPr>
            <a:spLocks/>
          </p:cNvSpPr>
          <p:nvPr/>
        </p:nvSpPr>
        <p:spPr bwMode="auto">
          <a:xfrm>
            <a:off x="715964" y="567076"/>
            <a:ext cx="251654" cy="258087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9938" name="Grup 64">
            <a:extLst>
              <a:ext uri="{FF2B5EF4-FFF2-40B4-BE49-F238E27FC236}">
                <a16:creationId xmlns:a16="http://schemas.microsoft.com/office/drawing/2014/main" id="{3C8EF4D1-A4C5-A84E-A902-AD52A3FEC02E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2451100"/>
            <a:ext cx="1468437" cy="1611313"/>
            <a:chOff x="7494278" y="759011"/>
            <a:chExt cx="2206074" cy="2418967"/>
          </a:xfrm>
        </p:grpSpPr>
        <p:sp>
          <p:nvSpPr>
            <p:cNvPr id="40024" name="Bentuk Bebas: Bentuk 65">
              <a:extLst>
                <a:ext uri="{FF2B5EF4-FFF2-40B4-BE49-F238E27FC236}">
                  <a16:creationId xmlns:a16="http://schemas.microsoft.com/office/drawing/2014/main" id="{1BD418B3-0690-3F40-9E56-5F0C9595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024" y="902663"/>
              <a:ext cx="2060328" cy="2275315"/>
            </a:xfrm>
            <a:custGeom>
              <a:avLst/>
              <a:gdLst>
                <a:gd name="T0" fmla="*/ 1192473 w 2060328"/>
                <a:gd name="T1" fmla="*/ 44582 h 2275315"/>
                <a:gd name="T2" fmla="*/ 1545246 w 2060328"/>
                <a:gd name="T3" fmla="*/ 247676 h 2275315"/>
                <a:gd name="T4" fmla="*/ 1899676 w 2060328"/>
                <a:gd name="T5" fmla="*/ 452421 h 2275315"/>
                <a:gd name="T6" fmla="*/ 2060329 w 2060328"/>
                <a:gd name="T7" fmla="*/ 731470 h 2275315"/>
                <a:gd name="T8" fmla="*/ 2060329 w 2060328"/>
                <a:gd name="T9" fmla="*/ 1137658 h 2275315"/>
                <a:gd name="T10" fmla="*/ 2060329 w 2060328"/>
                <a:gd name="T11" fmla="*/ 1545498 h 2275315"/>
                <a:gd name="T12" fmla="*/ 1899676 w 2060328"/>
                <a:gd name="T13" fmla="*/ 1824546 h 2275315"/>
                <a:gd name="T14" fmla="*/ 1545246 w 2060328"/>
                <a:gd name="T15" fmla="*/ 2027640 h 2275315"/>
                <a:gd name="T16" fmla="*/ 1192473 w 2060328"/>
                <a:gd name="T17" fmla="*/ 2230734 h 2275315"/>
                <a:gd name="T18" fmla="*/ 867855 w 2060328"/>
                <a:gd name="T19" fmla="*/ 2230734 h 2275315"/>
                <a:gd name="T20" fmla="*/ 515082 w 2060328"/>
                <a:gd name="T21" fmla="*/ 2027640 h 2275315"/>
                <a:gd name="T22" fmla="*/ 162309 w 2060328"/>
                <a:gd name="T23" fmla="*/ 1824546 h 2275315"/>
                <a:gd name="T24" fmla="*/ 0 w 2060328"/>
                <a:gd name="T25" fmla="*/ 1545498 h 2275315"/>
                <a:gd name="T26" fmla="*/ 0 w 2060328"/>
                <a:gd name="T27" fmla="*/ 1137658 h 2275315"/>
                <a:gd name="T28" fmla="*/ 0 w 2060328"/>
                <a:gd name="T29" fmla="*/ 731470 h 2275315"/>
                <a:gd name="T30" fmla="*/ 162309 w 2060328"/>
                <a:gd name="T31" fmla="*/ 452421 h 2275315"/>
                <a:gd name="T32" fmla="*/ 515082 w 2060328"/>
                <a:gd name="T33" fmla="*/ 247676 h 2275315"/>
                <a:gd name="T34" fmla="*/ 867855 w 2060328"/>
                <a:gd name="T35" fmla="*/ 44582 h 2275315"/>
                <a:gd name="T36" fmla="*/ 1192473 w 2060328"/>
                <a:gd name="T37" fmla="*/ 44582 h 22753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9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25" name="Bentuk Bebas: Bentuk 66">
              <a:extLst>
                <a:ext uri="{FF2B5EF4-FFF2-40B4-BE49-F238E27FC236}">
                  <a16:creationId xmlns:a16="http://schemas.microsoft.com/office/drawing/2014/main" id="{0D79D76E-F6EF-014D-B9DD-FDC6109B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78" y="759011"/>
              <a:ext cx="2061984" cy="2270362"/>
            </a:xfrm>
            <a:custGeom>
              <a:avLst/>
              <a:gdLst>
                <a:gd name="T0" fmla="*/ 0 w 2061984"/>
                <a:gd name="T1" fmla="*/ 1309380 h 2270362"/>
                <a:gd name="T2" fmla="*/ 283212 w 2061984"/>
                <a:gd name="T3" fmla="*/ 1890593 h 2270362"/>
                <a:gd name="T4" fmla="*/ 0 w 2061984"/>
                <a:gd name="T5" fmla="*/ 1547149 h 2270362"/>
                <a:gd name="T6" fmla="*/ 119247 w 2061984"/>
                <a:gd name="T7" fmla="*/ 1791522 h 2270362"/>
                <a:gd name="T8" fmla="*/ 0 w 2061984"/>
                <a:gd name="T9" fmla="*/ 1071611 h 2270362"/>
                <a:gd name="T10" fmla="*/ 445521 w 2061984"/>
                <a:gd name="T11" fmla="*/ 1983058 h 2270362"/>
                <a:gd name="T12" fmla="*/ 0 w 2061984"/>
                <a:gd name="T13" fmla="*/ 833842 h 2270362"/>
                <a:gd name="T14" fmla="*/ 606174 w 2061984"/>
                <a:gd name="T15" fmla="*/ 2075524 h 2270362"/>
                <a:gd name="T16" fmla="*/ 14906 w 2061984"/>
                <a:gd name="T17" fmla="*/ 625794 h 2270362"/>
                <a:gd name="T18" fmla="*/ 766827 w 2061984"/>
                <a:gd name="T19" fmla="*/ 2167990 h 2270362"/>
                <a:gd name="T20" fmla="*/ 77842 w 2061984"/>
                <a:gd name="T21" fmla="*/ 516817 h 2270362"/>
                <a:gd name="T22" fmla="*/ 924167 w 2061984"/>
                <a:gd name="T23" fmla="*/ 2252200 h 2270362"/>
                <a:gd name="T24" fmla="*/ 160653 w 2061984"/>
                <a:gd name="T25" fmla="*/ 447468 h 2270362"/>
                <a:gd name="T26" fmla="*/ 1048383 w 2061984"/>
                <a:gd name="T27" fmla="*/ 2270363 h 2270362"/>
                <a:gd name="T28" fmla="*/ 250088 w 2061984"/>
                <a:gd name="T29" fmla="*/ 396281 h 2270362"/>
                <a:gd name="T30" fmla="*/ 1152724 w 2061984"/>
                <a:gd name="T31" fmla="*/ 2245595 h 2270362"/>
                <a:gd name="T32" fmla="*/ 341180 w 2061984"/>
                <a:gd name="T33" fmla="*/ 343444 h 2270362"/>
                <a:gd name="T34" fmla="*/ 1245472 w 2061984"/>
                <a:gd name="T35" fmla="*/ 2196060 h 2270362"/>
                <a:gd name="T36" fmla="*/ 432272 w 2061984"/>
                <a:gd name="T37" fmla="*/ 292258 h 2270362"/>
                <a:gd name="T38" fmla="*/ 1334907 w 2061984"/>
                <a:gd name="T39" fmla="*/ 2144873 h 2270362"/>
                <a:gd name="T40" fmla="*/ 521707 w 2061984"/>
                <a:gd name="T41" fmla="*/ 239420 h 2270362"/>
                <a:gd name="T42" fmla="*/ 1425999 w 2061984"/>
                <a:gd name="T43" fmla="*/ 2092036 h 2270362"/>
                <a:gd name="T44" fmla="*/ 612799 w 2061984"/>
                <a:gd name="T45" fmla="*/ 188234 h 2270362"/>
                <a:gd name="T46" fmla="*/ 1517091 w 2061984"/>
                <a:gd name="T47" fmla="*/ 2040849 h 2270362"/>
                <a:gd name="T48" fmla="*/ 703890 w 2061984"/>
                <a:gd name="T49" fmla="*/ 135396 h 2270362"/>
                <a:gd name="T50" fmla="*/ 1606526 w 2061984"/>
                <a:gd name="T51" fmla="*/ 1988012 h 2270362"/>
                <a:gd name="T52" fmla="*/ 793326 w 2061984"/>
                <a:gd name="T53" fmla="*/ 82559 h 2270362"/>
                <a:gd name="T54" fmla="*/ 1697618 w 2061984"/>
                <a:gd name="T55" fmla="*/ 1936826 h 2270362"/>
                <a:gd name="T56" fmla="*/ 884418 w 2061984"/>
                <a:gd name="T57" fmla="*/ 31372 h 2270362"/>
                <a:gd name="T58" fmla="*/ 1788710 w 2061984"/>
                <a:gd name="T59" fmla="*/ 1883988 h 2270362"/>
                <a:gd name="T60" fmla="*/ 985447 w 2061984"/>
                <a:gd name="T61" fmla="*/ 0 h 2270362"/>
                <a:gd name="T62" fmla="*/ 1878145 w 2061984"/>
                <a:gd name="T63" fmla="*/ 1831151 h 2270362"/>
                <a:gd name="T64" fmla="*/ 1103038 w 2061984"/>
                <a:gd name="T65" fmla="*/ 4954 h 2270362"/>
                <a:gd name="T66" fmla="*/ 1964268 w 2061984"/>
                <a:gd name="T67" fmla="*/ 1771708 h 2270362"/>
                <a:gd name="T68" fmla="*/ 1253753 w 2061984"/>
                <a:gd name="T69" fmla="*/ 75954 h 2270362"/>
                <a:gd name="T70" fmla="*/ 2033829 w 2061984"/>
                <a:gd name="T71" fmla="*/ 1674289 h 2270362"/>
                <a:gd name="T72" fmla="*/ 1414406 w 2061984"/>
                <a:gd name="T73" fmla="*/ 168420 h 2270362"/>
                <a:gd name="T74" fmla="*/ 2061985 w 2061984"/>
                <a:gd name="T75" fmla="*/ 1494311 h 2270362"/>
                <a:gd name="T76" fmla="*/ 1576715 w 2061984"/>
                <a:gd name="T77" fmla="*/ 260885 h 2270362"/>
                <a:gd name="T78" fmla="*/ 2061985 w 2061984"/>
                <a:gd name="T79" fmla="*/ 1256542 h 2270362"/>
                <a:gd name="T80" fmla="*/ 1737367 w 2061984"/>
                <a:gd name="T81" fmla="*/ 353351 h 2270362"/>
                <a:gd name="T82" fmla="*/ 2061985 w 2061984"/>
                <a:gd name="T83" fmla="*/ 1018774 h 2270362"/>
                <a:gd name="T84" fmla="*/ 1898020 w 2061984"/>
                <a:gd name="T85" fmla="*/ 445817 h 2270362"/>
                <a:gd name="T86" fmla="*/ 2061985 w 2061984"/>
                <a:gd name="T87" fmla="*/ 781005 h 22703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939" name="Kotak Teks 3">
            <a:extLst>
              <a:ext uri="{FF2B5EF4-FFF2-40B4-BE49-F238E27FC236}">
                <a16:creationId xmlns:a16="http://schemas.microsoft.com/office/drawing/2014/main" id="{30B0F140-0A3E-1A41-A354-D4D2C2E8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312" y="2335105"/>
            <a:ext cx="8241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PK" sz="60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Fields of  </a:t>
            </a:r>
            <a:r>
              <a:rPr lang="en-US" altLang="en-PK" sz="60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Psychology</a:t>
            </a:r>
            <a:endParaRPr lang="en-ID" altLang="en-PK" sz="6000" b="1" dirty="0">
              <a:solidFill>
                <a:schemeClr val="bg1"/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9941" name="Oval 238">
            <a:extLst>
              <a:ext uri="{FF2B5EF4-FFF2-40B4-BE49-F238E27FC236}">
                <a16:creationId xmlns:a16="http://schemas.microsoft.com/office/drawing/2014/main" id="{B3DA8C35-AC87-DE4E-BFA8-0DAA5397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5713413"/>
            <a:ext cx="214313" cy="212725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39942" name="Oval 239">
            <a:extLst>
              <a:ext uri="{FF2B5EF4-FFF2-40B4-BE49-F238E27FC236}">
                <a16:creationId xmlns:a16="http://schemas.microsoft.com/office/drawing/2014/main" id="{29F7BCA7-2158-7E46-9199-0F9F623C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588" y="2625725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39943" name="Segitiga Sama Kaki 16">
            <a:extLst>
              <a:ext uri="{FF2B5EF4-FFF2-40B4-BE49-F238E27FC236}">
                <a16:creationId xmlns:a16="http://schemas.microsoft.com/office/drawing/2014/main" id="{5E5D548B-C84F-E941-9831-26E9D9DF5D55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10694988" y="5162550"/>
            <a:ext cx="160337" cy="13811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</p:spTree>
    <p:extLst>
      <p:ext uri="{BB962C8B-B14F-4D97-AF65-F5344CB8AC3E}">
        <p14:creationId xmlns:p14="http://schemas.microsoft.com/office/powerpoint/2010/main" val="158596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Kotak Teks 3">
            <a:extLst>
              <a:ext uri="{FF2B5EF4-FFF2-40B4-BE49-F238E27FC236}">
                <a16:creationId xmlns:a16="http://schemas.microsoft.com/office/drawing/2014/main" id="{0CF08B40-7AF8-BE4A-9078-8B079E674564}"/>
              </a:ext>
            </a:extLst>
          </p:cNvPr>
          <p:cNvSpPr txBox="1"/>
          <p:nvPr/>
        </p:nvSpPr>
        <p:spPr>
          <a:xfrm>
            <a:off x="3317880" y="414799"/>
            <a:ext cx="58280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Fields of Psychology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48133" name="Bentuk Bebas: Bentuk 54">
            <a:extLst>
              <a:ext uri="{FF2B5EF4-FFF2-40B4-BE49-F238E27FC236}">
                <a16:creationId xmlns:a16="http://schemas.microsoft.com/office/drawing/2014/main" id="{7001415E-C951-D243-8E85-BE38F2BE4280}"/>
              </a:ext>
            </a:extLst>
          </p:cNvPr>
          <p:cNvSpPr>
            <a:spLocks/>
          </p:cNvSpPr>
          <p:nvPr/>
        </p:nvSpPr>
        <p:spPr bwMode="auto">
          <a:xfrm>
            <a:off x="3327400" y="5757863"/>
            <a:ext cx="28575" cy="9525"/>
          </a:xfrm>
          <a:custGeom>
            <a:avLst/>
            <a:gdLst>
              <a:gd name="T0" fmla="*/ 2800 w 51794"/>
              <a:gd name="T1" fmla="*/ 9795 h 17540"/>
              <a:gd name="T2" fmla="*/ 0 w 51794"/>
              <a:gd name="T3" fmla="*/ 9294 h 17540"/>
              <a:gd name="T4" fmla="*/ 2800 w 51794"/>
              <a:gd name="T5" fmla="*/ 9795 h 175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894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34" name="Bentuk Bebas: Bentuk 55">
            <a:extLst>
              <a:ext uri="{FF2B5EF4-FFF2-40B4-BE49-F238E27FC236}">
                <a16:creationId xmlns:a16="http://schemas.microsoft.com/office/drawing/2014/main" id="{DE9A908F-AD28-F447-87A7-32C351BFAE69}"/>
              </a:ext>
            </a:extLst>
          </p:cNvPr>
          <p:cNvSpPr>
            <a:spLocks/>
          </p:cNvSpPr>
          <p:nvPr/>
        </p:nvSpPr>
        <p:spPr bwMode="auto">
          <a:xfrm>
            <a:off x="3325813" y="5767388"/>
            <a:ext cx="1587" cy="0"/>
          </a:xfrm>
          <a:custGeom>
            <a:avLst/>
            <a:gdLst>
              <a:gd name="T0" fmla="*/ 1501 w 2685"/>
              <a:gd name="T1" fmla="*/ 450 h 1790"/>
              <a:gd name="T2" fmla="*/ 0 w 2685"/>
              <a:gd name="T3" fmla="*/ 0 h 1790"/>
              <a:gd name="T4" fmla="*/ 0 w 2685"/>
              <a:gd name="T5" fmla="*/ 1001 h 17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lnTo>
                  <a:pt x="2686" y="80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894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47AE3-05C6-6C2A-6B2B-4B5CEE86C624}"/>
              </a:ext>
            </a:extLst>
          </p:cNvPr>
          <p:cNvGrpSpPr/>
          <p:nvPr/>
        </p:nvGrpSpPr>
        <p:grpSpPr>
          <a:xfrm>
            <a:off x="951015" y="1676230"/>
            <a:ext cx="6018449" cy="517065"/>
            <a:chOff x="1100915" y="1826130"/>
            <a:chExt cx="6018449" cy="517065"/>
          </a:xfrm>
        </p:grpSpPr>
        <p:sp>
          <p:nvSpPr>
            <p:cNvPr id="48137" name="Kotak Teks 240">
              <a:extLst>
                <a:ext uri="{FF2B5EF4-FFF2-40B4-BE49-F238E27FC236}">
                  <a16:creationId xmlns:a16="http://schemas.microsoft.com/office/drawing/2014/main" id="{1C41FD88-2A7F-E64A-8495-566EFD8AF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358" y="1826130"/>
              <a:ext cx="5497006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20000"/>
                </a:lnSpc>
                <a:defRPr sz="1300">
                  <a:solidFill>
                    <a:srgbClr val="262668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sz="2400" dirty="0"/>
                <a:t>Developmental Psychology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424124-E516-1B44-88D8-D45309F11599}"/>
                </a:ext>
              </a:extLst>
            </p:cNvPr>
            <p:cNvSpPr/>
            <p:nvPr/>
          </p:nvSpPr>
          <p:spPr>
            <a:xfrm>
              <a:off x="1100915" y="1866504"/>
              <a:ext cx="404813" cy="404812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=</a:t>
              </a:r>
            </a:p>
          </p:txBody>
        </p:sp>
      </p:grpSp>
      <p:sp>
        <p:nvSpPr>
          <p:cNvPr id="48141" name="Bentuk Bebas: Bentuk 54">
            <a:extLst>
              <a:ext uri="{FF2B5EF4-FFF2-40B4-BE49-F238E27FC236}">
                <a16:creationId xmlns:a16="http://schemas.microsoft.com/office/drawing/2014/main" id="{2C98777B-B016-874F-8B18-2E9D6130DF41}"/>
              </a:ext>
            </a:extLst>
          </p:cNvPr>
          <p:cNvSpPr>
            <a:spLocks/>
          </p:cNvSpPr>
          <p:nvPr/>
        </p:nvSpPr>
        <p:spPr bwMode="auto">
          <a:xfrm>
            <a:off x="10996613" y="5757863"/>
            <a:ext cx="28575" cy="9525"/>
          </a:xfrm>
          <a:custGeom>
            <a:avLst/>
            <a:gdLst>
              <a:gd name="T0" fmla="*/ 2800 w 51794"/>
              <a:gd name="T1" fmla="*/ 9795 h 17540"/>
              <a:gd name="T2" fmla="*/ 0 w 51794"/>
              <a:gd name="T3" fmla="*/ 9294 h 17540"/>
              <a:gd name="T4" fmla="*/ 2800 w 51794"/>
              <a:gd name="T5" fmla="*/ 9795 h 175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894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142" name="Bentuk Bebas: Bentuk 55">
            <a:extLst>
              <a:ext uri="{FF2B5EF4-FFF2-40B4-BE49-F238E27FC236}">
                <a16:creationId xmlns:a16="http://schemas.microsoft.com/office/drawing/2014/main" id="{1B91CB2B-75FA-9845-9508-C3DA67E6DE31}"/>
              </a:ext>
            </a:extLst>
          </p:cNvPr>
          <p:cNvSpPr>
            <a:spLocks/>
          </p:cNvSpPr>
          <p:nvPr/>
        </p:nvSpPr>
        <p:spPr bwMode="auto">
          <a:xfrm>
            <a:off x="10995025" y="5767388"/>
            <a:ext cx="1588" cy="0"/>
          </a:xfrm>
          <a:custGeom>
            <a:avLst/>
            <a:gdLst>
              <a:gd name="T0" fmla="*/ 1501 w 2685"/>
              <a:gd name="T1" fmla="*/ 450 h 1790"/>
              <a:gd name="T2" fmla="*/ 0 w 2685"/>
              <a:gd name="T3" fmla="*/ 0 h 1790"/>
              <a:gd name="T4" fmla="*/ 0 w 2685"/>
              <a:gd name="T5" fmla="*/ 1001 h 17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lnTo>
                  <a:pt x="2686" y="80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894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7CDC2-A4B5-E6C2-7626-DE4E0BA4F241}"/>
              </a:ext>
            </a:extLst>
          </p:cNvPr>
          <p:cNvGrpSpPr/>
          <p:nvPr/>
        </p:nvGrpSpPr>
        <p:grpSpPr>
          <a:xfrm>
            <a:off x="942822" y="2509788"/>
            <a:ext cx="6026642" cy="517065"/>
            <a:chOff x="1092722" y="2680397"/>
            <a:chExt cx="6026642" cy="517065"/>
          </a:xfrm>
        </p:grpSpPr>
        <p:sp>
          <p:nvSpPr>
            <p:cNvPr id="111" name="Kotak Teks 240">
              <a:extLst>
                <a:ext uri="{FF2B5EF4-FFF2-40B4-BE49-F238E27FC236}">
                  <a16:creationId xmlns:a16="http://schemas.microsoft.com/office/drawing/2014/main" id="{A46E7C31-5B57-B34C-91D7-9A673A88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358" y="2680397"/>
              <a:ext cx="5497006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20000"/>
                </a:lnSpc>
                <a:defRPr sz="1300">
                  <a:solidFill>
                    <a:srgbClr val="262668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sz="2400" dirty="0"/>
                <a:t>Physiological Psychology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BE85378-6414-1140-BC47-3FCCBC71D093}"/>
                </a:ext>
              </a:extLst>
            </p:cNvPr>
            <p:cNvSpPr/>
            <p:nvPr/>
          </p:nvSpPr>
          <p:spPr>
            <a:xfrm>
              <a:off x="1092722" y="2731093"/>
              <a:ext cx="404813" cy="404812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=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EBE09A-D87B-E720-74B9-35E2F9B4BAAE}"/>
              </a:ext>
            </a:extLst>
          </p:cNvPr>
          <p:cNvGrpSpPr/>
          <p:nvPr/>
        </p:nvGrpSpPr>
        <p:grpSpPr>
          <a:xfrm>
            <a:off x="944840" y="3343346"/>
            <a:ext cx="6024624" cy="517065"/>
            <a:chOff x="1094740" y="3443160"/>
            <a:chExt cx="6024624" cy="517065"/>
          </a:xfrm>
        </p:grpSpPr>
        <p:sp>
          <p:nvSpPr>
            <p:cNvPr id="113" name="Kotak Teks 240">
              <a:extLst>
                <a:ext uri="{FF2B5EF4-FFF2-40B4-BE49-F238E27FC236}">
                  <a16:creationId xmlns:a16="http://schemas.microsoft.com/office/drawing/2014/main" id="{C719DC84-1005-8449-BD9D-DE601EEF0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358" y="3443160"/>
              <a:ext cx="5497006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20000"/>
                </a:lnSpc>
                <a:defRPr sz="1300">
                  <a:solidFill>
                    <a:srgbClr val="262668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sz="2400" dirty="0"/>
                <a:t>Experimental Psychology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D535AE3-422E-A940-AA0C-FC4024364F8A}"/>
                </a:ext>
              </a:extLst>
            </p:cNvPr>
            <p:cNvSpPr/>
            <p:nvPr/>
          </p:nvSpPr>
          <p:spPr>
            <a:xfrm>
              <a:off x="1094740" y="3534802"/>
              <a:ext cx="404813" cy="404812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=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9A8BED-6FD3-A8D4-750E-45EA98DB6EB9}"/>
              </a:ext>
            </a:extLst>
          </p:cNvPr>
          <p:cNvGrpSpPr/>
          <p:nvPr/>
        </p:nvGrpSpPr>
        <p:grpSpPr>
          <a:xfrm>
            <a:off x="951015" y="4176904"/>
            <a:ext cx="6018449" cy="517065"/>
            <a:chOff x="1100915" y="4279362"/>
            <a:chExt cx="6018449" cy="517065"/>
          </a:xfrm>
        </p:grpSpPr>
        <p:sp>
          <p:nvSpPr>
            <p:cNvPr id="115" name="Kotak Teks 240">
              <a:extLst>
                <a:ext uri="{FF2B5EF4-FFF2-40B4-BE49-F238E27FC236}">
                  <a16:creationId xmlns:a16="http://schemas.microsoft.com/office/drawing/2014/main" id="{48DD6407-B6D0-784D-B620-CF0CA4CC6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358" y="4279362"/>
              <a:ext cx="5497006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lnSpc>
                  <a:spcPct val="120000"/>
                </a:lnSpc>
                <a:defRPr sz="1300">
                  <a:solidFill>
                    <a:srgbClr val="262668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sz="2400" dirty="0"/>
                <a:t>Personality Psychology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2A044E4-060B-0141-B7DF-D716382AE7C3}"/>
                </a:ext>
              </a:extLst>
            </p:cNvPr>
            <p:cNvSpPr/>
            <p:nvPr/>
          </p:nvSpPr>
          <p:spPr>
            <a:xfrm>
              <a:off x="1100915" y="4336052"/>
              <a:ext cx="404813" cy="404812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=</a:t>
              </a:r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2E1A61-9059-BA46-BC15-9327BF6E0CF1}"/>
              </a:ext>
            </a:extLst>
          </p:cNvPr>
          <p:cNvCxnSpPr>
            <a:cxnSpLocks/>
          </p:cNvCxnSpPr>
          <p:nvPr/>
        </p:nvCxnSpPr>
        <p:spPr>
          <a:xfrm flipV="1">
            <a:off x="3553153" y="1032345"/>
            <a:ext cx="5294992" cy="2280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D713A1-31C2-1ADB-E8B6-AF779D093928}"/>
              </a:ext>
            </a:extLst>
          </p:cNvPr>
          <p:cNvGrpSpPr/>
          <p:nvPr/>
        </p:nvGrpSpPr>
        <p:grpSpPr>
          <a:xfrm>
            <a:off x="6231899" y="1719488"/>
            <a:ext cx="5981569" cy="2145491"/>
            <a:chOff x="6281988" y="2652124"/>
            <a:chExt cx="5981569" cy="21454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C7DF4E-AA76-0352-BAEE-9CB6CFFE606B}"/>
                </a:ext>
              </a:extLst>
            </p:cNvPr>
            <p:cNvGrpSpPr/>
            <p:nvPr/>
          </p:nvGrpSpPr>
          <p:grpSpPr>
            <a:xfrm>
              <a:off x="6290181" y="2652124"/>
              <a:ext cx="5901819" cy="517065"/>
              <a:chOff x="1100915" y="1810387"/>
              <a:chExt cx="5901819" cy="517065"/>
            </a:xfrm>
          </p:grpSpPr>
          <p:sp>
            <p:nvSpPr>
              <p:cNvPr id="7" name="Kotak Teks 240">
                <a:extLst>
                  <a:ext uri="{FF2B5EF4-FFF2-40B4-BE49-F238E27FC236}">
                    <a16:creationId xmlns:a16="http://schemas.microsoft.com/office/drawing/2014/main" id="{349469E8-C634-A621-89A2-441F49BFE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728" y="1810387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Clinical Psychology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8DD99D0-5EF3-6044-9EEC-E772AF3292CD}"/>
                  </a:ext>
                </a:extLst>
              </p:cNvPr>
              <p:cNvSpPr/>
              <p:nvPr/>
            </p:nvSpPr>
            <p:spPr>
              <a:xfrm>
                <a:off x="1100915" y="1866504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9C19E1-83A1-606B-F2F4-5D00930E61A8}"/>
                </a:ext>
              </a:extLst>
            </p:cNvPr>
            <p:cNvGrpSpPr/>
            <p:nvPr/>
          </p:nvGrpSpPr>
          <p:grpSpPr>
            <a:xfrm>
              <a:off x="6281988" y="3466337"/>
              <a:ext cx="5910012" cy="517065"/>
              <a:chOff x="1092722" y="2680397"/>
              <a:chExt cx="5910012" cy="517065"/>
            </a:xfrm>
          </p:grpSpPr>
          <p:sp>
            <p:nvSpPr>
              <p:cNvPr id="10" name="Kotak Teks 240">
                <a:extLst>
                  <a:ext uri="{FF2B5EF4-FFF2-40B4-BE49-F238E27FC236}">
                    <a16:creationId xmlns:a16="http://schemas.microsoft.com/office/drawing/2014/main" id="{DED32132-E07C-6DF8-AF06-2AFD59216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728" y="2680397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Counseling Psychology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B7935A9-7E9A-B014-C838-431B64336957}"/>
                  </a:ext>
                </a:extLst>
              </p:cNvPr>
              <p:cNvSpPr/>
              <p:nvPr/>
            </p:nvSpPr>
            <p:spPr>
              <a:xfrm>
                <a:off x="1092722" y="2731093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4D9B6A-9008-DC6C-4DFF-7BE1DCEFF9D5}"/>
                </a:ext>
              </a:extLst>
            </p:cNvPr>
            <p:cNvGrpSpPr/>
            <p:nvPr/>
          </p:nvGrpSpPr>
          <p:grpSpPr>
            <a:xfrm>
              <a:off x="6284006" y="4280550"/>
              <a:ext cx="5979551" cy="517065"/>
              <a:chOff x="1094740" y="3518503"/>
              <a:chExt cx="5979551" cy="517065"/>
            </a:xfrm>
          </p:grpSpPr>
          <p:sp>
            <p:nvSpPr>
              <p:cNvPr id="13" name="Kotak Teks 240">
                <a:extLst>
                  <a:ext uri="{FF2B5EF4-FFF2-40B4-BE49-F238E27FC236}">
                    <a16:creationId xmlns:a16="http://schemas.microsoft.com/office/drawing/2014/main" id="{30103A4E-5890-95FC-624B-0577A146D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7285" y="3518503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Social Psychology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A841160-AB4B-8CDE-99B7-573538B7BDAF}"/>
                  </a:ext>
                </a:extLst>
              </p:cNvPr>
              <p:cNvSpPr/>
              <p:nvPr/>
            </p:nvSpPr>
            <p:spPr>
              <a:xfrm>
                <a:off x="1094740" y="3534802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94616-3DED-BE8A-EC78-4A154B3881D1}"/>
              </a:ext>
            </a:extLst>
          </p:cNvPr>
          <p:cNvGrpSpPr/>
          <p:nvPr/>
        </p:nvGrpSpPr>
        <p:grpSpPr>
          <a:xfrm>
            <a:off x="6210431" y="4176904"/>
            <a:ext cx="5981569" cy="2145491"/>
            <a:chOff x="6281988" y="2652124"/>
            <a:chExt cx="5981569" cy="21454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205B1B-5916-77D1-130A-EC18397E85B6}"/>
                </a:ext>
              </a:extLst>
            </p:cNvPr>
            <p:cNvGrpSpPr/>
            <p:nvPr/>
          </p:nvGrpSpPr>
          <p:grpSpPr>
            <a:xfrm>
              <a:off x="6290181" y="2652124"/>
              <a:ext cx="5901819" cy="517065"/>
              <a:chOff x="1100915" y="1810387"/>
              <a:chExt cx="5901819" cy="517065"/>
            </a:xfrm>
          </p:grpSpPr>
          <p:sp>
            <p:nvSpPr>
              <p:cNvPr id="27" name="Kotak Teks 240">
                <a:extLst>
                  <a:ext uri="{FF2B5EF4-FFF2-40B4-BE49-F238E27FC236}">
                    <a16:creationId xmlns:a16="http://schemas.microsoft.com/office/drawing/2014/main" id="{AB2591C6-A1B9-4D07-845E-FF846BE8B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728" y="1810387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Forensic Psychology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0D1983-9510-5A03-333B-A5AC00817F3E}"/>
                  </a:ext>
                </a:extLst>
              </p:cNvPr>
              <p:cNvSpPr/>
              <p:nvPr/>
            </p:nvSpPr>
            <p:spPr>
              <a:xfrm>
                <a:off x="1100915" y="1866504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B100B6-ABCF-C999-3373-CA5F3713C61C}"/>
                </a:ext>
              </a:extLst>
            </p:cNvPr>
            <p:cNvGrpSpPr/>
            <p:nvPr/>
          </p:nvGrpSpPr>
          <p:grpSpPr>
            <a:xfrm>
              <a:off x="6281988" y="3466337"/>
              <a:ext cx="5910012" cy="517065"/>
              <a:chOff x="1092722" y="2680397"/>
              <a:chExt cx="5910012" cy="517065"/>
            </a:xfrm>
          </p:grpSpPr>
          <p:sp>
            <p:nvSpPr>
              <p:cNvPr id="25" name="Kotak Teks 240">
                <a:extLst>
                  <a:ext uri="{FF2B5EF4-FFF2-40B4-BE49-F238E27FC236}">
                    <a16:creationId xmlns:a16="http://schemas.microsoft.com/office/drawing/2014/main" id="{713B5BDC-92CC-2CB6-CBEE-68F9EEAF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728" y="2680397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Military Psychology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272D739-D805-F874-CACB-0F9B091F4C78}"/>
                  </a:ext>
                </a:extLst>
              </p:cNvPr>
              <p:cNvSpPr/>
              <p:nvPr/>
            </p:nvSpPr>
            <p:spPr>
              <a:xfrm>
                <a:off x="1092722" y="2731093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C4203C-5156-CA7E-1500-698D39DC6ADB}"/>
                </a:ext>
              </a:extLst>
            </p:cNvPr>
            <p:cNvGrpSpPr/>
            <p:nvPr/>
          </p:nvGrpSpPr>
          <p:grpSpPr>
            <a:xfrm>
              <a:off x="6284006" y="4280550"/>
              <a:ext cx="5979551" cy="517065"/>
              <a:chOff x="1094740" y="3518503"/>
              <a:chExt cx="5979551" cy="517065"/>
            </a:xfrm>
          </p:grpSpPr>
          <p:sp>
            <p:nvSpPr>
              <p:cNvPr id="23" name="Kotak Teks 240">
                <a:extLst>
                  <a:ext uri="{FF2B5EF4-FFF2-40B4-BE49-F238E27FC236}">
                    <a16:creationId xmlns:a16="http://schemas.microsoft.com/office/drawing/2014/main" id="{7C62046D-E002-0E06-AB7A-F5B5BC9A6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7285" y="3518503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Industrial Psychology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E5A0943-4870-F7A4-C812-1EB68842D562}"/>
                  </a:ext>
                </a:extLst>
              </p:cNvPr>
              <p:cNvSpPr/>
              <p:nvPr/>
            </p:nvSpPr>
            <p:spPr>
              <a:xfrm>
                <a:off x="1094740" y="3534802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906795-F10A-C392-3079-D2784C047771}"/>
              </a:ext>
            </a:extLst>
          </p:cNvPr>
          <p:cNvGrpSpPr/>
          <p:nvPr/>
        </p:nvGrpSpPr>
        <p:grpSpPr>
          <a:xfrm>
            <a:off x="942822" y="5010463"/>
            <a:ext cx="6026642" cy="1331278"/>
            <a:chOff x="6281988" y="2667867"/>
            <a:chExt cx="6026642" cy="13312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50A1A5-CBB4-3570-6CEE-4E9B646A6A75}"/>
                </a:ext>
              </a:extLst>
            </p:cNvPr>
            <p:cNvGrpSpPr/>
            <p:nvPr/>
          </p:nvGrpSpPr>
          <p:grpSpPr>
            <a:xfrm>
              <a:off x="6290181" y="2667867"/>
              <a:ext cx="6018449" cy="517065"/>
              <a:chOff x="1100915" y="1826130"/>
              <a:chExt cx="6018449" cy="517065"/>
            </a:xfrm>
          </p:grpSpPr>
          <p:sp>
            <p:nvSpPr>
              <p:cNvPr id="37" name="Kotak Teks 240">
                <a:extLst>
                  <a:ext uri="{FF2B5EF4-FFF2-40B4-BE49-F238E27FC236}">
                    <a16:creationId xmlns:a16="http://schemas.microsoft.com/office/drawing/2014/main" id="{44EBFBAF-1AF9-CA5E-8242-49AAEBE34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2358" y="1826130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Health Psychology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57A9F4-59BB-8336-5F0B-937B14DC7EC9}"/>
                  </a:ext>
                </a:extLst>
              </p:cNvPr>
              <p:cNvSpPr/>
              <p:nvPr/>
            </p:nvSpPr>
            <p:spPr>
              <a:xfrm>
                <a:off x="1100915" y="1866504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B3D28F-1CE0-7DD1-BE65-076392CC485E}"/>
                </a:ext>
              </a:extLst>
            </p:cNvPr>
            <p:cNvGrpSpPr/>
            <p:nvPr/>
          </p:nvGrpSpPr>
          <p:grpSpPr>
            <a:xfrm>
              <a:off x="6281988" y="3482080"/>
              <a:ext cx="6026642" cy="517065"/>
              <a:chOff x="1092722" y="2696140"/>
              <a:chExt cx="6026642" cy="517065"/>
            </a:xfrm>
          </p:grpSpPr>
          <p:sp>
            <p:nvSpPr>
              <p:cNvPr id="35" name="Kotak Teks 240">
                <a:extLst>
                  <a:ext uri="{FF2B5EF4-FFF2-40B4-BE49-F238E27FC236}">
                    <a16:creationId xmlns:a16="http://schemas.microsoft.com/office/drawing/2014/main" id="{D83D3A85-F84C-51A5-30AB-00D399F2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2358" y="2696140"/>
                <a:ext cx="5497006" cy="517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120000"/>
                  </a:lnSpc>
                  <a:defRPr sz="1300">
                    <a:solidFill>
                      <a:srgbClr val="262668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sz="2400" dirty="0"/>
                  <a:t>Educational Psychology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46D440A-4661-0E99-6015-9F57B193C136}"/>
                  </a:ext>
                </a:extLst>
              </p:cNvPr>
              <p:cNvSpPr/>
              <p:nvPr/>
            </p:nvSpPr>
            <p:spPr>
              <a:xfrm>
                <a:off x="1092722" y="2731093"/>
                <a:ext cx="404813" cy="404812"/>
              </a:xfrm>
              <a:prstGeom prst="ellipse">
                <a:avLst/>
              </a:prstGeom>
              <a:solidFill>
                <a:srgbClr val="FDB300"/>
              </a:solidFill>
              <a:ln w="50800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srgbClr val="2D2D7D">
                    <a:alpha val="14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D" sz="1000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=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otak Teks 3">
            <a:extLst>
              <a:ext uri="{FF2B5EF4-FFF2-40B4-BE49-F238E27FC236}">
                <a16:creationId xmlns:a16="http://schemas.microsoft.com/office/drawing/2014/main" id="{DA53C811-9185-5549-A23F-6069ED5DDA3C}"/>
              </a:ext>
            </a:extLst>
          </p:cNvPr>
          <p:cNvSpPr txBox="1"/>
          <p:nvPr/>
        </p:nvSpPr>
        <p:spPr>
          <a:xfrm>
            <a:off x="841791" y="1359668"/>
            <a:ext cx="4330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Developmental Psychology</a:t>
            </a:r>
            <a:endParaRPr lang="en-ID" sz="36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51212" name="Segitiga Sama Kaki 247">
            <a:extLst>
              <a:ext uri="{FF2B5EF4-FFF2-40B4-BE49-F238E27FC236}">
                <a16:creationId xmlns:a16="http://schemas.microsoft.com/office/drawing/2014/main" id="{6C5DFA7B-A61A-1E41-84E8-4308DC928170}"/>
              </a:ext>
            </a:extLst>
          </p:cNvPr>
          <p:cNvSpPr>
            <a:spLocks noChangeArrowheads="1"/>
          </p:cNvSpPr>
          <p:nvPr/>
        </p:nvSpPr>
        <p:spPr bwMode="auto">
          <a:xfrm rot="2477809">
            <a:off x="9882904" y="674130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1213" name="Oval 248">
            <a:extLst>
              <a:ext uri="{FF2B5EF4-FFF2-40B4-BE49-F238E27FC236}">
                <a16:creationId xmlns:a16="http://schemas.microsoft.com/office/drawing/2014/main" id="{D645F876-B6BC-5C43-81DE-BD6F07BE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97" y="6219277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1218" name="Grafik 34">
            <a:extLst>
              <a:ext uri="{FF2B5EF4-FFF2-40B4-BE49-F238E27FC236}">
                <a16:creationId xmlns:a16="http://schemas.microsoft.com/office/drawing/2014/main" id="{4D6E6384-BC32-144A-B588-10B0779A8027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DF96497-A972-D54D-BA5F-2CD81B3855CE}"/>
              </a:ext>
            </a:extLst>
          </p:cNvPr>
          <p:cNvCxnSpPr>
            <a:cxnSpLocks/>
          </p:cNvCxnSpPr>
          <p:nvPr/>
        </p:nvCxnSpPr>
        <p:spPr>
          <a:xfrm>
            <a:off x="11393465" y="6570292"/>
            <a:ext cx="381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F22A1C4-6E87-DB49-8D9C-4215E4D52DEF}"/>
              </a:ext>
            </a:extLst>
          </p:cNvPr>
          <p:cNvSpPr/>
          <p:nvPr/>
        </p:nvSpPr>
        <p:spPr>
          <a:xfrm>
            <a:off x="841791" y="2818579"/>
            <a:ext cx="6602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Studies human mental and physical growth</a:t>
            </a:r>
          </a:p>
          <a:p>
            <a:r>
              <a:rPr lang="en-US" sz="2400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from conception to death.</a:t>
            </a:r>
          </a:p>
          <a:p>
            <a:endParaRPr lang="en-US" sz="2400" dirty="0"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2400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  Child psychologists</a:t>
            </a:r>
          </a:p>
          <a:p>
            <a:r>
              <a:rPr lang="en-US" sz="2400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  Adolescent psychologists</a:t>
            </a:r>
          </a:p>
          <a:p>
            <a:r>
              <a:rPr lang="en-US" sz="2400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  Life-span psychologists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FC6C1-4B44-E7DF-0BD9-2BA3D34CAA5F}"/>
              </a:ext>
            </a:extLst>
          </p:cNvPr>
          <p:cNvGrpSpPr/>
          <p:nvPr/>
        </p:nvGrpSpPr>
        <p:grpSpPr>
          <a:xfrm>
            <a:off x="947316" y="4047066"/>
            <a:ext cx="212725" cy="920265"/>
            <a:chOff x="5200669" y="3967658"/>
            <a:chExt cx="212725" cy="920265"/>
          </a:xfrm>
        </p:grpSpPr>
        <p:sp>
          <p:nvSpPr>
            <p:cNvPr id="185" name="Oval 444">
              <a:extLst>
                <a:ext uri="{FF2B5EF4-FFF2-40B4-BE49-F238E27FC236}">
                  <a16:creationId xmlns:a16="http://schemas.microsoft.com/office/drawing/2014/main" id="{B1EE8B8E-CBAD-8A4D-BA1D-A6103FB7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69" y="4675198"/>
              <a:ext cx="212725" cy="21272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sp>
          <p:nvSpPr>
            <p:cNvPr id="186" name="Oval 444">
              <a:extLst>
                <a:ext uri="{FF2B5EF4-FFF2-40B4-BE49-F238E27FC236}">
                  <a16:creationId xmlns:a16="http://schemas.microsoft.com/office/drawing/2014/main" id="{6452DE8F-EC88-C347-B03C-5C8FF9B0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69" y="3967658"/>
              <a:ext cx="212725" cy="21272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  <p:sp>
          <p:nvSpPr>
            <p:cNvPr id="187" name="Oval 444">
              <a:extLst>
                <a:ext uri="{FF2B5EF4-FFF2-40B4-BE49-F238E27FC236}">
                  <a16:creationId xmlns:a16="http://schemas.microsoft.com/office/drawing/2014/main" id="{2822438A-1837-C240-ADD7-E5F290A04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69" y="4316050"/>
              <a:ext cx="212725" cy="21272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ID" altLang="en-PK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673E20-2B6C-73DF-B05D-2BEE7020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85" y="3316261"/>
            <a:ext cx="5427380" cy="2903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3">
            <a:extLst>
              <a:ext uri="{FF2B5EF4-FFF2-40B4-BE49-F238E27FC236}">
                <a16:creationId xmlns:a16="http://schemas.microsoft.com/office/drawing/2014/main" id="{93B8C1F1-B98E-FF4E-94D2-B0B4F690CB74}"/>
              </a:ext>
            </a:extLst>
          </p:cNvPr>
          <p:cNvSpPr txBox="1"/>
          <p:nvPr/>
        </p:nvSpPr>
        <p:spPr>
          <a:xfrm>
            <a:off x="6257925" y="1241931"/>
            <a:ext cx="407511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Physiological Psychology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0D9122AD-8BAF-D84C-A9C1-9367CD9D9BB3}"/>
              </a:ext>
            </a:extLst>
          </p:cNvPr>
          <p:cNvSpPr txBox="1"/>
          <p:nvPr/>
        </p:nvSpPr>
        <p:spPr>
          <a:xfrm>
            <a:off x="6257925" y="2492375"/>
            <a:ext cx="4684730" cy="9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Investigates the biological basis of human behavior.</a:t>
            </a:r>
          </a:p>
        </p:txBody>
      </p:sp>
      <p:sp>
        <p:nvSpPr>
          <p:cNvPr id="44036" name="Bentuk Bebas: Bentuk 15">
            <a:extLst>
              <a:ext uri="{FF2B5EF4-FFF2-40B4-BE49-F238E27FC236}">
                <a16:creationId xmlns:a16="http://schemas.microsoft.com/office/drawing/2014/main" id="{C9E10142-0B36-C546-8E47-E00D6AF8EE7C}"/>
              </a:ext>
            </a:extLst>
          </p:cNvPr>
          <p:cNvSpPr>
            <a:spLocks/>
          </p:cNvSpPr>
          <p:nvPr/>
        </p:nvSpPr>
        <p:spPr bwMode="auto">
          <a:xfrm rot="-2700000">
            <a:off x="8791575" y="3498850"/>
            <a:ext cx="5329238" cy="3421063"/>
          </a:xfrm>
          <a:custGeom>
            <a:avLst/>
            <a:gdLst>
              <a:gd name="T0" fmla="*/ 5329849 w 5838036"/>
              <a:gd name="T1" fmla="*/ 110138 h 3747729"/>
              <a:gd name="T2" fmla="*/ 2018488 w 5838036"/>
              <a:gd name="T3" fmla="*/ 3421498 h 3747729"/>
              <a:gd name="T4" fmla="*/ 0 w 5838036"/>
              <a:gd name="T5" fmla="*/ 1403011 h 3747729"/>
              <a:gd name="T6" fmla="*/ 98332 w 5838036"/>
              <a:gd name="T7" fmla="*/ 1344100 h 3747729"/>
              <a:gd name="T8" fmla="*/ 922391 w 5838036"/>
              <a:gd name="T9" fmla="*/ 1279464 h 3747729"/>
              <a:gd name="T10" fmla="*/ 2650479 w 5838036"/>
              <a:gd name="T11" fmla="*/ 1437042 h 3747729"/>
              <a:gd name="T12" fmla="*/ 4850642 w 5838036"/>
              <a:gd name="T13" fmla="*/ 0 h 3747729"/>
              <a:gd name="T14" fmla="*/ 5241431 w 5838036"/>
              <a:gd name="T15" fmla="*/ 72309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37" name="Oval 17">
            <a:extLst>
              <a:ext uri="{FF2B5EF4-FFF2-40B4-BE49-F238E27FC236}">
                <a16:creationId xmlns:a16="http://schemas.microsoft.com/office/drawing/2014/main" id="{91084B71-8084-A74C-85AD-6B56FD24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5688013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44038" name="Segitiga Sama Kaki 19">
            <a:extLst>
              <a:ext uri="{FF2B5EF4-FFF2-40B4-BE49-F238E27FC236}">
                <a16:creationId xmlns:a16="http://schemas.microsoft.com/office/drawing/2014/main" id="{75F97A3D-452D-A145-A962-CF4BB9350620}"/>
              </a:ext>
            </a:extLst>
          </p:cNvPr>
          <p:cNvSpPr>
            <a:spLocks noChangeArrowheads="1"/>
          </p:cNvSpPr>
          <p:nvPr/>
        </p:nvSpPr>
        <p:spPr bwMode="auto">
          <a:xfrm rot="3390976">
            <a:off x="1162844" y="3255169"/>
            <a:ext cx="158750" cy="13811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0339D-7258-4A48-B565-A2C9C0594332}"/>
              </a:ext>
            </a:extLst>
          </p:cNvPr>
          <p:cNvCxnSpPr>
            <a:cxnSpLocks/>
          </p:cNvCxnSpPr>
          <p:nvPr/>
        </p:nvCxnSpPr>
        <p:spPr>
          <a:xfrm>
            <a:off x="1220328" y="6309402"/>
            <a:ext cx="25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4" name="Grafik 34">
            <a:extLst>
              <a:ext uri="{FF2B5EF4-FFF2-40B4-BE49-F238E27FC236}">
                <a16:creationId xmlns:a16="http://schemas.microsoft.com/office/drawing/2014/main" id="{3D39A780-8D7E-2E4F-BE21-87E02CC939BA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81DF-8AED-DD51-D68E-F0051E234803}"/>
              </a:ext>
            </a:extLst>
          </p:cNvPr>
          <p:cNvSpPr/>
          <p:nvPr/>
        </p:nvSpPr>
        <p:spPr>
          <a:xfrm>
            <a:off x="6273850" y="367715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4" name="Kotak Teks 120">
            <a:extLst>
              <a:ext uri="{FF2B5EF4-FFF2-40B4-BE49-F238E27FC236}">
                <a16:creationId xmlns:a16="http://schemas.microsoft.com/office/drawing/2014/main" id="{48B239B8-3864-6FDA-68FB-441F7EAC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4" y="3683443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neuropsychologists</a:t>
            </a: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83A1-8606-F951-D2AD-7E36A990DC8B}"/>
              </a:ext>
            </a:extLst>
          </p:cNvPr>
          <p:cNvSpPr/>
          <p:nvPr/>
        </p:nvSpPr>
        <p:spPr>
          <a:xfrm>
            <a:off x="6244999" y="4431340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46990-9633-2A3A-2ACF-BF87FCBDF12F}"/>
              </a:ext>
            </a:extLst>
          </p:cNvPr>
          <p:cNvSpPr/>
          <p:nvPr/>
        </p:nvSpPr>
        <p:spPr>
          <a:xfrm>
            <a:off x="6273850" y="516448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9" name="Kotak Teks 120">
            <a:extLst>
              <a:ext uri="{FF2B5EF4-FFF2-40B4-BE49-F238E27FC236}">
                <a16:creationId xmlns:a16="http://schemas.microsoft.com/office/drawing/2014/main" id="{C08EADD3-52D5-C52F-3DB5-0F20DE16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898" y="4439834"/>
            <a:ext cx="3957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psycho-biologists</a:t>
            </a:r>
            <a:endParaRPr lang="en-US" sz="2000" dirty="0"/>
          </a:p>
        </p:txBody>
      </p:sp>
      <p:sp>
        <p:nvSpPr>
          <p:cNvPr id="10" name="Kotak Teks 120">
            <a:extLst>
              <a:ext uri="{FF2B5EF4-FFF2-40B4-BE49-F238E27FC236}">
                <a16:creationId xmlns:a16="http://schemas.microsoft.com/office/drawing/2014/main" id="{DB3175ED-BDB0-2A33-C989-16B15DE3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49" y="5171133"/>
            <a:ext cx="4318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behavioral geneticists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C3067E-151C-43C9-9F34-AF4DED02D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4" b="21797"/>
          <a:stretch/>
        </p:blipFill>
        <p:spPr>
          <a:xfrm>
            <a:off x="-53656" y="1983436"/>
            <a:ext cx="5875655" cy="2681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3">
            <a:extLst>
              <a:ext uri="{FF2B5EF4-FFF2-40B4-BE49-F238E27FC236}">
                <a16:creationId xmlns:a16="http://schemas.microsoft.com/office/drawing/2014/main" id="{93B8C1F1-B98E-FF4E-94D2-B0B4F690CB74}"/>
              </a:ext>
            </a:extLst>
          </p:cNvPr>
          <p:cNvSpPr txBox="1"/>
          <p:nvPr/>
        </p:nvSpPr>
        <p:spPr>
          <a:xfrm>
            <a:off x="6257925" y="1241931"/>
            <a:ext cx="407511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Experimental Psychology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0D9122AD-8BAF-D84C-A9C1-9367CD9D9BB3}"/>
              </a:ext>
            </a:extLst>
          </p:cNvPr>
          <p:cNvSpPr txBox="1"/>
          <p:nvPr/>
        </p:nvSpPr>
        <p:spPr>
          <a:xfrm>
            <a:off x="6257925" y="2492375"/>
            <a:ext cx="4684730" cy="9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Conducts research on basic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psychological processes, such as:</a:t>
            </a:r>
          </a:p>
        </p:txBody>
      </p:sp>
      <p:sp>
        <p:nvSpPr>
          <p:cNvPr id="44037" name="Oval 17">
            <a:extLst>
              <a:ext uri="{FF2B5EF4-FFF2-40B4-BE49-F238E27FC236}">
                <a16:creationId xmlns:a16="http://schemas.microsoft.com/office/drawing/2014/main" id="{91084B71-8084-A74C-85AD-6B56FD24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5688013"/>
            <a:ext cx="212725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44038" name="Segitiga Sama Kaki 19">
            <a:extLst>
              <a:ext uri="{FF2B5EF4-FFF2-40B4-BE49-F238E27FC236}">
                <a16:creationId xmlns:a16="http://schemas.microsoft.com/office/drawing/2014/main" id="{75F97A3D-452D-A145-A962-CF4BB9350620}"/>
              </a:ext>
            </a:extLst>
          </p:cNvPr>
          <p:cNvSpPr>
            <a:spLocks noChangeArrowheads="1"/>
          </p:cNvSpPr>
          <p:nvPr/>
        </p:nvSpPr>
        <p:spPr bwMode="auto">
          <a:xfrm rot="3390976">
            <a:off x="1162844" y="3255169"/>
            <a:ext cx="158750" cy="13811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0339D-7258-4A48-B565-A2C9C0594332}"/>
              </a:ext>
            </a:extLst>
          </p:cNvPr>
          <p:cNvCxnSpPr>
            <a:cxnSpLocks/>
          </p:cNvCxnSpPr>
          <p:nvPr/>
        </p:nvCxnSpPr>
        <p:spPr>
          <a:xfrm>
            <a:off x="1220328" y="6309402"/>
            <a:ext cx="25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4" name="Grafik 34">
            <a:extLst>
              <a:ext uri="{FF2B5EF4-FFF2-40B4-BE49-F238E27FC236}">
                <a16:creationId xmlns:a16="http://schemas.microsoft.com/office/drawing/2014/main" id="{3D39A780-8D7E-2E4F-BE21-87E02CC939BA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A0E9D340-7DD3-4449-8184-98916016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7" y="1241931"/>
            <a:ext cx="3846007" cy="384600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8981DF-8AED-DD51-D68E-F0051E234803}"/>
              </a:ext>
            </a:extLst>
          </p:cNvPr>
          <p:cNvSpPr/>
          <p:nvPr/>
        </p:nvSpPr>
        <p:spPr>
          <a:xfrm>
            <a:off x="6273850" y="367715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4" name="Kotak Teks 120">
            <a:extLst>
              <a:ext uri="{FF2B5EF4-FFF2-40B4-BE49-F238E27FC236}">
                <a16:creationId xmlns:a16="http://schemas.microsoft.com/office/drawing/2014/main" id="{48B239B8-3864-6FDA-68FB-441F7EAC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4" y="3683443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learning</a:t>
            </a: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83A1-8606-F951-D2AD-7E36A990DC8B}"/>
              </a:ext>
            </a:extLst>
          </p:cNvPr>
          <p:cNvSpPr/>
          <p:nvPr/>
        </p:nvSpPr>
        <p:spPr>
          <a:xfrm>
            <a:off x="6244999" y="4431340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46990-9633-2A3A-2ACF-BF87FCBDF12F}"/>
              </a:ext>
            </a:extLst>
          </p:cNvPr>
          <p:cNvSpPr/>
          <p:nvPr/>
        </p:nvSpPr>
        <p:spPr>
          <a:xfrm>
            <a:off x="6273850" y="516448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9" name="Kotak Teks 120">
            <a:extLst>
              <a:ext uri="{FF2B5EF4-FFF2-40B4-BE49-F238E27FC236}">
                <a16:creationId xmlns:a16="http://schemas.microsoft.com/office/drawing/2014/main" id="{C08EADD3-52D5-C52F-3DB5-0F20DE16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898" y="4439834"/>
            <a:ext cx="3957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memory</a:t>
            </a:r>
            <a:endParaRPr lang="en-US" sz="2000" dirty="0"/>
          </a:p>
        </p:txBody>
      </p:sp>
      <p:sp>
        <p:nvSpPr>
          <p:cNvPr id="10" name="Kotak Teks 120">
            <a:extLst>
              <a:ext uri="{FF2B5EF4-FFF2-40B4-BE49-F238E27FC236}">
                <a16:creationId xmlns:a16="http://schemas.microsoft.com/office/drawing/2014/main" id="{DB3175ED-BDB0-2A33-C989-16B15DE3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49" y="5171133"/>
            <a:ext cx="4318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sensation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DB1CB3-E517-FD32-2C64-2AE18FEFA379}"/>
              </a:ext>
            </a:extLst>
          </p:cNvPr>
          <p:cNvSpPr/>
          <p:nvPr/>
        </p:nvSpPr>
        <p:spPr>
          <a:xfrm>
            <a:off x="8708975" y="367715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12" name="Kotak Teks 120">
            <a:extLst>
              <a:ext uri="{FF2B5EF4-FFF2-40B4-BE49-F238E27FC236}">
                <a16:creationId xmlns:a16="http://schemas.microsoft.com/office/drawing/2014/main" id="{D3A07198-4241-730E-500F-32831BAA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729" y="3683443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cognition</a:t>
            </a:r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206ADB-815D-4D91-7FBD-AAF7337384A2}"/>
              </a:ext>
            </a:extLst>
          </p:cNvPr>
          <p:cNvSpPr/>
          <p:nvPr/>
        </p:nvSpPr>
        <p:spPr>
          <a:xfrm>
            <a:off x="8708975" y="4437366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14" name="Kotak Teks 120">
            <a:extLst>
              <a:ext uri="{FF2B5EF4-FFF2-40B4-BE49-F238E27FC236}">
                <a16:creationId xmlns:a16="http://schemas.microsoft.com/office/drawing/2014/main" id="{19B8E84C-B93B-366F-4DA0-5740A14F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729" y="4443656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motivation</a:t>
            </a:r>
            <a:endParaRPr lang="en-US" sz="2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2D6337-0EA4-C849-5BD9-E94A37239004}"/>
              </a:ext>
            </a:extLst>
          </p:cNvPr>
          <p:cNvSpPr/>
          <p:nvPr/>
        </p:nvSpPr>
        <p:spPr>
          <a:xfrm>
            <a:off x="8708975" y="5158193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16" name="Kotak Teks 120">
            <a:extLst>
              <a:ext uri="{FF2B5EF4-FFF2-40B4-BE49-F238E27FC236}">
                <a16:creationId xmlns:a16="http://schemas.microsoft.com/office/drawing/2014/main" id="{7BF1431C-5B61-69E8-5120-16A0A4B7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729" y="5164483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emotion</a:t>
            </a:r>
            <a:endParaRPr lang="en-US" sz="2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E1728-540B-77FB-84F5-0AD94718F6BC}"/>
              </a:ext>
            </a:extLst>
          </p:cNvPr>
          <p:cNvSpPr/>
          <p:nvPr/>
        </p:nvSpPr>
        <p:spPr>
          <a:xfrm>
            <a:off x="6244999" y="5912380"/>
            <a:ext cx="406400" cy="406400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x</a:t>
            </a:r>
          </a:p>
        </p:txBody>
      </p:sp>
      <p:sp>
        <p:nvSpPr>
          <p:cNvPr id="18" name="Kotak Teks 120">
            <a:extLst>
              <a:ext uri="{FF2B5EF4-FFF2-40B4-BE49-F238E27FC236}">
                <a16:creationId xmlns:a16="http://schemas.microsoft.com/office/drawing/2014/main" id="{8BC64A15-B827-C564-4E53-8D15623B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753" y="5918670"/>
            <a:ext cx="2984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20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perception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14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Kotak Teks 3">
            <a:extLst>
              <a:ext uri="{FF2B5EF4-FFF2-40B4-BE49-F238E27FC236}">
                <a16:creationId xmlns:a16="http://schemas.microsoft.com/office/drawing/2014/main" id="{89752323-8CF6-494A-B3B5-FAFF0F5E8824}"/>
              </a:ext>
            </a:extLst>
          </p:cNvPr>
          <p:cNvSpPr txBox="1"/>
          <p:nvPr/>
        </p:nvSpPr>
        <p:spPr>
          <a:xfrm>
            <a:off x="827175" y="2558772"/>
            <a:ext cx="37298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Personality Psychology</a:t>
            </a:r>
            <a:endParaRPr lang="en-ID" sz="44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52240" name="Oval 659">
            <a:extLst>
              <a:ext uri="{FF2B5EF4-FFF2-40B4-BE49-F238E27FC236}">
                <a16:creationId xmlns:a16="http://schemas.microsoft.com/office/drawing/2014/main" id="{DAB74D6A-94CA-FE4B-A1D3-E14DC8E3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5657850"/>
            <a:ext cx="212725" cy="214313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2241" name="Oval 660">
            <a:extLst>
              <a:ext uri="{FF2B5EF4-FFF2-40B4-BE49-F238E27FC236}">
                <a16:creationId xmlns:a16="http://schemas.microsoft.com/office/drawing/2014/main" id="{42235793-CB6C-664E-8E01-536AE92C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520825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2242" name="Segitiga Sama Kaki 661">
            <a:extLst>
              <a:ext uri="{FF2B5EF4-FFF2-40B4-BE49-F238E27FC236}">
                <a16:creationId xmlns:a16="http://schemas.microsoft.com/office/drawing/2014/main" id="{C232BA58-8301-C442-8253-910F982718F7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5746750" y="5919788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52246" name="Grafik 34">
            <a:extLst>
              <a:ext uri="{FF2B5EF4-FFF2-40B4-BE49-F238E27FC236}">
                <a16:creationId xmlns:a16="http://schemas.microsoft.com/office/drawing/2014/main" id="{326B02FD-6AD0-1A44-91CE-4A9C5E26A615}"/>
              </a:ext>
            </a:extLst>
          </p:cNvPr>
          <p:cNvSpPr>
            <a:spLocks/>
          </p:cNvSpPr>
          <p:nvPr/>
        </p:nvSpPr>
        <p:spPr bwMode="auto">
          <a:xfrm>
            <a:off x="715964" y="567075"/>
            <a:ext cx="251654" cy="258086"/>
          </a:xfrm>
          <a:custGeom>
            <a:avLst/>
            <a:gdLst/>
            <a:ahLst/>
            <a:cxnLst/>
            <a:rect l="0" t="0" r="r" b="b"/>
            <a:pathLst>
              <a:path w="1057322" h="1085850">
                <a:moveTo>
                  <a:pt x="768056" y="966302"/>
                </a:moveTo>
                <a:lnTo>
                  <a:pt x="427652" y="966302"/>
                </a:lnTo>
                <a:cubicBezTo>
                  <a:pt x="381857" y="966302"/>
                  <a:pt x="338925" y="941515"/>
                  <a:pt x="316028" y="901856"/>
                </a:cubicBezTo>
                <a:lnTo>
                  <a:pt x="146017" y="607275"/>
                </a:lnTo>
                <a:cubicBezTo>
                  <a:pt x="122929" y="567616"/>
                  <a:pt x="122929" y="518234"/>
                  <a:pt x="146017" y="478575"/>
                </a:cubicBezTo>
                <a:lnTo>
                  <a:pt x="316028" y="183994"/>
                </a:lnTo>
                <a:cubicBezTo>
                  <a:pt x="338925" y="144335"/>
                  <a:pt x="381857" y="119548"/>
                  <a:pt x="427652" y="119548"/>
                </a:cubicBezTo>
                <a:lnTo>
                  <a:pt x="465814" y="119548"/>
                </a:lnTo>
                <a:cubicBezTo>
                  <a:pt x="502449" y="119548"/>
                  <a:pt x="536985" y="135946"/>
                  <a:pt x="560264" y="164355"/>
                </a:cubicBezTo>
                <a:lnTo>
                  <a:pt x="427652" y="164355"/>
                </a:lnTo>
                <a:cubicBezTo>
                  <a:pt x="397695" y="164355"/>
                  <a:pt x="369836" y="180371"/>
                  <a:pt x="354762" y="206302"/>
                </a:cubicBezTo>
                <a:lnTo>
                  <a:pt x="184751" y="500883"/>
                </a:lnTo>
                <a:cubicBezTo>
                  <a:pt x="169677" y="526814"/>
                  <a:pt x="169677" y="559036"/>
                  <a:pt x="184751" y="584967"/>
                </a:cubicBezTo>
                <a:lnTo>
                  <a:pt x="354762" y="879548"/>
                </a:lnTo>
                <a:cubicBezTo>
                  <a:pt x="369836" y="905479"/>
                  <a:pt x="397695" y="921495"/>
                  <a:pt x="427652" y="921495"/>
                </a:cubicBezTo>
                <a:lnTo>
                  <a:pt x="768056" y="921495"/>
                </a:lnTo>
                <a:cubicBezTo>
                  <a:pt x="798013" y="921495"/>
                  <a:pt x="825871" y="905479"/>
                  <a:pt x="840945" y="879548"/>
                </a:cubicBezTo>
                <a:lnTo>
                  <a:pt x="877580" y="815865"/>
                </a:lnTo>
                <a:cubicBezTo>
                  <a:pt x="879679" y="812433"/>
                  <a:pt x="879107" y="807857"/>
                  <a:pt x="876435" y="804807"/>
                </a:cubicBezTo>
                <a:lnTo>
                  <a:pt x="833694" y="759237"/>
                </a:lnTo>
                <a:cubicBezTo>
                  <a:pt x="831595" y="757140"/>
                  <a:pt x="828733" y="755996"/>
                  <a:pt x="825680" y="756377"/>
                </a:cubicBezTo>
                <a:cubicBezTo>
                  <a:pt x="822818" y="756758"/>
                  <a:pt x="820147" y="758474"/>
                  <a:pt x="818811" y="760953"/>
                </a:cubicBezTo>
                <a:lnTo>
                  <a:pt x="789235" y="811861"/>
                </a:lnTo>
                <a:cubicBezTo>
                  <a:pt x="778169" y="831119"/>
                  <a:pt x="757561" y="843131"/>
                  <a:pt x="735236" y="843131"/>
                </a:cubicBezTo>
                <a:lnTo>
                  <a:pt x="460471" y="843131"/>
                </a:lnTo>
                <a:cubicBezTo>
                  <a:pt x="438146" y="843131"/>
                  <a:pt x="417539" y="831119"/>
                  <a:pt x="406472" y="811861"/>
                </a:cubicBezTo>
                <a:lnTo>
                  <a:pt x="269089" y="574099"/>
                </a:lnTo>
                <a:cubicBezTo>
                  <a:pt x="257831" y="554842"/>
                  <a:pt x="257831" y="531008"/>
                  <a:pt x="269089" y="511751"/>
                </a:cubicBezTo>
                <a:lnTo>
                  <a:pt x="406472" y="273989"/>
                </a:lnTo>
                <a:cubicBezTo>
                  <a:pt x="417539" y="254541"/>
                  <a:pt x="438146" y="242719"/>
                  <a:pt x="460471" y="242719"/>
                </a:cubicBezTo>
                <a:lnTo>
                  <a:pt x="735236" y="242719"/>
                </a:lnTo>
                <a:cubicBezTo>
                  <a:pt x="757561" y="242719"/>
                  <a:pt x="778169" y="254541"/>
                  <a:pt x="789235" y="273989"/>
                </a:cubicBezTo>
                <a:lnTo>
                  <a:pt x="832740" y="349112"/>
                </a:lnTo>
                <a:cubicBezTo>
                  <a:pt x="833885" y="351209"/>
                  <a:pt x="835984" y="352544"/>
                  <a:pt x="838274" y="353497"/>
                </a:cubicBezTo>
                <a:cubicBezTo>
                  <a:pt x="856210" y="359598"/>
                  <a:pt x="868231" y="376377"/>
                  <a:pt x="868231" y="395063"/>
                </a:cubicBezTo>
                <a:cubicBezTo>
                  <a:pt x="868231" y="421947"/>
                  <a:pt x="844189" y="443301"/>
                  <a:pt x="816521" y="438916"/>
                </a:cubicBezTo>
                <a:cubicBezTo>
                  <a:pt x="799730" y="436247"/>
                  <a:pt x="785610" y="423472"/>
                  <a:pt x="781222" y="407075"/>
                </a:cubicBezTo>
                <a:cubicBezTo>
                  <a:pt x="777596" y="394109"/>
                  <a:pt x="779886" y="380763"/>
                  <a:pt x="787327" y="370085"/>
                </a:cubicBezTo>
                <a:cubicBezTo>
                  <a:pt x="789426" y="367225"/>
                  <a:pt x="789235" y="363030"/>
                  <a:pt x="787327" y="359980"/>
                </a:cubicBezTo>
                <a:lnTo>
                  <a:pt x="750501" y="296297"/>
                </a:lnTo>
                <a:cubicBezTo>
                  <a:pt x="747448" y="290768"/>
                  <a:pt x="741533" y="287526"/>
                  <a:pt x="735236" y="287526"/>
                </a:cubicBezTo>
                <a:lnTo>
                  <a:pt x="460471" y="287526"/>
                </a:lnTo>
                <a:cubicBezTo>
                  <a:pt x="454174" y="287526"/>
                  <a:pt x="448259" y="290768"/>
                  <a:pt x="445206" y="296297"/>
                </a:cubicBezTo>
                <a:lnTo>
                  <a:pt x="307823" y="534059"/>
                </a:lnTo>
                <a:cubicBezTo>
                  <a:pt x="304580" y="539588"/>
                  <a:pt x="304580" y="546262"/>
                  <a:pt x="307823" y="551791"/>
                </a:cubicBezTo>
                <a:lnTo>
                  <a:pt x="445206" y="789553"/>
                </a:lnTo>
                <a:cubicBezTo>
                  <a:pt x="448259" y="794892"/>
                  <a:pt x="454174" y="798324"/>
                  <a:pt x="460471" y="798324"/>
                </a:cubicBezTo>
                <a:lnTo>
                  <a:pt x="735236" y="798324"/>
                </a:lnTo>
                <a:cubicBezTo>
                  <a:pt x="741533" y="798324"/>
                  <a:pt x="747448" y="795082"/>
                  <a:pt x="750501" y="789553"/>
                </a:cubicBezTo>
                <a:lnTo>
                  <a:pt x="808698" y="688881"/>
                </a:lnTo>
                <a:lnTo>
                  <a:pt x="931579" y="811861"/>
                </a:lnTo>
                <a:lnTo>
                  <a:pt x="879679" y="901856"/>
                </a:lnTo>
                <a:cubicBezTo>
                  <a:pt x="856591" y="941706"/>
                  <a:pt x="814041" y="966302"/>
                  <a:pt x="768056" y="966302"/>
                </a:cubicBezTo>
                <a:close/>
                <a:moveTo>
                  <a:pt x="95643" y="415655"/>
                </a:moveTo>
                <a:lnTo>
                  <a:pt x="95643" y="415655"/>
                </a:lnTo>
                <a:lnTo>
                  <a:pt x="267753" y="117832"/>
                </a:lnTo>
                <a:cubicBezTo>
                  <a:pt x="293894" y="72644"/>
                  <a:pt x="342360" y="44616"/>
                  <a:pt x="394451" y="44616"/>
                </a:cubicBezTo>
                <a:lnTo>
                  <a:pt x="801256" y="44616"/>
                </a:lnTo>
                <a:cubicBezTo>
                  <a:pt x="853538" y="44616"/>
                  <a:pt x="901813" y="72644"/>
                  <a:pt x="927954" y="117832"/>
                </a:cubicBezTo>
                <a:lnTo>
                  <a:pt x="962109" y="176939"/>
                </a:lnTo>
                <a:cubicBezTo>
                  <a:pt x="964399" y="180943"/>
                  <a:pt x="963444" y="185901"/>
                  <a:pt x="959819" y="188761"/>
                </a:cubicBezTo>
                <a:lnTo>
                  <a:pt x="915361" y="224415"/>
                </a:lnTo>
                <a:cubicBezTo>
                  <a:pt x="913262" y="226131"/>
                  <a:pt x="910590" y="226894"/>
                  <a:pt x="907919" y="226322"/>
                </a:cubicBezTo>
                <a:cubicBezTo>
                  <a:pt x="905248" y="225941"/>
                  <a:pt x="902958" y="224225"/>
                  <a:pt x="901622" y="221937"/>
                </a:cubicBezTo>
                <a:lnTo>
                  <a:pt x="879679" y="183994"/>
                </a:lnTo>
                <a:cubicBezTo>
                  <a:pt x="856591" y="144144"/>
                  <a:pt x="814041" y="119548"/>
                  <a:pt x="768056" y="119548"/>
                </a:cubicBezTo>
                <a:lnTo>
                  <a:pt x="589267" y="119548"/>
                </a:lnTo>
                <a:cubicBezTo>
                  <a:pt x="612546" y="147958"/>
                  <a:pt x="647273" y="164355"/>
                  <a:pt x="683718" y="164355"/>
                </a:cubicBezTo>
                <a:lnTo>
                  <a:pt x="768056" y="164355"/>
                </a:lnTo>
                <a:cubicBezTo>
                  <a:pt x="798013" y="164355"/>
                  <a:pt x="825871" y="180371"/>
                  <a:pt x="840945" y="206302"/>
                </a:cubicBezTo>
                <a:lnTo>
                  <a:pt x="898951" y="306784"/>
                </a:lnTo>
                <a:lnTo>
                  <a:pt x="936350" y="269222"/>
                </a:lnTo>
                <a:cubicBezTo>
                  <a:pt x="936731" y="269032"/>
                  <a:pt x="939593" y="267125"/>
                  <a:pt x="939975" y="266934"/>
                </a:cubicBezTo>
                <a:cubicBezTo>
                  <a:pt x="944173" y="265027"/>
                  <a:pt x="962872" y="245198"/>
                  <a:pt x="977374" y="228229"/>
                </a:cubicBezTo>
                <a:lnTo>
                  <a:pt x="1019352" y="186473"/>
                </a:lnTo>
                <a:lnTo>
                  <a:pt x="966688" y="95524"/>
                </a:lnTo>
                <a:cubicBezTo>
                  <a:pt x="932533" y="36417"/>
                  <a:pt x="869566" y="0"/>
                  <a:pt x="801256" y="0"/>
                </a:cubicBezTo>
                <a:lnTo>
                  <a:pt x="394451" y="0"/>
                </a:lnTo>
                <a:cubicBezTo>
                  <a:pt x="326523" y="0"/>
                  <a:pt x="262983" y="36608"/>
                  <a:pt x="229019" y="95524"/>
                </a:cubicBezTo>
                <a:lnTo>
                  <a:pt x="89347" y="337290"/>
                </a:lnTo>
                <a:cubicBezTo>
                  <a:pt x="75036" y="362077"/>
                  <a:pt x="77516" y="393347"/>
                  <a:pt x="95643" y="415655"/>
                </a:cubicBezTo>
                <a:close/>
                <a:moveTo>
                  <a:pt x="487375" y="1041043"/>
                </a:moveTo>
                <a:lnTo>
                  <a:pt x="487375" y="1041043"/>
                </a:lnTo>
                <a:lnTo>
                  <a:pt x="394451" y="1041043"/>
                </a:lnTo>
                <a:cubicBezTo>
                  <a:pt x="342169" y="1041043"/>
                  <a:pt x="293894" y="1013206"/>
                  <a:pt x="267753" y="968018"/>
                </a:cubicBezTo>
                <a:lnTo>
                  <a:pt x="64350" y="616046"/>
                </a:lnTo>
                <a:cubicBezTo>
                  <a:pt x="41453" y="576196"/>
                  <a:pt x="38782" y="527767"/>
                  <a:pt x="56336" y="485820"/>
                </a:cubicBezTo>
                <a:lnTo>
                  <a:pt x="56527" y="485820"/>
                </a:lnTo>
                <a:cubicBezTo>
                  <a:pt x="63015" y="470376"/>
                  <a:pt x="60534" y="452835"/>
                  <a:pt x="50040" y="440060"/>
                </a:cubicBezTo>
                <a:lnTo>
                  <a:pt x="38210" y="425760"/>
                </a:lnTo>
                <a:lnTo>
                  <a:pt x="25616" y="447496"/>
                </a:lnTo>
                <a:cubicBezTo>
                  <a:pt x="-8539" y="506603"/>
                  <a:pt x="-8539" y="579247"/>
                  <a:pt x="25616" y="638354"/>
                </a:cubicBezTo>
                <a:lnTo>
                  <a:pt x="229019" y="990326"/>
                </a:lnTo>
                <a:cubicBezTo>
                  <a:pt x="262983" y="1049242"/>
                  <a:pt x="326523" y="1085850"/>
                  <a:pt x="394451" y="1085850"/>
                </a:cubicBezTo>
                <a:cubicBezTo>
                  <a:pt x="430132" y="1085850"/>
                  <a:pt x="463905" y="1069834"/>
                  <a:pt x="486421" y="1042378"/>
                </a:cubicBezTo>
                <a:lnTo>
                  <a:pt x="487375" y="1041043"/>
                </a:lnTo>
                <a:close/>
                <a:moveTo>
                  <a:pt x="1005804" y="831500"/>
                </a:moveTo>
                <a:lnTo>
                  <a:pt x="1005804" y="831500"/>
                </a:lnTo>
                <a:cubicBezTo>
                  <a:pt x="987296" y="834551"/>
                  <a:pt x="973176" y="849804"/>
                  <a:pt x="969360" y="867917"/>
                </a:cubicBezTo>
                <a:cubicBezTo>
                  <a:pt x="968024" y="874400"/>
                  <a:pt x="968406" y="880120"/>
                  <a:pt x="970695" y="887747"/>
                </a:cubicBezTo>
                <a:cubicBezTo>
                  <a:pt x="971458" y="890416"/>
                  <a:pt x="971268" y="893085"/>
                  <a:pt x="969932" y="895373"/>
                </a:cubicBezTo>
                <a:lnTo>
                  <a:pt x="927954" y="968018"/>
                </a:lnTo>
                <a:cubicBezTo>
                  <a:pt x="901813" y="1013206"/>
                  <a:pt x="853538" y="1041043"/>
                  <a:pt x="801256" y="1041043"/>
                </a:cubicBezTo>
                <a:lnTo>
                  <a:pt x="609302" y="1041043"/>
                </a:lnTo>
                <a:cubicBezTo>
                  <a:pt x="573812" y="1041043"/>
                  <a:pt x="540038" y="1057059"/>
                  <a:pt x="517523" y="1084706"/>
                </a:cubicBezTo>
                <a:lnTo>
                  <a:pt x="516569" y="1085850"/>
                </a:lnTo>
                <a:lnTo>
                  <a:pt x="801256" y="1085850"/>
                </a:lnTo>
                <a:cubicBezTo>
                  <a:pt x="869566" y="1085850"/>
                  <a:pt x="932533" y="1049433"/>
                  <a:pt x="966688" y="990326"/>
                </a:cubicBezTo>
                <a:lnTo>
                  <a:pt x="1004850" y="924355"/>
                </a:lnTo>
                <a:cubicBezTo>
                  <a:pt x="1006567" y="921304"/>
                  <a:pt x="1009811" y="919398"/>
                  <a:pt x="1013246" y="919588"/>
                </a:cubicBezTo>
                <a:cubicBezTo>
                  <a:pt x="1037669" y="919588"/>
                  <a:pt x="1057323" y="899759"/>
                  <a:pt x="1057323" y="875353"/>
                </a:cubicBezTo>
                <a:cubicBezTo>
                  <a:pt x="1057323" y="848469"/>
                  <a:pt x="1033472" y="827115"/>
                  <a:pt x="1005804" y="831500"/>
                </a:cubicBezTo>
                <a:close/>
              </a:path>
            </a:pathLst>
          </a:custGeom>
          <a:solidFill>
            <a:srgbClr val="FFB506"/>
          </a:solidFill>
          <a:ln>
            <a:noFill/>
          </a:ln>
          <a:extLst>
            <a:ext uri="{91240B29-F687-4F45-9708-019B960494DF}">
              <a14:hiddenLine xmlns:a14="http://schemas.microsoft.com/office/drawing/2010/main" w="1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F169DB-D4B2-148B-CE40-04A5105CBCE4}"/>
              </a:ext>
            </a:extLst>
          </p:cNvPr>
          <p:cNvGrpSpPr/>
          <p:nvPr/>
        </p:nvGrpSpPr>
        <p:grpSpPr>
          <a:xfrm>
            <a:off x="6096000" y="1142589"/>
            <a:ext cx="406400" cy="3297506"/>
            <a:chOff x="6679972" y="1552849"/>
            <a:chExt cx="406400" cy="329750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CBC2E43-932D-4446-A18A-80A0DED01FE2}"/>
                </a:ext>
              </a:extLst>
            </p:cNvPr>
            <p:cNvSpPr/>
            <p:nvPr/>
          </p:nvSpPr>
          <p:spPr>
            <a:xfrm>
              <a:off x="6679972" y="1552849"/>
              <a:ext cx="406400" cy="406400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1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27D2DF5-415D-8847-985C-205C47403751}"/>
                </a:ext>
              </a:extLst>
            </p:cNvPr>
            <p:cNvSpPr/>
            <p:nvPr/>
          </p:nvSpPr>
          <p:spPr>
            <a:xfrm>
              <a:off x="6679972" y="2961614"/>
              <a:ext cx="406400" cy="406400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2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FB6C5CA-72A9-5545-9283-35E0976B7A0F}"/>
                </a:ext>
              </a:extLst>
            </p:cNvPr>
            <p:cNvSpPr/>
            <p:nvPr/>
          </p:nvSpPr>
          <p:spPr>
            <a:xfrm>
              <a:off x="6679972" y="4443955"/>
              <a:ext cx="406400" cy="406400"/>
            </a:xfrm>
            <a:prstGeom prst="ellipse">
              <a:avLst/>
            </a:prstGeom>
            <a:solidFill>
              <a:srgbClr val="FDB300"/>
            </a:solidFill>
            <a:ln w="50800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srgbClr val="2D2D7D">
                  <a:alpha val="14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D" sz="1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3</a:t>
              </a:r>
            </a:p>
          </p:txBody>
        </p:sp>
      </p:grpSp>
      <p:sp>
        <p:nvSpPr>
          <p:cNvPr id="217" name="Kotak Teks 120">
            <a:extLst>
              <a:ext uri="{FF2B5EF4-FFF2-40B4-BE49-F238E27FC236}">
                <a16:creationId xmlns:a16="http://schemas.microsoft.com/office/drawing/2014/main" id="{D4AB0B55-5629-9F46-848F-D8A64729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972" y="1105326"/>
            <a:ext cx="4553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/>
              <a:t>One of the largest and most popular branches of psychology</a:t>
            </a:r>
          </a:p>
        </p:txBody>
      </p:sp>
      <p:sp>
        <p:nvSpPr>
          <p:cNvPr id="16" name="Persegi Panjang 70">
            <a:extLst>
              <a:ext uri="{FF2B5EF4-FFF2-40B4-BE49-F238E27FC236}">
                <a16:creationId xmlns:a16="http://schemas.microsoft.com/office/drawing/2014/main" id="{F710D2A2-3691-1B4C-9797-B7E36BC9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28" y="2558772"/>
            <a:ext cx="522978" cy="45719"/>
          </a:xfrm>
          <a:prstGeom prst="rect">
            <a:avLst/>
          </a:prstGeom>
          <a:gradFill rotWithShape="0"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20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3" name="Kotak Teks 120">
            <a:extLst>
              <a:ext uri="{FF2B5EF4-FFF2-40B4-BE49-F238E27FC236}">
                <a16:creationId xmlns:a16="http://schemas.microsoft.com/office/drawing/2014/main" id="{D08C70D5-F156-946B-2AFB-6345AC81E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990" y="2489050"/>
            <a:ext cx="4553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/>
              <a:t>Personality psychologists study the</a:t>
            </a:r>
          </a:p>
          <a:p>
            <a:r>
              <a:rPr lang="en-US" sz="2400" dirty="0"/>
              <a:t>differences among individuals.</a:t>
            </a:r>
          </a:p>
        </p:txBody>
      </p:sp>
      <p:sp>
        <p:nvSpPr>
          <p:cNvPr id="4" name="Kotak Teks 120">
            <a:extLst>
              <a:ext uri="{FF2B5EF4-FFF2-40B4-BE49-F238E27FC236}">
                <a16:creationId xmlns:a16="http://schemas.microsoft.com/office/drawing/2014/main" id="{4BAE960E-1C78-7D6A-C29A-6FED695B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972" y="4005322"/>
            <a:ext cx="4772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/>
              <a:t>They strive to understand how personality develops and influences the way we think and behave.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fik 31">
            <a:extLst>
              <a:ext uri="{FF2B5EF4-FFF2-40B4-BE49-F238E27FC236}">
                <a16:creationId xmlns:a16="http://schemas.microsoft.com/office/drawing/2014/main" id="{6533B685-58EF-264D-86AE-CFB0AFDF3523}"/>
              </a:ext>
            </a:extLst>
          </p:cNvPr>
          <p:cNvGrpSpPr/>
          <p:nvPr/>
        </p:nvGrpSpPr>
        <p:grpSpPr>
          <a:xfrm>
            <a:off x="10731971" y="1162931"/>
            <a:ext cx="756616" cy="756616"/>
            <a:chOff x="5853112" y="3186112"/>
            <a:chExt cx="485775" cy="485775"/>
          </a:xfrm>
          <a:solidFill>
            <a:srgbClr val="FFB506"/>
          </a:solidFill>
        </p:grpSpPr>
        <p:sp>
          <p:nvSpPr>
            <p:cNvPr id="16" name="Bentuk Bebas: Bentuk 15">
              <a:extLst>
                <a:ext uri="{FF2B5EF4-FFF2-40B4-BE49-F238E27FC236}">
                  <a16:creationId xmlns:a16="http://schemas.microsoft.com/office/drawing/2014/main" id="{BCE0513D-E034-2448-B1A7-E5725D77854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7" name="Bentuk Bebas: Bentuk 16">
              <a:extLst>
                <a:ext uri="{FF2B5EF4-FFF2-40B4-BE49-F238E27FC236}">
                  <a16:creationId xmlns:a16="http://schemas.microsoft.com/office/drawing/2014/main" id="{A10F6CCB-FB07-DA49-B6D3-9ED598ED666A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8" name="Bentuk Bebas: Bentuk 17">
              <a:extLst>
                <a:ext uri="{FF2B5EF4-FFF2-40B4-BE49-F238E27FC236}">
                  <a16:creationId xmlns:a16="http://schemas.microsoft.com/office/drawing/2014/main" id="{33F7F7CB-908E-A541-B47D-DC0C4DAF32A7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19" name="Bentuk Bebas: Bentuk 18">
              <a:extLst>
                <a:ext uri="{FF2B5EF4-FFF2-40B4-BE49-F238E27FC236}">
                  <a16:creationId xmlns:a16="http://schemas.microsoft.com/office/drawing/2014/main" id="{E147E6E5-DF37-5448-A9A6-0B5FC30A9F25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0" name="Bentuk Bebas: Bentuk 19">
              <a:extLst>
                <a:ext uri="{FF2B5EF4-FFF2-40B4-BE49-F238E27FC236}">
                  <a16:creationId xmlns:a16="http://schemas.microsoft.com/office/drawing/2014/main" id="{5C634214-3E33-0E48-9ACD-48C960681B2E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1" name="Bentuk Bebas: Bentuk 20">
              <a:extLst>
                <a:ext uri="{FF2B5EF4-FFF2-40B4-BE49-F238E27FC236}">
                  <a16:creationId xmlns:a16="http://schemas.microsoft.com/office/drawing/2014/main" id="{E3F81349-872B-014E-9D30-823E33046E9E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5" name="Bentuk Bebas: Bentuk 10">
            <a:extLst>
              <a:ext uri="{FF2B5EF4-FFF2-40B4-BE49-F238E27FC236}">
                <a16:creationId xmlns:a16="http://schemas.microsoft.com/office/drawing/2014/main" id="{CF91ECF4-58D4-D14C-9117-2A2A226C66FF}"/>
              </a:ext>
            </a:extLst>
          </p:cNvPr>
          <p:cNvSpPr>
            <a:spLocks/>
          </p:cNvSpPr>
          <p:nvPr/>
        </p:nvSpPr>
        <p:spPr bwMode="auto">
          <a:xfrm rot="2700000" flipH="1">
            <a:off x="-1697038" y="3948113"/>
            <a:ext cx="4630738" cy="2973387"/>
          </a:xfrm>
          <a:custGeom>
            <a:avLst/>
            <a:gdLst>
              <a:gd name="T0" fmla="*/ 4631538 w 5838036"/>
              <a:gd name="T1" fmla="*/ 95708 h 3747729"/>
              <a:gd name="T2" fmla="*/ 1754028 w 5838036"/>
              <a:gd name="T3" fmla="*/ 2973217 h 3747729"/>
              <a:gd name="T4" fmla="*/ 0 w 5838036"/>
              <a:gd name="T5" fmla="*/ 1219190 h 3747729"/>
              <a:gd name="T6" fmla="*/ 85449 w 5838036"/>
              <a:gd name="T7" fmla="*/ 1167997 h 3747729"/>
              <a:gd name="T8" fmla="*/ 801540 w 5838036"/>
              <a:gd name="T9" fmla="*/ 1111830 h 3747729"/>
              <a:gd name="T10" fmla="*/ 2303216 w 5838036"/>
              <a:gd name="T11" fmla="*/ 1248762 h 3747729"/>
              <a:gd name="T12" fmla="*/ 4215116 w 5838036"/>
              <a:gd name="T13" fmla="*/ 0 h 3747729"/>
              <a:gd name="T14" fmla="*/ 4554705 w 5838036"/>
              <a:gd name="T15" fmla="*/ 62836 h 3747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lnTo>
                  <a:pt x="5838036" y="120639"/>
                </a:lnTo>
                <a:close/>
              </a:path>
            </a:pathLst>
          </a:custGeom>
          <a:gradFill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43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2" name="Grafik 31">
            <a:extLst>
              <a:ext uri="{FF2B5EF4-FFF2-40B4-BE49-F238E27FC236}">
                <a16:creationId xmlns:a16="http://schemas.microsoft.com/office/drawing/2014/main" id="{5A71661A-8E0A-804C-9742-130D98AF2E25}"/>
              </a:ext>
            </a:extLst>
          </p:cNvPr>
          <p:cNvGrpSpPr/>
          <p:nvPr/>
        </p:nvGrpSpPr>
        <p:grpSpPr>
          <a:xfrm>
            <a:off x="9072361" y="5382041"/>
            <a:ext cx="756616" cy="756616"/>
            <a:chOff x="5853112" y="3186112"/>
            <a:chExt cx="485775" cy="485775"/>
          </a:xfrm>
          <a:solidFill>
            <a:srgbClr val="2D2D7D"/>
          </a:solidFill>
        </p:grpSpPr>
        <p:sp>
          <p:nvSpPr>
            <p:cNvPr id="23" name="Bentuk Bebas: Bentuk 22">
              <a:extLst>
                <a:ext uri="{FF2B5EF4-FFF2-40B4-BE49-F238E27FC236}">
                  <a16:creationId xmlns:a16="http://schemas.microsoft.com/office/drawing/2014/main" id="{EBBCE2A6-2894-A742-9492-4B3419279256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4" name="Bentuk Bebas: Bentuk 23">
              <a:extLst>
                <a:ext uri="{FF2B5EF4-FFF2-40B4-BE49-F238E27FC236}">
                  <a16:creationId xmlns:a16="http://schemas.microsoft.com/office/drawing/2014/main" id="{A0ABBEDF-3823-5843-95CB-0E9A00603F7B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CC6E9EDB-C051-304F-9B9E-A42C3F28F87B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2A30D15B-00C6-8B40-8CCD-A0E7BB606348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82A4FEB9-6199-4C4F-BC58-561D7129E5D8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9FB295B6-AA5E-1C43-B007-B32D8B81BF51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grpSp>
        <p:nvGrpSpPr>
          <p:cNvPr id="29" name="Grafik 31">
            <a:extLst>
              <a:ext uri="{FF2B5EF4-FFF2-40B4-BE49-F238E27FC236}">
                <a16:creationId xmlns:a16="http://schemas.microsoft.com/office/drawing/2014/main" id="{6E67A868-743A-AD41-AF1D-C3164DE28072}"/>
              </a:ext>
            </a:extLst>
          </p:cNvPr>
          <p:cNvGrpSpPr/>
          <p:nvPr/>
        </p:nvGrpSpPr>
        <p:grpSpPr>
          <a:xfrm>
            <a:off x="11951849" y="4193692"/>
            <a:ext cx="756616" cy="756616"/>
            <a:chOff x="5853112" y="3186112"/>
            <a:chExt cx="485775" cy="485775"/>
          </a:xfrm>
          <a:solidFill>
            <a:srgbClr val="2D2D7D">
              <a:alpha val="20000"/>
            </a:srgbClr>
          </a:solidFill>
        </p:grpSpPr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9C89AB2A-0990-2541-843D-25A679DBCC84}"/>
                </a:ext>
              </a:extLst>
            </p:cNvPr>
            <p:cNvSpPr/>
            <p:nvPr/>
          </p:nvSpPr>
          <p:spPr>
            <a:xfrm>
              <a:off x="5855668" y="3191198"/>
              <a:ext cx="186639" cy="195835"/>
            </a:xfrm>
            <a:custGeom>
              <a:avLst/>
              <a:gdLst>
                <a:gd name="connsiteX0" fmla="*/ 186640 w 186639"/>
                <a:gd name="connsiteY0" fmla="*/ 0 h 195835"/>
                <a:gd name="connsiteX1" fmla="*/ 0 w 186639"/>
                <a:gd name="connsiteY1" fmla="*/ 195836 h 195835"/>
                <a:gd name="connsiteX2" fmla="*/ 63918 w 186639"/>
                <a:gd name="connsiteY2" fmla="*/ 68670 h 195835"/>
                <a:gd name="connsiteX3" fmla="*/ 186640 w 186639"/>
                <a:gd name="connsiteY3" fmla="*/ 0 h 19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39" h="195835">
                  <a:moveTo>
                    <a:pt x="186640" y="0"/>
                  </a:moveTo>
                  <a:lnTo>
                    <a:pt x="0" y="195836"/>
                  </a:lnTo>
                  <a:cubicBezTo>
                    <a:pt x="7670" y="150056"/>
                    <a:pt x="28124" y="106820"/>
                    <a:pt x="63918" y="68670"/>
                  </a:cubicBezTo>
                  <a:cubicBezTo>
                    <a:pt x="97155" y="33063"/>
                    <a:pt x="140619" y="10173"/>
                    <a:pt x="186640" y="0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58733969-3EE2-EB43-B66D-7430E4BDE3E7}"/>
                </a:ext>
              </a:extLst>
            </p:cNvPr>
            <p:cNvSpPr/>
            <p:nvPr/>
          </p:nvSpPr>
          <p:spPr>
            <a:xfrm>
              <a:off x="5853112" y="3186112"/>
              <a:ext cx="311918" cy="320458"/>
            </a:xfrm>
            <a:custGeom>
              <a:avLst/>
              <a:gdLst>
                <a:gd name="connsiteX0" fmla="*/ 0 w 311918"/>
                <a:gd name="connsiteY0" fmla="*/ 272136 h 320458"/>
                <a:gd name="connsiteX1" fmla="*/ 263341 w 311918"/>
                <a:gd name="connsiteY1" fmla="*/ 0 h 320458"/>
                <a:gd name="connsiteX2" fmla="*/ 311919 w 311918"/>
                <a:gd name="connsiteY2" fmla="*/ 7630 h 320458"/>
                <a:gd name="connsiteX3" fmla="*/ 10227 w 311918"/>
                <a:gd name="connsiteY3" fmla="*/ 320459 h 320458"/>
                <a:gd name="connsiteX4" fmla="*/ 0 w 311918"/>
                <a:gd name="connsiteY4" fmla="*/ 272136 h 3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18" h="320458">
                  <a:moveTo>
                    <a:pt x="0" y="272136"/>
                  </a:moveTo>
                  <a:lnTo>
                    <a:pt x="263341" y="0"/>
                  </a:lnTo>
                  <a:cubicBezTo>
                    <a:pt x="278681" y="2543"/>
                    <a:pt x="294022" y="5087"/>
                    <a:pt x="311919" y="7630"/>
                  </a:cubicBezTo>
                  <a:lnTo>
                    <a:pt x="10227" y="320459"/>
                  </a:lnTo>
                  <a:cubicBezTo>
                    <a:pt x="5113" y="305199"/>
                    <a:pt x="2557" y="289939"/>
                    <a:pt x="0" y="27213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ABC56A6A-045F-C54B-B5BE-E3CF2445F308}"/>
                </a:ext>
              </a:extLst>
            </p:cNvPr>
            <p:cNvSpPr/>
            <p:nvPr/>
          </p:nvSpPr>
          <p:spPr>
            <a:xfrm>
              <a:off x="5886349" y="3214088"/>
              <a:ext cx="360496" cy="373868"/>
            </a:xfrm>
            <a:custGeom>
              <a:avLst/>
              <a:gdLst>
                <a:gd name="connsiteX0" fmla="*/ 0 w 360496"/>
                <a:gd name="connsiteY0" fmla="*/ 340806 h 373868"/>
                <a:gd name="connsiteX1" fmla="*/ 327259 w 360496"/>
                <a:gd name="connsiteY1" fmla="*/ 0 h 373868"/>
                <a:gd name="connsiteX2" fmla="*/ 360496 w 360496"/>
                <a:gd name="connsiteY2" fmla="*/ 22890 h 373868"/>
                <a:gd name="connsiteX3" fmla="*/ 25567 w 360496"/>
                <a:gd name="connsiteY3" fmla="*/ 373869 h 373868"/>
                <a:gd name="connsiteX4" fmla="*/ 0 w 360496"/>
                <a:gd name="connsiteY4" fmla="*/ 340806 h 3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3868">
                  <a:moveTo>
                    <a:pt x="0" y="340806"/>
                  </a:moveTo>
                  <a:lnTo>
                    <a:pt x="327259" y="0"/>
                  </a:lnTo>
                  <a:cubicBezTo>
                    <a:pt x="340043" y="7630"/>
                    <a:pt x="350269" y="15260"/>
                    <a:pt x="360496" y="22890"/>
                  </a:cubicBezTo>
                  <a:lnTo>
                    <a:pt x="25567" y="373869"/>
                  </a:lnTo>
                  <a:cubicBezTo>
                    <a:pt x="15340" y="363695"/>
                    <a:pt x="7670" y="353522"/>
                    <a:pt x="0" y="34080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1CDE4E96-0A08-0340-B60E-D3AC5B5F81CD}"/>
                </a:ext>
              </a:extLst>
            </p:cNvPr>
            <p:cNvSpPr/>
            <p:nvPr/>
          </p:nvSpPr>
          <p:spPr>
            <a:xfrm>
              <a:off x="5947710" y="3272585"/>
              <a:ext cx="360496" cy="371325"/>
            </a:xfrm>
            <a:custGeom>
              <a:avLst/>
              <a:gdLst>
                <a:gd name="connsiteX0" fmla="*/ 0 w 360496"/>
                <a:gd name="connsiteY0" fmla="*/ 348435 h 371325"/>
                <a:gd name="connsiteX1" fmla="*/ 334929 w 360496"/>
                <a:gd name="connsiteY1" fmla="*/ 0 h 371325"/>
                <a:gd name="connsiteX2" fmla="*/ 360496 w 360496"/>
                <a:gd name="connsiteY2" fmla="*/ 33063 h 371325"/>
                <a:gd name="connsiteX3" fmla="*/ 33237 w 360496"/>
                <a:gd name="connsiteY3" fmla="*/ 371325 h 371325"/>
                <a:gd name="connsiteX4" fmla="*/ 0 w 360496"/>
                <a:gd name="connsiteY4" fmla="*/ 348435 h 37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96" h="371325">
                  <a:moveTo>
                    <a:pt x="0" y="348435"/>
                  </a:moveTo>
                  <a:lnTo>
                    <a:pt x="334929" y="0"/>
                  </a:lnTo>
                  <a:cubicBezTo>
                    <a:pt x="345156" y="10173"/>
                    <a:pt x="352826" y="20347"/>
                    <a:pt x="360496" y="33063"/>
                  </a:cubicBezTo>
                  <a:lnTo>
                    <a:pt x="33237" y="371325"/>
                  </a:lnTo>
                  <a:cubicBezTo>
                    <a:pt x="23010" y="366239"/>
                    <a:pt x="10227" y="358609"/>
                    <a:pt x="0" y="348435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66AC8E63-CAC2-E446-BD03-A2CF8B330786}"/>
                </a:ext>
              </a:extLst>
            </p:cNvPr>
            <p:cNvSpPr/>
            <p:nvPr/>
          </p:nvSpPr>
          <p:spPr>
            <a:xfrm>
              <a:off x="6032081" y="3353971"/>
              <a:ext cx="306805" cy="317915"/>
            </a:xfrm>
            <a:custGeom>
              <a:avLst/>
              <a:gdLst>
                <a:gd name="connsiteX0" fmla="*/ 0 w 306805"/>
                <a:gd name="connsiteY0" fmla="*/ 310286 h 317915"/>
                <a:gd name="connsiteX1" fmla="*/ 296578 w 306805"/>
                <a:gd name="connsiteY1" fmla="*/ 0 h 317915"/>
                <a:gd name="connsiteX2" fmla="*/ 306805 w 306805"/>
                <a:gd name="connsiteY2" fmla="*/ 48323 h 317915"/>
                <a:gd name="connsiteX3" fmla="*/ 48578 w 306805"/>
                <a:gd name="connsiteY3" fmla="*/ 317916 h 317915"/>
                <a:gd name="connsiteX4" fmla="*/ 0 w 306805"/>
                <a:gd name="connsiteY4" fmla="*/ 310286 h 31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05" h="317915">
                  <a:moveTo>
                    <a:pt x="0" y="310286"/>
                  </a:moveTo>
                  <a:lnTo>
                    <a:pt x="296578" y="0"/>
                  </a:lnTo>
                  <a:cubicBezTo>
                    <a:pt x="301692" y="15260"/>
                    <a:pt x="306805" y="30520"/>
                    <a:pt x="306805" y="48323"/>
                  </a:cubicBezTo>
                  <a:lnTo>
                    <a:pt x="48578" y="317916"/>
                  </a:lnTo>
                  <a:cubicBezTo>
                    <a:pt x="30681" y="317916"/>
                    <a:pt x="15340" y="315372"/>
                    <a:pt x="0" y="310286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9C2914F4-D0A8-F14A-8430-FE2B064F719A}"/>
                </a:ext>
              </a:extLst>
            </p:cNvPr>
            <p:cNvSpPr/>
            <p:nvPr/>
          </p:nvSpPr>
          <p:spPr>
            <a:xfrm>
              <a:off x="6154803" y="3476051"/>
              <a:ext cx="181526" cy="190749"/>
            </a:xfrm>
            <a:custGeom>
              <a:avLst/>
              <a:gdLst>
                <a:gd name="connsiteX0" fmla="*/ 0 w 181526"/>
                <a:gd name="connsiteY0" fmla="*/ 190749 h 190749"/>
                <a:gd name="connsiteX1" fmla="*/ 181526 w 181526"/>
                <a:gd name="connsiteY1" fmla="*/ 0 h 190749"/>
                <a:gd name="connsiteX2" fmla="*/ 117609 w 181526"/>
                <a:gd name="connsiteY2" fmla="*/ 122080 h 190749"/>
                <a:gd name="connsiteX3" fmla="*/ 0 w 181526"/>
                <a:gd name="connsiteY3" fmla="*/ 190749 h 1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26" h="190749">
                  <a:moveTo>
                    <a:pt x="0" y="190749"/>
                  </a:moveTo>
                  <a:lnTo>
                    <a:pt x="181526" y="0"/>
                  </a:lnTo>
                  <a:cubicBezTo>
                    <a:pt x="173856" y="43237"/>
                    <a:pt x="153403" y="86473"/>
                    <a:pt x="117609" y="122080"/>
                  </a:cubicBezTo>
                  <a:cubicBezTo>
                    <a:pt x="84371" y="157686"/>
                    <a:pt x="43464" y="180576"/>
                    <a:pt x="0" y="190749"/>
                  </a:cubicBezTo>
                  <a:close/>
                </a:path>
              </a:pathLst>
            </a:custGeom>
            <a:grpFill/>
            <a:ln w="2557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64518" name="Kotak Teks 3">
            <a:extLst>
              <a:ext uri="{FF2B5EF4-FFF2-40B4-BE49-F238E27FC236}">
                <a16:creationId xmlns:a16="http://schemas.microsoft.com/office/drawing/2014/main" id="{457B0A23-CAFB-4D43-A7BA-B2AEE4AE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816" y="440854"/>
            <a:ext cx="70843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PK" sz="4800" dirty="0">
                <a:solidFill>
                  <a:srgbClr val="FFB506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Clinical &amp; Counseling Psychology</a:t>
            </a:r>
            <a:endParaRPr lang="en-ID" altLang="en-PK" sz="4800" dirty="0">
              <a:solidFill>
                <a:srgbClr val="23235E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64519" name="Persegi Panjang 70">
            <a:extLst>
              <a:ext uri="{FF2B5EF4-FFF2-40B4-BE49-F238E27FC236}">
                <a16:creationId xmlns:a16="http://schemas.microsoft.com/office/drawing/2014/main" id="{DFCB25AF-FE63-2D4E-B75A-90F1985D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825" y="4525963"/>
            <a:ext cx="268288" cy="46037"/>
          </a:xfrm>
          <a:prstGeom prst="rect">
            <a:avLst/>
          </a:prstGeom>
          <a:gradFill rotWithShape="0"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20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1" name="Oval 72">
            <a:extLst>
              <a:ext uri="{FF2B5EF4-FFF2-40B4-BE49-F238E27FC236}">
                <a16:creationId xmlns:a16="http://schemas.microsoft.com/office/drawing/2014/main" id="{1CE11433-A5CF-2D40-A3B2-831B9C06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905" y="6223699"/>
            <a:ext cx="214313" cy="214312"/>
          </a:xfrm>
          <a:prstGeom prst="ellipse">
            <a:avLst/>
          </a:prstGeom>
          <a:noFill/>
          <a:ln w="38100">
            <a:solidFill>
              <a:srgbClr val="FF60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2" name="Oval 73">
            <a:extLst>
              <a:ext uri="{FF2B5EF4-FFF2-40B4-BE49-F238E27FC236}">
                <a16:creationId xmlns:a16="http://schemas.microsoft.com/office/drawing/2014/main" id="{2029E30F-FEE6-A542-A012-07E73F42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450" y="2900363"/>
            <a:ext cx="212725" cy="212725"/>
          </a:xfrm>
          <a:prstGeom prst="ellipse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64523" name="Segitiga Sama Kaki 74">
            <a:extLst>
              <a:ext uri="{FF2B5EF4-FFF2-40B4-BE49-F238E27FC236}">
                <a16:creationId xmlns:a16="http://schemas.microsoft.com/office/drawing/2014/main" id="{F9D0AF4C-11C8-C547-AB74-49C0EEC126B7}"/>
              </a:ext>
            </a:extLst>
          </p:cNvPr>
          <p:cNvSpPr>
            <a:spLocks noChangeArrowheads="1"/>
          </p:cNvSpPr>
          <p:nvPr/>
        </p:nvSpPr>
        <p:spPr bwMode="auto">
          <a:xfrm rot="1825924">
            <a:off x="408713" y="6401382"/>
            <a:ext cx="158750" cy="136525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B5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P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97E5B-E56F-0B47-A0AE-46E4C024A930}"/>
              </a:ext>
            </a:extLst>
          </p:cNvPr>
          <p:cNvSpPr txBox="1"/>
          <p:nvPr/>
        </p:nvSpPr>
        <p:spPr>
          <a:xfrm>
            <a:off x="1374817" y="2441002"/>
            <a:ext cx="8167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Clinical psychologists are interested primarily in the diagnosis, cause, and treatment of psychological disorders.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F4B9C-82F9-974D-5329-C565DB99FC97}"/>
              </a:ext>
            </a:extLst>
          </p:cNvPr>
          <p:cNvSpPr txBox="1"/>
          <p:nvPr/>
        </p:nvSpPr>
        <p:spPr>
          <a:xfrm>
            <a:off x="1374816" y="4142354"/>
            <a:ext cx="8167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Counseling psychologists are concerned primarily with ‘normal’ problems of adjustments in life.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480</Words>
  <Application>Microsoft Macintosh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Neue Medium</vt:lpstr>
      <vt:lpstr>Poppins</vt:lpstr>
      <vt:lpstr>Poppins Medium</vt:lpstr>
      <vt:lpstr>Poppins SemiBold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zain ahsan</cp:lastModifiedBy>
  <cp:revision>18</cp:revision>
  <dcterms:created xsi:type="dcterms:W3CDTF">2021-12-30T19:12:52Z</dcterms:created>
  <dcterms:modified xsi:type="dcterms:W3CDTF">2022-09-21T05:41:06Z</dcterms:modified>
</cp:coreProperties>
</file>