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4" r:id="rId6"/>
    <p:sldId id="259" r:id="rId7"/>
    <p:sldId id="266" r:id="rId8"/>
    <p:sldId id="268" r:id="rId9"/>
    <p:sldId id="260" r:id="rId10"/>
    <p:sldId id="265" r:id="rId11"/>
    <p:sldId id="261" r:id="rId12"/>
    <p:sldId id="267" r:id="rId13"/>
    <p:sldId id="263" r:id="rId14"/>
    <p:sldId id="273" r:id="rId15"/>
    <p:sldId id="272" r:id="rId16"/>
    <p:sldId id="27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12E543-B840-4A37-BF81-E87843624305}">
          <p14:sldIdLst>
            <p14:sldId id="256"/>
            <p14:sldId id="257"/>
            <p14:sldId id="258"/>
            <p14:sldId id="262"/>
            <p14:sldId id="264"/>
            <p14:sldId id="259"/>
            <p14:sldId id="266"/>
            <p14:sldId id="268"/>
            <p14:sldId id="260"/>
            <p14:sldId id="265"/>
            <p14:sldId id="261"/>
            <p14:sldId id="267"/>
            <p14:sldId id="263"/>
            <p14:sldId id="273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snain" initials="MH" lastIdx="1" clrIdx="0">
    <p:extLst>
      <p:ext uri="{19B8F6BF-5375-455C-9EA6-DF929625EA0E}">
        <p15:presenceInfo xmlns:p15="http://schemas.microsoft.com/office/powerpoint/2012/main" userId="S::Muhammad.0661145@talmeez.pk::3659d61a-c5d2-47d0-8a1f-4bb98316d1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135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5/21/2020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6F5-13AE-461F-BF85-EE6D3EAB7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Lab/Course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7F35C-0061-414E-A938-F2AEFB852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Haris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9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0BF9-99B8-4ABD-9CAF-96D07EE3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Submission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8BA9-4C0B-4710-9EBD-9DE889F5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Submission will be through google/teams classroom. Lab teachers will make portals for submission.</a:t>
            </a:r>
          </a:p>
          <a:p>
            <a:r>
              <a:rPr lang="en-US" b="1" dirty="0"/>
              <a:t>2 submission will be there </a:t>
            </a:r>
          </a:p>
          <a:p>
            <a:r>
              <a:rPr lang="en-US" b="1" dirty="0"/>
              <a:t>In first part [1</a:t>
            </a:r>
            <a:r>
              <a:rPr lang="en-US" b="1" baseline="30000" dirty="0"/>
              <a:t>st</a:t>
            </a:r>
            <a:r>
              <a:rPr lang="en-US" b="1" dirty="0"/>
              <a:t> June 2020], you have to submit </a:t>
            </a:r>
          </a:p>
          <a:p>
            <a:pPr lvl="1"/>
            <a:r>
              <a:rPr lang="en-US" b="1" dirty="0"/>
              <a:t>Video of meeting done with co-project member</a:t>
            </a:r>
          </a:p>
          <a:p>
            <a:pPr lvl="1"/>
            <a:r>
              <a:rPr lang="en-US" b="1" dirty="0"/>
              <a:t>And 3 files structure code including some modules and files</a:t>
            </a:r>
          </a:p>
          <a:p>
            <a:r>
              <a:rPr lang="en-US" b="1" dirty="0"/>
              <a:t> In the last part, you need to submit the final project code [write roll numbers of group mates in a comment at top] txt files and readme file contain the information about modules completed and the sequence to run the program.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30A9-9759-4622-B293-674E260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9D31-808D-45CF-B5D8-79580A55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4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1F0A-29EB-4822-8FED-EC33F592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18" y="182514"/>
            <a:ext cx="8323551" cy="815755"/>
          </a:xfrm>
        </p:spPr>
        <p:txBody>
          <a:bodyPr>
            <a:normAutofit/>
          </a:bodyPr>
          <a:lstStyle/>
          <a:p>
            <a:r>
              <a:rPr lang="en-GB" dirty="0"/>
              <a:t>Administrator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4E61-D51A-4CCA-8685-AE71D96B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u="sng" dirty="0"/>
              <a:t>Sign in using user name admin and password as admin</a:t>
            </a:r>
          </a:p>
          <a:p>
            <a:pPr lvl="1"/>
            <a:r>
              <a:rPr lang="en-GB" b="1" u="sng" dirty="0"/>
              <a:t>Add new student</a:t>
            </a:r>
          </a:p>
          <a:p>
            <a:pPr lvl="1"/>
            <a:r>
              <a:rPr lang="en-GB" b="1" u="sng" dirty="0"/>
              <a:t>Add new teacher</a:t>
            </a:r>
          </a:p>
          <a:p>
            <a:pPr lvl="1"/>
            <a:r>
              <a:rPr lang="en-GB" b="1" u="sng" dirty="0"/>
              <a:t>Add new course</a:t>
            </a:r>
          </a:p>
          <a:p>
            <a:pPr lvl="1"/>
            <a:r>
              <a:rPr lang="en-GB" b="1" u="sng" dirty="0"/>
              <a:t>Assign Course</a:t>
            </a:r>
            <a:endParaRPr lang="en-GB" u="sng" dirty="0"/>
          </a:p>
          <a:p>
            <a:pPr lvl="1"/>
            <a:r>
              <a:rPr lang="en-GB" b="1" u="sng" dirty="0"/>
              <a:t>Edit student details</a:t>
            </a:r>
          </a:p>
          <a:p>
            <a:pPr lvl="1"/>
            <a:r>
              <a:rPr lang="en-GB" b="1" u="sng" dirty="0"/>
              <a:t>Edit teacher details</a:t>
            </a:r>
            <a:endParaRPr lang="en-GB" u="sng" dirty="0"/>
          </a:p>
          <a:p>
            <a:pPr lvl="1"/>
            <a:r>
              <a:rPr lang="en-GB" b="1" u="sng" dirty="0"/>
              <a:t>View all students/ view all teacher and all courses </a:t>
            </a:r>
          </a:p>
          <a:p>
            <a:pPr lvl="1"/>
            <a:r>
              <a:rPr lang="en-GB" b="1" u="sng" dirty="0"/>
              <a:t>View and update students marks </a:t>
            </a:r>
          </a:p>
          <a:p>
            <a:pPr lvl="1"/>
            <a:r>
              <a:rPr lang="en-GB" b="1" u="sng" dirty="0"/>
              <a:t>View and update fee status</a:t>
            </a:r>
          </a:p>
          <a:p>
            <a:pPr lvl="1"/>
            <a:r>
              <a:rPr lang="en-GB" b="1" u="sng" dirty="0">
                <a:solidFill>
                  <a:srgbClr val="FF0000"/>
                </a:solidFill>
              </a:rPr>
              <a:t>View assessment marks </a:t>
            </a:r>
            <a:r>
              <a:rPr lang="en-GB" b="1" u="sng" dirty="0"/>
              <a:t>(only do it for student module)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b="1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4D46-4FB8-4F53-B698-33572B71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B392-0D80-405A-9BC0-8E56285D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0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9E0F-0187-421E-BBCF-E47E3A3E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Module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DBE-5075-44FB-A2C8-3941972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u="sng" dirty="0">
                <a:solidFill>
                  <a:schemeClr val="tx1"/>
                </a:solidFill>
              </a:rPr>
              <a:t>Sign in to system</a:t>
            </a:r>
          </a:p>
          <a:p>
            <a:pPr lvl="1"/>
            <a:r>
              <a:rPr lang="en-GB" b="1" u="sng" dirty="0">
                <a:solidFill>
                  <a:schemeClr val="tx1"/>
                </a:solidFill>
              </a:rPr>
              <a:t>View assessment marks</a:t>
            </a:r>
          </a:p>
          <a:p>
            <a:pPr lvl="1"/>
            <a:r>
              <a:rPr lang="en-GB" b="1" u="sng" dirty="0">
                <a:solidFill>
                  <a:schemeClr val="tx1"/>
                </a:solidFill>
              </a:rPr>
              <a:t>View fee status </a:t>
            </a: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8834-9A99-4A2C-88FC-1C0F767E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B500-F1E5-4CC9-BDBA-2B453664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03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70E4-10E6-4744-BA30-C2924FF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Teacher Module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0E19-AEF8-4C98-BFC0-23C50F1E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u="sng" dirty="0"/>
              <a:t>Sign in to system</a:t>
            </a:r>
          </a:p>
          <a:p>
            <a:pPr lvl="1"/>
            <a:r>
              <a:rPr lang="en-GB" b="1" u="sng" dirty="0"/>
              <a:t>Teacher Courses</a:t>
            </a:r>
            <a:endParaRPr lang="en-GB" dirty="0"/>
          </a:p>
          <a:p>
            <a:pPr lvl="1"/>
            <a:r>
              <a:rPr lang="en-GB" b="1" u="sng" dirty="0"/>
              <a:t>Update marks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5CEA-0241-458D-8700-EF6D55C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CD48-1E4D-4608-87CF-5C80802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682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2554-8C66-4A4E-8126-801BB2F1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927D-1F81-4F1E-8A67-842BF8BC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updated file and this presentations already  uploaded on slate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1E4C9-D2A5-49D4-B704-3D2B98B7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BDD3D-D897-4A33-B82B-D0453926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941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29D1-E9BD-453E-8895-F2873266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Queries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CA96-6373-44DF-8878-8EB7B971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Email your lab instructors for any query  </a:t>
            </a:r>
          </a:p>
          <a:p>
            <a:r>
              <a:rPr lang="en-US" b="1" dirty="0"/>
              <a:t>Email your course instructors</a:t>
            </a:r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151E-BF99-4E8C-B1F8-CBBBD9E1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EE16-DFE6-4B30-B9AC-0ADE4078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43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riting a Thank-You Note Might Feel Like a Waste of Time, But It ...">
            <a:extLst>
              <a:ext uri="{FF2B5EF4-FFF2-40B4-BE49-F238E27FC236}">
                <a16:creationId xmlns:a16="http://schemas.microsoft.com/office/drawing/2014/main" id="{C120F82C-9B34-4346-9AC0-B9244AD4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39" y="1404519"/>
            <a:ext cx="7712307" cy="40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7A0D-0DD0-4366-86FF-225CDCF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C66F-514E-4632-8D73-1612A7A0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8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FAA1-1815-41E1-BA41-9A50B74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OOP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0F1B-9B17-48E8-B243-4442DF0E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delivery in course</a:t>
            </a:r>
          </a:p>
          <a:p>
            <a:r>
              <a:rPr lang="en-US" b="1" dirty="0"/>
              <a:t>Project evaluation</a:t>
            </a:r>
          </a:p>
          <a:p>
            <a:r>
              <a:rPr lang="en-US" b="1" dirty="0"/>
              <a:t>General instructions</a:t>
            </a:r>
          </a:p>
          <a:p>
            <a:r>
              <a:rPr lang="en-US" b="1" dirty="0"/>
              <a:t>Project requirements</a:t>
            </a:r>
          </a:p>
          <a:p>
            <a:r>
              <a:rPr lang="en-US" b="1" dirty="0"/>
              <a:t>Project submissions/deadlines</a:t>
            </a:r>
          </a:p>
          <a:p>
            <a:r>
              <a:rPr lang="en-US" b="1" dirty="0"/>
              <a:t>Project modules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6D5-718A-4021-8788-617DE649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8790-6544-4FBC-8184-B61D64AD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6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7122-0F8D-4F90-BC81-D9CDE9F9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Delivery in Course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1FC4-3746-4419-8619-C21BDDD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importance in grades</a:t>
            </a:r>
          </a:p>
          <a:p>
            <a:pPr lvl="1"/>
            <a:r>
              <a:rPr lang="en-US" b="1" dirty="0"/>
              <a:t>10% in course</a:t>
            </a:r>
          </a:p>
          <a:p>
            <a:pPr lvl="1"/>
            <a:r>
              <a:rPr lang="en-US" b="1" dirty="0"/>
              <a:t>10% in lab</a:t>
            </a:r>
          </a:p>
          <a:p>
            <a:endParaRPr lang="en-US" b="1" dirty="0"/>
          </a:p>
          <a:p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7C55-5033-4F61-B9BF-10589E32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4E79-8112-4096-BA0F-CD200E7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719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24F6-19C2-4825-BBF5-4260D12B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ED82-0C44-476D-826D-C9B20F89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Projects of all sections will be evaluated by only one panel committee including Course + Lab instructors to check the quality of code and plagiarism</a:t>
            </a:r>
          </a:p>
          <a:p>
            <a:r>
              <a:rPr lang="en-GB" b="1" dirty="0"/>
              <a:t>Panel Head</a:t>
            </a:r>
          </a:p>
          <a:p>
            <a:pPr lvl="1"/>
            <a:r>
              <a:rPr lang="en-GB" b="1" dirty="0"/>
              <a:t>Muhammad Haris</a:t>
            </a:r>
          </a:p>
          <a:p>
            <a:r>
              <a:rPr lang="en-GB" b="1" dirty="0"/>
              <a:t>Panel Members</a:t>
            </a:r>
          </a:p>
          <a:p>
            <a:pPr lvl="1"/>
            <a:r>
              <a:rPr lang="en-GB" b="1" dirty="0"/>
              <a:t>Mr. Saqib Hayat</a:t>
            </a:r>
          </a:p>
          <a:p>
            <a:pPr lvl="1"/>
            <a:r>
              <a:rPr lang="en-GB" b="1" dirty="0"/>
              <a:t>Mr. </a:t>
            </a:r>
            <a:r>
              <a:rPr lang="en-GB" b="1" dirty="0" err="1"/>
              <a:t>Mughees</a:t>
            </a:r>
            <a:r>
              <a:rPr lang="en-GB" b="1" dirty="0"/>
              <a:t> Ismail </a:t>
            </a:r>
          </a:p>
          <a:p>
            <a:pPr lvl="1"/>
            <a:r>
              <a:rPr lang="en-GB" b="1" dirty="0"/>
              <a:t>Mr. Muhammad </a:t>
            </a:r>
            <a:r>
              <a:rPr lang="en-GB" b="1" dirty="0" err="1"/>
              <a:t>ali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B8A-A09F-40FD-AE24-20E09D36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FB0D-B676-4804-ADB2-7B9A0447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5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EEB3-2383-4286-9BEB-E5EA9A2D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Instructions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CC21-B574-4880-A940-3C63A116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Anyone found in copying the project from any other group from any section, both the groups will get F grade in Course as well as in </a:t>
            </a:r>
            <a:r>
              <a:rPr lang="en-US" b="1"/>
              <a:t>the Lab</a:t>
            </a:r>
          </a:p>
          <a:p>
            <a:endParaRPr lang="en-US" b="1" dirty="0"/>
          </a:p>
          <a:p>
            <a:r>
              <a:rPr lang="en-US" b="1" dirty="0"/>
              <a:t>Read the documentation and discuss it with your groupmate on zoom auto record and submit link of the video in the first submission </a:t>
            </a:r>
          </a:p>
          <a:p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CCCA-996B-42BD-9D40-AA047F28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DF16-45DE-4689-80A3-81A3E2D1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51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7B57-7FF2-457B-B906-6BCEBC2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CE9C-3290-417B-A736-FE05F1F2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2 students are allowed per group</a:t>
            </a:r>
          </a:p>
          <a:p>
            <a:pPr lvl="1"/>
            <a:r>
              <a:rPr lang="en-GB" b="1" dirty="0"/>
              <a:t>No cross-section allowed 	</a:t>
            </a:r>
          </a:p>
          <a:p>
            <a:r>
              <a:rPr lang="en-GB" b="1" dirty="0"/>
              <a:t>Submit your roll number in each submission(in readme file)</a:t>
            </a:r>
          </a:p>
          <a:p>
            <a:r>
              <a:rPr lang="en-GB" b="1" dirty="0"/>
              <a:t>It is mandatory to use OOP concepts</a:t>
            </a:r>
          </a:p>
          <a:p>
            <a:pPr lvl="1"/>
            <a:r>
              <a:rPr lang="en-GB" b="1" dirty="0"/>
              <a:t>Concepts should be used correctly</a:t>
            </a:r>
            <a:endParaRPr lang="en-GB" dirty="0"/>
          </a:p>
          <a:p>
            <a:r>
              <a:rPr lang="en-GB" b="1" dirty="0"/>
              <a:t>Your code should be clear and add exceptions where required [to avoid system to crash or accept incorrect data/options]</a:t>
            </a:r>
            <a:endParaRPr lang="en-GB" dirty="0"/>
          </a:p>
          <a:p>
            <a:pPr lvl="0"/>
            <a:r>
              <a:rPr lang="en-GB" b="1" dirty="0"/>
              <a:t>Naming Conventions should clarify the purpose of variables and functions being used.</a:t>
            </a:r>
            <a:endParaRPr lang="en-GB" sz="1800" dirty="0"/>
          </a:p>
          <a:p>
            <a:pPr lvl="1"/>
            <a:r>
              <a:rPr lang="en-GB" b="1" dirty="0"/>
              <a:t>Names of Classes should start with a Capital Letter.</a:t>
            </a:r>
            <a:endParaRPr lang="en-GB" sz="1600" dirty="0"/>
          </a:p>
          <a:p>
            <a:pPr lvl="1"/>
            <a:r>
              <a:rPr lang="en-GB" b="1" dirty="0"/>
              <a:t>Names of Variables should start from a Small Letter.</a:t>
            </a:r>
            <a:endParaRPr lang="en-GB" sz="1600" dirty="0"/>
          </a:p>
          <a:p>
            <a:pPr lvl="1"/>
            <a:r>
              <a:rPr lang="en-GB" b="1" dirty="0"/>
              <a:t>Identifiers should be named using camelCase.</a:t>
            </a:r>
            <a:endParaRPr lang="en-GB" sz="1600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2A18-700B-492C-A908-1B8C458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FB4A-3B23-49BE-9C23-12EF6D5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87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7B57-7FF2-457B-B906-6BCEBC2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CE9C-3290-417B-A736-FE05F1F2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Project is to be submitted as a zip file.</a:t>
            </a:r>
            <a:endParaRPr lang="en-GB" dirty="0"/>
          </a:p>
          <a:p>
            <a:pPr lvl="0"/>
            <a:r>
              <a:rPr lang="en-GB" b="1" dirty="0"/>
              <a:t>Use </a:t>
            </a:r>
            <a:r>
              <a:rPr lang="en-GB" b="1" dirty="0">
                <a:solidFill>
                  <a:srgbClr val="FF0000"/>
                </a:solidFill>
              </a:rPr>
              <a:t>3 file structure </a:t>
            </a:r>
            <a:r>
              <a:rPr lang="en-GB" b="1" dirty="0"/>
              <a:t>for implementation  </a:t>
            </a:r>
            <a:endParaRPr lang="en-GB" dirty="0"/>
          </a:p>
          <a:p>
            <a:pPr lvl="0"/>
            <a:r>
              <a:rPr lang="en-GB" b="1" dirty="0"/>
              <a:t>It is mandatory to keep </a:t>
            </a:r>
            <a:r>
              <a:rPr lang="en-GB" b="1" dirty="0">
                <a:solidFill>
                  <a:srgbClr val="FF0000"/>
                </a:solidFill>
              </a:rPr>
              <a:t>data in files </a:t>
            </a:r>
            <a:r>
              <a:rPr lang="en-GB" b="1" dirty="0"/>
              <a:t>as mentioned in each section  of project </a:t>
            </a:r>
            <a:endParaRPr lang="en-GB" dirty="0"/>
          </a:p>
          <a:p>
            <a:pPr lvl="0"/>
            <a:r>
              <a:rPr lang="en-GB" b="1" dirty="0"/>
              <a:t>Submit a </a:t>
            </a:r>
            <a:r>
              <a:rPr lang="en-GB" b="1" dirty="0">
                <a:solidFill>
                  <a:srgbClr val="FF0000"/>
                </a:solidFill>
              </a:rPr>
              <a:t>readme</a:t>
            </a:r>
            <a:r>
              <a:rPr lang="en-GB" b="1" dirty="0"/>
              <a:t> file add the project execution flow and mention work done by each member </a:t>
            </a:r>
          </a:p>
          <a:p>
            <a:pPr lvl="0"/>
            <a:r>
              <a:rPr lang="en-GB" b="1" dirty="0"/>
              <a:t>Divide the modules in start with your group member and everyone is responsible to submit his in own completed modules. </a:t>
            </a:r>
          </a:p>
          <a:p>
            <a:pPr lvl="0"/>
            <a:r>
              <a:rPr lang="en-GB" b="1" dirty="0"/>
              <a:t>Make sure you combine the project time to time to avoid any integration issues later. [Git-hub]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AFED-AB6F-4C52-96BF-008E70A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0744-B554-436D-9833-AB7538F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97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053-765D-4B7E-AF70-A6A65E2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E20-0FA9-4237-94CF-9C1C8F72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type of user have login page</a:t>
            </a:r>
          </a:p>
          <a:p>
            <a:pPr lvl="1"/>
            <a:r>
              <a:rPr lang="en-US" b="1" dirty="0"/>
              <a:t>Ask username</a:t>
            </a:r>
          </a:p>
          <a:p>
            <a:pPr lvl="1"/>
            <a:r>
              <a:rPr lang="en-US" b="1" dirty="0"/>
              <a:t>Password</a:t>
            </a:r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33A2-9F43-44F7-8364-7338516F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57E7-BDE6-4A78-93F3-29D0AE7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646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3D8-86C4-49B4-A411-0D5598EC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18" y="182514"/>
            <a:ext cx="8323551" cy="815755"/>
          </a:xfrm>
        </p:spPr>
        <p:txBody>
          <a:bodyPr>
            <a:normAutofit/>
          </a:bodyPr>
          <a:lstStyle/>
          <a:p>
            <a:r>
              <a:rPr lang="en-US" dirty="0"/>
              <a:t>Project Submission Deadlines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BB4C-3FB7-4F6D-B41A-A16874DD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b="1" dirty="0">
                <a:solidFill>
                  <a:srgbClr val="FF0000"/>
                </a:solidFill>
              </a:rPr>
              <a:t>Project 1 in end of first week [21</a:t>
            </a:r>
            <a:r>
              <a:rPr lang="en-GB" sz="2400" b="1" baseline="30000" dirty="0">
                <a:solidFill>
                  <a:srgbClr val="FF0000"/>
                </a:solidFill>
              </a:rPr>
              <a:t>th</a:t>
            </a:r>
            <a:r>
              <a:rPr lang="en-GB" sz="2400" b="1" dirty="0">
                <a:solidFill>
                  <a:srgbClr val="FF0000"/>
                </a:solidFill>
              </a:rPr>
              <a:t>-May-2020]</a:t>
            </a:r>
            <a:endParaRPr lang="en-GB" sz="1800" dirty="0">
              <a:solidFill>
                <a:srgbClr val="FF0000"/>
              </a:solidFill>
            </a:endParaRPr>
          </a:p>
          <a:p>
            <a:pPr lvl="1"/>
            <a:r>
              <a:rPr lang="en-GB" sz="2400" b="1" dirty="0"/>
              <a:t>Project 2 in end of second week [1</a:t>
            </a:r>
            <a:r>
              <a:rPr lang="en-GB" sz="2400" b="1" baseline="30000" dirty="0"/>
              <a:t>st</a:t>
            </a:r>
            <a:r>
              <a:rPr lang="en-GB" sz="2400" b="1" dirty="0"/>
              <a:t>-June-2020]</a:t>
            </a:r>
            <a:endParaRPr lang="en-GB" sz="1800" dirty="0"/>
          </a:p>
          <a:p>
            <a:pPr lvl="1"/>
            <a:r>
              <a:rPr lang="en-GB" sz="2400" b="1" dirty="0"/>
              <a:t>Final project completed and integrated with all files at end of third week [10</a:t>
            </a:r>
            <a:r>
              <a:rPr lang="en-GB" sz="2400" b="1" baseline="30000" dirty="0"/>
              <a:t>th</a:t>
            </a:r>
            <a:r>
              <a:rPr lang="en-GB" sz="2400" b="1" dirty="0"/>
              <a:t>-June-2020]</a:t>
            </a:r>
          </a:p>
          <a:p>
            <a:pPr lvl="2"/>
            <a:r>
              <a:rPr lang="en-GB" sz="2200" b="1" dirty="0">
                <a:solidFill>
                  <a:srgbClr val="FF0000"/>
                </a:solidFill>
              </a:rPr>
              <a:t>files should have data to check and evaluate each module</a:t>
            </a:r>
            <a:endParaRPr lang="en-GB" sz="1600" b="1" dirty="0">
              <a:solidFill>
                <a:srgbClr val="FF0000"/>
              </a:solidFill>
            </a:endParaRPr>
          </a:p>
          <a:p>
            <a:endParaRPr lang="en-GB" sz="28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322914E-B738-4FD9-89E8-15982D7ABEE1}"/>
              </a:ext>
            </a:extLst>
          </p:cNvPr>
          <p:cNvSpPr/>
          <p:nvPr/>
        </p:nvSpPr>
        <p:spPr>
          <a:xfrm>
            <a:off x="7577165" y="360993"/>
            <a:ext cx="1711234" cy="778280"/>
          </a:xfrm>
          <a:prstGeom prst="wedgeRectCallout">
            <a:avLst>
              <a:gd name="adj1" fmla="val -38339"/>
              <a:gd name="adj2" fmla="val 13802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submission</a:t>
            </a:r>
            <a:endParaRPr lang="en-GB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D1B2905-D64B-45A4-BE12-8C7360AD5A04}"/>
              </a:ext>
            </a:extLst>
          </p:cNvPr>
          <p:cNvSpPr/>
          <p:nvPr/>
        </p:nvSpPr>
        <p:spPr>
          <a:xfrm>
            <a:off x="6457780" y="3561190"/>
            <a:ext cx="2686220" cy="778280"/>
          </a:xfrm>
          <a:prstGeom prst="wedgeRectCallout">
            <a:avLst>
              <a:gd name="adj1" fmla="val -70964"/>
              <a:gd name="adj2" fmla="val -7513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last submission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1F40FC-04E9-4FE6-8A7C-F2A8528E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Department of Computer Science FAST-NU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8D1B4-E2C9-45B0-8332-6E4E25D0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20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605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1_Wisp</vt:lpstr>
      <vt:lpstr>OOP Lab/Course Project</vt:lpstr>
      <vt:lpstr>Introduction to OOP Project</vt:lpstr>
      <vt:lpstr>Project Delivery in Course </vt:lpstr>
      <vt:lpstr>Project Evaluation</vt:lpstr>
      <vt:lpstr>General Instructions </vt:lpstr>
      <vt:lpstr>Project Requirements </vt:lpstr>
      <vt:lpstr>Project Requirements </vt:lpstr>
      <vt:lpstr>Project Requirements</vt:lpstr>
      <vt:lpstr>Project Submission Deadlines</vt:lpstr>
      <vt:lpstr>Project Submission</vt:lpstr>
      <vt:lpstr>Administrator Module</vt:lpstr>
      <vt:lpstr>Student Module </vt:lpstr>
      <vt:lpstr>Teacher Module </vt:lpstr>
      <vt:lpstr>Resources </vt:lpstr>
      <vt:lpstr>For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– Programming Fundamentals</dc:title>
  <dc:creator>Muhammad Haris</dc:creator>
  <cp:lastModifiedBy>Haris Muhammad</cp:lastModifiedBy>
  <cp:revision>318</cp:revision>
  <dcterms:created xsi:type="dcterms:W3CDTF">2020-03-09T10:00:00Z</dcterms:created>
  <dcterms:modified xsi:type="dcterms:W3CDTF">2020-05-21T10:04:59Z</dcterms:modified>
</cp:coreProperties>
</file>