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64" r:id="rId4"/>
    <p:sldId id="265" r:id="rId5"/>
    <p:sldId id="266" r:id="rId6"/>
    <p:sldId id="267" r:id="rId7"/>
    <p:sldId id="268" r:id="rId8"/>
    <p:sldId id="269" r:id="rId9"/>
    <p:sldId id="270" r:id="rId10"/>
    <p:sldId id="260" r:id="rId11"/>
    <p:sldId id="276" r:id="rId12"/>
    <p:sldId id="277" r:id="rId13"/>
    <p:sldId id="278" r:id="rId14"/>
    <p:sldId id="279" r:id="rId15"/>
    <p:sldId id="280" r:id="rId16"/>
    <p:sldId id="258" r:id="rId17"/>
    <p:sldId id="274" r:id="rId18"/>
    <p:sldId id="259" r:id="rId19"/>
    <p:sldId id="275" r:id="rId20"/>
    <p:sldId id="261" r:id="rId21"/>
    <p:sldId id="263" r:id="rId22"/>
    <p:sldId id="271" r:id="rId23"/>
    <p:sldId id="272" r:id="rId24"/>
    <p:sldId id="273" r:id="rId25"/>
    <p:sldId id="262" r:id="rId26"/>
    <p:sldId id="281" r:id="rId2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1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p:cViewPr>
        <p:scale>
          <a:sx n="78" d="100"/>
          <a:sy n="78" d="100"/>
        </p:scale>
        <p:origin x="656"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4DA9FB-54E8-9B47-968F-516D07C6AFD0}" type="datetimeFigureOut">
              <a:rPr lang="en-US" smtClean="0"/>
              <a:t>12/2/22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1DAB1-7F71-1144-A610-8F87E0989B8B}" type="slidenum">
              <a:rPr lang="en-US" smtClean="0"/>
              <a:t>‹#›</a:t>
            </a:fld>
            <a:endParaRPr lang="en-US"/>
          </a:p>
        </p:txBody>
      </p:sp>
    </p:spTree>
    <p:extLst>
      <p:ext uri="{BB962C8B-B14F-4D97-AF65-F5344CB8AC3E}">
        <p14:creationId xmlns:p14="http://schemas.microsoft.com/office/powerpoint/2010/main" val="127625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DF282B"/>
                </a:solidFill>
                <a:effectLst/>
                <a:latin typeface="Helvetica Neue" panose="02000503000000020004" pitchFamily="2" charset="0"/>
              </a:rPr>
              <a:t>Note:</a:t>
            </a:r>
            <a:r>
              <a:rPr lang="en-GB" dirty="0">
                <a:effectLst/>
                <a:latin typeface="Helvetica Neue" panose="02000503000000020004" pitchFamily="2" charset="0"/>
              </a:rPr>
              <a:t> We can use here the combination of serif and script to make a more luxurious look.</a:t>
            </a:r>
          </a:p>
          <a:p>
            <a:endParaRPr lang="en-US" dirty="0"/>
          </a:p>
        </p:txBody>
      </p:sp>
      <p:sp>
        <p:nvSpPr>
          <p:cNvPr id="4" name="Slide Number Placeholder 3"/>
          <p:cNvSpPr>
            <a:spLocks noGrp="1"/>
          </p:cNvSpPr>
          <p:nvPr>
            <p:ph type="sldNum" sz="quarter" idx="5"/>
          </p:nvPr>
        </p:nvSpPr>
        <p:spPr/>
        <p:txBody>
          <a:bodyPr/>
          <a:lstStyle/>
          <a:p>
            <a:fld id="{CA61DAB1-7F71-1144-A610-8F87E0989B8B}" type="slidenum">
              <a:rPr lang="en-US" smtClean="0"/>
              <a:t>13</a:t>
            </a:fld>
            <a:endParaRPr lang="en-US"/>
          </a:p>
        </p:txBody>
      </p:sp>
    </p:spTree>
    <p:extLst>
      <p:ext uri="{BB962C8B-B14F-4D97-AF65-F5344CB8AC3E}">
        <p14:creationId xmlns:p14="http://schemas.microsoft.com/office/powerpoint/2010/main" val="3253853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F6AD5-5DB9-0989-B192-A933FBC03E0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E293D3E-ABF7-2E35-B04C-FBB4DA198F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6604FCE-50BB-2330-E740-4910AAF3FB91}"/>
              </a:ext>
            </a:extLst>
          </p:cNvPr>
          <p:cNvSpPr>
            <a:spLocks noGrp="1"/>
          </p:cNvSpPr>
          <p:nvPr>
            <p:ph type="dt" sz="half" idx="10"/>
          </p:nvPr>
        </p:nvSpPr>
        <p:spPr/>
        <p:txBody>
          <a:bodyPr/>
          <a:lstStyle/>
          <a:p>
            <a:fld id="{260FE842-9429-7645-AA00-58FF471421DF}" type="datetimeFigureOut">
              <a:rPr lang="en-US" smtClean="0"/>
              <a:t>12/1/22</a:t>
            </a:fld>
            <a:endParaRPr lang="en-US"/>
          </a:p>
        </p:txBody>
      </p:sp>
      <p:sp>
        <p:nvSpPr>
          <p:cNvPr id="5" name="Footer Placeholder 4">
            <a:extLst>
              <a:ext uri="{FF2B5EF4-FFF2-40B4-BE49-F238E27FC236}">
                <a16:creationId xmlns:a16="http://schemas.microsoft.com/office/drawing/2014/main" id="{096A6FAC-0D0F-7C7B-1353-D52B7A5CB3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A3C06-1A51-23C7-632D-A245A92EC5F1}"/>
              </a:ext>
            </a:extLst>
          </p:cNvPr>
          <p:cNvSpPr>
            <a:spLocks noGrp="1"/>
          </p:cNvSpPr>
          <p:nvPr>
            <p:ph type="sldNum" sz="quarter" idx="12"/>
          </p:nvPr>
        </p:nvSpPr>
        <p:spPr/>
        <p:txBody>
          <a:bodyPr/>
          <a:lstStyle/>
          <a:p>
            <a:fld id="{3E43AE3B-D8AB-6F4C-856A-A11A63F11F12}" type="slidenum">
              <a:rPr lang="en-US" smtClean="0"/>
              <a:t>‹#›</a:t>
            </a:fld>
            <a:endParaRPr lang="en-US"/>
          </a:p>
        </p:txBody>
      </p:sp>
    </p:spTree>
    <p:extLst>
      <p:ext uri="{BB962C8B-B14F-4D97-AF65-F5344CB8AC3E}">
        <p14:creationId xmlns:p14="http://schemas.microsoft.com/office/powerpoint/2010/main" val="3570917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7A8E3-D77B-F56F-9A36-50E6A43AD05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E089CBD-DC85-76C0-BA7E-DEAC6E3195A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7FABA6B-2A07-1D83-1ED2-F4C3CA6EF63B}"/>
              </a:ext>
            </a:extLst>
          </p:cNvPr>
          <p:cNvSpPr>
            <a:spLocks noGrp="1"/>
          </p:cNvSpPr>
          <p:nvPr>
            <p:ph type="dt" sz="half" idx="10"/>
          </p:nvPr>
        </p:nvSpPr>
        <p:spPr/>
        <p:txBody>
          <a:bodyPr/>
          <a:lstStyle/>
          <a:p>
            <a:fld id="{260FE842-9429-7645-AA00-58FF471421DF}" type="datetimeFigureOut">
              <a:rPr lang="en-US" smtClean="0"/>
              <a:t>12/1/22</a:t>
            </a:fld>
            <a:endParaRPr lang="en-US"/>
          </a:p>
        </p:txBody>
      </p:sp>
      <p:sp>
        <p:nvSpPr>
          <p:cNvPr id="5" name="Footer Placeholder 4">
            <a:extLst>
              <a:ext uri="{FF2B5EF4-FFF2-40B4-BE49-F238E27FC236}">
                <a16:creationId xmlns:a16="http://schemas.microsoft.com/office/drawing/2014/main" id="{1858767C-39CD-B19B-C7C8-FBDEBBABA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7EBFE6-AEE4-4A81-C1C4-1E54E3F06F6F}"/>
              </a:ext>
            </a:extLst>
          </p:cNvPr>
          <p:cNvSpPr>
            <a:spLocks noGrp="1"/>
          </p:cNvSpPr>
          <p:nvPr>
            <p:ph type="sldNum" sz="quarter" idx="12"/>
          </p:nvPr>
        </p:nvSpPr>
        <p:spPr/>
        <p:txBody>
          <a:bodyPr/>
          <a:lstStyle/>
          <a:p>
            <a:fld id="{3E43AE3B-D8AB-6F4C-856A-A11A63F11F12}" type="slidenum">
              <a:rPr lang="en-US" smtClean="0"/>
              <a:t>‹#›</a:t>
            </a:fld>
            <a:endParaRPr lang="en-US"/>
          </a:p>
        </p:txBody>
      </p:sp>
    </p:spTree>
    <p:extLst>
      <p:ext uri="{BB962C8B-B14F-4D97-AF65-F5344CB8AC3E}">
        <p14:creationId xmlns:p14="http://schemas.microsoft.com/office/powerpoint/2010/main" val="2510982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8E7F92-A3D7-10B5-7243-84E6A4DCD45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0AA1E97-B262-41EE-49C7-29706C729A7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D831A63-6D68-8567-C1FE-5BCFA750C36F}"/>
              </a:ext>
            </a:extLst>
          </p:cNvPr>
          <p:cNvSpPr>
            <a:spLocks noGrp="1"/>
          </p:cNvSpPr>
          <p:nvPr>
            <p:ph type="dt" sz="half" idx="10"/>
          </p:nvPr>
        </p:nvSpPr>
        <p:spPr/>
        <p:txBody>
          <a:bodyPr/>
          <a:lstStyle/>
          <a:p>
            <a:fld id="{260FE842-9429-7645-AA00-58FF471421DF}" type="datetimeFigureOut">
              <a:rPr lang="en-US" smtClean="0"/>
              <a:t>12/1/22</a:t>
            </a:fld>
            <a:endParaRPr lang="en-US"/>
          </a:p>
        </p:txBody>
      </p:sp>
      <p:sp>
        <p:nvSpPr>
          <p:cNvPr id="5" name="Footer Placeholder 4">
            <a:extLst>
              <a:ext uri="{FF2B5EF4-FFF2-40B4-BE49-F238E27FC236}">
                <a16:creationId xmlns:a16="http://schemas.microsoft.com/office/drawing/2014/main" id="{D026D94E-15FD-3F82-0474-69BD97EEDD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D01D3-65BE-D9ED-B9F8-2B80BB28AE05}"/>
              </a:ext>
            </a:extLst>
          </p:cNvPr>
          <p:cNvSpPr>
            <a:spLocks noGrp="1"/>
          </p:cNvSpPr>
          <p:nvPr>
            <p:ph type="sldNum" sz="quarter" idx="12"/>
          </p:nvPr>
        </p:nvSpPr>
        <p:spPr/>
        <p:txBody>
          <a:bodyPr/>
          <a:lstStyle/>
          <a:p>
            <a:fld id="{3E43AE3B-D8AB-6F4C-856A-A11A63F11F12}" type="slidenum">
              <a:rPr lang="en-US" smtClean="0"/>
              <a:t>‹#›</a:t>
            </a:fld>
            <a:endParaRPr lang="en-US"/>
          </a:p>
        </p:txBody>
      </p:sp>
    </p:spTree>
    <p:extLst>
      <p:ext uri="{BB962C8B-B14F-4D97-AF65-F5344CB8AC3E}">
        <p14:creationId xmlns:p14="http://schemas.microsoft.com/office/powerpoint/2010/main" val="4165412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79CD6-DC48-308A-5F64-4F8A6DA2A3B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6ED3A61-D47B-6AC0-3503-C4F7BE8E9F7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CC960A-E3DE-C4EE-8A3D-1CCCF68D1D8B}"/>
              </a:ext>
            </a:extLst>
          </p:cNvPr>
          <p:cNvSpPr>
            <a:spLocks noGrp="1"/>
          </p:cNvSpPr>
          <p:nvPr>
            <p:ph type="dt" sz="half" idx="10"/>
          </p:nvPr>
        </p:nvSpPr>
        <p:spPr/>
        <p:txBody>
          <a:bodyPr/>
          <a:lstStyle/>
          <a:p>
            <a:fld id="{260FE842-9429-7645-AA00-58FF471421DF}" type="datetimeFigureOut">
              <a:rPr lang="en-US" smtClean="0"/>
              <a:t>12/1/22</a:t>
            </a:fld>
            <a:endParaRPr lang="en-US"/>
          </a:p>
        </p:txBody>
      </p:sp>
      <p:sp>
        <p:nvSpPr>
          <p:cNvPr id="5" name="Footer Placeholder 4">
            <a:extLst>
              <a:ext uri="{FF2B5EF4-FFF2-40B4-BE49-F238E27FC236}">
                <a16:creationId xmlns:a16="http://schemas.microsoft.com/office/drawing/2014/main" id="{2B7B9D9C-032B-228B-1F54-898977ADD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78456-AABD-2431-D52F-E9FDCE0F9C9D}"/>
              </a:ext>
            </a:extLst>
          </p:cNvPr>
          <p:cNvSpPr>
            <a:spLocks noGrp="1"/>
          </p:cNvSpPr>
          <p:nvPr>
            <p:ph type="sldNum" sz="quarter" idx="12"/>
          </p:nvPr>
        </p:nvSpPr>
        <p:spPr/>
        <p:txBody>
          <a:bodyPr/>
          <a:lstStyle/>
          <a:p>
            <a:fld id="{3E43AE3B-D8AB-6F4C-856A-A11A63F11F12}" type="slidenum">
              <a:rPr lang="en-US" smtClean="0"/>
              <a:t>‹#›</a:t>
            </a:fld>
            <a:endParaRPr lang="en-US"/>
          </a:p>
        </p:txBody>
      </p:sp>
    </p:spTree>
    <p:extLst>
      <p:ext uri="{BB962C8B-B14F-4D97-AF65-F5344CB8AC3E}">
        <p14:creationId xmlns:p14="http://schemas.microsoft.com/office/powerpoint/2010/main" val="1562049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966B3-A304-CE50-A1CD-8CB990F8DDB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D6A5BD-DAFA-C377-8594-CA831CD549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74ED7B8-8C75-ACF2-35AA-8A6F0613E983}"/>
              </a:ext>
            </a:extLst>
          </p:cNvPr>
          <p:cNvSpPr>
            <a:spLocks noGrp="1"/>
          </p:cNvSpPr>
          <p:nvPr>
            <p:ph type="dt" sz="half" idx="10"/>
          </p:nvPr>
        </p:nvSpPr>
        <p:spPr/>
        <p:txBody>
          <a:bodyPr/>
          <a:lstStyle/>
          <a:p>
            <a:fld id="{260FE842-9429-7645-AA00-58FF471421DF}" type="datetimeFigureOut">
              <a:rPr lang="en-US" smtClean="0"/>
              <a:t>12/1/22</a:t>
            </a:fld>
            <a:endParaRPr lang="en-US"/>
          </a:p>
        </p:txBody>
      </p:sp>
      <p:sp>
        <p:nvSpPr>
          <p:cNvPr id="5" name="Footer Placeholder 4">
            <a:extLst>
              <a:ext uri="{FF2B5EF4-FFF2-40B4-BE49-F238E27FC236}">
                <a16:creationId xmlns:a16="http://schemas.microsoft.com/office/drawing/2014/main" id="{DAFD5558-AAE4-63BB-167F-3D65912972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619EE-4952-44E4-92FA-AB88F054F3E5}"/>
              </a:ext>
            </a:extLst>
          </p:cNvPr>
          <p:cNvSpPr>
            <a:spLocks noGrp="1"/>
          </p:cNvSpPr>
          <p:nvPr>
            <p:ph type="sldNum" sz="quarter" idx="12"/>
          </p:nvPr>
        </p:nvSpPr>
        <p:spPr/>
        <p:txBody>
          <a:bodyPr/>
          <a:lstStyle/>
          <a:p>
            <a:fld id="{3E43AE3B-D8AB-6F4C-856A-A11A63F11F12}" type="slidenum">
              <a:rPr lang="en-US" smtClean="0"/>
              <a:t>‹#›</a:t>
            </a:fld>
            <a:endParaRPr lang="en-US"/>
          </a:p>
        </p:txBody>
      </p:sp>
    </p:spTree>
    <p:extLst>
      <p:ext uri="{BB962C8B-B14F-4D97-AF65-F5344CB8AC3E}">
        <p14:creationId xmlns:p14="http://schemas.microsoft.com/office/powerpoint/2010/main" val="3259977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FCB75-7CD0-C27A-DE83-F56C92B9841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6811C92-E581-E2A6-5268-E7076D7765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E74327B-AB04-C032-546B-6D644D484CF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3A49EC6-8ACA-908F-340E-208D339C8780}"/>
              </a:ext>
            </a:extLst>
          </p:cNvPr>
          <p:cNvSpPr>
            <a:spLocks noGrp="1"/>
          </p:cNvSpPr>
          <p:nvPr>
            <p:ph type="dt" sz="half" idx="10"/>
          </p:nvPr>
        </p:nvSpPr>
        <p:spPr/>
        <p:txBody>
          <a:bodyPr/>
          <a:lstStyle/>
          <a:p>
            <a:fld id="{260FE842-9429-7645-AA00-58FF471421DF}" type="datetimeFigureOut">
              <a:rPr lang="en-US" smtClean="0"/>
              <a:t>12/1/22</a:t>
            </a:fld>
            <a:endParaRPr lang="en-US"/>
          </a:p>
        </p:txBody>
      </p:sp>
      <p:sp>
        <p:nvSpPr>
          <p:cNvPr id="6" name="Footer Placeholder 5">
            <a:extLst>
              <a:ext uri="{FF2B5EF4-FFF2-40B4-BE49-F238E27FC236}">
                <a16:creationId xmlns:a16="http://schemas.microsoft.com/office/drawing/2014/main" id="{768747C5-DB35-A7F5-F8BC-E540AF94A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10A2E6-B7F0-CED0-37F0-E8B57979565D}"/>
              </a:ext>
            </a:extLst>
          </p:cNvPr>
          <p:cNvSpPr>
            <a:spLocks noGrp="1"/>
          </p:cNvSpPr>
          <p:nvPr>
            <p:ph type="sldNum" sz="quarter" idx="12"/>
          </p:nvPr>
        </p:nvSpPr>
        <p:spPr/>
        <p:txBody>
          <a:bodyPr/>
          <a:lstStyle/>
          <a:p>
            <a:fld id="{3E43AE3B-D8AB-6F4C-856A-A11A63F11F12}" type="slidenum">
              <a:rPr lang="en-US" smtClean="0"/>
              <a:t>‹#›</a:t>
            </a:fld>
            <a:endParaRPr lang="en-US"/>
          </a:p>
        </p:txBody>
      </p:sp>
    </p:spTree>
    <p:extLst>
      <p:ext uri="{BB962C8B-B14F-4D97-AF65-F5344CB8AC3E}">
        <p14:creationId xmlns:p14="http://schemas.microsoft.com/office/powerpoint/2010/main" val="3056871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13926-EE68-8369-0590-6988A37CB51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28B390A-DA35-4F1E-20FE-377A348C72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33F38D7-7A3D-DB00-C195-FCE2F93458B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BE03583-F44B-D54C-FAFA-2DC294358F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F27AA3E-4B75-6C7A-68B2-DD745EE0796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B5DD9FF-EDB7-B529-9D57-0D307B8401A5}"/>
              </a:ext>
            </a:extLst>
          </p:cNvPr>
          <p:cNvSpPr>
            <a:spLocks noGrp="1"/>
          </p:cNvSpPr>
          <p:nvPr>
            <p:ph type="dt" sz="half" idx="10"/>
          </p:nvPr>
        </p:nvSpPr>
        <p:spPr/>
        <p:txBody>
          <a:bodyPr/>
          <a:lstStyle/>
          <a:p>
            <a:fld id="{260FE842-9429-7645-AA00-58FF471421DF}" type="datetimeFigureOut">
              <a:rPr lang="en-US" smtClean="0"/>
              <a:t>12/1/22</a:t>
            </a:fld>
            <a:endParaRPr lang="en-US"/>
          </a:p>
        </p:txBody>
      </p:sp>
      <p:sp>
        <p:nvSpPr>
          <p:cNvPr id="8" name="Footer Placeholder 7">
            <a:extLst>
              <a:ext uri="{FF2B5EF4-FFF2-40B4-BE49-F238E27FC236}">
                <a16:creationId xmlns:a16="http://schemas.microsoft.com/office/drawing/2014/main" id="{690DABE1-A988-50E7-7DCB-FED8AC3ACA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D2665D-C6C1-AE98-5E9B-C53B078298BB}"/>
              </a:ext>
            </a:extLst>
          </p:cNvPr>
          <p:cNvSpPr>
            <a:spLocks noGrp="1"/>
          </p:cNvSpPr>
          <p:nvPr>
            <p:ph type="sldNum" sz="quarter" idx="12"/>
          </p:nvPr>
        </p:nvSpPr>
        <p:spPr/>
        <p:txBody>
          <a:bodyPr/>
          <a:lstStyle/>
          <a:p>
            <a:fld id="{3E43AE3B-D8AB-6F4C-856A-A11A63F11F12}" type="slidenum">
              <a:rPr lang="en-US" smtClean="0"/>
              <a:t>‹#›</a:t>
            </a:fld>
            <a:endParaRPr lang="en-US"/>
          </a:p>
        </p:txBody>
      </p:sp>
    </p:spTree>
    <p:extLst>
      <p:ext uri="{BB962C8B-B14F-4D97-AF65-F5344CB8AC3E}">
        <p14:creationId xmlns:p14="http://schemas.microsoft.com/office/powerpoint/2010/main" val="3569884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F6BC-41F6-4CD0-A8A5-D0417D238D9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2F8DAEF-5205-04EA-544E-DAB146EFE86D}"/>
              </a:ext>
            </a:extLst>
          </p:cNvPr>
          <p:cNvSpPr>
            <a:spLocks noGrp="1"/>
          </p:cNvSpPr>
          <p:nvPr>
            <p:ph type="dt" sz="half" idx="10"/>
          </p:nvPr>
        </p:nvSpPr>
        <p:spPr/>
        <p:txBody>
          <a:bodyPr/>
          <a:lstStyle/>
          <a:p>
            <a:fld id="{260FE842-9429-7645-AA00-58FF471421DF}" type="datetimeFigureOut">
              <a:rPr lang="en-US" smtClean="0"/>
              <a:t>12/1/22</a:t>
            </a:fld>
            <a:endParaRPr lang="en-US"/>
          </a:p>
        </p:txBody>
      </p:sp>
      <p:sp>
        <p:nvSpPr>
          <p:cNvPr id="4" name="Footer Placeholder 3">
            <a:extLst>
              <a:ext uri="{FF2B5EF4-FFF2-40B4-BE49-F238E27FC236}">
                <a16:creationId xmlns:a16="http://schemas.microsoft.com/office/drawing/2014/main" id="{701B79E1-0CBC-FF59-923D-4BF633FB7C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403AA7-3B1A-AD94-6018-C9AFF737FEEE}"/>
              </a:ext>
            </a:extLst>
          </p:cNvPr>
          <p:cNvSpPr>
            <a:spLocks noGrp="1"/>
          </p:cNvSpPr>
          <p:nvPr>
            <p:ph type="sldNum" sz="quarter" idx="12"/>
          </p:nvPr>
        </p:nvSpPr>
        <p:spPr/>
        <p:txBody>
          <a:bodyPr/>
          <a:lstStyle/>
          <a:p>
            <a:fld id="{3E43AE3B-D8AB-6F4C-856A-A11A63F11F12}" type="slidenum">
              <a:rPr lang="en-US" smtClean="0"/>
              <a:t>‹#›</a:t>
            </a:fld>
            <a:endParaRPr lang="en-US"/>
          </a:p>
        </p:txBody>
      </p:sp>
    </p:spTree>
    <p:extLst>
      <p:ext uri="{BB962C8B-B14F-4D97-AF65-F5344CB8AC3E}">
        <p14:creationId xmlns:p14="http://schemas.microsoft.com/office/powerpoint/2010/main" val="2378055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BC3D51-0E9F-96E3-7827-925576BF9F7F}"/>
              </a:ext>
            </a:extLst>
          </p:cNvPr>
          <p:cNvSpPr>
            <a:spLocks noGrp="1"/>
          </p:cNvSpPr>
          <p:nvPr>
            <p:ph type="dt" sz="half" idx="10"/>
          </p:nvPr>
        </p:nvSpPr>
        <p:spPr/>
        <p:txBody>
          <a:bodyPr/>
          <a:lstStyle/>
          <a:p>
            <a:fld id="{260FE842-9429-7645-AA00-58FF471421DF}" type="datetimeFigureOut">
              <a:rPr lang="en-US" smtClean="0"/>
              <a:t>12/1/22</a:t>
            </a:fld>
            <a:endParaRPr lang="en-US"/>
          </a:p>
        </p:txBody>
      </p:sp>
      <p:sp>
        <p:nvSpPr>
          <p:cNvPr id="3" name="Footer Placeholder 2">
            <a:extLst>
              <a:ext uri="{FF2B5EF4-FFF2-40B4-BE49-F238E27FC236}">
                <a16:creationId xmlns:a16="http://schemas.microsoft.com/office/drawing/2014/main" id="{A417C9B5-8654-9952-F48B-D2AD71E9C4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33F8F5-0299-43A3-04B8-E51293695D28}"/>
              </a:ext>
            </a:extLst>
          </p:cNvPr>
          <p:cNvSpPr>
            <a:spLocks noGrp="1"/>
          </p:cNvSpPr>
          <p:nvPr>
            <p:ph type="sldNum" sz="quarter" idx="12"/>
          </p:nvPr>
        </p:nvSpPr>
        <p:spPr/>
        <p:txBody>
          <a:bodyPr/>
          <a:lstStyle/>
          <a:p>
            <a:fld id="{3E43AE3B-D8AB-6F4C-856A-A11A63F11F12}" type="slidenum">
              <a:rPr lang="en-US" smtClean="0"/>
              <a:t>‹#›</a:t>
            </a:fld>
            <a:endParaRPr lang="en-US"/>
          </a:p>
        </p:txBody>
      </p:sp>
    </p:spTree>
    <p:extLst>
      <p:ext uri="{BB962C8B-B14F-4D97-AF65-F5344CB8AC3E}">
        <p14:creationId xmlns:p14="http://schemas.microsoft.com/office/powerpoint/2010/main" val="3474329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364F-86A8-46C5-E146-9B2CE1F0559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E384157-17F2-58FD-9019-5266412326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A1B582C-9411-2ACB-3B8C-5A5A58B935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BD3DC2F-4F3A-B5C2-DDF9-14EA707ACD3A}"/>
              </a:ext>
            </a:extLst>
          </p:cNvPr>
          <p:cNvSpPr>
            <a:spLocks noGrp="1"/>
          </p:cNvSpPr>
          <p:nvPr>
            <p:ph type="dt" sz="half" idx="10"/>
          </p:nvPr>
        </p:nvSpPr>
        <p:spPr/>
        <p:txBody>
          <a:bodyPr/>
          <a:lstStyle/>
          <a:p>
            <a:fld id="{260FE842-9429-7645-AA00-58FF471421DF}" type="datetimeFigureOut">
              <a:rPr lang="en-US" smtClean="0"/>
              <a:t>12/1/22</a:t>
            </a:fld>
            <a:endParaRPr lang="en-US"/>
          </a:p>
        </p:txBody>
      </p:sp>
      <p:sp>
        <p:nvSpPr>
          <p:cNvPr id="6" name="Footer Placeholder 5">
            <a:extLst>
              <a:ext uri="{FF2B5EF4-FFF2-40B4-BE49-F238E27FC236}">
                <a16:creationId xmlns:a16="http://schemas.microsoft.com/office/drawing/2014/main" id="{7830004D-DDCA-7D50-C32D-434FFAA86A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80B3CD-D0B8-2CF2-3164-7EFFC6E91DFF}"/>
              </a:ext>
            </a:extLst>
          </p:cNvPr>
          <p:cNvSpPr>
            <a:spLocks noGrp="1"/>
          </p:cNvSpPr>
          <p:nvPr>
            <p:ph type="sldNum" sz="quarter" idx="12"/>
          </p:nvPr>
        </p:nvSpPr>
        <p:spPr/>
        <p:txBody>
          <a:bodyPr/>
          <a:lstStyle/>
          <a:p>
            <a:fld id="{3E43AE3B-D8AB-6F4C-856A-A11A63F11F12}" type="slidenum">
              <a:rPr lang="en-US" smtClean="0"/>
              <a:t>‹#›</a:t>
            </a:fld>
            <a:endParaRPr lang="en-US"/>
          </a:p>
        </p:txBody>
      </p:sp>
    </p:spTree>
    <p:extLst>
      <p:ext uri="{BB962C8B-B14F-4D97-AF65-F5344CB8AC3E}">
        <p14:creationId xmlns:p14="http://schemas.microsoft.com/office/powerpoint/2010/main" val="3736294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306B8-9C21-2828-A7F9-FB9E328BDBE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A4A283B-7A8D-072D-3053-303437402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FA6A62-859B-DC3E-3B42-57F8F28D57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FBE41E1-ED2A-5F94-1969-EB63D208B528}"/>
              </a:ext>
            </a:extLst>
          </p:cNvPr>
          <p:cNvSpPr>
            <a:spLocks noGrp="1"/>
          </p:cNvSpPr>
          <p:nvPr>
            <p:ph type="dt" sz="half" idx="10"/>
          </p:nvPr>
        </p:nvSpPr>
        <p:spPr/>
        <p:txBody>
          <a:bodyPr/>
          <a:lstStyle/>
          <a:p>
            <a:fld id="{260FE842-9429-7645-AA00-58FF471421DF}" type="datetimeFigureOut">
              <a:rPr lang="en-US" smtClean="0"/>
              <a:t>12/1/22</a:t>
            </a:fld>
            <a:endParaRPr lang="en-US"/>
          </a:p>
        </p:txBody>
      </p:sp>
      <p:sp>
        <p:nvSpPr>
          <p:cNvPr id="6" name="Footer Placeholder 5">
            <a:extLst>
              <a:ext uri="{FF2B5EF4-FFF2-40B4-BE49-F238E27FC236}">
                <a16:creationId xmlns:a16="http://schemas.microsoft.com/office/drawing/2014/main" id="{1AEE67D3-5E07-6004-7906-0F370E8B03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F4EEA-6B01-66FE-0D09-F027018F4FAF}"/>
              </a:ext>
            </a:extLst>
          </p:cNvPr>
          <p:cNvSpPr>
            <a:spLocks noGrp="1"/>
          </p:cNvSpPr>
          <p:nvPr>
            <p:ph type="sldNum" sz="quarter" idx="12"/>
          </p:nvPr>
        </p:nvSpPr>
        <p:spPr/>
        <p:txBody>
          <a:bodyPr/>
          <a:lstStyle/>
          <a:p>
            <a:fld id="{3E43AE3B-D8AB-6F4C-856A-A11A63F11F12}" type="slidenum">
              <a:rPr lang="en-US" smtClean="0"/>
              <a:t>‹#›</a:t>
            </a:fld>
            <a:endParaRPr lang="en-US"/>
          </a:p>
        </p:txBody>
      </p:sp>
    </p:spTree>
    <p:extLst>
      <p:ext uri="{BB962C8B-B14F-4D97-AF65-F5344CB8AC3E}">
        <p14:creationId xmlns:p14="http://schemas.microsoft.com/office/powerpoint/2010/main" val="1000176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BD35E5-1345-58F7-81E9-BB42939B8F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4503240-D192-B26B-EE1D-4294D3BD09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CFDD73D-6E25-1BDA-3BED-1185966A2B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0FE842-9429-7645-AA00-58FF471421DF}" type="datetimeFigureOut">
              <a:rPr lang="en-US" smtClean="0"/>
              <a:t>12/1/22</a:t>
            </a:fld>
            <a:endParaRPr lang="en-US"/>
          </a:p>
        </p:txBody>
      </p:sp>
      <p:sp>
        <p:nvSpPr>
          <p:cNvPr id="5" name="Footer Placeholder 4">
            <a:extLst>
              <a:ext uri="{FF2B5EF4-FFF2-40B4-BE49-F238E27FC236}">
                <a16:creationId xmlns:a16="http://schemas.microsoft.com/office/drawing/2014/main" id="{28FC6624-9590-3600-92B1-FBA9F24223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DE2200-992C-A493-5374-A6A35A6BBC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3AE3B-D8AB-6F4C-856A-A11A63F11F12}" type="slidenum">
              <a:rPr lang="en-US" smtClean="0"/>
              <a:t>‹#›</a:t>
            </a:fld>
            <a:endParaRPr lang="en-US"/>
          </a:p>
        </p:txBody>
      </p:sp>
    </p:spTree>
    <p:extLst>
      <p:ext uri="{BB962C8B-B14F-4D97-AF65-F5344CB8AC3E}">
        <p14:creationId xmlns:p14="http://schemas.microsoft.com/office/powerpoint/2010/main" val="1286147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BF571D-1721-43C6-B60C-85A9E088140C}"/>
              </a:ext>
            </a:extLst>
          </p:cNvPr>
          <p:cNvSpPr txBox="1"/>
          <p:nvPr/>
        </p:nvSpPr>
        <p:spPr>
          <a:xfrm>
            <a:off x="2185988" y="2782304"/>
            <a:ext cx="7986712" cy="1200329"/>
          </a:xfrm>
          <a:prstGeom prst="rect">
            <a:avLst/>
          </a:prstGeom>
          <a:noFill/>
        </p:spPr>
        <p:txBody>
          <a:bodyPr wrap="square" rtlCol="0">
            <a:spAutoFit/>
          </a:bodyPr>
          <a:lstStyle/>
          <a:p>
            <a:pPr algn="ctr"/>
            <a:r>
              <a:rPr lang="en-US" sz="7200" b="1" dirty="0">
                <a:solidFill>
                  <a:srgbClr val="DC1D47"/>
                </a:solidFill>
                <a:latin typeface="Tomato Grotesk" pitchFamily="2" charset="77"/>
                <a:ea typeface="Tomato Grotesk" pitchFamily="2" charset="77"/>
              </a:rPr>
              <a:t>typography</a:t>
            </a:r>
          </a:p>
        </p:txBody>
      </p:sp>
      <p:pic>
        <p:nvPicPr>
          <p:cNvPr id="6" name="Picture 5" descr="A picture containing night sky&#10;&#10;Description automatically generated">
            <a:extLst>
              <a:ext uri="{FF2B5EF4-FFF2-40B4-BE49-F238E27FC236}">
                <a16:creationId xmlns:a16="http://schemas.microsoft.com/office/drawing/2014/main" id="{4BBCD8AA-F1BD-AA4A-97C2-C0196514EB58}"/>
              </a:ext>
            </a:extLst>
          </p:cNvPr>
          <p:cNvPicPr>
            <a:picLocks noChangeAspect="1"/>
          </p:cNvPicPr>
          <p:nvPr/>
        </p:nvPicPr>
        <p:blipFill>
          <a:blip r:embed="rId2"/>
          <a:stretch>
            <a:fillRect/>
          </a:stretch>
        </p:blipFill>
        <p:spPr>
          <a:xfrm>
            <a:off x="10172700" y="-270694"/>
            <a:ext cx="2185219" cy="2185219"/>
          </a:xfrm>
          <a:prstGeom prst="rect">
            <a:avLst/>
          </a:prstGeom>
        </p:spPr>
      </p:pic>
      <p:sp>
        <p:nvSpPr>
          <p:cNvPr id="7" name="TextBox 6">
            <a:extLst>
              <a:ext uri="{FF2B5EF4-FFF2-40B4-BE49-F238E27FC236}">
                <a16:creationId xmlns:a16="http://schemas.microsoft.com/office/drawing/2014/main" id="{D3822E28-00E2-3F68-C30C-83DEC9E315E4}"/>
              </a:ext>
            </a:extLst>
          </p:cNvPr>
          <p:cNvSpPr txBox="1"/>
          <p:nvPr/>
        </p:nvSpPr>
        <p:spPr>
          <a:xfrm>
            <a:off x="2102644" y="1914525"/>
            <a:ext cx="7986712" cy="1200329"/>
          </a:xfrm>
          <a:prstGeom prst="rect">
            <a:avLst/>
          </a:prstGeom>
          <a:noFill/>
        </p:spPr>
        <p:txBody>
          <a:bodyPr wrap="square" rtlCol="0">
            <a:spAutoFit/>
          </a:bodyPr>
          <a:lstStyle/>
          <a:p>
            <a:pPr algn="ctr"/>
            <a:r>
              <a:rPr lang="en-US" sz="7200" b="1" dirty="0">
                <a:latin typeface="Tomato Grotesk" pitchFamily="2" charset="77"/>
                <a:ea typeface="Tomato Grotesk" pitchFamily="2" charset="77"/>
              </a:rPr>
              <a:t>Unlock</a:t>
            </a:r>
            <a:endParaRPr lang="en-US" sz="7200" b="1" dirty="0">
              <a:solidFill>
                <a:srgbClr val="DC1D47"/>
              </a:solidFill>
              <a:latin typeface="Tomato Grotesk" pitchFamily="2" charset="77"/>
              <a:ea typeface="Tomato Grotesk" pitchFamily="2" charset="77"/>
            </a:endParaRPr>
          </a:p>
        </p:txBody>
      </p:sp>
      <p:pic>
        <p:nvPicPr>
          <p:cNvPr id="9" name="Picture 8" descr="Shape&#10;&#10;Description automatically generated with low confidence">
            <a:extLst>
              <a:ext uri="{FF2B5EF4-FFF2-40B4-BE49-F238E27FC236}">
                <a16:creationId xmlns:a16="http://schemas.microsoft.com/office/drawing/2014/main" id="{FF4FF00A-5213-63FA-7141-3C2319362C9E}"/>
              </a:ext>
            </a:extLst>
          </p:cNvPr>
          <p:cNvPicPr>
            <a:picLocks noChangeAspect="1"/>
          </p:cNvPicPr>
          <p:nvPr/>
        </p:nvPicPr>
        <p:blipFill>
          <a:blip r:embed="rId3"/>
          <a:stretch>
            <a:fillRect/>
          </a:stretch>
        </p:blipFill>
        <p:spPr>
          <a:xfrm>
            <a:off x="7187091" y="3114854"/>
            <a:ext cx="5301456" cy="5301456"/>
          </a:xfrm>
          <a:prstGeom prst="rect">
            <a:avLst/>
          </a:prstGeom>
        </p:spPr>
      </p:pic>
    </p:spTree>
    <p:extLst>
      <p:ext uri="{BB962C8B-B14F-4D97-AF65-F5344CB8AC3E}">
        <p14:creationId xmlns:p14="http://schemas.microsoft.com/office/powerpoint/2010/main" val="575078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BF571D-1721-43C6-B60C-85A9E088140C}"/>
              </a:ext>
            </a:extLst>
          </p:cNvPr>
          <p:cNvSpPr txBox="1"/>
          <p:nvPr/>
        </p:nvSpPr>
        <p:spPr>
          <a:xfrm>
            <a:off x="2102644" y="2767789"/>
            <a:ext cx="7986712" cy="923330"/>
          </a:xfrm>
          <a:prstGeom prst="rect">
            <a:avLst/>
          </a:prstGeom>
          <a:noFill/>
        </p:spPr>
        <p:txBody>
          <a:bodyPr wrap="square" rtlCol="0">
            <a:spAutoFit/>
          </a:bodyPr>
          <a:lstStyle/>
          <a:p>
            <a:pPr algn="ctr"/>
            <a:r>
              <a:rPr lang="en-US" sz="5400" b="1" dirty="0">
                <a:latin typeface="Tomato Grotesk" pitchFamily="2" charset="77"/>
                <a:ea typeface="Tomato Grotesk" pitchFamily="2" charset="77"/>
              </a:rPr>
              <a:t>Fonts &amp; </a:t>
            </a:r>
            <a:r>
              <a:rPr lang="en-US" sz="5400" b="1" dirty="0">
                <a:solidFill>
                  <a:srgbClr val="DC1D47"/>
                </a:solidFill>
                <a:latin typeface="Tomato Grotesk" pitchFamily="2" charset="77"/>
                <a:ea typeface="Tomato Grotesk" pitchFamily="2" charset="77"/>
              </a:rPr>
              <a:t>Emotions</a:t>
            </a:r>
          </a:p>
        </p:txBody>
      </p:sp>
      <p:pic>
        <p:nvPicPr>
          <p:cNvPr id="6" name="Picture 5" descr="A picture containing night sky&#10;&#10;Description automatically generated">
            <a:extLst>
              <a:ext uri="{FF2B5EF4-FFF2-40B4-BE49-F238E27FC236}">
                <a16:creationId xmlns:a16="http://schemas.microsoft.com/office/drawing/2014/main" id="{4BBCD8AA-F1BD-AA4A-97C2-C0196514EB58}"/>
              </a:ext>
            </a:extLst>
          </p:cNvPr>
          <p:cNvPicPr>
            <a:picLocks noChangeAspect="1"/>
          </p:cNvPicPr>
          <p:nvPr/>
        </p:nvPicPr>
        <p:blipFill>
          <a:blip r:embed="rId2"/>
          <a:stretch>
            <a:fillRect/>
          </a:stretch>
        </p:blipFill>
        <p:spPr>
          <a:xfrm>
            <a:off x="10172700" y="-270694"/>
            <a:ext cx="2185219" cy="2185219"/>
          </a:xfrm>
          <a:prstGeom prst="rect">
            <a:avLst/>
          </a:prstGeom>
        </p:spPr>
      </p:pic>
      <p:sp>
        <p:nvSpPr>
          <p:cNvPr id="2" name="TextBox 1">
            <a:extLst>
              <a:ext uri="{FF2B5EF4-FFF2-40B4-BE49-F238E27FC236}">
                <a16:creationId xmlns:a16="http://schemas.microsoft.com/office/drawing/2014/main" id="{80328431-9B4F-6A0A-6F9B-9E2A778F3D27}"/>
              </a:ext>
            </a:extLst>
          </p:cNvPr>
          <p:cNvSpPr txBox="1"/>
          <p:nvPr/>
        </p:nvSpPr>
        <p:spPr>
          <a:xfrm>
            <a:off x="667657" y="624114"/>
            <a:ext cx="1434987" cy="369332"/>
          </a:xfrm>
          <a:prstGeom prst="rect">
            <a:avLst/>
          </a:prstGeom>
          <a:noFill/>
        </p:spPr>
        <p:txBody>
          <a:bodyPr wrap="square" rtlCol="0">
            <a:spAutoFit/>
          </a:bodyPr>
          <a:lstStyle/>
          <a:p>
            <a:r>
              <a:rPr lang="en-US" dirty="0"/>
              <a:t>02</a:t>
            </a:r>
          </a:p>
        </p:txBody>
      </p:sp>
    </p:spTree>
    <p:extLst>
      <p:ext uri="{BB962C8B-B14F-4D97-AF65-F5344CB8AC3E}">
        <p14:creationId xmlns:p14="http://schemas.microsoft.com/office/powerpoint/2010/main" val="2715294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1295-B6CA-30F1-1727-2C053766A841}"/>
              </a:ext>
            </a:extLst>
          </p:cNvPr>
          <p:cNvSpPr>
            <a:spLocks noGrp="1"/>
          </p:cNvSpPr>
          <p:nvPr>
            <p:ph type="title"/>
          </p:nvPr>
        </p:nvSpPr>
        <p:spPr>
          <a:xfrm>
            <a:off x="838200" y="529091"/>
            <a:ext cx="10515600" cy="1325563"/>
          </a:xfrm>
        </p:spPr>
        <p:txBody>
          <a:bodyPr/>
          <a:lstStyle/>
          <a:p>
            <a:r>
              <a:rPr lang="en-US" b="1" dirty="0">
                <a:solidFill>
                  <a:srgbClr val="DC1D47"/>
                </a:solidFill>
                <a:latin typeface="Tomato Grotesk" pitchFamily="2" charset="77"/>
                <a:ea typeface="Tomato Grotesk" pitchFamily="2" charset="77"/>
                <a:cs typeface="Times New Roman" panose="02020603050405020304" pitchFamily="18" charset="0"/>
              </a:rPr>
              <a:t>Serif</a:t>
            </a:r>
          </a:p>
        </p:txBody>
      </p:sp>
      <p:sp>
        <p:nvSpPr>
          <p:cNvPr id="3" name="Content Placeholder 2">
            <a:extLst>
              <a:ext uri="{FF2B5EF4-FFF2-40B4-BE49-F238E27FC236}">
                <a16:creationId xmlns:a16="http://schemas.microsoft.com/office/drawing/2014/main" id="{E8D5AA9C-45E4-EB88-41FA-5580A1CB6441}"/>
              </a:ext>
            </a:extLst>
          </p:cNvPr>
          <p:cNvSpPr>
            <a:spLocks noGrp="1"/>
          </p:cNvSpPr>
          <p:nvPr>
            <p:ph idx="1"/>
          </p:nvPr>
        </p:nvSpPr>
        <p:spPr>
          <a:xfrm>
            <a:off x="838200" y="1977571"/>
            <a:ext cx="5011057" cy="4351338"/>
          </a:xfrm>
        </p:spPr>
        <p:txBody>
          <a:bodyPr>
            <a:normAutofit/>
          </a:bodyPr>
          <a:lstStyle/>
          <a:p>
            <a:pPr marL="0" indent="0">
              <a:buNone/>
            </a:pPr>
            <a:r>
              <a:rPr lang="en-GB" sz="4000" b="1" dirty="0">
                <a:solidFill>
                  <a:srgbClr val="DC1D47"/>
                </a:solidFill>
                <a:effectLst/>
                <a:latin typeface="Tomato Grotesk" pitchFamily="2" charset="77"/>
                <a:ea typeface="Tomato Grotesk" pitchFamily="2" charset="77"/>
              </a:rPr>
              <a:t>90% </a:t>
            </a:r>
            <a:endParaRPr lang="en-GB" sz="4000" dirty="0">
              <a:solidFill>
                <a:srgbClr val="DC1D47"/>
              </a:solidFill>
              <a:effectLst/>
              <a:latin typeface="Tomato Grotesk" pitchFamily="2" charset="77"/>
              <a:ea typeface="Tomato Grotesk" pitchFamily="2" charset="77"/>
            </a:endParaRPr>
          </a:p>
          <a:p>
            <a:pPr marL="742950" lvl="1" indent="-285750">
              <a:buFont typeface="Arial" panose="020B0604020202020204" pitchFamily="34" charset="0"/>
              <a:buChar char="•"/>
            </a:pPr>
            <a:r>
              <a:rPr lang="en-GB" sz="3200" dirty="0">
                <a:effectLst/>
                <a:latin typeface="Tomato Grotesk" pitchFamily="2" charset="77"/>
                <a:ea typeface="Tomato Grotesk" pitchFamily="2" charset="77"/>
              </a:rPr>
              <a:t>Official Statement</a:t>
            </a:r>
          </a:p>
          <a:p>
            <a:pPr marL="742950" lvl="1" indent="-285750">
              <a:buFont typeface="Arial" panose="020B0604020202020204" pitchFamily="34" charset="0"/>
              <a:buChar char="•"/>
            </a:pPr>
            <a:r>
              <a:rPr lang="en-GB" sz="3200" dirty="0">
                <a:effectLst/>
                <a:latin typeface="Tomato Grotesk" pitchFamily="2" charset="77"/>
                <a:ea typeface="Tomato Grotesk" pitchFamily="2" charset="77"/>
              </a:rPr>
              <a:t>Seriousness</a:t>
            </a:r>
          </a:p>
          <a:p>
            <a:pPr marL="742950" lvl="1" indent="-285750">
              <a:buFont typeface="Arial" panose="020B0604020202020204" pitchFamily="34" charset="0"/>
              <a:buChar char="•"/>
            </a:pPr>
            <a:r>
              <a:rPr lang="en-GB" sz="3200" dirty="0">
                <a:effectLst/>
                <a:latin typeface="Tomato Grotesk" pitchFamily="2" charset="77"/>
                <a:ea typeface="Tomato Grotesk" pitchFamily="2" charset="77"/>
              </a:rPr>
              <a:t>Reliability</a:t>
            </a:r>
          </a:p>
          <a:p>
            <a:pPr marL="742950" lvl="1" indent="-285750">
              <a:buFont typeface="Arial" panose="020B0604020202020204" pitchFamily="34" charset="0"/>
              <a:buChar char="•"/>
            </a:pPr>
            <a:r>
              <a:rPr lang="en-GB" sz="3200" dirty="0">
                <a:effectLst/>
                <a:latin typeface="Tomato Grotesk" pitchFamily="2" charset="77"/>
                <a:ea typeface="Tomato Grotesk" pitchFamily="2" charset="77"/>
              </a:rPr>
              <a:t>Authority</a:t>
            </a:r>
          </a:p>
          <a:p>
            <a:pPr marL="742950" lvl="1" indent="-285750">
              <a:buFont typeface="Arial" panose="020B0604020202020204" pitchFamily="34" charset="0"/>
              <a:buChar char="•"/>
            </a:pPr>
            <a:r>
              <a:rPr lang="en-GB" sz="3200" dirty="0">
                <a:effectLst/>
                <a:latin typeface="Tomato Grotesk" pitchFamily="2" charset="77"/>
                <a:ea typeface="Tomato Grotesk" pitchFamily="2" charset="77"/>
              </a:rPr>
              <a:t>Respectability</a:t>
            </a:r>
          </a:p>
        </p:txBody>
      </p:sp>
      <p:pic>
        <p:nvPicPr>
          <p:cNvPr id="5" name="Picture 4" descr="A picture containing night sky&#10;&#10;Description automatically generated">
            <a:extLst>
              <a:ext uri="{FF2B5EF4-FFF2-40B4-BE49-F238E27FC236}">
                <a16:creationId xmlns:a16="http://schemas.microsoft.com/office/drawing/2014/main" id="{D008ACA6-2218-5331-55CF-EE800A281BFC}"/>
              </a:ext>
            </a:extLst>
          </p:cNvPr>
          <p:cNvPicPr>
            <a:picLocks noChangeAspect="1"/>
          </p:cNvPicPr>
          <p:nvPr/>
        </p:nvPicPr>
        <p:blipFill>
          <a:blip r:embed="rId2"/>
          <a:stretch>
            <a:fillRect/>
          </a:stretch>
        </p:blipFill>
        <p:spPr>
          <a:xfrm>
            <a:off x="10172700" y="-256180"/>
            <a:ext cx="2185219" cy="2185219"/>
          </a:xfrm>
          <a:prstGeom prst="rect">
            <a:avLst/>
          </a:prstGeom>
        </p:spPr>
      </p:pic>
      <p:sp>
        <p:nvSpPr>
          <p:cNvPr id="4" name="Content Placeholder 2">
            <a:extLst>
              <a:ext uri="{FF2B5EF4-FFF2-40B4-BE49-F238E27FC236}">
                <a16:creationId xmlns:a16="http://schemas.microsoft.com/office/drawing/2014/main" id="{7134F2B1-D0F6-7755-8E75-82E593EA971E}"/>
              </a:ext>
            </a:extLst>
          </p:cNvPr>
          <p:cNvSpPr txBox="1">
            <a:spLocks/>
          </p:cNvSpPr>
          <p:nvPr/>
        </p:nvSpPr>
        <p:spPr>
          <a:xfrm>
            <a:off x="5849257" y="2051956"/>
            <a:ext cx="501105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rgbClr val="DC1D47"/>
                </a:solidFill>
                <a:latin typeface="Tomato Grotesk" pitchFamily="2" charset="77"/>
                <a:ea typeface="Tomato Grotesk" pitchFamily="2" charset="77"/>
              </a:rPr>
              <a:t>10%</a:t>
            </a:r>
            <a:endParaRPr lang="en-GB" sz="4000" dirty="0">
              <a:solidFill>
                <a:srgbClr val="DC1D47"/>
              </a:solidFill>
              <a:effectLst/>
              <a:latin typeface="Tomato Grotesk" pitchFamily="2" charset="77"/>
              <a:ea typeface="Tomato Grotesk" pitchFamily="2" charset="77"/>
            </a:endParaRPr>
          </a:p>
          <a:p>
            <a:pPr marL="742950" lvl="1" indent="-285750">
              <a:buFont typeface="Arial" panose="020B0604020202020204" pitchFamily="34" charset="0"/>
              <a:buChar char="•"/>
            </a:pPr>
            <a:r>
              <a:rPr lang="en-GB" sz="3200" dirty="0">
                <a:effectLst/>
                <a:latin typeface="Tomato Grotesk" pitchFamily="2" charset="77"/>
                <a:ea typeface="Tomato Grotesk" pitchFamily="2" charset="77"/>
              </a:rPr>
              <a:t>Class</a:t>
            </a:r>
          </a:p>
          <a:p>
            <a:pPr marL="742950" lvl="1" indent="-285750">
              <a:buFont typeface="Arial" panose="020B0604020202020204" pitchFamily="34" charset="0"/>
              <a:buChar char="•"/>
            </a:pPr>
            <a:r>
              <a:rPr lang="en-GB" sz="3200" dirty="0">
                <a:effectLst/>
                <a:latin typeface="Tomato Grotesk" pitchFamily="2" charset="77"/>
                <a:ea typeface="Tomato Grotesk" pitchFamily="2" charset="77"/>
              </a:rPr>
              <a:t>Tradition</a:t>
            </a:r>
          </a:p>
          <a:p>
            <a:pPr marL="742950" lvl="1" indent="-285750">
              <a:buFont typeface="Arial" panose="020B0604020202020204" pitchFamily="34" charset="0"/>
              <a:buChar char="•"/>
            </a:pPr>
            <a:r>
              <a:rPr lang="en-GB" sz="3200" dirty="0">
                <a:effectLst/>
                <a:latin typeface="Tomato Grotesk" pitchFamily="2" charset="77"/>
                <a:ea typeface="Tomato Grotesk" pitchFamily="2" charset="77"/>
              </a:rPr>
              <a:t>Elegance </a:t>
            </a:r>
          </a:p>
          <a:p>
            <a:pPr marL="742950" lvl="1" indent="-285750">
              <a:buFont typeface="Arial" panose="020B0604020202020204" pitchFamily="34" charset="0"/>
              <a:buChar char="•"/>
            </a:pPr>
            <a:r>
              <a:rPr lang="en-GB" sz="3200" dirty="0">
                <a:effectLst/>
                <a:latin typeface="Tomato Grotesk" pitchFamily="2" charset="77"/>
                <a:ea typeface="Tomato Grotesk" pitchFamily="2" charset="77"/>
              </a:rPr>
              <a:t>Luxury</a:t>
            </a:r>
            <a:endParaRPr lang="en-GB" sz="3200" dirty="0">
              <a:latin typeface="Tomato Grotesk" pitchFamily="2" charset="77"/>
              <a:ea typeface="Tomato Grotesk" pitchFamily="2" charset="77"/>
            </a:endParaRPr>
          </a:p>
        </p:txBody>
      </p:sp>
    </p:spTree>
    <p:extLst>
      <p:ext uri="{BB962C8B-B14F-4D97-AF65-F5344CB8AC3E}">
        <p14:creationId xmlns:p14="http://schemas.microsoft.com/office/powerpoint/2010/main" val="3827807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1295-B6CA-30F1-1727-2C053766A841}"/>
              </a:ext>
            </a:extLst>
          </p:cNvPr>
          <p:cNvSpPr>
            <a:spLocks noGrp="1"/>
          </p:cNvSpPr>
          <p:nvPr>
            <p:ph type="title"/>
          </p:nvPr>
        </p:nvSpPr>
        <p:spPr>
          <a:xfrm>
            <a:off x="838200" y="529091"/>
            <a:ext cx="10515600" cy="1325563"/>
          </a:xfrm>
        </p:spPr>
        <p:txBody>
          <a:bodyPr/>
          <a:lstStyle/>
          <a:p>
            <a:r>
              <a:rPr lang="en-US" b="1" dirty="0">
                <a:solidFill>
                  <a:srgbClr val="DC1D47"/>
                </a:solidFill>
                <a:latin typeface="Tomato Grotesk" pitchFamily="2" charset="77"/>
                <a:ea typeface="Tomato Grotesk" pitchFamily="2" charset="77"/>
                <a:cs typeface="Times New Roman" panose="02020603050405020304" pitchFamily="18" charset="0"/>
              </a:rPr>
              <a:t>Sanserif</a:t>
            </a:r>
          </a:p>
        </p:txBody>
      </p:sp>
      <p:pic>
        <p:nvPicPr>
          <p:cNvPr id="5" name="Picture 4" descr="A picture containing night sky&#10;&#10;Description automatically generated">
            <a:extLst>
              <a:ext uri="{FF2B5EF4-FFF2-40B4-BE49-F238E27FC236}">
                <a16:creationId xmlns:a16="http://schemas.microsoft.com/office/drawing/2014/main" id="{D008ACA6-2218-5331-55CF-EE800A281BFC}"/>
              </a:ext>
            </a:extLst>
          </p:cNvPr>
          <p:cNvPicPr>
            <a:picLocks noChangeAspect="1"/>
          </p:cNvPicPr>
          <p:nvPr/>
        </p:nvPicPr>
        <p:blipFill>
          <a:blip r:embed="rId2"/>
          <a:stretch>
            <a:fillRect/>
          </a:stretch>
        </p:blipFill>
        <p:spPr>
          <a:xfrm>
            <a:off x="10172700" y="-256180"/>
            <a:ext cx="2185219" cy="2185219"/>
          </a:xfrm>
          <a:prstGeom prst="rect">
            <a:avLst/>
          </a:prstGeom>
        </p:spPr>
      </p:pic>
      <p:sp>
        <p:nvSpPr>
          <p:cNvPr id="8" name="Content Placeholder 2">
            <a:extLst>
              <a:ext uri="{FF2B5EF4-FFF2-40B4-BE49-F238E27FC236}">
                <a16:creationId xmlns:a16="http://schemas.microsoft.com/office/drawing/2014/main" id="{E7652660-F430-CA76-CA16-5900EA4EC783}"/>
              </a:ext>
            </a:extLst>
          </p:cNvPr>
          <p:cNvSpPr txBox="1">
            <a:spLocks/>
          </p:cNvSpPr>
          <p:nvPr/>
        </p:nvSpPr>
        <p:spPr>
          <a:xfrm>
            <a:off x="838200" y="1977571"/>
            <a:ext cx="646067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4000" b="1" dirty="0">
                <a:solidFill>
                  <a:srgbClr val="DC1D47"/>
                </a:solidFill>
                <a:latin typeface="Tomato Grotesk" pitchFamily="2" charset="77"/>
                <a:ea typeface="Tomato Grotesk" pitchFamily="2" charset="77"/>
              </a:rPr>
              <a:t>90% </a:t>
            </a:r>
            <a:endParaRPr lang="en-GB" dirty="0">
              <a:effectLst/>
            </a:endParaRPr>
          </a:p>
          <a:p>
            <a:pPr marL="742950" lvl="1" indent="-285750"/>
            <a:r>
              <a:rPr lang="en-GB" sz="3200" dirty="0">
                <a:latin typeface="Tomato Grotesk" pitchFamily="2" charset="77"/>
                <a:ea typeface="Tomato Grotesk" pitchFamily="2" charset="77"/>
              </a:rPr>
              <a:t>Emotionless font</a:t>
            </a:r>
          </a:p>
          <a:p>
            <a:pPr marL="742950" lvl="1" indent="-285750"/>
            <a:r>
              <a:rPr lang="en-GB" sz="3200" dirty="0">
                <a:latin typeface="Tomato Grotesk" pitchFamily="2" charset="77"/>
                <a:ea typeface="Tomato Grotesk" pitchFamily="2" charset="77"/>
              </a:rPr>
              <a:t>Use where people have different perceptions</a:t>
            </a:r>
          </a:p>
          <a:p>
            <a:pPr marL="742950" lvl="1" indent="-285750"/>
            <a:r>
              <a:rPr lang="en-GB" sz="3200" dirty="0">
                <a:latin typeface="Tomato Grotesk" pitchFamily="2" charset="77"/>
                <a:ea typeface="Tomato Grotesk" pitchFamily="2" charset="77"/>
              </a:rPr>
              <a:t>Neutral  </a:t>
            </a:r>
          </a:p>
          <a:p>
            <a:pPr marL="742950" lvl="1" indent="-285750"/>
            <a:r>
              <a:rPr lang="en-GB" sz="3200" dirty="0">
                <a:latin typeface="Tomato Grotesk" pitchFamily="2" charset="77"/>
                <a:ea typeface="Tomato Grotesk" pitchFamily="2" charset="77"/>
              </a:rPr>
              <a:t>Objective</a:t>
            </a:r>
          </a:p>
          <a:p>
            <a:pPr marL="742950" lvl="1" indent="-285750"/>
            <a:r>
              <a:rPr lang="en-GB" sz="3200" dirty="0">
                <a:latin typeface="Tomato Grotesk" pitchFamily="2" charset="77"/>
                <a:ea typeface="Tomato Grotesk" pitchFamily="2" charset="77"/>
              </a:rPr>
              <a:t>Stable</a:t>
            </a:r>
          </a:p>
        </p:txBody>
      </p:sp>
      <p:sp>
        <p:nvSpPr>
          <p:cNvPr id="9" name="Content Placeholder 2">
            <a:extLst>
              <a:ext uri="{FF2B5EF4-FFF2-40B4-BE49-F238E27FC236}">
                <a16:creationId xmlns:a16="http://schemas.microsoft.com/office/drawing/2014/main" id="{F1BC233F-2F8E-F3E0-1C0B-F3F61F1EDC96}"/>
              </a:ext>
            </a:extLst>
          </p:cNvPr>
          <p:cNvSpPr txBox="1">
            <a:spLocks/>
          </p:cNvSpPr>
          <p:nvPr/>
        </p:nvSpPr>
        <p:spPr>
          <a:xfrm>
            <a:off x="5849257" y="2051956"/>
            <a:ext cx="57440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rgbClr val="DC1D47"/>
                </a:solidFill>
                <a:latin typeface="Tomato Grotesk" pitchFamily="2" charset="77"/>
                <a:ea typeface="Tomato Grotesk" pitchFamily="2" charset="77"/>
              </a:rPr>
              <a:t>10%</a:t>
            </a:r>
            <a:endParaRPr lang="en-GB" sz="4000" dirty="0">
              <a:solidFill>
                <a:srgbClr val="DC1D47"/>
              </a:solidFill>
              <a:effectLst/>
              <a:latin typeface="Tomato Grotesk" pitchFamily="2" charset="77"/>
              <a:ea typeface="Tomato Grotesk" pitchFamily="2" charset="77"/>
            </a:endParaRPr>
          </a:p>
          <a:p>
            <a:pPr marL="742950" lvl="1" indent="-285750"/>
            <a:r>
              <a:rPr lang="en-GB" sz="3200" dirty="0">
                <a:latin typeface="Tomato Grotesk" pitchFamily="2" charset="77"/>
                <a:ea typeface="Tomato Grotesk" pitchFamily="2" charset="77"/>
              </a:rPr>
              <a:t>Thin, ultra-thin, light, extra light</a:t>
            </a:r>
          </a:p>
          <a:p>
            <a:pPr marL="742950" lvl="1" indent="-285750"/>
            <a:r>
              <a:rPr lang="en-GB" sz="3200" dirty="0">
                <a:latin typeface="Tomato Grotesk" pitchFamily="2" charset="77"/>
                <a:ea typeface="Tomato Grotesk" pitchFamily="2" charset="77"/>
              </a:rPr>
              <a:t>serif</a:t>
            </a:r>
          </a:p>
        </p:txBody>
      </p:sp>
    </p:spTree>
    <p:extLst>
      <p:ext uri="{BB962C8B-B14F-4D97-AF65-F5344CB8AC3E}">
        <p14:creationId xmlns:p14="http://schemas.microsoft.com/office/powerpoint/2010/main" val="330712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1295-B6CA-30F1-1727-2C053766A841}"/>
              </a:ext>
            </a:extLst>
          </p:cNvPr>
          <p:cNvSpPr>
            <a:spLocks noGrp="1"/>
          </p:cNvSpPr>
          <p:nvPr>
            <p:ph type="title"/>
          </p:nvPr>
        </p:nvSpPr>
        <p:spPr>
          <a:xfrm>
            <a:off x="838200" y="529091"/>
            <a:ext cx="10515600" cy="1325563"/>
          </a:xfrm>
        </p:spPr>
        <p:txBody>
          <a:bodyPr/>
          <a:lstStyle/>
          <a:p>
            <a:r>
              <a:rPr lang="en-US" b="1" dirty="0">
                <a:solidFill>
                  <a:srgbClr val="DC1D47"/>
                </a:solidFill>
                <a:latin typeface="Times New Roman" panose="02020603050405020304" pitchFamily="18" charset="0"/>
                <a:ea typeface="Tomato Grotesk SemiBold" pitchFamily="2" charset="77"/>
                <a:cs typeface="Times New Roman" panose="02020603050405020304" pitchFamily="18" charset="0"/>
              </a:rPr>
              <a:t>Script</a:t>
            </a:r>
          </a:p>
        </p:txBody>
      </p:sp>
      <p:sp>
        <p:nvSpPr>
          <p:cNvPr id="3" name="Content Placeholder 2">
            <a:extLst>
              <a:ext uri="{FF2B5EF4-FFF2-40B4-BE49-F238E27FC236}">
                <a16:creationId xmlns:a16="http://schemas.microsoft.com/office/drawing/2014/main" id="{E8D5AA9C-45E4-EB88-41FA-5580A1CB6441}"/>
              </a:ext>
            </a:extLst>
          </p:cNvPr>
          <p:cNvSpPr>
            <a:spLocks noGrp="1"/>
          </p:cNvSpPr>
          <p:nvPr>
            <p:ph idx="1"/>
          </p:nvPr>
        </p:nvSpPr>
        <p:spPr>
          <a:xfrm>
            <a:off x="494393" y="1253331"/>
            <a:ext cx="5011057" cy="4351338"/>
          </a:xfrm>
        </p:spPr>
        <p:txBody>
          <a:bodyPr>
            <a:normAutofit/>
          </a:bodyPr>
          <a:lstStyle/>
          <a:p>
            <a:endParaRPr lang="en-GB" sz="3200" dirty="0">
              <a:effectLst/>
              <a:latin typeface="Tomato Grotesk" pitchFamily="2" charset="77"/>
              <a:ea typeface="Tomato Grotesk" pitchFamily="2" charset="77"/>
            </a:endParaRPr>
          </a:p>
          <a:p>
            <a:pPr lvl="1"/>
            <a:r>
              <a:rPr lang="en-GB" sz="3200" dirty="0">
                <a:effectLst/>
                <a:latin typeface="Tomato Grotesk" pitchFamily="2" charset="77"/>
                <a:ea typeface="Tomato Grotesk" pitchFamily="2" charset="77"/>
              </a:rPr>
              <a:t>Softness </a:t>
            </a:r>
          </a:p>
          <a:p>
            <a:pPr lvl="1"/>
            <a:r>
              <a:rPr lang="en-GB" sz="3200" dirty="0">
                <a:effectLst/>
                <a:latin typeface="Tomato Grotesk" pitchFamily="2" charset="77"/>
                <a:ea typeface="Tomato Grotesk" pitchFamily="2" charset="77"/>
              </a:rPr>
              <a:t>Love</a:t>
            </a:r>
          </a:p>
          <a:p>
            <a:pPr lvl="1"/>
            <a:r>
              <a:rPr lang="en-GB" sz="3200" dirty="0">
                <a:effectLst/>
                <a:latin typeface="Tomato Grotesk" pitchFamily="2" charset="77"/>
                <a:ea typeface="Tomato Grotesk" pitchFamily="2" charset="77"/>
              </a:rPr>
              <a:t>Lady</a:t>
            </a:r>
          </a:p>
          <a:p>
            <a:pPr lvl="1"/>
            <a:r>
              <a:rPr lang="en-GB" sz="3200" dirty="0">
                <a:effectLst/>
                <a:latin typeface="Tomato Grotesk" pitchFamily="2" charset="77"/>
                <a:ea typeface="Tomato Grotesk" pitchFamily="2" charset="77"/>
              </a:rPr>
              <a:t>Engagement</a:t>
            </a:r>
          </a:p>
          <a:p>
            <a:pPr lvl="1"/>
            <a:r>
              <a:rPr lang="en-GB" sz="3200" dirty="0">
                <a:effectLst/>
                <a:latin typeface="Tomato Grotesk" pitchFamily="2" charset="77"/>
                <a:ea typeface="Tomato Grotesk" pitchFamily="2" charset="77"/>
              </a:rPr>
              <a:t>Makeup</a:t>
            </a:r>
          </a:p>
          <a:p>
            <a:pPr lvl="1"/>
            <a:r>
              <a:rPr lang="en-GB" sz="3200" dirty="0">
                <a:effectLst/>
                <a:latin typeface="Tomato Grotesk" pitchFamily="2" charset="77"/>
                <a:ea typeface="Tomato Grotesk" pitchFamily="2" charset="77"/>
              </a:rPr>
              <a:t>Beauty product </a:t>
            </a:r>
          </a:p>
          <a:p>
            <a:pPr eaLnBrk="0" fontAlgn="base" hangingPunct="0">
              <a:lnSpc>
                <a:spcPct val="100000"/>
              </a:lnSpc>
              <a:spcBef>
                <a:spcPct val="0"/>
              </a:spcBef>
              <a:spcAft>
                <a:spcPct val="0"/>
              </a:spcAft>
            </a:pPr>
            <a:endParaRPr lang="en-PK" altLang="en-PK" sz="3200" dirty="0">
              <a:latin typeface="Tomato Grotesk" pitchFamily="2" charset="77"/>
              <a:ea typeface="Tomato Grotesk" pitchFamily="2" charset="77"/>
            </a:endParaRPr>
          </a:p>
        </p:txBody>
      </p:sp>
      <p:pic>
        <p:nvPicPr>
          <p:cNvPr id="5" name="Picture 4" descr="A picture containing night sky&#10;&#10;Description automatically generated">
            <a:extLst>
              <a:ext uri="{FF2B5EF4-FFF2-40B4-BE49-F238E27FC236}">
                <a16:creationId xmlns:a16="http://schemas.microsoft.com/office/drawing/2014/main" id="{D008ACA6-2218-5331-55CF-EE800A281BFC}"/>
              </a:ext>
            </a:extLst>
          </p:cNvPr>
          <p:cNvPicPr>
            <a:picLocks noChangeAspect="1"/>
          </p:cNvPicPr>
          <p:nvPr/>
        </p:nvPicPr>
        <p:blipFill>
          <a:blip r:embed="rId3"/>
          <a:stretch>
            <a:fillRect/>
          </a:stretch>
        </p:blipFill>
        <p:spPr>
          <a:xfrm>
            <a:off x="10172700" y="-256180"/>
            <a:ext cx="2185219" cy="2185219"/>
          </a:xfrm>
          <a:prstGeom prst="rect">
            <a:avLst/>
          </a:prstGeom>
        </p:spPr>
      </p:pic>
    </p:spTree>
    <p:extLst>
      <p:ext uri="{BB962C8B-B14F-4D97-AF65-F5344CB8AC3E}">
        <p14:creationId xmlns:p14="http://schemas.microsoft.com/office/powerpoint/2010/main" val="2934118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1295-B6CA-30F1-1727-2C053766A841}"/>
              </a:ext>
            </a:extLst>
          </p:cNvPr>
          <p:cNvSpPr>
            <a:spLocks noGrp="1"/>
          </p:cNvSpPr>
          <p:nvPr>
            <p:ph type="title"/>
          </p:nvPr>
        </p:nvSpPr>
        <p:spPr>
          <a:xfrm>
            <a:off x="838200" y="529091"/>
            <a:ext cx="10515600" cy="1325563"/>
          </a:xfrm>
        </p:spPr>
        <p:txBody>
          <a:bodyPr/>
          <a:lstStyle/>
          <a:p>
            <a:r>
              <a:rPr lang="en-US" b="1" dirty="0">
                <a:solidFill>
                  <a:srgbClr val="DC1D47"/>
                </a:solidFill>
                <a:latin typeface="Times New Roman" panose="02020603050405020304" pitchFamily="18" charset="0"/>
                <a:ea typeface="Tomato Grotesk SemiBold" pitchFamily="2" charset="77"/>
                <a:cs typeface="Times New Roman" panose="02020603050405020304" pitchFamily="18" charset="0"/>
              </a:rPr>
              <a:t>Decorative/Display</a:t>
            </a:r>
          </a:p>
        </p:txBody>
      </p:sp>
      <p:sp>
        <p:nvSpPr>
          <p:cNvPr id="3" name="Content Placeholder 2">
            <a:extLst>
              <a:ext uri="{FF2B5EF4-FFF2-40B4-BE49-F238E27FC236}">
                <a16:creationId xmlns:a16="http://schemas.microsoft.com/office/drawing/2014/main" id="{E8D5AA9C-45E4-EB88-41FA-5580A1CB6441}"/>
              </a:ext>
            </a:extLst>
          </p:cNvPr>
          <p:cNvSpPr>
            <a:spLocks noGrp="1"/>
          </p:cNvSpPr>
          <p:nvPr>
            <p:ph idx="1"/>
          </p:nvPr>
        </p:nvSpPr>
        <p:spPr>
          <a:xfrm>
            <a:off x="838200" y="1553028"/>
            <a:ext cx="5011057" cy="4351338"/>
          </a:xfrm>
        </p:spPr>
        <p:txBody>
          <a:bodyPr>
            <a:noAutofit/>
          </a:bodyPr>
          <a:lstStyle/>
          <a:p>
            <a:endParaRPr lang="en-GB" sz="4000" dirty="0">
              <a:effectLst/>
              <a:latin typeface="Tomato Grotesk" pitchFamily="2" charset="77"/>
              <a:ea typeface="Tomato Grotesk" pitchFamily="2" charset="77"/>
            </a:endParaRPr>
          </a:p>
          <a:p>
            <a:pPr marL="742950" lvl="1" indent="-285750">
              <a:buFont typeface="Arial" panose="020B0604020202020204" pitchFamily="34" charset="0"/>
              <a:buChar char="•"/>
            </a:pPr>
            <a:r>
              <a:rPr lang="en-GB" sz="4000" dirty="0">
                <a:effectLst/>
                <a:latin typeface="Tomato Grotesk" pitchFamily="2" charset="77"/>
                <a:ea typeface="Tomato Grotesk" pitchFamily="2" charset="77"/>
              </a:rPr>
              <a:t>Hard (like a gym)</a:t>
            </a:r>
          </a:p>
          <a:p>
            <a:pPr marL="742950" lvl="1" indent="-285750">
              <a:buFont typeface="Arial" panose="020B0604020202020204" pitchFamily="34" charset="0"/>
              <a:buChar char="•"/>
            </a:pPr>
            <a:r>
              <a:rPr lang="en-GB" sz="4000" dirty="0">
                <a:effectLst/>
                <a:latin typeface="Tomato Grotesk" pitchFamily="2" charset="77"/>
                <a:ea typeface="Tomato Grotesk" pitchFamily="2" charset="77"/>
              </a:rPr>
              <a:t>speed</a:t>
            </a:r>
          </a:p>
          <a:p>
            <a:pPr marL="742950" lvl="1" indent="-285750">
              <a:buFont typeface="Arial" panose="020B0604020202020204" pitchFamily="34" charset="0"/>
              <a:buChar char="•"/>
            </a:pPr>
            <a:r>
              <a:rPr lang="en-GB" sz="4000" dirty="0">
                <a:effectLst/>
                <a:latin typeface="Tomato Grotesk" pitchFamily="2" charset="77"/>
                <a:ea typeface="Tomato Grotesk" pitchFamily="2" charset="77"/>
              </a:rPr>
              <a:t>Energy</a:t>
            </a:r>
          </a:p>
          <a:p>
            <a:pPr marL="742950" lvl="1" indent="-285750">
              <a:buFont typeface="Arial" panose="020B0604020202020204" pitchFamily="34" charset="0"/>
              <a:buChar char="•"/>
            </a:pPr>
            <a:r>
              <a:rPr lang="en-GB" sz="4000" dirty="0">
                <a:effectLst/>
                <a:latin typeface="Tomato Grotesk" pitchFamily="2" charset="77"/>
                <a:ea typeface="Tomato Grotesk" pitchFamily="2" charset="77"/>
              </a:rPr>
              <a:t>Casual</a:t>
            </a:r>
          </a:p>
          <a:p>
            <a:pPr marL="0" indent="0" eaLnBrk="0" fontAlgn="base" hangingPunct="0">
              <a:lnSpc>
                <a:spcPct val="100000"/>
              </a:lnSpc>
              <a:spcBef>
                <a:spcPct val="0"/>
              </a:spcBef>
              <a:spcAft>
                <a:spcPct val="0"/>
              </a:spcAft>
              <a:buNone/>
            </a:pPr>
            <a:endParaRPr lang="en-GB" sz="4000" dirty="0">
              <a:latin typeface="Tomato Grotesk" pitchFamily="2" charset="77"/>
              <a:ea typeface="Tomato Grotesk" pitchFamily="2" charset="77"/>
            </a:endParaRPr>
          </a:p>
          <a:p>
            <a:pPr marL="0" marR="0" lvl="0" indent="0" algn="l" defTabSz="914400" rtl="0" eaLnBrk="0" fontAlgn="base" latinLnBrk="0" hangingPunct="0">
              <a:lnSpc>
                <a:spcPct val="100000"/>
              </a:lnSpc>
              <a:spcBef>
                <a:spcPct val="0"/>
              </a:spcBef>
              <a:spcAft>
                <a:spcPct val="0"/>
              </a:spcAft>
              <a:buClrTx/>
              <a:buSzTx/>
              <a:buFontTx/>
              <a:buNone/>
              <a:tabLst/>
            </a:pPr>
            <a:endParaRPr lang="en-PK" altLang="en-PK" sz="4000" dirty="0">
              <a:latin typeface="Tomato Grotesk" pitchFamily="2" charset="77"/>
              <a:ea typeface="Tomato Grotesk" pitchFamily="2" charset="77"/>
            </a:endParaRPr>
          </a:p>
        </p:txBody>
      </p:sp>
      <p:pic>
        <p:nvPicPr>
          <p:cNvPr id="5" name="Picture 4" descr="A picture containing night sky&#10;&#10;Description automatically generated">
            <a:extLst>
              <a:ext uri="{FF2B5EF4-FFF2-40B4-BE49-F238E27FC236}">
                <a16:creationId xmlns:a16="http://schemas.microsoft.com/office/drawing/2014/main" id="{D008ACA6-2218-5331-55CF-EE800A281BFC}"/>
              </a:ext>
            </a:extLst>
          </p:cNvPr>
          <p:cNvPicPr>
            <a:picLocks noChangeAspect="1"/>
          </p:cNvPicPr>
          <p:nvPr/>
        </p:nvPicPr>
        <p:blipFill>
          <a:blip r:embed="rId2"/>
          <a:stretch>
            <a:fillRect/>
          </a:stretch>
        </p:blipFill>
        <p:spPr>
          <a:xfrm>
            <a:off x="10172700" y="-256180"/>
            <a:ext cx="2185219" cy="2185219"/>
          </a:xfrm>
          <a:prstGeom prst="rect">
            <a:avLst/>
          </a:prstGeom>
        </p:spPr>
      </p:pic>
      <p:sp>
        <p:nvSpPr>
          <p:cNvPr id="7" name="TextBox 6">
            <a:extLst>
              <a:ext uri="{FF2B5EF4-FFF2-40B4-BE49-F238E27FC236}">
                <a16:creationId xmlns:a16="http://schemas.microsoft.com/office/drawing/2014/main" id="{E7935C35-506A-AFB9-415D-20A4341F84A7}"/>
              </a:ext>
            </a:extLst>
          </p:cNvPr>
          <p:cNvSpPr txBox="1"/>
          <p:nvPr/>
        </p:nvSpPr>
        <p:spPr>
          <a:xfrm>
            <a:off x="5849257" y="2178657"/>
            <a:ext cx="6180364" cy="2500685"/>
          </a:xfrm>
          <a:prstGeom prst="rect">
            <a:avLst/>
          </a:prstGeom>
          <a:noFill/>
        </p:spPr>
        <p:txBody>
          <a:bodyPr wrap="square">
            <a:spAutoFit/>
          </a:bodyPr>
          <a:lstStyle/>
          <a:p>
            <a:pPr marL="742950" lvl="1" indent="-285750">
              <a:lnSpc>
                <a:spcPct val="90000"/>
              </a:lnSpc>
              <a:spcBef>
                <a:spcPts val="500"/>
              </a:spcBef>
              <a:buFont typeface="Arial" panose="020B0604020202020204" pitchFamily="34" charset="0"/>
              <a:buChar char="•"/>
            </a:pPr>
            <a:r>
              <a:rPr lang="en-GB" sz="4000" dirty="0">
                <a:latin typeface="Tomato Grotesk" pitchFamily="2" charset="77"/>
                <a:ea typeface="Tomato Grotesk" pitchFamily="2" charset="77"/>
              </a:rPr>
              <a:t>Chic</a:t>
            </a:r>
          </a:p>
          <a:p>
            <a:pPr marL="742950" lvl="1" indent="-285750">
              <a:lnSpc>
                <a:spcPct val="90000"/>
              </a:lnSpc>
              <a:spcBef>
                <a:spcPts val="500"/>
              </a:spcBef>
              <a:buFont typeface="Arial" panose="020B0604020202020204" pitchFamily="34" charset="0"/>
              <a:buChar char="•"/>
            </a:pPr>
            <a:r>
              <a:rPr lang="en-GB" sz="4000" dirty="0">
                <a:latin typeface="Tomato Grotesk" pitchFamily="2" charset="77"/>
                <a:ea typeface="Tomato Grotesk" pitchFamily="2" charset="77"/>
              </a:rPr>
              <a:t>Stylish</a:t>
            </a:r>
          </a:p>
          <a:p>
            <a:pPr marL="742950" lvl="1" indent="-285750">
              <a:lnSpc>
                <a:spcPct val="90000"/>
              </a:lnSpc>
              <a:spcBef>
                <a:spcPts val="500"/>
              </a:spcBef>
              <a:buFont typeface="Arial" panose="020B0604020202020204" pitchFamily="34" charset="0"/>
              <a:buChar char="•"/>
            </a:pPr>
            <a:r>
              <a:rPr lang="en-GB" sz="4000" dirty="0">
                <a:latin typeface="Tomato Grotesk" pitchFamily="2" charset="77"/>
                <a:ea typeface="Tomato Grotesk" pitchFamily="2" charset="77"/>
              </a:rPr>
              <a:t>Progressive</a:t>
            </a:r>
          </a:p>
          <a:p>
            <a:pPr marL="742950" lvl="1" indent="-285750">
              <a:lnSpc>
                <a:spcPct val="90000"/>
              </a:lnSpc>
              <a:spcBef>
                <a:spcPts val="500"/>
              </a:spcBef>
              <a:buFont typeface="Arial" panose="020B0604020202020204" pitchFamily="34" charset="0"/>
              <a:buChar char="•"/>
            </a:pPr>
            <a:r>
              <a:rPr lang="en-GB" sz="4000" dirty="0">
                <a:latin typeface="Tomato Grotesk" pitchFamily="2" charset="77"/>
                <a:ea typeface="Tomato Grotesk" pitchFamily="2" charset="77"/>
              </a:rPr>
              <a:t>Intelligence</a:t>
            </a:r>
          </a:p>
        </p:txBody>
      </p:sp>
    </p:spTree>
    <p:extLst>
      <p:ext uri="{BB962C8B-B14F-4D97-AF65-F5344CB8AC3E}">
        <p14:creationId xmlns:p14="http://schemas.microsoft.com/office/powerpoint/2010/main" val="3191313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1295-B6CA-30F1-1727-2C053766A841}"/>
              </a:ext>
            </a:extLst>
          </p:cNvPr>
          <p:cNvSpPr>
            <a:spLocks noGrp="1"/>
          </p:cNvSpPr>
          <p:nvPr>
            <p:ph type="title"/>
          </p:nvPr>
        </p:nvSpPr>
        <p:spPr>
          <a:xfrm>
            <a:off x="838200" y="529091"/>
            <a:ext cx="10515600" cy="1325563"/>
          </a:xfrm>
        </p:spPr>
        <p:txBody>
          <a:bodyPr/>
          <a:lstStyle/>
          <a:p>
            <a:r>
              <a:rPr lang="en-US" b="1" dirty="0">
                <a:solidFill>
                  <a:srgbClr val="DC1D47"/>
                </a:solidFill>
                <a:latin typeface="Times New Roman" panose="02020603050405020304" pitchFamily="18" charset="0"/>
                <a:ea typeface="Tomato Grotesk SemiBold" pitchFamily="2" charset="77"/>
                <a:cs typeface="Times New Roman" panose="02020603050405020304" pitchFamily="18" charset="0"/>
              </a:rPr>
              <a:t>Slab Serif</a:t>
            </a:r>
          </a:p>
        </p:txBody>
      </p:sp>
      <p:sp>
        <p:nvSpPr>
          <p:cNvPr id="3" name="Content Placeholder 2">
            <a:extLst>
              <a:ext uri="{FF2B5EF4-FFF2-40B4-BE49-F238E27FC236}">
                <a16:creationId xmlns:a16="http://schemas.microsoft.com/office/drawing/2014/main" id="{E8D5AA9C-45E4-EB88-41FA-5580A1CB6441}"/>
              </a:ext>
            </a:extLst>
          </p:cNvPr>
          <p:cNvSpPr>
            <a:spLocks noGrp="1"/>
          </p:cNvSpPr>
          <p:nvPr>
            <p:ph idx="1"/>
          </p:nvPr>
        </p:nvSpPr>
        <p:spPr>
          <a:xfrm>
            <a:off x="838200" y="1253331"/>
            <a:ext cx="10515600" cy="4351338"/>
          </a:xfrm>
        </p:spPr>
        <p:txBody>
          <a:bodyPr>
            <a:normAutofit/>
          </a:bodyPr>
          <a:lstStyle/>
          <a:p>
            <a:endParaRPr lang="en-GB" sz="4000" dirty="0">
              <a:effectLst/>
              <a:latin typeface="Tomato Grotesk" pitchFamily="2" charset="77"/>
              <a:ea typeface="Tomato Grotesk" pitchFamily="2" charset="77"/>
            </a:endParaRPr>
          </a:p>
          <a:p>
            <a:pPr marL="742950" lvl="1" indent="-285750">
              <a:buFont typeface="Arial" panose="020B0604020202020204" pitchFamily="34" charset="0"/>
              <a:buChar char="•"/>
            </a:pPr>
            <a:r>
              <a:rPr lang="en-GB" sz="4000" dirty="0">
                <a:latin typeface="Tomato Grotesk" pitchFamily="2" charset="77"/>
                <a:ea typeface="Tomato Grotesk" pitchFamily="2" charset="77"/>
              </a:rPr>
              <a:t>N</a:t>
            </a:r>
            <a:r>
              <a:rPr lang="en-GB" sz="4000" dirty="0">
                <a:effectLst/>
                <a:latin typeface="Tomato Grotesk" pitchFamily="2" charset="77"/>
                <a:ea typeface="Tomato Grotesk" pitchFamily="2" charset="77"/>
              </a:rPr>
              <a:t>either more serious nor more casual</a:t>
            </a:r>
          </a:p>
          <a:p>
            <a:pPr marL="742950" lvl="1" indent="-285750">
              <a:buFont typeface="Arial" panose="020B0604020202020204" pitchFamily="34" charset="0"/>
              <a:buChar char="•"/>
            </a:pPr>
            <a:r>
              <a:rPr lang="en-GB" sz="4000" dirty="0">
                <a:effectLst/>
                <a:latin typeface="Tomato Grotesk" pitchFamily="2" charset="77"/>
                <a:ea typeface="Tomato Grotesk" pitchFamily="2" charset="77"/>
              </a:rPr>
              <a:t>Bold</a:t>
            </a:r>
          </a:p>
          <a:p>
            <a:pPr marL="742950" lvl="1" indent="-285750">
              <a:buFont typeface="Arial" panose="020B0604020202020204" pitchFamily="34" charset="0"/>
              <a:buChar char="•"/>
            </a:pPr>
            <a:r>
              <a:rPr lang="en-GB" sz="4000" dirty="0">
                <a:effectLst/>
                <a:latin typeface="Tomato Grotesk" pitchFamily="2" charset="77"/>
                <a:ea typeface="Tomato Grotesk" pitchFamily="2" charset="77"/>
              </a:rPr>
              <a:t>Strong</a:t>
            </a:r>
          </a:p>
          <a:p>
            <a:pPr marL="742950" lvl="1" indent="-285750">
              <a:buFont typeface="Arial" panose="020B0604020202020204" pitchFamily="34" charset="0"/>
              <a:buChar char="•"/>
            </a:pPr>
            <a:r>
              <a:rPr lang="en-GB" sz="4000" dirty="0">
                <a:effectLst/>
                <a:latin typeface="Tomato Grotesk" pitchFamily="2" charset="77"/>
                <a:ea typeface="Tomato Grotesk" pitchFamily="2" charset="77"/>
              </a:rPr>
              <a:t>Expressive</a:t>
            </a:r>
          </a:p>
          <a:p>
            <a:pPr marL="0" indent="0" eaLnBrk="0" fontAlgn="base" hangingPunct="0">
              <a:lnSpc>
                <a:spcPct val="100000"/>
              </a:lnSpc>
              <a:spcBef>
                <a:spcPct val="0"/>
              </a:spcBef>
              <a:spcAft>
                <a:spcPct val="0"/>
              </a:spcAft>
              <a:buNone/>
            </a:pPr>
            <a:endParaRPr lang="en-GB" sz="4000" dirty="0">
              <a:latin typeface="Tomato Grotesk" pitchFamily="2" charset="77"/>
              <a:ea typeface="Tomato Grotesk" pitchFamily="2" charset="77"/>
            </a:endParaRPr>
          </a:p>
          <a:p>
            <a:pPr marL="0" marR="0" lvl="0" indent="0" algn="l" defTabSz="914400" rtl="0" eaLnBrk="0" fontAlgn="base" latinLnBrk="0" hangingPunct="0">
              <a:lnSpc>
                <a:spcPct val="100000"/>
              </a:lnSpc>
              <a:spcBef>
                <a:spcPct val="0"/>
              </a:spcBef>
              <a:spcAft>
                <a:spcPct val="0"/>
              </a:spcAft>
              <a:buClrTx/>
              <a:buSzTx/>
              <a:buFontTx/>
              <a:buNone/>
              <a:tabLst/>
            </a:pPr>
            <a:endParaRPr lang="en-PK" altLang="en-PK" sz="4000" dirty="0">
              <a:latin typeface="Tomato Grotesk" pitchFamily="2" charset="77"/>
              <a:ea typeface="Tomato Grotesk" pitchFamily="2" charset="77"/>
            </a:endParaRPr>
          </a:p>
        </p:txBody>
      </p:sp>
      <p:pic>
        <p:nvPicPr>
          <p:cNvPr id="5" name="Picture 4" descr="A picture containing night sky&#10;&#10;Description automatically generated">
            <a:extLst>
              <a:ext uri="{FF2B5EF4-FFF2-40B4-BE49-F238E27FC236}">
                <a16:creationId xmlns:a16="http://schemas.microsoft.com/office/drawing/2014/main" id="{D008ACA6-2218-5331-55CF-EE800A281BFC}"/>
              </a:ext>
            </a:extLst>
          </p:cNvPr>
          <p:cNvPicPr>
            <a:picLocks noChangeAspect="1"/>
          </p:cNvPicPr>
          <p:nvPr/>
        </p:nvPicPr>
        <p:blipFill>
          <a:blip r:embed="rId2"/>
          <a:stretch>
            <a:fillRect/>
          </a:stretch>
        </p:blipFill>
        <p:spPr>
          <a:xfrm>
            <a:off x="10172700" y="-256180"/>
            <a:ext cx="2185219" cy="2185219"/>
          </a:xfrm>
          <a:prstGeom prst="rect">
            <a:avLst/>
          </a:prstGeom>
        </p:spPr>
      </p:pic>
    </p:spTree>
    <p:extLst>
      <p:ext uri="{BB962C8B-B14F-4D97-AF65-F5344CB8AC3E}">
        <p14:creationId xmlns:p14="http://schemas.microsoft.com/office/powerpoint/2010/main" val="3327967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BF571D-1721-43C6-B60C-85A9E088140C}"/>
              </a:ext>
            </a:extLst>
          </p:cNvPr>
          <p:cNvSpPr txBox="1"/>
          <p:nvPr/>
        </p:nvSpPr>
        <p:spPr>
          <a:xfrm>
            <a:off x="2102644" y="2767789"/>
            <a:ext cx="7986712" cy="923330"/>
          </a:xfrm>
          <a:prstGeom prst="rect">
            <a:avLst/>
          </a:prstGeom>
          <a:noFill/>
        </p:spPr>
        <p:txBody>
          <a:bodyPr wrap="square" rtlCol="0">
            <a:spAutoFit/>
          </a:bodyPr>
          <a:lstStyle/>
          <a:p>
            <a:pPr algn="ctr"/>
            <a:r>
              <a:rPr lang="en-US" sz="5400" b="1" dirty="0">
                <a:latin typeface="Tomato Grotesk" pitchFamily="2" charset="77"/>
                <a:ea typeface="Tomato Grotesk" pitchFamily="2" charset="77"/>
              </a:rPr>
              <a:t>Fonts </a:t>
            </a:r>
            <a:r>
              <a:rPr lang="en-US" sz="5400" b="1" dirty="0">
                <a:solidFill>
                  <a:srgbClr val="DC1D47"/>
                </a:solidFill>
                <a:latin typeface="Tomato Grotesk" pitchFamily="2" charset="77"/>
                <a:ea typeface="Tomato Grotesk" pitchFamily="2" charset="77"/>
              </a:rPr>
              <a:t>Selection</a:t>
            </a:r>
          </a:p>
        </p:txBody>
      </p:sp>
      <p:pic>
        <p:nvPicPr>
          <p:cNvPr id="6" name="Picture 5" descr="A picture containing night sky&#10;&#10;Description automatically generated">
            <a:extLst>
              <a:ext uri="{FF2B5EF4-FFF2-40B4-BE49-F238E27FC236}">
                <a16:creationId xmlns:a16="http://schemas.microsoft.com/office/drawing/2014/main" id="{4BBCD8AA-F1BD-AA4A-97C2-C0196514EB58}"/>
              </a:ext>
            </a:extLst>
          </p:cNvPr>
          <p:cNvPicPr>
            <a:picLocks noChangeAspect="1"/>
          </p:cNvPicPr>
          <p:nvPr/>
        </p:nvPicPr>
        <p:blipFill>
          <a:blip r:embed="rId2"/>
          <a:stretch>
            <a:fillRect/>
          </a:stretch>
        </p:blipFill>
        <p:spPr>
          <a:xfrm>
            <a:off x="10172700" y="-270694"/>
            <a:ext cx="2185219" cy="2185219"/>
          </a:xfrm>
          <a:prstGeom prst="rect">
            <a:avLst/>
          </a:prstGeom>
        </p:spPr>
      </p:pic>
      <p:sp>
        <p:nvSpPr>
          <p:cNvPr id="2" name="TextBox 1">
            <a:extLst>
              <a:ext uri="{FF2B5EF4-FFF2-40B4-BE49-F238E27FC236}">
                <a16:creationId xmlns:a16="http://schemas.microsoft.com/office/drawing/2014/main" id="{073ED788-C97D-36D8-8EC4-35E2A0ECA7EF}"/>
              </a:ext>
            </a:extLst>
          </p:cNvPr>
          <p:cNvSpPr txBox="1"/>
          <p:nvPr/>
        </p:nvSpPr>
        <p:spPr>
          <a:xfrm>
            <a:off x="667657" y="624114"/>
            <a:ext cx="1434987" cy="369332"/>
          </a:xfrm>
          <a:prstGeom prst="rect">
            <a:avLst/>
          </a:prstGeom>
          <a:noFill/>
        </p:spPr>
        <p:txBody>
          <a:bodyPr wrap="square" rtlCol="0">
            <a:spAutoFit/>
          </a:bodyPr>
          <a:lstStyle/>
          <a:p>
            <a:r>
              <a:rPr lang="en-US" dirty="0"/>
              <a:t>03</a:t>
            </a:r>
          </a:p>
        </p:txBody>
      </p:sp>
    </p:spTree>
    <p:extLst>
      <p:ext uri="{BB962C8B-B14F-4D97-AF65-F5344CB8AC3E}">
        <p14:creationId xmlns:p14="http://schemas.microsoft.com/office/powerpoint/2010/main" val="2044672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1295-B6CA-30F1-1727-2C053766A841}"/>
              </a:ext>
            </a:extLst>
          </p:cNvPr>
          <p:cNvSpPr>
            <a:spLocks noGrp="1"/>
          </p:cNvSpPr>
          <p:nvPr>
            <p:ph type="title"/>
          </p:nvPr>
        </p:nvSpPr>
        <p:spPr/>
        <p:txBody>
          <a:bodyPr>
            <a:normAutofit/>
          </a:bodyPr>
          <a:lstStyle/>
          <a:p>
            <a:r>
              <a:rPr lang="en-GB" sz="4000" b="1" dirty="0">
                <a:solidFill>
                  <a:srgbClr val="DC1D47"/>
                </a:solidFill>
                <a:effectLst/>
                <a:latin typeface="Tomato Grotesk SemiBold" pitchFamily="2" charset="77"/>
                <a:ea typeface="Tomato Grotesk SemiBold" pitchFamily="2" charset="77"/>
              </a:rPr>
              <a:t>How to Choose Fonts for your Design?</a:t>
            </a:r>
          </a:p>
        </p:txBody>
      </p:sp>
      <p:sp>
        <p:nvSpPr>
          <p:cNvPr id="3" name="Content Placeholder 2">
            <a:extLst>
              <a:ext uri="{FF2B5EF4-FFF2-40B4-BE49-F238E27FC236}">
                <a16:creationId xmlns:a16="http://schemas.microsoft.com/office/drawing/2014/main" id="{E8D5AA9C-45E4-EB88-41FA-5580A1CB6441}"/>
              </a:ext>
            </a:extLst>
          </p:cNvPr>
          <p:cNvSpPr>
            <a:spLocks noGrp="1"/>
          </p:cNvSpPr>
          <p:nvPr>
            <p:ph idx="1"/>
          </p:nvPr>
        </p:nvSpPr>
        <p:spPr>
          <a:xfrm>
            <a:off x="838200" y="1854654"/>
            <a:ext cx="10515600" cy="4351338"/>
          </a:xfrm>
        </p:spPr>
        <p:txBody>
          <a:bodyPr>
            <a:normAutofit/>
          </a:bodyPr>
          <a:lstStyle/>
          <a:p>
            <a:pPr>
              <a:buFont typeface="Arial" panose="020B0604020202020204" pitchFamily="34" charset="0"/>
              <a:buChar char="•"/>
            </a:pPr>
            <a:r>
              <a:rPr lang="en-GB" dirty="0">
                <a:effectLst/>
                <a:latin typeface="Tomato Grotesk" pitchFamily="2" charset="77"/>
                <a:ea typeface="Tomato Grotesk" pitchFamily="2" charset="77"/>
              </a:rPr>
              <a:t>Always use the professional font</a:t>
            </a:r>
          </a:p>
          <a:p>
            <a:pPr>
              <a:buFont typeface="Arial" panose="020B0604020202020204" pitchFamily="34" charset="0"/>
              <a:buChar char="•"/>
            </a:pPr>
            <a:r>
              <a:rPr lang="en-GB" dirty="0">
                <a:effectLst/>
                <a:latin typeface="Tomato Grotesk" pitchFamily="2" charset="77"/>
                <a:ea typeface="Tomato Grotesk" pitchFamily="2" charset="77"/>
              </a:rPr>
              <a:t>Identify the audience then go for the font</a:t>
            </a:r>
          </a:p>
          <a:p>
            <a:pPr>
              <a:buFont typeface="Arial" panose="020B0604020202020204" pitchFamily="34" charset="0"/>
              <a:buChar char="•"/>
            </a:pPr>
            <a:r>
              <a:rPr lang="en-GB" dirty="0">
                <a:effectLst/>
                <a:latin typeface="Tomato Grotesk" pitchFamily="2" charset="77"/>
                <a:ea typeface="Tomato Grotesk" pitchFamily="2" charset="77"/>
              </a:rPr>
              <a:t>Choose from the article’s website</a:t>
            </a:r>
            <a:br>
              <a:rPr lang="en-GB" sz="2000" dirty="0">
                <a:effectLst/>
                <a:latin typeface="Helvetica Neue" panose="02000503000000020004" pitchFamily="2" charset="0"/>
              </a:rPr>
            </a:br>
            <a:endParaRPr lang="en-GB" sz="2000" dirty="0">
              <a:effectLst/>
              <a:latin typeface="Helvetica Neue" panose="02000503000000020004" pitchFamily="2" charset="0"/>
            </a:endParaRPr>
          </a:p>
          <a:p>
            <a:pPr marL="0" indent="0">
              <a:buNone/>
            </a:pPr>
            <a:r>
              <a:rPr lang="en-GB" sz="3200" b="1" dirty="0">
                <a:solidFill>
                  <a:srgbClr val="DC1D47"/>
                </a:solidFill>
                <a:effectLst/>
                <a:latin typeface="Tomato Grotesk" pitchFamily="2" charset="77"/>
                <a:ea typeface="Tomato Grotesk" pitchFamily="2" charset="77"/>
              </a:rPr>
              <a:t>Professional font:</a:t>
            </a:r>
            <a:r>
              <a:rPr lang="en-GB" sz="3200" dirty="0">
                <a:solidFill>
                  <a:srgbClr val="DC1D47"/>
                </a:solidFill>
                <a:effectLst/>
                <a:latin typeface="Tomato Grotesk" pitchFamily="2" charset="77"/>
                <a:ea typeface="Tomato Grotesk" pitchFamily="2" charset="77"/>
              </a:rPr>
              <a:t> </a:t>
            </a:r>
            <a:r>
              <a:rPr lang="en-GB" dirty="0">
                <a:effectLst/>
                <a:latin typeface="Tomato Grotesk" pitchFamily="2" charset="77"/>
                <a:ea typeface="Tomato Grotesk" pitchFamily="2" charset="77"/>
              </a:rPr>
              <a:t>The font with all family </a:t>
            </a:r>
            <a:r>
              <a:rPr lang="en-GB" dirty="0" err="1">
                <a:effectLst/>
                <a:latin typeface="Tomato Grotesk" pitchFamily="2" charset="77"/>
                <a:ea typeface="Tomato Grotesk" pitchFamily="2" charset="77"/>
              </a:rPr>
              <a:t>i.e</a:t>
            </a:r>
            <a:r>
              <a:rPr lang="en-GB" dirty="0">
                <a:effectLst/>
                <a:latin typeface="Tomato Grotesk" pitchFamily="2" charset="77"/>
                <a:ea typeface="Tomato Grotesk" pitchFamily="2" charset="77"/>
              </a:rPr>
              <a:t> italic, thin, regular, </a:t>
            </a:r>
            <a:r>
              <a:rPr lang="en-GB" dirty="0" err="1">
                <a:effectLst/>
                <a:latin typeface="Tomato Grotesk" pitchFamily="2" charset="77"/>
                <a:ea typeface="Tomato Grotesk" pitchFamily="2" charset="77"/>
              </a:rPr>
              <a:t>bold,ultra</a:t>
            </a:r>
            <a:r>
              <a:rPr lang="en-GB" dirty="0">
                <a:effectLst/>
                <a:latin typeface="Tomato Grotesk" pitchFamily="2" charset="77"/>
                <a:ea typeface="Tomato Grotesk" pitchFamily="2" charset="77"/>
              </a:rPr>
              <a:t>-thin, extra bold, etc.</a:t>
            </a:r>
          </a:p>
        </p:txBody>
      </p:sp>
      <p:pic>
        <p:nvPicPr>
          <p:cNvPr id="4" name="Picture 3" descr="A picture containing night sky&#10;&#10;Description automatically generated">
            <a:extLst>
              <a:ext uri="{FF2B5EF4-FFF2-40B4-BE49-F238E27FC236}">
                <a16:creationId xmlns:a16="http://schemas.microsoft.com/office/drawing/2014/main" id="{A0E2D721-3A8E-59AC-F365-25052BFC28B5}"/>
              </a:ext>
            </a:extLst>
          </p:cNvPr>
          <p:cNvPicPr>
            <a:picLocks noChangeAspect="1"/>
          </p:cNvPicPr>
          <p:nvPr/>
        </p:nvPicPr>
        <p:blipFill>
          <a:blip r:embed="rId2"/>
          <a:stretch>
            <a:fillRect/>
          </a:stretch>
        </p:blipFill>
        <p:spPr>
          <a:xfrm>
            <a:off x="10172700" y="-270694"/>
            <a:ext cx="2185219" cy="2185219"/>
          </a:xfrm>
          <a:prstGeom prst="rect">
            <a:avLst/>
          </a:prstGeom>
        </p:spPr>
      </p:pic>
    </p:spTree>
    <p:extLst>
      <p:ext uri="{BB962C8B-B14F-4D97-AF65-F5344CB8AC3E}">
        <p14:creationId xmlns:p14="http://schemas.microsoft.com/office/powerpoint/2010/main" val="3223047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BF571D-1721-43C6-B60C-85A9E088140C}"/>
              </a:ext>
            </a:extLst>
          </p:cNvPr>
          <p:cNvSpPr txBox="1"/>
          <p:nvPr/>
        </p:nvSpPr>
        <p:spPr>
          <a:xfrm>
            <a:off x="2102644" y="2767789"/>
            <a:ext cx="7986712" cy="923330"/>
          </a:xfrm>
          <a:prstGeom prst="rect">
            <a:avLst/>
          </a:prstGeom>
          <a:noFill/>
        </p:spPr>
        <p:txBody>
          <a:bodyPr wrap="square" rtlCol="0">
            <a:spAutoFit/>
          </a:bodyPr>
          <a:lstStyle/>
          <a:p>
            <a:pPr algn="ctr"/>
            <a:r>
              <a:rPr lang="en-GB" sz="5400" b="1" dirty="0">
                <a:effectLst/>
                <a:latin typeface="Tomato Grotesk" pitchFamily="2" charset="77"/>
                <a:ea typeface="Tomato Grotesk" pitchFamily="2" charset="77"/>
              </a:rPr>
              <a:t>Fonts Pairing like </a:t>
            </a:r>
            <a:r>
              <a:rPr lang="en-US" sz="5400" b="1" dirty="0">
                <a:solidFill>
                  <a:srgbClr val="DC1D47"/>
                </a:solidFill>
                <a:latin typeface="Tomato Grotesk" pitchFamily="2" charset="77"/>
                <a:ea typeface="Tomato Grotesk" pitchFamily="2" charset="77"/>
              </a:rPr>
              <a:t>a pro</a:t>
            </a:r>
          </a:p>
        </p:txBody>
      </p:sp>
      <p:pic>
        <p:nvPicPr>
          <p:cNvPr id="6" name="Picture 5" descr="A picture containing night sky&#10;&#10;Description automatically generated">
            <a:extLst>
              <a:ext uri="{FF2B5EF4-FFF2-40B4-BE49-F238E27FC236}">
                <a16:creationId xmlns:a16="http://schemas.microsoft.com/office/drawing/2014/main" id="{4BBCD8AA-F1BD-AA4A-97C2-C0196514EB58}"/>
              </a:ext>
            </a:extLst>
          </p:cNvPr>
          <p:cNvPicPr>
            <a:picLocks noChangeAspect="1"/>
          </p:cNvPicPr>
          <p:nvPr/>
        </p:nvPicPr>
        <p:blipFill>
          <a:blip r:embed="rId2"/>
          <a:stretch>
            <a:fillRect/>
          </a:stretch>
        </p:blipFill>
        <p:spPr>
          <a:xfrm>
            <a:off x="10172700" y="-270694"/>
            <a:ext cx="2185219" cy="2185219"/>
          </a:xfrm>
          <a:prstGeom prst="rect">
            <a:avLst/>
          </a:prstGeom>
        </p:spPr>
      </p:pic>
      <p:sp>
        <p:nvSpPr>
          <p:cNvPr id="2" name="TextBox 1">
            <a:extLst>
              <a:ext uri="{FF2B5EF4-FFF2-40B4-BE49-F238E27FC236}">
                <a16:creationId xmlns:a16="http://schemas.microsoft.com/office/drawing/2014/main" id="{3552D437-3599-86CA-ABC2-CC368A292C16}"/>
              </a:ext>
            </a:extLst>
          </p:cNvPr>
          <p:cNvSpPr txBox="1"/>
          <p:nvPr/>
        </p:nvSpPr>
        <p:spPr>
          <a:xfrm>
            <a:off x="667657" y="624114"/>
            <a:ext cx="1434987" cy="369332"/>
          </a:xfrm>
          <a:prstGeom prst="rect">
            <a:avLst/>
          </a:prstGeom>
          <a:noFill/>
        </p:spPr>
        <p:txBody>
          <a:bodyPr wrap="square" rtlCol="0">
            <a:spAutoFit/>
          </a:bodyPr>
          <a:lstStyle/>
          <a:p>
            <a:r>
              <a:rPr lang="en-US" dirty="0"/>
              <a:t>04</a:t>
            </a:r>
          </a:p>
        </p:txBody>
      </p:sp>
    </p:spTree>
    <p:extLst>
      <p:ext uri="{BB962C8B-B14F-4D97-AF65-F5344CB8AC3E}">
        <p14:creationId xmlns:p14="http://schemas.microsoft.com/office/powerpoint/2010/main" val="3606543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1295-B6CA-30F1-1727-2C053766A841}"/>
              </a:ext>
            </a:extLst>
          </p:cNvPr>
          <p:cNvSpPr>
            <a:spLocks noGrp="1"/>
          </p:cNvSpPr>
          <p:nvPr>
            <p:ph type="title"/>
          </p:nvPr>
        </p:nvSpPr>
        <p:spPr/>
        <p:txBody>
          <a:bodyPr>
            <a:normAutofit/>
          </a:bodyPr>
          <a:lstStyle/>
          <a:p>
            <a:r>
              <a:rPr lang="en-GB" sz="4000" b="1" dirty="0">
                <a:solidFill>
                  <a:srgbClr val="DC1D47"/>
                </a:solidFill>
                <a:effectLst/>
                <a:latin typeface="Tomato Grotesk SemiBold" pitchFamily="2" charset="77"/>
                <a:ea typeface="Tomato Grotesk SemiBold" pitchFamily="2" charset="77"/>
              </a:rPr>
              <a:t>Powers of each element</a:t>
            </a:r>
          </a:p>
        </p:txBody>
      </p:sp>
      <p:sp>
        <p:nvSpPr>
          <p:cNvPr id="3" name="Content Placeholder 2">
            <a:extLst>
              <a:ext uri="{FF2B5EF4-FFF2-40B4-BE49-F238E27FC236}">
                <a16:creationId xmlns:a16="http://schemas.microsoft.com/office/drawing/2014/main" id="{E8D5AA9C-45E4-EB88-41FA-5580A1CB6441}"/>
              </a:ext>
            </a:extLst>
          </p:cNvPr>
          <p:cNvSpPr>
            <a:spLocks noGrp="1"/>
          </p:cNvSpPr>
          <p:nvPr>
            <p:ph idx="1"/>
          </p:nvPr>
        </p:nvSpPr>
        <p:spPr>
          <a:xfrm>
            <a:off x="838200" y="1854654"/>
            <a:ext cx="10515600" cy="4351338"/>
          </a:xfrm>
        </p:spPr>
        <p:txBody>
          <a:bodyPr>
            <a:normAutofit/>
          </a:bodyPr>
          <a:lstStyle/>
          <a:p>
            <a:pPr>
              <a:buFont typeface="Arial" panose="020B0604020202020204" pitchFamily="34" charset="0"/>
              <a:buChar char="•"/>
            </a:pPr>
            <a:r>
              <a:rPr lang="en-GB" dirty="0">
                <a:effectLst/>
                <a:latin typeface="Tomato Grotesk" pitchFamily="2" charset="77"/>
                <a:ea typeface="Tomato Grotesk" pitchFamily="2" charset="77"/>
              </a:rPr>
              <a:t>Heading</a:t>
            </a:r>
          </a:p>
          <a:p>
            <a:pPr>
              <a:buFont typeface="Arial" panose="020B0604020202020204" pitchFamily="34" charset="0"/>
              <a:buChar char="•"/>
            </a:pPr>
            <a:r>
              <a:rPr lang="en-GB" dirty="0">
                <a:effectLst/>
                <a:latin typeface="Tomato Grotesk" pitchFamily="2" charset="77"/>
                <a:ea typeface="Tomato Grotesk" pitchFamily="2" charset="77"/>
              </a:rPr>
              <a:t>Sub-heading</a:t>
            </a:r>
          </a:p>
          <a:p>
            <a:pPr>
              <a:buFont typeface="Arial" panose="020B0604020202020204" pitchFamily="34" charset="0"/>
              <a:buChar char="•"/>
            </a:pPr>
            <a:r>
              <a:rPr lang="en-GB" dirty="0">
                <a:effectLst/>
                <a:latin typeface="Tomato Grotesk" pitchFamily="2" charset="77"/>
                <a:ea typeface="Tomato Grotesk" pitchFamily="2" charset="77"/>
              </a:rPr>
              <a:t>Description</a:t>
            </a:r>
          </a:p>
        </p:txBody>
      </p:sp>
      <p:pic>
        <p:nvPicPr>
          <p:cNvPr id="4" name="Picture 3" descr="A picture containing night sky&#10;&#10;Description automatically generated">
            <a:extLst>
              <a:ext uri="{FF2B5EF4-FFF2-40B4-BE49-F238E27FC236}">
                <a16:creationId xmlns:a16="http://schemas.microsoft.com/office/drawing/2014/main" id="{A0E2D721-3A8E-59AC-F365-25052BFC28B5}"/>
              </a:ext>
            </a:extLst>
          </p:cNvPr>
          <p:cNvPicPr>
            <a:picLocks noChangeAspect="1"/>
          </p:cNvPicPr>
          <p:nvPr/>
        </p:nvPicPr>
        <p:blipFill>
          <a:blip r:embed="rId2"/>
          <a:stretch>
            <a:fillRect/>
          </a:stretch>
        </p:blipFill>
        <p:spPr>
          <a:xfrm>
            <a:off x="10172700" y="-270694"/>
            <a:ext cx="2185219" cy="2185219"/>
          </a:xfrm>
          <a:prstGeom prst="rect">
            <a:avLst/>
          </a:prstGeom>
        </p:spPr>
      </p:pic>
    </p:spTree>
    <p:extLst>
      <p:ext uri="{BB962C8B-B14F-4D97-AF65-F5344CB8AC3E}">
        <p14:creationId xmlns:p14="http://schemas.microsoft.com/office/powerpoint/2010/main" val="3668416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BF571D-1721-43C6-B60C-85A9E088140C}"/>
              </a:ext>
            </a:extLst>
          </p:cNvPr>
          <p:cNvSpPr txBox="1"/>
          <p:nvPr/>
        </p:nvSpPr>
        <p:spPr>
          <a:xfrm>
            <a:off x="2102644" y="2767789"/>
            <a:ext cx="7986712" cy="923330"/>
          </a:xfrm>
          <a:prstGeom prst="rect">
            <a:avLst/>
          </a:prstGeom>
          <a:noFill/>
        </p:spPr>
        <p:txBody>
          <a:bodyPr wrap="square" rtlCol="0">
            <a:spAutoFit/>
          </a:bodyPr>
          <a:lstStyle/>
          <a:p>
            <a:pPr algn="ctr"/>
            <a:r>
              <a:rPr lang="en-US" sz="5400" b="1" dirty="0">
                <a:latin typeface="Tomato Grotesk" pitchFamily="2" charset="77"/>
                <a:ea typeface="Tomato Grotesk" pitchFamily="2" charset="77"/>
              </a:rPr>
              <a:t>Types of </a:t>
            </a:r>
            <a:r>
              <a:rPr lang="en-US" sz="5400" b="1" dirty="0">
                <a:solidFill>
                  <a:srgbClr val="DC1D47"/>
                </a:solidFill>
                <a:latin typeface="Tomato Grotesk" pitchFamily="2" charset="77"/>
                <a:ea typeface="Tomato Grotesk" pitchFamily="2" charset="77"/>
              </a:rPr>
              <a:t>Fonts</a:t>
            </a:r>
          </a:p>
        </p:txBody>
      </p:sp>
      <p:pic>
        <p:nvPicPr>
          <p:cNvPr id="6" name="Picture 5" descr="A picture containing night sky&#10;&#10;Description automatically generated">
            <a:extLst>
              <a:ext uri="{FF2B5EF4-FFF2-40B4-BE49-F238E27FC236}">
                <a16:creationId xmlns:a16="http://schemas.microsoft.com/office/drawing/2014/main" id="{4BBCD8AA-F1BD-AA4A-97C2-C0196514EB58}"/>
              </a:ext>
            </a:extLst>
          </p:cNvPr>
          <p:cNvPicPr>
            <a:picLocks noChangeAspect="1"/>
          </p:cNvPicPr>
          <p:nvPr/>
        </p:nvPicPr>
        <p:blipFill>
          <a:blip r:embed="rId2"/>
          <a:stretch>
            <a:fillRect/>
          </a:stretch>
        </p:blipFill>
        <p:spPr>
          <a:xfrm>
            <a:off x="10172700" y="-270694"/>
            <a:ext cx="2185219" cy="2185219"/>
          </a:xfrm>
          <a:prstGeom prst="rect">
            <a:avLst/>
          </a:prstGeom>
        </p:spPr>
      </p:pic>
      <p:sp>
        <p:nvSpPr>
          <p:cNvPr id="2" name="TextBox 1">
            <a:extLst>
              <a:ext uri="{FF2B5EF4-FFF2-40B4-BE49-F238E27FC236}">
                <a16:creationId xmlns:a16="http://schemas.microsoft.com/office/drawing/2014/main" id="{6E9B8A3C-B75E-7E9A-867A-5EF2B16696C8}"/>
              </a:ext>
            </a:extLst>
          </p:cNvPr>
          <p:cNvSpPr txBox="1"/>
          <p:nvPr/>
        </p:nvSpPr>
        <p:spPr>
          <a:xfrm>
            <a:off x="667657" y="624114"/>
            <a:ext cx="1434987" cy="369332"/>
          </a:xfrm>
          <a:prstGeom prst="rect">
            <a:avLst/>
          </a:prstGeom>
          <a:noFill/>
        </p:spPr>
        <p:txBody>
          <a:bodyPr wrap="square" rtlCol="0">
            <a:spAutoFit/>
          </a:bodyPr>
          <a:lstStyle/>
          <a:p>
            <a:r>
              <a:rPr lang="en-US" dirty="0"/>
              <a:t>01</a:t>
            </a:r>
          </a:p>
        </p:txBody>
      </p:sp>
    </p:spTree>
    <p:extLst>
      <p:ext uri="{BB962C8B-B14F-4D97-AF65-F5344CB8AC3E}">
        <p14:creationId xmlns:p14="http://schemas.microsoft.com/office/powerpoint/2010/main" val="1516306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BF571D-1721-43C6-B60C-85A9E088140C}"/>
              </a:ext>
            </a:extLst>
          </p:cNvPr>
          <p:cNvSpPr txBox="1"/>
          <p:nvPr/>
        </p:nvSpPr>
        <p:spPr>
          <a:xfrm>
            <a:off x="0" y="2767789"/>
            <a:ext cx="12192000" cy="830997"/>
          </a:xfrm>
          <a:prstGeom prst="rect">
            <a:avLst/>
          </a:prstGeom>
          <a:noFill/>
        </p:spPr>
        <p:txBody>
          <a:bodyPr wrap="square" rtlCol="0">
            <a:spAutoFit/>
          </a:bodyPr>
          <a:lstStyle/>
          <a:p>
            <a:pPr algn="ctr"/>
            <a:r>
              <a:rPr lang="en-GB" sz="4800" b="1" dirty="0">
                <a:effectLst/>
                <a:latin typeface="Tomato Grotesk" pitchFamily="2" charset="77"/>
                <a:ea typeface="Tomato Grotesk" pitchFamily="2" charset="77"/>
              </a:rPr>
              <a:t>Typography &amp; </a:t>
            </a:r>
            <a:r>
              <a:rPr lang="en-US" sz="4800" b="1" dirty="0">
                <a:solidFill>
                  <a:srgbClr val="DC1D47"/>
                </a:solidFill>
                <a:latin typeface="Tomato Grotesk" pitchFamily="2" charset="77"/>
                <a:ea typeface="Tomato Grotesk" pitchFamily="2" charset="77"/>
              </a:rPr>
              <a:t>brand connection</a:t>
            </a:r>
          </a:p>
        </p:txBody>
      </p:sp>
      <p:pic>
        <p:nvPicPr>
          <p:cNvPr id="6" name="Picture 5" descr="A picture containing night sky&#10;&#10;Description automatically generated">
            <a:extLst>
              <a:ext uri="{FF2B5EF4-FFF2-40B4-BE49-F238E27FC236}">
                <a16:creationId xmlns:a16="http://schemas.microsoft.com/office/drawing/2014/main" id="{4BBCD8AA-F1BD-AA4A-97C2-C0196514EB58}"/>
              </a:ext>
            </a:extLst>
          </p:cNvPr>
          <p:cNvPicPr>
            <a:picLocks noChangeAspect="1"/>
          </p:cNvPicPr>
          <p:nvPr/>
        </p:nvPicPr>
        <p:blipFill>
          <a:blip r:embed="rId2"/>
          <a:stretch>
            <a:fillRect/>
          </a:stretch>
        </p:blipFill>
        <p:spPr>
          <a:xfrm>
            <a:off x="10172700" y="-270694"/>
            <a:ext cx="2185219" cy="2185219"/>
          </a:xfrm>
          <a:prstGeom prst="rect">
            <a:avLst/>
          </a:prstGeom>
        </p:spPr>
      </p:pic>
      <p:sp>
        <p:nvSpPr>
          <p:cNvPr id="2" name="TextBox 1">
            <a:extLst>
              <a:ext uri="{FF2B5EF4-FFF2-40B4-BE49-F238E27FC236}">
                <a16:creationId xmlns:a16="http://schemas.microsoft.com/office/drawing/2014/main" id="{3552D437-3599-86CA-ABC2-CC368A292C16}"/>
              </a:ext>
            </a:extLst>
          </p:cNvPr>
          <p:cNvSpPr txBox="1"/>
          <p:nvPr/>
        </p:nvSpPr>
        <p:spPr>
          <a:xfrm>
            <a:off x="667657" y="624114"/>
            <a:ext cx="1434987" cy="369332"/>
          </a:xfrm>
          <a:prstGeom prst="rect">
            <a:avLst/>
          </a:prstGeom>
          <a:noFill/>
        </p:spPr>
        <p:txBody>
          <a:bodyPr wrap="square" rtlCol="0">
            <a:spAutoFit/>
          </a:bodyPr>
          <a:lstStyle/>
          <a:p>
            <a:r>
              <a:rPr lang="en-US" dirty="0"/>
              <a:t>05</a:t>
            </a:r>
          </a:p>
        </p:txBody>
      </p:sp>
    </p:spTree>
    <p:extLst>
      <p:ext uri="{BB962C8B-B14F-4D97-AF65-F5344CB8AC3E}">
        <p14:creationId xmlns:p14="http://schemas.microsoft.com/office/powerpoint/2010/main" val="913917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1295-B6CA-30F1-1727-2C053766A841}"/>
              </a:ext>
            </a:extLst>
          </p:cNvPr>
          <p:cNvSpPr>
            <a:spLocks noGrp="1"/>
          </p:cNvSpPr>
          <p:nvPr>
            <p:ph type="title"/>
          </p:nvPr>
        </p:nvSpPr>
        <p:spPr/>
        <p:txBody>
          <a:bodyPr/>
          <a:lstStyle/>
          <a:p>
            <a:r>
              <a:rPr lang="en-US" dirty="0">
                <a:solidFill>
                  <a:srgbClr val="DC1D47"/>
                </a:solidFill>
                <a:latin typeface="Tomato Grotesk SemiBold" pitchFamily="2" charset="77"/>
                <a:ea typeface="Tomato Grotesk SemiBold" pitchFamily="2" charset="77"/>
              </a:rPr>
              <a:t>Types of clients</a:t>
            </a:r>
          </a:p>
        </p:txBody>
      </p:sp>
      <p:sp>
        <p:nvSpPr>
          <p:cNvPr id="3" name="Content Placeholder 2">
            <a:extLst>
              <a:ext uri="{FF2B5EF4-FFF2-40B4-BE49-F238E27FC236}">
                <a16:creationId xmlns:a16="http://schemas.microsoft.com/office/drawing/2014/main" id="{E8D5AA9C-45E4-EB88-41FA-5580A1CB6441}"/>
              </a:ext>
            </a:extLst>
          </p:cNvPr>
          <p:cNvSpPr>
            <a:spLocks noGrp="1"/>
          </p:cNvSpPr>
          <p:nvPr>
            <p:ph idx="1"/>
          </p:nvPr>
        </p:nvSpPr>
        <p:spPr>
          <a:xfrm>
            <a:off x="838200" y="1854654"/>
            <a:ext cx="10515600" cy="4351338"/>
          </a:xfrm>
        </p:spPr>
        <p:txBody>
          <a:bodyPr>
            <a:normAutofit/>
          </a:bodyPr>
          <a:lstStyle/>
          <a:p>
            <a:r>
              <a:rPr lang="en-GB" sz="3200" dirty="0">
                <a:effectLst/>
                <a:latin typeface="Tomato Grotesk" pitchFamily="2" charset="77"/>
                <a:ea typeface="Tomato Grotesk" pitchFamily="2" charset="77"/>
              </a:rPr>
              <a:t>Known Brands</a:t>
            </a:r>
          </a:p>
          <a:p>
            <a:r>
              <a:rPr lang="en-GB" sz="3200" dirty="0">
                <a:effectLst/>
                <a:latin typeface="Tomato Grotesk" pitchFamily="2" charset="77"/>
                <a:ea typeface="Tomato Grotesk" pitchFamily="2" charset="77"/>
              </a:rPr>
              <a:t>Start-up Clients</a:t>
            </a:r>
          </a:p>
          <a:p>
            <a:r>
              <a:rPr lang="en-GB" sz="3200" dirty="0">
                <a:effectLst/>
                <a:latin typeface="Tomato Grotesk" pitchFamily="2" charset="77"/>
                <a:ea typeface="Tomato Grotesk" pitchFamily="2" charset="77"/>
              </a:rPr>
              <a:t>Scratch Brands</a:t>
            </a:r>
          </a:p>
        </p:txBody>
      </p:sp>
      <p:pic>
        <p:nvPicPr>
          <p:cNvPr id="4" name="Picture 3" descr="A picture containing night sky&#10;&#10;Description automatically generated">
            <a:extLst>
              <a:ext uri="{FF2B5EF4-FFF2-40B4-BE49-F238E27FC236}">
                <a16:creationId xmlns:a16="http://schemas.microsoft.com/office/drawing/2014/main" id="{A0E2D721-3A8E-59AC-F365-25052BFC28B5}"/>
              </a:ext>
            </a:extLst>
          </p:cNvPr>
          <p:cNvPicPr>
            <a:picLocks noChangeAspect="1"/>
          </p:cNvPicPr>
          <p:nvPr/>
        </p:nvPicPr>
        <p:blipFill>
          <a:blip r:embed="rId2"/>
          <a:stretch>
            <a:fillRect/>
          </a:stretch>
        </p:blipFill>
        <p:spPr>
          <a:xfrm>
            <a:off x="10172700" y="-270694"/>
            <a:ext cx="2185219" cy="2185219"/>
          </a:xfrm>
          <a:prstGeom prst="rect">
            <a:avLst/>
          </a:prstGeom>
        </p:spPr>
      </p:pic>
    </p:spTree>
    <p:extLst>
      <p:ext uri="{BB962C8B-B14F-4D97-AF65-F5344CB8AC3E}">
        <p14:creationId xmlns:p14="http://schemas.microsoft.com/office/powerpoint/2010/main" val="2791584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1295-B6CA-30F1-1727-2C053766A841}"/>
              </a:ext>
            </a:extLst>
          </p:cNvPr>
          <p:cNvSpPr>
            <a:spLocks noGrp="1"/>
          </p:cNvSpPr>
          <p:nvPr>
            <p:ph type="title"/>
          </p:nvPr>
        </p:nvSpPr>
        <p:spPr>
          <a:xfrm>
            <a:off x="838200" y="529091"/>
            <a:ext cx="10515600" cy="1325563"/>
          </a:xfrm>
        </p:spPr>
        <p:txBody>
          <a:bodyPr/>
          <a:lstStyle/>
          <a:p>
            <a:r>
              <a:rPr lang="en-US" b="1" dirty="0">
                <a:solidFill>
                  <a:srgbClr val="DC1D47"/>
                </a:solidFill>
                <a:latin typeface="Times New Roman" panose="02020603050405020304" pitchFamily="18" charset="0"/>
                <a:ea typeface="Tomato Grotesk SemiBold" pitchFamily="2" charset="77"/>
                <a:cs typeface="Times New Roman" panose="02020603050405020304" pitchFamily="18" charset="0"/>
              </a:rPr>
              <a:t>Known Brands</a:t>
            </a:r>
          </a:p>
        </p:txBody>
      </p:sp>
      <p:sp>
        <p:nvSpPr>
          <p:cNvPr id="3" name="Content Placeholder 2">
            <a:extLst>
              <a:ext uri="{FF2B5EF4-FFF2-40B4-BE49-F238E27FC236}">
                <a16:creationId xmlns:a16="http://schemas.microsoft.com/office/drawing/2014/main" id="{E8D5AA9C-45E4-EB88-41FA-5580A1CB6441}"/>
              </a:ext>
            </a:extLst>
          </p:cNvPr>
          <p:cNvSpPr>
            <a:spLocks noGrp="1"/>
          </p:cNvSpPr>
          <p:nvPr>
            <p:ph idx="1"/>
          </p:nvPr>
        </p:nvSpPr>
        <p:spPr>
          <a:xfrm>
            <a:off x="838200" y="1977571"/>
            <a:ext cx="10366829" cy="4351338"/>
          </a:xfrm>
        </p:spPr>
        <p:txBody>
          <a:bodyPr>
            <a:normAutofit/>
          </a:bodyPr>
          <a:lstStyle/>
          <a:p>
            <a:pPr>
              <a:buFont typeface="Arial" panose="020B0604020202020204" pitchFamily="34" charset="0"/>
              <a:buChar char="•"/>
            </a:pPr>
            <a:r>
              <a:rPr lang="en-GB" dirty="0">
                <a:effectLst/>
                <a:latin typeface="Tomato Grotesk" pitchFamily="2" charset="77"/>
                <a:ea typeface="Tomato Grotesk" pitchFamily="2" charset="77"/>
              </a:rPr>
              <a:t>They have always their brand brief.</a:t>
            </a:r>
          </a:p>
          <a:p>
            <a:pPr>
              <a:buFont typeface="Arial" panose="020B0604020202020204" pitchFamily="34" charset="0"/>
              <a:buChar char="•"/>
            </a:pPr>
            <a:r>
              <a:rPr lang="en-GB" dirty="0">
                <a:effectLst/>
                <a:latin typeface="Tomato Grotesk" pitchFamily="2" charset="77"/>
                <a:ea typeface="Tomato Grotesk" pitchFamily="2" charset="77"/>
              </a:rPr>
              <a:t>They have fixed fonts. </a:t>
            </a:r>
          </a:p>
          <a:p>
            <a:pPr>
              <a:buFont typeface="Arial" panose="020B0604020202020204" pitchFamily="34" charset="0"/>
              <a:buChar char="•"/>
            </a:pPr>
            <a:r>
              <a:rPr lang="en-GB" dirty="0">
                <a:effectLst/>
                <a:latin typeface="Tomato Grotesk" pitchFamily="2" charset="77"/>
                <a:ea typeface="Tomato Grotesk" pitchFamily="2" charset="77"/>
              </a:rPr>
              <a:t>If you want to change take approval.</a:t>
            </a:r>
          </a:p>
          <a:p>
            <a:pPr>
              <a:buFont typeface="Arial" panose="020B0604020202020204" pitchFamily="34" charset="0"/>
              <a:buChar char="•"/>
            </a:pPr>
            <a:r>
              <a:rPr lang="en-GB" dirty="0">
                <a:effectLst/>
                <a:latin typeface="Tomato Grotesk" pitchFamily="2" charset="77"/>
                <a:ea typeface="Tomato Grotesk" pitchFamily="2" charset="77"/>
              </a:rPr>
              <a:t>Always experiment with design for well-established clients, not with their fonts</a:t>
            </a:r>
          </a:p>
          <a:p>
            <a:pPr marL="0" indent="0" eaLnBrk="0" fontAlgn="base" hangingPunct="0">
              <a:lnSpc>
                <a:spcPct val="100000"/>
              </a:lnSpc>
              <a:spcBef>
                <a:spcPct val="0"/>
              </a:spcBef>
              <a:spcAft>
                <a:spcPct val="0"/>
              </a:spcAft>
              <a:buNone/>
            </a:pPr>
            <a:endParaRPr lang="en-GB" dirty="0">
              <a:latin typeface="Tomato Grotesk" pitchFamily="2" charset="77"/>
              <a:ea typeface="Tomato Grotesk" pitchFamily="2" charset="77"/>
            </a:endParaRPr>
          </a:p>
          <a:p>
            <a:pPr marL="0" marR="0" lvl="0" indent="0" algn="l" defTabSz="914400" rtl="0" eaLnBrk="0" fontAlgn="base" latinLnBrk="0" hangingPunct="0">
              <a:lnSpc>
                <a:spcPct val="100000"/>
              </a:lnSpc>
              <a:spcBef>
                <a:spcPct val="0"/>
              </a:spcBef>
              <a:spcAft>
                <a:spcPct val="0"/>
              </a:spcAft>
              <a:buClrTx/>
              <a:buSzTx/>
              <a:buFontTx/>
              <a:buNone/>
              <a:tabLst/>
            </a:pPr>
            <a:endParaRPr lang="en-PK" altLang="en-PK" dirty="0">
              <a:latin typeface="Tomato Grotesk" pitchFamily="2" charset="77"/>
              <a:ea typeface="Tomato Grotesk" pitchFamily="2" charset="77"/>
            </a:endParaRPr>
          </a:p>
        </p:txBody>
      </p:sp>
      <p:pic>
        <p:nvPicPr>
          <p:cNvPr id="5" name="Picture 4" descr="A picture containing night sky&#10;&#10;Description automatically generated">
            <a:extLst>
              <a:ext uri="{FF2B5EF4-FFF2-40B4-BE49-F238E27FC236}">
                <a16:creationId xmlns:a16="http://schemas.microsoft.com/office/drawing/2014/main" id="{D008ACA6-2218-5331-55CF-EE800A281BFC}"/>
              </a:ext>
            </a:extLst>
          </p:cNvPr>
          <p:cNvPicPr>
            <a:picLocks noChangeAspect="1"/>
          </p:cNvPicPr>
          <p:nvPr/>
        </p:nvPicPr>
        <p:blipFill>
          <a:blip r:embed="rId2"/>
          <a:stretch>
            <a:fillRect/>
          </a:stretch>
        </p:blipFill>
        <p:spPr>
          <a:xfrm>
            <a:off x="10172700" y="-256180"/>
            <a:ext cx="2185219" cy="2185219"/>
          </a:xfrm>
          <a:prstGeom prst="rect">
            <a:avLst/>
          </a:prstGeom>
        </p:spPr>
      </p:pic>
    </p:spTree>
    <p:extLst>
      <p:ext uri="{BB962C8B-B14F-4D97-AF65-F5344CB8AC3E}">
        <p14:creationId xmlns:p14="http://schemas.microsoft.com/office/powerpoint/2010/main" val="321569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1295-B6CA-30F1-1727-2C053766A841}"/>
              </a:ext>
            </a:extLst>
          </p:cNvPr>
          <p:cNvSpPr>
            <a:spLocks noGrp="1"/>
          </p:cNvSpPr>
          <p:nvPr>
            <p:ph type="title"/>
          </p:nvPr>
        </p:nvSpPr>
        <p:spPr>
          <a:xfrm>
            <a:off x="838200" y="529091"/>
            <a:ext cx="10515600" cy="1325563"/>
          </a:xfrm>
        </p:spPr>
        <p:txBody>
          <a:bodyPr/>
          <a:lstStyle/>
          <a:p>
            <a:r>
              <a:rPr lang="en-US" b="1" dirty="0">
                <a:solidFill>
                  <a:srgbClr val="DC1D47"/>
                </a:solidFill>
                <a:latin typeface="Times New Roman" panose="02020603050405020304" pitchFamily="18" charset="0"/>
                <a:ea typeface="Tomato Grotesk SemiBold" pitchFamily="2" charset="77"/>
                <a:cs typeface="Times New Roman" panose="02020603050405020304" pitchFamily="18" charset="0"/>
              </a:rPr>
              <a:t>Start-up Brands</a:t>
            </a:r>
          </a:p>
        </p:txBody>
      </p:sp>
      <p:sp>
        <p:nvSpPr>
          <p:cNvPr id="3" name="Content Placeholder 2">
            <a:extLst>
              <a:ext uri="{FF2B5EF4-FFF2-40B4-BE49-F238E27FC236}">
                <a16:creationId xmlns:a16="http://schemas.microsoft.com/office/drawing/2014/main" id="{E8D5AA9C-45E4-EB88-41FA-5580A1CB6441}"/>
              </a:ext>
            </a:extLst>
          </p:cNvPr>
          <p:cNvSpPr>
            <a:spLocks noGrp="1"/>
          </p:cNvSpPr>
          <p:nvPr>
            <p:ph idx="1"/>
          </p:nvPr>
        </p:nvSpPr>
        <p:spPr>
          <a:xfrm>
            <a:off x="838200" y="1977571"/>
            <a:ext cx="10366829" cy="4351338"/>
          </a:xfrm>
        </p:spPr>
        <p:txBody>
          <a:bodyPr>
            <a:normAutofit/>
          </a:bodyPr>
          <a:lstStyle/>
          <a:p>
            <a:pPr>
              <a:buFont typeface="Arial" panose="020B0604020202020204" pitchFamily="34" charset="0"/>
              <a:buChar char="•"/>
            </a:pPr>
            <a:r>
              <a:rPr lang="en-GB" dirty="0">
                <a:effectLst/>
                <a:latin typeface="Tomato Grotesk" pitchFamily="2" charset="77"/>
                <a:ea typeface="Tomato Grotesk" pitchFamily="2" charset="77"/>
              </a:rPr>
              <a:t>Fix their typography issues. </a:t>
            </a:r>
            <a:endParaRPr lang="en-GB" dirty="0">
              <a:latin typeface="Tomato Grotesk" pitchFamily="2" charset="77"/>
              <a:ea typeface="Tomato Grotesk" pitchFamily="2" charset="77"/>
            </a:endParaRPr>
          </a:p>
          <a:p>
            <a:pPr>
              <a:buFont typeface="Arial" panose="020B0604020202020204" pitchFamily="34" charset="0"/>
              <a:buChar char="•"/>
            </a:pPr>
            <a:r>
              <a:rPr lang="en-GB" dirty="0">
                <a:effectLst/>
                <a:latin typeface="Tomato Grotesk" pitchFamily="2" charset="77"/>
                <a:ea typeface="Tomato Grotesk" pitchFamily="2" charset="77"/>
              </a:rPr>
              <a:t>Make designs with the same typography</a:t>
            </a:r>
          </a:p>
          <a:p>
            <a:pPr marL="0" indent="0" eaLnBrk="0" fontAlgn="base" hangingPunct="0">
              <a:lnSpc>
                <a:spcPct val="100000"/>
              </a:lnSpc>
              <a:spcBef>
                <a:spcPct val="0"/>
              </a:spcBef>
              <a:spcAft>
                <a:spcPct val="0"/>
              </a:spcAft>
              <a:buNone/>
            </a:pPr>
            <a:endParaRPr lang="en-GB" dirty="0">
              <a:latin typeface="Tomato Grotesk" pitchFamily="2" charset="77"/>
              <a:ea typeface="Tomato Grotesk" pitchFamily="2" charset="77"/>
            </a:endParaRPr>
          </a:p>
          <a:p>
            <a:pPr marL="0" marR="0" lvl="0" indent="0" algn="l" defTabSz="914400" rtl="0" eaLnBrk="0" fontAlgn="base" latinLnBrk="0" hangingPunct="0">
              <a:lnSpc>
                <a:spcPct val="100000"/>
              </a:lnSpc>
              <a:spcBef>
                <a:spcPct val="0"/>
              </a:spcBef>
              <a:spcAft>
                <a:spcPct val="0"/>
              </a:spcAft>
              <a:buClrTx/>
              <a:buSzTx/>
              <a:buFontTx/>
              <a:buNone/>
              <a:tabLst/>
            </a:pPr>
            <a:endParaRPr lang="en-PK" altLang="en-PK" dirty="0">
              <a:latin typeface="Tomato Grotesk" pitchFamily="2" charset="77"/>
              <a:ea typeface="Tomato Grotesk" pitchFamily="2" charset="77"/>
            </a:endParaRPr>
          </a:p>
        </p:txBody>
      </p:sp>
      <p:pic>
        <p:nvPicPr>
          <p:cNvPr id="5" name="Picture 4" descr="A picture containing night sky&#10;&#10;Description automatically generated">
            <a:extLst>
              <a:ext uri="{FF2B5EF4-FFF2-40B4-BE49-F238E27FC236}">
                <a16:creationId xmlns:a16="http://schemas.microsoft.com/office/drawing/2014/main" id="{D008ACA6-2218-5331-55CF-EE800A281BFC}"/>
              </a:ext>
            </a:extLst>
          </p:cNvPr>
          <p:cNvPicPr>
            <a:picLocks noChangeAspect="1"/>
          </p:cNvPicPr>
          <p:nvPr/>
        </p:nvPicPr>
        <p:blipFill>
          <a:blip r:embed="rId2"/>
          <a:stretch>
            <a:fillRect/>
          </a:stretch>
        </p:blipFill>
        <p:spPr>
          <a:xfrm>
            <a:off x="10172700" y="-256180"/>
            <a:ext cx="2185219" cy="2185219"/>
          </a:xfrm>
          <a:prstGeom prst="rect">
            <a:avLst/>
          </a:prstGeom>
        </p:spPr>
      </p:pic>
      <p:pic>
        <p:nvPicPr>
          <p:cNvPr id="4" name="Picture 3" descr="A hand writing on a blackboard&#10;&#10;Description automatically generated with medium confidence">
            <a:extLst>
              <a:ext uri="{FF2B5EF4-FFF2-40B4-BE49-F238E27FC236}">
                <a16:creationId xmlns:a16="http://schemas.microsoft.com/office/drawing/2014/main" id="{5FB91CED-F1CA-5393-DECB-952FED3B50BC}"/>
              </a:ext>
            </a:extLst>
          </p:cNvPr>
          <p:cNvPicPr>
            <a:picLocks noChangeAspect="1"/>
          </p:cNvPicPr>
          <p:nvPr/>
        </p:nvPicPr>
        <p:blipFill>
          <a:blip r:embed="rId3"/>
          <a:stretch>
            <a:fillRect/>
          </a:stretch>
        </p:blipFill>
        <p:spPr>
          <a:xfrm>
            <a:off x="5677807" y="2823403"/>
            <a:ext cx="6514193" cy="4034597"/>
          </a:xfrm>
          <a:prstGeom prst="rect">
            <a:avLst/>
          </a:prstGeom>
        </p:spPr>
      </p:pic>
    </p:spTree>
    <p:extLst>
      <p:ext uri="{BB962C8B-B14F-4D97-AF65-F5344CB8AC3E}">
        <p14:creationId xmlns:p14="http://schemas.microsoft.com/office/powerpoint/2010/main" val="929556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1295-B6CA-30F1-1727-2C053766A841}"/>
              </a:ext>
            </a:extLst>
          </p:cNvPr>
          <p:cNvSpPr>
            <a:spLocks noGrp="1"/>
          </p:cNvSpPr>
          <p:nvPr>
            <p:ph type="title"/>
          </p:nvPr>
        </p:nvSpPr>
        <p:spPr>
          <a:xfrm>
            <a:off x="838200" y="529091"/>
            <a:ext cx="10515600" cy="1325563"/>
          </a:xfrm>
        </p:spPr>
        <p:txBody>
          <a:bodyPr/>
          <a:lstStyle/>
          <a:p>
            <a:r>
              <a:rPr lang="en-US" b="1" dirty="0">
                <a:solidFill>
                  <a:srgbClr val="DC1D47"/>
                </a:solidFill>
                <a:latin typeface="Times New Roman" panose="02020603050405020304" pitchFamily="18" charset="0"/>
                <a:ea typeface="Tomato Grotesk SemiBold" pitchFamily="2" charset="77"/>
                <a:cs typeface="Times New Roman" panose="02020603050405020304" pitchFamily="18" charset="0"/>
              </a:rPr>
              <a:t>Scratch Brands</a:t>
            </a:r>
          </a:p>
        </p:txBody>
      </p:sp>
      <p:sp>
        <p:nvSpPr>
          <p:cNvPr id="3" name="Content Placeholder 2">
            <a:extLst>
              <a:ext uri="{FF2B5EF4-FFF2-40B4-BE49-F238E27FC236}">
                <a16:creationId xmlns:a16="http://schemas.microsoft.com/office/drawing/2014/main" id="{E8D5AA9C-45E4-EB88-41FA-5580A1CB6441}"/>
              </a:ext>
            </a:extLst>
          </p:cNvPr>
          <p:cNvSpPr>
            <a:spLocks noGrp="1"/>
          </p:cNvSpPr>
          <p:nvPr>
            <p:ph idx="1"/>
          </p:nvPr>
        </p:nvSpPr>
        <p:spPr>
          <a:xfrm>
            <a:off x="838200" y="1977571"/>
            <a:ext cx="10366829" cy="4351338"/>
          </a:xfrm>
        </p:spPr>
        <p:txBody>
          <a:bodyPr>
            <a:normAutofit/>
          </a:bodyPr>
          <a:lstStyle/>
          <a:p>
            <a:pPr>
              <a:buFont typeface="Arial" panose="020B0604020202020204" pitchFamily="34" charset="0"/>
              <a:buChar char="•"/>
            </a:pPr>
            <a:r>
              <a:rPr lang="en-GB" sz="3000" dirty="0">
                <a:effectLst/>
                <a:latin typeface="Tomato Grotesk" pitchFamily="2" charset="77"/>
                <a:ea typeface="Tomato Grotesk" pitchFamily="2" charset="77"/>
              </a:rPr>
              <a:t>Fix their issues regarding don’t</a:t>
            </a:r>
          </a:p>
          <a:p>
            <a:pPr>
              <a:buFont typeface="Arial" panose="020B0604020202020204" pitchFamily="34" charset="0"/>
              <a:buChar char="•"/>
            </a:pPr>
            <a:r>
              <a:rPr lang="en-GB" sz="3000" dirty="0">
                <a:effectLst/>
                <a:latin typeface="Tomato Grotesk" pitchFamily="2" charset="77"/>
                <a:ea typeface="Tomato Grotesk" pitchFamily="2" charset="77"/>
              </a:rPr>
              <a:t>Don’t use logo font in designs</a:t>
            </a:r>
          </a:p>
          <a:p>
            <a:pPr>
              <a:buFont typeface="Arial" panose="020B0604020202020204" pitchFamily="34" charset="0"/>
              <a:buChar char="•"/>
            </a:pPr>
            <a:r>
              <a:rPr lang="en-GB" sz="3000" dirty="0">
                <a:effectLst/>
                <a:latin typeface="Tomato Grotesk" pitchFamily="2" charset="77"/>
                <a:ea typeface="Tomato Grotesk" pitchFamily="2" charset="77"/>
              </a:rPr>
              <a:t>Fix Design fonts</a:t>
            </a:r>
          </a:p>
        </p:txBody>
      </p:sp>
      <p:pic>
        <p:nvPicPr>
          <p:cNvPr id="5" name="Picture 4" descr="A picture containing night sky&#10;&#10;Description automatically generated">
            <a:extLst>
              <a:ext uri="{FF2B5EF4-FFF2-40B4-BE49-F238E27FC236}">
                <a16:creationId xmlns:a16="http://schemas.microsoft.com/office/drawing/2014/main" id="{D008ACA6-2218-5331-55CF-EE800A281BFC}"/>
              </a:ext>
            </a:extLst>
          </p:cNvPr>
          <p:cNvPicPr>
            <a:picLocks noChangeAspect="1"/>
          </p:cNvPicPr>
          <p:nvPr/>
        </p:nvPicPr>
        <p:blipFill>
          <a:blip r:embed="rId2"/>
          <a:stretch>
            <a:fillRect/>
          </a:stretch>
        </p:blipFill>
        <p:spPr>
          <a:xfrm>
            <a:off x="10172700" y="-256180"/>
            <a:ext cx="2185219" cy="2185219"/>
          </a:xfrm>
          <a:prstGeom prst="rect">
            <a:avLst/>
          </a:prstGeom>
        </p:spPr>
      </p:pic>
      <p:pic>
        <p:nvPicPr>
          <p:cNvPr id="7" name="Picture 6" descr="Shape&#10;&#10;Description automatically generated with low confidence">
            <a:extLst>
              <a:ext uri="{FF2B5EF4-FFF2-40B4-BE49-F238E27FC236}">
                <a16:creationId xmlns:a16="http://schemas.microsoft.com/office/drawing/2014/main" id="{821EA2E8-3844-05FA-8A1A-FE78D85EA1CF}"/>
              </a:ext>
            </a:extLst>
          </p:cNvPr>
          <p:cNvPicPr>
            <a:picLocks noChangeAspect="1"/>
          </p:cNvPicPr>
          <p:nvPr/>
        </p:nvPicPr>
        <p:blipFill>
          <a:blip r:embed="rId3"/>
          <a:stretch>
            <a:fillRect/>
          </a:stretch>
        </p:blipFill>
        <p:spPr>
          <a:xfrm rot="10800000">
            <a:off x="6853690" y="2100487"/>
            <a:ext cx="4351339" cy="4351339"/>
          </a:xfrm>
          <a:prstGeom prst="rect">
            <a:avLst/>
          </a:prstGeom>
        </p:spPr>
      </p:pic>
    </p:spTree>
    <p:extLst>
      <p:ext uri="{BB962C8B-B14F-4D97-AF65-F5344CB8AC3E}">
        <p14:creationId xmlns:p14="http://schemas.microsoft.com/office/powerpoint/2010/main" val="1706671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night sky&#10;&#10;Description automatically generated">
            <a:extLst>
              <a:ext uri="{FF2B5EF4-FFF2-40B4-BE49-F238E27FC236}">
                <a16:creationId xmlns:a16="http://schemas.microsoft.com/office/drawing/2014/main" id="{D480711A-E605-FE7E-6ECB-1DC15E93FA2D}"/>
              </a:ext>
            </a:extLst>
          </p:cNvPr>
          <p:cNvPicPr>
            <a:picLocks noChangeAspect="1"/>
          </p:cNvPicPr>
          <p:nvPr/>
        </p:nvPicPr>
        <p:blipFill>
          <a:blip r:embed="rId2"/>
          <a:stretch>
            <a:fillRect/>
          </a:stretch>
        </p:blipFill>
        <p:spPr>
          <a:xfrm>
            <a:off x="10172700" y="-270694"/>
            <a:ext cx="2185219" cy="2185219"/>
          </a:xfrm>
          <a:prstGeom prst="rect">
            <a:avLst/>
          </a:prstGeom>
        </p:spPr>
      </p:pic>
      <p:sp>
        <p:nvSpPr>
          <p:cNvPr id="7" name="Title 1">
            <a:extLst>
              <a:ext uri="{FF2B5EF4-FFF2-40B4-BE49-F238E27FC236}">
                <a16:creationId xmlns:a16="http://schemas.microsoft.com/office/drawing/2014/main" id="{5EC8DB82-C95F-D16F-4FA2-4BB30B162E81}"/>
              </a:ext>
            </a:extLst>
          </p:cNvPr>
          <p:cNvSpPr>
            <a:spLocks noGrp="1"/>
          </p:cNvSpPr>
          <p:nvPr>
            <p:ph type="title"/>
          </p:nvPr>
        </p:nvSpPr>
        <p:spPr>
          <a:xfrm>
            <a:off x="838200" y="2766218"/>
            <a:ext cx="10515600" cy="1325563"/>
          </a:xfrm>
        </p:spPr>
        <p:txBody>
          <a:bodyPr>
            <a:normAutofit/>
          </a:bodyPr>
          <a:lstStyle/>
          <a:p>
            <a:pPr algn="ctr"/>
            <a:r>
              <a:rPr lang="en-US" sz="8000" b="1" dirty="0">
                <a:solidFill>
                  <a:srgbClr val="DC1D47"/>
                </a:solidFill>
                <a:latin typeface="Tomato Grotesk" pitchFamily="2" charset="77"/>
                <a:ea typeface="Tomato Grotesk" pitchFamily="2" charset="77"/>
                <a:cs typeface="Times New Roman" panose="02020603050405020304" pitchFamily="18" charset="0"/>
              </a:rPr>
              <a:t>Any Questions?</a:t>
            </a:r>
          </a:p>
        </p:txBody>
      </p:sp>
    </p:spTree>
    <p:extLst>
      <p:ext uri="{BB962C8B-B14F-4D97-AF65-F5344CB8AC3E}">
        <p14:creationId xmlns:p14="http://schemas.microsoft.com/office/powerpoint/2010/main" val="3659134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night sky&#10;&#10;Description automatically generated">
            <a:extLst>
              <a:ext uri="{FF2B5EF4-FFF2-40B4-BE49-F238E27FC236}">
                <a16:creationId xmlns:a16="http://schemas.microsoft.com/office/drawing/2014/main" id="{D480711A-E605-FE7E-6ECB-1DC15E93FA2D}"/>
              </a:ext>
            </a:extLst>
          </p:cNvPr>
          <p:cNvPicPr>
            <a:picLocks noChangeAspect="1"/>
          </p:cNvPicPr>
          <p:nvPr/>
        </p:nvPicPr>
        <p:blipFill>
          <a:blip r:embed="rId2"/>
          <a:stretch>
            <a:fillRect/>
          </a:stretch>
        </p:blipFill>
        <p:spPr>
          <a:xfrm>
            <a:off x="10172700" y="-270694"/>
            <a:ext cx="2185219" cy="2185219"/>
          </a:xfrm>
          <a:prstGeom prst="rect">
            <a:avLst/>
          </a:prstGeom>
        </p:spPr>
      </p:pic>
      <p:sp>
        <p:nvSpPr>
          <p:cNvPr id="7" name="Title 1">
            <a:extLst>
              <a:ext uri="{FF2B5EF4-FFF2-40B4-BE49-F238E27FC236}">
                <a16:creationId xmlns:a16="http://schemas.microsoft.com/office/drawing/2014/main" id="{5EC8DB82-C95F-D16F-4FA2-4BB30B162E81}"/>
              </a:ext>
            </a:extLst>
          </p:cNvPr>
          <p:cNvSpPr>
            <a:spLocks noGrp="1"/>
          </p:cNvSpPr>
          <p:nvPr>
            <p:ph type="title"/>
          </p:nvPr>
        </p:nvSpPr>
        <p:spPr>
          <a:xfrm>
            <a:off x="838200" y="2766218"/>
            <a:ext cx="10515600" cy="1325563"/>
          </a:xfrm>
        </p:spPr>
        <p:txBody>
          <a:bodyPr>
            <a:normAutofit/>
          </a:bodyPr>
          <a:lstStyle/>
          <a:p>
            <a:pPr algn="ctr"/>
            <a:r>
              <a:rPr lang="en-US" sz="8000" b="1" dirty="0">
                <a:solidFill>
                  <a:srgbClr val="DC1D47"/>
                </a:solidFill>
                <a:latin typeface="Tomato Grotesk" pitchFamily="2" charset="77"/>
                <a:ea typeface="Tomato Grotesk" pitchFamily="2" charset="77"/>
                <a:cs typeface="Times New Roman" panose="02020603050405020304" pitchFamily="18" charset="0"/>
              </a:rPr>
              <a:t>Thank you!</a:t>
            </a:r>
          </a:p>
        </p:txBody>
      </p:sp>
    </p:spTree>
    <p:extLst>
      <p:ext uri="{BB962C8B-B14F-4D97-AF65-F5344CB8AC3E}">
        <p14:creationId xmlns:p14="http://schemas.microsoft.com/office/powerpoint/2010/main" val="1217405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1295-B6CA-30F1-1727-2C053766A841}"/>
              </a:ext>
            </a:extLst>
          </p:cNvPr>
          <p:cNvSpPr>
            <a:spLocks noGrp="1"/>
          </p:cNvSpPr>
          <p:nvPr>
            <p:ph type="title"/>
          </p:nvPr>
        </p:nvSpPr>
        <p:spPr>
          <a:xfrm>
            <a:off x="838200" y="529091"/>
            <a:ext cx="10515600" cy="1325563"/>
          </a:xfrm>
        </p:spPr>
        <p:txBody>
          <a:bodyPr/>
          <a:lstStyle/>
          <a:p>
            <a:r>
              <a:rPr lang="en-US" b="1" dirty="0">
                <a:solidFill>
                  <a:srgbClr val="DC1D47"/>
                </a:solidFill>
                <a:latin typeface="Tomato Grotesk SemiBold" pitchFamily="2" charset="77"/>
                <a:ea typeface="Tomato Grotesk SemiBold" pitchFamily="2" charset="77"/>
              </a:rPr>
              <a:t>Types fonts</a:t>
            </a:r>
          </a:p>
        </p:txBody>
      </p:sp>
      <p:sp>
        <p:nvSpPr>
          <p:cNvPr id="3" name="Content Placeholder 2">
            <a:extLst>
              <a:ext uri="{FF2B5EF4-FFF2-40B4-BE49-F238E27FC236}">
                <a16:creationId xmlns:a16="http://schemas.microsoft.com/office/drawing/2014/main" id="{E8D5AA9C-45E4-EB88-41FA-5580A1CB6441}"/>
              </a:ext>
            </a:extLst>
          </p:cNvPr>
          <p:cNvSpPr>
            <a:spLocks noGrp="1"/>
          </p:cNvSpPr>
          <p:nvPr>
            <p:ph idx="1"/>
          </p:nvPr>
        </p:nvSpPr>
        <p:spPr>
          <a:xfrm>
            <a:off x="838200" y="1977571"/>
            <a:ext cx="10515600" cy="4351338"/>
          </a:xfrm>
        </p:spPr>
        <p:txBody>
          <a:bodyPr>
            <a:normAutofit/>
          </a:bodyPr>
          <a:lstStyle/>
          <a:p>
            <a:pPr marL="514350" indent="-514350">
              <a:buFont typeface="+mj-lt"/>
              <a:buAutoNum type="arabicPeriod"/>
            </a:pPr>
            <a:r>
              <a:rPr lang="en-GB" sz="3200" dirty="0">
                <a:effectLst/>
                <a:latin typeface="Tomato Grotesk" pitchFamily="2" charset="77"/>
                <a:ea typeface="Tomato Grotesk" pitchFamily="2" charset="77"/>
              </a:rPr>
              <a:t>Serif </a:t>
            </a:r>
          </a:p>
          <a:p>
            <a:pPr marL="514350" indent="-514350">
              <a:buFont typeface="+mj-lt"/>
              <a:buAutoNum type="arabicPeriod"/>
            </a:pPr>
            <a:r>
              <a:rPr lang="en-GB" sz="3200" dirty="0">
                <a:effectLst/>
                <a:latin typeface="Tomato Grotesk" pitchFamily="2" charset="77"/>
                <a:ea typeface="Tomato Grotesk" pitchFamily="2" charset="77"/>
              </a:rPr>
              <a:t>Sans-serif</a:t>
            </a:r>
          </a:p>
          <a:p>
            <a:pPr marL="514350" indent="-514350">
              <a:buFont typeface="+mj-lt"/>
              <a:buAutoNum type="arabicPeriod"/>
            </a:pPr>
            <a:r>
              <a:rPr lang="en-GB" sz="3200" dirty="0">
                <a:effectLst/>
                <a:latin typeface="Tomato Grotesk" pitchFamily="2" charset="77"/>
                <a:ea typeface="Tomato Grotesk" pitchFamily="2" charset="77"/>
              </a:rPr>
              <a:t>Script</a:t>
            </a:r>
          </a:p>
          <a:p>
            <a:pPr marL="514350" indent="-514350">
              <a:buFont typeface="+mj-lt"/>
              <a:buAutoNum type="arabicPeriod"/>
            </a:pPr>
            <a:r>
              <a:rPr lang="en-GB" sz="3200" dirty="0">
                <a:effectLst/>
                <a:latin typeface="Tomato Grotesk" pitchFamily="2" charset="77"/>
                <a:ea typeface="Tomato Grotesk" pitchFamily="2" charset="77"/>
              </a:rPr>
              <a:t>Display or Decorative</a:t>
            </a:r>
          </a:p>
          <a:p>
            <a:pPr marL="514350" indent="-514350">
              <a:buFont typeface="+mj-lt"/>
              <a:buAutoNum type="arabicPeriod"/>
            </a:pPr>
            <a:r>
              <a:rPr lang="en-GB" sz="3200" dirty="0">
                <a:effectLst/>
                <a:latin typeface="Tomato Grotesk" pitchFamily="2" charset="77"/>
                <a:ea typeface="Tomato Grotesk" pitchFamily="2" charset="77"/>
              </a:rPr>
              <a:t>Slab-serif</a:t>
            </a:r>
          </a:p>
        </p:txBody>
      </p:sp>
      <p:pic>
        <p:nvPicPr>
          <p:cNvPr id="5" name="Picture 4" descr="A picture containing night sky&#10;&#10;Description automatically generated">
            <a:extLst>
              <a:ext uri="{FF2B5EF4-FFF2-40B4-BE49-F238E27FC236}">
                <a16:creationId xmlns:a16="http://schemas.microsoft.com/office/drawing/2014/main" id="{D008ACA6-2218-5331-55CF-EE800A281BFC}"/>
              </a:ext>
            </a:extLst>
          </p:cNvPr>
          <p:cNvPicPr>
            <a:picLocks noChangeAspect="1"/>
          </p:cNvPicPr>
          <p:nvPr/>
        </p:nvPicPr>
        <p:blipFill>
          <a:blip r:embed="rId2"/>
          <a:stretch>
            <a:fillRect/>
          </a:stretch>
        </p:blipFill>
        <p:spPr>
          <a:xfrm>
            <a:off x="10172700" y="-256180"/>
            <a:ext cx="2185219" cy="2185219"/>
          </a:xfrm>
          <a:prstGeom prst="rect">
            <a:avLst/>
          </a:prstGeom>
        </p:spPr>
      </p:pic>
    </p:spTree>
    <p:extLst>
      <p:ext uri="{BB962C8B-B14F-4D97-AF65-F5344CB8AC3E}">
        <p14:creationId xmlns:p14="http://schemas.microsoft.com/office/powerpoint/2010/main" val="1403195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1295-B6CA-30F1-1727-2C053766A841}"/>
              </a:ext>
            </a:extLst>
          </p:cNvPr>
          <p:cNvSpPr>
            <a:spLocks noGrp="1"/>
          </p:cNvSpPr>
          <p:nvPr>
            <p:ph type="title"/>
          </p:nvPr>
        </p:nvSpPr>
        <p:spPr>
          <a:xfrm>
            <a:off x="3053443" y="2766218"/>
            <a:ext cx="6085114" cy="1325563"/>
          </a:xfrm>
        </p:spPr>
        <p:txBody>
          <a:bodyPr/>
          <a:lstStyle/>
          <a:p>
            <a:r>
              <a:rPr lang="en-US" b="1" dirty="0">
                <a:solidFill>
                  <a:srgbClr val="DC1D47"/>
                </a:solidFill>
                <a:latin typeface="Tomato Grotesk SemiBold" pitchFamily="2" charset="77"/>
                <a:ea typeface="Tomato Grotesk SemiBold" pitchFamily="2" charset="77"/>
              </a:rPr>
              <a:t>How to identify fonts?</a:t>
            </a:r>
          </a:p>
        </p:txBody>
      </p:sp>
      <p:pic>
        <p:nvPicPr>
          <p:cNvPr id="6" name="Picture 5" descr="A picture containing night sky&#10;&#10;Description automatically generated">
            <a:extLst>
              <a:ext uri="{FF2B5EF4-FFF2-40B4-BE49-F238E27FC236}">
                <a16:creationId xmlns:a16="http://schemas.microsoft.com/office/drawing/2014/main" id="{A2837CD9-48F3-E1A2-0BD3-E52E2E9A6D87}"/>
              </a:ext>
            </a:extLst>
          </p:cNvPr>
          <p:cNvPicPr>
            <a:picLocks noChangeAspect="1"/>
          </p:cNvPicPr>
          <p:nvPr/>
        </p:nvPicPr>
        <p:blipFill>
          <a:blip r:embed="rId2"/>
          <a:stretch>
            <a:fillRect/>
          </a:stretch>
        </p:blipFill>
        <p:spPr>
          <a:xfrm>
            <a:off x="10172700" y="-270694"/>
            <a:ext cx="2185219" cy="2185219"/>
          </a:xfrm>
          <a:prstGeom prst="rect">
            <a:avLst/>
          </a:prstGeom>
        </p:spPr>
      </p:pic>
    </p:spTree>
    <p:extLst>
      <p:ext uri="{BB962C8B-B14F-4D97-AF65-F5344CB8AC3E}">
        <p14:creationId xmlns:p14="http://schemas.microsoft.com/office/powerpoint/2010/main" val="1175597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1295-B6CA-30F1-1727-2C053766A841}"/>
              </a:ext>
            </a:extLst>
          </p:cNvPr>
          <p:cNvSpPr>
            <a:spLocks noGrp="1"/>
          </p:cNvSpPr>
          <p:nvPr>
            <p:ph type="title"/>
          </p:nvPr>
        </p:nvSpPr>
        <p:spPr>
          <a:xfrm>
            <a:off x="838200" y="529091"/>
            <a:ext cx="10515600" cy="1325563"/>
          </a:xfrm>
        </p:spPr>
        <p:txBody>
          <a:bodyPr/>
          <a:lstStyle/>
          <a:p>
            <a:r>
              <a:rPr lang="en-US" b="1" dirty="0">
                <a:solidFill>
                  <a:srgbClr val="DC1D47"/>
                </a:solidFill>
                <a:latin typeface="Times New Roman" panose="02020603050405020304" pitchFamily="18" charset="0"/>
                <a:ea typeface="Tomato Grotesk SemiBold" pitchFamily="2" charset="77"/>
                <a:cs typeface="Times New Roman" panose="02020603050405020304" pitchFamily="18" charset="0"/>
              </a:rPr>
              <a:t>Serif</a:t>
            </a:r>
          </a:p>
        </p:txBody>
      </p:sp>
      <p:sp>
        <p:nvSpPr>
          <p:cNvPr id="3" name="Content Placeholder 2">
            <a:extLst>
              <a:ext uri="{FF2B5EF4-FFF2-40B4-BE49-F238E27FC236}">
                <a16:creationId xmlns:a16="http://schemas.microsoft.com/office/drawing/2014/main" id="{E8D5AA9C-45E4-EB88-41FA-5580A1CB6441}"/>
              </a:ext>
            </a:extLst>
          </p:cNvPr>
          <p:cNvSpPr>
            <a:spLocks noGrp="1"/>
          </p:cNvSpPr>
          <p:nvPr>
            <p:ph idx="1"/>
          </p:nvPr>
        </p:nvSpPr>
        <p:spPr>
          <a:xfrm>
            <a:off x="838200" y="1977571"/>
            <a:ext cx="5011057" cy="4351338"/>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3200" u="none" strike="noStrike" cap="none" normalizeH="0" baseline="0" dirty="0">
                <a:ln>
                  <a:noFill/>
                </a:ln>
                <a:solidFill>
                  <a:schemeClr val="tx1"/>
                </a:solidFill>
                <a:effectLst/>
                <a:latin typeface="Tomato Grotesk" pitchFamily="2" charset="77"/>
                <a:ea typeface="Tomato Grotesk" pitchFamily="2" charset="77"/>
              </a:rPr>
              <a:t>Serif fonts are typefaces that have serifs,</a:t>
            </a: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3200" u="none" strike="noStrike" cap="none" normalizeH="0" baseline="0" dirty="0">
                <a:ln>
                  <a:noFill/>
                </a:ln>
                <a:solidFill>
                  <a:schemeClr val="tx1"/>
                </a:solidFill>
                <a:effectLst/>
                <a:latin typeface="Tomato Grotesk" pitchFamily="2" charset="77"/>
                <a:ea typeface="Tomato Grotesk" pitchFamily="2" charset="77"/>
              </a:rPr>
              <a:t>which are extra strokes on the ends of their letterforms.</a:t>
            </a:r>
          </a:p>
        </p:txBody>
      </p:sp>
      <p:pic>
        <p:nvPicPr>
          <p:cNvPr id="5" name="Picture 4" descr="A picture containing night sky&#10;&#10;Description automatically generated">
            <a:extLst>
              <a:ext uri="{FF2B5EF4-FFF2-40B4-BE49-F238E27FC236}">
                <a16:creationId xmlns:a16="http://schemas.microsoft.com/office/drawing/2014/main" id="{D008ACA6-2218-5331-55CF-EE800A281BFC}"/>
              </a:ext>
            </a:extLst>
          </p:cNvPr>
          <p:cNvPicPr>
            <a:picLocks noChangeAspect="1"/>
          </p:cNvPicPr>
          <p:nvPr/>
        </p:nvPicPr>
        <p:blipFill>
          <a:blip r:embed="rId2"/>
          <a:stretch>
            <a:fillRect/>
          </a:stretch>
        </p:blipFill>
        <p:spPr>
          <a:xfrm>
            <a:off x="10172700" y="-256180"/>
            <a:ext cx="2185219" cy="2185219"/>
          </a:xfrm>
          <a:prstGeom prst="rect">
            <a:avLst/>
          </a:prstGeom>
        </p:spPr>
      </p:pic>
      <p:pic>
        <p:nvPicPr>
          <p:cNvPr id="1028" name="Picture 4">
            <a:extLst>
              <a:ext uri="{FF2B5EF4-FFF2-40B4-BE49-F238E27FC236}">
                <a16:creationId xmlns:a16="http://schemas.microsoft.com/office/drawing/2014/main" id="{12C0771A-464A-1350-0F82-656E090B3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5900" y="1680709"/>
            <a:ext cx="49022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024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1295-B6CA-30F1-1727-2C053766A841}"/>
              </a:ext>
            </a:extLst>
          </p:cNvPr>
          <p:cNvSpPr>
            <a:spLocks noGrp="1"/>
          </p:cNvSpPr>
          <p:nvPr>
            <p:ph type="title"/>
          </p:nvPr>
        </p:nvSpPr>
        <p:spPr>
          <a:xfrm>
            <a:off x="838200" y="529091"/>
            <a:ext cx="10515600" cy="1325563"/>
          </a:xfrm>
        </p:spPr>
        <p:txBody>
          <a:bodyPr/>
          <a:lstStyle/>
          <a:p>
            <a:r>
              <a:rPr lang="en-US" b="1" dirty="0">
                <a:solidFill>
                  <a:srgbClr val="DC1D47"/>
                </a:solidFill>
                <a:latin typeface="Times New Roman" panose="02020603050405020304" pitchFamily="18" charset="0"/>
                <a:ea typeface="Tomato Grotesk SemiBold" pitchFamily="2" charset="77"/>
                <a:cs typeface="Times New Roman" panose="02020603050405020304" pitchFamily="18" charset="0"/>
              </a:rPr>
              <a:t>Sanserif</a:t>
            </a:r>
          </a:p>
        </p:txBody>
      </p:sp>
      <p:sp>
        <p:nvSpPr>
          <p:cNvPr id="3" name="Content Placeholder 2">
            <a:extLst>
              <a:ext uri="{FF2B5EF4-FFF2-40B4-BE49-F238E27FC236}">
                <a16:creationId xmlns:a16="http://schemas.microsoft.com/office/drawing/2014/main" id="{E8D5AA9C-45E4-EB88-41FA-5580A1CB6441}"/>
              </a:ext>
            </a:extLst>
          </p:cNvPr>
          <p:cNvSpPr>
            <a:spLocks noGrp="1"/>
          </p:cNvSpPr>
          <p:nvPr>
            <p:ph idx="1"/>
          </p:nvPr>
        </p:nvSpPr>
        <p:spPr>
          <a:xfrm>
            <a:off x="838200" y="1977571"/>
            <a:ext cx="5011057" cy="4351338"/>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sz="3200" dirty="0">
                <a:latin typeface="Tomato Grotesk" pitchFamily="2" charset="77"/>
                <a:ea typeface="Tomato Grotesk" pitchFamily="2" charset="77"/>
              </a:rPr>
              <a:t>A sans serif font is basically any font that doesn't have little dashes at the end of each letter.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3200" u="none" strike="noStrike" cap="none" normalizeH="0" baseline="0" dirty="0">
              <a:ln>
                <a:noFill/>
              </a:ln>
              <a:solidFill>
                <a:schemeClr val="tx1"/>
              </a:solidFill>
              <a:effectLst/>
              <a:latin typeface="Tomato Grotesk" pitchFamily="2" charset="77"/>
              <a:ea typeface="Tomato Grotesk" pitchFamily="2" charset="77"/>
            </a:endParaRPr>
          </a:p>
        </p:txBody>
      </p:sp>
      <p:pic>
        <p:nvPicPr>
          <p:cNvPr id="5" name="Picture 4" descr="A picture containing night sky&#10;&#10;Description automatically generated">
            <a:extLst>
              <a:ext uri="{FF2B5EF4-FFF2-40B4-BE49-F238E27FC236}">
                <a16:creationId xmlns:a16="http://schemas.microsoft.com/office/drawing/2014/main" id="{D008ACA6-2218-5331-55CF-EE800A281BFC}"/>
              </a:ext>
            </a:extLst>
          </p:cNvPr>
          <p:cNvPicPr>
            <a:picLocks noChangeAspect="1"/>
          </p:cNvPicPr>
          <p:nvPr/>
        </p:nvPicPr>
        <p:blipFill>
          <a:blip r:embed="rId2"/>
          <a:stretch>
            <a:fillRect/>
          </a:stretch>
        </p:blipFill>
        <p:spPr>
          <a:xfrm>
            <a:off x="10172700" y="-256180"/>
            <a:ext cx="2185219" cy="2185219"/>
          </a:xfrm>
          <a:prstGeom prst="rect">
            <a:avLst/>
          </a:prstGeom>
        </p:spPr>
      </p:pic>
      <p:pic>
        <p:nvPicPr>
          <p:cNvPr id="6" name="Picture 5" descr="Icon&#10;&#10;Description automatically generated with medium confidence">
            <a:extLst>
              <a:ext uri="{FF2B5EF4-FFF2-40B4-BE49-F238E27FC236}">
                <a16:creationId xmlns:a16="http://schemas.microsoft.com/office/drawing/2014/main" id="{89291BB3-3698-0496-0773-73293FD3CAD7}"/>
              </a:ext>
            </a:extLst>
          </p:cNvPr>
          <p:cNvPicPr>
            <a:picLocks noChangeAspect="1"/>
          </p:cNvPicPr>
          <p:nvPr/>
        </p:nvPicPr>
        <p:blipFill>
          <a:blip r:embed="rId3"/>
          <a:stretch>
            <a:fillRect/>
          </a:stretch>
        </p:blipFill>
        <p:spPr>
          <a:xfrm>
            <a:off x="6451600" y="1680709"/>
            <a:ext cx="4902200" cy="4648200"/>
          </a:xfrm>
          <a:prstGeom prst="rect">
            <a:avLst/>
          </a:prstGeom>
        </p:spPr>
      </p:pic>
    </p:spTree>
    <p:extLst>
      <p:ext uri="{BB962C8B-B14F-4D97-AF65-F5344CB8AC3E}">
        <p14:creationId xmlns:p14="http://schemas.microsoft.com/office/powerpoint/2010/main" val="3221217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1295-B6CA-30F1-1727-2C053766A841}"/>
              </a:ext>
            </a:extLst>
          </p:cNvPr>
          <p:cNvSpPr>
            <a:spLocks noGrp="1"/>
          </p:cNvSpPr>
          <p:nvPr>
            <p:ph type="title"/>
          </p:nvPr>
        </p:nvSpPr>
        <p:spPr>
          <a:xfrm>
            <a:off x="838200" y="529091"/>
            <a:ext cx="10515600" cy="1325563"/>
          </a:xfrm>
        </p:spPr>
        <p:txBody>
          <a:bodyPr/>
          <a:lstStyle/>
          <a:p>
            <a:r>
              <a:rPr lang="en-US" b="1" dirty="0">
                <a:solidFill>
                  <a:srgbClr val="DC1D47"/>
                </a:solidFill>
                <a:latin typeface="Times New Roman" panose="02020603050405020304" pitchFamily="18" charset="0"/>
                <a:ea typeface="Tomato Grotesk SemiBold" pitchFamily="2" charset="77"/>
                <a:cs typeface="Times New Roman" panose="02020603050405020304" pitchFamily="18" charset="0"/>
              </a:rPr>
              <a:t>Script</a:t>
            </a:r>
          </a:p>
        </p:txBody>
      </p:sp>
      <p:sp>
        <p:nvSpPr>
          <p:cNvPr id="3" name="Content Placeholder 2">
            <a:extLst>
              <a:ext uri="{FF2B5EF4-FFF2-40B4-BE49-F238E27FC236}">
                <a16:creationId xmlns:a16="http://schemas.microsoft.com/office/drawing/2014/main" id="{E8D5AA9C-45E4-EB88-41FA-5580A1CB6441}"/>
              </a:ext>
            </a:extLst>
          </p:cNvPr>
          <p:cNvSpPr>
            <a:spLocks noGrp="1"/>
          </p:cNvSpPr>
          <p:nvPr>
            <p:ph idx="1"/>
          </p:nvPr>
        </p:nvSpPr>
        <p:spPr>
          <a:xfrm>
            <a:off x="838200" y="1977571"/>
            <a:ext cx="5011057" cy="4351338"/>
          </a:xfrm>
        </p:spPr>
        <p:txBody>
          <a:bodyPr>
            <a:normAutofit/>
          </a:bodyPr>
          <a:lstStyle/>
          <a:p>
            <a:pPr marL="0" indent="0" eaLnBrk="0" fontAlgn="base" hangingPunct="0">
              <a:lnSpc>
                <a:spcPct val="100000"/>
              </a:lnSpc>
              <a:spcBef>
                <a:spcPct val="0"/>
              </a:spcBef>
              <a:spcAft>
                <a:spcPct val="0"/>
              </a:spcAft>
              <a:buNone/>
            </a:pPr>
            <a:r>
              <a:rPr lang="en-GB" sz="3200" dirty="0">
                <a:latin typeface="Tomato Grotesk" pitchFamily="2" charset="77"/>
                <a:ea typeface="Tomato Grotesk" pitchFamily="2" charset="77"/>
              </a:rPr>
              <a:t>A script font is a classification of fonts designed to resemble traditional cursive handwriting.</a:t>
            </a:r>
          </a:p>
          <a:p>
            <a:pPr marL="0" marR="0" lvl="0" indent="0" algn="l" defTabSz="914400" rtl="0" eaLnBrk="0" fontAlgn="base" latinLnBrk="0" hangingPunct="0">
              <a:lnSpc>
                <a:spcPct val="100000"/>
              </a:lnSpc>
              <a:spcBef>
                <a:spcPct val="0"/>
              </a:spcBef>
              <a:spcAft>
                <a:spcPct val="0"/>
              </a:spcAft>
              <a:buClrTx/>
              <a:buSzTx/>
              <a:buFontTx/>
              <a:buNone/>
              <a:tabLst/>
            </a:pPr>
            <a:endParaRPr lang="en-PK" altLang="en-PK" sz="3200" dirty="0">
              <a:latin typeface="Tomato Grotesk" pitchFamily="2" charset="77"/>
              <a:ea typeface="Tomato Grotesk" pitchFamily="2" charset="77"/>
            </a:endParaRPr>
          </a:p>
        </p:txBody>
      </p:sp>
      <p:pic>
        <p:nvPicPr>
          <p:cNvPr id="5" name="Picture 4" descr="A picture containing night sky&#10;&#10;Description automatically generated">
            <a:extLst>
              <a:ext uri="{FF2B5EF4-FFF2-40B4-BE49-F238E27FC236}">
                <a16:creationId xmlns:a16="http://schemas.microsoft.com/office/drawing/2014/main" id="{D008ACA6-2218-5331-55CF-EE800A281BFC}"/>
              </a:ext>
            </a:extLst>
          </p:cNvPr>
          <p:cNvPicPr>
            <a:picLocks noChangeAspect="1"/>
          </p:cNvPicPr>
          <p:nvPr/>
        </p:nvPicPr>
        <p:blipFill>
          <a:blip r:embed="rId2"/>
          <a:stretch>
            <a:fillRect/>
          </a:stretch>
        </p:blipFill>
        <p:spPr>
          <a:xfrm>
            <a:off x="10172700" y="-256180"/>
            <a:ext cx="2185219" cy="2185219"/>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FDA48641-F2FE-D048-C36F-63FB03EC719F}"/>
              </a:ext>
            </a:extLst>
          </p:cNvPr>
          <p:cNvPicPr>
            <a:picLocks noChangeAspect="1"/>
          </p:cNvPicPr>
          <p:nvPr/>
        </p:nvPicPr>
        <p:blipFill>
          <a:blip r:embed="rId3"/>
          <a:stretch>
            <a:fillRect/>
          </a:stretch>
        </p:blipFill>
        <p:spPr>
          <a:xfrm>
            <a:off x="7544707" y="2714310"/>
            <a:ext cx="3517900" cy="1460500"/>
          </a:xfrm>
          <a:prstGeom prst="rect">
            <a:avLst/>
          </a:prstGeom>
        </p:spPr>
      </p:pic>
    </p:spTree>
    <p:extLst>
      <p:ext uri="{BB962C8B-B14F-4D97-AF65-F5344CB8AC3E}">
        <p14:creationId xmlns:p14="http://schemas.microsoft.com/office/powerpoint/2010/main" val="167844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1295-B6CA-30F1-1727-2C053766A841}"/>
              </a:ext>
            </a:extLst>
          </p:cNvPr>
          <p:cNvSpPr>
            <a:spLocks noGrp="1"/>
          </p:cNvSpPr>
          <p:nvPr>
            <p:ph type="title"/>
          </p:nvPr>
        </p:nvSpPr>
        <p:spPr>
          <a:xfrm>
            <a:off x="838200" y="529091"/>
            <a:ext cx="10515600" cy="1325563"/>
          </a:xfrm>
        </p:spPr>
        <p:txBody>
          <a:bodyPr/>
          <a:lstStyle/>
          <a:p>
            <a:r>
              <a:rPr lang="en-US" b="1" dirty="0">
                <a:solidFill>
                  <a:srgbClr val="DC1D47"/>
                </a:solidFill>
                <a:latin typeface="Times New Roman" panose="02020603050405020304" pitchFamily="18" charset="0"/>
                <a:ea typeface="Tomato Grotesk SemiBold" pitchFamily="2" charset="77"/>
                <a:cs typeface="Times New Roman" panose="02020603050405020304" pitchFamily="18" charset="0"/>
              </a:rPr>
              <a:t>Decorative/Display</a:t>
            </a:r>
          </a:p>
        </p:txBody>
      </p:sp>
      <p:sp>
        <p:nvSpPr>
          <p:cNvPr id="3" name="Content Placeholder 2">
            <a:extLst>
              <a:ext uri="{FF2B5EF4-FFF2-40B4-BE49-F238E27FC236}">
                <a16:creationId xmlns:a16="http://schemas.microsoft.com/office/drawing/2014/main" id="{E8D5AA9C-45E4-EB88-41FA-5580A1CB6441}"/>
              </a:ext>
            </a:extLst>
          </p:cNvPr>
          <p:cNvSpPr>
            <a:spLocks noGrp="1"/>
          </p:cNvSpPr>
          <p:nvPr>
            <p:ph idx="1"/>
          </p:nvPr>
        </p:nvSpPr>
        <p:spPr>
          <a:xfrm>
            <a:off x="838200" y="1977571"/>
            <a:ext cx="5011057" cy="4351338"/>
          </a:xfrm>
        </p:spPr>
        <p:txBody>
          <a:bodyPr>
            <a:normAutofit/>
          </a:bodyPr>
          <a:lstStyle/>
          <a:p>
            <a:pPr marL="0" indent="0" eaLnBrk="0" fontAlgn="base" hangingPunct="0">
              <a:lnSpc>
                <a:spcPct val="100000"/>
              </a:lnSpc>
              <a:spcBef>
                <a:spcPct val="0"/>
              </a:spcBef>
              <a:spcAft>
                <a:spcPct val="0"/>
              </a:spcAft>
              <a:buNone/>
            </a:pPr>
            <a:r>
              <a:rPr lang="en-GB" sz="3200" dirty="0">
                <a:latin typeface="Tomato Grotesk" pitchFamily="2" charset="77"/>
                <a:ea typeface="Tomato Grotesk" pitchFamily="2" charset="77"/>
              </a:rPr>
              <a:t>Also referred to as display type, decorative fonts are typically used for titles and headlines or for small amounts of text in large sizes such as in greeting cards or posters.</a:t>
            </a:r>
          </a:p>
          <a:p>
            <a:pPr marL="0" indent="0" eaLnBrk="0" fontAlgn="base" hangingPunct="0">
              <a:lnSpc>
                <a:spcPct val="100000"/>
              </a:lnSpc>
              <a:spcBef>
                <a:spcPct val="0"/>
              </a:spcBef>
              <a:spcAft>
                <a:spcPct val="0"/>
              </a:spcAft>
              <a:buNone/>
            </a:pPr>
            <a:endParaRPr lang="en-GB" sz="3200" dirty="0">
              <a:latin typeface="Tomato Grotesk" pitchFamily="2" charset="77"/>
              <a:ea typeface="Tomato Grotesk" pitchFamily="2" charset="77"/>
            </a:endParaRPr>
          </a:p>
          <a:p>
            <a:pPr marL="0" marR="0" lvl="0" indent="0" algn="l" defTabSz="914400" rtl="0" eaLnBrk="0" fontAlgn="base" latinLnBrk="0" hangingPunct="0">
              <a:lnSpc>
                <a:spcPct val="100000"/>
              </a:lnSpc>
              <a:spcBef>
                <a:spcPct val="0"/>
              </a:spcBef>
              <a:spcAft>
                <a:spcPct val="0"/>
              </a:spcAft>
              <a:buClrTx/>
              <a:buSzTx/>
              <a:buFontTx/>
              <a:buNone/>
              <a:tabLst/>
            </a:pPr>
            <a:endParaRPr lang="en-PK" altLang="en-PK" sz="3200" dirty="0">
              <a:latin typeface="Tomato Grotesk" pitchFamily="2" charset="77"/>
              <a:ea typeface="Tomato Grotesk" pitchFamily="2" charset="77"/>
            </a:endParaRPr>
          </a:p>
        </p:txBody>
      </p:sp>
      <p:pic>
        <p:nvPicPr>
          <p:cNvPr id="5" name="Picture 4" descr="A picture containing night sky&#10;&#10;Description automatically generated">
            <a:extLst>
              <a:ext uri="{FF2B5EF4-FFF2-40B4-BE49-F238E27FC236}">
                <a16:creationId xmlns:a16="http://schemas.microsoft.com/office/drawing/2014/main" id="{D008ACA6-2218-5331-55CF-EE800A281BFC}"/>
              </a:ext>
            </a:extLst>
          </p:cNvPr>
          <p:cNvPicPr>
            <a:picLocks noChangeAspect="1"/>
          </p:cNvPicPr>
          <p:nvPr/>
        </p:nvPicPr>
        <p:blipFill>
          <a:blip r:embed="rId2"/>
          <a:stretch>
            <a:fillRect/>
          </a:stretch>
        </p:blipFill>
        <p:spPr>
          <a:xfrm>
            <a:off x="10172700" y="-256180"/>
            <a:ext cx="2185219" cy="2185219"/>
          </a:xfrm>
          <a:prstGeom prst="rect">
            <a:avLst/>
          </a:prstGeom>
        </p:spPr>
      </p:pic>
      <p:pic>
        <p:nvPicPr>
          <p:cNvPr id="6" name="Picture 5" descr="A picture containing text, clipart, sign&#10;&#10;Description automatically generated">
            <a:extLst>
              <a:ext uri="{FF2B5EF4-FFF2-40B4-BE49-F238E27FC236}">
                <a16:creationId xmlns:a16="http://schemas.microsoft.com/office/drawing/2014/main" id="{35145C3B-92E8-A497-FF3C-949467A9B5CE}"/>
              </a:ext>
            </a:extLst>
          </p:cNvPr>
          <p:cNvPicPr>
            <a:picLocks noChangeAspect="1"/>
          </p:cNvPicPr>
          <p:nvPr/>
        </p:nvPicPr>
        <p:blipFill>
          <a:blip r:embed="rId3"/>
          <a:stretch>
            <a:fillRect/>
          </a:stretch>
        </p:blipFill>
        <p:spPr>
          <a:xfrm>
            <a:off x="6388100" y="2079310"/>
            <a:ext cx="4965700" cy="1270000"/>
          </a:xfrm>
          <a:prstGeom prst="rect">
            <a:avLst/>
          </a:prstGeom>
        </p:spPr>
      </p:pic>
      <p:pic>
        <p:nvPicPr>
          <p:cNvPr id="11" name="Picture 10" descr="Logo&#10;&#10;Description automatically generated">
            <a:extLst>
              <a:ext uri="{FF2B5EF4-FFF2-40B4-BE49-F238E27FC236}">
                <a16:creationId xmlns:a16="http://schemas.microsoft.com/office/drawing/2014/main" id="{7919226A-36C0-B956-2FF5-6E7A2507E741}"/>
              </a:ext>
            </a:extLst>
          </p:cNvPr>
          <p:cNvPicPr>
            <a:picLocks noChangeAspect="1"/>
          </p:cNvPicPr>
          <p:nvPr/>
        </p:nvPicPr>
        <p:blipFill>
          <a:blip r:embed="rId4"/>
          <a:stretch>
            <a:fillRect/>
          </a:stretch>
        </p:blipFill>
        <p:spPr>
          <a:xfrm>
            <a:off x="6388100" y="3349310"/>
            <a:ext cx="4965700" cy="2073492"/>
          </a:xfrm>
          <a:prstGeom prst="rect">
            <a:avLst/>
          </a:prstGeom>
        </p:spPr>
      </p:pic>
    </p:spTree>
    <p:extLst>
      <p:ext uri="{BB962C8B-B14F-4D97-AF65-F5344CB8AC3E}">
        <p14:creationId xmlns:p14="http://schemas.microsoft.com/office/powerpoint/2010/main" val="1482406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1295-B6CA-30F1-1727-2C053766A841}"/>
              </a:ext>
            </a:extLst>
          </p:cNvPr>
          <p:cNvSpPr>
            <a:spLocks noGrp="1"/>
          </p:cNvSpPr>
          <p:nvPr>
            <p:ph type="title"/>
          </p:nvPr>
        </p:nvSpPr>
        <p:spPr>
          <a:xfrm>
            <a:off x="838200" y="529091"/>
            <a:ext cx="10515600" cy="1325563"/>
          </a:xfrm>
        </p:spPr>
        <p:txBody>
          <a:bodyPr/>
          <a:lstStyle/>
          <a:p>
            <a:r>
              <a:rPr lang="en-US" b="1" dirty="0">
                <a:solidFill>
                  <a:srgbClr val="DC1D47"/>
                </a:solidFill>
                <a:latin typeface="Times New Roman" panose="02020603050405020304" pitchFamily="18" charset="0"/>
                <a:ea typeface="Tomato Grotesk SemiBold" pitchFamily="2" charset="77"/>
                <a:cs typeface="Times New Roman" panose="02020603050405020304" pitchFamily="18" charset="0"/>
              </a:rPr>
              <a:t>Slab Serif</a:t>
            </a:r>
          </a:p>
        </p:txBody>
      </p:sp>
      <p:sp>
        <p:nvSpPr>
          <p:cNvPr id="3" name="Content Placeholder 2">
            <a:extLst>
              <a:ext uri="{FF2B5EF4-FFF2-40B4-BE49-F238E27FC236}">
                <a16:creationId xmlns:a16="http://schemas.microsoft.com/office/drawing/2014/main" id="{E8D5AA9C-45E4-EB88-41FA-5580A1CB6441}"/>
              </a:ext>
            </a:extLst>
          </p:cNvPr>
          <p:cNvSpPr>
            <a:spLocks noGrp="1"/>
          </p:cNvSpPr>
          <p:nvPr>
            <p:ph idx="1"/>
          </p:nvPr>
        </p:nvSpPr>
        <p:spPr>
          <a:xfrm>
            <a:off x="838200" y="1977571"/>
            <a:ext cx="5011057" cy="4351338"/>
          </a:xfrm>
        </p:spPr>
        <p:txBody>
          <a:bodyPr>
            <a:normAutofit/>
          </a:bodyPr>
          <a:lstStyle/>
          <a:p>
            <a:pPr marL="0" indent="0" eaLnBrk="0" fontAlgn="base" hangingPunct="0">
              <a:lnSpc>
                <a:spcPct val="100000"/>
              </a:lnSpc>
              <a:spcBef>
                <a:spcPct val="0"/>
              </a:spcBef>
              <a:spcAft>
                <a:spcPct val="0"/>
              </a:spcAft>
              <a:buNone/>
            </a:pPr>
            <a:r>
              <a:rPr lang="en-GB" sz="3200" dirty="0">
                <a:latin typeface="Tomato Grotesk" pitchFamily="2" charset="77"/>
                <a:ea typeface="Tomato Grotesk" pitchFamily="2" charset="77"/>
              </a:rPr>
              <a:t>In typography, a slab serif typeface is a type of serif typeface characterized by thick, block-like serifs. Serif terminals may be either blunt and angular or rounded.</a:t>
            </a:r>
          </a:p>
          <a:p>
            <a:pPr marL="0" indent="0" eaLnBrk="0" fontAlgn="base" hangingPunct="0">
              <a:lnSpc>
                <a:spcPct val="100000"/>
              </a:lnSpc>
              <a:spcBef>
                <a:spcPct val="0"/>
              </a:spcBef>
              <a:spcAft>
                <a:spcPct val="0"/>
              </a:spcAft>
              <a:buNone/>
            </a:pPr>
            <a:endParaRPr lang="en-GB" sz="3200" dirty="0">
              <a:latin typeface="Tomato Grotesk" pitchFamily="2" charset="77"/>
              <a:ea typeface="Tomato Grotesk" pitchFamily="2" charset="77"/>
            </a:endParaRPr>
          </a:p>
          <a:p>
            <a:pPr marL="0" marR="0" lvl="0" indent="0" algn="l" defTabSz="914400" rtl="0" eaLnBrk="0" fontAlgn="base" latinLnBrk="0" hangingPunct="0">
              <a:lnSpc>
                <a:spcPct val="100000"/>
              </a:lnSpc>
              <a:spcBef>
                <a:spcPct val="0"/>
              </a:spcBef>
              <a:spcAft>
                <a:spcPct val="0"/>
              </a:spcAft>
              <a:buClrTx/>
              <a:buSzTx/>
              <a:buFontTx/>
              <a:buNone/>
              <a:tabLst/>
            </a:pPr>
            <a:endParaRPr lang="en-PK" altLang="en-PK" sz="3200" dirty="0">
              <a:latin typeface="Tomato Grotesk" pitchFamily="2" charset="77"/>
              <a:ea typeface="Tomato Grotesk" pitchFamily="2" charset="77"/>
            </a:endParaRPr>
          </a:p>
        </p:txBody>
      </p:sp>
      <p:pic>
        <p:nvPicPr>
          <p:cNvPr id="5" name="Picture 4" descr="A picture containing night sky&#10;&#10;Description automatically generated">
            <a:extLst>
              <a:ext uri="{FF2B5EF4-FFF2-40B4-BE49-F238E27FC236}">
                <a16:creationId xmlns:a16="http://schemas.microsoft.com/office/drawing/2014/main" id="{D008ACA6-2218-5331-55CF-EE800A281BFC}"/>
              </a:ext>
            </a:extLst>
          </p:cNvPr>
          <p:cNvPicPr>
            <a:picLocks noChangeAspect="1"/>
          </p:cNvPicPr>
          <p:nvPr/>
        </p:nvPicPr>
        <p:blipFill>
          <a:blip r:embed="rId2"/>
          <a:stretch>
            <a:fillRect/>
          </a:stretch>
        </p:blipFill>
        <p:spPr>
          <a:xfrm>
            <a:off x="10172700" y="-256180"/>
            <a:ext cx="2185219" cy="2185219"/>
          </a:xfrm>
          <a:prstGeom prst="rect">
            <a:avLst/>
          </a:prstGeom>
        </p:spPr>
      </p:pic>
      <p:pic>
        <p:nvPicPr>
          <p:cNvPr id="7" name="Picture 6" descr="A red sign with white text&#10;&#10;Description automatically generated with medium confidence">
            <a:extLst>
              <a:ext uri="{FF2B5EF4-FFF2-40B4-BE49-F238E27FC236}">
                <a16:creationId xmlns:a16="http://schemas.microsoft.com/office/drawing/2014/main" id="{929613E6-87F8-50FC-2308-48A5A39920BC}"/>
              </a:ext>
            </a:extLst>
          </p:cNvPr>
          <p:cNvPicPr>
            <a:picLocks noChangeAspect="1"/>
          </p:cNvPicPr>
          <p:nvPr/>
        </p:nvPicPr>
        <p:blipFill>
          <a:blip r:embed="rId3"/>
          <a:stretch>
            <a:fillRect/>
          </a:stretch>
        </p:blipFill>
        <p:spPr>
          <a:xfrm>
            <a:off x="6342745" y="2270949"/>
            <a:ext cx="4692651" cy="911194"/>
          </a:xfrm>
          <a:prstGeom prst="rect">
            <a:avLst/>
          </a:prstGeom>
        </p:spPr>
      </p:pic>
      <p:pic>
        <p:nvPicPr>
          <p:cNvPr id="9" name="Picture 8" descr="Text&#10;&#10;Description automatically generated">
            <a:extLst>
              <a:ext uri="{FF2B5EF4-FFF2-40B4-BE49-F238E27FC236}">
                <a16:creationId xmlns:a16="http://schemas.microsoft.com/office/drawing/2014/main" id="{AFA8ABC6-AE27-AF59-9194-BFF64FDA7827}"/>
              </a:ext>
            </a:extLst>
          </p:cNvPr>
          <p:cNvPicPr>
            <a:picLocks noChangeAspect="1"/>
          </p:cNvPicPr>
          <p:nvPr/>
        </p:nvPicPr>
        <p:blipFill>
          <a:blip r:embed="rId4"/>
          <a:stretch>
            <a:fillRect/>
          </a:stretch>
        </p:blipFill>
        <p:spPr>
          <a:xfrm>
            <a:off x="6342744" y="3195552"/>
            <a:ext cx="5014689" cy="1173248"/>
          </a:xfrm>
          <a:prstGeom prst="rect">
            <a:avLst/>
          </a:prstGeom>
        </p:spPr>
      </p:pic>
    </p:spTree>
    <p:extLst>
      <p:ext uri="{BB962C8B-B14F-4D97-AF65-F5344CB8AC3E}">
        <p14:creationId xmlns:p14="http://schemas.microsoft.com/office/powerpoint/2010/main" val="863093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397</Words>
  <Application>Microsoft Macintosh PowerPoint</Application>
  <PresentationFormat>Widescreen</PresentationFormat>
  <Paragraphs>105</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Helvetica Neue</vt:lpstr>
      <vt:lpstr>Times New Roman</vt:lpstr>
      <vt:lpstr>Tomato Grotesk</vt:lpstr>
      <vt:lpstr>Tomato Grotesk SemiBold</vt:lpstr>
      <vt:lpstr>Office Theme</vt:lpstr>
      <vt:lpstr>PowerPoint Presentation</vt:lpstr>
      <vt:lpstr>PowerPoint Presentation</vt:lpstr>
      <vt:lpstr>Types fonts</vt:lpstr>
      <vt:lpstr>How to identify fonts?</vt:lpstr>
      <vt:lpstr>Serif</vt:lpstr>
      <vt:lpstr>Sanserif</vt:lpstr>
      <vt:lpstr>Script</vt:lpstr>
      <vt:lpstr>Decorative/Display</vt:lpstr>
      <vt:lpstr>Slab Serif</vt:lpstr>
      <vt:lpstr>PowerPoint Presentation</vt:lpstr>
      <vt:lpstr>Serif</vt:lpstr>
      <vt:lpstr>Sanserif</vt:lpstr>
      <vt:lpstr>Script</vt:lpstr>
      <vt:lpstr>Decorative/Display</vt:lpstr>
      <vt:lpstr>Slab Serif</vt:lpstr>
      <vt:lpstr>PowerPoint Presentation</vt:lpstr>
      <vt:lpstr>How to Choose Fonts for your Design?</vt:lpstr>
      <vt:lpstr>PowerPoint Presentation</vt:lpstr>
      <vt:lpstr>Powers of each element</vt:lpstr>
      <vt:lpstr>PowerPoint Presentation</vt:lpstr>
      <vt:lpstr>Types of clients</vt:lpstr>
      <vt:lpstr>Known Brands</vt:lpstr>
      <vt:lpstr>Start-up Brands</vt:lpstr>
      <vt:lpstr>Scratch Brands</vt:lpstr>
      <vt:lpstr>Any 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zain ahsan</dc:creator>
  <cp:lastModifiedBy>zain ahsan</cp:lastModifiedBy>
  <cp:revision>4</cp:revision>
  <dcterms:created xsi:type="dcterms:W3CDTF">2022-12-01T17:46:53Z</dcterms:created>
  <dcterms:modified xsi:type="dcterms:W3CDTF">2022-12-01T19:15:20Z</dcterms:modified>
</cp:coreProperties>
</file>