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65" r:id="rId5"/>
    <p:sldId id="266" r:id="rId6"/>
    <p:sldId id="270" r:id="rId7"/>
    <p:sldId id="271" r:id="rId8"/>
    <p:sldId id="272" r:id="rId9"/>
    <p:sldId id="274" r:id="rId10"/>
    <p:sldId id="299" r:id="rId11"/>
    <p:sldId id="300" r:id="rId12"/>
    <p:sldId id="301" r:id="rId13"/>
    <p:sldId id="275" r:id="rId14"/>
    <p:sldId id="276" r:id="rId15"/>
    <p:sldId id="278" r:id="rId16"/>
    <p:sldId id="280" r:id="rId17"/>
    <p:sldId id="281" r:id="rId18"/>
    <p:sldId id="282" r:id="rId19"/>
    <p:sldId id="283" r:id="rId20"/>
    <p:sldId id="284" r:id="rId21"/>
    <p:sldId id="279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DA333-B905-4E25-BB79-A8100BC2A34E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10108D15-E84A-4DAE-A46C-B646E0E8741B}">
      <dgm:prSet phldrT="[Metin]" custT="1"/>
      <dgm:spPr/>
      <dgm:t>
        <a:bodyPr/>
        <a:lstStyle/>
        <a:p>
          <a:endParaRPr lang="tr-TR" sz="800" dirty="0" smtClean="0"/>
        </a:p>
      </dgm:t>
    </dgm:pt>
    <dgm:pt modelId="{76DD92E9-0858-4607-88DE-16D2C74C541C}" type="parTrans" cxnId="{8F5797E8-5D05-4D02-B1F2-1D1EE8F631CE}">
      <dgm:prSet/>
      <dgm:spPr/>
      <dgm:t>
        <a:bodyPr/>
        <a:lstStyle/>
        <a:p>
          <a:endParaRPr lang="tr-TR"/>
        </a:p>
      </dgm:t>
    </dgm:pt>
    <dgm:pt modelId="{B8691DB4-275F-4EA9-A2F0-F7551B6D0826}" type="sibTrans" cxnId="{8F5797E8-5D05-4D02-B1F2-1D1EE8F631CE}">
      <dgm:prSet/>
      <dgm:spPr/>
      <dgm:t>
        <a:bodyPr/>
        <a:lstStyle/>
        <a:p>
          <a:endParaRPr lang="tr-TR"/>
        </a:p>
      </dgm:t>
    </dgm:pt>
    <dgm:pt modelId="{8277E7F3-DE3B-4749-80CD-AAB81885B4D5}">
      <dgm:prSet phldrT="[Metin]" custT="1"/>
      <dgm:spPr/>
      <dgm:t>
        <a:bodyPr/>
        <a:lstStyle/>
        <a:p>
          <a:endParaRPr lang="tr-TR" sz="800" dirty="0"/>
        </a:p>
      </dgm:t>
    </dgm:pt>
    <dgm:pt modelId="{3CD7C062-E913-4C05-AED3-BCCD3168721B}" type="parTrans" cxnId="{C5FA8ACB-42C6-4E84-8958-3C328CC3CAB5}">
      <dgm:prSet/>
      <dgm:spPr/>
      <dgm:t>
        <a:bodyPr/>
        <a:lstStyle/>
        <a:p>
          <a:endParaRPr lang="tr-TR"/>
        </a:p>
      </dgm:t>
    </dgm:pt>
    <dgm:pt modelId="{7E618A04-18BD-436B-A250-2ADA55AF46BA}" type="sibTrans" cxnId="{C5FA8ACB-42C6-4E84-8958-3C328CC3CAB5}">
      <dgm:prSet/>
      <dgm:spPr/>
      <dgm:t>
        <a:bodyPr/>
        <a:lstStyle/>
        <a:p>
          <a:endParaRPr lang="tr-TR"/>
        </a:p>
      </dgm:t>
    </dgm:pt>
    <dgm:pt modelId="{AFB723CE-8E40-4F23-847C-80C6D4899821}">
      <dgm:prSet phldrT="[Metin]" custT="1"/>
      <dgm:spPr/>
      <dgm:t>
        <a:bodyPr/>
        <a:lstStyle/>
        <a:p>
          <a:endParaRPr lang="tr-TR" sz="800" dirty="0"/>
        </a:p>
      </dgm:t>
    </dgm:pt>
    <dgm:pt modelId="{886F0B93-42EE-46AB-8768-F219DDF6BCE9}" type="parTrans" cxnId="{F38CC5A8-F374-4843-93D3-DCB8FDF68F7B}">
      <dgm:prSet/>
      <dgm:spPr/>
      <dgm:t>
        <a:bodyPr/>
        <a:lstStyle/>
        <a:p>
          <a:endParaRPr lang="tr-TR"/>
        </a:p>
      </dgm:t>
    </dgm:pt>
    <dgm:pt modelId="{E4CDDBFD-AA36-41C3-AEF9-601AFE2926E8}" type="sibTrans" cxnId="{F38CC5A8-F374-4843-93D3-DCB8FDF68F7B}">
      <dgm:prSet/>
      <dgm:spPr/>
      <dgm:t>
        <a:bodyPr/>
        <a:lstStyle/>
        <a:p>
          <a:endParaRPr lang="tr-TR"/>
        </a:p>
      </dgm:t>
    </dgm:pt>
    <dgm:pt modelId="{DF7F4DCB-BECF-444E-89F3-03637A0AEFBB}">
      <dgm:prSet custT="1"/>
      <dgm:spPr/>
      <dgm:t>
        <a:bodyPr/>
        <a:lstStyle/>
        <a:p>
          <a:r>
            <a:rPr lang="tr-TR" sz="1600" dirty="0" smtClean="0"/>
            <a:t>Gaz kaçağı kontrolü</a:t>
          </a:r>
          <a:endParaRPr lang="tr-TR" sz="1600" dirty="0"/>
        </a:p>
      </dgm:t>
    </dgm:pt>
    <dgm:pt modelId="{203696E4-CCFB-466C-A365-7DF8FA259F71}" type="parTrans" cxnId="{7DE41880-9FC0-4855-9DB4-42C3BAA5E6B0}">
      <dgm:prSet/>
      <dgm:spPr/>
      <dgm:t>
        <a:bodyPr/>
        <a:lstStyle/>
        <a:p>
          <a:endParaRPr lang="tr-TR"/>
        </a:p>
      </dgm:t>
    </dgm:pt>
    <dgm:pt modelId="{5A51C4E9-05B8-4DF0-8781-98ACC00986C4}" type="sibTrans" cxnId="{7DE41880-9FC0-4855-9DB4-42C3BAA5E6B0}">
      <dgm:prSet/>
      <dgm:spPr/>
      <dgm:t>
        <a:bodyPr/>
        <a:lstStyle/>
        <a:p>
          <a:endParaRPr lang="tr-TR"/>
        </a:p>
      </dgm:t>
    </dgm:pt>
    <dgm:pt modelId="{9D167476-A64E-4175-A218-A3A7D7DB295C}">
      <dgm:prSet custT="1"/>
      <dgm:spPr/>
      <dgm:t>
        <a:bodyPr/>
        <a:lstStyle/>
        <a:p>
          <a:r>
            <a:rPr lang="tr-TR" sz="1600" dirty="0" smtClean="0"/>
            <a:t>Hırsız alarmı</a:t>
          </a:r>
          <a:endParaRPr lang="tr-TR" sz="1600" dirty="0"/>
        </a:p>
      </dgm:t>
    </dgm:pt>
    <dgm:pt modelId="{3584BB6D-C020-4CDF-A4DD-501037A6D9E6}" type="sibTrans" cxnId="{7C61EC9B-9DEB-4BA2-B036-974FED1123CA}">
      <dgm:prSet/>
      <dgm:spPr/>
      <dgm:t>
        <a:bodyPr/>
        <a:lstStyle/>
        <a:p>
          <a:endParaRPr lang="tr-TR"/>
        </a:p>
      </dgm:t>
    </dgm:pt>
    <dgm:pt modelId="{B696394F-550E-4EBA-9C81-24FBCF9B86FD}" type="parTrans" cxnId="{7C61EC9B-9DEB-4BA2-B036-974FED1123CA}">
      <dgm:prSet/>
      <dgm:spPr/>
      <dgm:t>
        <a:bodyPr/>
        <a:lstStyle/>
        <a:p>
          <a:endParaRPr lang="tr-TR"/>
        </a:p>
      </dgm:t>
    </dgm:pt>
    <dgm:pt modelId="{BFCBD26E-82B8-4D05-85E4-BAFE4A0E1120}">
      <dgm:prSet custT="1"/>
      <dgm:spPr/>
      <dgm:t>
        <a:bodyPr/>
        <a:lstStyle/>
        <a:p>
          <a:r>
            <a:rPr lang="tr-TR" sz="1600" dirty="0" smtClean="0"/>
            <a:t>Sıcaklık</a:t>
          </a:r>
          <a:endParaRPr lang="tr-TR" sz="1600" dirty="0"/>
        </a:p>
      </dgm:t>
    </dgm:pt>
    <dgm:pt modelId="{A08BC307-C979-452B-90A3-95777CF79A01}" type="parTrans" cxnId="{110E5BB3-9729-4282-A11D-AE568D66CE91}">
      <dgm:prSet/>
      <dgm:spPr/>
      <dgm:t>
        <a:bodyPr/>
        <a:lstStyle/>
        <a:p>
          <a:endParaRPr lang="tr-TR"/>
        </a:p>
      </dgm:t>
    </dgm:pt>
    <dgm:pt modelId="{6765D96E-102A-4BA4-AB79-19ED5EFB30F9}" type="sibTrans" cxnId="{110E5BB3-9729-4282-A11D-AE568D66CE91}">
      <dgm:prSet/>
      <dgm:spPr/>
      <dgm:t>
        <a:bodyPr/>
        <a:lstStyle/>
        <a:p>
          <a:endParaRPr lang="tr-TR"/>
        </a:p>
      </dgm:t>
    </dgm:pt>
    <dgm:pt modelId="{97EE60F5-C0CD-4E8C-A1B0-EB50F9FEAF10}">
      <dgm:prSet custT="1"/>
      <dgm:spPr/>
      <dgm:t>
        <a:bodyPr/>
        <a:lstStyle/>
        <a:p>
          <a:r>
            <a:rPr lang="tr-TR" sz="1600" dirty="0" smtClean="0"/>
            <a:t>Işık kontrolü</a:t>
          </a:r>
          <a:endParaRPr lang="tr-TR" sz="1600" dirty="0"/>
        </a:p>
      </dgm:t>
    </dgm:pt>
    <dgm:pt modelId="{B1FA3AA1-38CA-46B7-A497-3EB0452DAC4A}" type="parTrans" cxnId="{F7428420-6423-462A-944C-32B3E8CBC142}">
      <dgm:prSet/>
      <dgm:spPr/>
      <dgm:t>
        <a:bodyPr/>
        <a:lstStyle/>
        <a:p>
          <a:endParaRPr lang="tr-TR"/>
        </a:p>
      </dgm:t>
    </dgm:pt>
    <dgm:pt modelId="{03E3839D-B6C9-4B03-B8AE-E9063FE419EC}" type="sibTrans" cxnId="{F7428420-6423-462A-944C-32B3E8CBC142}">
      <dgm:prSet/>
      <dgm:spPr/>
      <dgm:t>
        <a:bodyPr/>
        <a:lstStyle/>
        <a:p>
          <a:endParaRPr lang="tr-TR"/>
        </a:p>
      </dgm:t>
    </dgm:pt>
    <dgm:pt modelId="{DF805EB1-B123-4163-905F-E3F1C8326EA9}">
      <dgm:prSet custT="1"/>
      <dgm:spPr/>
      <dgm:t>
        <a:bodyPr/>
        <a:lstStyle/>
        <a:p>
          <a:r>
            <a:rPr lang="tr-TR" sz="1600" dirty="0" smtClean="0"/>
            <a:t>Bitki sulama</a:t>
          </a:r>
          <a:endParaRPr lang="tr-TR" sz="1600" dirty="0"/>
        </a:p>
      </dgm:t>
    </dgm:pt>
    <dgm:pt modelId="{531B6BF5-8F12-4F5D-8360-944AE7C9886A}" type="parTrans" cxnId="{AF6FBBA6-10B1-4D99-8BF3-FC32D8C8E5DF}">
      <dgm:prSet/>
      <dgm:spPr/>
      <dgm:t>
        <a:bodyPr/>
        <a:lstStyle/>
        <a:p>
          <a:endParaRPr lang="tr-TR"/>
        </a:p>
      </dgm:t>
    </dgm:pt>
    <dgm:pt modelId="{E3E94C73-7961-44EB-9696-23C586836A90}" type="sibTrans" cxnId="{AF6FBBA6-10B1-4D99-8BF3-FC32D8C8E5DF}">
      <dgm:prSet/>
      <dgm:spPr/>
      <dgm:t>
        <a:bodyPr/>
        <a:lstStyle/>
        <a:p>
          <a:endParaRPr lang="tr-TR"/>
        </a:p>
      </dgm:t>
    </dgm:pt>
    <dgm:pt modelId="{445429C8-98E4-4135-8C9A-F0248EDD4A42}">
      <dgm:prSet custT="1"/>
      <dgm:spPr/>
      <dgm:t>
        <a:bodyPr/>
        <a:lstStyle/>
        <a:p>
          <a:endParaRPr lang="tr-TR" sz="800" dirty="0"/>
        </a:p>
      </dgm:t>
    </dgm:pt>
    <dgm:pt modelId="{89477356-C4D1-4599-BC75-C9C70D45CEF4}" type="parTrans" cxnId="{59A348EE-4E92-4228-907C-A4D563C3D7B9}">
      <dgm:prSet/>
      <dgm:spPr/>
      <dgm:t>
        <a:bodyPr/>
        <a:lstStyle/>
        <a:p>
          <a:endParaRPr lang="tr-TR"/>
        </a:p>
      </dgm:t>
    </dgm:pt>
    <dgm:pt modelId="{15212536-D2DA-4116-B1CF-D019850C9E1D}" type="sibTrans" cxnId="{59A348EE-4E92-4228-907C-A4D563C3D7B9}">
      <dgm:prSet/>
      <dgm:spPr/>
      <dgm:t>
        <a:bodyPr/>
        <a:lstStyle/>
        <a:p>
          <a:endParaRPr lang="tr-TR"/>
        </a:p>
      </dgm:t>
    </dgm:pt>
    <dgm:pt modelId="{BBDCC0BE-CEF8-4C67-A9F4-74AEBA12A60B}">
      <dgm:prSet custT="1"/>
      <dgm:spPr/>
      <dgm:t>
        <a:bodyPr/>
        <a:lstStyle/>
        <a:p>
          <a:r>
            <a:rPr lang="tr-TR" sz="1600" dirty="0" smtClean="0"/>
            <a:t>Web sayfası üzerinden kontrol</a:t>
          </a:r>
          <a:endParaRPr lang="tr-TR" sz="1600" dirty="0"/>
        </a:p>
      </dgm:t>
    </dgm:pt>
    <dgm:pt modelId="{3B7147CE-AFF4-466C-9601-556B6553F6D9}" type="parTrans" cxnId="{36D008B0-AE2A-4D25-8526-E1AAF7559C1A}">
      <dgm:prSet/>
      <dgm:spPr/>
      <dgm:t>
        <a:bodyPr/>
        <a:lstStyle/>
        <a:p>
          <a:endParaRPr lang="tr-TR"/>
        </a:p>
      </dgm:t>
    </dgm:pt>
    <dgm:pt modelId="{A48DE25E-5E42-41AB-BC63-3069B456F491}" type="sibTrans" cxnId="{36D008B0-AE2A-4D25-8526-E1AAF7559C1A}">
      <dgm:prSet/>
      <dgm:spPr/>
      <dgm:t>
        <a:bodyPr/>
        <a:lstStyle/>
        <a:p>
          <a:endParaRPr lang="tr-TR"/>
        </a:p>
      </dgm:t>
    </dgm:pt>
    <dgm:pt modelId="{11A3A0E1-E4BB-4270-AD85-43AD1AD97B45}" type="pres">
      <dgm:prSet presAssocID="{D38DA333-B905-4E25-BB79-A8100BC2A3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253EB35-F945-41D7-B735-9D48024CC0CB}" type="pres">
      <dgm:prSet presAssocID="{D38DA333-B905-4E25-BB79-A8100BC2A34E}" presName="bkgdShp" presStyleLbl="alignAccFollowNode1" presStyleIdx="0" presStyleCnt="1" custScaleY="91926"/>
      <dgm:spPr>
        <a:solidFill>
          <a:schemeClr val="bg1">
            <a:alpha val="90000"/>
          </a:schemeClr>
        </a:solidFill>
      </dgm:spPr>
    </dgm:pt>
    <dgm:pt modelId="{35F6D0CA-C8B7-4C7C-9554-32CFFA21957A}" type="pres">
      <dgm:prSet presAssocID="{D38DA333-B905-4E25-BB79-A8100BC2A34E}" presName="linComp" presStyleCnt="0"/>
      <dgm:spPr/>
    </dgm:pt>
    <dgm:pt modelId="{BB4B3F56-2DED-4B70-A75F-33F7F5AF261B}" type="pres">
      <dgm:prSet presAssocID="{10108D15-E84A-4DAE-A46C-B646E0E8741B}" presName="compNode" presStyleCnt="0"/>
      <dgm:spPr/>
    </dgm:pt>
    <dgm:pt modelId="{BD16E35A-8F6A-4ED7-AA38-4DBA5F9C4680}" type="pres">
      <dgm:prSet presAssocID="{10108D15-E84A-4DAE-A46C-B646E0E8741B}" presName="node" presStyleLbl="node1" presStyleIdx="0" presStyleCnt="4" custScaleY="60170" custLinFactNeighborY="-3387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925323D-1F68-4280-92AF-06E2FBBD6B59}" type="pres">
      <dgm:prSet presAssocID="{10108D15-E84A-4DAE-A46C-B646E0E8741B}" presName="invisiNode" presStyleLbl="node1" presStyleIdx="0" presStyleCnt="4"/>
      <dgm:spPr/>
    </dgm:pt>
    <dgm:pt modelId="{B743BD5F-7256-483B-9049-CEA1AEA19906}" type="pres">
      <dgm:prSet presAssocID="{10108D15-E84A-4DAE-A46C-B646E0E8741B}" presName="imagNode" presStyleLbl="fgImgPlace1" presStyleIdx="0" presStyleCnt="4" custLinFactNeighborY="-137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11FC4F0-20A8-4B69-8770-DCCFA3FEAE7F}" type="pres">
      <dgm:prSet presAssocID="{B8691DB4-275F-4EA9-A2F0-F7551B6D0826}" presName="sibTrans" presStyleLbl="sibTrans2D1" presStyleIdx="0" presStyleCnt="0"/>
      <dgm:spPr/>
      <dgm:t>
        <a:bodyPr/>
        <a:lstStyle/>
        <a:p>
          <a:endParaRPr lang="tr-TR"/>
        </a:p>
      </dgm:t>
    </dgm:pt>
    <dgm:pt modelId="{3568E6D1-4EBB-49DB-BD1B-4DECAB46EB73}" type="pres">
      <dgm:prSet presAssocID="{8277E7F3-DE3B-4749-80CD-AAB81885B4D5}" presName="compNode" presStyleCnt="0"/>
      <dgm:spPr/>
    </dgm:pt>
    <dgm:pt modelId="{454FF3EE-4048-4CC6-BC00-25CFA3399FD2}" type="pres">
      <dgm:prSet presAssocID="{8277E7F3-DE3B-4749-80CD-AAB81885B4D5}" presName="node" presStyleLbl="node1" presStyleIdx="1" presStyleCnt="4" custScaleY="60170" custLinFactNeighborX="-598" custLinFactNeighborY="-3388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6FF6D7-1992-4DEF-9D25-6FD1BE749289}" type="pres">
      <dgm:prSet presAssocID="{8277E7F3-DE3B-4749-80CD-AAB81885B4D5}" presName="invisiNode" presStyleLbl="node1" presStyleIdx="1" presStyleCnt="4"/>
      <dgm:spPr/>
    </dgm:pt>
    <dgm:pt modelId="{82609887-93F4-406D-930D-269905BA5876}" type="pres">
      <dgm:prSet presAssocID="{8277E7F3-DE3B-4749-80CD-AAB81885B4D5}" presName="imagNode" presStyleLbl="fgImgPlace1" presStyleIdx="1" presStyleCnt="4" custLinFactNeighborY="-1795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8E61C47-1895-4C07-9294-AC6E46A0452C}" type="pres">
      <dgm:prSet presAssocID="{7E618A04-18BD-436B-A250-2ADA55AF46BA}" presName="sibTrans" presStyleLbl="sibTrans2D1" presStyleIdx="0" presStyleCnt="0"/>
      <dgm:spPr/>
      <dgm:t>
        <a:bodyPr/>
        <a:lstStyle/>
        <a:p>
          <a:endParaRPr lang="tr-TR"/>
        </a:p>
      </dgm:t>
    </dgm:pt>
    <dgm:pt modelId="{A099416D-BFCA-4672-A4AD-0D43C18BCA0D}" type="pres">
      <dgm:prSet presAssocID="{AFB723CE-8E40-4F23-847C-80C6D4899821}" presName="compNode" presStyleCnt="0"/>
      <dgm:spPr/>
    </dgm:pt>
    <dgm:pt modelId="{AB242D3F-25D3-4E9F-8711-4197DB0CBB2D}" type="pres">
      <dgm:prSet presAssocID="{AFB723CE-8E40-4F23-847C-80C6D4899821}" presName="node" presStyleLbl="node1" presStyleIdx="2" presStyleCnt="4" custScaleY="60170" custLinFactNeighborY="-3389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F6F3860-15CB-48B8-9717-EAB4151616F3}" type="pres">
      <dgm:prSet presAssocID="{AFB723CE-8E40-4F23-847C-80C6D4899821}" presName="invisiNode" presStyleLbl="node1" presStyleIdx="2" presStyleCnt="4"/>
      <dgm:spPr/>
    </dgm:pt>
    <dgm:pt modelId="{2FC9366C-8C93-47ED-9FD8-137EA5CDCE2E}" type="pres">
      <dgm:prSet presAssocID="{AFB723CE-8E40-4F23-847C-80C6D4899821}" presName="imagNode" presStyleLbl="fgImgPlace1" presStyleIdx="2" presStyleCnt="4" custLinFactNeighborY="-197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EE56CD6-B47B-4A71-9E4F-656DDEC682A4}" type="pres">
      <dgm:prSet presAssocID="{E4CDDBFD-AA36-41C3-AEF9-601AFE2926E8}" presName="sibTrans" presStyleLbl="sibTrans2D1" presStyleIdx="0" presStyleCnt="0"/>
      <dgm:spPr/>
      <dgm:t>
        <a:bodyPr/>
        <a:lstStyle/>
        <a:p>
          <a:endParaRPr lang="tr-TR"/>
        </a:p>
      </dgm:t>
    </dgm:pt>
    <dgm:pt modelId="{C6B87D01-2A1B-413E-A577-22E1CC35EA8D}" type="pres">
      <dgm:prSet presAssocID="{445429C8-98E4-4135-8C9A-F0248EDD4A42}" presName="compNode" presStyleCnt="0"/>
      <dgm:spPr/>
    </dgm:pt>
    <dgm:pt modelId="{25AB3E90-6368-4D85-8370-7C96B7233207}" type="pres">
      <dgm:prSet presAssocID="{445429C8-98E4-4135-8C9A-F0248EDD4A42}" presName="node" presStyleLbl="node1" presStyleIdx="3" presStyleCnt="4" custScaleY="60170" custLinFactNeighborX="-599" custLinFactNeighborY="-3315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646885C-4FB6-45B8-AB4A-E8C01ADE4C69}" type="pres">
      <dgm:prSet presAssocID="{445429C8-98E4-4135-8C9A-F0248EDD4A42}" presName="invisiNode" presStyleLbl="node1" presStyleIdx="3" presStyleCnt="4"/>
      <dgm:spPr/>
    </dgm:pt>
    <dgm:pt modelId="{06576756-EE9E-4A87-910E-39FD606FF472}" type="pres">
      <dgm:prSet presAssocID="{445429C8-98E4-4135-8C9A-F0248EDD4A42}" presName="imagNode" presStyleLbl="fgImgPlace1" presStyleIdx="3" presStyleCnt="4" custLinFactNeighborX="-1197" custLinFactNeighborY="-1381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DE41880-9FC0-4855-9DB4-42C3BAA5E6B0}" srcId="{10108D15-E84A-4DAE-A46C-B646E0E8741B}" destId="{DF7F4DCB-BECF-444E-89F3-03637A0AEFBB}" srcOrd="1" destOrd="0" parTransId="{203696E4-CCFB-466C-A365-7DF8FA259F71}" sibTransId="{5A51C4E9-05B8-4DF0-8781-98ACC00986C4}"/>
    <dgm:cxn modelId="{DB81A772-39B8-46FA-AEAF-DEE40CAE8280}" type="presOf" srcId="{AFB723CE-8E40-4F23-847C-80C6D4899821}" destId="{AB242D3F-25D3-4E9F-8711-4197DB0CBB2D}" srcOrd="0" destOrd="0" presId="urn:microsoft.com/office/officeart/2005/8/layout/pList2"/>
    <dgm:cxn modelId="{F38CC5A8-F374-4843-93D3-DCB8FDF68F7B}" srcId="{D38DA333-B905-4E25-BB79-A8100BC2A34E}" destId="{AFB723CE-8E40-4F23-847C-80C6D4899821}" srcOrd="2" destOrd="0" parTransId="{886F0B93-42EE-46AB-8768-F219DDF6BCE9}" sibTransId="{E4CDDBFD-AA36-41C3-AEF9-601AFE2926E8}"/>
    <dgm:cxn modelId="{110E5BB3-9729-4282-A11D-AE568D66CE91}" srcId="{8277E7F3-DE3B-4749-80CD-AAB81885B4D5}" destId="{BFCBD26E-82B8-4D05-85E4-BAFE4A0E1120}" srcOrd="0" destOrd="0" parTransId="{A08BC307-C979-452B-90A3-95777CF79A01}" sibTransId="{6765D96E-102A-4BA4-AB79-19ED5EFB30F9}"/>
    <dgm:cxn modelId="{E07C48A6-D530-413F-82A9-D453DF1603A0}" type="presOf" srcId="{E4CDDBFD-AA36-41C3-AEF9-601AFE2926E8}" destId="{CEE56CD6-B47B-4A71-9E4F-656DDEC682A4}" srcOrd="0" destOrd="0" presId="urn:microsoft.com/office/officeart/2005/8/layout/pList2"/>
    <dgm:cxn modelId="{8F5797E8-5D05-4D02-B1F2-1D1EE8F631CE}" srcId="{D38DA333-B905-4E25-BB79-A8100BC2A34E}" destId="{10108D15-E84A-4DAE-A46C-B646E0E8741B}" srcOrd="0" destOrd="0" parTransId="{76DD92E9-0858-4607-88DE-16D2C74C541C}" sibTransId="{B8691DB4-275F-4EA9-A2F0-F7551B6D0826}"/>
    <dgm:cxn modelId="{36D008B0-AE2A-4D25-8526-E1AAF7559C1A}" srcId="{445429C8-98E4-4135-8C9A-F0248EDD4A42}" destId="{BBDCC0BE-CEF8-4C67-A9F4-74AEBA12A60B}" srcOrd="0" destOrd="0" parTransId="{3B7147CE-AFF4-466C-9601-556B6553F6D9}" sibTransId="{A48DE25E-5E42-41AB-BC63-3069B456F491}"/>
    <dgm:cxn modelId="{C8A3F5FF-1236-4935-8ABA-EE3C0F79559B}" type="presOf" srcId="{445429C8-98E4-4135-8C9A-F0248EDD4A42}" destId="{25AB3E90-6368-4D85-8370-7C96B7233207}" srcOrd="0" destOrd="0" presId="urn:microsoft.com/office/officeart/2005/8/layout/pList2"/>
    <dgm:cxn modelId="{AF6FBBA6-10B1-4D99-8BF3-FC32D8C8E5DF}" srcId="{AFB723CE-8E40-4F23-847C-80C6D4899821}" destId="{DF805EB1-B123-4163-905F-E3F1C8326EA9}" srcOrd="0" destOrd="0" parTransId="{531B6BF5-8F12-4F5D-8360-944AE7C9886A}" sibTransId="{E3E94C73-7961-44EB-9696-23C586836A90}"/>
    <dgm:cxn modelId="{BCAF26A5-1D44-4273-8947-79B040F6D3A7}" type="presOf" srcId="{8277E7F3-DE3B-4749-80CD-AAB81885B4D5}" destId="{454FF3EE-4048-4CC6-BC00-25CFA3399FD2}" srcOrd="0" destOrd="0" presId="urn:microsoft.com/office/officeart/2005/8/layout/pList2"/>
    <dgm:cxn modelId="{C8354EB0-AA7F-4BA9-828B-01DA67CA9EE6}" type="presOf" srcId="{BBDCC0BE-CEF8-4C67-A9F4-74AEBA12A60B}" destId="{25AB3E90-6368-4D85-8370-7C96B7233207}" srcOrd="0" destOrd="1" presId="urn:microsoft.com/office/officeart/2005/8/layout/pList2"/>
    <dgm:cxn modelId="{B42D34D0-C0B6-408E-8021-FACB2E7BF622}" type="presOf" srcId="{B8691DB4-275F-4EA9-A2F0-F7551B6D0826}" destId="{B11FC4F0-20A8-4B69-8770-DCCFA3FEAE7F}" srcOrd="0" destOrd="0" presId="urn:microsoft.com/office/officeart/2005/8/layout/pList2"/>
    <dgm:cxn modelId="{A46F809B-C8AE-488C-A2E1-E34AB2E32590}" type="presOf" srcId="{DF805EB1-B123-4163-905F-E3F1C8326EA9}" destId="{AB242D3F-25D3-4E9F-8711-4197DB0CBB2D}" srcOrd="0" destOrd="1" presId="urn:microsoft.com/office/officeart/2005/8/layout/pList2"/>
    <dgm:cxn modelId="{FD1C2674-EF8C-4BBB-802C-DAAF8165FA68}" type="presOf" srcId="{97EE60F5-C0CD-4E8C-A1B0-EB50F9FEAF10}" destId="{454FF3EE-4048-4CC6-BC00-25CFA3399FD2}" srcOrd="0" destOrd="2" presId="urn:microsoft.com/office/officeart/2005/8/layout/pList2"/>
    <dgm:cxn modelId="{7C61EC9B-9DEB-4BA2-B036-974FED1123CA}" srcId="{10108D15-E84A-4DAE-A46C-B646E0E8741B}" destId="{9D167476-A64E-4175-A218-A3A7D7DB295C}" srcOrd="0" destOrd="0" parTransId="{B696394F-550E-4EBA-9C81-24FBCF9B86FD}" sibTransId="{3584BB6D-C020-4CDF-A4DD-501037A6D9E6}"/>
    <dgm:cxn modelId="{44EB06F3-DDE6-4D0B-B9FD-B5FAF666402D}" type="presOf" srcId="{D38DA333-B905-4E25-BB79-A8100BC2A34E}" destId="{11A3A0E1-E4BB-4270-AD85-43AD1AD97B45}" srcOrd="0" destOrd="0" presId="urn:microsoft.com/office/officeart/2005/8/layout/pList2"/>
    <dgm:cxn modelId="{59A348EE-4E92-4228-907C-A4D563C3D7B9}" srcId="{D38DA333-B905-4E25-BB79-A8100BC2A34E}" destId="{445429C8-98E4-4135-8C9A-F0248EDD4A42}" srcOrd="3" destOrd="0" parTransId="{89477356-C4D1-4599-BC75-C9C70D45CEF4}" sibTransId="{15212536-D2DA-4116-B1CF-D019850C9E1D}"/>
    <dgm:cxn modelId="{E631550B-9F1E-4491-8D29-F422801F73AE}" type="presOf" srcId="{BFCBD26E-82B8-4D05-85E4-BAFE4A0E1120}" destId="{454FF3EE-4048-4CC6-BC00-25CFA3399FD2}" srcOrd="0" destOrd="1" presId="urn:microsoft.com/office/officeart/2005/8/layout/pList2"/>
    <dgm:cxn modelId="{8EBEECC3-C63E-4E88-8875-9CE114AA27EB}" type="presOf" srcId="{9D167476-A64E-4175-A218-A3A7D7DB295C}" destId="{BD16E35A-8F6A-4ED7-AA38-4DBA5F9C4680}" srcOrd="0" destOrd="1" presId="urn:microsoft.com/office/officeart/2005/8/layout/pList2"/>
    <dgm:cxn modelId="{F1887C47-7172-4781-B75C-FEC390DDDE3B}" type="presOf" srcId="{7E618A04-18BD-436B-A250-2ADA55AF46BA}" destId="{58E61C47-1895-4C07-9294-AC6E46A0452C}" srcOrd="0" destOrd="0" presId="urn:microsoft.com/office/officeart/2005/8/layout/pList2"/>
    <dgm:cxn modelId="{4F67B869-4093-4C2F-A0C8-183AD7E439E1}" type="presOf" srcId="{10108D15-E84A-4DAE-A46C-B646E0E8741B}" destId="{BD16E35A-8F6A-4ED7-AA38-4DBA5F9C4680}" srcOrd="0" destOrd="0" presId="urn:microsoft.com/office/officeart/2005/8/layout/pList2"/>
    <dgm:cxn modelId="{C5FA8ACB-42C6-4E84-8958-3C328CC3CAB5}" srcId="{D38DA333-B905-4E25-BB79-A8100BC2A34E}" destId="{8277E7F3-DE3B-4749-80CD-AAB81885B4D5}" srcOrd="1" destOrd="0" parTransId="{3CD7C062-E913-4C05-AED3-BCCD3168721B}" sibTransId="{7E618A04-18BD-436B-A250-2ADA55AF46BA}"/>
    <dgm:cxn modelId="{F7428420-6423-462A-944C-32B3E8CBC142}" srcId="{8277E7F3-DE3B-4749-80CD-AAB81885B4D5}" destId="{97EE60F5-C0CD-4E8C-A1B0-EB50F9FEAF10}" srcOrd="1" destOrd="0" parTransId="{B1FA3AA1-38CA-46B7-A497-3EB0452DAC4A}" sibTransId="{03E3839D-B6C9-4B03-B8AE-E9063FE419EC}"/>
    <dgm:cxn modelId="{409BD434-0364-4AD7-B1A5-9E28B2BC2121}" type="presOf" srcId="{DF7F4DCB-BECF-444E-89F3-03637A0AEFBB}" destId="{BD16E35A-8F6A-4ED7-AA38-4DBA5F9C4680}" srcOrd="0" destOrd="2" presId="urn:microsoft.com/office/officeart/2005/8/layout/pList2"/>
    <dgm:cxn modelId="{F949D8F8-FEA2-4D6C-8303-6519B61A340C}" type="presParOf" srcId="{11A3A0E1-E4BB-4270-AD85-43AD1AD97B45}" destId="{0253EB35-F945-41D7-B735-9D48024CC0CB}" srcOrd="0" destOrd="0" presId="urn:microsoft.com/office/officeart/2005/8/layout/pList2"/>
    <dgm:cxn modelId="{CF3510D7-3688-4B75-A0A8-8DB33F985F7C}" type="presParOf" srcId="{11A3A0E1-E4BB-4270-AD85-43AD1AD97B45}" destId="{35F6D0CA-C8B7-4C7C-9554-32CFFA21957A}" srcOrd="1" destOrd="0" presId="urn:microsoft.com/office/officeart/2005/8/layout/pList2"/>
    <dgm:cxn modelId="{FA84D99F-ADF6-4796-9C76-4B5CD76E99BF}" type="presParOf" srcId="{35F6D0CA-C8B7-4C7C-9554-32CFFA21957A}" destId="{BB4B3F56-2DED-4B70-A75F-33F7F5AF261B}" srcOrd="0" destOrd="0" presId="urn:microsoft.com/office/officeart/2005/8/layout/pList2"/>
    <dgm:cxn modelId="{5248169C-F32D-41CA-9BB8-2385CB65AF02}" type="presParOf" srcId="{BB4B3F56-2DED-4B70-A75F-33F7F5AF261B}" destId="{BD16E35A-8F6A-4ED7-AA38-4DBA5F9C4680}" srcOrd="0" destOrd="0" presId="urn:microsoft.com/office/officeart/2005/8/layout/pList2"/>
    <dgm:cxn modelId="{3AABB88F-8840-4F02-ACCE-B1A304320A11}" type="presParOf" srcId="{BB4B3F56-2DED-4B70-A75F-33F7F5AF261B}" destId="{B925323D-1F68-4280-92AF-06E2FBBD6B59}" srcOrd="1" destOrd="0" presId="urn:microsoft.com/office/officeart/2005/8/layout/pList2"/>
    <dgm:cxn modelId="{E4400E5B-DAE2-466B-ADAE-D05EE8AF3F57}" type="presParOf" srcId="{BB4B3F56-2DED-4B70-A75F-33F7F5AF261B}" destId="{B743BD5F-7256-483B-9049-CEA1AEA19906}" srcOrd="2" destOrd="0" presId="urn:microsoft.com/office/officeart/2005/8/layout/pList2"/>
    <dgm:cxn modelId="{17B0EF4A-563D-47E4-A776-6171DE52FCE0}" type="presParOf" srcId="{35F6D0CA-C8B7-4C7C-9554-32CFFA21957A}" destId="{B11FC4F0-20A8-4B69-8770-DCCFA3FEAE7F}" srcOrd="1" destOrd="0" presId="urn:microsoft.com/office/officeart/2005/8/layout/pList2"/>
    <dgm:cxn modelId="{4075FB48-A79D-4C91-AB2D-F53931F98948}" type="presParOf" srcId="{35F6D0CA-C8B7-4C7C-9554-32CFFA21957A}" destId="{3568E6D1-4EBB-49DB-BD1B-4DECAB46EB73}" srcOrd="2" destOrd="0" presId="urn:microsoft.com/office/officeart/2005/8/layout/pList2"/>
    <dgm:cxn modelId="{375C073F-8C37-4C00-9DEF-F73E9F563E62}" type="presParOf" srcId="{3568E6D1-4EBB-49DB-BD1B-4DECAB46EB73}" destId="{454FF3EE-4048-4CC6-BC00-25CFA3399FD2}" srcOrd="0" destOrd="0" presId="urn:microsoft.com/office/officeart/2005/8/layout/pList2"/>
    <dgm:cxn modelId="{A506D919-E015-4A32-9FDB-A7D394605AEE}" type="presParOf" srcId="{3568E6D1-4EBB-49DB-BD1B-4DECAB46EB73}" destId="{BC6FF6D7-1992-4DEF-9D25-6FD1BE749289}" srcOrd="1" destOrd="0" presId="urn:microsoft.com/office/officeart/2005/8/layout/pList2"/>
    <dgm:cxn modelId="{9C2AE3F8-F6C2-4391-9E27-511DF1ECA394}" type="presParOf" srcId="{3568E6D1-4EBB-49DB-BD1B-4DECAB46EB73}" destId="{82609887-93F4-406D-930D-269905BA5876}" srcOrd="2" destOrd="0" presId="urn:microsoft.com/office/officeart/2005/8/layout/pList2"/>
    <dgm:cxn modelId="{DE52DFFD-1FD3-4FDD-9779-4F72C0E6CA73}" type="presParOf" srcId="{35F6D0CA-C8B7-4C7C-9554-32CFFA21957A}" destId="{58E61C47-1895-4C07-9294-AC6E46A0452C}" srcOrd="3" destOrd="0" presId="urn:microsoft.com/office/officeart/2005/8/layout/pList2"/>
    <dgm:cxn modelId="{4BA3B510-5E42-4D81-9713-E1AB6B8781C9}" type="presParOf" srcId="{35F6D0CA-C8B7-4C7C-9554-32CFFA21957A}" destId="{A099416D-BFCA-4672-A4AD-0D43C18BCA0D}" srcOrd="4" destOrd="0" presId="urn:microsoft.com/office/officeart/2005/8/layout/pList2"/>
    <dgm:cxn modelId="{5EAAC3F8-E789-4710-A402-B90FC9F7BC88}" type="presParOf" srcId="{A099416D-BFCA-4672-A4AD-0D43C18BCA0D}" destId="{AB242D3F-25D3-4E9F-8711-4197DB0CBB2D}" srcOrd="0" destOrd="0" presId="urn:microsoft.com/office/officeart/2005/8/layout/pList2"/>
    <dgm:cxn modelId="{AAF5706A-54D3-45F7-A66F-87B8A5B05E0B}" type="presParOf" srcId="{A099416D-BFCA-4672-A4AD-0D43C18BCA0D}" destId="{1F6F3860-15CB-48B8-9717-EAB4151616F3}" srcOrd="1" destOrd="0" presId="urn:microsoft.com/office/officeart/2005/8/layout/pList2"/>
    <dgm:cxn modelId="{64EE170A-67A6-45EF-8EA1-188B1FC3D1B1}" type="presParOf" srcId="{A099416D-BFCA-4672-A4AD-0D43C18BCA0D}" destId="{2FC9366C-8C93-47ED-9FD8-137EA5CDCE2E}" srcOrd="2" destOrd="0" presId="urn:microsoft.com/office/officeart/2005/8/layout/pList2"/>
    <dgm:cxn modelId="{92CDFDE6-BF5B-4BF5-A9CA-5DE128FA65CB}" type="presParOf" srcId="{35F6D0CA-C8B7-4C7C-9554-32CFFA21957A}" destId="{CEE56CD6-B47B-4A71-9E4F-656DDEC682A4}" srcOrd="5" destOrd="0" presId="urn:microsoft.com/office/officeart/2005/8/layout/pList2"/>
    <dgm:cxn modelId="{6E24E0DC-30B7-494D-98CD-EBC5893A5469}" type="presParOf" srcId="{35F6D0CA-C8B7-4C7C-9554-32CFFA21957A}" destId="{C6B87D01-2A1B-413E-A577-22E1CC35EA8D}" srcOrd="6" destOrd="0" presId="urn:microsoft.com/office/officeart/2005/8/layout/pList2"/>
    <dgm:cxn modelId="{96EEB4EA-A7C7-4E44-8D8F-FCE45A8C202C}" type="presParOf" srcId="{C6B87D01-2A1B-413E-A577-22E1CC35EA8D}" destId="{25AB3E90-6368-4D85-8370-7C96B7233207}" srcOrd="0" destOrd="0" presId="urn:microsoft.com/office/officeart/2005/8/layout/pList2"/>
    <dgm:cxn modelId="{2CA8A51A-862D-4E4C-B629-F376195A16DA}" type="presParOf" srcId="{C6B87D01-2A1B-413E-A577-22E1CC35EA8D}" destId="{5646885C-4FB6-45B8-AB4A-E8C01ADE4C69}" srcOrd="1" destOrd="0" presId="urn:microsoft.com/office/officeart/2005/8/layout/pList2"/>
    <dgm:cxn modelId="{C7AA7140-9525-41EF-AB86-EB295BA80109}" type="presParOf" srcId="{C6B87D01-2A1B-413E-A577-22E1CC35EA8D}" destId="{06576756-EE9E-4A87-910E-39FD606FF47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8748BA-E0D4-488A-A24D-D870FFD81701}" type="doc">
      <dgm:prSet loTypeId="urn:microsoft.com/office/officeart/2009/3/layout/DescendingProcess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tr-TR"/>
        </a:p>
      </dgm:t>
    </dgm:pt>
    <dgm:pt modelId="{94EB122D-F40F-492C-8375-A021CEF3525F}">
      <dgm:prSet phldrT="[Metin]"/>
      <dgm:spPr/>
      <dgm:t>
        <a:bodyPr/>
        <a:lstStyle/>
        <a:p>
          <a:r>
            <a:rPr lang="tr-TR" dirty="0" smtClean="0"/>
            <a:t>1993 : Ev otomasyon ürünlerinin sınıflandırılması</a:t>
          </a:r>
        </a:p>
      </dgm:t>
    </dgm:pt>
    <dgm:pt modelId="{A77E9DF1-8A6F-4A31-8524-050BBC563DFF}" type="parTrans" cxnId="{364F2651-70AF-400A-98D5-EF6FEF76E629}">
      <dgm:prSet/>
      <dgm:spPr/>
      <dgm:t>
        <a:bodyPr/>
        <a:lstStyle/>
        <a:p>
          <a:endParaRPr lang="tr-TR"/>
        </a:p>
      </dgm:t>
    </dgm:pt>
    <dgm:pt modelId="{8997D479-1542-4804-8A15-145495E56C47}" type="sibTrans" cxnId="{364F2651-70AF-400A-98D5-EF6FEF76E629}">
      <dgm:prSet/>
      <dgm:spPr/>
      <dgm:t>
        <a:bodyPr/>
        <a:lstStyle/>
        <a:p>
          <a:endParaRPr lang="tr-TR"/>
        </a:p>
      </dgm:t>
    </dgm:pt>
    <dgm:pt modelId="{4163E85A-25B8-4F3F-B18B-064CCBC900DE}">
      <dgm:prSet phldrT="[Metin]"/>
      <dgm:spPr/>
      <dgm:t>
        <a:bodyPr/>
        <a:lstStyle/>
        <a:p>
          <a:r>
            <a:rPr lang="tr-TR" dirty="0" smtClean="0"/>
            <a:t>1995 : Telefon hatları ile eşyaların uzaktan kontrolü</a:t>
          </a:r>
          <a:endParaRPr lang="tr-TR" dirty="0"/>
        </a:p>
      </dgm:t>
    </dgm:pt>
    <dgm:pt modelId="{00AFC798-1EA0-45E3-AA31-D0666C418194}" type="parTrans" cxnId="{D2E99FBB-811A-4D76-A364-B4D8D16365F8}">
      <dgm:prSet/>
      <dgm:spPr/>
      <dgm:t>
        <a:bodyPr/>
        <a:lstStyle/>
        <a:p>
          <a:endParaRPr lang="tr-TR"/>
        </a:p>
      </dgm:t>
    </dgm:pt>
    <dgm:pt modelId="{8ACA5D15-E5DE-4CCF-9332-5A5F7D0885EE}" type="sibTrans" cxnId="{D2E99FBB-811A-4D76-A364-B4D8D16365F8}">
      <dgm:prSet/>
      <dgm:spPr/>
      <dgm:t>
        <a:bodyPr/>
        <a:lstStyle/>
        <a:p>
          <a:endParaRPr lang="tr-TR"/>
        </a:p>
      </dgm:t>
    </dgm:pt>
    <dgm:pt modelId="{D211BF56-A312-4C3A-B481-089E92A16874}">
      <dgm:prSet phldrT="[Metin]"/>
      <dgm:spPr/>
      <dgm:t>
        <a:bodyPr/>
        <a:lstStyle/>
        <a:p>
          <a:r>
            <a:rPr lang="tr-TR" dirty="0" smtClean="0"/>
            <a:t>1998 : Ev ve ofisler için uzaktan kontrol sistemi</a:t>
          </a:r>
          <a:endParaRPr lang="tr-TR" dirty="0"/>
        </a:p>
      </dgm:t>
    </dgm:pt>
    <dgm:pt modelId="{A666F416-4E27-4BEE-B5D4-77E48869ED3D}" type="parTrans" cxnId="{CA9D29A6-28A1-4D1C-8C25-D5DEEEFAD368}">
      <dgm:prSet/>
      <dgm:spPr/>
      <dgm:t>
        <a:bodyPr/>
        <a:lstStyle/>
        <a:p>
          <a:endParaRPr lang="tr-TR"/>
        </a:p>
      </dgm:t>
    </dgm:pt>
    <dgm:pt modelId="{BB207C87-DFC3-4E11-9477-58A901B0D1FC}" type="sibTrans" cxnId="{CA9D29A6-28A1-4D1C-8C25-D5DEEEFAD368}">
      <dgm:prSet/>
      <dgm:spPr/>
      <dgm:t>
        <a:bodyPr/>
        <a:lstStyle/>
        <a:p>
          <a:endParaRPr lang="tr-TR"/>
        </a:p>
      </dgm:t>
    </dgm:pt>
    <dgm:pt modelId="{BB89726C-84C1-458B-AC9B-7E327B09F7B5}">
      <dgm:prSet phldrT="[Metin]"/>
      <dgm:spPr/>
      <dgm:t>
        <a:bodyPr/>
        <a:lstStyle/>
        <a:p>
          <a:r>
            <a:rPr lang="tr-TR" dirty="0" smtClean="0"/>
            <a:t>2004 : Akıllı evin tanımlanması</a:t>
          </a:r>
          <a:endParaRPr lang="tr-TR" dirty="0"/>
        </a:p>
      </dgm:t>
    </dgm:pt>
    <dgm:pt modelId="{7BE79ADD-4582-438E-B872-F8ADE967C71D}" type="parTrans" cxnId="{DC64BB39-D565-4C07-ABD9-6FC42C3CE750}">
      <dgm:prSet/>
      <dgm:spPr/>
      <dgm:t>
        <a:bodyPr/>
        <a:lstStyle/>
        <a:p>
          <a:endParaRPr lang="tr-TR"/>
        </a:p>
      </dgm:t>
    </dgm:pt>
    <dgm:pt modelId="{1D2668A6-DB4C-4943-BF64-AB0AD4BED864}" type="sibTrans" cxnId="{DC64BB39-D565-4C07-ABD9-6FC42C3CE750}">
      <dgm:prSet/>
      <dgm:spPr/>
      <dgm:t>
        <a:bodyPr/>
        <a:lstStyle/>
        <a:p>
          <a:endParaRPr lang="tr-TR"/>
        </a:p>
      </dgm:t>
    </dgm:pt>
    <dgm:pt modelId="{6E661E06-8E17-4C7A-BE85-AE73F65A253A}">
      <dgm:prSet phldrT="[Metin]"/>
      <dgm:spPr/>
      <dgm:t>
        <a:bodyPr/>
        <a:lstStyle/>
        <a:p>
          <a:r>
            <a:rPr lang="tr-TR" dirty="0" smtClean="0"/>
            <a:t>2006 :  Vücut hareketlerini kullanarak akıllı ev kontrolü</a:t>
          </a:r>
          <a:endParaRPr lang="tr-TR" dirty="0"/>
        </a:p>
      </dgm:t>
    </dgm:pt>
    <dgm:pt modelId="{5F7F2F54-86F0-4D73-8DF5-26A4E41CAF15}" type="parTrans" cxnId="{34959305-ED2E-4A92-9D0F-31406AB3C6A3}">
      <dgm:prSet/>
      <dgm:spPr/>
      <dgm:t>
        <a:bodyPr/>
        <a:lstStyle/>
        <a:p>
          <a:endParaRPr lang="tr-TR"/>
        </a:p>
      </dgm:t>
    </dgm:pt>
    <dgm:pt modelId="{7320ED49-6363-4F18-8097-CB0E8572F968}" type="sibTrans" cxnId="{34959305-ED2E-4A92-9D0F-31406AB3C6A3}">
      <dgm:prSet/>
      <dgm:spPr/>
      <dgm:t>
        <a:bodyPr/>
        <a:lstStyle/>
        <a:p>
          <a:endParaRPr lang="tr-TR"/>
        </a:p>
      </dgm:t>
    </dgm:pt>
    <dgm:pt modelId="{4F5E4D19-B136-4A43-A3A2-17B0AE763D43}" type="pres">
      <dgm:prSet presAssocID="{308748BA-E0D4-488A-A24D-D870FFD81701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tr-TR"/>
        </a:p>
      </dgm:t>
    </dgm:pt>
    <dgm:pt modelId="{14B97B27-F20C-4B22-AA0F-BD3696763B91}" type="pres">
      <dgm:prSet presAssocID="{308748BA-E0D4-488A-A24D-D870FFD81701}" presName="arrowNode" presStyleLbl="node1" presStyleIdx="0" presStyleCnt="1"/>
      <dgm:spPr/>
    </dgm:pt>
    <dgm:pt modelId="{925AD374-D28B-46FB-8E9F-813AAA5EED05}" type="pres">
      <dgm:prSet presAssocID="{94EB122D-F40F-492C-8375-A021CEF3525F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0AD4113-0C5A-4DAC-9FFE-C9927AA15C7D}" type="pres">
      <dgm:prSet presAssocID="{4163E85A-25B8-4F3F-B18B-064CCBC900D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F39C7D2-C543-47D3-B5C9-3772C7381D36}" type="pres">
      <dgm:prSet presAssocID="{8ACA5D15-E5DE-4CCF-9332-5A5F7D0885EE}" presName="dotNode2" presStyleCnt="0"/>
      <dgm:spPr/>
    </dgm:pt>
    <dgm:pt modelId="{9608CC86-4E66-492C-A946-F40C93C6A7DF}" type="pres">
      <dgm:prSet presAssocID="{8ACA5D15-E5DE-4CCF-9332-5A5F7D0885EE}" presName="dotRepeatNode" presStyleLbl="fgShp" presStyleIdx="0" presStyleCnt="3"/>
      <dgm:spPr/>
      <dgm:t>
        <a:bodyPr/>
        <a:lstStyle/>
        <a:p>
          <a:endParaRPr lang="tr-TR"/>
        </a:p>
      </dgm:t>
    </dgm:pt>
    <dgm:pt modelId="{0CA901A7-D711-4EE8-B012-47014A6AF609}" type="pres">
      <dgm:prSet presAssocID="{D211BF56-A312-4C3A-B481-089E92A16874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43DF973-6585-4666-ABF7-D4BF2A8B0F1A}" type="pres">
      <dgm:prSet presAssocID="{BB207C87-DFC3-4E11-9477-58A901B0D1FC}" presName="dotNode3" presStyleCnt="0"/>
      <dgm:spPr/>
    </dgm:pt>
    <dgm:pt modelId="{C7D0B0B8-D59A-40AF-955F-C8F89DD302D1}" type="pres">
      <dgm:prSet presAssocID="{BB207C87-DFC3-4E11-9477-58A901B0D1FC}" presName="dotRepeatNode" presStyleLbl="fgShp" presStyleIdx="1" presStyleCnt="3"/>
      <dgm:spPr/>
      <dgm:t>
        <a:bodyPr/>
        <a:lstStyle/>
        <a:p>
          <a:endParaRPr lang="tr-TR"/>
        </a:p>
      </dgm:t>
    </dgm:pt>
    <dgm:pt modelId="{F0B921C2-BA04-4C0C-BA22-55F2B3EF2BA7}" type="pres">
      <dgm:prSet presAssocID="{BB89726C-84C1-458B-AC9B-7E327B09F7B5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F33EA34-7E42-4AAC-8066-547DD3B2B0F4}" type="pres">
      <dgm:prSet presAssocID="{1D2668A6-DB4C-4943-BF64-AB0AD4BED864}" presName="dotNode4" presStyleCnt="0"/>
      <dgm:spPr/>
    </dgm:pt>
    <dgm:pt modelId="{C82747C4-7614-4A51-BC67-E1500524E903}" type="pres">
      <dgm:prSet presAssocID="{1D2668A6-DB4C-4943-BF64-AB0AD4BED864}" presName="dotRepeatNode" presStyleLbl="fgShp" presStyleIdx="2" presStyleCnt="3"/>
      <dgm:spPr/>
      <dgm:t>
        <a:bodyPr/>
        <a:lstStyle/>
        <a:p>
          <a:endParaRPr lang="tr-TR"/>
        </a:p>
      </dgm:t>
    </dgm:pt>
    <dgm:pt modelId="{F40F1B78-96C2-4EDC-A333-FE1F14170E7D}" type="pres">
      <dgm:prSet presAssocID="{6E661E06-8E17-4C7A-BE85-AE73F65A253A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C64BB39-D565-4C07-ABD9-6FC42C3CE750}" srcId="{308748BA-E0D4-488A-A24D-D870FFD81701}" destId="{BB89726C-84C1-458B-AC9B-7E327B09F7B5}" srcOrd="3" destOrd="0" parTransId="{7BE79ADD-4582-438E-B872-F8ADE967C71D}" sibTransId="{1D2668A6-DB4C-4943-BF64-AB0AD4BED864}"/>
    <dgm:cxn modelId="{2F350E45-4A2B-4956-977D-90BC71BAB6FD}" type="presOf" srcId="{94EB122D-F40F-492C-8375-A021CEF3525F}" destId="{925AD374-D28B-46FB-8E9F-813AAA5EED05}" srcOrd="0" destOrd="0" presId="urn:microsoft.com/office/officeart/2009/3/layout/DescendingProcess"/>
    <dgm:cxn modelId="{5A201DE5-7A41-4958-8E3B-9787CD87257B}" type="presOf" srcId="{4163E85A-25B8-4F3F-B18B-064CCBC900DE}" destId="{40AD4113-0C5A-4DAC-9FFE-C9927AA15C7D}" srcOrd="0" destOrd="0" presId="urn:microsoft.com/office/officeart/2009/3/layout/DescendingProcess"/>
    <dgm:cxn modelId="{48B8D9F4-272F-4757-B40A-0314A9EE7219}" type="presOf" srcId="{1D2668A6-DB4C-4943-BF64-AB0AD4BED864}" destId="{C82747C4-7614-4A51-BC67-E1500524E903}" srcOrd="0" destOrd="0" presId="urn:microsoft.com/office/officeart/2009/3/layout/DescendingProcess"/>
    <dgm:cxn modelId="{8C671652-1848-434C-A806-55086F1D3196}" type="presOf" srcId="{D211BF56-A312-4C3A-B481-089E92A16874}" destId="{0CA901A7-D711-4EE8-B012-47014A6AF609}" srcOrd="0" destOrd="0" presId="urn:microsoft.com/office/officeart/2009/3/layout/DescendingProcess"/>
    <dgm:cxn modelId="{364F2651-70AF-400A-98D5-EF6FEF76E629}" srcId="{308748BA-E0D4-488A-A24D-D870FFD81701}" destId="{94EB122D-F40F-492C-8375-A021CEF3525F}" srcOrd="0" destOrd="0" parTransId="{A77E9DF1-8A6F-4A31-8524-050BBC563DFF}" sibTransId="{8997D479-1542-4804-8A15-145495E56C47}"/>
    <dgm:cxn modelId="{34959305-ED2E-4A92-9D0F-31406AB3C6A3}" srcId="{308748BA-E0D4-488A-A24D-D870FFD81701}" destId="{6E661E06-8E17-4C7A-BE85-AE73F65A253A}" srcOrd="4" destOrd="0" parTransId="{5F7F2F54-86F0-4D73-8DF5-26A4E41CAF15}" sibTransId="{7320ED49-6363-4F18-8097-CB0E8572F968}"/>
    <dgm:cxn modelId="{D2E99FBB-811A-4D76-A364-B4D8D16365F8}" srcId="{308748BA-E0D4-488A-A24D-D870FFD81701}" destId="{4163E85A-25B8-4F3F-B18B-064CCBC900DE}" srcOrd="1" destOrd="0" parTransId="{00AFC798-1EA0-45E3-AA31-D0666C418194}" sibTransId="{8ACA5D15-E5DE-4CCF-9332-5A5F7D0885EE}"/>
    <dgm:cxn modelId="{11AD66BF-85AE-4087-B88F-173DB981DE28}" type="presOf" srcId="{BB207C87-DFC3-4E11-9477-58A901B0D1FC}" destId="{C7D0B0B8-D59A-40AF-955F-C8F89DD302D1}" srcOrd="0" destOrd="0" presId="urn:microsoft.com/office/officeart/2009/3/layout/DescendingProcess"/>
    <dgm:cxn modelId="{80B8436C-076C-4EDB-8CE0-4014787F1C68}" type="presOf" srcId="{8ACA5D15-E5DE-4CCF-9332-5A5F7D0885EE}" destId="{9608CC86-4E66-492C-A946-F40C93C6A7DF}" srcOrd="0" destOrd="0" presId="urn:microsoft.com/office/officeart/2009/3/layout/DescendingProcess"/>
    <dgm:cxn modelId="{8D516A65-0AE5-40D2-B108-4A4FDC1A9C9C}" type="presOf" srcId="{308748BA-E0D4-488A-A24D-D870FFD81701}" destId="{4F5E4D19-B136-4A43-A3A2-17B0AE763D43}" srcOrd="0" destOrd="0" presId="urn:microsoft.com/office/officeart/2009/3/layout/DescendingProcess"/>
    <dgm:cxn modelId="{F7669609-4A3C-4D0B-BDDC-D85B301F04E3}" type="presOf" srcId="{BB89726C-84C1-458B-AC9B-7E327B09F7B5}" destId="{F0B921C2-BA04-4C0C-BA22-55F2B3EF2BA7}" srcOrd="0" destOrd="0" presId="urn:microsoft.com/office/officeart/2009/3/layout/DescendingProcess"/>
    <dgm:cxn modelId="{C47EEC1A-506D-4626-9FAF-B44D6646ADF4}" type="presOf" srcId="{6E661E06-8E17-4C7A-BE85-AE73F65A253A}" destId="{F40F1B78-96C2-4EDC-A333-FE1F14170E7D}" srcOrd="0" destOrd="0" presId="urn:microsoft.com/office/officeart/2009/3/layout/DescendingProcess"/>
    <dgm:cxn modelId="{CA9D29A6-28A1-4D1C-8C25-D5DEEEFAD368}" srcId="{308748BA-E0D4-488A-A24D-D870FFD81701}" destId="{D211BF56-A312-4C3A-B481-089E92A16874}" srcOrd="2" destOrd="0" parTransId="{A666F416-4E27-4BEE-B5D4-77E48869ED3D}" sibTransId="{BB207C87-DFC3-4E11-9477-58A901B0D1FC}"/>
    <dgm:cxn modelId="{A18E1770-7B5C-47A8-B9B3-B16F8FEC99C1}" type="presParOf" srcId="{4F5E4D19-B136-4A43-A3A2-17B0AE763D43}" destId="{14B97B27-F20C-4B22-AA0F-BD3696763B91}" srcOrd="0" destOrd="0" presId="urn:microsoft.com/office/officeart/2009/3/layout/DescendingProcess"/>
    <dgm:cxn modelId="{652A308F-49F6-43F1-B4FC-44CE07B97FD4}" type="presParOf" srcId="{4F5E4D19-B136-4A43-A3A2-17B0AE763D43}" destId="{925AD374-D28B-46FB-8E9F-813AAA5EED05}" srcOrd="1" destOrd="0" presId="urn:microsoft.com/office/officeart/2009/3/layout/DescendingProcess"/>
    <dgm:cxn modelId="{782A7276-A0BF-4D42-BCF3-6BF337DCD845}" type="presParOf" srcId="{4F5E4D19-B136-4A43-A3A2-17B0AE763D43}" destId="{40AD4113-0C5A-4DAC-9FFE-C9927AA15C7D}" srcOrd="2" destOrd="0" presId="urn:microsoft.com/office/officeart/2009/3/layout/DescendingProcess"/>
    <dgm:cxn modelId="{A70CD760-F5B7-4BB3-8638-AA86A2454083}" type="presParOf" srcId="{4F5E4D19-B136-4A43-A3A2-17B0AE763D43}" destId="{AF39C7D2-C543-47D3-B5C9-3772C7381D36}" srcOrd="3" destOrd="0" presId="urn:microsoft.com/office/officeart/2009/3/layout/DescendingProcess"/>
    <dgm:cxn modelId="{4557AEE6-8AA7-4154-89B7-61B0C81F4ACD}" type="presParOf" srcId="{AF39C7D2-C543-47D3-B5C9-3772C7381D36}" destId="{9608CC86-4E66-492C-A946-F40C93C6A7DF}" srcOrd="0" destOrd="0" presId="urn:microsoft.com/office/officeart/2009/3/layout/DescendingProcess"/>
    <dgm:cxn modelId="{C64898B1-D738-4903-8F5B-9B0EDF2E9B72}" type="presParOf" srcId="{4F5E4D19-B136-4A43-A3A2-17B0AE763D43}" destId="{0CA901A7-D711-4EE8-B012-47014A6AF609}" srcOrd="4" destOrd="0" presId="urn:microsoft.com/office/officeart/2009/3/layout/DescendingProcess"/>
    <dgm:cxn modelId="{A61DC689-0EF3-4885-AF81-53979E390C16}" type="presParOf" srcId="{4F5E4D19-B136-4A43-A3A2-17B0AE763D43}" destId="{743DF973-6585-4666-ABF7-D4BF2A8B0F1A}" srcOrd="5" destOrd="0" presId="urn:microsoft.com/office/officeart/2009/3/layout/DescendingProcess"/>
    <dgm:cxn modelId="{DCDDE14B-BC96-4195-93B4-29B22649573A}" type="presParOf" srcId="{743DF973-6585-4666-ABF7-D4BF2A8B0F1A}" destId="{C7D0B0B8-D59A-40AF-955F-C8F89DD302D1}" srcOrd="0" destOrd="0" presId="urn:microsoft.com/office/officeart/2009/3/layout/DescendingProcess"/>
    <dgm:cxn modelId="{4D860FD1-0330-4DCF-BD41-1D3828E56B8C}" type="presParOf" srcId="{4F5E4D19-B136-4A43-A3A2-17B0AE763D43}" destId="{F0B921C2-BA04-4C0C-BA22-55F2B3EF2BA7}" srcOrd="6" destOrd="0" presId="urn:microsoft.com/office/officeart/2009/3/layout/DescendingProcess"/>
    <dgm:cxn modelId="{406913EE-8983-4018-B7C7-5120413A17DF}" type="presParOf" srcId="{4F5E4D19-B136-4A43-A3A2-17B0AE763D43}" destId="{6F33EA34-7E42-4AAC-8066-547DD3B2B0F4}" srcOrd="7" destOrd="0" presId="urn:microsoft.com/office/officeart/2009/3/layout/DescendingProcess"/>
    <dgm:cxn modelId="{0B20AF2A-31F6-4207-87B6-5B15C6655083}" type="presParOf" srcId="{6F33EA34-7E42-4AAC-8066-547DD3B2B0F4}" destId="{C82747C4-7614-4A51-BC67-E1500524E903}" srcOrd="0" destOrd="0" presId="urn:microsoft.com/office/officeart/2009/3/layout/DescendingProcess"/>
    <dgm:cxn modelId="{A26AF82F-A195-4CF4-944E-DDAEA5921DA4}" type="presParOf" srcId="{4F5E4D19-B136-4A43-A3A2-17B0AE763D43}" destId="{F40F1B78-96C2-4EDC-A333-FE1F14170E7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EB35-F945-41D7-B735-9D48024CC0CB}">
      <dsp:nvSpPr>
        <dsp:cNvPr id="0" name=""/>
        <dsp:cNvSpPr/>
      </dsp:nvSpPr>
      <dsp:spPr>
        <a:xfrm>
          <a:off x="0" y="158677"/>
          <a:ext cx="6314504" cy="180000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3BD5F-7256-483B-9049-CEA1AEA19906}">
      <dsp:nvSpPr>
        <dsp:cNvPr id="0" name=""/>
        <dsp:cNvSpPr/>
      </dsp:nvSpPr>
      <dsp:spPr>
        <a:xfrm>
          <a:off x="191174" y="381559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6E35A-8F6A-4ED7-AA38-4DBA5F9C4680}">
      <dsp:nvSpPr>
        <dsp:cNvPr id="0" name=""/>
        <dsp:cNvSpPr/>
      </dsp:nvSpPr>
      <dsp:spPr>
        <a:xfrm rot="10800000">
          <a:off x="191174" y="1942013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Hırsız alarmı</a:t>
          </a:r>
          <a:endParaRPr lang="tr-T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Gaz kaçağı kontrolü</a:t>
          </a:r>
          <a:endParaRPr lang="tr-TR" sz="1600" kern="1200" dirty="0"/>
        </a:p>
      </dsp:txBody>
      <dsp:txXfrm rot="10800000">
        <a:off x="233601" y="1942013"/>
        <a:ext cx="1294717" cy="1397583"/>
      </dsp:txXfrm>
    </dsp:sp>
    <dsp:sp modelId="{82609887-93F4-406D-930D-269905BA5876}">
      <dsp:nvSpPr>
        <dsp:cNvPr id="0" name=""/>
        <dsp:cNvSpPr/>
      </dsp:nvSpPr>
      <dsp:spPr>
        <a:xfrm>
          <a:off x="1708702" y="321235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FF3EE-4048-4CC6-BC00-25CFA3399FD2}">
      <dsp:nvSpPr>
        <dsp:cNvPr id="0" name=""/>
        <dsp:cNvSpPr/>
      </dsp:nvSpPr>
      <dsp:spPr>
        <a:xfrm rot="10800000">
          <a:off x="1700452" y="1941606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Sıcaklık</a:t>
          </a:r>
          <a:endParaRPr lang="tr-T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Işık kontrolü</a:t>
          </a:r>
          <a:endParaRPr lang="tr-TR" sz="1600" kern="1200" dirty="0"/>
        </a:p>
      </dsp:txBody>
      <dsp:txXfrm rot="10800000">
        <a:off x="1742879" y="1941606"/>
        <a:ext cx="1294717" cy="1397583"/>
      </dsp:txXfrm>
    </dsp:sp>
    <dsp:sp modelId="{2FC9366C-8C93-47ED-9FD8-137EA5CDCE2E}">
      <dsp:nvSpPr>
        <dsp:cNvPr id="0" name=""/>
        <dsp:cNvSpPr/>
      </dsp:nvSpPr>
      <dsp:spPr>
        <a:xfrm>
          <a:off x="3226230" y="295374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42D3F-25D3-4E9F-8711-4197DB0CBB2D}">
      <dsp:nvSpPr>
        <dsp:cNvPr id="0" name=""/>
        <dsp:cNvSpPr/>
      </dsp:nvSpPr>
      <dsp:spPr>
        <a:xfrm rot="10800000">
          <a:off x="3226230" y="1941582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Bitki sulama</a:t>
          </a:r>
          <a:endParaRPr lang="tr-TR" sz="1600" kern="1200" dirty="0"/>
        </a:p>
      </dsp:txBody>
      <dsp:txXfrm rot="10800000">
        <a:off x="3268657" y="1941582"/>
        <a:ext cx="1294717" cy="1397583"/>
      </dsp:txXfrm>
    </dsp:sp>
    <dsp:sp modelId="{06576756-EE9E-4A87-910E-39FD606FF472}">
      <dsp:nvSpPr>
        <dsp:cNvPr id="0" name=""/>
        <dsp:cNvSpPr/>
      </dsp:nvSpPr>
      <dsp:spPr>
        <a:xfrm>
          <a:off x="4727245" y="380611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B3E90-6368-4D85-8370-7C96B7233207}">
      <dsp:nvSpPr>
        <dsp:cNvPr id="0" name=""/>
        <dsp:cNvSpPr/>
      </dsp:nvSpPr>
      <dsp:spPr>
        <a:xfrm rot="10800000">
          <a:off x="4735495" y="1959077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Web sayfası üzerinden kontrol</a:t>
          </a:r>
          <a:endParaRPr lang="tr-TR" sz="1600" kern="1200" dirty="0"/>
        </a:p>
      </dsp:txBody>
      <dsp:txXfrm rot="10800000">
        <a:off x="4777922" y="1959077"/>
        <a:ext cx="1294717" cy="1397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97B27-F20C-4B22-AA0F-BD3696763B91}">
      <dsp:nvSpPr>
        <dsp:cNvPr id="0" name=""/>
        <dsp:cNvSpPr/>
      </dsp:nvSpPr>
      <dsp:spPr>
        <a:xfrm rot="4396374">
          <a:off x="669058" y="753219"/>
          <a:ext cx="3267583" cy="2278731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6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8CC86-4E66-492C-A946-F40C93C6A7DF}">
      <dsp:nvSpPr>
        <dsp:cNvPr id="0" name=""/>
        <dsp:cNvSpPr/>
      </dsp:nvSpPr>
      <dsp:spPr>
        <a:xfrm>
          <a:off x="1893105" y="1050763"/>
          <a:ext cx="82516" cy="82516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3975" dist="41275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D0B0B8-D59A-40AF-955F-C8F89DD302D1}">
      <dsp:nvSpPr>
        <dsp:cNvPr id="0" name=""/>
        <dsp:cNvSpPr/>
      </dsp:nvSpPr>
      <dsp:spPr>
        <a:xfrm>
          <a:off x="2458117" y="1506497"/>
          <a:ext cx="82516" cy="82516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3975" dist="41275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2747C4-7614-4A51-BC67-E1500524E903}">
      <dsp:nvSpPr>
        <dsp:cNvPr id="0" name=""/>
        <dsp:cNvSpPr/>
      </dsp:nvSpPr>
      <dsp:spPr>
        <a:xfrm>
          <a:off x="2881564" y="2039449"/>
          <a:ext cx="82516" cy="82516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3975" dist="41275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5AD374-D28B-46FB-8E9F-813AAA5EED05}">
      <dsp:nvSpPr>
        <dsp:cNvPr id="0" name=""/>
        <dsp:cNvSpPr/>
      </dsp:nvSpPr>
      <dsp:spPr>
        <a:xfrm>
          <a:off x="450009" y="0"/>
          <a:ext cx="1540564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1993 : Ev otomasyon ürünlerinin sınıflandırılması</a:t>
          </a:r>
        </a:p>
      </dsp:txBody>
      <dsp:txXfrm>
        <a:off x="450009" y="0"/>
        <a:ext cx="1540564" cy="605627"/>
      </dsp:txXfrm>
    </dsp:sp>
    <dsp:sp modelId="{40AD4113-0C5A-4DAC-9FFE-C9927AA15C7D}">
      <dsp:nvSpPr>
        <dsp:cNvPr id="0" name=""/>
        <dsp:cNvSpPr/>
      </dsp:nvSpPr>
      <dsp:spPr>
        <a:xfrm>
          <a:off x="2365305" y="789207"/>
          <a:ext cx="2248390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1995 : Telefon hatları ile eşyaların uzaktan kontrolü</a:t>
          </a:r>
          <a:endParaRPr lang="tr-TR" sz="1300" kern="1200" dirty="0"/>
        </a:p>
      </dsp:txBody>
      <dsp:txXfrm>
        <a:off x="2365305" y="789207"/>
        <a:ext cx="2248390" cy="605627"/>
      </dsp:txXfrm>
    </dsp:sp>
    <dsp:sp modelId="{0CA901A7-D711-4EE8-B012-47014A6AF609}">
      <dsp:nvSpPr>
        <dsp:cNvPr id="0" name=""/>
        <dsp:cNvSpPr/>
      </dsp:nvSpPr>
      <dsp:spPr>
        <a:xfrm>
          <a:off x="450009" y="1244942"/>
          <a:ext cx="1790385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1998 : Ev ve ofisler için uzaktan kontrol sistemi</a:t>
          </a:r>
          <a:endParaRPr lang="tr-TR" sz="1300" kern="1200" dirty="0"/>
        </a:p>
      </dsp:txBody>
      <dsp:txXfrm>
        <a:off x="450009" y="1244942"/>
        <a:ext cx="1790385" cy="605627"/>
      </dsp:txXfrm>
    </dsp:sp>
    <dsp:sp modelId="{F0B921C2-BA04-4C0C-BA22-55F2B3EF2BA7}">
      <dsp:nvSpPr>
        <dsp:cNvPr id="0" name=""/>
        <dsp:cNvSpPr/>
      </dsp:nvSpPr>
      <dsp:spPr>
        <a:xfrm>
          <a:off x="3239679" y="1777894"/>
          <a:ext cx="1374016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2004 : Akıllı evin tanımlanması</a:t>
          </a:r>
          <a:endParaRPr lang="tr-TR" sz="1300" kern="1200" dirty="0"/>
        </a:p>
      </dsp:txBody>
      <dsp:txXfrm>
        <a:off x="3239679" y="1777894"/>
        <a:ext cx="1374016" cy="605627"/>
      </dsp:txXfrm>
    </dsp:sp>
    <dsp:sp modelId="{F40F1B78-96C2-4EDC-A333-FE1F14170E7D}">
      <dsp:nvSpPr>
        <dsp:cNvPr id="0" name=""/>
        <dsp:cNvSpPr/>
      </dsp:nvSpPr>
      <dsp:spPr>
        <a:xfrm>
          <a:off x="2531852" y="3179542"/>
          <a:ext cx="2081843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2006 :  Vücut hareketlerini kullanarak akıllı ev kontrolü</a:t>
          </a:r>
          <a:endParaRPr lang="tr-TR" sz="1300" kern="1200" dirty="0"/>
        </a:p>
      </dsp:txBody>
      <dsp:txXfrm>
        <a:off x="2531852" y="3179542"/>
        <a:ext cx="2081843" cy="60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DFEAC2-31C5-4E20-8392-90B3ACECF82B}" type="datetime1">
              <a:rPr lang="tr-TR" smtClean="0"/>
              <a:t>25.04.2018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D7EAE-6B40-42B4-9C34-6BA0B13E0324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59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267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 rtl="0">
              <a:defRPr sz="60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 smtClean="0"/>
              <a:t>Asıl alt başlık stilini düzenlemek için tıklatın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94E88-F1F8-4CAB-9F29-9B03A1C10A31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smtClean="0"/>
              <a:t>Asıl metin stillerini düzenlemek için tıklatın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smtClean="0"/>
              <a:t>İkinci düzey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smtClean="0"/>
              <a:t>Üçüncü düzey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smtClean="0"/>
              <a:t>Dördüncü düzey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EF780-D8D0-49CD-835A-B5D244B8054E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D95DCC-1E7A-4E1F-9CCC-D117988B022E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85324-8F32-4C80-A359-D3A8C5DB7931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1EFAB-5A3E-4A81-B1B7-3E6936263CBE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 rtl="0">
              <a:defRPr sz="60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1D2FD-63FB-47C0-929B-561F88D39C7E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40FE2-8244-4E8C-89F6-A069EF214C54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F57108-5D1B-4AF3-A09D-3E9B51DD64F9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F5B11-2220-4957-B834-D72A7A6865A5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C8F7A0-535A-4EF9-8CED-F049CF164F43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5B58F-6C21-4971-B0FC-C86C7EDDE00A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8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13516-4ACF-42A6-85AA-BE881FC0FF15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FA9B00F-A425-434F-A181-0B307C38ADD4}" type="datetime1">
              <a:rPr lang="tr-TR" noProof="0" smtClean="0"/>
              <a:t>25.04.2018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Autofit/>
          </a:bodyPr>
          <a:lstStyle/>
          <a:p>
            <a:pPr algn="l" rtl="0"/>
            <a:r>
              <a:rPr lang="tr-TR" sz="3200" dirty="0" smtClean="0"/>
              <a:t>Eskişehir Osmangazi Üniversitesi</a:t>
            </a:r>
            <a:br>
              <a:rPr lang="tr-TR" sz="3200" dirty="0" smtClean="0"/>
            </a:br>
            <a:r>
              <a:rPr lang="tr-TR" sz="3200" dirty="0" smtClean="0"/>
              <a:t>Bilgisayar Mühendisliği Bölümü</a:t>
            </a:r>
            <a:br>
              <a:rPr lang="tr-TR" sz="3200" dirty="0" smtClean="0"/>
            </a:br>
            <a:r>
              <a:rPr lang="tr-TR" sz="3200" dirty="0" smtClean="0"/>
              <a:t>Tasarım Süreçleri Dersi</a:t>
            </a:r>
            <a:br>
              <a:rPr lang="tr-TR" sz="3200" dirty="0" smtClean="0"/>
            </a:br>
            <a:r>
              <a:rPr lang="tr-TR" sz="3200" dirty="0" smtClean="0"/>
              <a:t>Akıllı Ev Projesi – Analiz Aşaması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normAutofit/>
          </a:bodyPr>
          <a:lstStyle/>
          <a:p>
            <a:pPr algn="l"/>
            <a:r>
              <a:rPr lang="tr-TR" sz="1800" dirty="0"/>
              <a:t>152120131062 - Havva Ülker</a:t>
            </a:r>
          </a:p>
          <a:p>
            <a:pPr algn="l"/>
            <a:r>
              <a:rPr lang="tr-TR" sz="1800" dirty="0"/>
              <a:t>152120141001 - Cansu </a:t>
            </a:r>
            <a:r>
              <a:rPr lang="tr-TR" sz="1800" dirty="0" err="1"/>
              <a:t>Akca</a:t>
            </a:r>
            <a:endParaRPr lang="tr-TR" sz="1800" dirty="0"/>
          </a:p>
          <a:p>
            <a:pPr algn="l"/>
            <a:r>
              <a:rPr lang="tr-TR" sz="1800" dirty="0"/>
              <a:t>152120141012 - Tayfun Bayındır</a:t>
            </a:r>
          </a:p>
          <a:p>
            <a:pPr algn="l"/>
            <a:r>
              <a:rPr lang="tr-TR" sz="1800" dirty="0"/>
              <a:t>152120141064 - Zeynep Teke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32" y="1530624"/>
            <a:ext cx="2566868" cy="252004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454992" y="5026273"/>
            <a:ext cx="1190446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 anchorCtr="1">
            <a:spAutoFit/>
          </a:bodyPr>
          <a:lstStyle/>
          <a:p>
            <a:r>
              <a:rPr lang="tr-TR" sz="1400" dirty="0" smtClean="0">
                <a:solidFill>
                  <a:schemeClr val="bg2">
                    <a:lumMod val="25000"/>
                  </a:schemeClr>
                </a:solidFill>
              </a:rPr>
              <a:t>NİSAN 2018</a:t>
            </a:r>
            <a:endParaRPr lang="tr-T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4.  Gözlem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2324100" y="2391792"/>
            <a:ext cx="8065699" cy="303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Günümüz standart ev yaşamının ev sakinleri açısından dezavantaj olabilecek durumlarının tespit edilerek daha güvenli ve konforlu bir sistemin ihtiyaç duyulup duyulmamasını kontrol etmektir</a:t>
            </a:r>
            <a:r>
              <a:rPr lang="tr-TR" sz="24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Rapor, ev sakinlerini </a:t>
            </a:r>
            <a:r>
              <a:rPr lang="tr-TR" sz="2400" dirty="0"/>
              <a:t>ev </a:t>
            </a:r>
            <a:r>
              <a:rPr lang="tr-TR" sz="2400" dirty="0" smtClean="0"/>
              <a:t>ortamında gözlemleyerek </a:t>
            </a:r>
            <a:r>
              <a:rPr lang="tr-TR" sz="2400" dirty="0"/>
              <a:t>hazırlanmıştır</a:t>
            </a:r>
            <a:r>
              <a:rPr lang="tr-TR" sz="2400" dirty="0" smtClean="0"/>
              <a:t>. Yapılan gözlemlerde </a:t>
            </a:r>
            <a:r>
              <a:rPr lang="tr-TR" sz="2400" dirty="0"/>
              <a:t>küçük çocuğu </a:t>
            </a:r>
            <a:r>
              <a:rPr lang="tr-TR" sz="2400" dirty="0" smtClean="0"/>
              <a:t>olan, iş </a:t>
            </a:r>
            <a:r>
              <a:rPr lang="tr-TR" sz="2400" dirty="0"/>
              <a:t>ve ev hayatı çok yoğun </a:t>
            </a:r>
            <a:r>
              <a:rPr lang="tr-TR" sz="2400" dirty="0" smtClean="0"/>
              <a:t>olan, özellikle </a:t>
            </a:r>
            <a:r>
              <a:rPr lang="tr-TR" sz="2400" dirty="0"/>
              <a:t>yaşlı ve engelli bireylerin sıkıntı çektiği </a:t>
            </a:r>
            <a:r>
              <a:rPr lang="tr-TR" sz="2400" dirty="0" smtClean="0"/>
              <a:t>görüldü.</a:t>
            </a:r>
          </a:p>
        </p:txBody>
      </p:sp>
    </p:spTree>
    <p:extLst>
      <p:ext uri="{BB962C8B-B14F-4D97-AF65-F5344CB8AC3E}">
        <p14:creationId xmlns:p14="http://schemas.microsoft.com/office/powerpoint/2010/main" val="12303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388580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5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Prototip ve Hızlı Uygulama Tasarımı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2324100" y="2391792"/>
            <a:ext cx="8065699" cy="3034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Prototip, </a:t>
            </a:r>
            <a:r>
              <a:rPr lang="tr-TR" sz="2400" dirty="0"/>
              <a:t>herhangi bir ürünün ilk örneği anlamını taşımaktadır. Bir konuda geliştirilecek olan yeni ürün hakkında fikir toplamak, o ürünün istenen ve beklenen özelliklere sahip olup olmadığını gözlemlemek için özellikle seri üretime geçilmeden yada ürünü tamamlanmış kabul edip piyasaya sürülmeden, son kontrollerin yapılması için geliştirilen ilk örnektir.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Hızlı Uygulama Tasarım(HUG), prototip aracının kullanarak, yeni sistemin analizini, tasarımını ve uygulamasını bir çok yerde iç içe barındıran hızlı bir sistem analizi ve tasarım </a:t>
            </a:r>
            <a:r>
              <a:rPr lang="tr-TR" sz="2400" dirty="0" smtClean="0"/>
              <a:t>sürecidir.</a:t>
            </a:r>
          </a:p>
        </p:txBody>
      </p:sp>
    </p:spTree>
    <p:extLst>
      <p:ext uri="{BB962C8B-B14F-4D97-AF65-F5344CB8AC3E}">
        <p14:creationId xmlns:p14="http://schemas.microsoft.com/office/powerpoint/2010/main" val="21807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</a:t>
            </a: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Kavramsal Veri Akış Şeması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57" y="2897893"/>
            <a:ext cx="6307921" cy="35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Oğul Akış Şeması 1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65" y="2954763"/>
            <a:ext cx="6045248" cy="33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Oğul Akış Şeması 2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863970"/>
            <a:ext cx="4706024" cy="38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1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Oğul Akış Şeması 3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70" y="2915727"/>
            <a:ext cx="7276939" cy="32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Oğul Akış Şeması 4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82" y="2750847"/>
            <a:ext cx="7349706" cy="38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 Veri Akış Şeması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Oğul Akış Şeması 5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8" y="2809528"/>
            <a:ext cx="6875253" cy="36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64696"/>
              </p:ext>
            </p:extLst>
          </p:nvPr>
        </p:nvGraphicFramePr>
        <p:xfrm>
          <a:off x="2324099" y="2241990"/>
          <a:ext cx="8812603" cy="4273203"/>
        </p:xfrm>
        <a:graphic>
          <a:graphicData uri="http://schemas.openxmlformats.org/drawingml/2006/table">
            <a:tbl>
              <a:tblPr firstRow="1" firstCol="1" bandRow="1"/>
              <a:tblGrid>
                <a:gridCol w="850647"/>
                <a:gridCol w="855546"/>
                <a:gridCol w="1101269"/>
                <a:gridCol w="3476059"/>
                <a:gridCol w="1543736"/>
                <a:gridCol w="985346"/>
              </a:tblGrid>
              <a:tr h="353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Olay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İstemci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Tetikleyici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İşlem 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Yanıt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Hedef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5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Kapı açılması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Mesafe sensörü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Kullanıcının kapıyı açma girişiminde bulunması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Mesafenin ölçülmesi ve gerekli durumda uyarı verilmesi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6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Gaz kaçağı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Gaz sensörü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Odanın içerisindeki gaz miktarının ölçülmesi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Gaz miktarının ölçülmesi ve  gerekli durumda uyarı verilmesi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Sıcaklık kontrolü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Sıcaklık sensörü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Odanın sıcaklığının ölçülmesi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Gerekli durumda kombi ve klima ayarlarının değiştirilmesi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15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5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şık</a:t>
                      </a:r>
                      <a:r>
                        <a:rPr lang="en-US" sz="115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b="1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kontrolü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15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15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Işık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sensörü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15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Ortamın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ışık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şiddetinin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ölçülmesi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Işık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miktarının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ölçülmesi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gerekli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durumda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lambaların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açılması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15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Nem kontrolü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Nem sensörü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Ortamların nem miktarının ölçülmesi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Nem  miktarının sistemde  bilgilerinin verilmesi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Toprak nem kontrolü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Toprak nemi sensörü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Toprağın nem miktarının ölçülmesi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Nem  miktarının sistemde  bilgilerinin verilmesi</a:t>
                      </a:r>
                      <a:endParaRPr lang="tr-TR" sz="115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Kullanıcı</a:t>
                      </a:r>
                      <a:endParaRPr lang="tr-TR" sz="115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3" marR="56123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08427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Kapı Açılması                                                    İşlem No: 1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a:t>Kullanıcının kapıyı açma girişiminde bulunması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: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a:t>Mesafe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Girdi İsmi                         Kaynak                                  Çıktı                                        Hedef  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Mesafe                               Sensör                                     Mesafe miktarı                        Kullanıcı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: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Kullanıcı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kapıyı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açma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girişiminde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Ölçümün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tamamlanması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ile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birlikte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bildirim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bulunur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                                   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gönderilir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2)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Mesafe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sensörü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kapı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ve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duvar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arasındaki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uzaklığı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ölçer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Mesafe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miktarına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uyarı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verir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İçindekiler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lvl="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tr-TR" dirty="0" smtClean="0"/>
              <a:t>Planlama Aşaması Özeti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tr-TR" dirty="0"/>
              <a:t>Sistem Gereksinimlerini Ortaya Çıkarma Yöntem ve Teknikleri</a:t>
            </a:r>
          </a:p>
          <a:p>
            <a:pPr marL="514350" lvl="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tr-TR" dirty="0" smtClean="0"/>
              <a:t>Gereksinimler</a:t>
            </a:r>
            <a:endParaRPr lang="tr-TR" dirty="0"/>
          </a:p>
          <a:p>
            <a:pPr marL="514350" lvl="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39" y="3531767"/>
            <a:ext cx="5828947" cy="2576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60255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Gaz Kaçağı Kontrolü                                                    İşlem No: 2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Odanın içindeki gaz miktarının ölçülmesi.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Gaz 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Girdi İsmi                         Kaynak                                  Çıktı                                               Hedef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Gaz Miktarı                      Gaz Sensörü                           Gaz Miktarı                                   Kullanıcı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:   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gaz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miktarı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ölçülür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  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Eğer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gaz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miktarı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değerin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2)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Sensörden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gelen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veriler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web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panelinde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gösterilir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üzerindeyse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bildirim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gönderilir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76683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Sıcaklık Kontrolü                                                    İşlem No: 3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a:t>Odanın sıcaklığının ölçülmesi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Sıcaklık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Girdi İsmi                         Kaynak                                  Çıktı                                               Hedef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Sıcaklık Değeri                 Sıcaklık Sensörü                   Sıcaklık  Miktarı                            Kullanıcı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:     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sıcaklık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değeri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ölçülür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Eğer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sıcaklığı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değerinden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2)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Sensörden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gelen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veriler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web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panelinde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gösterilir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farklı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ise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sıcaklığı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ayarlanır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66011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Işık Kontrolü                                                    İşlem No: 4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a:t>Ortamın ışık şiddetinin ölçülmesi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Işık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Girdi İsmi                         Kaynak                                  Çıktı                                               Hedef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Işık Miktarı                       Işık Sensörü                          Işık Miktarı                                   Kullanıcı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:     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ışık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miktarı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ölçülür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   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Eğer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ışığı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sınır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değerinden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2)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Sensörden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gelen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veriler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web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panelinde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gösterilir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farklı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ise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ışığı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ayarlanır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.                                       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43964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Nem Kontrolü                                                    İşlem No: 5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Ortamların nem miktarının ölçülmesi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Tetikleyici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Nem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Girdi İsmi                         Kaynak                                  Çıktı                                               Hedef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 Miktarı                     Nem Sensörü                         Nem Miktarı                                  Kullanıcı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      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ölçülür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  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Eğer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ortamın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değerinden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Sensörden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veriler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gösterilir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farklı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bildirim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                           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Olay Tabloları, Durum Formları, İşlevsel Analiz Raporu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58758"/>
              </p:ext>
            </p:extLst>
          </p:nvPr>
        </p:nvGraphicFramePr>
        <p:xfrm>
          <a:off x="2424023" y="2467154"/>
          <a:ext cx="7737894" cy="3243534"/>
        </p:xfrm>
        <a:graphic>
          <a:graphicData uri="http://schemas.openxmlformats.org/drawingml/2006/table">
            <a:tbl>
              <a:tblPr firstRow="1" firstCol="1" bandRow="1"/>
              <a:tblGrid>
                <a:gridCol w="7737894"/>
              </a:tblGrid>
              <a:tr h="363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Durum İsmi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Toprak Nemi Kontrolü                                                    İşlem No: 6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Tanım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Toprağın nem miktarının ölçülmesi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Tetikleyici :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 sensörü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Tetikleyici türü 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Dış Kullanıcı Ο   İç Kullanıcı Ο   Başka Bir İşlem Ο   Başka Bir Sistem Ο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886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Girdi İsmi                         Kaynak                                  Çıktı                                               Hedef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 Miktarı                     Toprak nem sensörü            Nem miktarı                                  Kullanıcı 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9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Adımlar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                                                                            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Açıklamalar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Bitkilerin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toprak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ölçülür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      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Eğer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toprağın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sınır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değerinden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Sensörden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veriler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panelinde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gösterilir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farklı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bildirim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                                    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902970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8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İş Akış Şeması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94226"/>
            <a:ext cx="10058400" cy="30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 İşlevsel Gereksinimler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682152" y="2391792"/>
            <a:ext cx="9040482" cy="30342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Sistemimizin aşağıdaki işlevleri yerine getirmesi beklenmektedir.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Evdeki ışık kaynaklarının uzaktan kontrolü sağlanmalıdır.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Çeşitli sebeplerden kaynaklanan gaz sızıntılarını ve yangın ihtimallerini kullanıcıya bildirmelidir.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Oda sıcaklığı, klima ve kombi ayarları kontrol edilerek olası durumda kullanıcıya bildirilmelidir.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Ev kapısı ve pencereleri açıldığında kullanıcı haberdar edilmelidir.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Evdeki bazı odalar ve bitkiler için nem kontrolü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17180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Teknik ve Kaynak Gereksinimleri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2324100" y="2344753"/>
            <a:ext cx="4059448" cy="401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tr-TR" sz="2400" dirty="0"/>
          </a:p>
        </p:txBody>
      </p:sp>
      <p:sp>
        <p:nvSpPr>
          <p:cNvPr id="6" name="İçerik Yer Tutucusu 3"/>
          <p:cNvSpPr>
            <a:spLocks noGrp="1"/>
          </p:cNvSpPr>
          <p:nvPr>
            <p:ph sz="half" idx="2"/>
          </p:nvPr>
        </p:nvSpPr>
        <p:spPr>
          <a:xfrm>
            <a:off x="1976384" y="2448264"/>
            <a:ext cx="4754880" cy="43513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err="1"/>
              <a:t>Arduino</a:t>
            </a:r>
            <a:r>
              <a:rPr lang="tr-TR" sz="2400" dirty="0"/>
              <a:t> UNO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err="1"/>
              <a:t>Jumper</a:t>
            </a:r>
            <a:endParaRPr lang="tr-TR" sz="24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ESP8266 WİFİ Modülü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HC-SR04 </a:t>
            </a:r>
            <a:r>
              <a:rPr lang="tr-TR" sz="2400" dirty="0" err="1"/>
              <a:t>Ultrasonik</a:t>
            </a:r>
            <a:r>
              <a:rPr lang="tr-TR" sz="2400" dirty="0"/>
              <a:t> Mesafe </a:t>
            </a:r>
            <a:r>
              <a:rPr lang="tr-TR" sz="2400" dirty="0" err="1"/>
              <a:t>Sensörü</a:t>
            </a:r>
            <a:endParaRPr lang="tr-TR" sz="24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MQ-4 Gaz </a:t>
            </a:r>
            <a:r>
              <a:rPr lang="tr-TR" sz="2400" dirty="0" err="1"/>
              <a:t>Sensörü</a:t>
            </a:r>
            <a:r>
              <a:rPr lang="tr-TR" sz="2400" dirty="0"/>
              <a:t> Kartı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Toprak Nemi Algılama </a:t>
            </a:r>
            <a:r>
              <a:rPr lang="tr-TR" sz="2400" dirty="0" err="1"/>
              <a:t>Sensörü</a:t>
            </a:r>
            <a:endParaRPr lang="tr-TR" sz="24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TSL2591 Işık Ölçüm </a:t>
            </a:r>
            <a:r>
              <a:rPr lang="tr-TR" sz="2400" dirty="0" err="1" smtClean="0"/>
              <a:t>Sensörü</a:t>
            </a:r>
            <a:endParaRPr lang="tr-TR" sz="2400" dirty="0"/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6731264" y="2448263"/>
            <a:ext cx="4754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err="1" smtClean="0"/>
              <a:t>Buzzer</a:t>
            </a:r>
            <a:r>
              <a:rPr lang="tr-TR" sz="2400" dirty="0" smtClean="0"/>
              <a:t> Kartı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RGB </a:t>
            </a:r>
            <a:r>
              <a:rPr lang="tr-TR" sz="2400" dirty="0" err="1" smtClean="0"/>
              <a:t>Led</a:t>
            </a:r>
            <a:r>
              <a:rPr lang="tr-TR" sz="2400" dirty="0" smtClean="0"/>
              <a:t> Kartı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DHT11 Sıcaklık </a:t>
            </a:r>
            <a:r>
              <a:rPr lang="tr-TR" sz="2400" dirty="0" err="1" smtClean="0"/>
              <a:t>Sensörü</a:t>
            </a:r>
            <a:r>
              <a:rPr lang="tr-TR" sz="2400" dirty="0" smtClean="0"/>
              <a:t> ve LM35 Sıcaklık </a:t>
            </a:r>
            <a:r>
              <a:rPr lang="tr-TR" sz="2400" dirty="0" err="1" smtClean="0"/>
              <a:t>Sensörü</a:t>
            </a:r>
            <a:endParaRPr lang="tr-TR" sz="24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LDR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LCD Ekran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err="1" smtClean="0"/>
              <a:t>Veritabanının</a:t>
            </a:r>
            <a:r>
              <a:rPr lang="tr-TR" sz="2400" dirty="0" smtClean="0"/>
              <a:t> tutulabilmesi için genel sunucu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Sistem erişimi için kullanılacak bilgisayarlar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41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  Fiziksel Gereksinimler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725283" y="2344752"/>
            <a:ext cx="8664515" cy="2693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 her ev  için ayrı ayrı kurulmalıdır.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 sunucularının barındırılacağı yer güvenli bir şekilde korunmalı ve elektronik cihazlara zarar verebilecek herhangi oda şartlarında barındırılmamalıdır.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Her odaya uygun </a:t>
            </a:r>
            <a:r>
              <a:rPr lang="tr-TR" sz="2400" dirty="0" err="1"/>
              <a:t>sensörler</a:t>
            </a:r>
            <a:r>
              <a:rPr lang="tr-TR" sz="2400" dirty="0"/>
              <a:t> monte edilecektir.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Sistemlerimizin kurulması için herhangi bir fiziksel kısıt bulunmamaktadır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76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Sistem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Arayüzleri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630392" y="2344752"/>
            <a:ext cx="9376913" cy="4263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Sistemimizdeki </a:t>
            </a:r>
            <a:r>
              <a:rPr lang="tr-TR" sz="2400" dirty="0" err="1"/>
              <a:t>sensörlerden</a:t>
            </a:r>
            <a:r>
              <a:rPr lang="tr-TR" sz="2400" dirty="0"/>
              <a:t> gelen verileri alarak bunlar veri tabanına kaydedilir verilerin alınırken ve verilirken formatlanması gereken özel durumlar vardır.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Kapının açık olup olmama durumu, gaz kaçağı olup olmaması durumu kontrol edilirken </a:t>
            </a:r>
            <a:r>
              <a:rPr lang="tr-TR" sz="2400" dirty="0" err="1"/>
              <a:t>sensörlerden</a:t>
            </a:r>
            <a:r>
              <a:rPr lang="tr-TR" sz="2400" dirty="0"/>
              <a:t> gelen veriler ölçülür, eğer ölçülen değer olması gereken değerden az veya fazla ise </a:t>
            </a:r>
            <a:r>
              <a:rPr lang="tr-TR" sz="2400" dirty="0" err="1"/>
              <a:t>binary</a:t>
            </a:r>
            <a:r>
              <a:rPr lang="tr-TR" sz="2400" dirty="0"/>
              <a:t> olarak (0 veya 1) </a:t>
            </a:r>
            <a:r>
              <a:rPr lang="tr-TR" sz="2400" dirty="0" err="1"/>
              <a:t>veritabanına</a:t>
            </a:r>
            <a:r>
              <a:rPr lang="tr-TR" sz="2400" dirty="0"/>
              <a:t> kaydedilir. Işık şiddeti, sıcaklık, nem durumu doğrudan </a:t>
            </a:r>
            <a:r>
              <a:rPr lang="tr-TR" sz="2400" dirty="0" err="1"/>
              <a:t>veritabanına</a:t>
            </a:r>
            <a:r>
              <a:rPr lang="tr-TR" sz="2400" dirty="0"/>
              <a:t> kaydedilebilecek verilerdir. </a:t>
            </a:r>
            <a:r>
              <a:rPr lang="tr-TR" sz="2400" dirty="0" err="1"/>
              <a:t>Veritabanı</a:t>
            </a:r>
            <a:r>
              <a:rPr lang="tr-TR" sz="2400" dirty="0"/>
              <a:t> sunucu üzerinde bulunacaktır.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Bu verilerin takibi hazırlanacak web paneli üzerinden takip </a:t>
            </a:r>
            <a:r>
              <a:rPr lang="tr-TR" sz="2400" dirty="0" err="1"/>
              <a:t>edilecektir.Kullanıcının</a:t>
            </a:r>
            <a:r>
              <a:rPr lang="tr-TR" sz="2400" dirty="0"/>
              <a:t> ve sistem yöneticisinin kontrol edebileceği iki farklı </a:t>
            </a:r>
            <a:r>
              <a:rPr lang="tr-TR" sz="2400" dirty="0" err="1" smtClean="0"/>
              <a:t>arayüz</a:t>
            </a:r>
            <a:r>
              <a:rPr lang="tr-TR" sz="2400" dirty="0" smtClean="0"/>
              <a:t> </a:t>
            </a:r>
            <a:r>
              <a:rPr lang="tr-TR" sz="2400" dirty="0"/>
              <a:t>olacaktır.</a:t>
            </a:r>
          </a:p>
        </p:txBody>
      </p:sp>
    </p:spTree>
    <p:extLst>
      <p:ext uri="{BB962C8B-B14F-4D97-AF65-F5344CB8AC3E}">
        <p14:creationId xmlns:p14="http://schemas.microsoft.com/office/powerpoint/2010/main" val="8210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Planlama Aşaması Özeti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0314525"/>
              </p:ext>
            </p:extLst>
          </p:nvPr>
        </p:nvGraphicFramePr>
        <p:xfrm>
          <a:off x="802288" y="1989527"/>
          <a:ext cx="63145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7366957" y="2394971"/>
            <a:ext cx="3993247" cy="274637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b="1" dirty="0" smtClean="0"/>
              <a:t>Yasal açıdan </a:t>
            </a:r>
            <a:r>
              <a:rPr lang="tr-TR" sz="2400" dirty="0" smtClean="0"/>
              <a:t>Türk </a:t>
            </a:r>
            <a:r>
              <a:rPr lang="tr-TR" sz="2400" dirty="0"/>
              <a:t>Ceza</a:t>
            </a:r>
            <a:br>
              <a:rPr lang="tr-TR" sz="2400" dirty="0"/>
            </a:br>
            <a:r>
              <a:rPr lang="tr-TR" sz="2400" dirty="0"/>
              <a:t>Kanununun “Kişisel Verilerin Kaydedilmesi” </a:t>
            </a:r>
            <a:r>
              <a:rPr lang="tr-TR" sz="2400" dirty="0" smtClean="0"/>
              <a:t>maddesi bağlayıcıdır.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b="1" dirty="0" smtClean="0"/>
              <a:t>Toplam maliyet: </a:t>
            </a:r>
            <a:r>
              <a:rPr lang="tr-TR" sz="2400" dirty="0" smtClean="0"/>
              <a:t>34.296 ₺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b="1" dirty="0" smtClean="0"/>
              <a:t>Proje için gerekli süre: </a:t>
            </a:r>
            <a:r>
              <a:rPr lang="tr-TR" sz="2400" dirty="0" smtClean="0"/>
              <a:t>12 hafta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485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5.  Veri Gereksinimi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984076" y="2344752"/>
            <a:ext cx="9023230" cy="2270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 </a:t>
            </a:r>
            <a:r>
              <a:rPr lang="tr-TR" sz="2400" dirty="0" err="1"/>
              <a:t>adminleri</a:t>
            </a:r>
            <a:r>
              <a:rPr lang="tr-TR" sz="2400" dirty="0"/>
              <a:t> </a:t>
            </a:r>
            <a:r>
              <a:rPr lang="tr-TR" sz="2400" dirty="0" smtClean="0"/>
              <a:t>için, sistemin </a:t>
            </a:r>
            <a:r>
              <a:rPr lang="tr-TR" sz="2400" dirty="0"/>
              <a:t>satıldığı kişilerin </a:t>
            </a:r>
            <a:r>
              <a:rPr lang="tr-TR" sz="2400" dirty="0" smtClean="0"/>
              <a:t>ad, </a:t>
            </a:r>
            <a:r>
              <a:rPr lang="tr-TR" sz="2400" dirty="0" err="1" smtClean="0"/>
              <a:t>soyad</a:t>
            </a:r>
            <a:r>
              <a:rPr lang="tr-TR" sz="2400" dirty="0" smtClean="0"/>
              <a:t>, adres, </a:t>
            </a:r>
            <a:r>
              <a:rPr lang="tr-TR" sz="2400" dirty="0"/>
              <a:t>telefon bilgilerinin alınması gereklidir.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Hangi </a:t>
            </a:r>
            <a:r>
              <a:rPr lang="tr-TR" sz="2400" dirty="0" err="1"/>
              <a:t>sensörlerin</a:t>
            </a:r>
            <a:r>
              <a:rPr lang="tr-TR" sz="2400" dirty="0"/>
              <a:t> kurulduğu bilgisinin tutulması gerekir.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 err="1"/>
              <a:t>Sensörlerden</a:t>
            </a:r>
            <a:r>
              <a:rPr lang="tr-TR" sz="2400" dirty="0"/>
              <a:t> gelen bilgilerin tutulması gerekir.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 web paneline her zaman erişim olacaktır.</a:t>
            </a:r>
          </a:p>
        </p:txBody>
      </p:sp>
    </p:spTree>
    <p:extLst>
      <p:ext uri="{BB962C8B-B14F-4D97-AF65-F5344CB8AC3E}">
        <p14:creationId xmlns:p14="http://schemas.microsoft.com/office/powerpoint/2010/main" val="194564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6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 Güvenlik Gereksinimleri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440612" y="2344752"/>
            <a:ext cx="9816860" cy="2270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Web </a:t>
            </a:r>
            <a:r>
              <a:rPr lang="tr-TR" sz="2100" dirty="0" smtClean="0"/>
              <a:t>paneline kullanıcı adı </a:t>
            </a:r>
            <a:r>
              <a:rPr lang="tr-TR" sz="2100" dirty="0"/>
              <a:t>ve şifreyle giriş sağlayabileceklerdir.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 smtClean="0"/>
              <a:t>Kullanıcılar, kullanıcı </a:t>
            </a:r>
            <a:r>
              <a:rPr lang="tr-TR" sz="2100" dirty="0"/>
              <a:t>tipine göre izole edilecektir.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Yöneticiler kullanıcı grubunun  her türlü verisini ekleme, değiştirme ve silme yetkisine sahip </a:t>
            </a:r>
            <a:r>
              <a:rPr lang="tr-TR" sz="2100" dirty="0" smtClean="0"/>
              <a:t>olacaklardır. Kullanıcılar </a:t>
            </a:r>
            <a:r>
              <a:rPr lang="tr-TR" sz="2100" dirty="0"/>
              <a:t>ise sadece kendilerine ait bilgileri değiştirebilirler.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Sunucular kesinlikle uygun oda </a:t>
            </a:r>
            <a:r>
              <a:rPr lang="tr-TR" sz="2100" dirty="0" smtClean="0"/>
              <a:t>koşullarında, serin </a:t>
            </a:r>
            <a:r>
              <a:rPr lang="tr-TR" sz="2100" dirty="0"/>
              <a:t>ve kuru yerlerde barındırılmalıdır.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Bilgi hırsızlığına karşı sunuculara yalnızca yetkili kişilerin erişebilmesi </a:t>
            </a:r>
            <a:r>
              <a:rPr lang="tr-TR" sz="2100" dirty="0" smtClean="0"/>
              <a:t>için, sunucuların </a:t>
            </a:r>
            <a:r>
              <a:rPr lang="tr-TR" sz="2100" dirty="0"/>
              <a:t>barındırıldığı mekan kilitli tutulmalı veya başka belirleyici önlemlere sahip olmalıdır.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Herhangi bir elektrik kesintisinde problem olmaması için en azından 2 adet yedek güç kaynağı alınması ön görülmüştür.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100" dirty="0"/>
              <a:t>Network bağlantı donanımları tavan aralarından geçirileceklerdir.</a:t>
            </a:r>
          </a:p>
        </p:txBody>
      </p:sp>
    </p:spTree>
    <p:extLst>
      <p:ext uri="{BB962C8B-B14F-4D97-AF65-F5344CB8AC3E}">
        <p14:creationId xmlns:p14="http://schemas.microsoft.com/office/powerpoint/2010/main" val="20799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Gereksinimler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099" y="1737728"/>
            <a:ext cx="6241931" cy="6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7. Kullanıcılar ve İnsan Faktörü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440612" y="2344752"/>
            <a:ext cx="9816860" cy="2270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Sistemimiz ev kullanıcılarına hitap etmektedir. </a:t>
            </a:r>
            <a:r>
              <a:rPr lang="tr-TR" sz="2400" dirty="0" err="1"/>
              <a:t>Admin</a:t>
            </a:r>
            <a:r>
              <a:rPr lang="tr-TR" sz="2400" dirty="0"/>
              <a:t> ve kullanıcı olmak üzere iki tip kullanıcı vardır. Bunların yetkileri güvenlik gereksinimleri bölümünde ayrıntılı olarak belirtilmiştir</a:t>
            </a:r>
            <a:r>
              <a:rPr lang="tr-TR" sz="2400" dirty="0" smtClean="0"/>
              <a:t>. Sistemi </a:t>
            </a:r>
            <a:r>
              <a:rPr lang="tr-TR" sz="2400" dirty="0"/>
              <a:t>kullanacak kişilere eğitim verilecektir. Sistem kullanırken verilen adımlara göre ilerlemeleri ile sisteme kolayca erişim sağlayabileceklerdir. Sistemin yayımından sonra ki kullanıcı geri dönüşlerine göre sistem geliştirilebilir</a:t>
            </a:r>
            <a:r>
              <a:rPr lang="tr-TR" sz="2400" dirty="0" smtClean="0"/>
              <a:t>. Fakat </a:t>
            </a:r>
            <a:r>
              <a:rPr lang="tr-TR" sz="2400" dirty="0"/>
              <a:t>şu an için buna ihtiyaç ön görülmemiştir.</a:t>
            </a:r>
          </a:p>
        </p:txBody>
      </p:sp>
    </p:spTree>
    <p:extLst>
      <p:ext uri="{BB962C8B-B14F-4D97-AF65-F5344CB8AC3E}">
        <p14:creationId xmlns:p14="http://schemas.microsoft.com/office/powerpoint/2010/main" val="30245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.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Yazılı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Basılı Belge İnceleme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908421"/>
              </p:ext>
            </p:extLst>
          </p:nvPr>
        </p:nvGraphicFramePr>
        <p:xfrm>
          <a:off x="1889186" y="2391792"/>
          <a:ext cx="5063705" cy="378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İçerik Yer Tutucusu 10"/>
          <p:cNvSpPr txBox="1">
            <a:spLocks/>
          </p:cNvSpPr>
          <p:nvPr/>
        </p:nvSpPr>
        <p:spPr>
          <a:xfrm>
            <a:off x="7315199" y="3053750"/>
            <a:ext cx="4045005" cy="207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tr-TR" sz="2000" dirty="0" smtClean="0"/>
              <a:t>Bu aşamada bu sistemi oluşturmamızda yardımcı olabilecek önceden yapılmış örnekler, gereksiz harcanan enerji miktarını görmek için faturalar ve güvenlik açığına sebep olan olaylar incelendi.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769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 Yüz Yüze Görüşmeler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İçerik Yer Tutucusu 10"/>
          <p:cNvSpPr txBox="1">
            <a:spLocks/>
          </p:cNvSpPr>
          <p:nvPr/>
        </p:nvSpPr>
        <p:spPr>
          <a:xfrm>
            <a:off x="1552754" y="2391792"/>
            <a:ext cx="4744529" cy="303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Sıcaklık k</a:t>
            </a:r>
            <a:r>
              <a:rPr lang="tr-TR" sz="2400" dirty="0" smtClean="0"/>
              <a:t>ontrolü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Nem kontrolü</a:t>
            </a:r>
            <a:endParaRPr lang="tr-TR" sz="2400" dirty="0"/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/>
              <a:t>Gaz k</a:t>
            </a:r>
            <a:r>
              <a:rPr lang="tr-TR" sz="2400" dirty="0" smtClean="0"/>
              <a:t>açağı </a:t>
            </a:r>
            <a:r>
              <a:rPr lang="tr-TR" sz="2400" dirty="0"/>
              <a:t>k</a:t>
            </a:r>
            <a:r>
              <a:rPr lang="tr-TR" sz="2400" dirty="0" smtClean="0"/>
              <a:t>ontrolü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Güvenlik kontrolü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Işık kontrolü</a:t>
            </a:r>
          </a:p>
          <a:p>
            <a:pPr lvl="0">
              <a:buClr>
                <a:schemeClr val="accent1">
                  <a:lumMod val="75000"/>
                </a:schemeClr>
              </a:buClr>
            </a:pPr>
            <a:r>
              <a:rPr lang="tr-TR" sz="2400" dirty="0" smtClean="0"/>
              <a:t>Bitki sulaması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757" y="4012420"/>
            <a:ext cx="2286198" cy="22861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82" y="4333947"/>
            <a:ext cx="1923445" cy="192344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6" t="3336" r="36166" b="69687"/>
          <a:stretch/>
        </p:blipFill>
        <p:spPr>
          <a:xfrm>
            <a:off x="9767757" y="1894635"/>
            <a:ext cx="1535502" cy="144923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1" r="4456" b="69524"/>
          <a:stretch/>
        </p:blipFill>
        <p:spPr>
          <a:xfrm rot="20444867">
            <a:off x="5762464" y="3450965"/>
            <a:ext cx="1483743" cy="163721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2" t="68746" r="1"/>
          <a:stretch/>
        </p:blipFill>
        <p:spPr>
          <a:xfrm>
            <a:off x="8222623" y="1994756"/>
            <a:ext cx="1526874" cy="1679032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3" t="34619" r="32185" b="35292"/>
          <a:stretch/>
        </p:blipFill>
        <p:spPr>
          <a:xfrm>
            <a:off x="8847119" y="3352530"/>
            <a:ext cx="1216325" cy="10610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2" t="71116" r="35007"/>
          <a:stretch/>
        </p:blipFill>
        <p:spPr>
          <a:xfrm>
            <a:off x="4641011" y="5135367"/>
            <a:ext cx="1656272" cy="1551676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89" y="2362549"/>
            <a:ext cx="1142733" cy="11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  Anket Çalışması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6" b="53397"/>
          <a:stretch/>
        </p:blipFill>
        <p:spPr>
          <a:xfrm>
            <a:off x="335801" y="2826403"/>
            <a:ext cx="4952192" cy="27807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55855" r="12995" b="1353"/>
          <a:stretch/>
        </p:blipFill>
        <p:spPr>
          <a:xfrm>
            <a:off x="5986733" y="2940077"/>
            <a:ext cx="5597744" cy="2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  Anket Çalışması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9" b="54555"/>
          <a:stretch/>
        </p:blipFill>
        <p:spPr>
          <a:xfrm>
            <a:off x="558242" y="2757757"/>
            <a:ext cx="4816015" cy="2625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5"/>
          <a:stretch/>
        </p:blipFill>
        <p:spPr>
          <a:xfrm>
            <a:off x="5803101" y="2624047"/>
            <a:ext cx="5692633" cy="28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  Anket Çalışması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" b="58690"/>
          <a:stretch/>
        </p:blipFill>
        <p:spPr>
          <a:xfrm>
            <a:off x="625977" y="2785649"/>
            <a:ext cx="4886302" cy="23988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09"/>
          <a:stretch/>
        </p:blipFill>
        <p:spPr>
          <a:xfrm>
            <a:off x="6072682" y="2582928"/>
            <a:ext cx="5281118" cy="28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Sistem Gereksinimlerini Ortaya Çıkarma Yöntem ve Teknikleri</a:t>
            </a:r>
            <a:endParaRPr lang="tr-TR" sz="31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324100" y="1737728"/>
            <a:ext cx="4754880" cy="607024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  Anket Çalışması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3" b="58186"/>
          <a:stretch/>
        </p:blipFill>
        <p:spPr>
          <a:xfrm>
            <a:off x="849413" y="2802051"/>
            <a:ext cx="4533470" cy="23134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0"/>
          <a:stretch/>
        </p:blipFill>
        <p:spPr>
          <a:xfrm>
            <a:off x="6111526" y="2776171"/>
            <a:ext cx="5006774" cy="23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lutlar tasarım şablo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49_TF03460508" id="{7961A5F8-AD37-46E5-B777-83CDBC30EA30}" vid="{87683579-34D0-4B0D-9A12-F5DF22159786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Bulutlar tasarım slaytları</Template>
  <TotalTime>872</TotalTime>
  <Words>1637</Words>
  <Application>Microsoft Office PowerPoint</Application>
  <PresentationFormat>Geniş ekran</PresentationFormat>
  <Paragraphs>252</Paragraphs>
  <Slides>32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Cambria Math</vt:lpstr>
      <vt:lpstr>Times New Roman</vt:lpstr>
      <vt:lpstr>Bulutlar tasarım şablonu</vt:lpstr>
      <vt:lpstr>Eskişehir Osmangazi Üniversitesi Bilgisayar Mühendisliği Bölümü Tasarım Süreçleri Dersi Akıllı Ev Projesi – Analiz Aşaması</vt:lpstr>
      <vt:lpstr>İçindekiler</vt:lpstr>
      <vt:lpstr>Planlama Aşaması Özeti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Sistem Gereksinimlerini Ortaya Çıkarma Yöntem ve Teknikleri</vt:lpstr>
      <vt:lpstr>Gereksinimler</vt:lpstr>
      <vt:lpstr>Gereksinimler</vt:lpstr>
      <vt:lpstr>Gereksinimler</vt:lpstr>
      <vt:lpstr>Gereksinimler</vt:lpstr>
      <vt:lpstr>Gereksinimler</vt:lpstr>
      <vt:lpstr>Gereksinimler</vt:lpstr>
      <vt:lpstr>Gereksinimler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Eskişehir Osmangazi Üniversitesi Bilgisayar Mühendisliği Bölümü Tasarım Süreçleri Dersi Akıllı Ev Projesi – Analiz Aşaması</dc:title>
  <dc:creator>Zeynep Teke</dc:creator>
  <cp:lastModifiedBy>Zeynep Teke</cp:lastModifiedBy>
  <cp:revision>29</cp:revision>
  <dcterms:created xsi:type="dcterms:W3CDTF">2018-04-19T18:51:49Z</dcterms:created>
  <dcterms:modified xsi:type="dcterms:W3CDTF">2018-04-25T15:14:36Z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