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3" r:id="rId6"/>
    <p:sldId id="262" r:id="rId7"/>
    <p:sldId id="260" r:id="rId8"/>
    <p:sldId id="261" r:id="rId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DA333-B905-4E25-BB79-A8100BC2A34E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10108D15-E84A-4DAE-A46C-B646E0E8741B}">
      <dgm:prSet phldrT="[Metin]" custT="1"/>
      <dgm:spPr/>
      <dgm:t>
        <a:bodyPr/>
        <a:lstStyle/>
        <a:p>
          <a:endParaRPr lang="tr-TR" sz="800" dirty="0" smtClean="0"/>
        </a:p>
      </dgm:t>
    </dgm:pt>
    <dgm:pt modelId="{76DD92E9-0858-4607-88DE-16D2C74C541C}" type="parTrans" cxnId="{8F5797E8-5D05-4D02-B1F2-1D1EE8F631CE}">
      <dgm:prSet/>
      <dgm:spPr/>
      <dgm:t>
        <a:bodyPr/>
        <a:lstStyle/>
        <a:p>
          <a:endParaRPr lang="tr-TR"/>
        </a:p>
      </dgm:t>
    </dgm:pt>
    <dgm:pt modelId="{B8691DB4-275F-4EA9-A2F0-F7551B6D0826}" type="sibTrans" cxnId="{8F5797E8-5D05-4D02-B1F2-1D1EE8F631CE}">
      <dgm:prSet/>
      <dgm:spPr/>
      <dgm:t>
        <a:bodyPr/>
        <a:lstStyle/>
        <a:p>
          <a:endParaRPr lang="tr-TR"/>
        </a:p>
      </dgm:t>
    </dgm:pt>
    <dgm:pt modelId="{8277E7F3-DE3B-4749-80CD-AAB81885B4D5}">
      <dgm:prSet phldrT="[Metin]" custT="1"/>
      <dgm:spPr/>
      <dgm:t>
        <a:bodyPr/>
        <a:lstStyle/>
        <a:p>
          <a:endParaRPr lang="tr-TR" sz="800" dirty="0"/>
        </a:p>
      </dgm:t>
    </dgm:pt>
    <dgm:pt modelId="{3CD7C062-E913-4C05-AED3-BCCD3168721B}" type="parTrans" cxnId="{C5FA8ACB-42C6-4E84-8958-3C328CC3CAB5}">
      <dgm:prSet/>
      <dgm:spPr/>
      <dgm:t>
        <a:bodyPr/>
        <a:lstStyle/>
        <a:p>
          <a:endParaRPr lang="tr-TR"/>
        </a:p>
      </dgm:t>
    </dgm:pt>
    <dgm:pt modelId="{7E618A04-18BD-436B-A250-2ADA55AF46BA}" type="sibTrans" cxnId="{C5FA8ACB-42C6-4E84-8958-3C328CC3CAB5}">
      <dgm:prSet/>
      <dgm:spPr/>
      <dgm:t>
        <a:bodyPr/>
        <a:lstStyle/>
        <a:p>
          <a:endParaRPr lang="tr-TR"/>
        </a:p>
      </dgm:t>
    </dgm:pt>
    <dgm:pt modelId="{AFB723CE-8E40-4F23-847C-80C6D4899821}">
      <dgm:prSet phldrT="[Metin]" custT="1"/>
      <dgm:spPr/>
      <dgm:t>
        <a:bodyPr/>
        <a:lstStyle/>
        <a:p>
          <a:endParaRPr lang="tr-TR" sz="800" dirty="0"/>
        </a:p>
      </dgm:t>
    </dgm:pt>
    <dgm:pt modelId="{886F0B93-42EE-46AB-8768-F219DDF6BCE9}" type="parTrans" cxnId="{F38CC5A8-F374-4843-93D3-DCB8FDF68F7B}">
      <dgm:prSet/>
      <dgm:spPr/>
      <dgm:t>
        <a:bodyPr/>
        <a:lstStyle/>
        <a:p>
          <a:endParaRPr lang="tr-TR"/>
        </a:p>
      </dgm:t>
    </dgm:pt>
    <dgm:pt modelId="{E4CDDBFD-AA36-41C3-AEF9-601AFE2926E8}" type="sibTrans" cxnId="{F38CC5A8-F374-4843-93D3-DCB8FDF68F7B}">
      <dgm:prSet/>
      <dgm:spPr/>
      <dgm:t>
        <a:bodyPr/>
        <a:lstStyle/>
        <a:p>
          <a:endParaRPr lang="tr-TR"/>
        </a:p>
      </dgm:t>
    </dgm:pt>
    <dgm:pt modelId="{DF7F4DCB-BECF-444E-89F3-03637A0AEFBB}">
      <dgm:prSet custT="1"/>
      <dgm:spPr/>
      <dgm:t>
        <a:bodyPr/>
        <a:lstStyle/>
        <a:p>
          <a:r>
            <a:rPr lang="tr-TR" sz="1600" dirty="0" smtClean="0"/>
            <a:t>Gaz kaçağı kontrolü</a:t>
          </a:r>
          <a:endParaRPr lang="tr-TR" sz="1600" dirty="0"/>
        </a:p>
      </dgm:t>
    </dgm:pt>
    <dgm:pt modelId="{203696E4-CCFB-466C-A365-7DF8FA259F71}" type="parTrans" cxnId="{7DE41880-9FC0-4855-9DB4-42C3BAA5E6B0}">
      <dgm:prSet/>
      <dgm:spPr/>
      <dgm:t>
        <a:bodyPr/>
        <a:lstStyle/>
        <a:p>
          <a:endParaRPr lang="tr-TR"/>
        </a:p>
      </dgm:t>
    </dgm:pt>
    <dgm:pt modelId="{5A51C4E9-05B8-4DF0-8781-98ACC00986C4}" type="sibTrans" cxnId="{7DE41880-9FC0-4855-9DB4-42C3BAA5E6B0}">
      <dgm:prSet/>
      <dgm:spPr/>
      <dgm:t>
        <a:bodyPr/>
        <a:lstStyle/>
        <a:p>
          <a:endParaRPr lang="tr-TR"/>
        </a:p>
      </dgm:t>
    </dgm:pt>
    <dgm:pt modelId="{9D167476-A64E-4175-A218-A3A7D7DB295C}">
      <dgm:prSet custT="1"/>
      <dgm:spPr/>
      <dgm:t>
        <a:bodyPr/>
        <a:lstStyle/>
        <a:p>
          <a:r>
            <a:rPr lang="tr-TR" sz="1600" dirty="0" smtClean="0"/>
            <a:t>Hırsız alarmı</a:t>
          </a:r>
          <a:endParaRPr lang="tr-TR" sz="1600" dirty="0"/>
        </a:p>
      </dgm:t>
    </dgm:pt>
    <dgm:pt modelId="{3584BB6D-C020-4CDF-A4DD-501037A6D9E6}" type="sibTrans" cxnId="{7C61EC9B-9DEB-4BA2-B036-974FED1123CA}">
      <dgm:prSet/>
      <dgm:spPr/>
      <dgm:t>
        <a:bodyPr/>
        <a:lstStyle/>
        <a:p>
          <a:endParaRPr lang="tr-TR"/>
        </a:p>
      </dgm:t>
    </dgm:pt>
    <dgm:pt modelId="{B696394F-550E-4EBA-9C81-24FBCF9B86FD}" type="parTrans" cxnId="{7C61EC9B-9DEB-4BA2-B036-974FED1123CA}">
      <dgm:prSet/>
      <dgm:spPr/>
      <dgm:t>
        <a:bodyPr/>
        <a:lstStyle/>
        <a:p>
          <a:endParaRPr lang="tr-TR"/>
        </a:p>
      </dgm:t>
    </dgm:pt>
    <dgm:pt modelId="{BFCBD26E-82B8-4D05-85E4-BAFE4A0E1120}">
      <dgm:prSet custT="1"/>
      <dgm:spPr/>
      <dgm:t>
        <a:bodyPr/>
        <a:lstStyle/>
        <a:p>
          <a:r>
            <a:rPr lang="tr-TR" sz="1600" dirty="0" smtClean="0"/>
            <a:t>Sıcaklık</a:t>
          </a:r>
          <a:endParaRPr lang="tr-TR" sz="1600" dirty="0"/>
        </a:p>
      </dgm:t>
    </dgm:pt>
    <dgm:pt modelId="{A08BC307-C979-452B-90A3-95777CF79A01}" type="parTrans" cxnId="{110E5BB3-9729-4282-A11D-AE568D66CE91}">
      <dgm:prSet/>
      <dgm:spPr/>
      <dgm:t>
        <a:bodyPr/>
        <a:lstStyle/>
        <a:p>
          <a:endParaRPr lang="tr-TR"/>
        </a:p>
      </dgm:t>
    </dgm:pt>
    <dgm:pt modelId="{6765D96E-102A-4BA4-AB79-19ED5EFB30F9}" type="sibTrans" cxnId="{110E5BB3-9729-4282-A11D-AE568D66CE91}">
      <dgm:prSet/>
      <dgm:spPr/>
      <dgm:t>
        <a:bodyPr/>
        <a:lstStyle/>
        <a:p>
          <a:endParaRPr lang="tr-TR"/>
        </a:p>
      </dgm:t>
    </dgm:pt>
    <dgm:pt modelId="{97EE60F5-C0CD-4E8C-A1B0-EB50F9FEAF10}">
      <dgm:prSet custT="1"/>
      <dgm:spPr/>
      <dgm:t>
        <a:bodyPr/>
        <a:lstStyle/>
        <a:p>
          <a:r>
            <a:rPr lang="tr-TR" sz="1600" dirty="0" smtClean="0"/>
            <a:t>Işık kontrolü</a:t>
          </a:r>
          <a:endParaRPr lang="tr-TR" sz="1600" dirty="0"/>
        </a:p>
      </dgm:t>
    </dgm:pt>
    <dgm:pt modelId="{B1FA3AA1-38CA-46B7-A497-3EB0452DAC4A}" type="parTrans" cxnId="{F7428420-6423-462A-944C-32B3E8CBC142}">
      <dgm:prSet/>
      <dgm:spPr/>
      <dgm:t>
        <a:bodyPr/>
        <a:lstStyle/>
        <a:p>
          <a:endParaRPr lang="tr-TR"/>
        </a:p>
      </dgm:t>
    </dgm:pt>
    <dgm:pt modelId="{03E3839D-B6C9-4B03-B8AE-E9063FE419EC}" type="sibTrans" cxnId="{F7428420-6423-462A-944C-32B3E8CBC142}">
      <dgm:prSet/>
      <dgm:spPr/>
      <dgm:t>
        <a:bodyPr/>
        <a:lstStyle/>
        <a:p>
          <a:endParaRPr lang="tr-TR"/>
        </a:p>
      </dgm:t>
    </dgm:pt>
    <dgm:pt modelId="{DF805EB1-B123-4163-905F-E3F1C8326EA9}">
      <dgm:prSet custT="1"/>
      <dgm:spPr/>
      <dgm:t>
        <a:bodyPr/>
        <a:lstStyle/>
        <a:p>
          <a:r>
            <a:rPr lang="tr-TR" sz="1600" dirty="0" smtClean="0"/>
            <a:t>Bitki sulama</a:t>
          </a:r>
          <a:endParaRPr lang="tr-TR" sz="1600" dirty="0"/>
        </a:p>
      </dgm:t>
    </dgm:pt>
    <dgm:pt modelId="{531B6BF5-8F12-4F5D-8360-944AE7C9886A}" type="parTrans" cxnId="{AF6FBBA6-10B1-4D99-8BF3-FC32D8C8E5DF}">
      <dgm:prSet/>
      <dgm:spPr/>
      <dgm:t>
        <a:bodyPr/>
        <a:lstStyle/>
        <a:p>
          <a:endParaRPr lang="tr-TR"/>
        </a:p>
      </dgm:t>
    </dgm:pt>
    <dgm:pt modelId="{E3E94C73-7961-44EB-9696-23C586836A90}" type="sibTrans" cxnId="{AF6FBBA6-10B1-4D99-8BF3-FC32D8C8E5DF}">
      <dgm:prSet/>
      <dgm:spPr/>
      <dgm:t>
        <a:bodyPr/>
        <a:lstStyle/>
        <a:p>
          <a:endParaRPr lang="tr-TR"/>
        </a:p>
      </dgm:t>
    </dgm:pt>
    <dgm:pt modelId="{445429C8-98E4-4135-8C9A-F0248EDD4A42}">
      <dgm:prSet custT="1"/>
      <dgm:spPr/>
      <dgm:t>
        <a:bodyPr/>
        <a:lstStyle/>
        <a:p>
          <a:endParaRPr lang="tr-TR" sz="800" dirty="0"/>
        </a:p>
      </dgm:t>
    </dgm:pt>
    <dgm:pt modelId="{89477356-C4D1-4599-BC75-C9C70D45CEF4}" type="parTrans" cxnId="{59A348EE-4E92-4228-907C-A4D563C3D7B9}">
      <dgm:prSet/>
      <dgm:spPr/>
      <dgm:t>
        <a:bodyPr/>
        <a:lstStyle/>
        <a:p>
          <a:endParaRPr lang="tr-TR"/>
        </a:p>
      </dgm:t>
    </dgm:pt>
    <dgm:pt modelId="{15212536-D2DA-4116-B1CF-D019850C9E1D}" type="sibTrans" cxnId="{59A348EE-4E92-4228-907C-A4D563C3D7B9}">
      <dgm:prSet/>
      <dgm:spPr/>
      <dgm:t>
        <a:bodyPr/>
        <a:lstStyle/>
        <a:p>
          <a:endParaRPr lang="tr-TR"/>
        </a:p>
      </dgm:t>
    </dgm:pt>
    <dgm:pt modelId="{BBDCC0BE-CEF8-4C67-A9F4-74AEBA12A60B}">
      <dgm:prSet custT="1"/>
      <dgm:spPr/>
      <dgm:t>
        <a:bodyPr/>
        <a:lstStyle/>
        <a:p>
          <a:r>
            <a:rPr lang="tr-TR" sz="1600" dirty="0" smtClean="0"/>
            <a:t>Web sayfası üzerinden kontrol</a:t>
          </a:r>
          <a:endParaRPr lang="tr-TR" sz="1600" dirty="0"/>
        </a:p>
      </dgm:t>
    </dgm:pt>
    <dgm:pt modelId="{3B7147CE-AFF4-466C-9601-556B6553F6D9}" type="parTrans" cxnId="{36D008B0-AE2A-4D25-8526-E1AAF7559C1A}">
      <dgm:prSet/>
      <dgm:spPr/>
      <dgm:t>
        <a:bodyPr/>
        <a:lstStyle/>
        <a:p>
          <a:endParaRPr lang="tr-TR"/>
        </a:p>
      </dgm:t>
    </dgm:pt>
    <dgm:pt modelId="{A48DE25E-5E42-41AB-BC63-3069B456F491}" type="sibTrans" cxnId="{36D008B0-AE2A-4D25-8526-E1AAF7559C1A}">
      <dgm:prSet/>
      <dgm:spPr/>
      <dgm:t>
        <a:bodyPr/>
        <a:lstStyle/>
        <a:p>
          <a:endParaRPr lang="tr-TR"/>
        </a:p>
      </dgm:t>
    </dgm:pt>
    <dgm:pt modelId="{11A3A0E1-E4BB-4270-AD85-43AD1AD97B45}" type="pres">
      <dgm:prSet presAssocID="{D38DA333-B905-4E25-BB79-A8100BC2A3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253EB35-F945-41D7-B735-9D48024CC0CB}" type="pres">
      <dgm:prSet presAssocID="{D38DA333-B905-4E25-BB79-A8100BC2A34E}" presName="bkgdShp" presStyleLbl="alignAccFollowNode1" presStyleIdx="0" presStyleCnt="1" custScaleY="91926"/>
      <dgm:spPr>
        <a:solidFill>
          <a:schemeClr val="bg1">
            <a:alpha val="90000"/>
          </a:schemeClr>
        </a:solidFill>
      </dgm:spPr>
    </dgm:pt>
    <dgm:pt modelId="{35F6D0CA-C8B7-4C7C-9554-32CFFA21957A}" type="pres">
      <dgm:prSet presAssocID="{D38DA333-B905-4E25-BB79-A8100BC2A34E}" presName="linComp" presStyleCnt="0"/>
      <dgm:spPr/>
    </dgm:pt>
    <dgm:pt modelId="{BB4B3F56-2DED-4B70-A75F-33F7F5AF261B}" type="pres">
      <dgm:prSet presAssocID="{10108D15-E84A-4DAE-A46C-B646E0E8741B}" presName="compNode" presStyleCnt="0"/>
      <dgm:spPr/>
    </dgm:pt>
    <dgm:pt modelId="{BD16E35A-8F6A-4ED7-AA38-4DBA5F9C4680}" type="pres">
      <dgm:prSet presAssocID="{10108D15-E84A-4DAE-A46C-B646E0E8741B}" presName="node" presStyleLbl="node1" presStyleIdx="0" presStyleCnt="4" custScaleY="60170" custLinFactNeighborY="-3387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925323D-1F68-4280-92AF-06E2FBBD6B59}" type="pres">
      <dgm:prSet presAssocID="{10108D15-E84A-4DAE-A46C-B646E0E8741B}" presName="invisiNode" presStyleLbl="node1" presStyleIdx="0" presStyleCnt="4"/>
      <dgm:spPr/>
    </dgm:pt>
    <dgm:pt modelId="{B743BD5F-7256-483B-9049-CEA1AEA19906}" type="pres">
      <dgm:prSet presAssocID="{10108D15-E84A-4DAE-A46C-B646E0E8741B}" presName="imagNode" presStyleLbl="fgImgPlace1" presStyleIdx="0" presStyleCnt="4" custLinFactNeighborY="-137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11FC4F0-20A8-4B69-8770-DCCFA3FEAE7F}" type="pres">
      <dgm:prSet presAssocID="{B8691DB4-275F-4EA9-A2F0-F7551B6D0826}" presName="sibTrans" presStyleLbl="sibTrans2D1" presStyleIdx="0" presStyleCnt="0"/>
      <dgm:spPr/>
      <dgm:t>
        <a:bodyPr/>
        <a:lstStyle/>
        <a:p>
          <a:endParaRPr lang="tr-TR"/>
        </a:p>
      </dgm:t>
    </dgm:pt>
    <dgm:pt modelId="{3568E6D1-4EBB-49DB-BD1B-4DECAB46EB73}" type="pres">
      <dgm:prSet presAssocID="{8277E7F3-DE3B-4749-80CD-AAB81885B4D5}" presName="compNode" presStyleCnt="0"/>
      <dgm:spPr/>
    </dgm:pt>
    <dgm:pt modelId="{454FF3EE-4048-4CC6-BC00-25CFA3399FD2}" type="pres">
      <dgm:prSet presAssocID="{8277E7F3-DE3B-4749-80CD-AAB81885B4D5}" presName="node" presStyleLbl="node1" presStyleIdx="1" presStyleCnt="4" custScaleY="60170" custLinFactNeighborX="-598" custLinFactNeighborY="-3388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6FF6D7-1992-4DEF-9D25-6FD1BE749289}" type="pres">
      <dgm:prSet presAssocID="{8277E7F3-DE3B-4749-80CD-AAB81885B4D5}" presName="invisiNode" presStyleLbl="node1" presStyleIdx="1" presStyleCnt="4"/>
      <dgm:spPr/>
    </dgm:pt>
    <dgm:pt modelId="{82609887-93F4-406D-930D-269905BA5876}" type="pres">
      <dgm:prSet presAssocID="{8277E7F3-DE3B-4749-80CD-AAB81885B4D5}" presName="imagNode" presStyleLbl="fgImgPlace1" presStyleIdx="1" presStyleCnt="4" custLinFactNeighborY="-1795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tr-TR"/>
        </a:p>
      </dgm:t>
    </dgm:pt>
    <dgm:pt modelId="{58E61C47-1895-4C07-9294-AC6E46A0452C}" type="pres">
      <dgm:prSet presAssocID="{7E618A04-18BD-436B-A250-2ADA55AF46BA}" presName="sibTrans" presStyleLbl="sibTrans2D1" presStyleIdx="0" presStyleCnt="0"/>
      <dgm:spPr/>
      <dgm:t>
        <a:bodyPr/>
        <a:lstStyle/>
        <a:p>
          <a:endParaRPr lang="tr-TR"/>
        </a:p>
      </dgm:t>
    </dgm:pt>
    <dgm:pt modelId="{A099416D-BFCA-4672-A4AD-0D43C18BCA0D}" type="pres">
      <dgm:prSet presAssocID="{AFB723CE-8E40-4F23-847C-80C6D4899821}" presName="compNode" presStyleCnt="0"/>
      <dgm:spPr/>
    </dgm:pt>
    <dgm:pt modelId="{AB242D3F-25D3-4E9F-8711-4197DB0CBB2D}" type="pres">
      <dgm:prSet presAssocID="{AFB723CE-8E40-4F23-847C-80C6D4899821}" presName="node" presStyleLbl="node1" presStyleIdx="2" presStyleCnt="4" custScaleY="60170" custLinFactNeighborY="-3389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F6F3860-15CB-48B8-9717-EAB4151616F3}" type="pres">
      <dgm:prSet presAssocID="{AFB723CE-8E40-4F23-847C-80C6D4899821}" presName="invisiNode" presStyleLbl="node1" presStyleIdx="2" presStyleCnt="4"/>
      <dgm:spPr/>
    </dgm:pt>
    <dgm:pt modelId="{2FC9366C-8C93-47ED-9FD8-137EA5CDCE2E}" type="pres">
      <dgm:prSet presAssocID="{AFB723CE-8E40-4F23-847C-80C6D4899821}" presName="imagNode" presStyleLbl="fgImgPlace1" presStyleIdx="2" presStyleCnt="4" custLinFactNeighborY="-197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EE56CD6-B47B-4A71-9E4F-656DDEC682A4}" type="pres">
      <dgm:prSet presAssocID="{E4CDDBFD-AA36-41C3-AEF9-601AFE2926E8}" presName="sibTrans" presStyleLbl="sibTrans2D1" presStyleIdx="0" presStyleCnt="0"/>
      <dgm:spPr/>
      <dgm:t>
        <a:bodyPr/>
        <a:lstStyle/>
        <a:p>
          <a:endParaRPr lang="tr-TR"/>
        </a:p>
      </dgm:t>
    </dgm:pt>
    <dgm:pt modelId="{C6B87D01-2A1B-413E-A577-22E1CC35EA8D}" type="pres">
      <dgm:prSet presAssocID="{445429C8-98E4-4135-8C9A-F0248EDD4A42}" presName="compNode" presStyleCnt="0"/>
      <dgm:spPr/>
    </dgm:pt>
    <dgm:pt modelId="{25AB3E90-6368-4D85-8370-7C96B7233207}" type="pres">
      <dgm:prSet presAssocID="{445429C8-98E4-4135-8C9A-F0248EDD4A42}" presName="node" presStyleLbl="node1" presStyleIdx="3" presStyleCnt="4" custScaleY="60170" custLinFactNeighborX="-599" custLinFactNeighborY="-3315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646885C-4FB6-45B8-AB4A-E8C01ADE4C69}" type="pres">
      <dgm:prSet presAssocID="{445429C8-98E4-4135-8C9A-F0248EDD4A42}" presName="invisiNode" presStyleLbl="node1" presStyleIdx="3" presStyleCnt="4"/>
      <dgm:spPr/>
    </dgm:pt>
    <dgm:pt modelId="{06576756-EE9E-4A87-910E-39FD606FF472}" type="pres">
      <dgm:prSet presAssocID="{445429C8-98E4-4135-8C9A-F0248EDD4A42}" presName="imagNode" presStyleLbl="fgImgPlace1" presStyleIdx="3" presStyleCnt="4" custLinFactNeighborX="-1197" custLinFactNeighborY="-1381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tr-TR"/>
        </a:p>
      </dgm:t>
    </dgm:pt>
  </dgm:ptLst>
  <dgm:cxnLst>
    <dgm:cxn modelId="{288CBCFE-2856-401F-84A3-D04E3A4C8A52}" type="presOf" srcId="{DF7F4DCB-BECF-444E-89F3-03637A0AEFBB}" destId="{BD16E35A-8F6A-4ED7-AA38-4DBA5F9C4680}" srcOrd="0" destOrd="2" presId="urn:microsoft.com/office/officeart/2005/8/layout/pList2"/>
    <dgm:cxn modelId="{3E526154-D6BD-4B8C-913B-546ECE817A26}" type="presOf" srcId="{7E618A04-18BD-436B-A250-2ADA55AF46BA}" destId="{58E61C47-1895-4C07-9294-AC6E46A0452C}" srcOrd="0" destOrd="0" presId="urn:microsoft.com/office/officeart/2005/8/layout/pList2"/>
    <dgm:cxn modelId="{B184CFB3-CC09-4BE0-8AE4-6AA794FEF78C}" type="presOf" srcId="{AFB723CE-8E40-4F23-847C-80C6D4899821}" destId="{AB242D3F-25D3-4E9F-8711-4197DB0CBB2D}" srcOrd="0" destOrd="0" presId="urn:microsoft.com/office/officeart/2005/8/layout/pList2"/>
    <dgm:cxn modelId="{7DE41880-9FC0-4855-9DB4-42C3BAA5E6B0}" srcId="{10108D15-E84A-4DAE-A46C-B646E0E8741B}" destId="{DF7F4DCB-BECF-444E-89F3-03637A0AEFBB}" srcOrd="1" destOrd="0" parTransId="{203696E4-CCFB-466C-A365-7DF8FA259F71}" sibTransId="{5A51C4E9-05B8-4DF0-8781-98ACC00986C4}"/>
    <dgm:cxn modelId="{F38CC5A8-F374-4843-93D3-DCB8FDF68F7B}" srcId="{D38DA333-B905-4E25-BB79-A8100BC2A34E}" destId="{AFB723CE-8E40-4F23-847C-80C6D4899821}" srcOrd="2" destOrd="0" parTransId="{886F0B93-42EE-46AB-8768-F219DDF6BCE9}" sibTransId="{E4CDDBFD-AA36-41C3-AEF9-601AFE2926E8}"/>
    <dgm:cxn modelId="{110E5BB3-9729-4282-A11D-AE568D66CE91}" srcId="{8277E7F3-DE3B-4749-80CD-AAB81885B4D5}" destId="{BFCBD26E-82B8-4D05-85E4-BAFE4A0E1120}" srcOrd="0" destOrd="0" parTransId="{A08BC307-C979-452B-90A3-95777CF79A01}" sibTransId="{6765D96E-102A-4BA4-AB79-19ED5EFB30F9}"/>
    <dgm:cxn modelId="{FFC1FCDA-3EAC-4CFF-9E68-217B0BFB517A}" type="presOf" srcId="{8277E7F3-DE3B-4749-80CD-AAB81885B4D5}" destId="{454FF3EE-4048-4CC6-BC00-25CFA3399FD2}" srcOrd="0" destOrd="0" presId="urn:microsoft.com/office/officeart/2005/8/layout/pList2"/>
    <dgm:cxn modelId="{EF294C0F-4D54-4F86-86A2-AE6BA8F1330C}" type="presOf" srcId="{9D167476-A64E-4175-A218-A3A7D7DB295C}" destId="{BD16E35A-8F6A-4ED7-AA38-4DBA5F9C4680}" srcOrd="0" destOrd="1" presId="urn:microsoft.com/office/officeart/2005/8/layout/pList2"/>
    <dgm:cxn modelId="{8F5797E8-5D05-4D02-B1F2-1D1EE8F631CE}" srcId="{D38DA333-B905-4E25-BB79-A8100BC2A34E}" destId="{10108D15-E84A-4DAE-A46C-B646E0E8741B}" srcOrd="0" destOrd="0" parTransId="{76DD92E9-0858-4607-88DE-16D2C74C541C}" sibTransId="{B8691DB4-275F-4EA9-A2F0-F7551B6D0826}"/>
    <dgm:cxn modelId="{BE4CB362-9CB6-48D2-96CC-CEBFB80A046A}" type="presOf" srcId="{10108D15-E84A-4DAE-A46C-B646E0E8741B}" destId="{BD16E35A-8F6A-4ED7-AA38-4DBA5F9C4680}" srcOrd="0" destOrd="0" presId="urn:microsoft.com/office/officeart/2005/8/layout/pList2"/>
    <dgm:cxn modelId="{36D008B0-AE2A-4D25-8526-E1AAF7559C1A}" srcId="{445429C8-98E4-4135-8C9A-F0248EDD4A42}" destId="{BBDCC0BE-CEF8-4C67-A9F4-74AEBA12A60B}" srcOrd="0" destOrd="0" parTransId="{3B7147CE-AFF4-466C-9601-556B6553F6D9}" sibTransId="{A48DE25E-5E42-41AB-BC63-3069B456F491}"/>
    <dgm:cxn modelId="{61243D25-78B0-44E9-8D1F-49294B9CAE54}" type="presOf" srcId="{BBDCC0BE-CEF8-4C67-A9F4-74AEBA12A60B}" destId="{25AB3E90-6368-4D85-8370-7C96B7233207}" srcOrd="0" destOrd="1" presId="urn:microsoft.com/office/officeart/2005/8/layout/pList2"/>
    <dgm:cxn modelId="{AF6FBBA6-10B1-4D99-8BF3-FC32D8C8E5DF}" srcId="{AFB723CE-8E40-4F23-847C-80C6D4899821}" destId="{DF805EB1-B123-4163-905F-E3F1C8326EA9}" srcOrd="0" destOrd="0" parTransId="{531B6BF5-8F12-4F5D-8360-944AE7C9886A}" sibTransId="{E3E94C73-7961-44EB-9696-23C586836A90}"/>
    <dgm:cxn modelId="{5DC09471-5002-4270-BCBB-4183E8602A2D}" type="presOf" srcId="{97EE60F5-C0CD-4E8C-A1B0-EB50F9FEAF10}" destId="{454FF3EE-4048-4CC6-BC00-25CFA3399FD2}" srcOrd="0" destOrd="2" presId="urn:microsoft.com/office/officeart/2005/8/layout/pList2"/>
    <dgm:cxn modelId="{3587D400-3E5C-46F3-BA61-9EC138EF1534}" type="presOf" srcId="{445429C8-98E4-4135-8C9A-F0248EDD4A42}" destId="{25AB3E90-6368-4D85-8370-7C96B7233207}" srcOrd="0" destOrd="0" presId="urn:microsoft.com/office/officeart/2005/8/layout/pList2"/>
    <dgm:cxn modelId="{7C61EC9B-9DEB-4BA2-B036-974FED1123CA}" srcId="{10108D15-E84A-4DAE-A46C-B646E0E8741B}" destId="{9D167476-A64E-4175-A218-A3A7D7DB295C}" srcOrd="0" destOrd="0" parTransId="{B696394F-550E-4EBA-9C81-24FBCF9B86FD}" sibTransId="{3584BB6D-C020-4CDF-A4DD-501037A6D9E6}"/>
    <dgm:cxn modelId="{59A348EE-4E92-4228-907C-A4D563C3D7B9}" srcId="{D38DA333-B905-4E25-BB79-A8100BC2A34E}" destId="{445429C8-98E4-4135-8C9A-F0248EDD4A42}" srcOrd="3" destOrd="0" parTransId="{89477356-C4D1-4599-BC75-C9C70D45CEF4}" sibTransId="{15212536-D2DA-4116-B1CF-D019850C9E1D}"/>
    <dgm:cxn modelId="{40557FCC-51FC-4F07-9BA3-357AEACC9EF0}" type="presOf" srcId="{E4CDDBFD-AA36-41C3-AEF9-601AFE2926E8}" destId="{CEE56CD6-B47B-4A71-9E4F-656DDEC682A4}" srcOrd="0" destOrd="0" presId="urn:microsoft.com/office/officeart/2005/8/layout/pList2"/>
    <dgm:cxn modelId="{4D9D7D26-31A9-4783-98B4-06E3FBD23F76}" type="presOf" srcId="{D38DA333-B905-4E25-BB79-A8100BC2A34E}" destId="{11A3A0E1-E4BB-4270-AD85-43AD1AD97B45}" srcOrd="0" destOrd="0" presId="urn:microsoft.com/office/officeart/2005/8/layout/pList2"/>
    <dgm:cxn modelId="{0EAAA0EA-3E91-4FEB-83B6-102BC50022D1}" type="presOf" srcId="{BFCBD26E-82B8-4D05-85E4-BAFE4A0E1120}" destId="{454FF3EE-4048-4CC6-BC00-25CFA3399FD2}" srcOrd="0" destOrd="1" presId="urn:microsoft.com/office/officeart/2005/8/layout/pList2"/>
    <dgm:cxn modelId="{7CB8831E-140F-4C81-81CE-D96A8913510F}" type="presOf" srcId="{DF805EB1-B123-4163-905F-E3F1C8326EA9}" destId="{AB242D3F-25D3-4E9F-8711-4197DB0CBB2D}" srcOrd="0" destOrd="1" presId="urn:microsoft.com/office/officeart/2005/8/layout/pList2"/>
    <dgm:cxn modelId="{BA7538D9-87BE-4406-9BF3-5D36E573DDC7}" type="presOf" srcId="{B8691DB4-275F-4EA9-A2F0-F7551B6D0826}" destId="{B11FC4F0-20A8-4B69-8770-DCCFA3FEAE7F}" srcOrd="0" destOrd="0" presId="urn:microsoft.com/office/officeart/2005/8/layout/pList2"/>
    <dgm:cxn modelId="{C5FA8ACB-42C6-4E84-8958-3C328CC3CAB5}" srcId="{D38DA333-B905-4E25-BB79-A8100BC2A34E}" destId="{8277E7F3-DE3B-4749-80CD-AAB81885B4D5}" srcOrd="1" destOrd="0" parTransId="{3CD7C062-E913-4C05-AED3-BCCD3168721B}" sibTransId="{7E618A04-18BD-436B-A250-2ADA55AF46BA}"/>
    <dgm:cxn modelId="{F7428420-6423-462A-944C-32B3E8CBC142}" srcId="{8277E7F3-DE3B-4749-80CD-AAB81885B4D5}" destId="{97EE60F5-C0CD-4E8C-A1B0-EB50F9FEAF10}" srcOrd="1" destOrd="0" parTransId="{B1FA3AA1-38CA-46B7-A497-3EB0452DAC4A}" sibTransId="{03E3839D-B6C9-4B03-B8AE-E9063FE419EC}"/>
    <dgm:cxn modelId="{9C06BEFF-B7E4-40A5-A5DC-63031DB1C12C}" type="presParOf" srcId="{11A3A0E1-E4BB-4270-AD85-43AD1AD97B45}" destId="{0253EB35-F945-41D7-B735-9D48024CC0CB}" srcOrd="0" destOrd="0" presId="urn:microsoft.com/office/officeart/2005/8/layout/pList2"/>
    <dgm:cxn modelId="{59F33864-03AD-41C7-BC09-BEEED65107BE}" type="presParOf" srcId="{11A3A0E1-E4BB-4270-AD85-43AD1AD97B45}" destId="{35F6D0CA-C8B7-4C7C-9554-32CFFA21957A}" srcOrd="1" destOrd="0" presId="urn:microsoft.com/office/officeart/2005/8/layout/pList2"/>
    <dgm:cxn modelId="{8D2F422E-BC16-4D29-994F-65458F30DEB3}" type="presParOf" srcId="{35F6D0CA-C8B7-4C7C-9554-32CFFA21957A}" destId="{BB4B3F56-2DED-4B70-A75F-33F7F5AF261B}" srcOrd="0" destOrd="0" presId="urn:microsoft.com/office/officeart/2005/8/layout/pList2"/>
    <dgm:cxn modelId="{A50DF9C0-78AB-4124-B4DA-A0A08A8E8D83}" type="presParOf" srcId="{BB4B3F56-2DED-4B70-A75F-33F7F5AF261B}" destId="{BD16E35A-8F6A-4ED7-AA38-4DBA5F9C4680}" srcOrd="0" destOrd="0" presId="urn:microsoft.com/office/officeart/2005/8/layout/pList2"/>
    <dgm:cxn modelId="{BB058FF4-9DA8-488E-A886-A091D8BF03D6}" type="presParOf" srcId="{BB4B3F56-2DED-4B70-A75F-33F7F5AF261B}" destId="{B925323D-1F68-4280-92AF-06E2FBBD6B59}" srcOrd="1" destOrd="0" presId="urn:microsoft.com/office/officeart/2005/8/layout/pList2"/>
    <dgm:cxn modelId="{E9581244-E80D-4433-B4F5-3B623086A6B4}" type="presParOf" srcId="{BB4B3F56-2DED-4B70-A75F-33F7F5AF261B}" destId="{B743BD5F-7256-483B-9049-CEA1AEA19906}" srcOrd="2" destOrd="0" presId="urn:microsoft.com/office/officeart/2005/8/layout/pList2"/>
    <dgm:cxn modelId="{5614B4C5-6DEB-4660-9FBB-E79A0D8F263F}" type="presParOf" srcId="{35F6D0CA-C8B7-4C7C-9554-32CFFA21957A}" destId="{B11FC4F0-20A8-4B69-8770-DCCFA3FEAE7F}" srcOrd="1" destOrd="0" presId="urn:microsoft.com/office/officeart/2005/8/layout/pList2"/>
    <dgm:cxn modelId="{19E07110-C12B-42BB-8654-E8754B3B50E9}" type="presParOf" srcId="{35F6D0CA-C8B7-4C7C-9554-32CFFA21957A}" destId="{3568E6D1-4EBB-49DB-BD1B-4DECAB46EB73}" srcOrd="2" destOrd="0" presId="urn:microsoft.com/office/officeart/2005/8/layout/pList2"/>
    <dgm:cxn modelId="{24A3943E-7AE5-4155-81BD-99F76193D1B7}" type="presParOf" srcId="{3568E6D1-4EBB-49DB-BD1B-4DECAB46EB73}" destId="{454FF3EE-4048-4CC6-BC00-25CFA3399FD2}" srcOrd="0" destOrd="0" presId="urn:microsoft.com/office/officeart/2005/8/layout/pList2"/>
    <dgm:cxn modelId="{AC0087E2-7EE8-46CB-BF08-B425CD3E88DE}" type="presParOf" srcId="{3568E6D1-4EBB-49DB-BD1B-4DECAB46EB73}" destId="{BC6FF6D7-1992-4DEF-9D25-6FD1BE749289}" srcOrd="1" destOrd="0" presId="urn:microsoft.com/office/officeart/2005/8/layout/pList2"/>
    <dgm:cxn modelId="{4AC0F835-1BBF-4DCA-AEFA-7995F6D837F9}" type="presParOf" srcId="{3568E6D1-4EBB-49DB-BD1B-4DECAB46EB73}" destId="{82609887-93F4-406D-930D-269905BA5876}" srcOrd="2" destOrd="0" presId="urn:microsoft.com/office/officeart/2005/8/layout/pList2"/>
    <dgm:cxn modelId="{E8044A0D-B9C3-4963-A9C2-62DA79FA291D}" type="presParOf" srcId="{35F6D0CA-C8B7-4C7C-9554-32CFFA21957A}" destId="{58E61C47-1895-4C07-9294-AC6E46A0452C}" srcOrd="3" destOrd="0" presId="urn:microsoft.com/office/officeart/2005/8/layout/pList2"/>
    <dgm:cxn modelId="{347FE326-BA44-4A40-AB11-6D594290230A}" type="presParOf" srcId="{35F6D0CA-C8B7-4C7C-9554-32CFFA21957A}" destId="{A099416D-BFCA-4672-A4AD-0D43C18BCA0D}" srcOrd="4" destOrd="0" presId="urn:microsoft.com/office/officeart/2005/8/layout/pList2"/>
    <dgm:cxn modelId="{0337A6E5-F6D6-49A9-9608-6C99F7783879}" type="presParOf" srcId="{A099416D-BFCA-4672-A4AD-0D43C18BCA0D}" destId="{AB242D3F-25D3-4E9F-8711-4197DB0CBB2D}" srcOrd="0" destOrd="0" presId="urn:microsoft.com/office/officeart/2005/8/layout/pList2"/>
    <dgm:cxn modelId="{937B3344-4E4C-40EB-850A-46A7480D8231}" type="presParOf" srcId="{A099416D-BFCA-4672-A4AD-0D43C18BCA0D}" destId="{1F6F3860-15CB-48B8-9717-EAB4151616F3}" srcOrd="1" destOrd="0" presId="urn:microsoft.com/office/officeart/2005/8/layout/pList2"/>
    <dgm:cxn modelId="{2F71DE62-A632-481D-9106-85C841C2066D}" type="presParOf" srcId="{A099416D-BFCA-4672-A4AD-0D43C18BCA0D}" destId="{2FC9366C-8C93-47ED-9FD8-137EA5CDCE2E}" srcOrd="2" destOrd="0" presId="urn:microsoft.com/office/officeart/2005/8/layout/pList2"/>
    <dgm:cxn modelId="{C24AD8BA-CE38-4E54-AB1F-5A47CE88E156}" type="presParOf" srcId="{35F6D0CA-C8B7-4C7C-9554-32CFFA21957A}" destId="{CEE56CD6-B47B-4A71-9E4F-656DDEC682A4}" srcOrd="5" destOrd="0" presId="urn:microsoft.com/office/officeart/2005/8/layout/pList2"/>
    <dgm:cxn modelId="{49542E43-41B7-40F7-BF69-D85FC7A2CE7B}" type="presParOf" srcId="{35F6D0CA-C8B7-4C7C-9554-32CFFA21957A}" destId="{C6B87D01-2A1B-413E-A577-22E1CC35EA8D}" srcOrd="6" destOrd="0" presId="urn:microsoft.com/office/officeart/2005/8/layout/pList2"/>
    <dgm:cxn modelId="{758E5855-D2BA-468A-9A00-8B7203E5F526}" type="presParOf" srcId="{C6B87D01-2A1B-413E-A577-22E1CC35EA8D}" destId="{25AB3E90-6368-4D85-8370-7C96B7233207}" srcOrd="0" destOrd="0" presId="urn:microsoft.com/office/officeart/2005/8/layout/pList2"/>
    <dgm:cxn modelId="{A0C4456F-F2B5-4366-A671-133C811A6A5F}" type="presParOf" srcId="{C6B87D01-2A1B-413E-A577-22E1CC35EA8D}" destId="{5646885C-4FB6-45B8-AB4A-E8C01ADE4C69}" srcOrd="1" destOrd="0" presId="urn:microsoft.com/office/officeart/2005/8/layout/pList2"/>
    <dgm:cxn modelId="{F84FF09B-E105-4FE0-8A77-170EF4855ADD}" type="presParOf" srcId="{C6B87D01-2A1B-413E-A577-22E1CC35EA8D}" destId="{06576756-EE9E-4A87-910E-39FD606FF47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EB35-F945-41D7-B735-9D48024CC0CB}">
      <dsp:nvSpPr>
        <dsp:cNvPr id="0" name=""/>
        <dsp:cNvSpPr/>
      </dsp:nvSpPr>
      <dsp:spPr>
        <a:xfrm>
          <a:off x="0" y="158677"/>
          <a:ext cx="6314504" cy="180000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3BD5F-7256-483B-9049-CEA1AEA19906}">
      <dsp:nvSpPr>
        <dsp:cNvPr id="0" name=""/>
        <dsp:cNvSpPr/>
      </dsp:nvSpPr>
      <dsp:spPr>
        <a:xfrm>
          <a:off x="191174" y="381559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6E35A-8F6A-4ED7-AA38-4DBA5F9C4680}">
      <dsp:nvSpPr>
        <dsp:cNvPr id="0" name=""/>
        <dsp:cNvSpPr/>
      </dsp:nvSpPr>
      <dsp:spPr>
        <a:xfrm rot="10800000">
          <a:off x="191174" y="1942013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Hırsız alarmı</a:t>
          </a:r>
          <a:endParaRPr lang="tr-T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Gaz kaçağı kontrolü</a:t>
          </a:r>
          <a:endParaRPr lang="tr-TR" sz="1600" kern="1200" dirty="0"/>
        </a:p>
      </dsp:txBody>
      <dsp:txXfrm rot="10800000">
        <a:off x="233601" y="1942013"/>
        <a:ext cx="1294717" cy="1397583"/>
      </dsp:txXfrm>
    </dsp:sp>
    <dsp:sp modelId="{82609887-93F4-406D-930D-269905BA5876}">
      <dsp:nvSpPr>
        <dsp:cNvPr id="0" name=""/>
        <dsp:cNvSpPr/>
      </dsp:nvSpPr>
      <dsp:spPr>
        <a:xfrm>
          <a:off x="1708702" y="321235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FF3EE-4048-4CC6-BC00-25CFA3399FD2}">
      <dsp:nvSpPr>
        <dsp:cNvPr id="0" name=""/>
        <dsp:cNvSpPr/>
      </dsp:nvSpPr>
      <dsp:spPr>
        <a:xfrm rot="10800000">
          <a:off x="1700452" y="1941606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571422"/>
            <a:satOff val="4840"/>
            <a:lumOff val="-2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Sıcaklık</a:t>
          </a:r>
          <a:endParaRPr lang="tr-T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Işık kontrolü</a:t>
          </a:r>
          <a:endParaRPr lang="tr-TR" sz="1600" kern="1200" dirty="0"/>
        </a:p>
      </dsp:txBody>
      <dsp:txXfrm rot="10800000">
        <a:off x="1742879" y="1941606"/>
        <a:ext cx="1294717" cy="1397583"/>
      </dsp:txXfrm>
    </dsp:sp>
    <dsp:sp modelId="{2FC9366C-8C93-47ED-9FD8-137EA5CDCE2E}">
      <dsp:nvSpPr>
        <dsp:cNvPr id="0" name=""/>
        <dsp:cNvSpPr/>
      </dsp:nvSpPr>
      <dsp:spPr>
        <a:xfrm>
          <a:off x="3226230" y="295374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42D3F-25D3-4E9F-8711-4197DB0CBB2D}">
      <dsp:nvSpPr>
        <dsp:cNvPr id="0" name=""/>
        <dsp:cNvSpPr/>
      </dsp:nvSpPr>
      <dsp:spPr>
        <a:xfrm rot="10800000">
          <a:off x="3226230" y="1941582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1142844"/>
            <a:satOff val="9680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Bitki sulama</a:t>
          </a:r>
          <a:endParaRPr lang="tr-TR" sz="1600" kern="1200" dirty="0"/>
        </a:p>
      </dsp:txBody>
      <dsp:txXfrm rot="10800000">
        <a:off x="3268657" y="1941582"/>
        <a:ext cx="1294717" cy="1397583"/>
      </dsp:txXfrm>
    </dsp:sp>
    <dsp:sp modelId="{06576756-EE9E-4A87-910E-39FD606FF472}">
      <dsp:nvSpPr>
        <dsp:cNvPr id="0" name=""/>
        <dsp:cNvSpPr/>
      </dsp:nvSpPr>
      <dsp:spPr>
        <a:xfrm>
          <a:off x="4727245" y="380611"/>
          <a:ext cx="137957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B3E90-6368-4D85-8370-7C96B7233207}">
      <dsp:nvSpPr>
        <dsp:cNvPr id="0" name=""/>
        <dsp:cNvSpPr/>
      </dsp:nvSpPr>
      <dsp:spPr>
        <a:xfrm rot="10800000">
          <a:off x="4735495" y="1959077"/>
          <a:ext cx="1379571" cy="14400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1714266"/>
            <a:satOff val="14520"/>
            <a:lumOff val="-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600" kern="1200" dirty="0" smtClean="0"/>
            <a:t>Web sayfası üzerinden kontrol</a:t>
          </a:r>
          <a:endParaRPr lang="tr-TR" sz="1600" kern="1200" dirty="0"/>
        </a:p>
      </dsp:txBody>
      <dsp:txXfrm rot="10800000">
        <a:off x="4777922" y="1959077"/>
        <a:ext cx="1294717" cy="1397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193828-E5F7-406A-BAEE-5AB6B5514EFD}" type="datetime1">
              <a:rPr lang="tr-TR" smtClean="0"/>
              <a:t>15.05.2018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4A5E0F-8FC2-4FD2-B468-522076DDD988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500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tıklatın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6954B8C4-3FF2-4EAC-94BA-EE0D1716403D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C12FF-57B8-442E-83A2-C7385755CE56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ADB33-84E1-47E6-94FB-FDC7F6E231B7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AA5F4-4FF1-4545-AAD7-7EE39F31DC7A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F3D01-E2A3-4472-8022-0C87EAA42B26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0A82D-6874-4A97-9C8D-E66E170B3A9F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896F1-562A-4023-B121-53845176C132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FDA47-2F87-42DD-B8BB-8AF7B144119C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059486-5CAB-4011-B241-651F9E55546D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71C3B-11E3-4F6D-B50F-FFB8B2BEE554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3A24C87-7983-4744-B706-3B73BE24155E}" type="datetime1">
              <a:rPr lang="tr-TR" noProof="0" smtClean="0"/>
              <a:t>15.05.2018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Eskişehir Osmangazi Üniversitesi</a:t>
            </a:r>
            <a:b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Bilgisayar Mühendisliği Bölümü</a:t>
            </a:r>
            <a:b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Tasarım Süreçleri Dersi</a:t>
            </a:r>
            <a:b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tr-T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Akıllı Ev Projesi - Final</a:t>
            </a:r>
            <a:endParaRPr lang="tr-T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tr-TR" dirty="0"/>
              <a:t>152120131062 - Havva Ülker</a:t>
            </a:r>
          </a:p>
          <a:p>
            <a:r>
              <a:rPr lang="tr-TR" dirty="0"/>
              <a:t>152120141001 - Cansu </a:t>
            </a:r>
            <a:r>
              <a:rPr lang="tr-TR" dirty="0" err="1"/>
              <a:t>Akca</a:t>
            </a:r>
            <a:endParaRPr lang="tr-TR" dirty="0"/>
          </a:p>
          <a:p>
            <a:r>
              <a:rPr lang="tr-TR" dirty="0"/>
              <a:t>152120141012 - Tayfun Bayındır</a:t>
            </a:r>
          </a:p>
          <a:p>
            <a:r>
              <a:rPr lang="tr-TR" dirty="0"/>
              <a:t>152120141064 - Zeynep Teke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00" y="533400"/>
            <a:ext cx="2566868" cy="252004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09836" y="4971533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tr-TR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MAYIS 2018</a:t>
            </a:r>
            <a:endParaRPr lang="tr-TR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7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14092" y="706016"/>
            <a:ext cx="4824536" cy="1066800"/>
          </a:xfrm>
        </p:spPr>
        <p:txBody>
          <a:bodyPr/>
          <a:lstStyle/>
          <a:p>
            <a:r>
              <a:rPr lang="tr-TR" dirty="0" smtClean="0"/>
              <a:t>Analiz Aşaması Özeti</a:t>
            </a:r>
            <a:endParaRPr lang="tr-TR" dirty="0"/>
          </a:p>
        </p:txBody>
      </p:sp>
      <p:graphicFrame>
        <p:nvGraphicFramePr>
          <p:cNvPr id="4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578926"/>
              </p:ext>
            </p:extLst>
          </p:nvPr>
        </p:nvGraphicFramePr>
        <p:xfrm>
          <a:off x="2660228" y="1957982"/>
          <a:ext cx="631450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0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060848"/>
            <a:ext cx="8686800" cy="1976361"/>
          </a:xfrm>
        </p:spPr>
      </p:pic>
    </p:spTree>
    <p:extLst>
      <p:ext uri="{BB962C8B-B14F-4D97-AF65-F5344CB8AC3E}">
        <p14:creationId xmlns:p14="http://schemas.microsoft.com/office/powerpoint/2010/main" val="42253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8640"/>
            <a:ext cx="4824536" cy="32133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88640"/>
            <a:ext cx="4896544" cy="321339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3505410"/>
            <a:ext cx="4824536" cy="324633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45" y="3511869"/>
            <a:ext cx="4868835" cy="32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</p:spPr>
      </p:pic>
    </p:spTree>
    <p:extLst>
      <p:ext uri="{BB962C8B-B14F-4D97-AF65-F5344CB8AC3E}">
        <p14:creationId xmlns:p14="http://schemas.microsoft.com/office/powerpoint/2010/main" val="4466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İş stratejisi sunusu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502_TF03460663" id="{D5C19B13-0527-4270-B950-DE3634F53E89}" vid="{3704DF17-540B-4992-8DC4-0D4ADEB84090}"/>
    </a:ext>
  </a:extLst>
</a:theme>
</file>

<file path=ppt/theme/theme2.xml><?xml version="1.0" encoding="utf-8"?>
<a:theme xmlns:a="http://schemas.openxmlformats.org/drawingml/2006/main" name="Office Temas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stratejisi sunusu</Template>
  <TotalTime>108</TotalTime>
  <Words>39</Words>
  <Application>Microsoft Office PowerPoint</Application>
  <PresentationFormat>Özel</PresentationFormat>
  <Paragraphs>14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İş stratejisi sunusu</vt:lpstr>
      <vt:lpstr>Eskişehir Osmangazi Üniversitesi Bilgisayar Mühendisliği Bölümü Tasarım Süreçleri Dersi Akıllı Ev Projesi - Final</vt:lpstr>
      <vt:lpstr>Analiz Aşaması Özeti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Zeynep Teke</dc:creator>
  <cp:lastModifiedBy>Zeynep Teke</cp:lastModifiedBy>
  <cp:revision>11</cp:revision>
  <dcterms:created xsi:type="dcterms:W3CDTF">2018-05-14T10:34:46Z</dcterms:created>
  <dcterms:modified xsi:type="dcterms:W3CDTF">2018-05-15T13:10:57Z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