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6AA43-358C-493A-A45B-9AE7B58E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50CA7A-7BDE-4F87-B7EC-5ACA96700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45C5A-38F8-4DD7-B271-62D2B6F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5A3C7A-AD35-4CFE-BAED-03863BA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389CC-A998-443C-B7A2-AA763927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0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39B62-6888-452F-A95B-324E4312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8D1665-D9DB-4A59-BDAB-18682604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446D4-DD5E-4DDD-8E50-9194AAD3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CEE38-B150-42A4-B74F-5A8ADFF8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5B8A5-9D92-4AAC-92EE-C8FC6AE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5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39F0B8-84BD-43AE-ABC5-1C00ED076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A52CDB-F3B8-467C-9B9F-193A6EF2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4BDED-1966-41CA-A118-F2FD75A0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72653-47B8-4788-84FA-A6DC111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54411-585B-4583-904E-873DBAA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48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EE158-4373-4A6D-9BCB-3356B88E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8994D-8CA0-4C11-BF44-28AF873A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60889-546C-4443-A1BA-F6CCF1C4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C84CE8-D518-467A-AC54-B01A496D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1F06F-1E25-4B3F-A728-C054E994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0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11A63-5AA3-4F2F-B63D-2F679DF3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0A815-55B9-4BD2-9D36-0DFCA702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67E14-64DC-4B5E-9E2E-EE48A523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B3260-B341-4CE9-9F93-A748A0C2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11D3A-A929-4CAB-8BE3-3C92F17A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8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1A42A-5215-412B-A9BC-600B4598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E8ED2-42AD-4E94-A95A-A1B16DDE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5FB6D0-8C8A-492E-BFC8-D75B8F6E5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D8F3DB-01D9-4A8C-A6C9-3B314BCF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3E2C00-6BA1-481C-878E-22576E16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888CA5-5363-4350-9B45-B2D36F4D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5EF3F-6982-4E4C-804E-92890DDA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44E2F-F9FD-488D-9C8F-BF6C696C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F5C44C-2B5D-4339-A071-2A2C6325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C65327-DE54-47C5-9A84-0F333BE79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69257F-29C7-483E-9C44-ECAD9229D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DDCE99-5C93-4FEC-B024-F770A585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7BE933-3D54-4A84-90CE-5E3E04A1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B496D-5AAE-4FEB-A7F3-D78EE8B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1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418EE-F29B-4ADB-863F-557B0E8F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3F1639-5FFF-441A-87C6-BDEFEE6A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0E637A-CD57-40F5-97E2-FA6079E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04C7A6-51D0-474D-9DB8-3ED6A1BD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60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6BCB44-9D46-48A5-8DD5-370D2B08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DE538A-C3BC-4484-8B75-5F0DDFCA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F459CD-5AA0-4C18-A3EE-8BEC703C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A2825-C648-4CAA-BA26-01DF4FF8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CC6AD-C477-4789-BE74-A32C02C6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B6AABD-603C-42F8-A10E-02F563C2D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5531E-339C-479A-80FF-6F0EBF67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60B6-5846-417C-AFB3-CEED000B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75BFCD-07EE-4D9C-A4F7-ACDD66B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78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78314-EF23-4030-9433-521CD357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798B59-BDEB-4523-8F5A-26E64490C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F65C1-6621-4012-976A-0F9C87B8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F4A7A-B3E1-454A-9726-13F1A7E4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1824E9-197B-47AA-ABF3-4E3A015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CB273-1C71-416B-8CE2-ACD01AA8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41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588693-059A-4635-B74C-3A777BAB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642BDE-1E5A-43FB-95C2-E27DA07D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6926F-50B5-4AD6-B6A7-43625251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A37B-FEED-48C1-8923-C428CE022CB3}" type="datetimeFigureOut">
              <a:rPr lang="es-MX" smtClean="0"/>
              <a:t>08/12/2019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700DD-6B81-4E83-96A2-2EFEC591F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44AD4-8547-4560-AB85-923875041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B91A-6808-4313-9C2D-FACAFF23E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4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8B9C7-1DC8-4C6D-9F9C-5E2897C59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7D4D7-C1D4-4150-B3B3-49B731F5B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11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EA038-FCD8-4FC2-866A-EEDDA334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Regresión Completo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F6425-B921-4B1A-819C-C072422E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primera instancia aplicamos un modelo de regresión múltiple a nuestros datos:</a:t>
            </a:r>
          </a:p>
          <a:p>
            <a:pPr marL="0" indent="0">
              <a:buNone/>
            </a:pPr>
            <a:r>
              <a:rPr lang="es-MX" dirty="0"/>
              <a:t>Agregar el resumen de la regresión</a:t>
            </a:r>
          </a:p>
          <a:p>
            <a:r>
              <a:rPr lang="es-MX" dirty="0"/>
              <a:t>Obtenemos un R2-ajustado mucho menor de lo que esperamos, así que desde este punto podemos inferir que quizá el análisis con regresión lineal no es el óptimo</a:t>
            </a:r>
          </a:p>
        </p:txBody>
      </p:sp>
    </p:spTree>
    <p:extLst>
      <p:ext uri="{BB962C8B-B14F-4D97-AF65-F5344CB8AC3E}">
        <p14:creationId xmlns:p14="http://schemas.microsoft.com/office/powerpoint/2010/main" val="95206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C788-A319-4E54-A705-2FF8959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45326-7847-4E31-BB85-0AED4453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Dado el gran número de variables, aplicaremos métodos de selección de mejores subconjuntos, para poder trabajar con menos variables.</a:t>
            </a:r>
          </a:p>
          <a:p>
            <a:pPr marL="0" indent="0">
              <a:buNone/>
            </a:pPr>
            <a:r>
              <a:rPr lang="es-MX" dirty="0"/>
              <a:t>Tomando como valor de referencia el error cuadrático, podemos revisar como evoluciona al incrementar el número de variables.</a:t>
            </a:r>
          </a:p>
          <a:p>
            <a:pPr marL="0" indent="0">
              <a:buNone/>
            </a:pPr>
            <a:r>
              <a:rPr lang="es-MX" dirty="0"/>
              <a:t>Es bien sabido que la mejor forma de seleccionar estas variables es haciendo todas las combinaciones posibles de las mismas, pero debido al costo computacional, aplicaremos esta selección con 2 *criterios* paso Forward y paso </a:t>
            </a:r>
            <a:r>
              <a:rPr lang="es-MX" dirty="0" err="1"/>
              <a:t>Backward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IMAGEN DEL ERROR o algo con FORWARD</a:t>
            </a:r>
          </a:p>
        </p:txBody>
      </p:sp>
    </p:spTree>
    <p:extLst>
      <p:ext uri="{BB962C8B-B14F-4D97-AF65-F5344CB8AC3E}">
        <p14:creationId xmlns:p14="http://schemas.microsoft.com/office/powerpoint/2010/main" val="151092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6ED2E-F94E-4CC0-BEA0-0245B988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B460B-AC14-43BC-B7E8-2233F746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INCLUIR ALGO AQUÍ BACKWARD.</a:t>
            </a:r>
          </a:p>
          <a:p>
            <a:endParaRPr lang="es-MX" dirty="0"/>
          </a:p>
          <a:p>
            <a:r>
              <a:rPr lang="es-MX" dirty="0"/>
              <a:t>Podemos revisar que ambos modelos son muy similares para diferentes métricas como son R2, BIC, AIC, así que tomar alguno de ellos podrá darnos resultados similares.</a:t>
            </a:r>
          </a:p>
          <a:p>
            <a:endParaRPr lang="es-MX" dirty="0"/>
          </a:p>
          <a:p>
            <a:r>
              <a:rPr lang="es-MX" dirty="0"/>
              <a:t>AQUÍ INCLUIR GRAFICA COMBINADA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168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A7714-D882-4BFC-8986-2210D88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BC6FE-6DBC-476A-A1B0-F73D5F1B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enriquecer el modelo, aplicaremos Regresión Lasso, pues además de transformar los coeficiente del modelo, aplica una penalización que nos puede ayudar a seleccionar variables, debido a que algunos de los coeficientes los tornará 0.</a:t>
            </a:r>
          </a:p>
          <a:p>
            <a:endParaRPr lang="es-MX" dirty="0"/>
          </a:p>
          <a:p>
            <a:r>
              <a:rPr lang="es-MX" dirty="0"/>
              <a:t>GRÁFICA DE LASSO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610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7549E-3698-4F86-B453-124A5AFA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A9510-8152-464E-A522-761EA156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Otra manera de disminuir dimensión es a través del modelo PCR (Principal </a:t>
            </a:r>
            <a:r>
              <a:rPr lang="es-MX" dirty="0" err="1"/>
              <a:t>Component</a:t>
            </a:r>
            <a:r>
              <a:rPr lang="es-MX" dirty="0"/>
              <a:t> </a:t>
            </a:r>
            <a:r>
              <a:rPr lang="es-MX" dirty="0" err="1"/>
              <a:t>Regression</a:t>
            </a:r>
            <a:r>
              <a:rPr lang="es-MX" dirty="0"/>
              <a:t>) en donde aplicamos PCA a los datos y vamos calculando métricas que nos ayuden a decidir cuál es el mejor modelo.</a:t>
            </a:r>
          </a:p>
          <a:p>
            <a:endParaRPr lang="es-MX" dirty="0"/>
          </a:p>
          <a:p>
            <a:r>
              <a:rPr lang="es-MX" dirty="0"/>
              <a:t>Incluir algo aquí de PCR</a:t>
            </a:r>
          </a:p>
        </p:txBody>
      </p:sp>
    </p:spTree>
    <p:extLst>
      <p:ext uri="{BB962C8B-B14F-4D97-AF65-F5344CB8AC3E}">
        <p14:creationId xmlns:p14="http://schemas.microsoft.com/office/powerpoint/2010/main" val="7073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7171-3792-487E-8850-77858827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DA2C6-9B6B-4BBC-A9A5-3FCE752A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Revisando los errores de prueba, podemos observar que no existe un cambio muy significativo en utilizar todas las variables (90) o un tercio de ellas, por lo que seleccionaremos entonces un modelo reducido.</a:t>
            </a:r>
          </a:p>
          <a:p>
            <a:pPr marL="0" indent="0">
              <a:buNone/>
            </a:pPr>
            <a:r>
              <a:rPr lang="es-MX" dirty="0"/>
              <a:t>Incluir barritas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877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134A7-7323-43A2-AC5C-8AA9AE7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44DAA-73E7-4DC1-8DB5-59A03276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Además de realizar el análisis con una regresión </a:t>
            </a:r>
            <a:r>
              <a:rPr lang="es-MX" dirty="0" err="1"/>
              <a:t>multilogit</a:t>
            </a:r>
            <a:r>
              <a:rPr lang="es-MX" dirty="0"/>
              <a:t>, se analizaron otros métodos clásicos de aprendizaje supervisado, para ver si se podría obtener una mejor respuesta.</a:t>
            </a:r>
          </a:p>
          <a:p>
            <a:r>
              <a:rPr lang="es-MX" dirty="0"/>
              <a:t>Se aplicó una SVM (Máquina de Soporte Vectorial) a los datos obteniendo estos resultados:</a:t>
            </a:r>
          </a:p>
          <a:p>
            <a:pPr marL="0" indent="0">
              <a:buNone/>
            </a:pPr>
            <a:r>
              <a:rPr lang="es-MX" dirty="0"/>
              <a:t>Incluir como matriz de confusión y la tabla de métricas</a:t>
            </a:r>
          </a:p>
        </p:txBody>
      </p:sp>
    </p:spTree>
    <p:extLst>
      <p:ext uri="{BB962C8B-B14F-4D97-AF65-F5344CB8AC3E}">
        <p14:creationId xmlns:p14="http://schemas.microsoft.com/office/powerpoint/2010/main" val="120075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4E8D2-118D-49CF-909B-D13ADEE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2125B-5184-47B0-8ABF-7797543F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no es un resultado esperado, si podemos obtener mejores resultados que utilizando una simple regresión.</a:t>
            </a:r>
          </a:p>
          <a:p>
            <a:r>
              <a:rPr lang="es-MX" dirty="0"/>
              <a:t>También aplicamos una Red Neuronal simple a los datos, pero en este caso, no se obtuvieron buenas predicciones.</a:t>
            </a:r>
          </a:p>
          <a:p>
            <a:pPr marL="0" indent="0">
              <a:buNone/>
            </a:pPr>
            <a:r>
              <a:rPr lang="es-MX"/>
              <a:t>Agregar tabla de la red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0364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405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Modelo de Regresión Completo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Ester Aguayo</dc:creator>
  <cp:lastModifiedBy>Ester Aguayo</cp:lastModifiedBy>
  <cp:revision>6</cp:revision>
  <dcterms:created xsi:type="dcterms:W3CDTF">2019-12-09T05:53:22Z</dcterms:created>
  <dcterms:modified xsi:type="dcterms:W3CDTF">2019-12-09T07:50:06Z</dcterms:modified>
</cp:coreProperties>
</file>