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94660"/>
  </p:normalViewPr>
  <p:slideViewPr>
    <p:cSldViewPr snapToGrid="0">
      <p:cViewPr varScale="1">
        <p:scale>
          <a:sx n="36" d="100"/>
          <a:sy n="36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F9091-F876-4C1A-874A-49AF4613621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CDCC8D-6D37-4453-B2FC-2FAA7D62F511}">
      <dgm:prSet phldrT="[Text]"/>
      <dgm:spPr/>
      <dgm:t>
        <a:bodyPr/>
        <a:lstStyle/>
        <a:p>
          <a:r>
            <a:rPr lang="en-US" dirty="0" err="1" smtClean="0"/>
            <a:t>BufferedReader</a:t>
          </a:r>
          <a:endParaRPr lang="en-US" dirty="0"/>
        </a:p>
      </dgm:t>
    </dgm:pt>
    <dgm:pt modelId="{6E062684-2C8A-40BE-AD9E-0CB227F6B38B}" type="parTrans" cxnId="{747B4E4A-0E3D-4814-BCAF-FE7D24139955}">
      <dgm:prSet/>
      <dgm:spPr/>
      <dgm:t>
        <a:bodyPr/>
        <a:lstStyle/>
        <a:p>
          <a:endParaRPr lang="en-US"/>
        </a:p>
      </dgm:t>
    </dgm:pt>
    <dgm:pt modelId="{C42C166E-BAAE-48C1-889E-31B3C032E482}" type="sibTrans" cxnId="{747B4E4A-0E3D-4814-BCAF-FE7D24139955}">
      <dgm:prSet/>
      <dgm:spPr/>
      <dgm:t>
        <a:bodyPr/>
        <a:lstStyle/>
        <a:p>
          <a:endParaRPr lang="en-US"/>
        </a:p>
      </dgm:t>
    </dgm:pt>
    <dgm:pt modelId="{BD102CBF-A1A0-45DB-9F01-7200BAC31AED}">
      <dgm:prSet phldrT="[Text]"/>
      <dgm:spPr/>
      <dgm:t>
        <a:bodyPr/>
        <a:lstStyle/>
        <a:p>
          <a:r>
            <a:rPr lang="en-US" dirty="0" smtClean="0"/>
            <a:t>Scanner</a:t>
          </a:r>
          <a:endParaRPr lang="en-US" dirty="0"/>
        </a:p>
      </dgm:t>
    </dgm:pt>
    <dgm:pt modelId="{CFD05E01-ED7F-49DB-8FF1-CE34BDA2033E}" type="parTrans" cxnId="{C54F9CF1-9071-4A21-BF9D-9B699B616DC3}">
      <dgm:prSet/>
      <dgm:spPr/>
      <dgm:t>
        <a:bodyPr/>
        <a:lstStyle/>
        <a:p>
          <a:endParaRPr lang="en-US"/>
        </a:p>
      </dgm:t>
    </dgm:pt>
    <dgm:pt modelId="{B235AAD4-068C-485A-A413-0A231EBCE6F5}" type="sibTrans" cxnId="{C54F9CF1-9071-4A21-BF9D-9B699B616DC3}">
      <dgm:prSet/>
      <dgm:spPr/>
      <dgm:t>
        <a:bodyPr/>
        <a:lstStyle/>
        <a:p>
          <a:endParaRPr lang="en-US"/>
        </a:p>
      </dgm:t>
    </dgm:pt>
    <dgm:pt modelId="{F1250791-C1C1-4761-A61D-1A4516B70290}" type="pres">
      <dgm:prSet presAssocID="{9C3F9091-F876-4C1A-874A-49AF4613621B}" presName="linear" presStyleCnt="0">
        <dgm:presLayoutVars>
          <dgm:dir/>
          <dgm:animLvl val="lvl"/>
          <dgm:resizeHandles val="exact"/>
        </dgm:presLayoutVars>
      </dgm:prSet>
      <dgm:spPr/>
    </dgm:pt>
    <dgm:pt modelId="{B442547A-4720-4E6A-808C-E5DB6F26B328}" type="pres">
      <dgm:prSet presAssocID="{25CDCC8D-6D37-4453-B2FC-2FAA7D62F511}" presName="parentLin" presStyleCnt="0"/>
      <dgm:spPr/>
    </dgm:pt>
    <dgm:pt modelId="{192195DD-5562-4294-9AEC-C20EB7F2B302}" type="pres">
      <dgm:prSet presAssocID="{25CDCC8D-6D37-4453-B2FC-2FAA7D62F511}" presName="parentLeftMargin" presStyleLbl="node1" presStyleIdx="0" presStyleCnt="2"/>
      <dgm:spPr/>
    </dgm:pt>
    <dgm:pt modelId="{9389A230-C296-40AC-BD45-30278984E79F}" type="pres">
      <dgm:prSet presAssocID="{25CDCC8D-6D37-4453-B2FC-2FAA7D62F5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E57A81-699C-46A3-A60D-3952B5D9199E}" type="pres">
      <dgm:prSet presAssocID="{25CDCC8D-6D37-4453-B2FC-2FAA7D62F511}" presName="negativeSpace" presStyleCnt="0"/>
      <dgm:spPr/>
    </dgm:pt>
    <dgm:pt modelId="{DC8F2DFE-23E9-4889-A0D8-2CD0B01EB827}" type="pres">
      <dgm:prSet presAssocID="{25CDCC8D-6D37-4453-B2FC-2FAA7D62F511}" presName="childText" presStyleLbl="conFgAcc1" presStyleIdx="0" presStyleCnt="2">
        <dgm:presLayoutVars>
          <dgm:bulletEnabled val="1"/>
        </dgm:presLayoutVars>
      </dgm:prSet>
      <dgm:spPr/>
    </dgm:pt>
    <dgm:pt modelId="{57B8AAF5-5D2D-489E-92EA-0F264BF21F83}" type="pres">
      <dgm:prSet presAssocID="{C42C166E-BAAE-48C1-889E-31B3C032E482}" presName="spaceBetweenRectangles" presStyleCnt="0"/>
      <dgm:spPr/>
    </dgm:pt>
    <dgm:pt modelId="{61B31F1D-3E11-4560-8130-D2F1627DA6EB}" type="pres">
      <dgm:prSet presAssocID="{BD102CBF-A1A0-45DB-9F01-7200BAC31AED}" presName="parentLin" presStyleCnt="0"/>
      <dgm:spPr/>
    </dgm:pt>
    <dgm:pt modelId="{C39B910C-20C8-41E4-A224-DD0B9EC8F177}" type="pres">
      <dgm:prSet presAssocID="{BD102CBF-A1A0-45DB-9F01-7200BAC31AED}" presName="parentLeftMargin" presStyleLbl="node1" presStyleIdx="0" presStyleCnt="2"/>
      <dgm:spPr/>
    </dgm:pt>
    <dgm:pt modelId="{7E4F15A6-9563-466F-AF8B-43DAACDE229F}" type="pres">
      <dgm:prSet presAssocID="{BD102CBF-A1A0-45DB-9F01-7200BAC31A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7043A5-70BD-4422-9C35-C3434FD69E72}" type="pres">
      <dgm:prSet presAssocID="{BD102CBF-A1A0-45DB-9F01-7200BAC31AED}" presName="negativeSpace" presStyleCnt="0"/>
      <dgm:spPr/>
    </dgm:pt>
    <dgm:pt modelId="{01ED70A2-1F96-439B-ACE2-3A779FC5C1C8}" type="pres">
      <dgm:prSet presAssocID="{BD102CBF-A1A0-45DB-9F01-7200BAC31A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4F9CF1-9071-4A21-BF9D-9B699B616DC3}" srcId="{9C3F9091-F876-4C1A-874A-49AF4613621B}" destId="{BD102CBF-A1A0-45DB-9F01-7200BAC31AED}" srcOrd="1" destOrd="0" parTransId="{CFD05E01-ED7F-49DB-8FF1-CE34BDA2033E}" sibTransId="{B235AAD4-068C-485A-A413-0A231EBCE6F5}"/>
    <dgm:cxn modelId="{39D10510-DD70-4AC7-9F95-093B5C4DB25D}" type="presOf" srcId="{BD102CBF-A1A0-45DB-9F01-7200BAC31AED}" destId="{7E4F15A6-9563-466F-AF8B-43DAACDE229F}" srcOrd="1" destOrd="0" presId="urn:microsoft.com/office/officeart/2005/8/layout/list1"/>
    <dgm:cxn modelId="{7E86DA4D-5222-4409-A3C2-1F7C8C576C9A}" type="presOf" srcId="{9C3F9091-F876-4C1A-874A-49AF4613621B}" destId="{F1250791-C1C1-4761-A61D-1A4516B70290}" srcOrd="0" destOrd="0" presId="urn:microsoft.com/office/officeart/2005/8/layout/list1"/>
    <dgm:cxn modelId="{E8D6E636-FCAA-4B63-BD54-66F3A1DFA3D2}" type="presOf" srcId="{25CDCC8D-6D37-4453-B2FC-2FAA7D62F511}" destId="{9389A230-C296-40AC-BD45-30278984E79F}" srcOrd="1" destOrd="0" presId="urn:microsoft.com/office/officeart/2005/8/layout/list1"/>
    <dgm:cxn modelId="{A6A264C1-1CBC-4607-A56E-94D601A61810}" type="presOf" srcId="{25CDCC8D-6D37-4453-B2FC-2FAA7D62F511}" destId="{192195DD-5562-4294-9AEC-C20EB7F2B302}" srcOrd="0" destOrd="0" presId="urn:microsoft.com/office/officeart/2005/8/layout/list1"/>
    <dgm:cxn modelId="{747B4E4A-0E3D-4814-BCAF-FE7D24139955}" srcId="{9C3F9091-F876-4C1A-874A-49AF4613621B}" destId="{25CDCC8D-6D37-4453-B2FC-2FAA7D62F511}" srcOrd="0" destOrd="0" parTransId="{6E062684-2C8A-40BE-AD9E-0CB227F6B38B}" sibTransId="{C42C166E-BAAE-48C1-889E-31B3C032E482}"/>
    <dgm:cxn modelId="{D01B144E-0396-4435-8E99-B574E307C0C8}" type="presOf" srcId="{BD102CBF-A1A0-45DB-9F01-7200BAC31AED}" destId="{C39B910C-20C8-41E4-A224-DD0B9EC8F177}" srcOrd="0" destOrd="0" presId="urn:microsoft.com/office/officeart/2005/8/layout/list1"/>
    <dgm:cxn modelId="{F5F9068D-034B-4038-BA06-2009C9D5E4E9}" type="presParOf" srcId="{F1250791-C1C1-4761-A61D-1A4516B70290}" destId="{B442547A-4720-4E6A-808C-E5DB6F26B328}" srcOrd="0" destOrd="0" presId="urn:microsoft.com/office/officeart/2005/8/layout/list1"/>
    <dgm:cxn modelId="{DA7E5025-4FC3-42DA-A23F-273E5C7FD128}" type="presParOf" srcId="{B442547A-4720-4E6A-808C-E5DB6F26B328}" destId="{192195DD-5562-4294-9AEC-C20EB7F2B302}" srcOrd="0" destOrd="0" presId="urn:microsoft.com/office/officeart/2005/8/layout/list1"/>
    <dgm:cxn modelId="{2EF6DA1C-38AE-4EA8-90F7-DC8705D8D980}" type="presParOf" srcId="{B442547A-4720-4E6A-808C-E5DB6F26B328}" destId="{9389A230-C296-40AC-BD45-30278984E79F}" srcOrd="1" destOrd="0" presId="urn:microsoft.com/office/officeart/2005/8/layout/list1"/>
    <dgm:cxn modelId="{925F788C-7AF0-4625-93D0-17C9257D1DC0}" type="presParOf" srcId="{F1250791-C1C1-4761-A61D-1A4516B70290}" destId="{01E57A81-699C-46A3-A60D-3952B5D9199E}" srcOrd="1" destOrd="0" presId="urn:microsoft.com/office/officeart/2005/8/layout/list1"/>
    <dgm:cxn modelId="{A9901095-0C9B-4E47-B6C9-6171682735D9}" type="presParOf" srcId="{F1250791-C1C1-4761-A61D-1A4516B70290}" destId="{DC8F2DFE-23E9-4889-A0D8-2CD0B01EB827}" srcOrd="2" destOrd="0" presId="urn:microsoft.com/office/officeart/2005/8/layout/list1"/>
    <dgm:cxn modelId="{0511A97C-8875-4B1D-AEE9-C7B19CD0486F}" type="presParOf" srcId="{F1250791-C1C1-4761-A61D-1A4516B70290}" destId="{57B8AAF5-5D2D-489E-92EA-0F264BF21F83}" srcOrd="3" destOrd="0" presId="urn:microsoft.com/office/officeart/2005/8/layout/list1"/>
    <dgm:cxn modelId="{7ECB4923-2B74-4DA1-A8B5-4E1F9B9FD418}" type="presParOf" srcId="{F1250791-C1C1-4761-A61D-1A4516B70290}" destId="{61B31F1D-3E11-4560-8130-D2F1627DA6EB}" srcOrd="4" destOrd="0" presId="urn:microsoft.com/office/officeart/2005/8/layout/list1"/>
    <dgm:cxn modelId="{DF150280-2ACA-4A34-8CF1-307EE7E39CE5}" type="presParOf" srcId="{61B31F1D-3E11-4560-8130-D2F1627DA6EB}" destId="{C39B910C-20C8-41E4-A224-DD0B9EC8F177}" srcOrd="0" destOrd="0" presId="urn:microsoft.com/office/officeart/2005/8/layout/list1"/>
    <dgm:cxn modelId="{99B60EDD-D4F8-4BED-9F71-EB7ED1C21229}" type="presParOf" srcId="{61B31F1D-3E11-4560-8130-D2F1627DA6EB}" destId="{7E4F15A6-9563-466F-AF8B-43DAACDE229F}" srcOrd="1" destOrd="0" presId="urn:microsoft.com/office/officeart/2005/8/layout/list1"/>
    <dgm:cxn modelId="{9206BE0A-942F-4AF7-B1C4-B6F1BA50143A}" type="presParOf" srcId="{F1250791-C1C1-4761-A61D-1A4516B70290}" destId="{677043A5-70BD-4422-9C35-C3434FD69E72}" srcOrd="5" destOrd="0" presId="urn:microsoft.com/office/officeart/2005/8/layout/list1"/>
    <dgm:cxn modelId="{8054AEE0-77FD-488A-AD4A-D6F3FD537A42}" type="presParOf" srcId="{F1250791-C1C1-4761-A61D-1A4516B70290}" destId="{01ED70A2-1F96-439B-ACE2-3A779FC5C1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F2DFE-23E9-4889-A0D8-2CD0B01EB827}">
      <dsp:nvSpPr>
        <dsp:cNvPr id="0" name=""/>
        <dsp:cNvSpPr/>
      </dsp:nvSpPr>
      <dsp:spPr>
        <a:xfrm>
          <a:off x="0" y="646800"/>
          <a:ext cx="96012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A230-C296-40AC-BD45-30278984E79F}">
      <dsp:nvSpPr>
        <dsp:cNvPr id="0" name=""/>
        <dsp:cNvSpPr/>
      </dsp:nvSpPr>
      <dsp:spPr>
        <a:xfrm>
          <a:off x="480060" y="41639"/>
          <a:ext cx="6720840" cy="121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BufferedReader</a:t>
          </a:r>
          <a:endParaRPr lang="en-US" sz="4100" kern="1200" dirty="0"/>
        </a:p>
      </dsp:txBody>
      <dsp:txXfrm>
        <a:off x="539143" y="100722"/>
        <a:ext cx="6602674" cy="1092154"/>
      </dsp:txXfrm>
    </dsp:sp>
    <dsp:sp modelId="{01ED70A2-1F96-439B-ACE2-3A779FC5C1C8}">
      <dsp:nvSpPr>
        <dsp:cNvPr id="0" name=""/>
        <dsp:cNvSpPr/>
      </dsp:nvSpPr>
      <dsp:spPr>
        <a:xfrm>
          <a:off x="0" y="2506560"/>
          <a:ext cx="96012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F15A6-9563-466F-AF8B-43DAACDE229F}">
      <dsp:nvSpPr>
        <dsp:cNvPr id="0" name=""/>
        <dsp:cNvSpPr/>
      </dsp:nvSpPr>
      <dsp:spPr>
        <a:xfrm>
          <a:off x="480060" y="1901400"/>
          <a:ext cx="6720840" cy="1210320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Scanner</a:t>
          </a:r>
          <a:endParaRPr lang="en-US" sz="4100" kern="1200" dirty="0"/>
        </a:p>
      </dsp:txBody>
      <dsp:txXfrm>
        <a:off x="539143" y="1960483"/>
        <a:ext cx="660267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793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178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32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31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9B220F-CF60-47AB-B157-EA80BC806EF8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9B9B4D-CF2A-49F9-A74A-69AAFB8FE6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0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DARI KEYBOARD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FUNDAMENTAL A18</a:t>
            </a:r>
          </a:p>
          <a:p>
            <a:r>
              <a:rPr lang="en-US" dirty="0" smtClean="0"/>
              <a:t>PERTEMUAN KE-3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6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Pada</a:t>
            </a:r>
            <a:r>
              <a:rPr lang="en-US" sz="3600" dirty="0"/>
              <a:t> Java </a:t>
            </a:r>
            <a:r>
              <a:rPr lang="en-US" sz="3600" dirty="0" err="1"/>
              <a:t>terdapat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mendapatkan</a:t>
            </a:r>
            <a:r>
              <a:rPr lang="en-US" sz="3600" dirty="0"/>
              <a:t> </a:t>
            </a:r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keyboard, </a:t>
            </a:r>
            <a:r>
              <a:rPr lang="en-US" sz="3600" dirty="0" err="1"/>
              <a:t>diantaranya</a:t>
            </a:r>
            <a:r>
              <a:rPr lang="en-US" sz="3600" dirty="0"/>
              <a:t> </a:t>
            </a:r>
            <a:r>
              <a:rPr lang="en-US" sz="3600" dirty="0" err="1"/>
              <a:t>yaitu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: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97165"/>
              </p:ext>
            </p:extLst>
          </p:nvPr>
        </p:nvGraphicFramePr>
        <p:xfrm>
          <a:off x="1371600" y="260873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29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Reader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351929" y="783291"/>
            <a:ext cx="3630706" cy="27768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ABSTRACT YANG MENANGANI BACA TULIS KE SUATU MEDIA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8561294" y="433668"/>
            <a:ext cx="3630706" cy="27768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INI MEMBUTUHKAN CLASS LAIN SEBAGAI PEKERJANYA, YAITU</a:t>
            </a:r>
          </a:p>
          <a:p>
            <a:pPr algn="ctr"/>
            <a:r>
              <a:rPr lang="en-US" dirty="0" smtClean="0"/>
              <a:t>INPUTSTREAMREADER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5" y="4303059"/>
            <a:ext cx="101727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9235" y="3372052"/>
            <a:ext cx="43407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deklarasi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80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165"/>
          </a:xfrm>
        </p:spPr>
        <p:txBody>
          <a:bodyPr/>
          <a:lstStyle/>
          <a:p>
            <a:pPr algn="ctr"/>
            <a:r>
              <a:rPr lang="en-US" dirty="0" smtClean="0"/>
              <a:t>BUFFERED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965"/>
            <a:ext cx="9601200" cy="3931023"/>
          </a:xfrm>
        </p:spPr>
        <p:txBody>
          <a:bodyPr>
            <a:normAutofit/>
          </a:bodyPr>
          <a:lstStyle/>
          <a:p>
            <a:r>
              <a:rPr lang="en-US" sz="2400" dirty="0" err="1"/>
              <a:t>Pada</a:t>
            </a:r>
            <a:r>
              <a:rPr lang="en-US" sz="2400" dirty="0"/>
              <a:t> class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inputan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keyboard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readLine</a:t>
            </a:r>
            <a:r>
              <a:rPr lang="en-US" sz="2400" dirty="0"/>
              <a:t>().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BufferedReader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diimportkan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library </a:t>
            </a:r>
            <a:r>
              <a:rPr lang="en-US" sz="2400" dirty="0" err="1"/>
              <a:t>berikut</a:t>
            </a:r>
            <a:r>
              <a:rPr lang="en-US" sz="2400" dirty="0"/>
              <a:t> agar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sempurna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92824" y="3498476"/>
            <a:ext cx="538173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import </a:t>
            </a:r>
            <a:r>
              <a:rPr lang="en-US" sz="2800" dirty="0" err="1">
                <a:solidFill>
                  <a:srgbClr val="FF0000"/>
                </a:solidFill>
              </a:rPr>
              <a:t>java.io.BufferedReader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import </a:t>
            </a:r>
            <a:r>
              <a:rPr lang="en-US" sz="2800" dirty="0" err="1">
                <a:solidFill>
                  <a:srgbClr val="FF0000"/>
                </a:solidFill>
              </a:rPr>
              <a:t>java.io.InputStreamReader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import </a:t>
            </a:r>
            <a:r>
              <a:rPr lang="en-US" sz="2800" dirty="0" err="1">
                <a:solidFill>
                  <a:srgbClr val="FF0000"/>
                </a:solidFill>
              </a:rPr>
              <a:t>java.io.IOException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9223" y="5419739"/>
            <a:ext cx="69608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CATATAN : JIKA TIDAK DIINPUTKAN, KALIAN BISA LANGSUNG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MENGCODE BUFFEREDREADER, NANTI AKAN MUNCUL TANDA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PERINGATAN, TINGGAL KLIK PADA TANDA PERINGATAN, LALU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IMPORT LIBRARY NYA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PROGRAM BUFFEREDREADER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1374962"/>
            <a:ext cx="8637442" cy="5429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75" y="1374962"/>
            <a:ext cx="5119792" cy="20136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074788" y="3429560"/>
            <a:ext cx="645459" cy="887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92268" y="4423209"/>
            <a:ext cx="19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HASIL OUTPUTNYA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BERUPA INPUTAN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3845859" y="272303"/>
            <a:ext cx="3630706" cy="27768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PERINTAH UNTUK MEMBUAT OBJEK ATAU MENGINISIALISASI OBJECT YANG DIINGINKAN PENGGUNA ATAU YANG DIINPUTKAN PENGGUNA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47" y="4303059"/>
            <a:ext cx="7915275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9235" y="3372052"/>
            <a:ext cx="20147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702629" y="5138057"/>
            <a:ext cx="493485" cy="362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96114" y="4140373"/>
            <a:ext cx="1306286" cy="9724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8514" y="3933371"/>
            <a:ext cx="317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Suatu</a:t>
            </a:r>
            <a:r>
              <a:rPr lang="en-US" dirty="0" smtClean="0">
                <a:solidFill>
                  <a:srgbClr val="FF0000"/>
                </a:solidFill>
              </a:rPr>
              <a:t> variable </a:t>
            </a:r>
            <a:r>
              <a:rPr lang="en-US" dirty="0" err="1" smtClean="0">
                <a:solidFill>
                  <a:srgbClr val="FF0000"/>
                </a:solidFill>
              </a:rPr>
              <a:t>bertipe</a:t>
            </a:r>
            <a:r>
              <a:rPr lang="en-US" dirty="0" smtClean="0">
                <a:solidFill>
                  <a:srgbClr val="FF0000"/>
                </a:solidFill>
              </a:rPr>
              <a:t> scanner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70285" y="5066956"/>
            <a:ext cx="2699657" cy="478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48211" y="5611458"/>
            <a:ext cx="886070" cy="592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8497" y="6219727"/>
            <a:ext cx="42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Menciptakan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bertipe</a:t>
            </a:r>
            <a:r>
              <a:rPr lang="en-US" dirty="0" smtClean="0">
                <a:solidFill>
                  <a:srgbClr val="FF0000"/>
                </a:solidFill>
              </a:rPr>
              <a:t> Scanner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69942" y="685800"/>
            <a:ext cx="3725557" cy="2363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Kelas</a:t>
            </a:r>
            <a:r>
              <a:rPr lang="en-US" sz="2000" dirty="0"/>
              <a:t> Scanner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java.util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mengimpornya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 </a:t>
            </a:r>
            <a:r>
              <a:rPr lang="en-US" sz="2000" i="1" dirty="0"/>
              <a:t>class 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sintaks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629148" y="3041311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import. </a:t>
            </a:r>
            <a:r>
              <a:rPr lang="en-US" dirty="0" err="1" smtClean="0">
                <a:solidFill>
                  <a:srgbClr val="FF0000"/>
                </a:solidFill>
              </a:rPr>
              <a:t>Java.util.Scanner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4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METODE-METODE UNTUK OBJEK SCANNER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66" y="2171700"/>
            <a:ext cx="6299667" cy="4427430"/>
          </a:xfrm>
        </p:spPr>
      </p:pic>
    </p:spTree>
    <p:extLst>
      <p:ext uri="{BB962C8B-B14F-4D97-AF65-F5344CB8AC3E}">
        <p14:creationId xmlns:p14="http://schemas.microsoft.com/office/powerpoint/2010/main" val="169497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PROGRAM DENGAN SCANNER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20090"/>
            <a:ext cx="7191863" cy="48076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25" y="1782015"/>
            <a:ext cx="5316186" cy="19293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074788" y="3429560"/>
            <a:ext cx="645459" cy="887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92268" y="4423209"/>
            <a:ext cx="19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HASIL OUTPUTNYA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BERUPA INPUTAN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5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SIH PERBEDAAN SCANNER DAN BUFFEREDREADER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823" y="2393576"/>
            <a:ext cx="5459506" cy="3550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Untuk</a:t>
            </a:r>
            <a:r>
              <a:rPr lang="en-US" sz="2800" dirty="0"/>
              <a:t> Scanner,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di </a:t>
            </a:r>
            <a:r>
              <a:rPr lang="en-US" sz="2800" dirty="0" err="1"/>
              <a:t>konversikan</a:t>
            </a:r>
            <a:r>
              <a:rPr lang="en-US" sz="2800" dirty="0"/>
              <a:t> </a:t>
            </a:r>
            <a:r>
              <a:rPr lang="en-US" sz="2800" dirty="0" err="1"/>
              <a:t>lagi</a:t>
            </a:r>
            <a:r>
              <a:rPr lang="en-US" sz="2800" dirty="0"/>
              <a:t>,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dihitung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08376" y="2393576"/>
            <a:ext cx="5459506" cy="3550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Lain </a:t>
            </a:r>
            <a:r>
              <a:rPr lang="en-US" sz="2800" dirty="0" err="1"/>
              <a:t>halnya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(</a:t>
            </a:r>
            <a:r>
              <a:rPr lang="en-US" sz="2800" dirty="0" err="1"/>
              <a:t>InputStreamReader</a:t>
            </a:r>
            <a:r>
              <a:rPr lang="en-US" sz="2800" dirty="0"/>
              <a:t> + </a:t>
            </a:r>
            <a:r>
              <a:rPr lang="en-US" sz="2800" dirty="0" err="1"/>
              <a:t>BufferedReader</a:t>
            </a:r>
            <a:r>
              <a:rPr lang="en-US" sz="2800" dirty="0"/>
              <a:t>)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dikonversikan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3253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48</TotalTime>
  <Words>225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INPUT DARI KEYBOARD</vt:lpstr>
      <vt:lpstr>Pada Java terdapat beberapa cara yang dapat dilakukan untuk mendapatkan masukan dari keyboard, diantaranya yaitu menggunakan:</vt:lpstr>
      <vt:lpstr>Buffered Reader</vt:lpstr>
      <vt:lpstr>BUFFERED READER</vt:lpstr>
      <vt:lpstr>CONTOH PROGRAM BUFFEREDREADER</vt:lpstr>
      <vt:lpstr>Scanner</vt:lpstr>
      <vt:lpstr>METODE-METODE UNTUK OBJEK SCANNER</vt:lpstr>
      <vt:lpstr>CONTOH PROGRAM DENGAN SCANNER</vt:lpstr>
      <vt:lpstr>APA SIH PERBEDAAN SCANNER DAN BUFFEREDREADER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DARI KEYBOARD</dc:title>
  <dc:creator>Lenovo</dc:creator>
  <cp:lastModifiedBy>Lenovo</cp:lastModifiedBy>
  <cp:revision>7</cp:revision>
  <dcterms:created xsi:type="dcterms:W3CDTF">2020-10-01T10:29:42Z</dcterms:created>
  <dcterms:modified xsi:type="dcterms:W3CDTF">2020-10-01T11:17:54Z</dcterms:modified>
</cp:coreProperties>
</file>