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C720E-4795-4C11-9D4F-5B811CD375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08CE0788-1B90-470E-BB78-E543E52D7FEC}">
      <dgm:prSet phldrT="[Text]"/>
      <dgm:spPr/>
      <dgm:t>
        <a:bodyPr/>
        <a:lstStyle/>
        <a:p>
          <a:r>
            <a:rPr lang="id-ID" dirty="0" smtClean="0"/>
            <a:t>JDK (Java Development Kit)</a:t>
          </a:r>
          <a:endParaRPr lang="id-ID" dirty="0"/>
        </a:p>
      </dgm:t>
    </dgm:pt>
    <dgm:pt modelId="{DA1BB5D2-DA63-46CF-9A32-AE8032D67E47}" type="parTrans" cxnId="{32FFF76C-5A44-478F-B4D1-5D2A6E67269E}">
      <dgm:prSet/>
      <dgm:spPr/>
      <dgm:t>
        <a:bodyPr/>
        <a:lstStyle/>
        <a:p>
          <a:endParaRPr lang="id-ID"/>
        </a:p>
      </dgm:t>
    </dgm:pt>
    <dgm:pt modelId="{D38E55E4-186F-46FD-87B5-735A3457F003}" type="sibTrans" cxnId="{32FFF76C-5A44-478F-B4D1-5D2A6E67269E}">
      <dgm:prSet/>
      <dgm:spPr/>
      <dgm:t>
        <a:bodyPr/>
        <a:lstStyle/>
        <a:p>
          <a:endParaRPr lang="id-ID"/>
        </a:p>
      </dgm:t>
    </dgm:pt>
    <dgm:pt modelId="{E448F205-93ED-46E6-9FDD-E4A4DCA4DB50}">
      <dgm:prSet phldrT="[Text]"/>
      <dgm:spPr/>
      <dgm:t>
        <a:bodyPr/>
        <a:lstStyle/>
        <a:p>
          <a:r>
            <a:rPr lang="id-ID" dirty="0" smtClean="0"/>
            <a:t>JRE (Java Runtime Environment)</a:t>
          </a:r>
          <a:endParaRPr lang="id-ID" dirty="0"/>
        </a:p>
      </dgm:t>
    </dgm:pt>
    <dgm:pt modelId="{4A0AB898-2F98-4037-97F5-FAFC8BB74DF1}" type="parTrans" cxnId="{47BAB89D-52EE-48E7-B65B-CA3F007EB002}">
      <dgm:prSet/>
      <dgm:spPr/>
      <dgm:t>
        <a:bodyPr/>
        <a:lstStyle/>
        <a:p>
          <a:endParaRPr lang="id-ID"/>
        </a:p>
      </dgm:t>
    </dgm:pt>
    <dgm:pt modelId="{6BE90B41-15A6-4417-9C34-E38585440F21}" type="sibTrans" cxnId="{47BAB89D-52EE-48E7-B65B-CA3F007EB002}">
      <dgm:prSet/>
      <dgm:spPr/>
      <dgm:t>
        <a:bodyPr/>
        <a:lstStyle/>
        <a:p>
          <a:endParaRPr lang="id-ID"/>
        </a:p>
      </dgm:t>
    </dgm:pt>
    <dgm:pt modelId="{6BFE2352-6013-4666-AF79-71AA83EA268F}">
      <dgm:prSet phldrT="[Text]"/>
      <dgm:spPr/>
      <dgm:t>
        <a:bodyPr/>
        <a:lstStyle/>
        <a:p>
          <a:r>
            <a:rPr lang="id-ID" dirty="0" smtClean="0"/>
            <a:t>Netbeans</a:t>
          </a:r>
          <a:endParaRPr lang="id-ID" dirty="0"/>
        </a:p>
      </dgm:t>
    </dgm:pt>
    <dgm:pt modelId="{8AF5A6DD-BF8C-41E3-BAA7-7A51FA19451F}" type="parTrans" cxnId="{5CE4270A-735F-43F1-BFC2-E0C4CD9C95E4}">
      <dgm:prSet/>
      <dgm:spPr/>
      <dgm:t>
        <a:bodyPr/>
        <a:lstStyle/>
        <a:p>
          <a:endParaRPr lang="id-ID"/>
        </a:p>
      </dgm:t>
    </dgm:pt>
    <dgm:pt modelId="{A6DEFE3D-CFD1-4552-8D9F-BC150CCAFF53}" type="sibTrans" cxnId="{5CE4270A-735F-43F1-BFC2-E0C4CD9C95E4}">
      <dgm:prSet/>
      <dgm:spPr/>
      <dgm:t>
        <a:bodyPr/>
        <a:lstStyle/>
        <a:p>
          <a:endParaRPr lang="id-ID"/>
        </a:p>
      </dgm:t>
    </dgm:pt>
    <dgm:pt modelId="{2A426A51-2EF4-42C9-BD28-6A76A7E43BB0}" type="pres">
      <dgm:prSet presAssocID="{E5AC720E-4795-4C11-9D4F-5B811CD375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DBA78C-0A34-4CA1-B423-9AA10170C62E}" type="pres">
      <dgm:prSet presAssocID="{08CE0788-1B90-470E-BB78-E543E52D7FEC}" presName="parentLin" presStyleCnt="0"/>
      <dgm:spPr/>
    </dgm:pt>
    <dgm:pt modelId="{F31BE6B3-78E2-442B-9A0B-584BEC8460A4}" type="pres">
      <dgm:prSet presAssocID="{08CE0788-1B90-470E-BB78-E543E52D7FE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CAC911B-BB64-44CC-89ED-447AFA959364}" type="pres">
      <dgm:prSet presAssocID="{08CE0788-1B90-470E-BB78-E543E52D7FE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D9E3DE3-2F99-4CBE-8CDD-596A67CF35D5}" type="pres">
      <dgm:prSet presAssocID="{08CE0788-1B90-470E-BB78-E543E52D7FEC}" presName="negativeSpace" presStyleCnt="0"/>
      <dgm:spPr/>
    </dgm:pt>
    <dgm:pt modelId="{C26ADFB2-DFAE-49F5-98EA-10746593E087}" type="pres">
      <dgm:prSet presAssocID="{08CE0788-1B90-470E-BB78-E543E52D7FEC}" presName="childText" presStyleLbl="conFgAcc1" presStyleIdx="0" presStyleCnt="3">
        <dgm:presLayoutVars>
          <dgm:bulletEnabled val="1"/>
        </dgm:presLayoutVars>
      </dgm:prSet>
      <dgm:spPr/>
    </dgm:pt>
    <dgm:pt modelId="{C81AF202-CA8E-4720-8994-33716936F3E1}" type="pres">
      <dgm:prSet presAssocID="{D38E55E4-186F-46FD-87B5-735A3457F003}" presName="spaceBetweenRectangles" presStyleCnt="0"/>
      <dgm:spPr/>
    </dgm:pt>
    <dgm:pt modelId="{1C7A284E-3401-43B2-9495-4C944DF86D42}" type="pres">
      <dgm:prSet presAssocID="{E448F205-93ED-46E6-9FDD-E4A4DCA4DB50}" presName="parentLin" presStyleCnt="0"/>
      <dgm:spPr/>
    </dgm:pt>
    <dgm:pt modelId="{C1A200C6-3504-4FA7-A9F8-B345A25EC741}" type="pres">
      <dgm:prSet presAssocID="{E448F205-93ED-46E6-9FDD-E4A4DCA4DB5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CD437B9-2E1A-4259-971B-496CD6D0DEE9}" type="pres">
      <dgm:prSet presAssocID="{E448F205-93ED-46E6-9FDD-E4A4DCA4DB5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B407E-4817-498F-AF11-0435B7BF1934}" type="pres">
      <dgm:prSet presAssocID="{E448F205-93ED-46E6-9FDD-E4A4DCA4DB50}" presName="negativeSpace" presStyleCnt="0"/>
      <dgm:spPr/>
    </dgm:pt>
    <dgm:pt modelId="{3650AECA-F700-4A3D-88F4-4130FB4B5C9B}" type="pres">
      <dgm:prSet presAssocID="{E448F205-93ED-46E6-9FDD-E4A4DCA4DB50}" presName="childText" presStyleLbl="conFgAcc1" presStyleIdx="1" presStyleCnt="3">
        <dgm:presLayoutVars>
          <dgm:bulletEnabled val="1"/>
        </dgm:presLayoutVars>
      </dgm:prSet>
      <dgm:spPr/>
    </dgm:pt>
    <dgm:pt modelId="{D7D1ED2B-2611-4C9B-A992-B8CE5462CC91}" type="pres">
      <dgm:prSet presAssocID="{6BE90B41-15A6-4417-9C34-E38585440F21}" presName="spaceBetweenRectangles" presStyleCnt="0"/>
      <dgm:spPr/>
    </dgm:pt>
    <dgm:pt modelId="{1129F21F-F208-4133-832D-BA54DDF321E6}" type="pres">
      <dgm:prSet presAssocID="{6BFE2352-6013-4666-AF79-71AA83EA268F}" presName="parentLin" presStyleCnt="0"/>
      <dgm:spPr/>
    </dgm:pt>
    <dgm:pt modelId="{14B77A56-3C97-42C9-ABF9-66035DBAC9D4}" type="pres">
      <dgm:prSet presAssocID="{6BFE2352-6013-4666-AF79-71AA83EA268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1D9F1E5-A241-411A-8699-61678C41AA23}" type="pres">
      <dgm:prSet presAssocID="{6BFE2352-6013-4666-AF79-71AA83EA268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45F78C-2357-4EF5-8DD0-574FC3F2386C}" type="pres">
      <dgm:prSet presAssocID="{6BFE2352-6013-4666-AF79-71AA83EA268F}" presName="negativeSpace" presStyleCnt="0"/>
      <dgm:spPr/>
    </dgm:pt>
    <dgm:pt modelId="{BB8D9D25-7194-41F2-B883-EC07C02959E4}" type="pres">
      <dgm:prSet presAssocID="{6BFE2352-6013-4666-AF79-71AA83EA268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2FFF76C-5A44-478F-B4D1-5D2A6E67269E}" srcId="{E5AC720E-4795-4C11-9D4F-5B811CD375E6}" destId="{08CE0788-1B90-470E-BB78-E543E52D7FEC}" srcOrd="0" destOrd="0" parTransId="{DA1BB5D2-DA63-46CF-9A32-AE8032D67E47}" sibTransId="{D38E55E4-186F-46FD-87B5-735A3457F003}"/>
    <dgm:cxn modelId="{DD7989E5-CF29-4175-A54A-3DFED2A760CE}" type="presOf" srcId="{E5AC720E-4795-4C11-9D4F-5B811CD375E6}" destId="{2A426A51-2EF4-42C9-BD28-6A76A7E43BB0}" srcOrd="0" destOrd="0" presId="urn:microsoft.com/office/officeart/2005/8/layout/list1"/>
    <dgm:cxn modelId="{3B6C98EF-DA05-4D33-B968-BA3ABE9DD7F7}" type="presOf" srcId="{E448F205-93ED-46E6-9FDD-E4A4DCA4DB50}" destId="{C1A200C6-3504-4FA7-A9F8-B345A25EC741}" srcOrd="0" destOrd="0" presId="urn:microsoft.com/office/officeart/2005/8/layout/list1"/>
    <dgm:cxn modelId="{7F7A457E-689B-4D96-8865-D81BB4ECE7F0}" type="presOf" srcId="{6BFE2352-6013-4666-AF79-71AA83EA268F}" destId="{14B77A56-3C97-42C9-ABF9-66035DBAC9D4}" srcOrd="0" destOrd="0" presId="urn:microsoft.com/office/officeart/2005/8/layout/list1"/>
    <dgm:cxn modelId="{27339E57-606C-4FCC-BA3D-D8AB868F73A2}" type="presOf" srcId="{08CE0788-1B90-470E-BB78-E543E52D7FEC}" destId="{F31BE6B3-78E2-442B-9A0B-584BEC8460A4}" srcOrd="0" destOrd="0" presId="urn:microsoft.com/office/officeart/2005/8/layout/list1"/>
    <dgm:cxn modelId="{173CD3CB-BF4E-4C7A-B16D-B22563F5F73C}" type="presOf" srcId="{08CE0788-1B90-470E-BB78-E543E52D7FEC}" destId="{ACAC911B-BB64-44CC-89ED-447AFA959364}" srcOrd="1" destOrd="0" presId="urn:microsoft.com/office/officeart/2005/8/layout/list1"/>
    <dgm:cxn modelId="{47BAB89D-52EE-48E7-B65B-CA3F007EB002}" srcId="{E5AC720E-4795-4C11-9D4F-5B811CD375E6}" destId="{E448F205-93ED-46E6-9FDD-E4A4DCA4DB50}" srcOrd="1" destOrd="0" parTransId="{4A0AB898-2F98-4037-97F5-FAFC8BB74DF1}" sibTransId="{6BE90B41-15A6-4417-9C34-E38585440F21}"/>
    <dgm:cxn modelId="{D74F027E-7114-4BDC-9D8E-785F25BF5C9D}" type="presOf" srcId="{6BFE2352-6013-4666-AF79-71AA83EA268F}" destId="{71D9F1E5-A241-411A-8699-61678C41AA23}" srcOrd="1" destOrd="0" presId="urn:microsoft.com/office/officeart/2005/8/layout/list1"/>
    <dgm:cxn modelId="{5CE4270A-735F-43F1-BFC2-E0C4CD9C95E4}" srcId="{E5AC720E-4795-4C11-9D4F-5B811CD375E6}" destId="{6BFE2352-6013-4666-AF79-71AA83EA268F}" srcOrd="2" destOrd="0" parTransId="{8AF5A6DD-BF8C-41E3-BAA7-7A51FA19451F}" sibTransId="{A6DEFE3D-CFD1-4552-8D9F-BC150CCAFF53}"/>
    <dgm:cxn modelId="{36492A0D-5A9D-4AE5-97A1-E29F78EA49E4}" type="presOf" srcId="{E448F205-93ED-46E6-9FDD-E4A4DCA4DB50}" destId="{7CD437B9-2E1A-4259-971B-496CD6D0DEE9}" srcOrd="1" destOrd="0" presId="urn:microsoft.com/office/officeart/2005/8/layout/list1"/>
    <dgm:cxn modelId="{469C3852-D224-4604-BD25-1BBCF7BCC53A}" type="presParOf" srcId="{2A426A51-2EF4-42C9-BD28-6A76A7E43BB0}" destId="{D8DBA78C-0A34-4CA1-B423-9AA10170C62E}" srcOrd="0" destOrd="0" presId="urn:microsoft.com/office/officeart/2005/8/layout/list1"/>
    <dgm:cxn modelId="{50F0647E-F267-49E8-8F9C-D996F5B879F6}" type="presParOf" srcId="{D8DBA78C-0A34-4CA1-B423-9AA10170C62E}" destId="{F31BE6B3-78E2-442B-9A0B-584BEC8460A4}" srcOrd="0" destOrd="0" presId="urn:microsoft.com/office/officeart/2005/8/layout/list1"/>
    <dgm:cxn modelId="{170398EC-20C7-4364-AEC6-59E55FE54FE0}" type="presParOf" srcId="{D8DBA78C-0A34-4CA1-B423-9AA10170C62E}" destId="{ACAC911B-BB64-44CC-89ED-447AFA959364}" srcOrd="1" destOrd="0" presId="urn:microsoft.com/office/officeart/2005/8/layout/list1"/>
    <dgm:cxn modelId="{C362ED3E-85F9-438D-A34E-31D7E94C3BD1}" type="presParOf" srcId="{2A426A51-2EF4-42C9-BD28-6A76A7E43BB0}" destId="{FD9E3DE3-2F99-4CBE-8CDD-596A67CF35D5}" srcOrd="1" destOrd="0" presId="urn:microsoft.com/office/officeart/2005/8/layout/list1"/>
    <dgm:cxn modelId="{F0215DF7-383D-4F1B-835C-AFD7D6F1042F}" type="presParOf" srcId="{2A426A51-2EF4-42C9-BD28-6A76A7E43BB0}" destId="{C26ADFB2-DFAE-49F5-98EA-10746593E087}" srcOrd="2" destOrd="0" presId="urn:microsoft.com/office/officeart/2005/8/layout/list1"/>
    <dgm:cxn modelId="{509A2825-0646-448D-AFDD-C26B15598803}" type="presParOf" srcId="{2A426A51-2EF4-42C9-BD28-6A76A7E43BB0}" destId="{C81AF202-CA8E-4720-8994-33716936F3E1}" srcOrd="3" destOrd="0" presId="urn:microsoft.com/office/officeart/2005/8/layout/list1"/>
    <dgm:cxn modelId="{219D26F3-441E-464E-88F2-5E7B8F97ADE4}" type="presParOf" srcId="{2A426A51-2EF4-42C9-BD28-6A76A7E43BB0}" destId="{1C7A284E-3401-43B2-9495-4C944DF86D42}" srcOrd="4" destOrd="0" presId="urn:microsoft.com/office/officeart/2005/8/layout/list1"/>
    <dgm:cxn modelId="{7F03A3B8-BBAE-403A-A53A-D20AA2CFFDEA}" type="presParOf" srcId="{1C7A284E-3401-43B2-9495-4C944DF86D42}" destId="{C1A200C6-3504-4FA7-A9F8-B345A25EC741}" srcOrd="0" destOrd="0" presId="urn:microsoft.com/office/officeart/2005/8/layout/list1"/>
    <dgm:cxn modelId="{D603BB78-1E73-44B2-B4FB-69D66FC37CEF}" type="presParOf" srcId="{1C7A284E-3401-43B2-9495-4C944DF86D42}" destId="{7CD437B9-2E1A-4259-971B-496CD6D0DEE9}" srcOrd="1" destOrd="0" presId="urn:microsoft.com/office/officeart/2005/8/layout/list1"/>
    <dgm:cxn modelId="{1925DA57-03D0-417A-B7FF-1BC4B0568E3D}" type="presParOf" srcId="{2A426A51-2EF4-42C9-BD28-6A76A7E43BB0}" destId="{515B407E-4817-498F-AF11-0435B7BF1934}" srcOrd="5" destOrd="0" presId="urn:microsoft.com/office/officeart/2005/8/layout/list1"/>
    <dgm:cxn modelId="{17200268-F365-4F9A-A8CA-310B2AB97A09}" type="presParOf" srcId="{2A426A51-2EF4-42C9-BD28-6A76A7E43BB0}" destId="{3650AECA-F700-4A3D-88F4-4130FB4B5C9B}" srcOrd="6" destOrd="0" presId="urn:microsoft.com/office/officeart/2005/8/layout/list1"/>
    <dgm:cxn modelId="{23777593-F623-49D2-AFE7-A53CCAFD145F}" type="presParOf" srcId="{2A426A51-2EF4-42C9-BD28-6A76A7E43BB0}" destId="{D7D1ED2B-2611-4C9B-A992-B8CE5462CC91}" srcOrd="7" destOrd="0" presId="urn:microsoft.com/office/officeart/2005/8/layout/list1"/>
    <dgm:cxn modelId="{AD7F4401-CE85-4A5E-9A1B-2FB035E8C740}" type="presParOf" srcId="{2A426A51-2EF4-42C9-BD28-6A76A7E43BB0}" destId="{1129F21F-F208-4133-832D-BA54DDF321E6}" srcOrd="8" destOrd="0" presId="urn:microsoft.com/office/officeart/2005/8/layout/list1"/>
    <dgm:cxn modelId="{C1EB904C-E0A1-4988-A66E-7DD131071699}" type="presParOf" srcId="{1129F21F-F208-4133-832D-BA54DDF321E6}" destId="{14B77A56-3C97-42C9-ABF9-66035DBAC9D4}" srcOrd="0" destOrd="0" presId="urn:microsoft.com/office/officeart/2005/8/layout/list1"/>
    <dgm:cxn modelId="{3B800622-5648-4360-872C-5FE54C948CE3}" type="presParOf" srcId="{1129F21F-F208-4133-832D-BA54DDF321E6}" destId="{71D9F1E5-A241-411A-8699-61678C41AA23}" srcOrd="1" destOrd="0" presId="urn:microsoft.com/office/officeart/2005/8/layout/list1"/>
    <dgm:cxn modelId="{2F7216E7-8A64-4C25-8DFA-864E2F09EA3D}" type="presParOf" srcId="{2A426A51-2EF4-42C9-BD28-6A76A7E43BB0}" destId="{4045F78C-2357-4EF5-8DD0-574FC3F2386C}" srcOrd="9" destOrd="0" presId="urn:microsoft.com/office/officeart/2005/8/layout/list1"/>
    <dgm:cxn modelId="{BA31F7F0-2147-40FC-A2D1-97CFCCA359B9}" type="presParOf" srcId="{2A426A51-2EF4-42C9-BD28-6A76A7E43BB0}" destId="{BB8D9D25-7194-41F2-B883-EC07C02959E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ADFB2-DFAE-49F5-98EA-10746593E087}">
      <dsp:nvSpPr>
        <dsp:cNvPr id="0" name=""/>
        <dsp:cNvSpPr/>
      </dsp:nvSpPr>
      <dsp:spPr>
        <a:xfrm>
          <a:off x="0" y="431389"/>
          <a:ext cx="1017905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C911B-BB64-44CC-89ED-447AFA959364}">
      <dsp:nvSpPr>
        <dsp:cNvPr id="0" name=""/>
        <dsp:cNvSpPr/>
      </dsp:nvSpPr>
      <dsp:spPr>
        <a:xfrm>
          <a:off x="508952" y="32869"/>
          <a:ext cx="7125335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321" tIns="0" rIns="26932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JDK (Java Development Kit)</a:t>
          </a:r>
          <a:endParaRPr lang="id-ID" sz="2700" kern="1200" dirty="0"/>
        </a:p>
      </dsp:txBody>
      <dsp:txXfrm>
        <a:off x="547860" y="71777"/>
        <a:ext cx="7047519" cy="719224"/>
      </dsp:txXfrm>
    </dsp:sp>
    <dsp:sp modelId="{3650AECA-F700-4A3D-88F4-4130FB4B5C9B}">
      <dsp:nvSpPr>
        <dsp:cNvPr id="0" name=""/>
        <dsp:cNvSpPr/>
      </dsp:nvSpPr>
      <dsp:spPr>
        <a:xfrm>
          <a:off x="0" y="1656109"/>
          <a:ext cx="1017905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437B9-2E1A-4259-971B-496CD6D0DEE9}">
      <dsp:nvSpPr>
        <dsp:cNvPr id="0" name=""/>
        <dsp:cNvSpPr/>
      </dsp:nvSpPr>
      <dsp:spPr>
        <a:xfrm>
          <a:off x="508952" y="1257589"/>
          <a:ext cx="7125335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321" tIns="0" rIns="26932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JRE (Java Runtime Environment)</a:t>
          </a:r>
          <a:endParaRPr lang="id-ID" sz="2700" kern="1200" dirty="0"/>
        </a:p>
      </dsp:txBody>
      <dsp:txXfrm>
        <a:off x="547860" y="1296497"/>
        <a:ext cx="7047519" cy="719224"/>
      </dsp:txXfrm>
    </dsp:sp>
    <dsp:sp modelId="{BB8D9D25-7194-41F2-B883-EC07C02959E4}">
      <dsp:nvSpPr>
        <dsp:cNvPr id="0" name=""/>
        <dsp:cNvSpPr/>
      </dsp:nvSpPr>
      <dsp:spPr>
        <a:xfrm>
          <a:off x="0" y="2880830"/>
          <a:ext cx="1017905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9F1E5-A241-411A-8699-61678C41AA23}">
      <dsp:nvSpPr>
        <dsp:cNvPr id="0" name=""/>
        <dsp:cNvSpPr/>
      </dsp:nvSpPr>
      <dsp:spPr>
        <a:xfrm>
          <a:off x="508952" y="2482310"/>
          <a:ext cx="7125335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321" tIns="0" rIns="26932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 smtClean="0"/>
            <a:t>Netbeans</a:t>
          </a:r>
          <a:endParaRPr lang="id-ID" sz="2700" kern="1200" dirty="0"/>
        </a:p>
      </dsp:txBody>
      <dsp:txXfrm>
        <a:off x="547860" y="2521218"/>
        <a:ext cx="7047519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JAVA FUNDAMENTAL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PUB</a:t>
            </a:r>
            <a:r>
              <a:rPr lang="en-US" dirty="0"/>
              <a:t> </a:t>
            </a:r>
            <a:r>
              <a:rPr lang="en-US" dirty="0" err="1" smtClean="0"/>
              <a:t>angkatan</a:t>
            </a:r>
            <a:r>
              <a:rPr lang="en-US" dirty="0" smtClean="0"/>
              <a:t> 18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936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63" y="479618"/>
            <a:ext cx="6230946" cy="995654"/>
          </a:xfrm>
        </p:spPr>
        <p:txBody>
          <a:bodyPr>
            <a:noAutofit/>
          </a:bodyPr>
          <a:lstStyle/>
          <a:p>
            <a:r>
              <a:rPr lang="id-ID" sz="6600" dirty="0" smtClean="0"/>
              <a:t>Apa itu jAVA ?</a:t>
            </a:r>
            <a:endParaRPr lang="id-ID" sz="6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289" y="3427989"/>
            <a:ext cx="2215312" cy="3257107"/>
          </a:xfrm>
        </p:spPr>
      </p:pic>
      <p:sp>
        <p:nvSpPr>
          <p:cNvPr id="7" name="Rectangular Callout 6"/>
          <p:cNvSpPr/>
          <p:nvPr/>
        </p:nvSpPr>
        <p:spPr>
          <a:xfrm>
            <a:off x="1592361" y="2833354"/>
            <a:ext cx="2458651" cy="1189270"/>
          </a:xfrm>
          <a:prstGeom prst="wedgeRectCallout">
            <a:avLst>
              <a:gd name="adj1" fmla="val 58598"/>
              <a:gd name="adj2" fmla="val 78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Bahasa Pemrograman Tingkat Tinggi</a:t>
            </a:r>
            <a:endParaRPr lang="id-ID" dirty="0"/>
          </a:p>
        </p:txBody>
      </p:sp>
      <p:sp>
        <p:nvSpPr>
          <p:cNvPr id="8" name="Rectangular Callout 7"/>
          <p:cNvSpPr/>
          <p:nvPr/>
        </p:nvSpPr>
        <p:spPr>
          <a:xfrm>
            <a:off x="4375891" y="1740560"/>
            <a:ext cx="1458237" cy="996317"/>
          </a:xfrm>
          <a:prstGeom prst="wedgeRectCallout">
            <a:avLst>
              <a:gd name="adj1" fmla="val -11175"/>
              <a:gd name="adj2" fmla="val 1020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1991</a:t>
            </a:r>
            <a:endParaRPr lang="id-ID" dirty="0"/>
          </a:p>
        </p:txBody>
      </p:sp>
      <p:sp>
        <p:nvSpPr>
          <p:cNvPr id="9" name="Rectangular Callout 8"/>
          <p:cNvSpPr/>
          <p:nvPr/>
        </p:nvSpPr>
        <p:spPr>
          <a:xfrm>
            <a:off x="6548580" y="1633117"/>
            <a:ext cx="2458651" cy="1189270"/>
          </a:xfrm>
          <a:prstGeom prst="wedgeRectCallout">
            <a:avLst>
              <a:gd name="adj1" fmla="val -39880"/>
              <a:gd name="adj2" fmla="val 91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Sun Microsystem (Green Project)</a:t>
            </a:r>
            <a:endParaRPr lang="id-ID" dirty="0"/>
          </a:p>
        </p:txBody>
      </p:sp>
      <p:sp>
        <p:nvSpPr>
          <p:cNvPr id="10" name="Rectangular Callout 9"/>
          <p:cNvSpPr/>
          <p:nvPr/>
        </p:nvSpPr>
        <p:spPr>
          <a:xfrm>
            <a:off x="8104778" y="3137798"/>
            <a:ext cx="2458651" cy="1189270"/>
          </a:xfrm>
          <a:prstGeom prst="wedgeRectCallout">
            <a:avLst>
              <a:gd name="adj1" fmla="val -85976"/>
              <a:gd name="adj2" fmla="val 85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Patrick Naughton &amp; James Gosling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438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041" y="-8275"/>
            <a:ext cx="6488525" cy="712319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Karakterstik java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96" y="2175591"/>
            <a:ext cx="3300800" cy="3300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Oval 4"/>
          <p:cNvSpPr/>
          <p:nvPr/>
        </p:nvSpPr>
        <p:spPr>
          <a:xfrm>
            <a:off x="8893939" y="1924720"/>
            <a:ext cx="2459865" cy="14295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Interpreter (JVM)</a:t>
            </a:r>
            <a:endParaRPr lang="id-ID" dirty="0"/>
          </a:p>
        </p:txBody>
      </p:sp>
      <p:sp>
        <p:nvSpPr>
          <p:cNvPr id="16" name="Oval 15"/>
          <p:cNvSpPr/>
          <p:nvPr/>
        </p:nvSpPr>
        <p:spPr>
          <a:xfrm>
            <a:off x="7406082" y="778903"/>
            <a:ext cx="2459865" cy="14295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Objek Oriented</a:t>
            </a:r>
            <a:endParaRPr lang="id-ID" dirty="0"/>
          </a:p>
        </p:txBody>
      </p:sp>
      <p:sp>
        <p:nvSpPr>
          <p:cNvPr id="17" name="Oval 16"/>
          <p:cNvSpPr/>
          <p:nvPr/>
        </p:nvSpPr>
        <p:spPr>
          <a:xfrm>
            <a:off x="9462641" y="3364100"/>
            <a:ext cx="2459865" cy="14295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Robust</a:t>
            </a:r>
          </a:p>
          <a:p>
            <a:pPr algn="ctr"/>
            <a:r>
              <a:rPr lang="id-ID" dirty="0" smtClean="0"/>
              <a:t>(Deteksi error dengan runtime Exception Handling)</a:t>
            </a:r>
            <a:endParaRPr lang="id-ID" dirty="0"/>
          </a:p>
        </p:txBody>
      </p:sp>
      <p:sp>
        <p:nvSpPr>
          <p:cNvPr id="18" name="Oval 17"/>
          <p:cNvSpPr/>
          <p:nvPr/>
        </p:nvSpPr>
        <p:spPr>
          <a:xfrm>
            <a:off x="4920459" y="648974"/>
            <a:ext cx="2459865" cy="14295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Sederhana</a:t>
            </a:r>
            <a:endParaRPr lang="id-ID" sz="2400" dirty="0"/>
          </a:p>
        </p:txBody>
      </p:sp>
      <p:sp>
        <p:nvSpPr>
          <p:cNvPr id="19" name="Oval 18"/>
          <p:cNvSpPr/>
          <p:nvPr/>
        </p:nvSpPr>
        <p:spPr>
          <a:xfrm>
            <a:off x="2436990" y="938613"/>
            <a:ext cx="2459865" cy="14295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Dinamis</a:t>
            </a:r>
          </a:p>
          <a:p>
            <a:pPr algn="ctr"/>
            <a:r>
              <a:rPr lang="id-ID" dirty="0" smtClean="0"/>
              <a:t>(Perubhan class tanpa mengganggu program lain)</a:t>
            </a:r>
            <a:endParaRPr lang="id-ID" dirty="0"/>
          </a:p>
        </p:txBody>
      </p:sp>
      <p:sp>
        <p:nvSpPr>
          <p:cNvPr id="20" name="Oval 19"/>
          <p:cNvSpPr/>
          <p:nvPr/>
        </p:nvSpPr>
        <p:spPr>
          <a:xfrm>
            <a:off x="8979771" y="4786175"/>
            <a:ext cx="2459865" cy="14295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Dapat didistribusi dengan mudah</a:t>
            </a:r>
            <a:endParaRPr lang="id-ID" dirty="0"/>
          </a:p>
        </p:txBody>
      </p:sp>
      <p:sp>
        <p:nvSpPr>
          <p:cNvPr id="21" name="Oval 20"/>
          <p:cNvSpPr/>
          <p:nvPr/>
        </p:nvSpPr>
        <p:spPr>
          <a:xfrm>
            <a:off x="6684692" y="5348553"/>
            <a:ext cx="2459865" cy="14295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Aman</a:t>
            </a:r>
            <a:endParaRPr lang="id-ID" dirty="0"/>
          </a:p>
        </p:txBody>
      </p:sp>
      <p:sp>
        <p:nvSpPr>
          <p:cNvPr id="22" name="Oval 21"/>
          <p:cNvSpPr/>
          <p:nvPr/>
        </p:nvSpPr>
        <p:spPr>
          <a:xfrm>
            <a:off x="4223623" y="5458494"/>
            <a:ext cx="2459865" cy="14295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Architecture Neutral </a:t>
            </a:r>
          </a:p>
          <a:p>
            <a:pPr algn="ctr"/>
            <a:r>
              <a:rPr lang="id-ID" dirty="0" smtClean="0"/>
              <a:t>(Dijalankan di erbagai platform)</a:t>
            </a:r>
            <a:endParaRPr lang="id-ID" dirty="0"/>
          </a:p>
        </p:txBody>
      </p:sp>
      <p:sp>
        <p:nvSpPr>
          <p:cNvPr id="23" name="Oval 22"/>
          <p:cNvSpPr/>
          <p:nvPr/>
        </p:nvSpPr>
        <p:spPr>
          <a:xfrm>
            <a:off x="1929748" y="4933680"/>
            <a:ext cx="2459865" cy="14295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Portable</a:t>
            </a:r>
          </a:p>
          <a:p>
            <a:pPr algn="ctr"/>
            <a:r>
              <a:rPr lang="id-ID" dirty="0" smtClean="0"/>
              <a:t>(Tanpa Kompilasi ulang)</a:t>
            </a:r>
            <a:endParaRPr lang="id-ID" dirty="0"/>
          </a:p>
        </p:txBody>
      </p:sp>
      <p:sp>
        <p:nvSpPr>
          <p:cNvPr id="24" name="Oval 23"/>
          <p:cNvSpPr/>
          <p:nvPr/>
        </p:nvSpPr>
        <p:spPr>
          <a:xfrm>
            <a:off x="931099" y="3603935"/>
            <a:ext cx="2459865" cy="14295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Performance</a:t>
            </a:r>
            <a:endParaRPr lang="id-ID" dirty="0"/>
          </a:p>
        </p:txBody>
      </p:sp>
      <p:sp>
        <p:nvSpPr>
          <p:cNvPr id="25" name="Oval 24"/>
          <p:cNvSpPr/>
          <p:nvPr/>
        </p:nvSpPr>
        <p:spPr>
          <a:xfrm>
            <a:off x="974031" y="2144063"/>
            <a:ext cx="2459865" cy="14295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Multithreaded</a:t>
            </a:r>
          </a:p>
          <a:p>
            <a:pPr algn="ctr"/>
            <a:r>
              <a:rPr lang="id-ID" dirty="0" smtClean="0"/>
              <a:t>(Melakukan beberapa pekerjaan sekaligus)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505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Tools java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809059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53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 compilasi code java</a:t>
            </a:r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1468192" y="2962141"/>
            <a:ext cx="1609859" cy="746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JDK</a:t>
            </a:r>
            <a:endParaRPr lang="id-ID" dirty="0"/>
          </a:p>
        </p:txBody>
      </p:sp>
      <p:sp>
        <p:nvSpPr>
          <p:cNvPr id="5" name="Rounded Rectangle 4"/>
          <p:cNvSpPr/>
          <p:nvPr/>
        </p:nvSpPr>
        <p:spPr>
          <a:xfrm>
            <a:off x="3822879" y="2962141"/>
            <a:ext cx="1609859" cy="746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JRE</a:t>
            </a:r>
            <a:endParaRPr lang="id-ID" dirty="0"/>
          </a:p>
        </p:txBody>
      </p:sp>
      <p:sp>
        <p:nvSpPr>
          <p:cNvPr id="6" name="Rounded Rectangle 5"/>
          <p:cNvSpPr/>
          <p:nvPr/>
        </p:nvSpPr>
        <p:spPr>
          <a:xfrm>
            <a:off x="6422265" y="2871988"/>
            <a:ext cx="1609859" cy="927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JVM</a:t>
            </a:r>
          </a:p>
          <a:p>
            <a:pPr algn="ctr"/>
            <a:r>
              <a:rPr lang="id-ID" dirty="0" smtClean="0"/>
              <a:t>(Interpreter / penerjemah)</a:t>
            </a:r>
            <a:endParaRPr lang="id-ID" dirty="0"/>
          </a:p>
        </p:txBody>
      </p:sp>
      <p:sp>
        <p:nvSpPr>
          <p:cNvPr id="7" name="Rounded Rectangle 6"/>
          <p:cNvSpPr/>
          <p:nvPr/>
        </p:nvSpPr>
        <p:spPr>
          <a:xfrm>
            <a:off x="8776952" y="2884867"/>
            <a:ext cx="1609859" cy="746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Processor</a:t>
            </a:r>
            <a:endParaRPr lang="id-ID" dirty="0"/>
          </a:p>
        </p:txBody>
      </p:sp>
      <p:sp>
        <p:nvSpPr>
          <p:cNvPr id="8" name="Rounded Rectangle 7"/>
          <p:cNvSpPr/>
          <p:nvPr/>
        </p:nvSpPr>
        <p:spPr>
          <a:xfrm>
            <a:off x="1611072" y="4198513"/>
            <a:ext cx="1324097" cy="631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Kode java</a:t>
            </a:r>
            <a:endParaRPr lang="id-ID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73121" y="3709115"/>
            <a:ext cx="0" cy="489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778875" y="4189047"/>
            <a:ext cx="1697865" cy="631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Byte code yg dimengerti JRE</a:t>
            </a:r>
            <a:endParaRPr lang="id-ID" dirty="0"/>
          </a:p>
        </p:txBody>
      </p: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2935169" y="4514045"/>
            <a:ext cx="80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27807" y="3709115"/>
            <a:ext cx="0" cy="489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78051" y="3335628"/>
            <a:ext cx="700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76740" y="3281966"/>
            <a:ext cx="945525" cy="2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003937" y="3307724"/>
            <a:ext cx="773015" cy="1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8776952" y="4446624"/>
            <a:ext cx="1609859" cy="7469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Tampil sebagai Output</a:t>
            </a:r>
            <a:endParaRPr lang="id-ID" dirty="0"/>
          </a:p>
        </p:txBody>
      </p:sp>
      <p:cxnSp>
        <p:nvCxnSpPr>
          <p:cNvPr id="28" name="Straight Arrow Connector 27"/>
          <p:cNvCxnSpPr>
            <a:endCxn id="26" idx="0"/>
          </p:cNvCxnSpPr>
          <p:nvPr/>
        </p:nvCxnSpPr>
        <p:spPr>
          <a:xfrm>
            <a:off x="9581881" y="3631841"/>
            <a:ext cx="1" cy="81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1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Mengapa perlu setting path ??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66" y="1414507"/>
            <a:ext cx="2143125" cy="2143125"/>
          </a:xfrm>
        </p:spPr>
      </p:pic>
      <p:sp>
        <p:nvSpPr>
          <p:cNvPr id="5" name="Rounded Rectangle 4"/>
          <p:cNvSpPr/>
          <p:nvPr/>
        </p:nvSpPr>
        <p:spPr>
          <a:xfrm>
            <a:off x="3953814" y="1468192"/>
            <a:ext cx="7340958" cy="31939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Setting Path diperlukan apabila menyimpan koding ‘.java’ disimpan diluar folder bin dalam paket JDK (hasil instalasi)</a:t>
            </a:r>
          </a:p>
          <a:p>
            <a:pPr algn="ctr"/>
            <a:endParaRPr lang="id-ID" dirty="0"/>
          </a:p>
          <a:p>
            <a:pPr algn="ctr"/>
            <a:r>
              <a:rPr lang="id-ID" dirty="0" smtClean="0"/>
              <a:t>---------------------------------------------------------------------------------</a:t>
            </a:r>
          </a:p>
          <a:p>
            <a:pPr algn="ctr"/>
            <a:endParaRPr lang="id-ID" dirty="0"/>
          </a:p>
          <a:p>
            <a:pPr algn="ctr"/>
            <a:r>
              <a:rPr lang="id-ID" dirty="0" smtClean="0"/>
              <a:t>Jika disimpan diluar folder bin, lalu tidak melakukan setting path maka file ‘.java’ tidak ditemukan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380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Langkah setting path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3600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Control Panel </a:t>
            </a:r>
            <a:r>
              <a:rPr lang="id-ID" sz="3600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sym typeface="Wingdings" panose="05000000000000000000" pitchFamily="2" charset="2"/>
              </a:rPr>
              <a:t> System and Security  System  Advanced System Setting  Environment Variabel  Klik Path  Edit Path  Copy alamat penyimpanan JDK yang telah di Instal  Paste di Variabel Value</a:t>
            </a:r>
            <a:endParaRPr lang="id-ID" sz="3600" dirty="0">
              <a:solidFill>
                <a:schemeClr val="tx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5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5400" b="1" dirty="0"/>
              <a:t>Aturan penulisan kelas pada Java</a:t>
            </a:r>
            <a:br>
              <a:rPr lang="id-ID" sz="5400" b="1" dirty="0"/>
            </a:b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251678" y="2264306"/>
            <a:ext cx="107281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id-ID" sz="2800" dirty="0" smtClean="0"/>
              <a:t>Nama </a:t>
            </a:r>
            <a:r>
              <a:rPr lang="id-ID" sz="2800" dirty="0"/>
              <a:t>kelas tidak boleh diambil dari Keyword (kata kunci) dari Bahasa pemrograman Java.</a:t>
            </a:r>
          </a:p>
          <a:p>
            <a:pPr>
              <a:buFont typeface="+mj-lt"/>
              <a:buAutoNum type="arabicPeriod"/>
            </a:pPr>
            <a:r>
              <a:rPr lang="id-ID" sz="2800" dirty="0"/>
              <a:t>Nama kelas boleh menggunakan huruf, angka (0-9), garis bawah (underscore) dan symbol dollar ($), namun penggunaan garis bawah dan symbol lebih baik dihindari.</a:t>
            </a:r>
          </a:p>
          <a:p>
            <a:pPr>
              <a:buFont typeface="+mj-lt"/>
              <a:buAutoNum type="arabicPeriod"/>
            </a:pPr>
            <a:r>
              <a:rPr lang="id-ID" sz="2800" dirty="0"/>
              <a:t>Nama kelas harus diawali dengan huruf besar (kapital).</a:t>
            </a:r>
          </a:p>
        </p:txBody>
      </p:sp>
    </p:spTree>
    <p:extLst>
      <p:ext uri="{BB962C8B-B14F-4D97-AF65-F5344CB8AC3E}">
        <p14:creationId xmlns:p14="http://schemas.microsoft.com/office/powerpoint/2010/main" val="42160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Coding java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33" y="1422108"/>
            <a:ext cx="10783998" cy="500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1199</TotalTime>
  <Words>261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Adobe Gothic Std B</vt:lpstr>
      <vt:lpstr>Arial</vt:lpstr>
      <vt:lpstr>Gill Sans MT</vt:lpstr>
      <vt:lpstr>Impact</vt:lpstr>
      <vt:lpstr>Wingdings</vt:lpstr>
      <vt:lpstr>Badge</vt:lpstr>
      <vt:lpstr>JAVA FUNDAMENTAL</vt:lpstr>
      <vt:lpstr>Apa itu jAVA ?</vt:lpstr>
      <vt:lpstr>Karakterstik java</vt:lpstr>
      <vt:lpstr>Tools java</vt:lpstr>
      <vt:lpstr>Proses compilasi code java</vt:lpstr>
      <vt:lpstr>Mengapa perlu setting path ??</vt:lpstr>
      <vt:lpstr>Langkah setting path</vt:lpstr>
      <vt:lpstr>Aturan penulisan kelas pada Java </vt:lpstr>
      <vt:lpstr>Coding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</dc:title>
  <dc:creator>ASUS</dc:creator>
  <cp:lastModifiedBy>Lenovo</cp:lastModifiedBy>
  <cp:revision>9</cp:revision>
  <dcterms:created xsi:type="dcterms:W3CDTF">2018-07-07T08:57:57Z</dcterms:created>
  <dcterms:modified xsi:type="dcterms:W3CDTF">2020-09-23T11:41:44Z</dcterms:modified>
</cp:coreProperties>
</file>