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241AE-5F0F-4B6E-A223-AC342ECCB44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9202A7-D62E-4982-BEB5-2EFA82A79CC6}">
      <dgm:prSet phldrT="[Text]"/>
      <dgm:spPr/>
      <dgm:t>
        <a:bodyPr/>
        <a:lstStyle/>
        <a:p>
          <a:r>
            <a:rPr lang="en-US" dirty="0" smtClean="0"/>
            <a:t>Overloading</a:t>
          </a:r>
          <a:endParaRPr lang="en-US" dirty="0"/>
        </a:p>
      </dgm:t>
    </dgm:pt>
    <dgm:pt modelId="{EFF9BC7D-CF1A-4263-8DF1-2A2CF9AF78CF}" type="parTrans" cxnId="{5EB451DB-0EEF-4014-B1F6-4E2E58BACDB3}">
      <dgm:prSet/>
      <dgm:spPr/>
      <dgm:t>
        <a:bodyPr/>
        <a:lstStyle/>
        <a:p>
          <a:endParaRPr lang="en-US"/>
        </a:p>
      </dgm:t>
    </dgm:pt>
    <dgm:pt modelId="{0661563F-6774-4FFC-B595-4F30BCE920C2}" type="sibTrans" cxnId="{5EB451DB-0EEF-4014-B1F6-4E2E58BACDB3}">
      <dgm:prSet/>
      <dgm:spPr/>
      <dgm:t>
        <a:bodyPr/>
        <a:lstStyle/>
        <a:p>
          <a:endParaRPr lang="en-US"/>
        </a:p>
      </dgm:t>
    </dgm:pt>
    <dgm:pt modelId="{B15D7FFF-396B-4B66-A865-D9961749CD34}">
      <dgm:prSet phldrT="[Text]"/>
      <dgm:spPr/>
      <dgm:t>
        <a:bodyPr/>
        <a:lstStyle/>
        <a:p>
          <a:r>
            <a:rPr lang="en-US" dirty="0" smtClean="0"/>
            <a:t>Overriding</a:t>
          </a:r>
          <a:endParaRPr lang="en-US" dirty="0"/>
        </a:p>
      </dgm:t>
    </dgm:pt>
    <dgm:pt modelId="{5B4F9E30-C1EA-4C44-AA9A-C1AF604F8B8A}" type="parTrans" cxnId="{A041DB4A-60BF-4E08-9B73-CB6F64AFFDAE}">
      <dgm:prSet/>
      <dgm:spPr/>
      <dgm:t>
        <a:bodyPr/>
        <a:lstStyle/>
        <a:p>
          <a:endParaRPr lang="en-US"/>
        </a:p>
      </dgm:t>
    </dgm:pt>
    <dgm:pt modelId="{89B1C27E-05C4-4F29-AF87-06D0054F7FC9}" type="sibTrans" cxnId="{A041DB4A-60BF-4E08-9B73-CB6F64AFFDAE}">
      <dgm:prSet/>
      <dgm:spPr/>
      <dgm:t>
        <a:bodyPr/>
        <a:lstStyle/>
        <a:p>
          <a:endParaRPr lang="en-US"/>
        </a:p>
      </dgm:t>
    </dgm:pt>
    <dgm:pt modelId="{44FEE2F4-8BAE-4E5F-9284-6E485ACA1CC8}" type="pres">
      <dgm:prSet presAssocID="{ECD241AE-5F0F-4B6E-A223-AC342ECCB447}" presName="Name0" presStyleCnt="0">
        <dgm:presLayoutVars>
          <dgm:chMax val="7"/>
          <dgm:chPref val="7"/>
          <dgm:dir/>
        </dgm:presLayoutVars>
      </dgm:prSet>
      <dgm:spPr/>
    </dgm:pt>
    <dgm:pt modelId="{AE46D764-0F39-448C-AD33-126427BE7BFA}" type="pres">
      <dgm:prSet presAssocID="{ECD241AE-5F0F-4B6E-A223-AC342ECCB447}" presName="Name1" presStyleCnt="0"/>
      <dgm:spPr/>
    </dgm:pt>
    <dgm:pt modelId="{2224F556-A635-4412-83A9-40A131DBE64B}" type="pres">
      <dgm:prSet presAssocID="{ECD241AE-5F0F-4B6E-A223-AC342ECCB447}" presName="cycle" presStyleCnt="0"/>
      <dgm:spPr/>
    </dgm:pt>
    <dgm:pt modelId="{3F9888EE-F373-4FC9-A54C-73B2971573D1}" type="pres">
      <dgm:prSet presAssocID="{ECD241AE-5F0F-4B6E-A223-AC342ECCB447}" presName="srcNode" presStyleLbl="node1" presStyleIdx="0" presStyleCnt="2"/>
      <dgm:spPr/>
    </dgm:pt>
    <dgm:pt modelId="{BA6D43C6-89DD-4B33-9150-4A93DFE047D8}" type="pres">
      <dgm:prSet presAssocID="{ECD241AE-5F0F-4B6E-A223-AC342ECCB447}" presName="conn" presStyleLbl="parChTrans1D2" presStyleIdx="0" presStyleCnt="1"/>
      <dgm:spPr/>
    </dgm:pt>
    <dgm:pt modelId="{94FF4379-BDBA-4AEB-9BC6-067CA266EB7E}" type="pres">
      <dgm:prSet presAssocID="{ECD241AE-5F0F-4B6E-A223-AC342ECCB447}" presName="extraNode" presStyleLbl="node1" presStyleIdx="0" presStyleCnt="2"/>
      <dgm:spPr/>
    </dgm:pt>
    <dgm:pt modelId="{3E9A931B-64AB-4C37-ACBD-EC2074350116}" type="pres">
      <dgm:prSet presAssocID="{ECD241AE-5F0F-4B6E-A223-AC342ECCB447}" presName="dstNode" presStyleLbl="node1" presStyleIdx="0" presStyleCnt="2"/>
      <dgm:spPr/>
    </dgm:pt>
    <dgm:pt modelId="{FBDCC998-FAE2-4624-814A-1BCAC4021DC6}" type="pres">
      <dgm:prSet presAssocID="{039202A7-D62E-4982-BEB5-2EFA82A79CC6}" presName="text_1" presStyleLbl="node1" presStyleIdx="0" presStyleCnt="2">
        <dgm:presLayoutVars>
          <dgm:bulletEnabled val="1"/>
        </dgm:presLayoutVars>
      </dgm:prSet>
      <dgm:spPr/>
    </dgm:pt>
    <dgm:pt modelId="{BCF719D4-F3FC-4AEE-B30F-596809A8B349}" type="pres">
      <dgm:prSet presAssocID="{039202A7-D62E-4982-BEB5-2EFA82A79CC6}" presName="accent_1" presStyleCnt="0"/>
      <dgm:spPr/>
    </dgm:pt>
    <dgm:pt modelId="{6AA4556B-8642-456A-B070-4A001F89CF73}" type="pres">
      <dgm:prSet presAssocID="{039202A7-D62E-4982-BEB5-2EFA82A79CC6}" presName="accentRepeatNode" presStyleLbl="solidFgAcc1" presStyleIdx="0" presStyleCnt="2"/>
      <dgm:spPr/>
    </dgm:pt>
    <dgm:pt modelId="{10A8FCE6-E6AC-4650-938C-BE8AA4D6EA29}" type="pres">
      <dgm:prSet presAssocID="{B15D7FFF-396B-4B66-A865-D9961749CD34}" presName="text_2" presStyleLbl="node1" presStyleIdx="1" presStyleCnt="2">
        <dgm:presLayoutVars>
          <dgm:bulletEnabled val="1"/>
        </dgm:presLayoutVars>
      </dgm:prSet>
      <dgm:spPr/>
    </dgm:pt>
    <dgm:pt modelId="{9BB53AF0-AAF2-40BD-8635-DFAF6F4E8CEE}" type="pres">
      <dgm:prSet presAssocID="{B15D7FFF-396B-4B66-A865-D9961749CD34}" presName="accent_2" presStyleCnt="0"/>
      <dgm:spPr/>
    </dgm:pt>
    <dgm:pt modelId="{3349892C-36A9-4FE6-B9EC-93671D410123}" type="pres">
      <dgm:prSet presAssocID="{B15D7FFF-396B-4B66-A865-D9961749CD34}" presName="accentRepeatNode" presStyleLbl="solidFgAcc1" presStyleIdx="1" presStyleCnt="2"/>
      <dgm:spPr/>
    </dgm:pt>
  </dgm:ptLst>
  <dgm:cxnLst>
    <dgm:cxn modelId="{363D2B5F-6262-4F5B-8091-3BDB13C42ABD}" type="presOf" srcId="{039202A7-D62E-4982-BEB5-2EFA82A79CC6}" destId="{FBDCC998-FAE2-4624-814A-1BCAC4021DC6}" srcOrd="0" destOrd="0" presId="urn:microsoft.com/office/officeart/2008/layout/VerticalCurvedList"/>
    <dgm:cxn modelId="{A041DB4A-60BF-4E08-9B73-CB6F64AFFDAE}" srcId="{ECD241AE-5F0F-4B6E-A223-AC342ECCB447}" destId="{B15D7FFF-396B-4B66-A865-D9961749CD34}" srcOrd="1" destOrd="0" parTransId="{5B4F9E30-C1EA-4C44-AA9A-C1AF604F8B8A}" sibTransId="{89B1C27E-05C4-4F29-AF87-06D0054F7FC9}"/>
    <dgm:cxn modelId="{4769B7FE-83E4-44EB-AA31-695F6915B988}" type="presOf" srcId="{B15D7FFF-396B-4B66-A865-D9961749CD34}" destId="{10A8FCE6-E6AC-4650-938C-BE8AA4D6EA29}" srcOrd="0" destOrd="0" presId="urn:microsoft.com/office/officeart/2008/layout/VerticalCurvedList"/>
    <dgm:cxn modelId="{E48BF019-F9EA-494C-BACC-E2A2B499D488}" type="presOf" srcId="{0661563F-6774-4FFC-B595-4F30BCE920C2}" destId="{BA6D43C6-89DD-4B33-9150-4A93DFE047D8}" srcOrd="0" destOrd="0" presId="urn:microsoft.com/office/officeart/2008/layout/VerticalCurvedList"/>
    <dgm:cxn modelId="{5EB451DB-0EEF-4014-B1F6-4E2E58BACDB3}" srcId="{ECD241AE-5F0F-4B6E-A223-AC342ECCB447}" destId="{039202A7-D62E-4982-BEB5-2EFA82A79CC6}" srcOrd="0" destOrd="0" parTransId="{EFF9BC7D-CF1A-4263-8DF1-2A2CF9AF78CF}" sibTransId="{0661563F-6774-4FFC-B595-4F30BCE920C2}"/>
    <dgm:cxn modelId="{955B9E29-C834-4D34-A56A-E41F3EC6840F}" type="presOf" srcId="{ECD241AE-5F0F-4B6E-A223-AC342ECCB447}" destId="{44FEE2F4-8BAE-4E5F-9284-6E485ACA1CC8}" srcOrd="0" destOrd="0" presId="urn:microsoft.com/office/officeart/2008/layout/VerticalCurvedList"/>
    <dgm:cxn modelId="{25FC5C51-D2B4-422C-8F50-36DA7BE16CD2}" type="presParOf" srcId="{44FEE2F4-8BAE-4E5F-9284-6E485ACA1CC8}" destId="{AE46D764-0F39-448C-AD33-126427BE7BFA}" srcOrd="0" destOrd="0" presId="urn:microsoft.com/office/officeart/2008/layout/VerticalCurvedList"/>
    <dgm:cxn modelId="{E9EF9558-1868-400B-9095-8BF37A27C69E}" type="presParOf" srcId="{AE46D764-0F39-448C-AD33-126427BE7BFA}" destId="{2224F556-A635-4412-83A9-40A131DBE64B}" srcOrd="0" destOrd="0" presId="urn:microsoft.com/office/officeart/2008/layout/VerticalCurvedList"/>
    <dgm:cxn modelId="{64155580-04A1-4A2D-90CF-EE8BD30AB441}" type="presParOf" srcId="{2224F556-A635-4412-83A9-40A131DBE64B}" destId="{3F9888EE-F373-4FC9-A54C-73B2971573D1}" srcOrd="0" destOrd="0" presId="urn:microsoft.com/office/officeart/2008/layout/VerticalCurvedList"/>
    <dgm:cxn modelId="{74737B3C-9033-4451-858A-D9AFA4D22E1D}" type="presParOf" srcId="{2224F556-A635-4412-83A9-40A131DBE64B}" destId="{BA6D43C6-89DD-4B33-9150-4A93DFE047D8}" srcOrd="1" destOrd="0" presId="urn:microsoft.com/office/officeart/2008/layout/VerticalCurvedList"/>
    <dgm:cxn modelId="{A5FEA125-F750-4546-B4D9-BF2083002D85}" type="presParOf" srcId="{2224F556-A635-4412-83A9-40A131DBE64B}" destId="{94FF4379-BDBA-4AEB-9BC6-067CA266EB7E}" srcOrd="2" destOrd="0" presId="urn:microsoft.com/office/officeart/2008/layout/VerticalCurvedList"/>
    <dgm:cxn modelId="{03640B8F-74D1-42A2-AF5D-E7B5FB2811EE}" type="presParOf" srcId="{2224F556-A635-4412-83A9-40A131DBE64B}" destId="{3E9A931B-64AB-4C37-ACBD-EC2074350116}" srcOrd="3" destOrd="0" presId="urn:microsoft.com/office/officeart/2008/layout/VerticalCurvedList"/>
    <dgm:cxn modelId="{5C0183EF-0029-45D7-AE54-75FE3DE195F3}" type="presParOf" srcId="{AE46D764-0F39-448C-AD33-126427BE7BFA}" destId="{FBDCC998-FAE2-4624-814A-1BCAC4021DC6}" srcOrd="1" destOrd="0" presId="urn:microsoft.com/office/officeart/2008/layout/VerticalCurvedList"/>
    <dgm:cxn modelId="{FA022499-E604-4A3F-A4E1-12ADF407BC9B}" type="presParOf" srcId="{AE46D764-0F39-448C-AD33-126427BE7BFA}" destId="{BCF719D4-F3FC-4AEE-B30F-596809A8B349}" srcOrd="2" destOrd="0" presId="urn:microsoft.com/office/officeart/2008/layout/VerticalCurvedList"/>
    <dgm:cxn modelId="{7BBB80F0-4223-4659-90F6-127D06CE6038}" type="presParOf" srcId="{BCF719D4-F3FC-4AEE-B30F-596809A8B349}" destId="{6AA4556B-8642-456A-B070-4A001F89CF73}" srcOrd="0" destOrd="0" presId="urn:microsoft.com/office/officeart/2008/layout/VerticalCurvedList"/>
    <dgm:cxn modelId="{CB46C09C-00C7-4541-8FAB-5392472C016F}" type="presParOf" srcId="{AE46D764-0F39-448C-AD33-126427BE7BFA}" destId="{10A8FCE6-E6AC-4650-938C-BE8AA4D6EA29}" srcOrd="3" destOrd="0" presId="urn:microsoft.com/office/officeart/2008/layout/VerticalCurvedList"/>
    <dgm:cxn modelId="{DA3E2658-462A-41EC-8A86-03E4A15291DD}" type="presParOf" srcId="{AE46D764-0F39-448C-AD33-126427BE7BFA}" destId="{9BB53AF0-AAF2-40BD-8635-DFAF6F4E8CEE}" srcOrd="4" destOrd="0" presId="urn:microsoft.com/office/officeart/2008/layout/VerticalCurvedList"/>
    <dgm:cxn modelId="{15BBC6A4-7D85-4B07-9AA2-9C5C253A0A80}" type="presParOf" srcId="{9BB53AF0-AAF2-40BD-8635-DFAF6F4E8CEE}" destId="{3349892C-36A9-4FE6-B9EC-93671D4101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D43C6-89DD-4B33-9150-4A93DFE047D8}">
      <dsp:nvSpPr>
        <dsp:cNvPr id="0" name=""/>
        <dsp:cNvSpPr/>
      </dsp:nvSpPr>
      <dsp:spPr>
        <a:xfrm>
          <a:off x="-4097950" y="-633414"/>
          <a:ext cx="4918080" cy="4918080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C998-FAE2-4624-814A-1BCAC4021DC6}">
      <dsp:nvSpPr>
        <dsp:cNvPr id="0" name=""/>
        <dsp:cNvSpPr/>
      </dsp:nvSpPr>
      <dsp:spPr>
        <a:xfrm>
          <a:off x="671191" y="521617"/>
          <a:ext cx="8080486" cy="1043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7952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Overloading</a:t>
          </a:r>
          <a:endParaRPr lang="en-US" sz="5400" kern="1200" dirty="0"/>
        </a:p>
      </dsp:txBody>
      <dsp:txXfrm>
        <a:off x="671191" y="521617"/>
        <a:ext cx="8080486" cy="1043089"/>
      </dsp:txXfrm>
    </dsp:sp>
    <dsp:sp modelId="{6AA4556B-8642-456A-B070-4A001F89CF73}">
      <dsp:nvSpPr>
        <dsp:cNvPr id="0" name=""/>
        <dsp:cNvSpPr/>
      </dsp:nvSpPr>
      <dsp:spPr>
        <a:xfrm>
          <a:off x="19260" y="391231"/>
          <a:ext cx="1303861" cy="13038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8FCE6-E6AC-4650-938C-BE8AA4D6EA29}">
      <dsp:nvSpPr>
        <dsp:cNvPr id="0" name=""/>
        <dsp:cNvSpPr/>
      </dsp:nvSpPr>
      <dsp:spPr>
        <a:xfrm>
          <a:off x="671191" y="2086543"/>
          <a:ext cx="8080486" cy="1043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7952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Overriding</a:t>
          </a:r>
          <a:endParaRPr lang="en-US" sz="5400" kern="1200" dirty="0"/>
        </a:p>
      </dsp:txBody>
      <dsp:txXfrm>
        <a:off x="671191" y="2086543"/>
        <a:ext cx="8080486" cy="1043089"/>
      </dsp:txXfrm>
    </dsp:sp>
    <dsp:sp modelId="{3349892C-36A9-4FE6-B9EC-93671D410123}">
      <dsp:nvSpPr>
        <dsp:cNvPr id="0" name=""/>
        <dsp:cNvSpPr/>
      </dsp:nvSpPr>
      <dsp:spPr>
        <a:xfrm>
          <a:off x="19260" y="1956157"/>
          <a:ext cx="1303861" cy="13038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3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42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9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5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FAEF77A-FA6A-4782-9A66-81164860F78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17C3F82-753B-4907-BB9A-F9BDC5E034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8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POLYMORPHISM</a:t>
            </a:r>
            <a:br>
              <a:rPr lang="en-US" sz="3200" dirty="0" smtClean="0"/>
            </a:br>
            <a:r>
              <a:rPr lang="en-US" sz="3200" dirty="0" smtClean="0"/>
              <a:t>- OVERLOAD</a:t>
            </a:r>
            <a:br>
              <a:rPr lang="en-US" sz="3200" dirty="0" smtClean="0"/>
            </a:br>
            <a:r>
              <a:rPr lang="en-US" sz="3200" dirty="0" smtClean="0"/>
              <a:t>- OVERRIDE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PERTEMUAN KE 6</a:t>
            </a:r>
          </a:p>
          <a:p>
            <a:pPr algn="ctr"/>
            <a:r>
              <a:rPr lang="en-US" dirty="0" smtClean="0"/>
              <a:t>JAVA FUNDAMENTAL A18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dirty="0" err="1" smtClean="0"/>
              <a:t>Kesimpulannya</a:t>
            </a:r>
            <a:r>
              <a:rPr lang="en-US" dirty="0" smtClean="0"/>
              <a:t> 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67533"/>
              </p:ext>
            </p:extLst>
          </p:nvPr>
        </p:nvGraphicFramePr>
        <p:xfrm>
          <a:off x="2933700" y="2928257"/>
          <a:ext cx="8770938" cy="20726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85469">
                  <a:extLst>
                    <a:ext uri="{9D8B030D-6E8A-4147-A177-3AD203B41FA5}">
                      <a16:colId xmlns:a16="http://schemas.microsoft.com/office/drawing/2014/main" val="2917255252"/>
                    </a:ext>
                  </a:extLst>
                </a:gridCol>
                <a:gridCol w="4385469">
                  <a:extLst>
                    <a:ext uri="{9D8B030D-6E8A-4147-A177-3AD203B41FA5}">
                      <a16:colId xmlns:a16="http://schemas.microsoft.com/office/drawing/2014/main" val="101797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OVERLOADING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OVERRIDING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 SAMA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 BEDA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1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 SAMA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 SAMA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1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 BEDA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 SAMA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1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br>
              <a:rPr lang="en-US" dirty="0" smtClean="0"/>
            </a:br>
            <a:r>
              <a:rPr lang="en-US" dirty="0" smtClean="0"/>
              <a:t>ON MID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FUNDAMENTAL A18</a:t>
            </a:r>
          </a:p>
          <a:p>
            <a:r>
              <a:rPr lang="en-US" dirty="0" smtClean="0"/>
              <a:t>HELMA YUNIA PUTRI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FUNDAMETAL\o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685800"/>
            <a:ext cx="9699172" cy="517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88629" y="1616529"/>
            <a:ext cx="4800600" cy="3167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Polimorfisme (Polimorphism) berasal dari bahasa yunani yang berarti banyak bentuk, yaitu merupakan suatu konsep bahwa objek dapat memiliki berbagai bentuk, sebagai objek dari kelasnya maupun objek dari superkelasnya ( Deitel, 2004 ). </a:t>
            </a:r>
            <a:endParaRPr lang="en-US" sz="2400" dirty="0"/>
          </a:p>
          <a:p>
            <a:r>
              <a:rPr lang="en-US" sz="2400" dirty="0" smtClean="0"/>
              <a:t>Polymorphism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class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. </a:t>
            </a:r>
            <a:r>
              <a:rPr lang="en-US" sz="2400" dirty="0" err="1" smtClean="0"/>
              <a:t>Maksudnya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method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7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Polimorfisme terdiri dari 2 </a:t>
            </a:r>
            <a:r>
              <a:rPr lang="id-ID" sz="4000" dirty="0" smtClean="0"/>
              <a:t>jenis</a:t>
            </a:r>
            <a:r>
              <a:rPr lang="en-US" sz="4000" dirty="0" smtClean="0"/>
              <a:t> :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51540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5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Overloading adalah method yang bernama sama berada di class yang sama akan tetapi memiliki parameter yang berbeda.</a:t>
            </a:r>
            <a:endParaRPr lang="en-US" sz="2400" dirty="0"/>
          </a:p>
          <a:p>
            <a:r>
              <a:rPr lang="en-US" sz="2400" dirty="0" err="1"/>
              <a:t>Pada</a:t>
            </a:r>
            <a:r>
              <a:rPr lang="en-US" sz="2400" dirty="0"/>
              <a:t> method overloading </a:t>
            </a:r>
            <a:r>
              <a:rPr lang="en-US" sz="2400" dirty="0" err="1"/>
              <a:t>perbedaan</a:t>
            </a:r>
            <a:r>
              <a:rPr lang="en-US" sz="2400" dirty="0"/>
              <a:t> parameter </a:t>
            </a:r>
            <a:r>
              <a:rPr lang="en-US" sz="2400" dirty="0" err="1"/>
              <a:t>mencakup</a:t>
            </a:r>
            <a:r>
              <a:rPr lang="en-US" sz="2400" dirty="0"/>
              <a:t> :</a:t>
            </a:r>
          </a:p>
          <a:p>
            <a:pPr marL="898525" indent="-319088">
              <a:buFont typeface="Wingdings" panose="05000000000000000000" pitchFamily="2" charset="2"/>
              <a:buChar char="v"/>
            </a:pPr>
            <a:r>
              <a:rPr lang="en-US" sz="2400" dirty="0" err="1"/>
              <a:t>J</a:t>
            </a:r>
            <a:r>
              <a:rPr lang="en-US" sz="2400" dirty="0" err="1" smtClean="0"/>
              <a:t>umlah</a:t>
            </a:r>
            <a:r>
              <a:rPr lang="en-US" sz="2400" dirty="0" smtClean="0"/>
              <a:t> parameter</a:t>
            </a:r>
          </a:p>
          <a:p>
            <a:pPr marL="898525" indent="-319088">
              <a:buFont typeface="Wingdings" panose="05000000000000000000" pitchFamily="2" charset="2"/>
              <a:buChar char="v"/>
            </a:pP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smtClean="0"/>
              <a:t>parameter</a:t>
            </a:r>
          </a:p>
          <a:p>
            <a:pPr marL="898525" indent="-319088">
              <a:buFont typeface="Wingdings" panose="05000000000000000000" pitchFamily="2" charset="2"/>
              <a:buChar char="v"/>
            </a:pP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parameter</a:t>
            </a:r>
          </a:p>
          <a:p>
            <a:r>
              <a:rPr lang="en-US" sz="2400" dirty="0"/>
              <a:t>Method Overloading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sebutan</a:t>
            </a:r>
            <a:r>
              <a:rPr lang="en-US" sz="2400" dirty="0"/>
              <a:t> Static Polymorphism.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03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1063" y="568325"/>
            <a:ext cx="8770937" cy="8683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Overloading: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" y="1436688"/>
            <a:ext cx="9877425" cy="4289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06" y="4842198"/>
            <a:ext cx="6207579" cy="17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Overriding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Overriding yaitu mendeklarasikan/menuliskan kembali method yang sama dengan method induknya, namun dengan detail implementasi yang berbeda. </a:t>
            </a:r>
            <a:endParaRPr lang="en-US" sz="2400" dirty="0"/>
          </a:p>
          <a:p>
            <a:r>
              <a:rPr lang="id-ID" sz="2400" dirty="0"/>
              <a:t>Override merupakan beberapa method dengan nama yang sama, parameternya sama akan tetapi berada di class yang berbeda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r>
              <a:rPr lang="en-US" sz="2400" dirty="0" err="1"/>
              <a:t>Overridding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method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subclass yang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methodnya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method </a:t>
            </a:r>
            <a:r>
              <a:rPr lang="en-US" sz="2400" dirty="0" err="1"/>
              <a:t>pada</a:t>
            </a:r>
            <a:r>
              <a:rPr lang="en-US" sz="2400" dirty="0"/>
              <a:t> superclass. </a:t>
            </a:r>
            <a:endParaRPr lang="en-US" sz="2400" dirty="0" smtClean="0"/>
          </a:p>
          <a:p>
            <a:pPr marL="358775" indent="-358775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: </a:t>
            </a:r>
            <a:r>
              <a:rPr lang="en-US" dirty="0"/>
              <a:t> </a:t>
            </a:r>
            <a:r>
              <a:rPr lang="en-US" sz="2400" b="1" dirty="0"/>
              <a:t>Nama method </a:t>
            </a:r>
            <a:r>
              <a:rPr lang="en-US" sz="2400" b="1" dirty="0" err="1"/>
              <a:t>dan</a:t>
            </a:r>
            <a:r>
              <a:rPr lang="en-US" sz="2400" b="1" dirty="0"/>
              <a:t> parameter method </a:t>
            </a:r>
            <a:r>
              <a:rPr lang="en-US" sz="2400" b="1" dirty="0" err="1"/>
              <a:t>pada</a:t>
            </a:r>
            <a:r>
              <a:rPr lang="en-US" sz="2400" b="1" dirty="0"/>
              <a:t> subclass </a:t>
            </a:r>
            <a:r>
              <a:rPr lang="en-US" sz="2400" b="1" dirty="0" err="1"/>
              <a:t>sama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nama</a:t>
            </a:r>
            <a:r>
              <a:rPr lang="en-US" sz="2400" b="1" dirty="0"/>
              <a:t> method </a:t>
            </a:r>
            <a:r>
              <a:rPr lang="en-US" sz="2400" b="1" dirty="0" err="1"/>
              <a:t>pada</a:t>
            </a:r>
            <a:r>
              <a:rPr lang="en-US" sz="2400" b="1" dirty="0"/>
              <a:t> superclass.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17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349" y="176439"/>
            <a:ext cx="8770937" cy="156051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Overriding: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03" y="1223962"/>
            <a:ext cx="7383727" cy="2205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82" y="3954915"/>
            <a:ext cx="7538748" cy="2151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450" y="1972538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1)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91046" y="4676957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64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8" y="342900"/>
            <a:ext cx="5758017" cy="4078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55" y="2027987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3)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19" y="3771899"/>
            <a:ext cx="5662418" cy="2432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366" y="4634434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12323" y="3187124"/>
            <a:ext cx="5892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Silahkan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Identifikasi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outputnya</a:t>
            </a:r>
            <a:r>
              <a:rPr lang="en-US" sz="3200" b="1" dirty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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92" y="342899"/>
            <a:ext cx="3382737" cy="2282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6505" y="841682"/>
            <a:ext cx="2021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Membuat</a:t>
            </a:r>
            <a:r>
              <a:rPr lang="en-US" b="1" dirty="0" smtClean="0">
                <a:solidFill>
                  <a:srgbClr val="FF0000"/>
                </a:solidFill>
              </a:rPr>
              <a:t> class </a:t>
            </a:r>
            <a:r>
              <a:rPr lang="en-US" b="1" dirty="0" err="1" smtClean="0">
                <a:solidFill>
                  <a:srgbClr val="FF0000"/>
                </a:solidFill>
              </a:rPr>
              <a:t>nya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Seperti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ya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090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194</TotalTime>
  <Words>229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Corbel</vt:lpstr>
      <vt:lpstr>Wingdings</vt:lpstr>
      <vt:lpstr>Feathered</vt:lpstr>
      <vt:lpstr>POLYMORPHISM - OVERLOAD - OVERRIDE</vt:lpstr>
      <vt:lpstr>PowerPoint Presentation</vt:lpstr>
      <vt:lpstr>POLYMORPHISM (Perubahan Bentuk)</vt:lpstr>
      <vt:lpstr>Polimorfisme terdiri dari 2 jenis :</vt:lpstr>
      <vt:lpstr>Overloading </vt:lpstr>
      <vt:lpstr>Contoh Overloading:</vt:lpstr>
      <vt:lpstr>Overriding</vt:lpstr>
      <vt:lpstr>Contoh Overriding:</vt:lpstr>
      <vt:lpstr>PowerPoint Presentation</vt:lpstr>
      <vt:lpstr>So, Kesimpulannya :</vt:lpstr>
      <vt:lpstr>SEE YOU  ON MID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- OVERLOAD - OVERRIDE</dc:title>
  <dc:creator>Lenovo</dc:creator>
  <cp:lastModifiedBy>Lenovo</cp:lastModifiedBy>
  <cp:revision>8</cp:revision>
  <dcterms:created xsi:type="dcterms:W3CDTF">2020-10-23T10:48:30Z</dcterms:created>
  <dcterms:modified xsi:type="dcterms:W3CDTF">2020-10-23T14:02:58Z</dcterms:modified>
</cp:coreProperties>
</file>