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83" r:id="rId4"/>
    <p:sldId id="279" r:id="rId5"/>
    <p:sldId id="289" r:id="rId6"/>
    <p:sldId id="293" r:id="rId7"/>
    <p:sldId id="282" r:id="rId8"/>
    <p:sldId id="290" r:id="rId9"/>
    <p:sldId id="294" r:id="rId10"/>
    <p:sldId id="295" r:id="rId11"/>
    <p:sldId id="29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B637-81AB-4AA9-91CD-65A01686124E}" type="datetimeFigureOut">
              <a:rPr lang="en-ID" smtClean="0"/>
              <a:t>22/09/2021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0A77-48C6-4A8B-A7D9-495B7CF07A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985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B637-81AB-4AA9-91CD-65A01686124E}" type="datetimeFigureOut">
              <a:rPr lang="en-ID" smtClean="0"/>
              <a:t>22/09/2021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0A77-48C6-4A8B-A7D9-495B7CF07A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528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B637-81AB-4AA9-91CD-65A01686124E}" type="datetimeFigureOut">
              <a:rPr lang="en-ID" smtClean="0"/>
              <a:t>22/09/2021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0A77-48C6-4A8B-A7D9-495B7CF07A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833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B637-81AB-4AA9-91CD-65A01686124E}" type="datetimeFigureOut">
              <a:rPr lang="en-ID" smtClean="0"/>
              <a:t>22/09/2021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0A77-48C6-4A8B-A7D9-495B7CF07A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973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B637-81AB-4AA9-91CD-65A01686124E}" type="datetimeFigureOut">
              <a:rPr lang="en-ID" smtClean="0"/>
              <a:t>22/09/2021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0A77-48C6-4A8B-A7D9-495B7CF07A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465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B637-81AB-4AA9-91CD-65A01686124E}" type="datetimeFigureOut">
              <a:rPr lang="en-ID" smtClean="0"/>
              <a:t>22/09/2021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0A77-48C6-4A8B-A7D9-495B7CF07A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758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B637-81AB-4AA9-91CD-65A01686124E}" type="datetimeFigureOut">
              <a:rPr lang="en-ID" smtClean="0"/>
              <a:t>22/09/2021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0A77-48C6-4A8B-A7D9-495B7CF07A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183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B637-81AB-4AA9-91CD-65A01686124E}" type="datetimeFigureOut">
              <a:rPr lang="en-ID" smtClean="0"/>
              <a:t>22/09/2021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0A77-48C6-4A8B-A7D9-495B7CF07A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908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B637-81AB-4AA9-91CD-65A01686124E}" type="datetimeFigureOut">
              <a:rPr lang="en-ID" smtClean="0"/>
              <a:t>22/09/2021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0A77-48C6-4A8B-A7D9-495B7CF07A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957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B637-81AB-4AA9-91CD-65A01686124E}" type="datetimeFigureOut">
              <a:rPr lang="en-ID" smtClean="0"/>
              <a:t>22/09/2021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0A77-48C6-4A8B-A7D9-495B7CF07A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27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B637-81AB-4AA9-91CD-65A01686124E}" type="datetimeFigureOut">
              <a:rPr lang="en-ID" smtClean="0"/>
              <a:t>22/09/2021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0A77-48C6-4A8B-A7D9-495B7CF07A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982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B637-81AB-4AA9-91CD-65A01686124E}" type="datetimeFigureOut">
              <a:rPr lang="en-ID" smtClean="0"/>
              <a:t>22/09/2021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0A77-48C6-4A8B-A7D9-495B7CF07A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381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KONSEP OOP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 Tiara Agustin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72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en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501914"/>
              </p:ext>
            </p:extLst>
          </p:nvPr>
        </p:nvGraphicFramePr>
        <p:xfrm>
          <a:off x="838200" y="2817297"/>
          <a:ext cx="2291366" cy="160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366"/>
              </a:tblGrid>
              <a:tr h="35090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endParaRPr lang="en-ID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045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ID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9295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Methode</a:t>
                      </a:r>
                      <a:endParaRPr lang="en-ID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Class Diagram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menggambarkan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deskripsi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penggambaran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class,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ID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disamping</a:t>
            </a:r>
            <a:r>
              <a:rPr lang="en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juga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lain.</a:t>
            </a:r>
          </a:p>
          <a:p>
            <a:pPr marL="0" indent="0" algn="just"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akses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dilengkapi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simbol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Public (+)</a:t>
            </a:r>
          </a:p>
          <a:p>
            <a:pPr algn="just"/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Private (-)</a:t>
            </a:r>
          </a:p>
          <a:p>
            <a:pPr algn="just"/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Protected (#)</a:t>
            </a:r>
          </a:p>
          <a:p>
            <a:pPr algn="just"/>
            <a:r>
              <a:rPr lang="en-ID" sz="2000" dirty="0">
                <a:latin typeface="Arial" panose="020B0604020202020204" pitchFamily="34" charset="0"/>
                <a:cs typeface="Arial" panose="020B0604020202020204" pitchFamily="34" charset="0"/>
              </a:rPr>
              <a:t>Package (~)</a:t>
            </a:r>
          </a:p>
          <a:p>
            <a:pPr algn="just"/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0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en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20270" cy="2791215"/>
          </a:xfrm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150383"/>
              </p:ext>
            </p:extLst>
          </p:nvPr>
        </p:nvGraphicFramePr>
        <p:xfrm>
          <a:off x="7785305" y="2031686"/>
          <a:ext cx="2291366" cy="182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366"/>
              </a:tblGrid>
              <a:tr h="35090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</a:t>
                      </a:r>
                      <a:endParaRPr lang="en-ID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9393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String</a:t>
                      </a:r>
                      <a:endParaRPr lang="en-ID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String</a:t>
                      </a:r>
                      <a:endParaRPr lang="en-ID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9295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Tampil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: void</a:t>
                      </a:r>
                      <a:endParaRPr lang="en-ID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6096000" y="3090930"/>
            <a:ext cx="1051775" cy="12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TUGAS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Jumat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Oktober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2021 18.00 WIB)</a:t>
            </a:r>
            <a:endParaRPr lang="en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shopee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mengimplementasikan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OOP.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Belanja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termasuk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ShopeeFood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pembayaran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cod,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antar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bank,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indomart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alfamaret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lihat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tambah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keranjang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Kerjakan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kreatifitas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kalian!</a:t>
            </a: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D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Selamat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Mengerjakan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ID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09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Quiz (20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Menit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Buatlah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program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mengimplementasikan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inheritance,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perhitungan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validasi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konstraktor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boleh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lain</a:t>
            </a:r>
          </a:p>
          <a:p>
            <a:pPr marL="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Selamat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Mengerjakan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ID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23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  <a:endParaRPr lang="en-ID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D:\FUNDAMETAL\oop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204" y="1825624"/>
            <a:ext cx="5189188" cy="4935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67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  <a:endParaRPr lang="en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Polimorfisme dalam OOP adalah sebuah prinsip di mana class dapat memiliki banyak “bentuk” method yang berbeda-beda meskipun namanya sama.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“Bentuk” di sini dapat kita artikan: isinya berbeda, parameternya berbeda, dan tipe datanya berbeda.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Polimorfisme 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pada Java ada dua macam:</a:t>
            </a:r>
          </a:p>
          <a:p>
            <a:pPr algn="just"/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Static Polymorphis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overloading.</a:t>
            </a:r>
          </a:p>
          <a:p>
            <a:pPr algn="just"/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Polymorphism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overriding.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2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endParaRPr lang="en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Overloading adalah method yang bernama sama berada di class yang sama akan tetapi memiliki parameter yang </a:t>
            </a: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berbeda.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Pada 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method overloading perbedaan parameter mencakup :</a:t>
            </a:r>
          </a:p>
          <a:p>
            <a:pPr algn="just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Jumlah </a:t>
            </a: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Tipe 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data dari </a:t>
            </a: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Urutan 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dari tipe data parameter</a:t>
            </a:r>
          </a:p>
          <a:p>
            <a:pPr marL="0" indent="0" algn="just">
              <a:buNone/>
            </a:pP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16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endParaRPr lang="en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716062" cy="4020111"/>
          </a:xfrm>
        </p:spPr>
      </p:pic>
    </p:spTree>
    <p:extLst>
      <p:ext uri="{BB962C8B-B14F-4D97-AF65-F5344CB8AC3E}">
        <p14:creationId xmlns:p14="http://schemas.microsoft.com/office/powerpoint/2010/main" val="367838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Overriding</a:t>
            </a:r>
            <a:endParaRPr lang="en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Overriding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OOP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subclass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child 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spesifik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method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disediakan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superclass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parent class.</a:t>
            </a:r>
          </a:p>
          <a:p>
            <a:pPr algn="just"/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Overriding 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yaitu mendeklarasikan/menuliskan kembali method yang sama dengan method induknya, namun dengan detail implementasi yang berbeda. </a:t>
            </a:r>
          </a:p>
          <a:p>
            <a:pPr algn="just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Override merupakan beberapa method dengan nama yang sama, parameternya sama akan tetapi berada di class yang berbeda.</a:t>
            </a:r>
          </a:p>
          <a:p>
            <a:pPr algn="just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Overridding adalah sebuah method yang terdapat pada subclass yang nama methodnya sama seperti method pada superclass. </a:t>
            </a:r>
          </a:p>
        </p:txBody>
      </p:sp>
    </p:spTree>
    <p:extLst>
      <p:ext uri="{BB962C8B-B14F-4D97-AF65-F5344CB8AC3E}">
        <p14:creationId xmlns:p14="http://schemas.microsoft.com/office/powerpoint/2010/main" val="380734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Overriding</a:t>
            </a:r>
            <a:endParaRPr lang="en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17219" cy="4351338"/>
          </a:xfrm>
        </p:spPr>
      </p:pic>
    </p:spTree>
    <p:extLst>
      <p:ext uri="{BB962C8B-B14F-4D97-AF65-F5344CB8AC3E}">
        <p14:creationId xmlns:p14="http://schemas.microsoft.com/office/powerpoint/2010/main" val="143731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Perbedaan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Overloading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Overriding</a:t>
            </a:r>
            <a:endParaRPr lang="en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427107"/>
              </p:ext>
            </p:extLst>
          </p:nvPr>
        </p:nvGraphicFramePr>
        <p:xfrm>
          <a:off x="838200" y="1825625"/>
          <a:ext cx="10515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OVERLOADING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OVERRIDING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CLASS SAMA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CLASS BEDA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METHOD SAMA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METHOD SAMA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PARAMETER BEDA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PARAMETER SAMA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39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358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KONSEP OOP</vt:lpstr>
      <vt:lpstr>Quiz (20 Menit)</vt:lpstr>
      <vt:lpstr>Konsep OOP</vt:lpstr>
      <vt:lpstr>Polymorphism</vt:lpstr>
      <vt:lpstr>Overloading</vt:lpstr>
      <vt:lpstr>Overloading</vt:lpstr>
      <vt:lpstr>Overriding</vt:lpstr>
      <vt:lpstr>Overriding</vt:lpstr>
      <vt:lpstr>Perbedaan Overloading dan Overriding</vt:lpstr>
      <vt:lpstr>Class Diagram</vt:lpstr>
      <vt:lpstr>Class Diagram</vt:lpstr>
      <vt:lpstr>TUGAS (Jumat, 02 Oktober 2021 18.00 WIB)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DASAR</dc:title>
  <dc:creator>Microsoft account</dc:creator>
  <cp:lastModifiedBy>Microsoft account</cp:lastModifiedBy>
  <cp:revision>101</cp:revision>
  <dcterms:created xsi:type="dcterms:W3CDTF">2021-08-21T15:04:56Z</dcterms:created>
  <dcterms:modified xsi:type="dcterms:W3CDTF">2021-09-22T00:54:08Z</dcterms:modified>
</cp:coreProperties>
</file>