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276" r:id="rId20"/>
    <p:sldId id="27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9" autoAdjust="0"/>
    <p:restoredTop sz="94660"/>
  </p:normalViewPr>
  <p:slideViewPr>
    <p:cSldViewPr snapToGrid="0">
      <p:cViewPr>
        <p:scale>
          <a:sx n="33" d="100"/>
          <a:sy n="33" d="100"/>
        </p:scale>
        <p:origin x="21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CC536-6667-47DF-A500-62BC76B38BA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706E1FB-58C4-4C0C-BF7E-71AF55DD74EC}">
      <dgm:prSet phldrT="[Text]"/>
      <dgm:spPr/>
      <dgm:t>
        <a:bodyPr/>
        <a:lstStyle/>
        <a:p>
          <a:r>
            <a:rPr lang="en-US" dirty="0" smtClean="0"/>
            <a:t>VARIABEL LOKAL</a:t>
          </a:r>
          <a:endParaRPr lang="en-US" dirty="0"/>
        </a:p>
      </dgm:t>
    </dgm:pt>
    <dgm:pt modelId="{FD4449F2-0260-49C8-B970-DDF9169E9852}" type="parTrans" cxnId="{8A0C235B-14D0-4F21-8942-D5457B4DF95A}">
      <dgm:prSet/>
      <dgm:spPr/>
      <dgm:t>
        <a:bodyPr/>
        <a:lstStyle/>
        <a:p>
          <a:endParaRPr lang="en-US"/>
        </a:p>
      </dgm:t>
    </dgm:pt>
    <dgm:pt modelId="{C631DA3F-604D-4F0D-98BA-6F99FE8CFCF2}" type="sibTrans" cxnId="{8A0C235B-14D0-4F21-8942-D5457B4DF95A}">
      <dgm:prSet/>
      <dgm:spPr/>
      <dgm:t>
        <a:bodyPr/>
        <a:lstStyle/>
        <a:p>
          <a:endParaRPr lang="en-US"/>
        </a:p>
      </dgm:t>
    </dgm:pt>
    <dgm:pt modelId="{7D48B714-2AF3-4D29-B2C5-9C01ABE3B89C}">
      <dgm:prSet phldrT="[Text]"/>
      <dgm:spPr/>
      <dgm:t>
        <a:bodyPr/>
        <a:lstStyle/>
        <a:p>
          <a:r>
            <a:rPr lang="en-US" dirty="0" smtClean="0"/>
            <a:t>VARIABEL KELAS (VARIABEL STATIC)</a:t>
          </a:r>
          <a:endParaRPr lang="en-US" dirty="0"/>
        </a:p>
      </dgm:t>
    </dgm:pt>
    <dgm:pt modelId="{4D3EF2F8-B4FD-41E1-9153-66D48A055CB4}" type="parTrans" cxnId="{54CEE5FC-0519-4719-B2E5-9E7C5779685A}">
      <dgm:prSet/>
      <dgm:spPr/>
      <dgm:t>
        <a:bodyPr/>
        <a:lstStyle/>
        <a:p>
          <a:endParaRPr lang="en-US"/>
        </a:p>
      </dgm:t>
    </dgm:pt>
    <dgm:pt modelId="{03DB0056-648A-433F-9CF9-85FCB2F1463D}" type="sibTrans" cxnId="{54CEE5FC-0519-4719-B2E5-9E7C5779685A}">
      <dgm:prSet/>
      <dgm:spPr/>
      <dgm:t>
        <a:bodyPr/>
        <a:lstStyle/>
        <a:p>
          <a:endParaRPr lang="en-US"/>
        </a:p>
      </dgm:t>
    </dgm:pt>
    <dgm:pt modelId="{DEDFC3BE-217D-412A-A875-AC122F1BCC6D}">
      <dgm:prSet phldrT="[Text]"/>
      <dgm:spPr/>
      <dgm:t>
        <a:bodyPr/>
        <a:lstStyle/>
        <a:p>
          <a:r>
            <a:rPr lang="en-US" dirty="0" smtClean="0"/>
            <a:t>VARIABEL INSTANCE (NON-STATIC)</a:t>
          </a:r>
          <a:endParaRPr lang="en-US" dirty="0"/>
        </a:p>
      </dgm:t>
    </dgm:pt>
    <dgm:pt modelId="{625DD3C0-D50F-443A-BF8E-EFC10E0AFBC0}" type="parTrans" cxnId="{AA1F15E4-CB94-4CB3-B47B-17BE6B83A512}">
      <dgm:prSet/>
      <dgm:spPr/>
      <dgm:t>
        <a:bodyPr/>
        <a:lstStyle/>
        <a:p>
          <a:endParaRPr lang="en-US"/>
        </a:p>
      </dgm:t>
    </dgm:pt>
    <dgm:pt modelId="{DF89096D-5403-4A32-9DDD-1CED6C8E8ABB}" type="sibTrans" cxnId="{AA1F15E4-CB94-4CB3-B47B-17BE6B83A512}">
      <dgm:prSet/>
      <dgm:spPr/>
      <dgm:t>
        <a:bodyPr/>
        <a:lstStyle/>
        <a:p>
          <a:endParaRPr lang="en-US"/>
        </a:p>
      </dgm:t>
    </dgm:pt>
    <dgm:pt modelId="{85D5C309-544C-47F6-B1C3-E4685BA05FEE}" type="pres">
      <dgm:prSet presAssocID="{448CC536-6667-47DF-A500-62BC76B38BA6}" presName="Name0" presStyleCnt="0">
        <dgm:presLayoutVars>
          <dgm:chMax val="7"/>
          <dgm:chPref val="7"/>
          <dgm:dir/>
        </dgm:presLayoutVars>
      </dgm:prSet>
      <dgm:spPr/>
    </dgm:pt>
    <dgm:pt modelId="{A1695480-153D-4E57-867F-DC84D147CFC8}" type="pres">
      <dgm:prSet presAssocID="{448CC536-6667-47DF-A500-62BC76B38BA6}" presName="Name1" presStyleCnt="0"/>
      <dgm:spPr/>
    </dgm:pt>
    <dgm:pt modelId="{4EEF5BFE-BFF6-4596-B22A-5BB691B6267E}" type="pres">
      <dgm:prSet presAssocID="{448CC536-6667-47DF-A500-62BC76B38BA6}" presName="cycle" presStyleCnt="0"/>
      <dgm:spPr/>
    </dgm:pt>
    <dgm:pt modelId="{1E0A5618-25A0-43A2-B3EB-F815C4BE7044}" type="pres">
      <dgm:prSet presAssocID="{448CC536-6667-47DF-A500-62BC76B38BA6}" presName="srcNode" presStyleLbl="node1" presStyleIdx="0" presStyleCnt="3"/>
      <dgm:spPr/>
    </dgm:pt>
    <dgm:pt modelId="{746D7E58-3D3F-45DB-86B8-B34D10D612E7}" type="pres">
      <dgm:prSet presAssocID="{448CC536-6667-47DF-A500-62BC76B38BA6}" presName="conn" presStyleLbl="parChTrans1D2" presStyleIdx="0" presStyleCnt="1"/>
      <dgm:spPr/>
    </dgm:pt>
    <dgm:pt modelId="{5A71575E-F0ED-45E7-8FCA-3E2AE047FE37}" type="pres">
      <dgm:prSet presAssocID="{448CC536-6667-47DF-A500-62BC76B38BA6}" presName="extraNode" presStyleLbl="node1" presStyleIdx="0" presStyleCnt="3"/>
      <dgm:spPr/>
    </dgm:pt>
    <dgm:pt modelId="{02393EDB-C9FD-4890-815A-7B0712D8CFCC}" type="pres">
      <dgm:prSet presAssocID="{448CC536-6667-47DF-A500-62BC76B38BA6}" presName="dstNode" presStyleLbl="node1" presStyleIdx="0" presStyleCnt="3"/>
      <dgm:spPr/>
    </dgm:pt>
    <dgm:pt modelId="{06A832B3-858A-4ED5-B267-8CD3508B78BE}" type="pres">
      <dgm:prSet presAssocID="{8706E1FB-58C4-4C0C-BF7E-71AF55DD74EC}" presName="text_1" presStyleLbl="node1" presStyleIdx="0" presStyleCnt="3">
        <dgm:presLayoutVars>
          <dgm:bulletEnabled val="1"/>
        </dgm:presLayoutVars>
      </dgm:prSet>
      <dgm:spPr/>
    </dgm:pt>
    <dgm:pt modelId="{920EFAF0-19A1-45F7-9249-03EA5BB44C00}" type="pres">
      <dgm:prSet presAssocID="{8706E1FB-58C4-4C0C-BF7E-71AF55DD74EC}" presName="accent_1" presStyleCnt="0"/>
      <dgm:spPr/>
    </dgm:pt>
    <dgm:pt modelId="{B5FF0A7A-547F-459C-A5A5-78CE6732D936}" type="pres">
      <dgm:prSet presAssocID="{8706E1FB-58C4-4C0C-BF7E-71AF55DD74EC}" presName="accentRepeatNode" presStyleLbl="solidFgAcc1" presStyleIdx="0" presStyleCnt="3"/>
      <dgm:spPr/>
    </dgm:pt>
    <dgm:pt modelId="{EF950928-05A7-4D77-968B-BAB429847D39}" type="pres">
      <dgm:prSet presAssocID="{7D48B714-2AF3-4D29-B2C5-9C01ABE3B89C}" presName="text_2" presStyleLbl="node1" presStyleIdx="1" presStyleCnt="3">
        <dgm:presLayoutVars>
          <dgm:bulletEnabled val="1"/>
        </dgm:presLayoutVars>
      </dgm:prSet>
      <dgm:spPr/>
    </dgm:pt>
    <dgm:pt modelId="{68680508-F5A3-4A0A-9233-82D4484C301E}" type="pres">
      <dgm:prSet presAssocID="{7D48B714-2AF3-4D29-B2C5-9C01ABE3B89C}" presName="accent_2" presStyleCnt="0"/>
      <dgm:spPr/>
    </dgm:pt>
    <dgm:pt modelId="{9EA029A3-36AF-4F13-8816-7C5A9537AD7A}" type="pres">
      <dgm:prSet presAssocID="{7D48B714-2AF3-4D29-B2C5-9C01ABE3B89C}" presName="accentRepeatNode" presStyleLbl="solidFgAcc1" presStyleIdx="1" presStyleCnt="3"/>
      <dgm:spPr/>
    </dgm:pt>
    <dgm:pt modelId="{3DB88B91-D980-47DC-81B4-36D52CDC7B9B}" type="pres">
      <dgm:prSet presAssocID="{DEDFC3BE-217D-412A-A875-AC122F1BCC6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C4F00-FA17-4CCE-A486-9E4951497FBD}" type="pres">
      <dgm:prSet presAssocID="{DEDFC3BE-217D-412A-A875-AC122F1BCC6D}" presName="accent_3" presStyleCnt="0"/>
      <dgm:spPr/>
    </dgm:pt>
    <dgm:pt modelId="{4B9A50CC-EE3E-4741-AFE8-4154E9824FAD}" type="pres">
      <dgm:prSet presAssocID="{DEDFC3BE-217D-412A-A875-AC122F1BCC6D}" presName="accentRepeatNode" presStyleLbl="solidFgAcc1" presStyleIdx="2" presStyleCnt="3"/>
      <dgm:spPr/>
    </dgm:pt>
  </dgm:ptLst>
  <dgm:cxnLst>
    <dgm:cxn modelId="{AD8B18BF-E4E4-4C7F-BC91-4F5F967A568B}" type="presOf" srcId="{8706E1FB-58C4-4C0C-BF7E-71AF55DD74EC}" destId="{06A832B3-858A-4ED5-B267-8CD3508B78BE}" srcOrd="0" destOrd="0" presId="urn:microsoft.com/office/officeart/2008/layout/VerticalCurvedList"/>
    <dgm:cxn modelId="{DD4C11D6-16AB-4056-9C90-E90CA3C97A77}" type="presOf" srcId="{C631DA3F-604D-4F0D-98BA-6F99FE8CFCF2}" destId="{746D7E58-3D3F-45DB-86B8-B34D10D612E7}" srcOrd="0" destOrd="0" presId="urn:microsoft.com/office/officeart/2008/layout/VerticalCurvedList"/>
    <dgm:cxn modelId="{9655DAF5-0070-46A7-8A8C-3B3CD1BDB10D}" type="presOf" srcId="{DEDFC3BE-217D-412A-A875-AC122F1BCC6D}" destId="{3DB88B91-D980-47DC-81B4-36D52CDC7B9B}" srcOrd="0" destOrd="0" presId="urn:microsoft.com/office/officeart/2008/layout/VerticalCurvedList"/>
    <dgm:cxn modelId="{AA1F15E4-CB94-4CB3-B47B-17BE6B83A512}" srcId="{448CC536-6667-47DF-A500-62BC76B38BA6}" destId="{DEDFC3BE-217D-412A-A875-AC122F1BCC6D}" srcOrd="2" destOrd="0" parTransId="{625DD3C0-D50F-443A-BF8E-EFC10E0AFBC0}" sibTransId="{DF89096D-5403-4A32-9DDD-1CED6C8E8ABB}"/>
    <dgm:cxn modelId="{B587F83B-C743-49B0-B83F-9D2A9A3D836F}" type="presOf" srcId="{7D48B714-2AF3-4D29-B2C5-9C01ABE3B89C}" destId="{EF950928-05A7-4D77-968B-BAB429847D39}" srcOrd="0" destOrd="0" presId="urn:microsoft.com/office/officeart/2008/layout/VerticalCurvedList"/>
    <dgm:cxn modelId="{54CEE5FC-0519-4719-B2E5-9E7C5779685A}" srcId="{448CC536-6667-47DF-A500-62BC76B38BA6}" destId="{7D48B714-2AF3-4D29-B2C5-9C01ABE3B89C}" srcOrd="1" destOrd="0" parTransId="{4D3EF2F8-B4FD-41E1-9153-66D48A055CB4}" sibTransId="{03DB0056-648A-433F-9CF9-85FCB2F1463D}"/>
    <dgm:cxn modelId="{EE41F164-A792-4286-88F2-FEE81E8A04FA}" type="presOf" srcId="{448CC536-6667-47DF-A500-62BC76B38BA6}" destId="{85D5C309-544C-47F6-B1C3-E4685BA05FEE}" srcOrd="0" destOrd="0" presId="urn:microsoft.com/office/officeart/2008/layout/VerticalCurvedList"/>
    <dgm:cxn modelId="{8A0C235B-14D0-4F21-8942-D5457B4DF95A}" srcId="{448CC536-6667-47DF-A500-62BC76B38BA6}" destId="{8706E1FB-58C4-4C0C-BF7E-71AF55DD74EC}" srcOrd="0" destOrd="0" parTransId="{FD4449F2-0260-49C8-B970-DDF9169E9852}" sibTransId="{C631DA3F-604D-4F0D-98BA-6F99FE8CFCF2}"/>
    <dgm:cxn modelId="{FF35C043-730F-4E95-9842-6141B12AB2A6}" type="presParOf" srcId="{85D5C309-544C-47F6-B1C3-E4685BA05FEE}" destId="{A1695480-153D-4E57-867F-DC84D147CFC8}" srcOrd="0" destOrd="0" presId="urn:microsoft.com/office/officeart/2008/layout/VerticalCurvedList"/>
    <dgm:cxn modelId="{DA66D089-86F4-452E-9E8B-474639083A8F}" type="presParOf" srcId="{A1695480-153D-4E57-867F-DC84D147CFC8}" destId="{4EEF5BFE-BFF6-4596-B22A-5BB691B6267E}" srcOrd="0" destOrd="0" presId="urn:microsoft.com/office/officeart/2008/layout/VerticalCurvedList"/>
    <dgm:cxn modelId="{B5C0B08F-BF0B-4F86-9EB7-8C4F8E4245A8}" type="presParOf" srcId="{4EEF5BFE-BFF6-4596-B22A-5BB691B6267E}" destId="{1E0A5618-25A0-43A2-B3EB-F815C4BE7044}" srcOrd="0" destOrd="0" presId="urn:microsoft.com/office/officeart/2008/layout/VerticalCurvedList"/>
    <dgm:cxn modelId="{FFDE9829-5DA2-4B4C-97E6-F3A501494439}" type="presParOf" srcId="{4EEF5BFE-BFF6-4596-B22A-5BB691B6267E}" destId="{746D7E58-3D3F-45DB-86B8-B34D10D612E7}" srcOrd="1" destOrd="0" presId="urn:microsoft.com/office/officeart/2008/layout/VerticalCurvedList"/>
    <dgm:cxn modelId="{C32EF059-D8D7-47F3-AA6D-5F8E42B09BB6}" type="presParOf" srcId="{4EEF5BFE-BFF6-4596-B22A-5BB691B6267E}" destId="{5A71575E-F0ED-45E7-8FCA-3E2AE047FE37}" srcOrd="2" destOrd="0" presId="urn:microsoft.com/office/officeart/2008/layout/VerticalCurvedList"/>
    <dgm:cxn modelId="{C2CC32BA-EC80-4434-9885-F67418A2DB27}" type="presParOf" srcId="{4EEF5BFE-BFF6-4596-B22A-5BB691B6267E}" destId="{02393EDB-C9FD-4890-815A-7B0712D8CFCC}" srcOrd="3" destOrd="0" presId="urn:microsoft.com/office/officeart/2008/layout/VerticalCurvedList"/>
    <dgm:cxn modelId="{F75E9972-73FC-44F1-BEE4-2F302E6CA996}" type="presParOf" srcId="{A1695480-153D-4E57-867F-DC84D147CFC8}" destId="{06A832B3-858A-4ED5-B267-8CD3508B78BE}" srcOrd="1" destOrd="0" presId="urn:microsoft.com/office/officeart/2008/layout/VerticalCurvedList"/>
    <dgm:cxn modelId="{EC0AA0C9-EE93-4075-A725-F9FBD02FAF01}" type="presParOf" srcId="{A1695480-153D-4E57-867F-DC84D147CFC8}" destId="{920EFAF0-19A1-45F7-9249-03EA5BB44C00}" srcOrd="2" destOrd="0" presId="urn:microsoft.com/office/officeart/2008/layout/VerticalCurvedList"/>
    <dgm:cxn modelId="{91767690-8EB3-4E01-AA42-2EEC4D08A392}" type="presParOf" srcId="{920EFAF0-19A1-45F7-9249-03EA5BB44C00}" destId="{B5FF0A7A-547F-459C-A5A5-78CE6732D936}" srcOrd="0" destOrd="0" presId="urn:microsoft.com/office/officeart/2008/layout/VerticalCurvedList"/>
    <dgm:cxn modelId="{64BD6A37-9018-40A8-BAD4-4B0A5BE67C5B}" type="presParOf" srcId="{A1695480-153D-4E57-867F-DC84D147CFC8}" destId="{EF950928-05A7-4D77-968B-BAB429847D39}" srcOrd="3" destOrd="0" presId="urn:microsoft.com/office/officeart/2008/layout/VerticalCurvedList"/>
    <dgm:cxn modelId="{7E1AEDA2-160C-4599-8E3D-9CD8BBB1AFB5}" type="presParOf" srcId="{A1695480-153D-4E57-867F-DC84D147CFC8}" destId="{68680508-F5A3-4A0A-9233-82D4484C301E}" srcOrd="4" destOrd="0" presId="urn:microsoft.com/office/officeart/2008/layout/VerticalCurvedList"/>
    <dgm:cxn modelId="{C84F1E0F-3E6A-4624-B625-683BE1CEF97C}" type="presParOf" srcId="{68680508-F5A3-4A0A-9233-82D4484C301E}" destId="{9EA029A3-36AF-4F13-8816-7C5A9537AD7A}" srcOrd="0" destOrd="0" presId="urn:microsoft.com/office/officeart/2008/layout/VerticalCurvedList"/>
    <dgm:cxn modelId="{F7F892BF-F4E2-44EB-B5F4-7AE328098CED}" type="presParOf" srcId="{A1695480-153D-4E57-867F-DC84D147CFC8}" destId="{3DB88B91-D980-47DC-81B4-36D52CDC7B9B}" srcOrd="5" destOrd="0" presId="urn:microsoft.com/office/officeart/2008/layout/VerticalCurvedList"/>
    <dgm:cxn modelId="{974CD0F2-B0F4-4AC5-9160-8D65EF77196B}" type="presParOf" srcId="{A1695480-153D-4E57-867F-DC84D147CFC8}" destId="{D27C4F00-FA17-4CCE-A486-9E4951497FBD}" srcOrd="6" destOrd="0" presId="urn:microsoft.com/office/officeart/2008/layout/VerticalCurvedList"/>
    <dgm:cxn modelId="{6E277F1F-E1BC-4FB1-8944-16AA4517AE45}" type="presParOf" srcId="{D27C4F00-FA17-4CCE-A486-9E4951497FBD}" destId="{4B9A50CC-EE3E-4741-AFE8-4154E9824FA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103579-DC76-47C4-90C4-3F72B7A8AAE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7B6C21-7BF5-4B4B-B6CB-0FBBEBB1EE34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C6EA35EF-0714-422A-937B-2FBBD9C3D75A}" type="parTrans" cxnId="{69F7DE53-ECC8-45F8-BC44-BF80197E2EE4}">
      <dgm:prSet/>
      <dgm:spPr/>
      <dgm:t>
        <a:bodyPr/>
        <a:lstStyle/>
        <a:p>
          <a:endParaRPr lang="en-US"/>
        </a:p>
      </dgm:t>
    </dgm:pt>
    <dgm:pt modelId="{AA48F6FE-BBDB-464B-850F-30EAFE5D3DF1}" type="sibTrans" cxnId="{69F7DE53-ECC8-45F8-BC44-BF80197E2EE4}">
      <dgm:prSet/>
      <dgm:spPr/>
      <dgm:t>
        <a:bodyPr/>
        <a:lstStyle/>
        <a:p>
          <a:endParaRPr lang="en-US"/>
        </a:p>
      </dgm:t>
    </dgm:pt>
    <dgm:pt modelId="{453FD7C9-F848-43DE-B86E-38129FDEBEAB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7A520030-87E0-4F72-975B-05782793369C}" type="parTrans" cxnId="{01798329-22EF-4FDC-BDAD-3D97A99B0DD1}">
      <dgm:prSet/>
      <dgm:spPr/>
      <dgm:t>
        <a:bodyPr/>
        <a:lstStyle/>
        <a:p>
          <a:endParaRPr lang="en-US"/>
        </a:p>
      </dgm:t>
    </dgm:pt>
    <dgm:pt modelId="{82CF4110-AB0E-44AC-B595-140D636189E6}" type="sibTrans" cxnId="{01798329-22EF-4FDC-BDAD-3D97A99B0DD1}">
      <dgm:prSet/>
      <dgm:spPr/>
      <dgm:t>
        <a:bodyPr/>
        <a:lstStyle/>
        <a:p>
          <a:endParaRPr lang="en-US"/>
        </a:p>
      </dgm:t>
    </dgm:pt>
    <dgm:pt modelId="{1D807BBA-C50A-4D75-B777-BB8097E9BB3C}">
      <dgm:prSet phldrT="[Text]"/>
      <dgm:spPr/>
      <dgm:t>
        <a:bodyPr/>
        <a:lstStyle/>
        <a:p>
          <a:r>
            <a:rPr lang="en-US" dirty="0" smtClean="0"/>
            <a:t>Array List</a:t>
          </a:r>
          <a:endParaRPr lang="en-US" dirty="0"/>
        </a:p>
      </dgm:t>
    </dgm:pt>
    <dgm:pt modelId="{19EC7B16-274F-4C4C-8E06-258976CA98CF}" type="parTrans" cxnId="{CA400914-C10A-4B88-AAFA-1EA18089122F}">
      <dgm:prSet/>
      <dgm:spPr/>
      <dgm:t>
        <a:bodyPr/>
        <a:lstStyle/>
        <a:p>
          <a:endParaRPr lang="en-US"/>
        </a:p>
      </dgm:t>
    </dgm:pt>
    <dgm:pt modelId="{A6831AAB-4A66-44B2-A123-8B477094B3CE}" type="sibTrans" cxnId="{CA400914-C10A-4B88-AAFA-1EA18089122F}">
      <dgm:prSet/>
      <dgm:spPr/>
      <dgm:t>
        <a:bodyPr/>
        <a:lstStyle/>
        <a:p>
          <a:endParaRPr lang="en-US"/>
        </a:p>
      </dgm:t>
    </dgm:pt>
    <dgm:pt modelId="{18C68CBD-9BEF-409F-AF8B-EB5E1E3B846B}" type="pres">
      <dgm:prSet presAssocID="{1F103579-DC76-47C4-90C4-3F72B7A8AAE7}" presName="Name0" presStyleCnt="0">
        <dgm:presLayoutVars>
          <dgm:chMax val="7"/>
          <dgm:chPref val="7"/>
          <dgm:dir/>
        </dgm:presLayoutVars>
      </dgm:prSet>
      <dgm:spPr/>
    </dgm:pt>
    <dgm:pt modelId="{9F58F15B-15FD-4A1E-8482-37234DD4C6D6}" type="pres">
      <dgm:prSet presAssocID="{1F103579-DC76-47C4-90C4-3F72B7A8AAE7}" presName="Name1" presStyleCnt="0"/>
      <dgm:spPr/>
    </dgm:pt>
    <dgm:pt modelId="{2EA6B621-83D2-4C80-A8C1-87524C86FD1E}" type="pres">
      <dgm:prSet presAssocID="{1F103579-DC76-47C4-90C4-3F72B7A8AAE7}" presName="cycle" presStyleCnt="0"/>
      <dgm:spPr/>
    </dgm:pt>
    <dgm:pt modelId="{995B5D17-E35F-42E0-943D-2CEFF2BDBF6C}" type="pres">
      <dgm:prSet presAssocID="{1F103579-DC76-47C4-90C4-3F72B7A8AAE7}" presName="srcNode" presStyleLbl="node1" presStyleIdx="0" presStyleCnt="3"/>
      <dgm:spPr/>
    </dgm:pt>
    <dgm:pt modelId="{633D7E62-7BEE-479D-81A9-0C012B40E13D}" type="pres">
      <dgm:prSet presAssocID="{1F103579-DC76-47C4-90C4-3F72B7A8AAE7}" presName="conn" presStyleLbl="parChTrans1D2" presStyleIdx="0" presStyleCnt="1"/>
      <dgm:spPr/>
    </dgm:pt>
    <dgm:pt modelId="{2AB4EE77-3D8B-47F2-8A2C-45F5292E9A48}" type="pres">
      <dgm:prSet presAssocID="{1F103579-DC76-47C4-90C4-3F72B7A8AAE7}" presName="extraNode" presStyleLbl="node1" presStyleIdx="0" presStyleCnt="3"/>
      <dgm:spPr/>
    </dgm:pt>
    <dgm:pt modelId="{F8E97382-A1EB-464B-AB48-F6C7B0DA672C}" type="pres">
      <dgm:prSet presAssocID="{1F103579-DC76-47C4-90C4-3F72B7A8AAE7}" presName="dstNode" presStyleLbl="node1" presStyleIdx="0" presStyleCnt="3"/>
      <dgm:spPr/>
    </dgm:pt>
    <dgm:pt modelId="{F4BC8456-E17D-4859-89A3-C0BDC1789424}" type="pres">
      <dgm:prSet presAssocID="{2E7B6C21-7BF5-4B4B-B6CB-0FBBEBB1EE34}" presName="text_1" presStyleLbl="node1" presStyleIdx="0" presStyleCnt="3">
        <dgm:presLayoutVars>
          <dgm:bulletEnabled val="1"/>
        </dgm:presLayoutVars>
      </dgm:prSet>
      <dgm:spPr/>
    </dgm:pt>
    <dgm:pt modelId="{F6E25BE0-EEC6-4D62-ACA9-8A27BFA3857B}" type="pres">
      <dgm:prSet presAssocID="{2E7B6C21-7BF5-4B4B-B6CB-0FBBEBB1EE34}" presName="accent_1" presStyleCnt="0"/>
      <dgm:spPr/>
    </dgm:pt>
    <dgm:pt modelId="{9AA1C30D-7215-4F8B-9D51-7348FC6CEA02}" type="pres">
      <dgm:prSet presAssocID="{2E7B6C21-7BF5-4B4B-B6CB-0FBBEBB1EE34}" presName="accentRepeatNode" presStyleLbl="solidFgAcc1" presStyleIdx="0" presStyleCnt="3"/>
      <dgm:spPr/>
    </dgm:pt>
    <dgm:pt modelId="{5DE71B71-450B-4512-B6BE-E1ECFECF3E42}" type="pres">
      <dgm:prSet presAssocID="{453FD7C9-F848-43DE-B86E-38129FDEBEAB}" presName="text_2" presStyleLbl="node1" presStyleIdx="1" presStyleCnt="3">
        <dgm:presLayoutVars>
          <dgm:bulletEnabled val="1"/>
        </dgm:presLayoutVars>
      </dgm:prSet>
      <dgm:spPr/>
    </dgm:pt>
    <dgm:pt modelId="{36BF1CE9-ADB9-4763-B92E-955F9C9B6408}" type="pres">
      <dgm:prSet presAssocID="{453FD7C9-F848-43DE-B86E-38129FDEBEAB}" presName="accent_2" presStyleCnt="0"/>
      <dgm:spPr/>
    </dgm:pt>
    <dgm:pt modelId="{A9930844-FAAF-4833-AAB9-806BC0E7C009}" type="pres">
      <dgm:prSet presAssocID="{453FD7C9-F848-43DE-B86E-38129FDEBEAB}" presName="accentRepeatNode" presStyleLbl="solidFgAcc1" presStyleIdx="1" presStyleCnt="3"/>
      <dgm:spPr/>
    </dgm:pt>
    <dgm:pt modelId="{2AF3A340-2395-49B9-BD53-2771054F96E9}" type="pres">
      <dgm:prSet presAssocID="{1D807BBA-C50A-4D75-B777-BB8097E9BB3C}" presName="text_3" presStyleLbl="node1" presStyleIdx="2" presStyleCnt="3">
        <dgm:presLayoutVars>
          <dgm:bulletEnabled val="1"/>
        </dgm:presLayoutVars>
      </dgm:prSet>
      <dgm:spPr/>
    </dgm:pt>
    <dgm:pt modelId="{5A54E6D5-852F-4941-9491-DB450ED85FEE}" type="pres">
      <dgm:prSet presAssocID="{1D807BBA-C50A-4D75-B777-BB8097E9BB3C}" presName="accent_3" presStyleCnt="0"/>
      <dgm:spPr/>
    </dgm:pt>
    <dgm:pt modelId="{5DC72ADC-02EF-45CE-BEE3-26924A6AB85F}" type="pres">
      <dgm:prSet presAssocID="{1D807BBA-C50A-4D75-B777-BB8097E9BB3C}" presName="accentRepeatNode" presStyleLbl="solidFgAcc1" presStyleIdx="2" presStyleCnt="3"/>
      <dgm:spPr/>
    </dgm:pt>
  </dgm:ptLst>
  <dgm:cxnLst>
    <dgm:cxn modelId="{868C8836-184F-4DEE-A2AB-AE3DE66CB9DA}" type="presOf" srcId="{AA48F6FE-BBDB-464B-850F-30EAFE5D3DF1}" destId="{633D7E62-7BEE-479D-81A9-0C012B40E13D}" srcOrd="0" destOrd="0" presId="urn:microsoft.com/office/officeart/2008/layout/VerticalCurvedList"/>
    <dgm:cxn modelId="{69F7DE53-ECC8-45F8-BC44-BF80197E2EE4}" srcId="{1F103579-DC76-47C4-90C4-3F72B7A8AAE7}" destId="{2E7B6C21-7BF5-4B4B-B6CB-0FBBEBB1EE34}" srcOrd="0" destOrd="0" parTransId="{C6EA35EF-0714-422A-937B-2FBBD9C3D75A}" sibTransId="{AA48F6FE-BBDB-464B-850F-30EAFE5D3DF1}"/>
    <dgm:cxn modelId="{27737405-F44F-4C72-B5E2-2D3EBF36651D}" type="presOf" srcId="{1F103579-DC76-47C4-90C4-3F72B7A8AAE7}" destId="{18C68CBD-9BEF-409F-AF8B-EB5E1E3B846B}" srcOrd="0" destOrd="0" presId="urn:microsoft.com/office/officeart/2008/layout/VerticalCurvedList"/>
    <dgm:cxn modelId="{CA400914-C10A-4B88-AAFA-1EA18089122F}" srcId="{1F103579-DC76-47C4-90C4-3F72B7A8AAE7}" destId="{1D807BBA-C50A-4D75-B777-BB8097E9BB3C}" srcOrd="2" destOrd="0" parTransId="{19EC7B16-274F-4C4C-8E06-258976CA98CF}" sibTransId="{A6831AAB-4A66-44B2-A123-8B477094B3CE}"/>
    <dgm:cxn modelId="{EBC9836D-1E71-440A-B7EA-181BD45DBC69}" type="presOf" srcId="{453FD7C9-F848-43DE-B86E-38129FDEBEAB}" destId="{5DE71B71-450B-4512-B6BE-E1ECFECF3E42}" srcOrd="0" destOrd="0" presId="urn:microsoft.com/office/officeart/2008/layout/VerticalCurvedList"/>
    <dgm:cxn modelId="{C534C38F-4CE9-41E0-BD7F-78228A43520C}" type="presOf" srcId="{1D807BBA-C50A-4D75-B777-BB8097E9BB3C}" destId="{2AF3A340-2395-49B9-BD53-2771054F96E9}" srcOrd="0" destOrd="0" presId="urn:microsoft.com/office/officeart/2008/layout/VerticalCurvedList"/>
    <dgm:cxn modelId="{A52CF7AB-DF10-41E7-AB13-44C1FB1D6606}" type="presOf" srcId="{2E7B6C21-7BF5-4B4B-B6CB-0FBBEBB1EE34}" destId="{F4BC8456-E17D-4859-89A3-C0BDC1789424}" srcOrd="0" destOrd="0" presId="urn:microsoft.com/office/officeart/2008/layout/VerticalCurvedList"/>
    <dgm:cxn modelId="{01798329-22EF-4FDC-BDAD-3D97A99B0DD1}" srcId="{1F103579-DC76-47C4-90C4-3F72B7A8AAE7}" destId="{453FD7C9-F848-43DE-B86E-38129FDEBEAB}" srcOrd="1" destOrd="0" parTransId="{7A520030-87E0-4F72-975B-05782793369C}" sibTransId="{82CF4110-AB0E-44AC-B595-140D636189E6}"/>
    <dgm:cxn modelId="{5F3AF9B9-BE90-417B-810E-03998C6B0728}" type="presParOf" srcId="{18C68CBD-9BEF-409F-AF8B-EB5E1E3B846B}" destId="{9F58F15B-15FD-4A1E-8482-37234DD4C6D6}" srcOrd="0" destOrd="0" presId="urn:microsoft.com/office/officeart/2008/layout/VerticalCurvedList"/>
    <dgm:cxn modelId="{84B49992-F5BA-4F50-A9F7-715323107BC9}" type="presParOf" srcId="{9F58F15B-15FD-4A1E-8482-37234DD4C6D6}" destId="{2EA6B621-83D2-4C80-A8C1-87524C86FD1E}" srcOrd="0" destOrd="0" presId="urn:microsoft.com/office/officeart/2008/layout/VerticalCurvedList"/>
    <dgm:cxn modelId="{C6D84818-A5B3-407A-9B78-9C728D5B41EC}" type="presParOf" srcId="{2EA6B621-83D2-4C80-A8C1-87524C86FD1E}" destId="{995B5D17-E35F-42E0-943D-2CEFF2BDBF6C}" srcOrd="0" destOrd="0" presId="urn:microsoft.com/office/officeart/2008/layout/VerticalCurvedList"/>
    <dgm:cxn modelId="{785B5752-6115-4DBA-A87A-1C97C8EB660D}" type="presParOf" srcId="{2EA6B621-83D2-4C80-A8C1-87524C86FD1E}" destId="{633D7E62-7BEE-479D-81A9-0C012B40E13D}" srcOrd="1" destOrd="0" presId="urn:microsoft.com/office/officeart/2008/layout/VerticalCurvedList"/>
    <dgm:cxn modelId="{AC1AAAD4-E360-4D56-A5B5-328EE8B5C608}" type="presParOf" srcId="{2EA6B621-83D2-4C80-A8C1-87524C86FD1E}" destId="{2AB4EE77-3D8B-47F2-8A2C-45F5292E9A48}" srcOrd="2" destOrd="0" presId="urn:microsoft.com/office/officeart/2008/layout/VerticalCurvedList"/>
    <dgm:cxn modelId="{B4D41B47-7855-4289-8E39-811AB963A062}" type="presParOf" srcId="{2EA6B621-83D2-4C80-A8C1-87524C86FD1E}" destId="{F8E97382-A1EB-464B-AB48-F6C7B0DA672C}" srcOrd="3" destOrd="0" presId="urn:microsoft.com/office/officeart/2008/layout/VerticalCurvedList"/>
    <dgm:cxn modelId="{78B987C7-70A8-48F4-BE52-60293DE83D57}" type="presParOf" srcId="{9F58F15B-15FD-4A1E-8482-37234DD4C6D6}" destId="{F4BC8456-E17D-4859-89A3-C0BDC1789424}" srcOrd="1" destOrd="0" presId="urn:microsoft.com/office/officeart/2008/layout/VerticalCurvedList"/>
    <dgm:cxn modelId="{7981357C-DFE0-4589-9E1A-150805A5F2CE}" type="presParOf" srcId="{9F58F15B-15FD-4A1E-8482-37234DD4C6D6}" destId="{F6E25BE0-EEC6-4D62-ACA9-8A27BFA3857B}" srcOrd="2" destOrd="0" presId="urn:microsoft.com/office/officeart/2008/layout/VerticalCurvedList"/>
    <dgm:cxn modelId="{116C4C48-E182-4711-BA30-1A0CE4C1F166}" type="presParOf" srcId="{F6E25BE0-EEC6-4D62-ACA9-8A27BFA3857B}" destId="{9AA1C30D-7215-4F8B-9D51-7348FC6CEA02}" srcOrd="0" destOrd="0" presId="urn:microsoft.com/office/officeart/2008/layout/VerticalCurvedList"/>
    <dgm:cxn modelId="{B638C54D-28B3-4DEF-8894-BCAF529D3579}" type="presParOf" srcId="{9F58F15B-15FD-4A1E-8482-37234DD4C6D6}" destId="{5DE71B71-450B-4512-B6BE-E1ECFECF3E42}" srcOrd="3" destOrd="0" presId="urn:microsoft.com/office/officeart/2008/layout/VerticalCurvedList"/>
    <dgm:cxn modelId="{2D5FAD41-1E83-4AAE-B6A0-EBA476252ADF}" type="presParOf" srcId="{9F58F15B-15FD-4A1E-8482-37234DD4C6D6}" destId="{36BF1CE9-ADB9-4763-B92E-955F9C9B6408}" srcOrd="4" destOrd="0" presId="urn:microsoft.com/office/officeart/2008/layout/VerticalCurvedList"/>
    <dgm:cxn modelId="{66A2414B-8EA2-47F3-BA4E-B2C1DE68C422}" type="presParOf" srcId="{36BF1CE9-ADB9-4763-B92E-955F9C9B6408}" destId="{A9930844-FAAF-4833-AAB9-806BC0E7C009}" srcOrd="0" destOrd="0" presId="urn:microsoft.com/office/officeart/2008/layout/VerticalCurvedList"/>
    <dgm:cxn modelId="{70A251E2-AE3B-4AD1-B496-6391A9AF69E8}" type="presParOf" srcId="{9F58F15B-15FD-4A1E-8482-37234DD4C6D6}" destId="{2AF3A340-2395-49B9-BD53-2771054F96E9}" srcOrd="5" destOrd="0" presId="urn:microsoft.com/office/officeart/2008/layout/VerticalCurvedList"/>
    <dgm:cxn modelId="{AB4155AC-C94C-44B0-896D-9145AF60BDDB}" type="presParOf" srcId="{9F58F15B-15FD-4A1E-8482-37234DD4C6D6}" destId="{5A54E6D5-852F-4941-9491-DB450ED85FEE}" srcOrd="6" destOrd="0" presId="urn:microsoft.com/office/officeart/2008/layout/VerticalCurvedList"/>
    <dgm:cxn modelId="{6681CB48-63C2-451B-A780-AD51F90CB232}" type="presParOf" srcId="{5A54E6D5-852F-4941-9491-DB450ED85FEE}" destId="{5DC72ADC-02EF-45CE-BEE3-26924A6AB8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D7E58-3D3F-45DB-86B8-B34D10D612E7}">
      <dsp:nvSpPr>
        <dsp:cNvPr id="0" name=""/>
        <dsp:cNvSpPr/>
      </dsp:nvSpPr>
      <dsp:spPr>
        <a:xfrm>
          <a:off x="-4062699" y="-623585"/>
          <a:ext cx="4841270" cy="4841270"/>
        </a:xfrm>
        <a:prstGeom prst="blockArc">
          <a:avLst>
            <a:gd name="adj1" fmla="val 18900000"/>
            <a:gd name="adj2" fmla="val 2700000"/>
            <a:gd name="adj3" fmla="val 446"/>
          </a:avLst>
        </a:pr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832B3-858A-4ED5-B267-8CD3508B78BE}">
      <dsp:nvSpPr>
        <dsp:cNvPr id="0" name=""/>
        <dsp:cNvSpPr/>
      </dsp:nvSpPr>
      <dsp:spPr>
        <a:xfrm>
          <a:off x="500694" y="359410"/>
          <a:ext cx="9630590" cy="7188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563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VARIABEL LOKAL</a:t>
          </a:r>
          <a:endParaRPr lang="en-US" sz="3900" kern="1200" dirty="0"/>
        </a:p>
      </dsp:txBody>
      <dsp:txXfrm>
        <a:off x="500694" y="359410"/>
        <a:ext cx="9630590" cy="718820"/>
      </dsp:txXfrm>
    </dsp:sp>
    <dsp:sp modelId="{B5FF0A7A-547F-459C-A5A5-78CE6732D936}">
      <dsp:nvSpPr>
        <dsp:cNvPr id="0" name=""/>
        <dsp:cNvSpPr/>
      </dsp:nvSpPr>
      <dsp:spPr>
        <a:xfrm>
          <a:off x="51432" y="269557"/>
          <a:ext cx="898525" cy="898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50928-05A7-4D77-968B-BAB429847D39}">
      <dsp:nvSpPr>
        <dsp:cNvPr id="0" name=""/>
        <dsp:cNvSpPr/>
      </dsp:nvSpPr>
      <dsp:spPr>
        <a:xfrm>
          <a:off x="761985" y="1437640"/>
          <a:ext cx="9369299" cy="718820"/>
        </a:xfrm>
        <a:prstGeom prst="rect">
          <a:avLst/>
        </a:prstGeom>
        <a:solidFill>
          <a:schemeClr val="accent4">
            <a:hueOff val="-2909548"/>
            <a:satOff val="17155"/>
            <a:lumOff val="186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563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VARIABEL KELAS (VARIABEL STATIC)</a:t>
          </a:r>
          <a:endParaRPr lang="en-US" sz="3900" kern="1200" dirty="0"/>
        </a:p>
      </dsp:txBody>
      <dsp:txXfrm>
        <a:off x="761985" y="1437640"/>
        <a:ext cx="9369299" cy="718820"/>
      </dsp:txXfrm>
    </dsp:sp>
    <dsp:sp modelId="{9EA029A3-36AF-4F13-8816-7C5A9537AD7A}">
      <dsp:nvSpPr>
        <dsp:cNvPr id="0" name=""/>
        <dsp:cNvSpPr/>
      </dsp:nvSpPr>
      <dsp:spPr>
        <a:xfrm>
          <a:off x="312723" y="1347787"/>
          <a:ext cx="898525" cy="898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-2909548"/>
              <a:satOff val="17155"/>
              <a:lumOff val="1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B88B91-D980-47DC-81B4-36D52CDC7B9B}">
      <dsp:nvSpPr>
        <dsp:cNvPr id="0" name=""/>
        <dsp:cNvSpPr/>
      </dsp:nvSpPr>
      <dsp:spPr>
        <a:xfrm>
          <a:off x="500694" y="2515870"/>
          <a:ext cx="9630590" cy="718820"/>
        </a:xfrm>
        <a:prstGeom prst="rect">
          <a:avLst/>
        </a:prstGeom>
        <a:solidFill>
          <a:schemeClr val="accent4">
            <a:hueOff val="-5819096"/>
            <a:satOff val="34311"/>
            <a:lumOff val="372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563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VARIABEL INSTANCE (NON-STATIC)</a:t>
          </a:r>
          <a:endParaRPr lang="en-US" sz="3900" kern="1200" dirty="0"/>
        </a:p>
      </dsp:txBody>
      <dsp:txXfrm>
        <a:off x="500694" y="2515870"/>
        <a:ext cx="9630590" cy="718820"/>
      </dsp:txXfrm>
    </dsp:sp>
    <dsp:sp modelId="{4B9A50CC-EE3E-4741-AFE8-4154E9824FAD}">
      <dsp:nvSpPr>
        <dsp:cNvPr id="0" name=""/>
        <dsp:cNvSpPr/>
      </dsp:nvSpPr>
      <dsp:spPr>
        <a:xfrm>
          <a:off x="51432" y="2426017"/>
          <a:ext cx="898525" cy="898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-5819096"/>
              <a:satOff val="34311"/>
              <a:lumOff val="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D7E62-7BEE-479D-81A9-0C012B40E13D}">
      <dsp:nvSpPr>
        <dsp:cNvPr id="0" name=""/>
        <dsp:cNvSpPr/>
      </dsp:nvSpPr>
      <dsp:spPr>
        <a:xfrm>
          <a:off x="-3637358" y="-558922"/>
          <a:ext cx="4335996" cy="4335996"/>
        </a:xfrm>
        <a:prstGeom prst="blockArc">
          <a:avLst>
            <a:gd name="adj1" fmla="val 18900000"/>
            <a:gd name="adj2" fmla="val 2700000"/>
            <a:gd name="adj3" fmla="val 498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C8456-E17D-4859-89A3-C0BDC1789424}">
      <dsp:nvSpPr>
        <dsp:cNvPr id="0" name=""/>
        <dsp:cNvSpPr/>
      </dsp:nvSpPr>
      <dsp:spPr>
        <a:xfrm>
          <a:off x="449262" y="321815"/>
          <a:ext cx="5264058" cy="643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882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String</a:t>
          </a:r>
          <a:endParaRPr lang="en-US" sz="3500" kern="1200" dirty="0"/>
        </a:p>
      </dsp:txBody>
      <dsp:txXfrm>
        <a:off x="449262" y="321815"/>
        <a:ext cx="5264058" cy="643630"/>
      </dsp:txXfrm>
    </dsp:sp>
    <dsp:sp modelId="{9AA1C30D-7215-4F8B-9D51-7348FC6CEA02}">
      <dsp:nvSpPr>
        <dsp:cNvPr id="0" name=""/>
        <dsp:cNvSpPr/>
      </dsp:nvSpPr>
      <dsp:spPr>
        <a:xfrm>
          <a:off x="46993" y="241361"/>
          <a:ext cx="804538" cy="8045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71B71-450B-4512-B6BE-E1ECFECF3E42}">
      <dsp:nvSpPr>
        <dsp:cNvPr id="0" name=""/>
        <dsp:cNvSpPr/>
      </dsp:nvSpPr>
      <dsp:spPr>
        <a:xfrm>
          <a:off x="683222" y="1287260"/>
          <a:ext cx="5030098" cy="643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882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Array</a:t>
          </a:r>
          <a:endParaRPr lang="en-US" sz="3500" kern="1200" dirty="0"/>
        </a:p>
      </dsp:txBody>
      <dsp:txXfrm>
        <a:off x="683222" y="1287260"/>
        <a:ext cx="5030098" cy="643630"/>
      </dsp:txXfrm>
    </dsp:sp>
    <dsp:sp modelId="{A9930844-FAAF-4833-AAB9-806BC0E7C009}">
      <dsp:nvSpPr>
        <dsp:cNvPr id="0" name=""/>
        <dsp:cNvSpPr/>
      </dsp:nvSpPr>
      <dsp:spPr>
        <a:xfrm>
          <a:off x="280953" y="1206807"/>
          <a:ext cx="804538" cy="8045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3A340-2395-49B9-BD53-2771054F96E9}">
      <dsp:nvSpPr>
        <dsp:cNvPr id="0" name=""/>
        <dsp:cNvSpPr/>
      </dsp:nvSpPr>
      <dsp:spPr>
        <a:xfrm>
          <a:off x="449262" y="2252706"/>
          <a:ext cx="5264058" cy="643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882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Array List</a:t>
          </a:r>
          <a:endParaRPr lang="en-US" sz="3500" kern="1200" dirty="0"/>
        </a:p>
      </dsp:txBody>
      <dsp:txXfrm>
        <a:off x="449262" y="2252706"/>
        <a:ext cx="5264058" cy="643630"/>
      </dsp:txXfrm>
    </dsp:sp>
    <dsp:sp modelId="{5DC72ADC-02EF-45CE-BEE3-26924A6AB85F}">
      <dsp:nvSpPr>
        <dsp:cNvPr id="0" name=""/>
        <dsp:cNvSpPr/>
      </dsp:nvSpPr>
      <dsp:spPr>
        <a:xfrm>
          <a:off x="46993" y="2172252"/>
          <a:ext cx="804538" cy="8045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E20DCA-8D29-41C7-9E20-37389C7211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E625495-5792-4173-9C76-719ED99D785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42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0DCA-8D29-41C7-9E20-37389C7211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5495-5792-4173-9C76-719ED99D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4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0DCA-8D29-41C7-9E20-37389C7211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5495-5792-4173-9C76-719ED99D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0DCA-8D29-41C7-9E20-37389C7211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5495-5792-4173-9C76-719ED99D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E20DCA-8D29-41C7-9E20-37389C7211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625495-5792-4173-9C76-719ED99D785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967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0DCA-8D29-41C7-9E20-37389C7211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5495-5792-4173-9C76-719ED99D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553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0DCA-8D29-41C7-9E20-37389C7211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5495-5792-4173-9C76-719ED99D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274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0DCA-8D29-41C7-9E20-37389C7211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5495-5792-4173-9C76-719ED99D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6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0DCA-8D29-41C7-9E20-37389C7211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5495-5792-4173-9C76-719ED99D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BE20DCA-8D29-41C7-9E20-37389C7211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E625495-5792-4173-9C76-719ED99D78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99806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BE20DCA-8D29-41C7-9E20-37389C7211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E625495-5792-4173-9C76-719ED99D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E20DCA-8D29-41C7-9E20-37389C7211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E625495-5792-4173-9C76-719ED99D78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4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VARIABEL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TIPE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PELATIHAN JAVA FUNDAMENTAL A18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1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VARIABEL instance (Non-static)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44707"/>
            <a:ext cx="10178322" cy="4534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CIRI-CIRI VARIABEL INSTANCE:</a:t>
            </a:r>
            <a:endParaRPr lang="en-US" sz="28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251678" y="2232212"/>
            <a:ext cx="2728651" cy="2286000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DIDEKLARASIKAN DI DALAM KELAS, TETAPI DI LUAR METHOD, KONSTRUKTOR, ATAU BLOK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486542" y="2734055"/>
            <a:ext cx="2728651" cy="2286000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SAAT SEBUAH OBJECT DI BUAT, TEMPAT UNTUK SETIAP VARIABEL INSTANCE DISIAPKAN DALAM MEMORI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721406" y="1561810"/>
            <a:ext cx="3149990" cy="2286000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MODIFIER AKSES DAPAT DIGUNAKAN OLEH SEMUA METHOD, KONSTRUCTOR, DAN BLOK DI DALAM KELAS.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843423" y="4226277"/>
            <a:ext cx="3149990" cy="2286000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MEMILIKI NILAI DEFAULT</a:t>
            </a:r>
          </a:p>
          <a:p>
            <a:pPr algn="ctr"/>
            <a:r>
              <a:rPr lang="en-US" dirty="0" smtClean="0"/>
              <a:t>TIPE NUMERIK = 0</a:t>
            </a:r>
          </a:p>
          <a:p>
            <a:pPr algn="ctr"/>
            <a:r>
              <a:rPr lang="en-US" dirty="0" smtClean="0"/>
              <a:t>BOOLEAN = FALSE</a:t>
            </a:r>
          </a:p>
          <a:p>
            <a:pPr algn="ctr"/>
            <a:r>
              <a:rPr lang="en-US" dirty="0" smtClean="0"/>
              <a:t>REF OBJEK =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9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1" y="1317812"/>
            <a:ext cx="7128724" cy="55401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37" y="931542"/>
            <a:ext cx="6217451" cy="16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9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6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 ITU TIPE DATA?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1990164" y="2098634"/>
            <a:ext cx="4745711" cy="339673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METODE PENYIMPANAN UNTUK MEMPRESENTASIKAN INFORMASI DAN DIINTERPRETASIKAN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6361559" y="1874517"/>
            <a:ext cx="4745711" cy="339673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MENENTUKAN CARA KOMPILATOR MENGINTERPRETASIKAN ISI DARI MEMORI TERSEBUT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88" y="371968"/>
            <a:ext cx="7637929" cy="601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Tipe</a:t>
            </a:r>
            <a:r>
              <a:rPr lang="en-US" dirty="0" smtClean="0">
                <a:solidFill>
                  <a:sysClr val="windowText" lastClr="000000"/>
                </a:solidFill>
              </a:rPr>
              <a:t> data </a:t>
            </a:r>
            <a:r>
              <a:rPr lang="en-US" dirty="0" err="1" smtClean="0">
                <a:solidFill>
                  <a:sysClr val="windowText" lastClr="000000"/>
                </a:solidFill>
              </a:rPr>
              <a:t>primitif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457200" y="1683832"/>
            <a:ext cx="4464424" cy="355809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ysClr val="windowText" lastClr="000000"/>
                </a:solidFill>
              </a:rPr>
              <a:t>Tipe</a:t>
            </a:r>
            <a:r>
              <a:rPr lang="en-US" sz="2400" b="1" dirty="0">
                <a:solidFill>
                  <a:sysClr val="windowText" lastClr="000000"/>
                </a:solidFill>
              </a:rPr>
              <a:t> data primitive</a:t>
            </a:r>
            <a:r>
              <a:rPr lang="en-US" sz="2400" dirty="0">
                <a:solidFill>
                  <a:sysClr val="windowText" lastClr="000000"/>
                </a:solidFill>
              </a:rPr>
              <a:t> - </a:t>
            </a:r>
            <a:r>
              <a:rPr lang="en-US" sz="2400" dirty="0" err="1">
                <a:solidFill>
                  <a:sysClr val="windowText" lastClr="000000"/>
                </a:solidFill>
              </a:rPr>
              <a:t>adalah</a:t>
            </a:r>
            <a:r>
              <a:rPr lang="en-US" sz="2400" dirty="0">
                <a:solidFill>
                  <a:sysClr val="windowText" lastClr="000000"/>
                </a:solidFill>
              </a:rPr>
              <a:t> </a:t>
            </a:r>
            <a:r>
              <a:rPr lang="en-US" sz="2400" b="1" dirty="0" err="1">
                <a:solidFill>
                  <a:sysClr val="windowText" lastClr="000000"/>
                </a:solidFill>
              </a:rPr>
              <a:t>tipe</a:t>
            </a:r>
            <a:r>
              <a:rPr lang="en-US" sz="2400" b="1" dirty="0">
                <a:solidFill>
                  <a:sysClr val="windowText" lastClr="000000"/>
                </a:solidFill>
              </a:rPr>
              <a:t> data</a:t>
            </a:r>
            <a:r>
              <a:rPr lang="en-US" sz="2400" dirty="0">
                <a:solidFill>
                  <a:sysClr val="windowText" lastClr="000000"/>
                </a:solidFill>
              </a:rPr>
              <a:t> </a:t>
            </a:r>
            <a:r>
              <a:rPr lang="en-US" sz="2400" dirty="0" err="1">
                <a:solidFill>
                  <a:sysClr val="windowText" lastClr="000000"/>
                </a:solidFill>
              </a:rPr>
              <a:t>dasar</a:t>
            </a:r>
            <a:r>
              <a:rPr lang="en-US" sz="2400" dirty="0">
                <a:solidFill>
                  <a:sysClr val="windowText" lastClr="000000"/>
                </a:solidFill>
              </a:rPr>
              <a:t> yang </a:t>
            </a:r>
            <a:r>
              <a:rPr lang="en-US" sz="2400" dirty="0" err="1">
                <a:solidFill>
                  <a:sysClr val="windowText" lastClr="000000"/>
                </a:solidFill>
              </a:rPr>
              <a:t>tersedia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secara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langsung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pada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suatu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bahasa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pemrograman</a:t>
            </a:r>
            <a:r>
              <a:rPr lang="en-US" sz="2400" dirty="0">
                <a:solidFill>
                  <a:sysClr val="windowText" lastClr="000000"/>
                </a:solidFill>
              </a:rPr>
              <a:t>. 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751" y="1683832"/>
            <a:ext cx="6710892" cy="39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9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non primitive / </a:t>
            </a:r>
            <a:r>
              <a:rPr lang="en-US" dirty="0" err="1" smtClean="0"/>
              <a:t>komposit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57200" y="2221714"/>
            <a:ext cx="4464424" cy="355809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Tipe</a:t>
            </a:r>
            <a:r>
              <a:rPr lang="en-US" sz="2400" b="1" dirty="0">
                <a:solidFill>
                  <a:schemeClr val="tx1"/>
                </a:solidFill>
              </a:rPr>
              <a:t> data</a:t>
            </a:r>
            <a:r>
              <a:rPr lang="en-US" sz="2400" dirty="0">
                <a:solidFill>
                  <a:schemeClr val="tx1"/>
                </a:solidFill>
              </a:rPr>
              <a:t> composite -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b="1" dirty="0" err="1">
                <a:solidFill>
                  <a:schemeClr val="tx1"/>
                </a:solidFill>
              </a:rPr>
              <a:t>tipe</a:t>
            </a:r>
            <a:r>
              <a:rPr lang="en-US" sz="2400" b="1" dirty="0">
                <a:solidFill>
                  <a:schemeClr val="tx1"/>
                </a:solidFill>
              </a:rPr>
              <a:t> data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bentukan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terdiri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dua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lebih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b="1" dirty="0" err="1">
                <a:solidFill>
                  <a:schemeClr val="tx1"/>
                </a:solidFill>
              </a:rPr>
              <a:t>tipe</a:t>
            </a:r>
            <a:r>
              <a:rPr lang="en-US" sz="2400" b="1" dirty="0">
                <a:solidFill>
                  <a:schemeClr val="tx1"/>
                </a:solidFill>
              </a:rPr>
              <a:t> data</a:t>
            </a:r>
            <a:r>
              <a:rPr lang="en-US" sz="2400" dirty="0">
                <a:solidFill>
                  <a:schemeClr val="tx1"/>
                </a:solidFill>
              </a:rPr>
              <a:t> primitive.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20652119"/>
              </p:ext>
            </p:extLst>
          </p:nvPr>
        </p:nvGraphicFramePr>
        <p:xfrm>
          <a:off x="5453626" y="2391685"/>
          <a:ext cx="5755148" cy="321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0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array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874517"/>
            <a:ext cx="10517536" cy="172361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15" y="4166334"/>
            <a:ext cx="9932885" cy="222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array list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7858"/>
            <a:ext cx="8068120" cy="55601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3542346"/>
            <a:ext cx="39052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 smtClean="0"/>
              <a:t>Setelah</a:t>
            </a:r>
            <a:r>
              <a:rPr lang="en-US" sz="7200" dirty="0" smtClean="0"/>
              <a:t> </a:t>
            </a:r>
            <a:r>
              <a:rPr lang="en-US" sz="7200" dirty="0" err="1" smtClean="0"/>
              <a:t>melihat</a:t>
            </a:r>
            <a:r>
              <a:rPr lang="en-US" sz="7200" dirty="0" smtClean="0"/>
              <a:t> 2 </a:t>
            </a:r>
            <a:r>
              <a:rPr lang="en-US" sz="7200" dirty="0" err="1" smtClean="0"/>
              <a:t>contoh</a:t>
            </a:r>
            <a:r>
              <a:rPr lang="en-US" sz="7200" dirty="0" smtClean="0"/>
              <a:t> </a:t>
            </a:r>
            <a:r>
              <a:rPr lang="en-US" sz="7200" dirty="0" err="1" smtClean="0"/>
              <a:t>tersebut</a:t>
            </a:r>
            <a:r>
              <a:rPr lang="en-US" sz="7200" dirty="0" smtClean="0"/>
              <a:t>,</a:t>
            </a:r>
            <a:br>
              <a:rPr lang="en-US" sz="7200" dirty="0" smtClean="0"/>
            </a:br>
            <a:r>
              <a:rPr lang="en-US" sz="7200" dirty="0" err="1" smtClean="0"/>
              <a:t>Apa</a:t>
            </a:r>
            <a:r>
              <a:rPr lang="en-US" sz="7200" dirty="0" smtClean="0"/>
              <a:t> </a:t>
            </a:r>
            <a:r>
              <a:rPr lang="en-US" sz="7200" dirty="0" err="1" smtClean="0"/>
              <a:t>perbedaan</a:t>
            </a:r>
            <a:r>
              <a:rPr lang="en-US" sz="7200" dirty="0" smtClean="0"/>
              <a:t> array </a:t>
            </a:r>
            <a:r>
              <a:rPr lang="en-US" sz="7200" dirty="0" err="1" smtClean="0"/>
              <a:t>dan</a:t>
            </a:r>
            <a:r>
              <a:rPr lang="en-US" sz="7200" dirty="0" smtClean="0"/>
              <a:t> array list?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Jawab</a:t>
            </a:r>
            <a:r>
              <a:rPr lang="en-US" dirty="0" smtClean="0"/>
              <a:t> di </a:t>
            </a:r>
            <a:r>
              <a:rPr lang="en-US" dirty="0" err="1" smtClean="0"/>
              <a:t>grup</a:t>
            </a:r>
            <a:r>
              <a:rPr lang="en-US" dirty="0" smtClean="0"/>
              <a:t> </a:t>
            </a:r>
            <a:r>
              <a:rPr lang="en-US" dirty="0" err="1" smtClean="0"/>
              <a:t>wa</a:t>
            </a:r>
            <a:r>
              <a:rPr lang="en-US" dirty="0" smtClean="0"/>
              <a:t> </a:t>
            </a:r>
            <a:r>
              <a:rPr lang="en-US" dirty="0" err="1" smtClean="0"/>
              <a:t>yaaa</a:t>
            </a:r>
            <a:r>
              <a:rPr lang="en-US" dirty="0" smtClean="0"/>
              <a:t>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9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62" y="1985827"/>
            <a:ext cx="9987147" cy="25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58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3676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899" y="3429000"/>
            <a:ext cx="6228913" cy="249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78" y="707922"/>
            <a:ext cx="11231579" cy="52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6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 ITU VARIABEL?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251678" y="1471105"/>
            <a:ext cx="3696840" cy="264369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WADAH ATAU TEMPAT MENYIMPAN DATA ATAU NILAI (VALUE) PADA MEMORI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675324" y="2645483"/>
            <a:ext cx="4512629" cy="340569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SUATU TEMPAT UNTUK MENYIMPAN SEBUAH DATA ATAU KONSTANTA DI MEMORY YANG MEMPUNYAI NILAI ATAU DATA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343860" y="3442447"/>
            <a:ext cx="84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7" y="1375707"/>
            <a:ext cx="6628298" cy="43643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03" y="4055602"/>
            <a:ext cx="6468597" cy="278531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75600" y="3538806"/>
            <a:ext cx="1775011" cy="798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16956" y="2206405"/>
            <a:ext cx="1441356" cy="1215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0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JENIS-JENIS VARIABEL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78728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45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VARIABEL LOKAL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44707"/>
            <a:ext cx="10178322" cy="4534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CIRI-CIRI VARIABEL LOKAL:</a:t>
            </a:r>
            <a:endParaRPr lang="en-US" sz="28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251678" y="2232212"/>
            <a:ext cx="2728651" cy="228600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DIDEKLARASIKAN DI DALAM METHOD, KONSTRUKTOR ATAU BLOK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362432" y="1874517"/>
            <a:ext cx="2728651" cy="228600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TIDAK DAPAT MENGGUNAKAN MODIFIER SEPERTI</a:t>
            </a:r>
          </a:p>
          <a:p>
            <a:pPr algn="ctr"/>
            <a:r>
              <a:rPr lang="en-US" dirty="0" smtClean="0"/>
              <a:t>PUBLIC, PROTECTED, PRIVATE, MAUPUN DEFAULT.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473186" y="1283112"/>
            <a:ext cx="3149990" cy="228600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HANYA DAPAT DIGUNAKAN DI DALAM METHOD, KONSTRUKTOR, ATAU BLOK TEMPAT PENDEKLARASIANNYA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383540" y="4160517"/>
            <a:ext cx="3149990" cy="228600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TIDAK ADA NILAI DEFAULT UNTUK VARIABEL LOKAL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450"/>
            <a:ext cx="6535271" cy="47344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81" y="4061011"/>
            <a:ext cx="6815419" cy="24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VARIABEL </a:t>
            </a:r>
            <a:r>
              <a:rPr lang="en-US" dirty="0" err="1" smtClean="0"/>
              <a:t>kelas</a:t>
            </a:r>
            <a:r>
              <a:rPr lang="en-US" dirty="0" smtClean="0"/>
              <a:t> (variable static)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44707"/>
            <a:ext cx="10178322" cy="4534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CIRI-CIRI VARIABEL KELAS:</a:t>
            </a:r>
            <a:endParaRPr lang="en-US" sz="28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251678" y="2232212"/>
            <a:ext cx="2728651" cy="2286000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DIDEKLARASIKAN DENGAN KATA KUNCI STATIC DI DALAM KELAS, TETAPI DILUAR METHOD, KONSTRUCTOR ATAU BLOK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486542" y="2734055"/>
            <a:ext cx="2728651" cy="2286000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BIASANYA DIDEKLARASIKAN SEBAGAI KONSTANTA.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685546" y="3612150"/>
            <a:ext cx="3149990" cy="2286000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HANYA ADA SATU SALINAN DARI VARIABEL KELAS PER KELAS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7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451"/>
            <a:ext cx="7395882" cy="49765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82" y="1128451"/>
            <a:ext cx="6754827" cy="23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8549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94</TotalTime>
  <Words>274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Impact</vt:lpstr>
      <vt:lpstr>Badge</vt:lpstr>
      <vt:lpstr>VARIABEL &amp; TIPE DATA</vt:lpstr>
      <vt:lpstr>PowerPoint Presentation</vt:lpstr>
      <vt:lpstr>APA ITU VARIABEL?</vt:lpstr>
      <vt:lpstr>CONTOH</vt:lpstr>
      <vt:lpstr>JENIS-JENIS VARIABEL</vt:lpstr>
      <vt:lpstr>VARIABEL LOKAL</vt:lpstr>
      <vt:lpstr>CONTOH:</vt:lpstr>
      <vt:lpstr>VARIABEL kelas (variable static)</vt:lpstr>
      <vt:lpstr>CONTOH:</vt:lpstr>
      <vt:lpstr>VARIABEL instance (Non-static)</vt:lpstr>
      <vt:lpstr>CONTOH:</vt:lpstr>
      <vt:lpstr>TIPE DATA</vt:lpstr>
      <vt:lpstr>APA ITU TIPE DATA?</vt:lpstr>
      <vt:lpstr>PowerPoint Presentation</vt:lpstr>
      <vt:lpstr>Tipe data primitif</vt:lpstr>
      <vt:lpstr>Tipe data non primitive / komposit</vt:lpstr>
      <vt:lpstr>CONTOH Deklarasi tipe data array</vt:lpstr>
      <vt:lpstr>Contoh array list </vt:lpstr>
      <vt:lpstr>Setelah melihat 2 contoh tersebut, Apa perbedaan array dan array list?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VARIABEL &amp; TIPE DATA</dc:title>
  <dc:creator>Lenovo</dc:creator>
  <cp:lastModifiedBy>Lenovo</cp:lastModifiedBy>
  <cp:revision>10</cp:revision>
  <dcterms:created xsi:type="dcterms:W3CDTF">2020-10-01T08:54:56Z</dcterms:created>
  <dcterms:modified xsi:type="dcterms:W3CDTF">2020-10-01T10:28:56Z</dcterms:modified>
</cp:coreProperties>
</file>